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2628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14350" y="2834640"/>
            <a:ext cx="5829300" cy="1920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028700" y="5120640"/>
            <a:ext cx="4800600" cy="2286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290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531870" y="2103120"/>
            <a:ext cx="298323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87362" y="1477899"/>
            <a:ext cx="6037580" cy="308610"/>
          </a:xfrm>
          <a:custGeom>
            <a:avLst/>
            <a:gdLst/>
            <a:ahLst/>
            <a:cxnLst/>
            <a:rect l="l" t="t" r="r" b="b"/>
            <a:pathLst>
              <a:path w="6037580" h="308610">
                <a:moveTo>
                  <a:pt x="5883338" y="0"/>
                </a:moveTo>
                <a:lnTo>
                  <a:pt x="153987" y="0"/>
                </a:lnTo>
                <a:lnTo>
                  <a:pt x="105317" y="7852"/>
                </a:lnTo>
                <a:lnTo>
                  <a:pt x="63046" y="29720"/>
                </a:lnTo>
                <a:lnTo>
                  <a:pt x="29712" y="63066"/>
                </a:lnTo>
                <a:lnTo>
                  <a:pt x="7850" y="105355"/>
                </a:lnTo>
                <a:lnTo>
                  <a:pt x="0" y="154050"/>
                </a:lnTo>
                <a:lnTo>
                  <a:pt x="7857" y="202746"/>
                </a:lnTo>
                <a:lnTo>
                  <a:pt x="29712" y="244991"/>
                </a:lnTo>
                <a:lnTo>
                  <a:pt x="63046" y="278299"/>
                </a:lnTo>
                <a:lnTo>
                  <a:pt x="105317" y="300135"/>
                </a:lnTo>
                <a:lnTo>
                  <a:pt x="153987" y="307975"/>
                </a:lnTo>
                <a:lnTo>
                  <a:pt x="5883211" y="308101"/>
                </a:lnTo>
                <a:lnTo>
                  <a:pt x="5931907" y="300249"/>
                </a:lnTo>
                <a:lnTo>
                  <a:pt x="5974196" y="278381"/>
                </a:lnTo>
                <a:lnTo>
                  <a:pt x="6007542" y="245035"/>
                </a:lnTo>
                <a:lnTo>
                  <a:pt x="6029411" y="202733"/>
                </a:lnTo>
                <a:lnTo>
                  <a:pt x="6037262" y="154050"/>
                </a:lnTo>
                <a:lnTo>
                  <a:pt x="6029410" y="105355"/>
                </a:lnTo>
                <a:lnTo>
                  <a:pt x="6007550" y="63066"/>
                </a:lnTo>
                <a:lnTo>
                  <a:pt x="5974223" y="29720"/>
                </a:lnTo>
                <a:lnTo>
                  <a:pt x="5931972" y="7852"/>
                </a:lnTo>
                <a:lnTo>
                  <a:pt x="5883338" y="0"/>
                </a:lnTo>
                <a:close/>
              </a:path>
            </a:pathLst>
          </a:custGeom>
          <a:solidFill>
            <a:srgbClr val="99A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8774112"/>
            <a:ext cx="6858000" cy="370205"/>
          </a:xfrm>
          <a:custGeom>
            <a:avLst/>
            <a:gdLst/>
            <a:ahLst/>
            <a:cxnLst/>
            <a:rect l="l" t="t" r="r" b="b"/>
            <a:pathLst>
              <a:path w="6858000" h="370204">
                <a:moveTo>
                  <a:pt x="6857999" y="0"/>
                </a:moveTo>
                <a:lnTo>
                  <a:pt x="0" y="0"/>
                </a:lnTo>
                <a:lnTo>
                  <a:pt x="0" y="369885"/>
                </a:lnTo>
                <a:lnTo>
                  <a:pt x="6857999" y="369885"/>
                </a:lnTo>
                <a:lnTo>
                  <a:pt x="6857999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6858000" cy="1187450"/>
          </a:xfrm>
          <a:custGeom>
            <a:avLst/>
            <a:gdLst/>
            <a:ahLst/>
            <a:cxnLst/>
            <a:rect l="l" t="t" r="r" b="b"/>
            <a:pathLst>
              <a:path w="6858000" h="1187450">
                <a:moveTo>
                  <a:pt x="6857999" y="0"/>
                </a:moveTo>
                <a:lnTo>
                  <a:pt x="0" y="0"/>
                </a:lnTo>
                <a:lnTo>
                  <a:pt x="0" y="1187450"/>
                </a:lnTo>
                <a:lnTo>
                  <a:pt x="6312027" y="1187450"/>
                </a:lnTo>
                <a:lnTo>
                  <a:pt x="6364602" y="1185460"/>
                </a:lnTo>
                <a:lnTo>
                  <a:pt x="6415765" y="1179614"/>
                </a:lnTo>
                <a:lnTo>
                  <a:pt x="6465286" y="1170092"/>
                </a:lnTo>
                <a:lnTo>
                  <a:pt x="6512936" y="1157078"/>
                </a:lnTo>
                <a:lnTo>
                  <a:pt x="6558487" y="1140754"/>
                </a:lnTo>
                <a:lnTo>
                  <a:pt x="6601709" y="1121301"/>
                </a:lnTo>
                <a:lnTo>
                  <a:pt x="6642374" y="1098903"/>
                </a:lnTo>
                <a:lnTo>
                  <a:pt x="6680252" y="1073740"/>
                </a:lnTo>
                <a:lnTo>
                  <a:pt x="6715115" y="1045996"/>
                </a:lnTo>
                <a:lnTo>
                  <a:pt x="6746734" y="1015853"/>
                </a:lnTo>
                <a:lnTo>
                  <a:pt x="6774880" y="983493"/>
                </a:lnTo>
                <a:lnTo>
                  <a:pt x="6799324" y="949099"/>
                </a:lnTo>
                <a:lnTo>
                  <a:pt x="6819837" y="912852"/>
                </a:lnTo>
                <a:lnTo>
                  <a:pt x="6836189" y="874934"/>
                </a:lnTo>
                <a:lnTo>
                  <a:pt x="6848154" y="835529"/>
                </a:lnTo>
                <a:lnTo>
                  <a:pt x="6855500" y="794817"/>
                </a:lnTo>
                <a:lnTo>
                  <a:pt x="6857999" y="752983"/>
                </a:lnTo>
                <a:lnTo>
                  <a:pt x="6857999" y="0"/>
                </a:lnTo>
                <a:close/>
              </a:path>
            </a:pathLst>
          </a:custGeom>
          <a:solidFill>
            <a:srgbClr val="99B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6237605" cy="1043305"/>
          </a:xfrm>
          <a:custGeom>
            <a:avLst/>
            <a:gdLst/>
            <a:ahLst/>
            <a:cxnLst/>
            <a:rect l="l" t="t" r="r" b="b"/>
            <a:pathLst>
              <a:path w="6237605" h="1043305">
                <a:moveTo>
                  <a:pt x="6237351" y="0"/>
                </a:moveTo>
                <a:lnTo>
                  <a:pt x="0" y="0"/>
                </a:lnTo>
                <a:lnTo>
                  <a:pt x="0" y="766473"/>
                </a:lnTo>
                <a:lnTo>
                  <a:pt x="33527" y="839766"/>
                </a:lnTo>
                <a:lnTo>
                  <a:pt x="59056" y="878921"/>
                </a:lnTo>
                <a:lnTo>
                  <a:pt x="88257" y="914701"/>
                </a:lnTo>
                <a:lnTo>
                  <a:pt x="120829" y="946779"/>
                </a:lnTo>
                <a:lnTo>
                  <a:pt x="156475" y="974824"/>
                </a:lnTo>
                <a:lnTo>
                  <a:pt x="194894" y="998508"/>
                </a:lnTo>
                <a:lnTo>
                  <a:pt x="235787" y="1017502"/>
                </a:lnTo>
                <a:lnTo>
                  <a:pt x="278855" y="1031476"/>
                </a:lnTo>
                <a:lnTo>
                  <a:pt x="323799" y="1040102"/>
                </a:lnTo>
                <a:lnTo>
                  <a:pt x="370319" y="1043051"/>
                </a:lnTo>
                <a:lnTo>
                  <a:pt x="5838444" y="1043051"/>
                </a:lnTo>
                <a:lnTo>
                  <a:pt x="5884947" y="1040102"/>
                </a:lnTo>
                <a:lnTo>
                  <a:pt x="5929880" y="1031476"/>
                </a:lnTo>
                <a:lnTo>
                  <a:pt x="5972942" y="1017502"/>
                </a:lnTo>
                <a:lnTo>
                  <a:pt x="6013832" y="998508"/>
                </a:lnTo>
                <a:lnTo>
                  <a:pt x="6052252" y="974824"/>
                </a:lnTo>
                <a:lnTo>
                  <a:pt x="6087901" y="946779"/>
                </a:lnTo>
                <a:lnTo>
                  <a:pt x="6120479" y="914701"/>
                </a:lnTo>
                <a:lnTo>
                  <a:pt x="6149686" y="878921"/>
                </a:lnTo>
                <a:lnTo>
                  <a:pt x="6175223" y="839766"/>
                </a:lnTo>
                <a:lnTo>
                  <a:pt x="6196789" y="797567"/>
                </a:lnTo>
                <a:lnTo>
                  <a:pt x="6214085" y="752651"/>
                </a:lnTo>
                <a:lnTo>
                  <a:pt x="6226810" y="705349"/>
                </a:lnTo>
                <a:lnTo>
                  <a:pt x="6234665" y="655989"/>
                </a:lnTo>
                <a:lnTo>
                  <a:pt x="6237351" y="604901"/>
                </a:lnTo>
                <a:lnTo>
                  <a:pt x="6237351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420662" y="42837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360045" y="0"/>
                </a:moveTo>
                <a:lnTo>
                  <a:pt x="72009" y="0"/>
                </a:lnTo>
                <a:lnTo>
                  <a:pt x="43982" y="5661"/>
                </a:lnTo>
                <a:lnTo>
                  <a:pt x="21093" y="21097"/>
                </a:lnTo>
                <a:lnTo>
                  <a:pt x="5659" y="43987"/>
                </a:lnTo>
                <a:lnTo>
                  <a:pt x="0" y="72008"/>
                </a:lnTo>
                <a:lnTo>
                  <a:pt x="0" y="360045"/>
                </a:lnTo>
                <a:lnTo>
                  <a:pt x="5659" y="388066"/>
                </a:lnTo>
                <a:lnTo>
                  <a:pt x="21093" y="410956"/>
                </a:lnTo>
                <a:lnTo>
                  <a:pt x="43982" y="426392"/>
                </a:lnTo>
                <a:lnTo>
                  <a:pt x="72009" y="432053"/>
                </a:lnTo>
                <a:lnTo>
                  <a:pt x="360045" y="432053"/>
                </a:lnTo>
                <a:lnTo>
                  <a:pt x="388071" y="426392"/>
                </a:lnTo>
                <a:lnTo>
                  <a:pt x="410960" y="410956"/>
                </a:lnTo>
                <a:lnTo>
                  <a:pt x="426394" y="388066"/>
                </a:lnTo>
                <a:lnTo>
                  <a:pt x="432054" y="360045"/>
                </a:lnTo>
                <a:lnTo>
                  <a:pt x="432054" y="72008"/>
                </a:lnTo>
                <a:lnTo>
                  <a:pt x="426394" y="43987"/>
                </a:lnTo>
                <a:lnTo>
                  <a:pt x="410960" y="21097"/>
                </a:lnTo>
                <a:lnTo>
                  <a:pt x="388071" y="5661"/>
                </a:lnTo>
                <a:lnTo>
                  <a:pt x="3600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420662" y="42837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9" y="0"/>
                </a:lnTo>
                <a:lnTo>
                  <a:pt x="360045" y="0"/>
                </a:lnTo>
                <a:lnTo>
                  <a:pt x="388071" y="5661"/>
                </a:lnTo>
                <a:lnTo>
                  <a:pt x="410960" y="21097"/>
                </a:lnTo>
                <a:lnTo>
                  <a:pt x="426394" y="43987"/>
                </a:lnTo>
                <a:lnTo>
                  <a:pt x="432054" y="72008"/>
                </a:lnTo>
                <a:lnTo>
                  <a:pt x="432054" y="360045"/>
                </a:lnTo>
                <a:lnTo>
                  <a:pt x="426394" y="388066"/>
                </a:lnTo>
                <a:lnTo>
                  <a:pt x="410960" y="410956"/>
                </a:lnTo>
                <a:lnTo>
                  <a:pt x="388071" y="426392"/>
                </a:lnTo>
                <a:lnTo>
                  <a:pt x="360045" y="432053"/>
                </a:lnTo>
                <a:lnTo>
                  <a:pt x="72009" y="432053"/>
                </a:lnTo>
                <a:lnTo>
                  <a:pt x="43982" y="426392"/>
                </a:lnTo>
                <a:lnTo>
                  <a:pt x="21093" y="410956"/>
                </a:lnTo>
                <a:lnTo>
                  <a:pt x="5659" y="388066"/>
                </a:lnTo>
                <a:lnTo>
                  <a:pt x="0" y="360045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89A6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2900" y="365760"/>
            <a:ext cx="6172200" cy="1463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2900" y="2103120"/>
            <a:ext cx="6172200" cy="6035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31720" y="8503920"/>
            <a:ext cx="219456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4290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937760" y="8503920"/>
            <a:ext cx="1577340" cy="457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9" Type="http://schemas.openxmlformats.org/officeDocument/2006/relationships/image" Target="../media/image49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50" Type="http://schemas.openxmlformats.org/officeDocument/2006/relationships/image" Target="../media/image60.png"/><Relationship Id="rId55" Type="http://schemas.openxmlformats.org/officeDocument/2006/relationships/image" Target="../media/image65.png"/><Relationship Id="rId63" Type="http://schemas.openxmlformats.org/officeDocument/2006/relationships/image" Target="../media/image73.png"/><Relationship Id="rId68" Type="http://schemas.openxmlformats.org/officeDocument/2006/relationships/image" Target="../media/image78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9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55.png"/><Relationship Id="rId53" Type="http://schemas.openxmlformats.org/officeDocument/2006/relationships/image" Target="../media/image63.png"/><Relationship Id="rId58" Type="http://schemas.openxmlformats.org/officeDocument/2006/relationships/image" Target="../media/image68.png"/><Relationship Id="rId66" Type="http://schemas.openxmlformats.org/officeDocument/2006/relationships/image" Target="../media/image76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49" Type="http://schemas.openxmlformats.org/officeDocument/2006/relationships/image" Target="../media/image59.png"/><Relationship Id="rId57" Type="http://schemas.openxmlformats.org/officeDocument/2006/relationships/image" Target="../media/image67.png"/><Relationship Id="rId61" Type="http://schemas.openxmlformats.org/officeDocument/2006/relationships/image" Target="../media/image71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4" Type="http://schemas.openxmlformats.org/officeDocument/2006/relationships/image" Target="../media/image54.png"/><Relationship Id="rId52" Type="http://schemas.openxmlformats.org/officeDocument/2006/relationships/image" Target="../media/image62.png"/><Relationship Id="rId60" Type="http://schemas.openxmlformats.org/officeDocument/2006/relationships/image" Target="../media/image70.png"/><Relationship Id="rId65" Type="http://schemas.openxmlformats.org/officeDocument/2006/relationships/image" Target="../media/image7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43" Type="http://schemas.openxmlformats.org/officeDocument/2006/relationships/image" Target="../media/image53.png"/><Relationship Id="rId48" Type="http://schemas.openxmlformats.org/officeDocument/2006/relationships/image" Target="../media/image58.png"/><Relationship Id="rId56" Type="http://schemas.openxmlformats.org/officeDocument/2006/relationships/image" Target="../media/image66.png"/><Relationship Id="rId64" Type="http://schemas.openxmlformats.org/officeDocument/2006/relationships/image" Target="../media/image74.png"/><Relationship Id="rId69" Type="http://schemas.openxmlformats.org/officeDocument/2006/relationships/image" Target="../media/image79.png"/><Relationship Id="rId8" Type="http://schemas.openxmlformats.org/officeDocument/2006/relationships/image" Target="../media/image18.png"/><Relationship Id="rId51" Type="http://schemas.openxmlformats.org/officeDocument/2006/relationships/image" Target="../media/image61.png"/><Relationship Id="rId3" Type="http://schemas.openxmlformats.org/officeDocument/2006/relationships/image" Target="../media/image13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59" Type="http://schemas.openxmlformats.org/officeDocument/2006/relationships/image" Target="../media/image69.png"/><Relationship Id="rId67" Type="http://schemas.openxmlformats.org/officeDocument/2006/relationships/image" Target="../media/image77.png"/><Relationship Id="rId20" Type="http://schemas.openxmlformats.org/officeDocument/2006/relationships/image" Target="../media/image30.png"/><Relationship Id="rId41" Type="http://schemas.openxmlformats.org/officeDocument/2006/relationships/image" Target="../media/image51.png"/><Relationship Id="rId54" Type="http://schemas.openxmlformats.org/officeDocument/2006/relationships/image" Target="../media/image64.png"/><Relationship Id="rId62" Type="http://schemas.openxmlformats.org/officeDocument/2006/relationships/image" Target="../media/image72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26" Type="http://schemas.openxmlformats.org/officeDocument/2006/relationships/image" Target="../media/image104.png"/><Relationship Id="rId39" Type="http://schemas.openxmlformats.org/officeDocument/2006/relationships/image" Target="../media/image117.png"/><Relationship Id="rId21" Type="http://schemas.openxmlformats.org/officeDocument/2006/relationships/image" Target="../media/image99.png"/><Relationship Id="rId34" Type="http://schemas.openxmlformats.org/officeDocument/2006/relationships/image" Target="../media/image112.png"/><Relationship Id="rId42" Type="http://schemas.openxmlformats.org/officeDocument/2006/relationships/image" Target="../media/image120.png"/><Relationship Id="rId47" Type="http://schemas.openxmlformats.org/officeDocument/2006/relationships/image" Target="../media/image125.png"/><Relationship Id="rId50" Type="http://schemas.openxmlformats.org/officeDocument/2006/relationships/image" Target="../media/image128.png"/><Relationship Id="rId55" Type="http://schemas.openxmlformats.org/officeDocument/2006/relationships/image" Target="../media/image133.png"/><Relationship Id="rId7" Type="http://schemas.openxmlformats.org/officeDocument/2006/relationships/image" Target="../media/image85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5" Type="http://schemas.openxmlformats.org/officeDocument/2006/relationships/image" Target="../media/image103.png"/><Relationship Id="rId33" Type="http://schemas.openxmlformats.org/officeDocument/2006/relationships/image" Target="../media/image111.png"/><Relationship Id="rId38" Type="http://schemas.openxmlformats.org/officeDocument/2006/relationships/image" Target="../media/image116.png"/><Relationship Id="rId46" Type="http://schemas.openxmlformats.org/officeDocument/2006/relationships/image" Target="../media/image124.png"/><Relationship Id="rId59" Type="http://schemas.openxmlformats.org/officeDocument/2006/relationships/image" Target="../media/image137.png"/><Relationship Id="rId2" Type="http://schemas.openxmlformats.org/officeDocument/2006/relationships/image" Target="../media/image80.png"/><Relationship Id="rId16" Type="http://schemas.openxmlformats.org/officeDocument/2006/relationships/image" Target="../media/image94.png"/><Relationship Id="rId20" Type="http://schemas.openxmlformats.org/officeDocument/2006/relationships/image" Target="../media/image98.png"/><Relationship Id="rId29" Type="http://schemas.openxmlformats.org/officeDocument/2006/relationships/image" Target="../media/image107.png"/><Relationship Id="rId41" Type="http://schemas.openxmlformats.org/officeDocument/2006/relationships/image" Target="../media/image119.png"/><Relationship Id="rId54" Type="http://schemas.openxmlformats.org/officeDocument/2006/relationships/image" Target="../media/image1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png"/><Relationship Id="rId11" Type="http://schemas.openxmlformats.org/officeDocument/2006/relationships/image" Target="../media/image89.png"/><Relationship Id="rId24" Type="http://schemas.openxmlformats.org/officeDocument/2006/relationships/image" Target="../media/image102.png"/><Relationship Id="rId32" Type="http://schemas.openxmlformats.org/officeDocument/2006/relationships/image" Target="../media/image110.png"/><Relationship Id="rId37" Type="http://schemas.openxmlformats.org/officeDocument/2006/relationships/image" Target="../media/image115.png"/><Relationship Id="rId40" Type="http://schemas.openxmlformats.org/officeDocument/2006/relationships/image" Target="../media/image118.png"/><Relationship Id="rId45" Type="http://schemas.openxmlformats.org/officeDocument/2006/relationships/image" Target="../media/image123.png"/><Relationship Id="rId53" Type="http://schemas.openxmlformats.org/officeDocument/2006/relationships/image" Target="../media/image131.png"/><Relationship Id="rId58" Type="http://schemas.openxmlformats.org/officeDocument/2006/relationships/image" Target="../media/image136.png"/><Relationship Id="rId5" Type="http://schemas.openxmlformats.org/officeDocument/2006/relationships/image" Target="../media/image83.png"/><Relationship Id="rId15" Type="http://schemas.openxmlformats.org/officeDocument/2006/relationships/image" Target="../media/image93.png"/><Relationship Id="rId23" Type="http://schemas.openxmlformats.org/officeDocument/2006/relationships/image" Target="../media/image101.png"/><Relationship Id="rId28" Type="http://schemas.openxmlformats.org/officeDocument/2006/relationships/image" Target="../media/image106.png"/><Relationship Id="rId36" Type="http://schemas.openxmlformats.org/officeDocument/2006/relationships/image" Target="../media/image114.png"/><Relationship Id="rId49" Type="http://schemas.openxmlformats.org/officeDocument/2006/relationships/image" Target="../media/image127.png"/><Relationship Id="rId57" Type="http://schemas.openxmlformats.org/officeDocument/2006/relationships/image" Target="../media/image135.png"/><Relationship Id="rId10" Type="http://schemas.openxmlformats.org/officeDocument/2006/relationships/image" Target="../media/image88.png"/><Relationship Id="rId19" Type="http://schemas.openxmlformats.org/officeDocument/2006/relationships/image" Target="../media/image97.png"/><Relationship Id="rId31" Type="http://schemas.openxmlformats.org/officeDocument/2006/relationships/image" Target="../media/image109.png"/><Relationship Id="rId44" Type="http://schemas.openxmlformats.org/officeDocument/2006/relationships/image" Target="../media/image122.png"/><Relationship Id="rId52" Type="http://schemas.openxmlformats.org/officeDocument/2006/relationships/image" Target="../media/image130.png"/><Relationship Id="rId4" Type="http://schemas.openxmlformats.org/officeDocument/2006/relationships/image" Target="../media/image82.png"/><Relationship Id="rId9" Type="http://schemas.openxmlformats.org/officeDocument/2006/relationships/image" Target="../media/image87.png"/><Relationship Id="rId14" Type="http://schemas.openxmlformats.org/officeDocument/2006/relationships/image" Target="../media/image92.png"/><Relationship Id="rId22" Type="http://schemas.openxmlformats.org/officeDocument/2006/relationships/image" Target="../media/image100.png"/><Relationship Id="rId27" Type="http://schemas.openxmlformats.org/officeDocument/2006/relationships/image" Target="../media/image105.png"/><Relationship Id="rId30" Type="http://schemas.openxmlformats.org/officeDocument/2006/relationships/image" Target="../media/image108.png"/><Relationship Id="rId35" Type="http://schemas.openxmlformats.org/officeDocument/2006/relationships/image" Target="../media/image113.png"/><Relationship Id="rId43" Type="http://schemas.openxmlformats.org/officeDocument/2006/relationships/image" Target="../media/image121.png"/><Relationship Id="rId48" Type="http://schemas.openxmlformats.org/officeDocument/2006/relationships/image" Target="../media/image126.png"/><Relationship Id="rId56" Type="http://schemas.openxmlformats.org/officeDocument/2006/relationships/image" Target="../media/image134.png"/><Relationship Id="rId8" Type="http://schemas.openxmlformats.org/officeDocument/2006/relationships/image" Target="../media/image86.png"/><Relationship Id="rId51" Type="http://schemas.openxmlformats.org/officeDocument/2006/relationships/image" Target="../media/image129.png"/><Relationship Id="rId3" Type="http://schemas.openxmlformats.org/officeDocument/2006/relationships/image" Target="../media/image8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18" Type="http://schemas.openxmlformats.org/officeDocument/2006/relationships/image" Target="../media/image152.png"/><Relationship Id="rId26" Type="http://schemas.openxmlformats.org/officeDocument/2006/relationships/image" Target="../media/image160.jpeg"/><Relationship Id="rId3" Type="http://schemas.openxmlformats.org/officeDocument/2006/relationships/image" Target="../media/image1.png"/><Relationship Id="rId21" Type="http://schemas.openxmlformats.org/officeDocument/2006/relationships/image" Target="../media/image155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17" Type="http://schemas.openxmlformats.org/officeDocument/2006/relationships/image" Target="../media/image151.png"/><Relationship Id="rId25" Type="http://schemas.openxmlformats.org/officeDocument/2006/relationships/image" Target="../media/image159.png"/><Relationship Id="rId2" Type="http://schemas.openxmlformats.org/officeDocument/2006/relationships/image" Target="../media/image106.png"/><Relationship Id="rId16" Type="http://schemas.openxmlformats.org/officeDocument/2006/relationships/image" Target="../media/image150.png"/><Relationship Id="rId20" Type="http://schemas.openxmlformats.org/officeDocument/2006/relationships/image" Target="../media/image1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0.jpeg"/><Relationship Id="rId11" Type="http://schemas.openxmlformats.org/officeDocument/2006/relationships/image" Target="../media/image145.png"/><Relationship Id="rId24" Type="http://schemas.openxmlformats.org/officeDocument/2006/relationships/image" Target="../media/image158.jpeg"/><Relationship Id="rId5" Type="http://schemas.openxmlformats.org/officeDocument/2006/relationships/image" Target="../media/image139.png"/><Relationship Id="rId15" Type="http://schemas.openxmlformats.org/officeDocument/2006/relationships/image" Target="../media/image149.png"/><Relationship Id="rId23" Type="http://schemas.openxmlformats.org/officeDocument/2006/relationships/image" Target="../media/image157.jpeg"/><Relationship Id="rId10" Type="http://schemas.openxmlformats.org/officeDocument/2006/relationships/image" Target="../media/image144.png"/><Relationship Id="rId19" Type="http://schemas.openxmlformats.org/officeDocument/2006/relationships/image" Target="../media/image153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Relationship Id="rId14" Type="http://schemas.openxmlformats.org/officeDocument/2006/relationships/image" Target="../media/image148.png"/><Relationship Id="rId22" Type="http://schemas.openxmlformats.org/officeDocument/2006/relationships/image" Target="../media/image156.png"/><Relationship Id="rId27" Type="http://schemas.openxmlformats.org/officeDocument/2006/relationships/image" Target="../media/image161.jpe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26" Type="http://schemas.openxmlformats.org/officeDocument/2006/relationships/image" Target="../media/image185.png"/><Relationship Id="rId39" Type="http://schemas.openxmlformats.org/officeDocument/2006/relationships/image" Target="../media/image198.png"/><Relationship Id="rId21" Type="http://schemas.openxmlformats.org/officeDocument/2006/relationships/image" Target="../media/image180.png"/><Relationship Id="rId34" Type="http://schemas.openxmlformats.org/officeDocument/2006/relationships/image" Target="../media/image193.png"/><Relationship Id="rId42" Type="http://schemas.openxmlformats.org/officeDocument/2006/relationships/image" Target="../media/image106.png"/><Relationship Id="rId47" Type="http://schemas.openxmlformats.org/officeDocument/2006/relationships/image" Target="../media/image204.png"/><Relationship Id="rId50" Type="http://schemas.openxmlformats.org/officeDocument/2006/relationships/image" Target="../media/image207.png"/><Relationship Id="rId55" Type="http://schemas.openxmlformats.org/officeDocument/2006/relationships/image" Target="../media/image212.png"/><Relationship Id="rId63" Type="http://schemas.openxmlformats.org/officeDocument/2006/relationships/image" Target="../media/image220.png"/><Relationship Id="rId7" Type="http://schemas.openxmlformats.org/officeDocument/2006/relationships/image" Target="../media/image167.png"/><Relationship Id="rId2" Type="http://schemas.openxmlformats.org/officeDocument/2006/relationships/image" Target="../media/image162.png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29" Type="http://schemas.openxmlformats.org/officeDocument/2006/relationships/image" Target="../media/image188.png"/><Relationship Id="rId41" Type="http://schemas.openxmlformats.org/officeDocument/2006/relationships/image" Target="../media/image105.png"/><Relationship Id="rId54" Type="http://schemas.openxmlformats.org/officeDocument/2006/relationships/image" Target="../media/image211.png"/><Relationship Id="rId62" Type="http://schemas.openxmlformats.org/officeDocument/2006/relationships/image" Target="../media/image2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6.png"/><Relationship Id="rId11" Type="http://schemas.openxmlformats.org/officeDocument/2006/relationships/image" Target="../media/image170.png"/><Relationship Id="rId24" Type="http://schemas.openxmlformats.org/officeDocument/2006/relationships/image" Target="../media/image183.png"/><Relationship Id="rId32" Type="http://schemas.openxmlformats.org/officeDocument/2006/relationships/image" Target="../media/image191.png"/><Relationship Id="rId37" Type="http://schemas.openxmlformats.org/officeDocument/2006/relationships/image" Target="../media/image196.png"/><Relationship Id="rId40" Type="http://schemas.openxmlformats.org/officeDocument/2006/relationships/image" Target="../media/image199.png"/><Relationship Id="rId45" Type="http://schemas.openxmlformats.org/officeDocument/2006/relationships/image" Target="../media/image202.png"/><Relationship Id="rId53" Type="http://schemas.openxmlformats.org/officeDocument/2006/relationships/image" Target="../media/image210.png"/><Relationship Id="rId58" Type="http://schemas.openxmlformats.org/officeDocument/2006/relationships/image" Target="../media/image215.png"/><Relationship Id="rId66" Type="http://schemas.openxmlformats.org/officeDocument/2006/relationships/image" Target="../media/image223.png"/><Relationship Id="rId5" Type="http://schemas.openxmlformats.org/officeDocument/2006/relationships/image" Target="../media/image165.png"/><Relationship Id="rId15" Type="http://schemas.openxmlformats.org/officeDocument/2006/relationships/image" Target="../media/image174.png"/><Relationship Id="rId23" Type="http://schemas.openxmlformats.org/officeDocument/2006/relationships/image" Target="../media/image182.png"/><Relationship Id="rId28" Type="http://schemas.openxmlformats.org/officeDocument/2006/relationships/image" Target="../media/image187.png"/><Relationship Id="rId36" Type="http://schemas.openxmlformats.org/officeDocument/2006/relationships/image" Target="../media/image195.png"/><Relationship Id="rId49" Type="http://schemas.openxmlformats.org/officeDocument/2006/relationships/image" Target="../media/image206.png"/><Relationship Id="rId57" Type="http://schemas.openxmlformats.org/officeDocument/2006/relationships/image" Target="../media/image214.png"/><Relationship Id="rId61" Type="http://schemas.openxmlformats.org/officeDocument/2006/relationships/image" Target="../media/image218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31" Type="http://schemas.openxmlformats.org/officeDocument/2006/relationships/image" Target="../media/image190.png"/><Relationship Id="rId44" Type="http://schemas.openxmlformats.org/officeDocument/2006/relationships/image" Target="../media/image201.png"/><Relationship Id="rId52" Type="http://schemas.openxmlformats.org/officeDocument/2006/relationships/image" Target="../media/image209.png"/><Relationship Id="rId60" Type="http://schemas.openxmlformats.org/officeDocument/2006/relationships/image" Target="../media/image217.png"/><Relationship Id="rId65" Type="http://schemas.openxmlformats.org/officeDocument/2006/relationships/image" Target="../media/image222.png"/><Relationship Id="rId4" Type="http://schemas.openxmlformats.org/officeDocument/2006/relationships/image" Target="../media/image164.png"/><Relationship Id="rId9" Type="http://schemas.openxmlformats.org/officeDocument/2006/relationships/image" Target="../media/image93.png"/><Relationship Id="rId14" Type="http://schemas.openxmlformats.org/officeDocument/2006/relationships/image" Target="../media/image173.png"/><Relationship Id="rId22" Type="http://schemas.openxmlformats.org/officeDocument/2006/relationships/image" Target="../media/image181.png"/><Relationship Id="rId27" Type="http://schemas.openxmlformats.org/officeDocument/2006/relationships/image" Target="../media/image186.png"/><Relationship Id="rId30" Type="http://schemas.openxmlformats.org/officeDocument/2006/relationships/image" Target="../media/image189.png"/><Relationship Id="rId35" Type="http://schemas.openxmlformats.org/officeDocument/2006/relationships/image" Target="../media/image194.png"/><Relationship Id="rId43" Type="http://schemas.openxmlformats.org/officeDocument/2006/relationships/image" Target="../media/image200.png"/><Relationship Id="rId48" Type="http://schemas.openxmlformats.org/officeDocument/2006/relationships/image" Target="../media/image205.png"/><Relationship Id="rId56" Type="http://schemas.openxmlformats.org/officeDocument/2006/relationships/image" Target="../media/image213.png"/><Relationship Id="rId64" Type="http://schemas.openxmlformats.org/officeDocument/2006/relationships/image" Target="../media/image221.png"/><Relationship Id="rId8" Type="http://schemas.openxmlformats.org/officeDocument/2006/relationships/image" Target="../media/image168.png"/><Relationship Id="rId51" Type="http://schemas.openxmlformats.org/officeDocument/2006/relationships/image" Target="../media/image208.png"/><Relationship Id="rId3" Type="http://schemas.openxmlformats.org/officeDocument/2006/relationships/image" Target="../media/image163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5" Type="http://schemas.openxmlformats.org/officeDocument/2006/relationships/image" Target="../media/image184.png"/><Relationship Id="rId33" Type="http://schemas.openxmlformats.org/officeDocument/2006/relationships/image" Target="../media/image192.png"/><Relationship Id="rId38" Type="http://schemas.openxmlformats.org/officeDocument/2006/relationships/image" Target="../media/image197.png"/><Relationship Id="rId46" Type="http://schemas.openxmlformats.org/officeDocument/2006/relationships/image" Target="../media/image203.png"/><Relationship Id="rId59" Type="http://schemas.openxmlformats.org/officeDocument/2006/relationships/image" Target="../media/image2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3" Type="http://schemas.openxmlformats.org/officeDocument/2006/relationships/image" Target="../media/image224.png"/><Relationship Id="rId7" Type="http://schemas.openxmlformats.org/officeDocument/2006/relationships/image" Target="../media/image228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7.png"/><Relationship Id="rId11" Type="http://schemas.openxmlformats.org/officeDocument/2006/relationships/image" Target="../media/image232.jpeg"/><Relationship Id="rId5" Type="http://schemas.openxmlformats.org/officeDocument/2006/relationships/image" Target="../media/image226.png"/><Relationship Id="rId10" Type="http://schemas.openxmlformats.org/officeDocument/2006/relationships/image" Target="../media/image231.jpeg"/><Relationship Id="rId4" Type="http://schemas.openxmlformats.org/officeDocument/2006/relationships/image" Target="../media/image225.png"/><Relationship Id="rId9" Type="http://schemas.openxmlformats.org/officeDocument/2006/relationships/image" Target="../media/image230.jpe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4.png"/><Relationship Id="rId18" Type="http://schemas.openxmlformats.org/officeDocument/2006/relationships/image" Target="../media/image249.png"/><Relationship Id="rId26" Type="http://schemas.openxmlformats.org/officeDocument/2006/relationships/image" Target="../media/image109.png"/><Relationship Id="rId39" Type="http://schemas.openxmlformats.org/officeDocument/2006/relationships/image" Target="../media/image268.png"/><Relationship Id="rId21" Type="http://schemas.openxmlformats.org/officeDocument/2006/relationships/image" Target="../media/image252.png"/><Relationship Id="rId34" Type="http://schemas.openxmlformats.org/officeDocument/2006/relationships/image" Target="../media/image263.png"/><Relationship Id="rId42" Type="http://schemas.openxmlformats.org/officeDocument/2006/relationships/image" Target="../media/image271.png"/><Relationship Id="rId47" Type="http://schemas.openxmlformats.org/officeDocument/2006/relationships/image" Target="../media/image276.png"/><Relationship Id="rId50" Type="http://schemas.openxmlformats.org/officeDocument/2006/relationships/image" Target="../media/image279.png"/><Relationship Id="rId55" Type="http://schemas.openxmlformats.org/officeDocument/2006/relationships/image" Target="../media/image284.png"/><Relationship Id="rId7" Type="http://schemas.openxmlformats.org/officeDocument/2006/relationships/image" Target="../media/image238.png"/><Relationship Id="rId2" Type="http://schemas.openxmlformats.org/officeDocument/2006/relationships/image" Target="../media/image233.png"/><Relationship Id="rId16" Type="http://schemas.openxmlformats.org/officeDocument/2006/relationships/image" Target="../media/image247.png"/><Relationship Id="rId20" Type="http://schemas.openxmlformats.org/officeDocument/2006/relationships/image" Target="../media/image251.png"/><Relationship Id="rId29" Type="http://schemas.openxmlformats.org/officeDocument/2006/relationships/image" Target="../media/image258.png"/><Relationship Id="rId41" Type="http://schemas.openxmlformats.org/officeDocument/2006/relationships/image" Target="../media/image270.png"/><Relationship Id="rId54" Type="http://schemas.openxmlformats.org/officeDocument/2006/relationships/image" Target="../media/image283.png"/><Relationship Id="rId62" Type="http://schemas.openxmlformats.org/officeDocument/2006/relationships/image" Target="../media/image2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7.png"/><Relationship Id="rId11" Type="http://schemas.openxmlformats.org/officeDocument/2006/relationships/image" Target="../media/image242.png"/><Relationship Id="rId24" Type="http://schemas.openxmlformats.org/officeDocument/2006/relationships/image" Target="../media/image254.png"/><Relationship Id="rId32" Type="http://schemas.openxmlformats.org/officeDocument/2006/relationships/image" Target="../media/image261.png"/><Relationship Id="rId37" Type="http://schemas.openxmlformats.org/officeDocument/2006/relationships/image" Target="../media/image266.png"/><Relationship Id="rId40" Type="http://schemas.openxmlformats.org/officeDocument/2006/relationships/image" Target="../media/image269.png"/><Relationship Id="rId45" Type="http://schemas.openxmlformats.org/officeDocument/2006/relationships/image" Target="../media/image274.png"/><Relationship Id="rId53" Type="http://schemas.openxmlformats.org/officeDocument/2006/relationships/image" Target="../media/image282.png"/><Relationship Id="rId58" Type="http://schemas.openxmlformats.org/officeDocument/2006/relationships/image" Target="../media/image287.png"/><Relationship Id="rId5" Type="http://schemas.openxmlformats.org/officeDocument/2006/relationships/image" Target="../media/image236.png"/><Relationship Id="rId15" Type="http://schemas.openxmlformats.org/officeDocument/2006/relationships/image" Target="../media/image246.png"/><Relationship Id="rId23" Type="http://schemas.openxmlformats.org/officeDocument/2006/relationships/image" Target="../media/image106.png"/><Relationship Id="rId28" Type="http://schemas.openxmlformats.org/officeDocument/2006/relationships/image" Target="../media/image257.png"/><Relationship Id="rId36" Type="http://schemas.openxmlformats.org/officeDocument/2006/relationships/image" Target="../media/image265.png"/><Relationship Id="rId49" Type="http://schemas.openxmlformats.org/officeDocument/2006/relationships/image" Target="../media/image278.png"/><Relationship Id="rId57" Type="http://schemas.openxmlformats.org/officeDocument/2006/relationships/image" Target="../media/image286.png"/><Relationship Id="rId61" Type="http://schemas.openxmlformats.org/officeDocument/2006/relationships/image" Target="../media/image290.png"/><Relationship Id="rId10" Type="http://schemas.openxmlformats.org/officeDocument/2006/relationships/image" Target="../media/image241.png"/><Relationship Id="rId19" Type="http://schemas.openxmlformats.org/officeDocument/2006/relationships/image" Target="../media/image250.png"/><Relationship Id="rId31" Type="http://schemas.openxmlformats.org/officeDocument/2006/relationships/image" Target="../media/image260.png"/><Relationship Id="rId44" Type="http://schemas.openxmlformats.org/officeDocument/2006/relationships/image" Target="../media/image273.png"/><Relationship Id="rId52" Type="http://schemas.openxmlformats.org/officeDocument/2006/relationships/image" Target="../media/image281.png"/><Relationship Id="rId60" Type="http://schemas.openxmlformats.org/officeDocument/2006/relationships/image" Target="../media/image289.png"/><Relationship Id="rId4" Type="http://schemas.openxmlformats.org/officeDocument/2006/relationships/image" Target="../media/image235.png"/><Relationship Id="rId9" Type="http://schemas.openxmlformats.org/officeDocument/2006/relationships/image" Target="../media/image240.png"/><Relationship Id="rId14" Type="http://schemas.openxmlformats.org/officeDocument/2006/relationships/image" Target="../media/image245.png"/><Relationship Id="rId22" Type="http://schemas.openxmlformats.org/officeDocument/2006/relationships/image" Target="../media/image253.png"/><Relationship Id="rId27" Type="http://schemas.openxmlformats.org/officeDocument/2006/relationships/image" Target="../media/image256.png"/><Relationship Id="rId30" Type="http://schemas.openxmlformats.org/officeDocument/2006/relationships/image" Target="../media/image259.png"/><Relationship Id="rId35" Type="http://schemas.openxmlformats.org/officeDocument/2006/relationships/image" Target="../media/image264.png"/><Relationship Id="rId43" Type="http://schemas.openxmlformats.org/officeDocument/2006/relationships/image" Target="../media/image272.png"/><Relationship Id="rId48" Type="http://schemas.openxmlformats.org/officeDocument/2006/relationships/image" Target="../media/image277.png"/><Relationship Id="rId56" Type="http://schemas.openxmlformats.org/officeDocument/2006/relationships/image" Target="../media/image285.png"/><Relationship Id="rId8" Type="http://schemas.openxmlformats.org/officeDocument/2006/relationships/image" Target="../media/image239.png"/><Relationship Id="rId51" Type="http://schemas.openxmlformats.org/officeDocument/2006/relationships/image" Target="../media/image280.png"/><Relationship Id="rId3" Type="http://schemas.openxmlformats.org/officeDocument/2006/relationships/image" Target="../media/image234.png"/><Relationship Id="rId12" Type="http://schemas.openxmlformats.org/officeDocument/2006/relationships/image" Target="../media/image243.png"/><Relationship Id="rId17" Type="http://schemas.openxmlformats.org/officeDocument/2006/relationships/image" Target="../media/image248.png"/><Relationship Id="rId25" Type="http://schemas.openxmlformats.org/officeDocument/2006/relationships/image" Target="../media/image255.png"/><Relationship Id="rId33" Type="http://schemas.openxmlformats.org/officeDocument/2006/relationships/image" Target="../media/image262.png"/><Relationship Id="rId38" Type="http://schemas.openxmlformats.org/officeDocument/2006/relationships/image" Target="../media/image267.png"/><Relationship Id="rId46" Type="http://schemas.openxmlformats.org/officeDocument/2006/relationships/image" Target="../media/image275.png"/><Relationship Id="rId59" Type="http://schemas.openxmlformats.org/officeDocument/2006/relationships/image" Target="../media/image28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5.png"/><Relationship Id="rId3" Type="http://schemas.openxmlformats.org/officeDocument/2006/relationships/image" Target="../media/image138.png"/><Relationship Id="rId7" Type="http://schemas.openxmlformats.org/officeDocument/2006/relationships/image" Target="../media/image294.png"/><Relationship Id="rId12" Type="http://schemas.openxmlformats.org/officeDocument/2006/relationships/image" Target="../media/image299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3.png"/><Relationship Id="rId11" Type="http://schemas.openxmlformats.org/officeDocument/2006/relationships/image" Target="../media/image298.jpeg"/><Relationship Id="rId5" Type="http://schemas.openxmlformats.org/officeDocument/2006/relationships/image" Target="../media/image292.png"/><Relationship Id="rId10" Type="http://schemas.openxmlformats.org/officeDocument/2006/relationships/image" Target="../media/image297.jpeg"/><Relationship Id="rId4" Type="http://schemas.openxmlformats.org/officeDocument/2006/relationships/image" Target="../media/image139.png"/><Relationship Id="rId9" Type="http://schemas.openxmlformats.org/officeDocument/2006/relationships/image" Target="../media/image296.jpe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1.png"/><Relationship Id="rId18" Type="http://schemas.openxmlformats.org/officeDocument/2006/relationships/image" Target="../media/image316.png"/><Relationship Id="rId26" Type="http://schemas.openxmlformats.org/officeDocument/2006/relationships/image" Target="../media/image323.png"/><Relationship Id="rId39" Type="http://schemas.openxmlformats.org/officeDocument/2006/relationships/image" Target="../media/image106.png"/><Relationship Id="rId21" Type="http://schemas.openxmlformats.org/officeDocument/2006/relationships/image" Target="../media/image318.png"/><Relationship Id="rId34" Type="http://schemas.openxmlformats.org/officeDocument/2006/relationships/image" Target="../media/image249.png"/><Relationship Id="rId42" Type="http://schemas.openxmlformats.org/officeDocument/2006/relationships/image" Target="../media/image334.png"/><Relationship Id="rId47" Type="http://schemas.openxmlformats.org/officeDocument/2006/relationships/image" Target="../media/image339.png"/><Relationship Id="rId50" Type="http://schemas.openxmlformats.org/officeDocument/2006/relationships/image" Target="../media/image342.png"/><Relationship Id="rId55" Type="http://schemas.openxmlformats.org/officeDocument/2006/relationships/image" Target="../media/image347.png"/><Relationship Id="rId63" Type="http://schemas.openxmlformats.org/officeDocument/2006/relationships/image" Target="../media/image355.png"/><Relationship Id="rId7" Type="http://schemas.openxmlformats.org/officeDocument/2006/relationships/image" Target="../media/image305.png"/><Relationship Id="rId2" Type="http://schemas.openxmlformats.org/officeDocument/2006/relationships/image" Target="../media/image300.png"/><Relationship Id="rId16" Type="http://schemas.openxmlformats.org/officeDocument/2006/relationships/image" Target="../media/image314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41" Type="http://schemas.openxmlformats.org/officeDocument/2006/relationships/image" Target="../media/image333.png"/><Relationship Id="rId54" Type="http://schemas.openxmlformats.org/officeDocument/2006/relationships/image" Target="../media/image346.png"/><Relationship Id="rId62" Type="http://schemas.openxmlformats.org/officeDocument/2006/relationships/image" Target="../media/image3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4.png"/><Relationship Id="rId11" Type="http://schemas.openxmlformats.org/officeDocument/2006/relationships/image" Target="../media/image309.png"/><Relationship Id="rId24" Type="http://schemas.openxmlformats.org/officeDocument/2006/relationships/image" Target="../media/image321.png"/><Relationship Id="rId32" Type="http://schemas.openxmlformats.org/officeDocument/2006/relationships/image" Target="../media/image329.png"/><Relationship Id="rId37" Type="http://schemas.openxmlformats.org/officeDocument/2006/relationships/image" Target="../media/image330.png"/><Relationship Id="rId40" Type="http://schemas.openxmlformats.org/officeDocument/2006/relationships/image" Target="../media/image332.png"/><Relationship Id="rId45" Type="http://schemas.openxmlformats.org/officeDocument/2006/relationships/image" Target="../media/image337.png"/><Relationship Id="rId53" Type="http://schemas.openxmlformats.org/officeDocument/2006/relationships/image" Target="../media/image345.png"/><Relationship Id="rId58" Type="http://schemas.openxmlformats.org/officeDocument/2006/relationships/image" Target="../media/image350.png"/><Relationship Id="rId5" Type="http://schemas.openxmlformats.org/officeDocument/2006/relationships/image" Target="../media/image303.png"/><Relationship Id="rId15" Type="http://schemas.openxmlformats.org/officeDocument/2006/relationships/image" Target="../media/image313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251.png"/><Relationship Id="rId49" Type="http://schemas.openxmlformats.org/officeDocument/2006/relationships/image" Target="../media/image341.png"/><Relationship Id="rId57" Type="http://schemas.openxmlformats.org/officeDocument/2006/relationships/image" Target="../media/image349.png"/><Relationship Id="rId61" Type="http://schemas.openxmlformats.org/officeDocument/2006/relationships/image" Target="../media/image353.png"/><Relationship Id="rId10" Type="http://schemas.openxmlformats.org/officeDocument/2006/relationships/image" Target="../media/image308.png"/><Relationship Id="rId19" Type="http://schemas.openxmlformats.org/officeDocument/2006/relationships/image" Target="../media/image86.png"/><Relationship Id="rId31" Type="http://schemas.openxmlformats.org/officeDocument/2006/relationships/image" Target="../media/image328.png"/><Relationship Id="rId44" Type="http://schemas.openxmlformats.org/officeDocument/2006/relationships/image" Target="../media/image336.png"/><Relationship Id="rId52" Type="http://schemas.openxmlformats.org/officeDocument/2006/relationships/image" Target="../media/image344.png"/><Relationship Id="rId60" Type="http://schemas.openxmlformats.org/officeDocument/2006/relationships/image" Target="../media/image352.png"/><Relationship Id="rId65" Type="http://schemas.openxmlformats.org/officeDocument/2006/relationships/image" Target="../media/image357.png"/><Relationship Id="rId4" Type="http://schemas.openxmlformats.org/officeDocument/2006/relationships/image" Target="../media/image302.png"/><Relationship Id="rId9" Type="http://schemas.openxmlformats.org/officeDocument/2006/relationships/image" Target="../media/image307.png"/><Relationship Id="rId14" Type="http://schemas.openxmlformats.org/officeDocument/2006/relationships/image" Target="../media/image312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27.png"/><Relationship Id="rId35" Type="http://schemas.openxmlformats.org/officeDocument/2006/relationships/image" Target="../media/image250.png"/><Relationship Id="rId43" Type="http://schemas.openxmlformats.org/officeDocument/2006/relationships/image" Target="../media/image335.png"/><Relationship Id="rId48" Type="http://schemas.openxmlformats.org/officeDocument/2006/relationships/image" Target="../media/image340.png"/><Relationship Id="rId56" Type="http://schemas.openxmlformats.org/officeDocument/2006/relationships/image" Target="../media/image348.png"/><Relationship Id="rId64" Type="http://schemas.openxmlformats.org/officeDocument/2006/relationships/image" Target="../media/image356.png"/><Relationship Id="rId8" Type="http://schemas.openxmlformats.org/officeDocument/2006/relationships/image" Target="../media/image306.png"/><Relationship Id="rId51" Type="http://schemas.openxmlformats.org/officeDocument/2006/relationships/image" Target="../media/image343.png"/><Relationship Id="rId3" Type="http://schemas.openxmlformats.org/officeDocument/2006/relationships/image" Target="../media/image301.png"/><Relationship Id="rId12" Type="http://schemas.openxmlformats.org/officeDocument/2006/relationships/image" Target="../media/image310.png"/><Relationship Id="rId17" Type="http://schemas.openxmlformats.org/officeDocument/2006/relationships/image" Target="../media/image315.png"/><Relationship Id="rId25" Type="http://schemas.openxmlformats.org/officeDocument/2006/relationships/image" Target="../media/image322.png"/><Relationship Id="rId33" Type="http://schemas.openxmlformats.org/officeDocument/2006/relationships/image" Target="../media/image248.png"/><Relationship Id="rId38" Type="http://schemas.openxmlformats.org/officeDocument/2006/relationships/image" Target="../media/image331.png"/><Relationship Id="rId46" Type="http://schemas.openxmlformats.org/officeDocument/2006/relationships/image" Target="../media/image338.png"/><Relationship Id="rId59" Type="http://schemas.openxmlformats.org/officeDocument/2006/relationships/image" Target="../media/image3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3.png"/><Relationship Id="rId13" Type="http://schemas.openxmlformats.org/officeDocument/2006/relationships/image" Target="../media/image368.jpeg"/><Relationship Id="rId3" Type="http://schemas.openxmlformats.org/officeDocument/2006/relationships/image" Target="../media/image358.png"/><Relationship Id="rId7" Type="http://schemas.openxmlformats.org/officeDocument/2006/relationships/image" Target="../media/image362.png"/><Relationship Id="rId12" Type="http://schemas.openxmlformats.org/officeDocument/2006/relationships/image" Target="../media/image367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1.png"/><Relationship Id="rId11" Type="http://schemas.openxmlformats.org/officeDocument/2006/relationships/image" Target="../media/image366.jpeg"/><Relationship Id="rId5" Type="http://schemas.openxmlformats.org/officeDocument/2006/relationships/image" Target="../media/image360.png"/><Relationship Id="rId10" Type="http://schemas.openxmlformats.org/officeDocument/2006/relationships/image" Target="../media/image365.jpeg"/><Relationship Id="rId4" Type="http://schemas.openxmlformats.org/officeDocument/2006/relationships/image" Target="../media/image359.png"/><Relationship Id="rId9" Type="http://schemas.openxmlformats.org/officeDocument/2006/relationships/image" Target="../media/image364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0.png"/><Relationship Id="rId18" Type="http://schemas.openxmlformats.org/officeDocument/2006/relationships/image" Target="../media/image385.png"/><Relationship Id="rId26" Type="http://schemas.openxmlformats.org/officeDocument/2006/relationships/image" Target="../media/image392.png"/><Relationship Id="rId39" Type="http://schemas.openxmlformats.org/officeDocument/2006/relationships/image" Target="../media/image405.png"/><Relationship Id="rId3" Type="http://schemas.openxmlformats.org/officeDocument/2006/relationships/image" Target="../media/image370.png"/><Relationship Id="rId21" Type="http://schemas.openxmlformats.org/officeDocument/2006/relationships/image" Target="../media/image388.png"/><Relationship Id="rId34" Type="http://schemas.openxmlformats.org/officeDocument/2006/relationships/image" Target="../media/image400.png"/><Relationship Id="rId42" Type="http://schemas.openxmlformats.org/officeDocument/2006/relationships/image" Target="../media/image408.png"/><Relationship Id="rId47" Type="http://schemas.openxmlformats.org/officeDocument/2006/relationships/image" Target="../media/image413.png"/><Relationship Id="rId50" Type="http://schemas.openxmlformats.org/officeDocument/2006/relationships/image" Target="../media/image416.png"/><Relationship Id="rId7" Type="http://schemas.openxmlformats.org/officeDocument/2006/relationships/image" Target="../media/image374.png"/><Relationship Id="rId12" Type="http://schemas.openxmlformats.org/officeDocument/2006/relationships/image" Target="../media/image379.png"/><Relationship Id="rId17" Type="http://schemas.openxmlformats.org/officeDocument/2006/relationships/image" Target="../media/image384.png"/><Relationship Id="rId25" Type="http://schemas.openxmlformats.org/officeDocument/2006/relationships/image" Target="../media/image391.png"/><Relationship Id="rId33" Type="http://schemas.openxmlformats.org/officeDocument/2006/relationships/image" Target="../media/image399.png"/><Relationship Id="rId38" Type="http://schemas.openxmlformats.org/officeDocument/2006/relationships/image" Target="../media/image404.png"/><Relationship Id="rId46" Type="http://schemas.openxmlformats.org/officeDocument/2006/relationships/image" Target="../media/image412.png"/><Relationship Id="rId2" Type="http://schemas.openxmlformats.org/officeDocument/2006/relationships/image" Target="../media/image369.png"/><Relationship Id="rId16" Type="http://schemas.openxmlformats.org/officeDocument/2006/relationships/image" Target="../media/image383.png"/><Relationship Id="rId20" Type="http://schemas.openxmlformats.org/officeDocument/2006/relationships/image" Target="../media/image387.png"/><Relationship Id="rId29" Type="http://schemas.openxmlformats.org/officeDocument/2006/relationships/image" Target="../media/image395.png"/><Relationship Id="rId41" Type="http://schemas.openxmlformats.org/officeDocument/2006/relationships/image" Target="../media/image407.png"/><Relationship Id="rId54" Type="http://schemas.openxmlformats.org/officeDocument/2006/relationships/image" Target="../media/image42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3.png"/><Relationship Id="rId11" Type="http://schemas.openxmlformats.org/officeDocument/2006/relationships/image" Target="../media/image378.png"/><Relationship Id="rId24" Type="http://schemas.openxmlformats.org/officeDocument/2006/relationships/image" Target="../media/image390.png"/><Relationship Id="rId32" Type="http://schemas.openxmlformats.org/officeDocument/2006/relationships/image" Target="../media/image398.png"/><Relationship Id="rId37" Type="http://schemas.openxmlformats.org/officeDocument/2006/relationships/image" Target="../media/image403.png"/><Relationship Id="rId40" Type="http://schemas.openxmlformats.org/officeDocument/2006/relationships/image" Target="../media/image406.png"/><Relationship Id="rId45" Type="http://schemas.openxmlformats.org/officeDocument/2006/relationships/image" Target="../media/image411.png"/><Relationship Id="rId53" Type="http://schemas.openxmlformats.org/officeDocument/2006/relationships/image" Target="../media/image419.jpeg"/><Relationship Id="rId5" Type="http://schemas.openxmlformats.org/officeDocument/2006/relationships/image" Target="../media/image372.png"/><Relationship Id="rId15" Type="http://schemas.openxmlformats.org/officeDocument/2006/relationships/image" Target="../media/image382.png"/><Relationship Id="rId23" Type="http://schemas.openxmlformats.org/officeDocument/2006/relationships/image" Target="../media/image106.png"/><Relationship Id="rId28" Type="http://schemas.openxmlformats.org/officeDocument/2006/relationships/image" Target="../media/image394.png"/><Relationship Id="rId36" Type="http://schemas.openxmlformats.org/officeDocument/2006/relationships/image" Target="../media/image402.png"/><Relationship Id="rId49" Type="http://schemas.openxmlformats.org/officeDocument/2006/relationships/image" Target="../media/image415.png"/><Relationship Id="rId10" Type="http://schemas.openxmlformats.org/officeDocument/2006/relationships/image" Target="../media/image377.png"/><Relationship Id="rId19" Type="http://schemas.openxmlformats.org/officeDocument/2006/relationships/image" Target="../media/image386.png"/><Relationship Id="rId31" Type="http://schemas.openxmlformats.org/officeDocument/2006/relationships/image" Target="../media/image397.png"/><Relationship Id="rId44" Type="http://schemas.openxmlformats.org/officeDocument/2006/relationships/image" Target="../media/image410.png"/><Relationship Id="rId52" Type="http://schemas.openxmlformats.org/officeDocument/2006/relationships/image" Target="../media/image418.png"/><Relationship Id="rId4" Type="http://schemas.openxmlformats.org/officeDocument/2006/relationships/image" Target="../media/image371.png"/><Relationship Id="rId9" Type="http://schemas.openxmlformats.org/officeDocument/2006/relationships/image" Target="../media/image376.png"/><Relationship Id="rId14" Type="http://schemas.openxmlformats.org/officeDocument/2006/relationships/image" Target="../media/image381.png"/><Relationship Id="rId22" Type="http://schemas.openxmlformats.org/officeDocument/2006/relationships/image" Target="../media/image389.png"/><Relationship Id="rId27" Type="http://schemas.openxmlformats.org/officeDocument/2006/relationships/image" Target="../media/image393.png"/><Relationship Id="rId30" Type="http://schemas.openxmlformats.org/officeDocument/2006/relationships/image" Target="../media/image396.png"/><Relationship Id="rId35" Type="http://schemas.openxmlformats.org/officeDocument/2006/relationships/image" Target="../media/image401.png"/><Relationship Id="rId43" Type="http://schemas.openxmlformats.org/officeDocument/2006/relationships/image" Target="../media/image409.png"/><Relationship Id="rId48" Type="http://schemas.openxmlformats.org/officeDocument/2006/relationships/image" Target="../media/image414.png"/><Relationship Id="rId8" Type="http://schemas.openxmlformats.org/officeDocument/2006/relationships/image" Target="../media/image375.png"/><Relationship Id="rId51" Type="http://schemas.openxmlformats.org/officeDocument/2006/relationships/image" Target="../media/image4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7.png"/><Relationship Id="rId13" Type="http://schemas.openxmlformats.org/officeDocument/2006/relationships/image" Target="../media/image432.png"/><Relationship Id="rId18" Type="http://schemas.openxmlformats.org/officeDocument/2006/relationships/image" Target="../media/image437.png"/><Relationship Id="rId26" Type="http://schemas.openxmlformats.org/officeDocument/2006/relationships/image" Target="../media/image445.png"/><Relationship Id="rId39" Type="http://schemas.openxmlformats.org/officeDocument/2006/relationships/image" Target="../media/image456.png"/><Relationship Id="rId3" Type="http://schemas.openxmlformats.org/officeDocument/2006/relationships/image" Target="../media/image422.png"/><Relationship Id="rId21" Type="http://schemas.openxmlformats.org/officeDocument/2006/relationships/image" Target="../media/image440.png"/><Relationship Id="rId34" Type="http://schemas.openxmlformats.org/officeDocument/2006/relationships/image" Target="../media/image452.png"/><Relationship Id="rId42" Type="http://schemas.openxmlformats.org/officeDocument/2006/relationships/image" Target="../media/image416.png"/><Relationship Id="rId7" Type="http://schemas.openxmlformats.org/officeDocument/2006/relationships/image" Target="../media/image426.png"/><Relationship Id="rId12" Type="http://schemas.openxmlformats.org/officeDocument/2006/relationships/image" Target="../media/image431.png"/><Relationship Id="rId17" Type="http://schemas.openxmlformats.org/officeDocument/2006/relationships/image" Target="../media/image436.png"/><Relationship Id="rId25" Type="http://schemas.openxmlformats.org/officeDocument/2006/relationships/image" Target="../media/image444.png"/><Relationship Id="rId33" Type="http://schemas.openxmlformats.org/officeDocument/2006/relationships/image" Target="../media/image451.png"/><Relationship Id="rId38" Type="http://schemas.openxmlformats.org/officeDocument/2006/relationships/image" Target="../media/image455.png"/><Relationship Id="rId46" Type="http://schemas.openxmlformats.org/officeDocument/2006/relationships/image" Target="../media/image461.jpeg"/><Relationship Id="rId2" Type="http://schemas.openxmlformats.org/officeDocument/2006/relationships/image" Target="../media/image421.png"/><Relationship Id="rId16" Type="http://schemas.openxmlformats.org/officeDocument/2006/relationships/image" Target="../media/image435.png"/><Relationship Id="rId20" Type="http://schemas.openxmlformats.org/officeDocument/2006/relationships/image" Target="../media/image439.png"/><Relationship Id="rId29" Type="http://schemas.openxmlformats.org/officeDocument/2006/relationships/image" Target="../media/image448.png"/><Relationship Id="rId41" Type="http://schemas.openxmlformats.org/officeDocument/2006/relationships/image" Target="../media/image4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5.png"/><Relationship Id="rId11" Type="http://schemas.openxmlformats.org/officeDocument/2006/relationships/image" Target="../media/image430.png"/><Relationship Id="rId24" Type="http://schemas.openxmlformats.org/officeDocument/2006/relationships/image" Target="../media/image443.png"/><Relationship Id="rId32" Type="http://schemas.openxmlformats.org/officeDocument/2006/relationships/image" Target="../media/image106.png"/><Relationship Id="rId37" Type="http://schemas.openxmlformats.org/officeDocument/2006/relationships/image" Target="../media/image454.png"/><Relationship Id="rId40" Type="http://schemas.openxmlformats.org/officeDocument/2006/relationships/image" Target="../media/image457.png"/><Relationship Id="rId45" Type="http://schemas.openxmlformats.org/officeDocument/2006/relationships/image" Target="../media/image460.jpeg"/><Relationship Id="rId5" Type="http://schemas.openxmlformats.org/officeDocument/2006/relationships/image" Target="../media/image424.png"/><Relationship Id="rId15" Type="http://schemas.openxmlformats.org/officeDocument/2006/relationships/image" Target="../media/image434.png"/><Relationship Id="rId23" Type="http://schemas.openxmlformats.org/officeDocument/2006/relationships/image" Target="../media/image442.png"/><Relationship Id="rId28" Type="http://schemas.openxmlformats.org/officeDocument/2006/relationships/image" Target="../media/image447.png"/><Relationship Id="rId36" Type="http://schemas.openxmlformats.org/officeDocument/2006/relationships/image" Target="../media/image453.png"/><Relationship Id="rId10" Type="http://schemas.openxmlformats.org/officeDocument/2006/relationships/image" Target="../media/image429.png"/><Relationship Id="rId19" Type="http://schemas.openxmlformats.org/officeDocument/2006/relationships/image" Target="../media/image438.png"/><Relationship Id="rId31" Type="http://schemas.openxmlformats.org/officeDocument/2006/relationships/image" Target="../media/image450.png"/><Relationship Id="rId44" Type="http://schemas.openxmlformats.org/officeDocument/2006/relationships/image" Target="../media/image459.png"/><Relationship Id="rId4" Type="http://schemas.openxmlformats.org/officeDocument/2006/relationships/image" Target="../media/image423.png"/><Relationship Id="rId9" Type="http://schemas.openxmlformats.org/officeDocument/2006/relationships/image" Target="../media/image428.png"/><Relationship Id="rId14" Type="http://schemas.openxmlformats.org/officeDocument/2006/relationships/image" Target="../media/image433.png"/><Relationship Id="rId22" Type="http://schemas.openxmlformats.org/officeDocument/2006/relationships/image" Target="../media/image441.png"/><Relationship Id="rId27" Type="http://schemas.openxmlformats.org/officeDocument/2006/relationships/image" Target="../media/image446.png"/><Relationship Id="rId30" Type="http://schemas.openxmlformats.org/officeDocument/2006/relationships/image" Target="../media/image449.png"/><Relationship Id="rId35" Type="http://schemas.openxmlformats.org/officeDocument/2006/relationships/image" Target="../media/image334.png"/><Relationship Id="rId43" Type="http://schemas.openxmlformats.org/officeDocument/2006/relationships/image" Target="../media/image458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73.png"/><Relationship Id="rId18" Type="http://schemas.openxmlformats.org/officeDocument/2006/relationships/image" Target="../media/image392.png"/><Relationship Id="rId26" Type="http://schemas.openxmlformats.org/officeDocument/2006/relationships/image" Target="../media/image484.png"/><Relationship Id="rId39" Type="http://schemas.openxmlformats.org/officeDocument/2006/relationships/image" Target="../media/image497.png"/><Relationship Id="rId21" Type="http://schemas.openxmlformats.org/officeDocument/2006/relationships/image" Target="../media/image479.png"/><Relationship Id="rId34" Type="http://schemas.openxmlformats.org/officeDocument/2006/relationships/image" Target="../media/image492.png"/><Relationship Id="rId42" Type="http://schemas.openxmlformats.org/officeDocument/2006/relationships/image" Target="../media/image500.png"/><Relationship Id="rId47" Type="http://schemas.openxmlformats.org/officeDocument/2006/relationships/image" Target="../media/image505.png"/><Relationship Id="rId50" Type="http://schemas.openxmlformats.org/officeDocument/2006/relationships/image" Target="../media/image508.png"/><Relationship Id="rId55" Type="http://schemas.openxmlformats.org/officeDocument/2006/relationships/image" Target="../media/image416.png"/><Relationship Id="rId7" Type="http://schemas.openxmlformats.org/officeDocument/2006/relationships/image" Target="../media/image467.png"/><Relationship Id="rId12" Type="http://schemas.openxmlformats.org/officeDocument/2006/relationships/image" Target="../media/image472.png"/><Relationship Id="rId17" Type="http://schemas.openxmlformats.org/officeDocument/2006/relationships/image" Target="../media/image476.png"/><Relationship Id="rId25" Type="http://schemas.openxmlformats.org/officeDocument/2006/relationships/image" Target="../media/image483.png"/><Relationship Id="rId33" Type="http://schemas.openxmlformats.org/officeDocument/2006/relationships/image" Target="../media/image491.png"/><Relationship Id="rId38" Type="http://schemas.openxmlformats.org/officeDocument/2006/relationships/image" Target="../media/image496.png"/><Relationship Id="rId46" Type="http://schemas.openxmlformats.org/officeDocument/2006/relationships/image" Target="../media/image504.png"/><Relationship Id="rId59" Type="http://schemas.openxmlformats.org/officeDocument/2006/relationships/image" Target="../media/image515.jpeg"/><Relationship Id="rId2" Type="http://schemas.openxmlformats.org/officeDocument/2006/relationships/image" Target="../media/image462.png"/><Relationship Id="rId16" Type="http://schemas.openxmlformats.org/officeDocument/2006/relationships/image" Target="../media/image475.png"/><Relationship Id="rId20" Type="http://schemas.openxmlformats.org/officeDocument/2006/relationships/image" Target="../media/image478.png"/><Relationship Id="rId29" Type="http://schemas.openxmlformats.org/officeDocument/2006/relationships/image" Target="../media/image487.png"/><Relationship Id="rId41" Type="http://schemas.openxmlformats.org/officeDocument/2006/relationships/image" Target="../media/image499.png"/><Relationship Id="rId54" Type="http://schemas.openxmlformats.org/officeDocument/2006/relationships/image" Target="../media/image4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6.png"/><Relationship Id="rId11" Type="http://schemas.openxmlformats.org/officeDocument/2006/relationships/image" Target="../media/image471.png"/><Relationship Id="rId24" Type="http://schemas.openxmlformats.org/officeDocument/2006/relationships/image" Target="../media/image482.png"/><Relationship Id="rId32" Type="http://schemas.openxmlformats.org/officeDocument/2006/relationships/image" Target="../media/image490.png"/><Relationship Id="rId37" Type="http://schemas.openxmlformats.org/officeDocument/2006/relationships/image" Target="../media/image495.png"/><Relationship Id="rId40" Type="http://schemas.openxmlformats.org/officeDocument/2006/relationships/image" Target="../media/image498.png"/><Relationship Id="rId45" Type="http://schemas.openxmlformats.org/officeDocument/2006/relationships/image" Target="../media/image503.png"/><Relationship Id="rId53" Type="http://schemas.openxmlformats.org/officeDocument/2006/relationships/image" Target="../media/image511.png"/><Relationship Id="rId58" Type="http://schemas.openxmlformats.org/officeDocument/2006/relationships/image" Target="../media/image514.jpeg"/><Relationship Id="rId5" Type="http://schemas.openxmlformats.org/officeDocument/2006/relationships/image" Target="../media/image465.png"/><Relationship Id="rId15" Type="http://schemas.openxmlformats.org/officeDocument/2006/relationships/image" Target="../media/image106.png"/><Relationship Id="rId23" Type="http://schemas.openxmlformats.org/officeDocument/2006/relationships/image" Target="../media/image481.png"/><Relationship Id="rId28" Type="http://schemas.openxmlformats.org/officeDocument/2006/relationships/image" Target="../media/image486.png"/><Relationship Id="rId36" Type="http://schemas.openxmlformats.org/officeDocument/2006/relationships/image" Target="../media/image494.png"/><Relationship Id="rId49" Type="http://schemas.openxmlformats.org/officeDocument/2006/relationships/image" Target="../media/image507.png"/><Relationship Id="rId57" Type="http://schemas.openxmlformats.org/officeDocument/2006/relationships/image" Target="../media/image513.png"/><Relationship Id="rId10" Type="http://schemas.openxmlformats.org/officeDocument/2006/relationships/image" Target="../media/image470.png"/><Relationship Id="rId19" Type="http://schemas.openxmlformats.org/officeDocument/2006/relationships/image" Target="../media/image477.png"/><Relationship Id="rId31" Type="http://schemas.openxmlformats.org/officeDocument/2006/relationships/image" Target="../media/image489.png"/><Relationship Id="rId44" Type="http://schemas.openxmlformats.org/officeDocument/2006/relationships/image" Target="../media/image502.png"/><Relationship Id="rId52" Type="http://schemas.openxmlformats.org/officeDocument/2006/relationships/image" Target="../media/image510.png"/><Relationship Id="rId4" Type="http://schemas.openxmlformats.org/officeDocument/2006/relationships/image" Target="../media/image464.png"/><Relationship Id="rId9" Type="http://schemas.openxmlformats.org/officeDocument/2006/relationships/image" Target="../media/image469.png"/><Relationship Id="rId14" Type="http://schemas.openxmlformats.org/officeDocument/2006/relationships/image" Target="../media/image474.png"/><Relationship Id="rId22" Type="http://schemas.openxmlformats.org/officeDocument/2006/relationships/image" Target="../media/image480.png"/><Relationship Id="rId27" Type="http://schemas.openxmlformats.org/officeDocument/2006/relationships/image" Target="../media/image485.png"/><Relationship Id="rId30" Type="http://schemas.openxmlformats.org/officeDocument/2006/relationships/image" Target="../media/image488.png"/><Relationship Id="rId35" Type="http://schemas.openxmlformats.org/officeDocument/2006/relationships/image" Target="../media/image493.png"/><Relationship Id="rId43" Type="http://schemas.openxmlformats.org/officeDocument/2006/relationships/image" Target="../media/image501.png"/><Relationship Id="rId48" Type="http://schemas.openxmlformats.org/officeDocument/2006/relationships/image" Target="../media/image506.png"/><Relationship Id="rId56" Type="http://schemas.openxmlformats.org/officeDocument/2006/relationships/image" Target="../media/image512.png"/><Relationship Id="rId8" Type="http://schemas.openxmlformats.org/officeDocument/2006/relationships/image" Target="../media/image468.png"/><Relationship Id="rId51" Type="http://schemas.openxmlformats.org/officeDocument/2006/relationships/image" Target="../media/image509.png"/><Relationship Id="rId3" Type="http://schemas.openxmlformats.org/officeDocument/2006/relationships/image" Target="../media/image4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2.png"/><Relationship Id="rId13" Type="http://schemas.openxmlformats.org/officeDocument/2006/relationships/image" Target="../media/image527.png"/><Relationship Id="rId18" Type="http://schemas.openxmlformats.org/officeDocument/2006/relationships/image" Target="../media/image531.png"/><Relationship Id="rId26" Type="http://schemas.openxmlformats.org/officeDocument/2006/relationships/image" Target="../media/image537.png"/><Relationship Id="rId39" Type="http://schemas.openxmlformats.org/officeDocument/2006/relationships/image" Target="../media/image550.png"/><Relationship Id="rId3" Type="http://schemas.openxmlformats.org/officeDocument/2006/relationships/image" Target="../media/image517.png"/><Relationship Id="rId21" Type="http://schemas.openxmlformats.org/officeDocument/2006/relationships/image" Target="../media/image533.png"/><Relationship Id="rId34" Type="http://schemas.openxmlformats.org/officeDocument/2006/relationships/image" Target="../media/image545.png"/><Relationship Id="rId42" Type="http://schemas.openxmlformats.org/officeDocument/2006/relationships/image" Target="../media/image415.png"/><Relationship Id="rId47" Type="http://schemas.openxmlformats.org/officeDocument/2006/relationships/image" Target="../media/image556.jpeg"/><Relationship Id="rId7" Type="http://schemas.openxmlformats.org/officeDocument/2006/relationships/image" Target="../media/image521.png"/><Relationship Id="rId12" Type="http://schemas.openxmlformats.org/officeDocument/2006/relationships/image" Target="../media/image526.png"/><Relationship Id="rId17" Type="http://schemas.openxmlformats.org/officeDocument/2006/relationships/image" Target="../media/image530.png"/><Relationship Id="rId25" Type="http://schemas.openxmlformats.org/officeDocument/2006/relationships/image" Target="../media/image536.png"/><Relationship Id="rId33" Type="http://schemas.openxmlformats.org/officeDocument/2006/relationships/image" Target="../media/image544.png"/><Relationship Id="rId38" Type="http://schemas.openxmlformats.org/officeDocument/2006/relationships/image" Target="../media/image549.png"/><Relationship Id="rId46" Type="http://schemas.openxmlformats.org/officeDocument/2006/relationships/image" Target="../media/image555.jpeg"/><Relationship Id="rId2" Type="http://schemas.openxmlformats.org/officeDocument/2006/relationships/image" Target="../media/image516.png"/><Relationship Id="rId16" Type="http://schemas.openxmlformats.org/officeDocument/2006/relationships/image" Target="../media/image529.png"/><Relationship Id="rId20" Type="http://schemas.openxmlformats.org/officeDocument/2006/relationships/image" Target="../media/image532.png"/><Relationship Id="rId29" Type="http://schemas.openxmlformats.org/officeDocument/2006/relationships/image" Target="../media/image540.png"/><Relationship Id="rId41" Type="http://schemas.openxmlformats.org/officeDocument/2006/relationships/image" Target="../media/image5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0.png"/><Relationship Id="rId11" Type="http://schemas.openxmlformats.org/officeDocument/2006/relationships/image" Target="../media/image525.png"/><Relationship Id="rId24" Type="http://schemas.openxmlformats.org/officeDocument/2006/relationships/image" Target="../media/image535.png"/><Relationship Id="rId32" Type="http://schemas.openxmlformats.org/officeDocument/2006/relationships/image" Target="../media/image543.png"/><Relationship Id="rId37" Type="http://schemas.openxmlformats.org/officeDocument/2006/relationships/image" Target="../media/image548.png"/><Relationship Id="rId40" Type="http://schemas.openxmlformats.org/officeDocument/2006/relationships/image" Target="../media/image551.png"/><Relationship Id="rId45" Type="http://schemas.openxmlformats.org/officeDocument/2006/relationships/image" Target="../media/image554.png"/><Relationship Id="rId5" Type="http://schemas.openxmlformats.org/officeDocument/2006/relationships/image" Target="../media/image519.png"/><Relationship Id="rId15" Type="http://schemas.openxmlformats.org/officeDocument/2006/relationships/image" Target="../media/image528.png"/><Relationship Id="rId23" Type="http://schemas.openxmlformats.org/officeDocument/2006/relationships/image" Target="../media/image534.png"/><Relationship Id="rId28" Type="http://schemas.openxmlformats.org/officeDocument/2006/relationships/image" Target="../media/image539.png"/><Relationship Id="rId36" Type="http://schemas.openxmlformats.org/officeDocument/2006/relationships/image" Target="../media/image547.png"/><Relationship Id="rId10" Type="http://schemas.openxmlformats.org/officeDocument/2006/relationships/image" Target="../media/image524.png"/><Relationship Id="rId19" Type="http://schemas.openxmlformats.org/officeDocument/2006/relationships/image" Target="../media/image106.png"/><Relationship Id="rId31" Type="http://schemas.openxmlformats.org/officeDocument/2006/relationships/image" Target="../media/image542.png"/><Relationship Id="rId44" Type="http://schemas.openxmlformats.org/officeDocument/2006/relationships/image" Target="../media/image553.png"/><Relationship Id="rId4" Type="http://schemas.openxmlformats.org/officeDocument/2006/relationships/image" Target="../media/image518.png"/><Relationship Id="rId9" Type="http://schemas.openxmlformats.org/officeDocument/2006/relationships/image" Target="../media/image523.png"/><Relationship Id="rId14" Type="http://schemas.openxmlformats.org/officeDocument/2006/relationships/image" Target="../media/image469.png"/><Relationship Id="rId22" Type="http://schemas.openxmlformats.org/officeDocument/2006/relationships/image" Target="../media/image334.png"/><Relationship Id="rId27" Type="http://schemas.openxmlformats.org/officeDocument/2006/relationships/image" Target="../media/image538.png"/><Relationship Id="rId30" Type="http://schemas.openxmlformats.org/officeDocument/2006/relationships/image" Target="../media/image541.png"/><Relationship Id="rId35" Type="http://schemas.openxmlformats.org/officeDocument/2006/relationships/image" Target="../media/image546.png"/><Relationship Id="rId43" Type="http://schemas.openxmlformats.org/officeDocument/2006/relationships/image" Target="../media/image416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7.png"/><Relationship Id="rId18" Type="http://schemas.openxmlformats.org/officeDocument/2006/relationships/image" Target="../media/image572.png"/><Relationship Id="rId26" Type="http://schemas.openxmlformats.org/officeDocument/2006/relationships/image" Target="../media/image384.png"/><Relationship Id="rId39" Type="http://schemas.openxmlformats.org/officeDocument/2006/relationships/image" Target="../media/image588.png"/><Relationship Id="rId21" Type="http://schemas.openxmlformats.org/officeDocument/2006/relationships/image" Target="../media/image575.png"/><Relationship Id="rId34" Type="http://schemas.openxmlformats.org/officeDocument/2006/relationships/image" Target="../media/image584.png"/><Relationship Id="rId42" Type="http://schemas.openxmlformats.org/officeDocument/2006/relationships/image" Target="../media/image591.png"/><Relationship Id="rId47" Type="http://schemas.openxmlformats.org/officeDocument/2006/relationships/image" Target="../media/image596.png"/><Relationship Id="rId50" Type="http://schemas.openxmlformats.org/officeDocument/2006/relationships/image" Target="../media/image599.png"/><Relationship Id="rId55" Type="http://schemas.openxmlformats.org/officeDocument/2006/relationships/image" Target="../media/image604.png"/><Relationship Id="rId7" Type="http://schemas.openxmlformats.org/officeDocument/2006/relationships/image" Target="../media/image520.png"/><Relationship Id="rId2" Type="http://schemas.openxmlformats.org/officeDocument/2006/relationships/image" Target="../media/image557.png"/><Relationship Id="rId16" Type="http://schemas.openxmlformats.org/officeDocument/2006/relationships/image" Target="../media/image570.png"/><Relationship Id="rId20" Type="http://schemas.openxmlformats.org/officeDocument/2006/relationships/image" Target="../media/image574.png"/><Relationship Id="rId29" Type="http://schemas.openxmlformats.org/officeDocument/2006/relationships/image" Target="../media/image469.png"/><Relationship Id="rId41" Type="http://schemas.openxmlformats.org/officeDocument/2006/relationships/image" Target="../media/image590.png"/><Relationship Id="rId54" Type="http://schemas.openxmlformats.org/officeDocument/2006/relationships/image" Target="../media/image603.png"/><Relationship Id="rId62" Type="http://schemas.openxmlformats.org/officeDocument/2006/relationships/image" Target="../media/image61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1.png"/><Relationship Id="rId11" Type="http://schemas.openxmlformats.org/officeDocument/2006/relationships/image" Target="../media/image565.png"/><Relationship Id="rId24" Type="http://schemas.openxmlformats.org/officeDocument/2006/relationships/image" Target="../media/image578.png"/><Relationship Id="rId32" Type="http://schemas.openxmlformats.org/officeDocument/2006/relationships/image" Target="../media/image583.png"/><Relationship Id="rId37" Type="http://schemas.openxmlformats.org/officeDocument/2006/relationships/image" Target="../media/image586.png"/><Relationship Id="rId40" Type="http://schemas.openxmlformats.org/officeDocument/2006/relationships/image" Target="../media/image589.png"/><Relationship Id="rId45" Type="http://schemas.openxmlformats.org/officeDocument/2006/relationships/image" Target="../media/image594.png"/><Relationship Id="rId53" Type="http://schemas.openxmlformats.org/officeDocument/2006/relationships/image" Target="../media/image602.png"/><Relationship Id="rId58" Type="http://schemas.openxmlformats.org/officeDocument/2006/relationships/image" Target="../media/image606.png"/><Relationship Id="rId5" Type="http://schemas.openxmlformats.org/officeDocument/2006/relationships/image" Target="../media/image560.png"/><Relationship Id="rId15" Type="http://schemas.openxmlformats.org/officeDocument/2006/relationships/image" Target="../media/image569.png"/><Relationship Id="rId23" Type="http://schemas.openxmlformats.org/officeDocument/2006/relationships/image" Target="../media/image577.png"/><Relationship Id="rId28" Type="http://schemas.openxmlformats.org/officeDocument/2006/relationships/image" Target="../media/image580.png"/><Relationship Id="rId36" Type="http://schemas.openxmlformats.org/officeDocument/2006/relationships/image" Target="../media/image202.png"/><Relationship Id="rId49" Type="http://schemas.openxmlformats.org/officeDocument/2006/relationships/image" Target="../media/image598.png"/><Relationship Id="rId57" Type="http://schemas.openxmlformats.org/officeDocument/2006/relationships/image" Target="../media/image415.png"/><Relationship Id="rId61" Type="http://schemas.openxmlformats.org/officeDocument/2006/relationships/image" Target="../media/image609.jpeg"/><Relationship Id="rId10" Type="http://schemas.openxmlformats.org/officeDocument/2006/relationships/image" Target="../media/image564.png"/><Relationship Id="rId19" Type="http://schemas.openxmlformats.org/officeDocument/2006/relationships/image" Target="../media/image573.png"/><Relationship Id="rId31" Type="http://schemas.openxmlformats.org/officeDocument/2006/relationships/image" Target="../media/image582.png"/><Relationship Id="rId44" Type="http://schemas.openxmlformats.org/officeDocument/2006/relationships/image" Target="../media/image593.png"/><Relationship Id="rId52" Type="http://schemas.openxmlformats.org/officeDocument/2006/relationships/image" Target="../media/image601.png"/><Relationship Id="rId60" Type="http://schemas.openxmlformats.org/officeDocument/2006/relationships/image" Target="../media/image608.png"/><Relationship Id="rId4" Type="http://schemas.openxmlformats.org/officeDocument/2006/relationships/image" Target="../media/image559.png"/><Relationship Id="rId9" Type="http://schemas.openxmlformats.org/officeDocument/2006/relationships/image" Target="../media/image563.png"/><Relationship Id="rId14" Type="http://schemas.openxmlformats.org/officeDocument/2006/relationships/image" Target="../media/image568.png"/><Relationship Id="rId22" Type="http://schemas.openxmlformats.org/officeDocument/2006/relationships/image" Target="../media/image576.png"/><Relationship Id="rId27" Type="http://schemas.openxmlformats.org/officeDocument/2006/relationships/image" Target="../media/image385.png"/><Relationship Id="rId30" Type="http://schemas.openxmlformats.org/officeDocument/2006/relationships/image" Target="../media/image581.png"/><Relationship Id="rId35" Type="http://schemas.openxmlformats.org/officeDocument/2006/relationships/image" Target="../media/image585.png"/><Relationship Id="rId43" Type="http://schemas.openxmlformats.org/officeDocument/2006/relationships/image" Target="../media/image592.png"/><Relationship Id="rId48" Type="http://schemas.openxmlformats.org/officeDocument/2006/relationships/image" Target="../media/image597.png"/><Relationship Id="rId56" Type="http://schemas.openxmlformats.org/officeDocument/2006/relationships/image" Target="../media/image605.png"/><Relationship Id="rId8" Type="http://schemas.openxmlformats.org/officeDocument/2006/relationships/image" Target="../media/image562.png"/><Relationship Id="rId51" Type="http://schemas.openxmlformats.org/officeDocument/2006/relationships/image" Target="../media/image600.png"/><Relationship Id="rId3" Type="http://schemas.openxmlformats.org/officeDocument/2006/relationships/image" Target="../media/image558.png"/><Relationship Id="rId12" Type="http://schemas.openxmlformats.org/officeDocument/2006/relationships/image" Target="../media/image566.png"/><Relationship Id="rId17" Type="http://schemas.openxmlformats.org/officeDocument/2006/relationships/image" Target="../media/image571.png"/><Relationship Id="rId25" Type="http://schemas.openxmlformats.org/officeDocument/2006/relationships/image" Target="../media/image579.png"/><Relationship Id="rId33" Type="http://schemas.openxmlformats.org/officeDocument/2006/relationships/image" Target="../media/image106.png"/><Relationship Id="rId38" Type="http://schemas.openxmlformats.org/officeDocument/2006/relationships/image" Target="../media/image587.png"/><Relationship Id="rId46" Type="http://schemas.openxmlformats.org/officeDocument/2006/relationships/image" Target="../media/image595.png"/><Relationship Id="rId59" Type="http://schemas.openxmlformats.org/officeDocument/2006/relationships/image" Target="../media/image607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21.png"/><Relationship Id="rId18" Type="http://schemas.openxmlformats.org/officeDocument/2006/relationships/image" Target="../media/image626.png"/><Relationship Id="rId26" Type="http://schemas.openxmlformats.org/officeDocument/2006/relationships/image" Target="../media/image633.png"/><Relationship Id="rId39" Type="http://schemas.openxmlformats.org/officeDocument/2006/relationships/image" Target="../media/image645.png"/><Relationship Id="rId3" Type="http://schemas.openxmlformats.org/officeDocument/2006/relationships/image" Target="../media/image612.png"/><Relationship Id="rId21" Type="http://schemas.openxmlformats.org/officeDocument/2006/relationships/image" Target="../media/image629.png"/><Relationship Id="rId34" Type="http://schemas.openxmlformats.org/officeDocument/2006/relationships/image" Target="../media/image640.png"/><Relationship Id="rId42" Type="http://schemas.openxmlformats.org/officeDocument/2006/relationships/image" Target="../media/image648.png"/><Relationship Id="rId47" Type="http://schemas.openxmlformats.org/officeDocument/2006/relationships/image" Target="../media/image653.png"/><Relationship Id="rId50" Type="http://schemas.openxmlformats.org/officeDocument/2006/relationships/image" Target="../media/image655.png"/><Relationship Id="rId7" Type="http://schemas.openxmlformats.org/officeDocument/2006/relationships/image" Target="../media/image616.png"/><Relationship Id="rId12" Type="http://schemas.openxmlformats.org/officeDocument/2006/relationships/image" Target="../media/image620.png"/><Relationship Id="rId17" Type="http://schemas.openxmlformats.org/officeDocument/2006/relationships/image" Target="../media/image625.png"/><Relationship Id="rId25" Type="http://schemas.openxmlformats.org/officeDocument/2006/relationships/image" Target="../media/image469.png"/><Relationship Id="rId33" Type="http://schemas.openxmlformats.org/officeDocument/2006/relationships/image" Target="../media/image639.png"/><Relationship Id="rId38" Type="http://schemas.openxmlformats.org/officeDocument/2006/relationships/image" Target="../media/image644.png"/><Relationship Id="rId46" Type="http://schemas.openxmlformats.org/officeDocument/2006/relationships/image" Target="../media/image652.png"/><Relationship Id="rId2" Type="http://schemas.openxmlformats.org/officeDocument/2006/relationships/image" Target="../media/image611.png"/><Relationship Id="rId16" Type="http://schemas.openxmlformats.org/officeDocument/2006/relationships/image" Target="../media/image624.png"/><Relationship Id="rId20" Type="http://schemas.openxmlformats.org/officeDocument/2006/relationships/image" Target="../media/image628.png"/><Relationship Id="rId29" Type="http://schemas.openxmlformats.org/officeDocument/2006/relationships/image" Target="../media/image106.png"/><Relationship Id="rId41" Type="http://schemas.openxmlformats.org/officeDocument/2006/relationships/image" Target="../media/image6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5.png"/><Relationship Id="rId11" Type="http://schemas.openxmlformats.org/officeDocument/2006/relationships/image" Target="../media/image568.png"/><Relationship Id="rId24" Type="http://schemas.openxmlformats.org/officeDocument/2006/relationships/image" Target="../media/image632.png"/><Relationship Id="rId32" Type="http://schemas.openxmlformats.org/officeDocument/2006/relationships/image" Target="../media/image638.png"/><Relationship Id="rId37" Type="http://schemas.openxmlformats.org/officeDocument/2006/relationships/image" Target="../media/image643.png"/><Relationship Id="rId40" Type="http://schemas.openxmlformats.org/officeDocument/2006/relationships/image" Target="../media/image646.png"/><Relationship Id="rId45" Type="http://schemas.openxmlformats.org/officeDocument/2006/relationships/image" Target="../media/image651.png"/><Relationship Id="rId53" Type="http://schemas.openxmlformats.org/officeDocument/2006/relationships/image" Target="../media/image658.jpeg"/><Relationship Id="rId5" Type="http://schemas.openxmlformats.org/officeDocument/2006/relationships/image" Target="../media/image614.png"/><Relationship Id="rId15" Type="http://schemas.openxmlformats.org/officeDocument/2006/relationships/image" Target="../media/image623.png"/><Relationship Id="rId23" Type="http://schemas.openxmlformats.org/officeDocument/2006/relationships/image" Target="../media/image631.png"/><Relationship Id="rId28" Type="http://schemas.openxmlformats.org/officeDocument/2006/relationships/image" Target="../media/image635.png"/><Relationship Id="rId36" Type="http://schemas.openxmlformats.org/officeDocument/2006/relationships/image" Target="../media/image642.png"/><Relationship Id="rId49" Type="http://schemas.openxmlformats.org/officeDocument/2006/relationships/image" Target="../media/image606.png"/><Relationship Id="rId10" Type="http://schemas.openxmlformats.org/officeDocument/2006/relationships/image" Target="../media/image619.png"/><Relationship Id="rId19" Type="http://schemas.openxmlformats.org/officeDocument/2006/relationships/image" Target="../media/image627.png"/><Relationship Id="rId31" Type="http://schemas.openxmlformats.org/officeDocument/2006/relationships/image" Target="../media/image637.png"/><Relationship Id="rId44" Type="http://schemas.openxmlformats.org/officeDocument/2006/relationships/image" Target="../media/image650.png"/><Relationship Id="rId52" Type="http://schemas.openxmlformats.org/officeDocument/2006/relationships/image" Target="../media/image657.jpeg"/><Relationship Id="rId4" Type="http://schemas.openxmlformats.org/officeDocument/2006/relationships/image" Target="../media/image613.png"/><Relationship Id="rId9" Type="http://schemas.openxmlformats.org/officeDocument/2006/relationships/image" Target="../media/image618.png"/><Relationship Id="rId14" Type="http://schemas.openxmlformats.org/officeDocument/2006/relationships/image" Target="../media/image622.png"/><Relationship Id="rId22" Type="http://schemas.openxmlformats.org/officeDocument/2006/relationships/image" Target="../media/image630.png"/><Relationship Id="rId27" Type="http://schemas.openxmlformats.org/officeDocument/2006/relationships/image" Target="../media/image634.png"/><Relationship Id="rId30" Type="http://schemas.openxmlformats.org/officeDocument/2006/relationships/image" Target="../media/image636.png"/><Relationship Id="rId35" Type="http://schemas.openxmlformats.org/officeDocument/2006/relationships/image" Target="../media/image641.png"/><Relationship Id="rId43" Type="http://schemas.openxmlformats.org/officeDocument/2006/relationships/image" Target="../media/image649.png"/><Relationship Id="rId48" Type="http://schemas.openxmlformats.org/officeDocument/2006/relationships/image" Target="../media/image654.png"/><Relationship Id="rId8" Type="http://schemas.openxmlformats.org/officeDocument/2006/relationships/image" Target="../media/image617.png"/><Relationship Id="rId51" Type="http://schemas.openxmlformats.org/officeDocument/2006/relationships/image" Target="../media/image656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70.png"/><Relationship Id="rId18" Type="http://schemas.openxmlformats.org/officeDocument/2006/relationships/image" Target="../media/image624.png"/><Relationship Id="rId26" Type="http://schemas.openxmlformats.org/officeDocument/2006/relationships/image" Target="../media/image678.png"/><Relationship Id="rId39" Type="http://schemas.openxmlformats.org/officeDocument/2006/relationships/image" Target="../media/image690.png"/><Relationship Id="rId21" Type="http://schemas.openxmlformats.org/officeDocument/2006/relationships/image" Target="../media/image676.png"/><Relationship Id="rId34" Type="http://schemas.openxmlformats.org/officeDocument/2006/relationships/image" Target="../media/image685.png"/><Relationship Id="rId42" Type="http://schemas.openxmlformats.org/officeDocument/2006/relationships/image" Target="../media/image693.png"/><Relationship Id="rId47" Type="http://schemas.openxmlformats.org/officeDocument/2006/relationships/image" Target="../media/image698.png"/><Relationship Id="rId50" Type="http://schemas.openxmlformats.org/officeDocument/2006/relationships/image" Target="../media/image701.png"/><Relationship Id="rId55" Type="http://schemas.openxmlformats.org/officeDocument/2006/relationships/image" Target="../media/image704.png"/><Relationship Id="rId7" Type="http://schemas.openxmlformats.org/officeDocument/2006/relationships/image" Target="../media/image664.png"/><Relationship Id="rId12" Type="http://schemas.openxmlformats.org/officeDocument/2006/relationships/image" Target="../media/image669.png"/><Relationship Id="rId17" Type="http://schemas.openxmlformats.org/officeDocument/2006/relationships/image" Target="../media/image625.png"/><Relationship Id="rId25" Type="http://schemas.openxmlformats.org/officeDocument/2006/relationships/image" Target="../media/image677.png"/><Relationship Id="rId33" Type="http://schemas.openxmlformats.org/officeDocument/2006/relationships/image" Target="../media/image684.png"/><Relationship Id="rId38" Type="http://schemas.openxmlformats.org/officeDocument/2006/relationships/image" Target="../media/image689.png"/><Relationship Id="rId46" Type="http://schemas.openxmlformats.org/officeDocument/2006/relationships/image" Target="../media/image697.png"/><Relationship Id="rId2" Type="http://schemas.openxmlformats.org/officeDocument/2006/relationships/image" Target="../media/image659.png"/><Relationship Id="rId16" Type="http://schemas.openxmlformats.org/officeDocument/2006/relationships/image" Target="../media/image673.png"/><Relationship Id="rId20" Type="http://schemas.openxmlformats.org/officeDocument/2006/relationships/image" Target="../media/image675.png"/><Relationship Id="rId29" Type="http://schemas.openxmlformats.org/officeDocument/2006/relationships/image" Target="../media/image680.png"/><Relationship Id="rId41" Type="http://schemas.openxmlformats.org/officeDocument/2006/relationships/image" Target="../media/image692.png"/><Relationship Id="rId54" Type="http://schemas.openxmlformats.org/officeDocument/2006/relationships/image" Target="../media/image7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63.png"/><Relationship Id="rId11" Type="http://schemas.openxmlformats.org/officeDocument/2006/relationships/image" Target="../media/image668.png"/><Relationship Id="rId24" Type="http://schemas.openxmlformats.org/officeDocument/2006/relationships/image" Target="../media/image469.png"/><Relationship Id="rId32" Type="http://schemas.openxmlformats.org/officeDocument/2006/relationships/image" Target="../media/image683.png"/><Relationship Id="rId37" Type="http://schemas.openxmlformats.org/officeDocument/2006/relationships/image" Target="../media/image688.png"/><Relationship Id="rId40" Type="http://schemas.openxmlformats.org/officeDocument/2006/relationships/image" Target="../media/image691.png"/><Relationship Id="rId45" Type="http://schemas.openxmlformats.org/officeDocument/2006/relationships/image" Target="../media/image696.png"/><Relationship Id="rId53" Type="http://schemas.openxmlformats.org/officeDocument/2006/relationships/image" Target="../media/image606.png"/><Relationship Id="rId5" Type="http://schemas.openxmlformats.org/officeDocument/2006/relationships/image" Target="../media/image662.png"/><Relationship Id="rId15" Type="http://schemas.openxmlformats.org/officeDocument/2006/relationships/image" Target="../media/image672.png"/><Relationship Id="rId23" Type="http://schemas.openxmlformats.org/officeDocument/2006/relationships/image" Target="../media/image385.png"/><Relationship Id="rId28" Type="http://schemas.openxmlformats.org/officeDocument/2006/relationships/image" Target="../media/image679.png"/><Relationship Id="rId36" Type="http://schemas.openxmlformats.org/officeDocument/2006/relationships/image" Target="../media/image687.png"/><Relationship Id="rId49" Type="http://schemas.openxmlformats.org/officeDocument/2006/relationships/image" Target="../media/image700.png"/><Relationship Id="rId57" Type="http://schemas.openxmlformats.org/officeDocument/2006/relationships/image" Target="../media/image706.jpeg"/><Relationship Id="rId10" Type="http://schemas.openxmlformats.org/officeDocument/2006/relationships/image" Target="../media/image667.png"/><Relationship Id="rId19" Type="http://schemas.openxmlformats.org/officeDocument/2006/relationships/image" Target="../media/image674.png"/><Relationship Id="rId31" Type="http://schemas.openxmlformats.org/officeDocument/2006/relationships/image" Target="../media/image682.png"/><Relationship Id="rId44" Type="http://schemas.openxmlformats.org/officeDocument/2006/relationships/image" Target="../media/image695.png"/><Relationship Id="rId52" Type="http://schemas.openxmlformats.org/officeDocument/2006/relationships/image" Target="../media/image654.png"/><Relationship Id="rId4" Type="http://schemas.openxmlformats.org/officeDocument/2006/relationships/image" Target="../media/image661.png"/><Relationship Id="rId9" Type="http://schemas.openxmlformats.org/officeDocument/2006/relationships/image" Target="../media/image666.png"/><Relationship Id="rId14" Type="http://schemas.openxmlformats.org/officeDocument/2006/relationships/image" Target="../media/image671.png"/><Relationship Id="rId22" Type="http://schemas.openxmlformats.org/officeDocument/2006/relationships/image" Target="../media/image384.png"/><Relationship Id="rId27" Type="http://schemas.openxmlformats.org/officeDocument/2006/relationships/image" Target="../media/image106.png"/><Relationship Id="rId30" Type="http://schemas.openxmlformats.org/officeDocument/2006/relationships/image" Target="../media/image681.png"/><Relationship Id="rId35" Type="http://schemas.openxmlformats.org/officeDocument/2006/relationships/image" Target="../media/image686.png"/><Relationship Id="rId43" Type="http://schemas.openxmlformats.org/officeDocument/2006/relationships/image" Target="../media/image694.png"/><Relationship Id="rId48" Type="http://schemas.openxmlformats.org/officeDocument/2006/relationships/image" Target="../media/image699.png"/><Relationship Id="rId56" Type="http://schemas.openxmlformats.org/officeDocument/2006/relationships/image" Target="../media/image705.jpeg"/><Relationship Id="rId8" Type="http://schemas.openxmlformats.org/officeDocument/2006/relationships/image" Target="../media/image665.png"/><Relationship Id="rId51" Type="http://schemas.openxmlformats.org/officeDocument/2006/relationships/image" Target="../media/image702.png"/><Relationship Id="rId3" Type="http://schemas.openxmlformats.org/officeDocument/2006/relationships/image" Target="../media/image660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18.png"/><Relationship Id="rId18" Type="http://schemas.openxmlformats.org/officeDocument/2006/relationships/image" Target="../media/image723.png"/><Relationship Id="rId26" Type="http://schemas.openxmlformats.org/officeDocument/2006/relationships/image" Target="../media/image334.png"/><Relationship Id="rId39" Type="http://schemas.openxmlformats.org/officeDocument/2006/relationships/image" Target="../media/image741.png"/><Relationship Id="rId3" Type="http://schemas.openxmlformats.org/officeDocument/2006/relationships/image" Target="../media/image708.png"/><Relationship Id="rId21" Type="http://schemas.openxmlformats.org/officeDocument/2006/relationships/image" Target="../media/image726.png"/><Relationship Id="rId34" Type="http://schemas.openxmlformats.org/officeDocument/2006/relationships/image" Target="../media/image737.png"/><Relationship Id="rId42" Type="http://schemas.openxmlformats.org/officeDocument/2006/relationships/image" Target="../media/image744.png"/><Relationship Id="rId47" Type="http://schemas.openxmlformats.org/officeDocument/2006/relationships/image" Target="../media/image747.png"/><Relationship Id="rId7" Type="http://schemas.openxmlformats.org/officeDocument/2006/relationships/image" Target="../media/image712.png"/><Relationship Id="rId12" Type="http://schemas.openxmlformats.org/officeDocument/2006/relationships/image" Target="../media/image717.png"/><Relationship Id="rId17" Type="http://schemas.openxmlformats.org/officeDocument/2006/relationships/image" Target="../media/image722.png"/><Relationship Id="rId25" Type="http://schemas.openxmlformats.org/officeDocument/2006/relationships/image" Target="../media/image729.png"/><Relationship Id="rId33" Type="http://schemas.openxmlformats.org/officeDocument/2006/relationships/image" Target="../media/image736.png"/><Relationship Id="rId38" Type="http://schemas.openxmlformats.org/officeDocument/2006/relationships/image" Target="../media/image740.png"/><Relationship Id="rId46" Type="http://schemas.openxmlformats.org/officeDocument/2006/relationships/image" Target="../media/image746.png"/><Relationship Id="rId2" Type="http://schemas.openxmlformats.org/officeDocument/2006/relationships/image" Target="../media/image707.png"/><Relationship Id="rId16" Type="http://schemas.openxmlformats.org/officeDocument/2006/relationships/image" Target="../media/image721.png"/><Relationship Id="rId20" Type="http://schemas.openxmlformats.org/officeDocument/2006/relationships/image" Target="../media/image725.png"/><Relationship Id="rId29" Type="http://schemas.openxmlformats.org/officeDocument/2006/relationships/image" Target="../media/image732.png"/><Relationship Id="rId41" Type="http://schemas.openxmlformats.org/officeDocument/2006/relationships/image" Target="../media/image7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1.png"/><Relationship Id="rId11" Type="http://schemas.openxmlformats.org/officeDocument/2006/relationships/image" Target="../media/image716.png"/><Relationship Id="rId24" Type="http://schemas.openxmlformats.org/officeDocument/2006/relationships/image" Target="../media/image728.png"/><Relationship Id="rId32" Type="http://schemas.openxmlformats.org/officeDocument/2006/relationships/image" Target="../media/image735.png"/><Relationship Id="rId37" Type="http://schemas.openxmlformats.org/officeDocument/2006/relationships/image" Target="../media/image739.png"/><Relationship Id="rId40" Type="http://schemas.openxmlformats.org/officeDocument/2006/relationships/image" Target="../media/image742.png"/><Relationship Id="rId45" Type="http://schemas.openxmlformats.org/officeDocument/2006/relationships/image" Target="../media/image416.png"/><Relationship Id="rId5" Type="http://schemas.openxmlformats.org/officeDocument/2006/relationships/image" Target="../media/image710.png"/><Relationship Id="rId15" Type="http://schemas.openxmlformats.org/officeDocument/2006/relationships/image" Target="../media/image720.png"/><Relationship Id="rId23" Type="http://schemas.openxmlformats.org/officeDocument/2006/relationships/image" Target="../media/image106.png"/><Relationship Id="rId28" Type="http://schemas.openxmlformats.org/officeDocument/2006/relationships/image" Target="../media/image731.png"/><Relationship Id="rId36" Type="http://schemas.openxmlformats.org/officeDocument/2006/relationships/image" Target="../media/image738.png"/><Relationship Id="rId49" Type="http://schemas.openxmlformats.org/officeDocument/2006/relationships/image" Target="../media/image749.jpeg"/><Relationship Id="rId10" Type="http://schemas.openxmlformats.org/officeDocument/2006/relationships/image" Target="../media/image715.png"/><Relationship Id="rId19" Type="http://schemas.openxmlformats.org/officeDocument/2006/relationships/image" Target="../media/image724.png"/><Relationship Id="rId31" Type="http://schemas.openxmlformats.org/officeDocument/2006/relationships/image" Target="../media/image734.png"/><Relationship Id="rId44" Type="http://schemas.openxmlformats.org/officeDocument/2006/relationships/image" Target="../media/image415.png"/><Relationship Id="rId4" Type="http://schemas.openxmlformats.org/officeDocument/2006/relationships/image" Target="../media/image709.png"/><Relationship Id="rId9" Type="http://schemas.openxmlformats.org/officeDocument/2006/relationships/image" Target="../media/image714.png"/><Relationship Id="rId14" Type="http://schemas.openxmlformats.org/officeDocument/2006/relationships/image" Target="../media/image719.png"/><Relationship Id="rId22" Type="http://schemas.openxmlformats.org/officeDocument/2006/relationships/image" Target="../media/image727.png"/><Relationship Id="rId27" Type="http://schemas.openxmlformats.org/officeDocument/2006/relationships/image" Target="../media/image730.png"/><Relationship Id="rId30" Type="http://schemas.openxmlformats.org/officeDocument/2006/relationships/image" Target="../media/image733.png"/><Relationship Id="rId35" Type="http://schemas.openxmlformats.org/officeDocument/2006/relationships/image" Target="../media/image454.png"/><Relationship Id="rId43" Type="http://schemas.openxmlformats.org/officeDocument/2006/relationships/image" Target="../media/image745.png"/><Relationship Id="rId48" Type="http://schemas.openxmlformats.org/officeDocument/2006/relationships/image" Target="../media/image748.jpeg"/><Relationship Id="rId8" Type="http://schemas.openxmlformats.org/officeDocument/2006/relationships/image" Target="../media/image713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1.png"/><Relationship Id="rId18" Type="http://schemas.openxmlformats.org/officeDocument/2006/relationships/image" Target="../media/image766.png"/><Relationship Id="rId26" Type="http://schemas.openxmlformats.org/officeDocument/2006/relationships/image" Target="../media/image771.png"/><Relationship Id="rId39" Type="http://schemas.openxmlformats.org/officeDocument/2006/relationships/image" Target="../media/image782.png"/><Relationship Id="rId3" Type="http://schemas.openxmlformats.org/officeDocument/2006/relationships/image" Target="../media/image751.png"/><Relationship Id="rId21" Type="http://schemas.openxmlformats.org/officeDocument/2006/relationships/image" Target="../media/image767.png"/><Relationship Id="rId34" Type="http://schemas.openxmlformats.org/officeDocument/2006/relationships/image" Target="../media/image777.png"/><Relationship Id="rId42" Type="http://schemas.openxmlformats.org/officeDocument/2006/relationships/image" Target="../media/image785.png"/><Relationship Id="rId47" Type="http://schemas.openxmlformats.org/officeDocument/2006/relationships/image" Target="../media/image788.png"/><Relationship Id="rId7" Type="http://schemas.openxmlformats.org/officeDocument/2006/relationships/image" Target="../media/image755.png"/><Relationship Id="rId12" Type="http://schemas.openxmlformats.org/officeDocument/2006/relationships/image" Target="../media/image760.png"/><Relationship Id="rId17" Type="http://schemas.openxmlformats.org/officeDocument/2006/relationships/image" Target="../media/image765.png"/><Relationship Id="rId25" Type="http://schemas.openxmlformats.org/officeDocument/2006/relationships/image" Target="../media/image473.png"/><Relationship Id="rId33" Type="http://schemas.openxmlformats.org/officeDocument/2006/relationships/image" Target="../media/image776.png"/><Relationship Id="rId38" Type="http://schemas.openxmlformats.org/officeDocument/2006/relationships/image" Target="../media/image781.png"/><Relationship Id="rId46" Type="http://schemas.openxmlformats.org/officeDocument/2006/relationships/image" Target="../media/image787.png"/><Relationship Id="rId2" Type="http://schemas.openxmlformats.org/officeDocument/2006/relationships/image" Target="../media/image750.png"/><Relationship Id="rId16" Type="http://schemas.openxmlformats.org/officeDocument/2006/relationships/image" Target="../media/image764.png"/><Relationship Id="rId20" Type="http://schemas.openxmlformats.org/officeDocument/2006/relationships/image" Target="../media/image384.png"/><Relationship Id="rId29" Type="http://schemas.openxmlformats.org/officeDocument/2006/relationships/image" Target="../media/image773.png"/><Relationship Id="rId41" Type="http://schemas.openxmlformats.org/officeDocument/2006/relationships/image" Target="../media/image78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54.png"/><Relationship Id="rId11" Type="http://schemas.openxmlformats.org/officeDocument/2006/relationships/image" Target="../media/image759.png"/><Relationship Id="rId24" Type="http://schemas.openxmlformats.org/officeDocument/2006/relationships/image" Target="../media/image770.png"/><Relationship Id="rId32" Type="http://schemas.openxmlformats.org/officeDocument/2006/relationships/image" Target="../media/image775.png"/><Relationship Id="rId37" Type="http://schemas.openxmlformats.org/officeDocument/2006/relationships/image" Target="../media/image780.png"/><Relationship Id="rId40" Type="http://schemas.openxmlformats.org/officeDocument/2006/relationships/image" Target="../media/image783.png"/><Relationship Id="rId45" Type="http://schemas.openxmlformats.org/officeDocument/2006/relationships/image" Target="../media/image416.png"/><Relationship Id="rId5" Type="http://schemas.openxmlformats.org/officeDocument/2006/relationships/image" Target="../media/image753.png"/><Relationship Id="rId15" Type="http://schemas.openxmlformats.org/officeDocument/2006/relationships/image" Target="../media/image763.png"/><Relationship Id="rId23" Type="http://schemas.openxmlformats.org/officeDocument/2006/relationships/image" Target="../media/image769.png"/><Relationship Id="rId28" Type="http://schemas.openxmlformats.org/officeDocument/2006/relationships/image" Target="../media/image772.png"/><Relationship Id="rId36" Type="http://schemas.openxmlformats.org/officeDocument/2006/relationships/image" Target="../media/image779.png"/><Relationship Id="rId49" Type="http://schemas.openxmlformats.org/officeDocument/2006/relationships/image" Target="../media/image790.jpeg"/><Relationship Id="rId10" Type="http://schemas.openxmlformats.org/officeDocument/2006/relationships/image" Target="../media/image758.png"/><Relationship Id="rId19" Type="http://schemas.openxmlformats.org/officeDocument/2006/relationships/image" Target="../media/image676.png"/><Relationship Id="rId31" Type="http://schemas.openxmlformats.org/officeDocument/2006/relationships/image" Target="../media/image774.png"/><Relationship Id="rId44" Type="http://schemas.openxmlformats.org/officeDocument/2006/relationships/image" Target="../media/image415.png"/><Relationship Id="rId4" Type="http://schemas.openxmlformats.org/officeDocument/2006/relationships/image" Target="../media/image752.png"/><Relationship Id="rId9" Type="http://schemas.openxmlformats.org/officeDocument/2006/relationships/image" Target="../media/image757.png"/><Relationship Id="rId14" Type="http://schemas.openxmlformats.org/officeDocument/2006/relationships/image" Target="../media/image762.png"/><Relationship Id="rId22" Type="http://schemas.openxmlformats.org/officeDocument/2006/relationships/image" Target="../media/image768.png"/><Relationship Id="rId27" Type="http://schemas.openxmlformats.org/officeDocument/2006/relationships/image" Target="../media/image106.png"/><Relationship Id="rId30" Type="http://schemas.openxmlformats.org/officeDocument/2006/relationships/image" Target="../media/image392.png"/><Relationship Id="rId35" Type="http://schemas.openxmlformats.org/officeDocument/2006/relationships/image" Target="../media/image778.png"/><Relationship Id="rId43" Type="http://schemas.openxmlformats.org/officeDocument/2006/relationships/image" Target="../media/image786.png"/><Relationship Id="rId48" Type="http://schemas.openxmlformats.org/officeDocument/2006/relationships/image" Target="../media/image789.jpeg"/><Relationship Id="rId8" Type="http://schemas.openxmlformats.org/officeDocument/2006/relationships/image" Target="../media/image75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7.png"/><Relationship Id="rId13" Type="http://schemas.openxmlformats.org/officeDocument/2006/relationships/image" Target="../media/image802.png"/><Relationship Id="rId18" Type="http://schemas.openxmlformats.org/officeDocument/2006/relationships/image" Target="../media/image807.png"/><Relationship Id="rId26" Type="http://schemas.openxmlformats.org/officeDocument/2006/relationships/image" Target="../media/image814.png"/><Relationship Id="rId39" Type="http://schemas.openxmlformats.org/officeDocument/2006/relationships/image" Target="../media/image825.png"/><Relationship Id="rId3" Type="http://schemas.openxmlformats.org/officeDocument/2006/relationships/image" Target="../media/image792.png"/><Relationship Id="rId21" Type="http://schemas.openxmlformats.org/officeDocument/2006/relationships/image" Target="../media/image809.png"/><Relationship Id="rId34" Type="http://schemas.openxmlformats.org/officeDocument/2006/relationships/image" Target="../media/image822.png"/><Relationship Id="rId7" Type="http://schemas.openxmlformats.org/officeDocument/2006/relationships/image" Target="../media/image796.png"/><Relationship Id="rId12" Type="http://schemas.openxmlformats.org/officeDocument/2006/relationships/image" Target="../media/image801.png"/><Relationship Id="rId17" Type="http://schemas.openxmlformats.org/officeDocument/2006/relationships/image" Target="../media/image806.png"/><Relationship Id="rId25" Type="http://schemas.openxmlformats.org/officeDocument/2006/relationships/image" Target="../media/image813.png"/><Relationship Id="rId33" Type="http://schemas.openxmlformats.org/officeDocument/2006/relationships/image" Target="../media/image821.png"/><Relationship Id="rId38" Type="http://schemas.openxmlformats.org/officeDocument/2006/relationships/image" Target="../media/image824.png"/><Relationship Id="rId2" Type="http://schemas.openxmlformats.org/officeDocument/2006/relationships/image" Target="../media/image791.png"/><Relationship Id="rId16" Type="http://schemas.openxmlformats.org/officeDocument/2006/relationships/image" Target="../media/image805.png"/><Relationship Id="rId20" Type="http://schemas.openxmlformats.org/officeDocument/2006/relationships/image" Target="../media/image106.png"/><Relationship Id="rId29" Type="http://schemas.openxmlformats.org/officeDocument/2006/relationships/image" Target="../media/image817.png"/><Relationship Id="rId41" Type="http://schemas.openxmlformats.org/officeDocument/2006/relationships/image" Target="../media/image82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95.png"/><Relationship Id="rId11" Type="http://schemas.openxmlformats.org/officeDocument/2006/relationships/image" Target="../media/image800.png"/><Relationship Id="rId24" Type="http://schemas.openxmlformats.org/officeDocument/2006/relationships/image" Target="../media/image812.png"/><Relationship Id="rId32" Type="http://schemas.openxmlformats.org/officeDocument/2006/relationships/image" Target="../media/image820.png"/><Relationship Id="rId37" Type="http://schemas.openxmlformats.org/officeDocument/2006/relationships/image" Target="../media/image606.png"/><Relationship Id="rId40" Type="http://schemas.openxmlformats.org/officeDocument/2006/relationships/image" Target="../media/image826.jpeg"/><Relationship Id="rId5" Type="http://schemas.openxmlformats.org/officeDocument/2006/relationships/image" Target="../media/image794.png"/><Relationship Id="rId15" Type="http://schemas.openxmlformats.org/officeDocument/2006/relationships/image" Target="../media/image804.png"/><Relationship Id="rId23" Type="http://schemas.openxmlformats.org/officeDocument/2006/relationships/image" Target="../media/image811.png"/><Relationship Id="rId28" Type="http://schemas.openxmlformats.org/officeDocument/2006/relationships/image" Target="../media/image816.png"/><Relationship Id="rId36" Type="http://schemas.openxmlformats.org/officeDocument/2006/relationships/image" Target="../media/image654.png"/><Relationship Id="rId10" Type="http://schemas.openxmlformats.org/officeDocument/2006/relationships/image" Target="../media/image799.png"/><Relationship Id="rId19" Type="http://schemas.openxmlformats.org/officeDocument/2006/relationships/image" Target="../media/image808.png"/><Relationship Id="rId31" Type="http://schemas.openxmlformats.org/officeDocument/2006/relationships/image" Target="../media/image819.png"/><Relationship Id="rId4" Type="http://schemas.openxmlformats.org/officeDocument/2006/relationships/image" Target="../media/image793.png"/><Relationship Id="rId9" Type="http://schemas.openxmlformats.org/officeDocument/2006/relationships/image" Target="../media/image798.png"/><Relationship Id="rId14" Type="http://schemas.openxmlformats.org/officeDocument/2006/relationships/image" Target="../media/image803.png"/><Relationship Id="rId22" Type="http://schemas.openxmlformats.org/officeDocument/2006/relationships/image" Target="../media/image810.png"/><Relationship Id="rId27" Type="http://schemas.openxmlformats.org/officeDocument/2006/relationships/image" Target="../media/image815.png"/><Relationship Id="rId30" Type="http://schemas.openxmlformats.org/officeDocument/2006/relationships/image" Target="../media/image818.png"/><Relationship Id="rId35" Type="http://schemas.openxmlformats.org/officeDocument/2006/relationships/image" Target="../media/image823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39.png"/><Relationship Id="rId18" Type="http://schemas.openxmlformats.org/officeDocument/2006/relationships/image" Target="../media/image844.png"/><Relationship Id="rId26" Type="http://schemas.openxmlformats.org/officeDocument/2006/relationships/image" Target="../media/image852.png"/><Relationship Id="rId39" Type="http://schemas.openxmlformats.org/officeDocument/2006/relationships/image" Target="../media/image865.png"/><Relationship Id="rId21" Type="http://schemas.openxmlformats.org/officeDocument/2006/relationships/image" Target="../media/image847.png"/><Relationship Id="rId34" Type="http://schemas.openxmlformats.org/officeDocument/2006/relationships/image" Target="../media/image860.png"/><Relationship Id="rId42" Type="http://schemas.openxmlformats.org/officeDocument/2006/relationships/image" Target="../media/image868.png"/><Relationship Id="rId47" Type="http://schemas.openxmlformats.org/officeDocument/2006/relationships/image" Target="../media/image873.png"/><Relationship Id="rId50" Type="http://schemas.openxmlformats.org/officeDocument/2006/relationships/image" Target="../media/image876.png"/><Relationship Id="rId55" Type="http://schemas.openxmlformats.org/officeDocument/2006/relationships/image" Target="../media/image881.png"/><Relationship Id="rId63" Type="http://schemas.openxmlformats.org/officeDocument/2006/relationships/image" Target="../media/image889.png"/><Relationship Id="rId68" Type="http://schemas.openxmlformats.org/officeDocument/2006/relationships/image" Target="../media/image894.png"/><Relationship Id="rId76" Type="http://schemas.openxmlformats.org/officeDocument/2006/relationships/image" Target="../media/image902.png"/><Relationship Id="rId7" Type="http://schemas.openxmlformats.org/officeDocument/2006/relationships/image" Target="../media/image833.png"/><Relationship Id="rId71" Type="http://schemas.openxmlformats.org/officeDocument/2006/relationships/image" Target="../media/image897.png"/><Relationship Id="rId2" Type="http://schemas.openxmlformats.org/officeDocument/2006/relationships/image" Target="../media/image828.png"/><Relationship Id="rId16" Type="http://schemas.openxmlformats.org/officeDocument/2006/relationships/image" Target="../media/image842.png"/><Relationship Id="rId29" Type="http://schemas.openxmlformats.org/officeDocument/2006/relationships/image" Target="../media/image855.png"/><Relationship Id="rId11" Type="http://schemas.openxmlformats.org/officeDocument/2006/relationships/image" Target="../media/image837.png"/><Relationship Id="rId24" Type="http://schemas.openxmlformats.org/officeDocument/2006/relationships/image" Target="../media/image850.png"/><Relationship Id="rId32" Type="http://schemas.openxmlformats.org/officeDocument/2006/relationships/image" Target="../media/image858.png"/><Relationship Id="rId37" Type="http://schemas.openxmlformats.org/officeDocument/2006/relationships/image" Target="../media/image863.png"/><Relationship Id="rId40" Type="http://schemas.openxmlformats.org/officeDocument/2006/relationships/image" Target="../media/image866.png"/><Relationship Id="rId45" Type="http://schemas.openxmlformats.org/officeDocument/2006/relationships/image" Target="../media/image871.png"/><Relationship Id="rId53" Type="http://schemas.openxmlformats.org/officeDocument/2006/relationships/image" Target="../media/image879.png"/><Relationship Id="rId58" Type="http://schemas.openxmlformats.org/officeDocument/2006/relationships/image" Target="../media/image884.png"/><Relationship Id="rId66" Type="http://schemas.openxmlformats.org/officeDocument/2006/relationships/image" Target="../media/image892.png"/><Relationship Id="rId74" Type="http://schemas.openxmlformats.org/officeDocument/2006/relationships/image" Target="../media/image900.png"/><Relationship Id="rId5" Type="http://schemas.openxmlformats.org/officeDocument/2006/relationships/image" Target="../media/image831.png"/><Relationship Id="rId15" Type="http://schemas.openxmlformats.org/officeDocument/2006/relationships/image" Target="../media/image841.png"/><Relationship Id="rId23" Type="http://schemas.openxmlformats.org/officeDocument/2006/relationships/image" Target="../media/image849.png"/><Relationship Id="rId28" Type="http://schemas.openxmlformats.org/officeDocument/2006/relationships/image" Target="../media/image854.png"/><Relationship Id="rId36" Type="http://schemas.openxmlformats.org/officeDocument/2006/relationships/image" Target="../media/image862.png"/><Relationship Id="rId49" Type="http://schemas.openxmlformats.org/officeDocument/2006/relationships/image" Target="../media/image875.png"/><Relationship Id="rId57" Type="http://schemas.openxmlformats.org/officeDocument/2006/relationships/image" Target="../media/image883.png"/><Relationship Id="rId61" Type="http://schemas.openxmlformats.org/officeDocument/2006/relationships/image" Target="../media/image887.png"/><Relationship Id="rId10" Type="http://schemas.openxmlformats.org/officeDocument/2006/relationships/image" Target="../media/image836.png"/><Relationship Id="rId19" Type="http://schemas.openxmlformats.org/officeDocument/2006/relationships/image" Target="../media/image845.png"/><Relationship Id="rId31" Type="http://schemas.openxmlformats.org/officeDocument/2006/relationships/image" Target="../media/image857.png"/><Relationship Id="rId44" Type="http://schemas.openxmlformats.org/officeDocument/2006/relationships/image" Target="../media/image870.png"/><Relationship Id="rId52" Type="http://schemas.openxmlformats.org/officeDocument/2006/relationships/image" Target="../media/image878.png"/><Relationship Id="rId60" Type="http://schemas.openxmlformats.org/officeDocument/2006/relationships/image" Target="../media/image886.png"/><Relationship Id="rId65" Type="http://schemas.openxmlformats.org/officeDocument/2006/relationships/image" Target="../media/image891.png"/><Relationship Id="rId73" Type="http://schemas.openxmlformats.org/officeDocument/2006/relationships/image" Target="../media/image899.png"/><Relationship Id="rId78" Type="http://schemas.openxmlformats.org/officeDocument/2006/relationships/image" Target="../media/image904.png"/><Relationship Id="rId4" Type="http://schemas.openxmlformats.org/officeDocument/2006/relationships/image" Target="../media/image830.jpeg"/><Relationship Id="rId9" Type="http://schemas.openxmlformats.org/officeDocument/2006/relationships/image" Target="../media/image835.png"/><Relationship Id="rId14" Type="http://schemas.openxmlformats.org/officeDocument/2006/relationships/image" Target="../media/image840.png"/><Relationship Id="rId22" Type="http://schemas.openxmlformats.org/officeDocument/2006/relationships/image" Target="../media/image848.png"/><Relationship Id="rId27" Type="http://schemas.openxmlformats.org/officeDocument/2006/relationships/image" Target="../media/image853.png"/><Relationship Id="rId30" Type="http://schemas.openxmlformats.org/officeDocument/2006/relationships/image" Target="../media/image856.png"/><Relationship Id="rId35" Type="http://schemas.openxmlformats.org/officeDocument/2006/relationships/image" Target="../media/image861.png"/><Relationship Id="rId43" Type="http://schemas.openxmlformats.org/officeDocument/2006/relationships/image" Target="../media/image869.png"/><Relationship Id="rId48" Type="http://schemas.openxmlformats.org/officeDocument/2006/relationships/image" Target="../media/image874.png"/><Relationship Id="rId56" Type="http://schemas.openxmlformats.org/officeDocument/2006/relationships/image" Target="../media/image882.png"/><Relationship Id="rId64" Type="http://schemas.openxmlformats.org/officeDocument/2006/relationships/image" Target="../media/image890.png"/><Relationship Id="rId69" Type="http://schemas.openxmlformats.org/officeDocument/2006/relationships/image" Target="../media/image895.png"/><Relationship Id="rId77" Type="http://schemas.openxmlformats.org/officeDocument/2006/relationships/image" Target="../media/image903.png"/><Relationship Id="rId8" Type="http://schemas.openxmlformats.org/officeDocument/2006/relationships/image" Target="../media/image834.png"/><Relationship Id="rId51" Type="http://schemas.openxmlformats.org/officeDocument/2006/relationships/image" Target="../media/image877.png"/><Relationship Id="rId72" Type="http://schemas.openxmlformats.org/officeDocument/2006/relationships/image" Target="../media/image898.png"/><Relationship Id="rId3" Type="http://schemas.openxmlformats.org/officeDocument/2006/relationships/image" Target="../media/image829.png"/><Relationship Id="rId12" Type="http://schemas.openxmlformats.org/officeDocument/2006/relationships/image" Target="../media/image838.png"/><Relationship Id="rId17" Type="http://schemas.openxmlformats.org/officeDocument/2006/relationships/image" Target="../media/image843.png"/><Relationship Id="rId25" Type="http://schemas.openxmlformats.org/officeDocument/2006/relationships/image" Target="../media/image851.png"/><Relationship Id="rId33" Type="http://schemas.openxmlformats.org/officeDocument/2006/relationships/image" Target="../media/image859.png"/><Relationship Id="rId38" Type="http://schemas.openxmlformats.org/officeDocument/2006/relationships/image" Target="../media/image864.png"/><Relationship Id="rId46" Type="http://schemas.openxmlformats.org/officeDocument/2006/relationships/image" Target="../media/image872.png"/><Relationship Id="rId59" Type="http://schemas.openxmlformats.org/officeDocument/2006/relationships/image" Target="../media/image885.png"/><Relationship Id="rId67" Type="http://schemas.openxmlformats.org/officeDocument/2006/relationships/image" Target="../media/image893.png"/><Relationship Id="rId20" Type="http://schemas.openxmlformats.org/officeDocument/2006/relationships/image" Target="../media/image846.png"/><Relationship Id="rId41" Type="http://schemas.openxmlformats.org/officeDocument/2006/relationships/image" Target="../media/image867.png"/><Relationship Id="rId54" Type="http://schemas.openxmlformats.org/officeDocument/2006/relationships/image" Target="../media/image880.png"/><Relationship Id="rId62" Type="http://schemas.openxmlformats.org/officeDocument/2006/relationships/image" Target="../media/image888.png"/><Relationship Id="rId70" Type="http://schemas.openxmlformats.org/officeDocument/2006/relationships/image" Target="../media/image896.png"/><Relationship Id="rId75" Type="http://schemas.openxmlformats.org/officeDocument/2006/relationships/image" Target="../media/image9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6.png"/><Relationship Id="rId7" Type="http://schemas.openxmlformats.org/officeDocument/2006/relationships/image" Target="../media/image910.png"/><Relationship Id="rId2" Type="http://schemas.openxmlformats.org/officeDocument/2006/relationships/image" Target="../media/image90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9.png"/><Relationship Id="rId5" Type="http://schemas.openxmlformats.org/officeDocument/2006/relationships/image" Target="../media/image908.png"/><Relationship Id="rId4" Type="http://schemas.openxmlformats.org/officeDocument/2006/relationships/image" Target="../media/image9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858000" cy="9144000"/>
          </a:xfrm>
          <a:custGeom>
            <a:avLst/>
            <a:gdLst/>
            <a:ahLst/>
            <a:cxnLst/>
            <a:rect l="l" t="t" r="r" b="b"/>
            <a:pathLst>
              <a:path w="6858000" h="9144000">
                <a:moveTo>
                  <a:pt x="0" y="9144000"/>
                </a:moveTo>
                <a:lnTo>
                  <a:pt x="6858000" y="9144000"/>
                </a:lnTo>
                <a:lnTo>
                  <a:pt x="6858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FDE7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97200" y="1835150"/>
            <a:ext cx="3497199" cy="3478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08500" y="8221662"/>
            <a:ext cx="2130425" cy="593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429000" y="1981200"/>
            <a:ext cx="501650" cy="503555"/>
          </a:xfrm>
          <a:custGeom>
            <a:avLst/>
            <a:gdLst/>
            <a:ahLst/>
            <a:cxnLst/>
            <a:rect l="l" t="t" r="r" b="b"/>
            <a:pathLst>
              <a:path w="501650" h="503555">
                <a:moveTo>
                  <a:pt x="250825" y="0"/>
                </a:moveTo>
                <a:lnTo>
                  <a:pt x="205730" y="4053"/>
                </a:lnTo>
                <a:lnTo>
                  <a:pt x="163291" y="15741"/>
                </a:lnTo>
                <a:lnTo>
                  <a:pt x="124215" y="34351"/>
                </a:lnTo>
                <a:lnTo>
                  <a:pt x="89209" y="59173"/>
                </a:lnTo>
                <a:lnTo>
                  <a:pt x="58980" y="89496"/>
                </a:lnTo>
                <a:lnTo>
                  <a:pt x="34238" y="124610"/>
                </a:lnTo>
                <a:lnTo>
                  <a:pt x="15688" y="163804"/>
                </a:lnTo>
                <a:lnTo>
                  <a:pt x="4040" y="206366"/>
                </a:lnTo>
                <a:lnTo>
                  <a:pt x="0" y="251586"/>
                </a:lnTo>
                <a:lnTo>
                  <a:pt x="4040" y="296807"/>
                </a:lnTo>
                <a:lnTo>
                  <a:pt x="15688" y="339369"/>
                </a:lnTo>
                <a:lnTo>
                  <a:pt x="34238" y="378563"/>
                </a:lnTo>
                <a:lnTo>
                  <a:pt x="58980" y="413677"/>
                </a:lnTo>
                <a:lnTo>
                  <a:pt x="89209" y="444000"/>
                </a:lnTo>
                <a:lnTo>
                  <a:pt x="124215" y="468822"/>
                </a:lnTo>
                <a:lnTo>
                  <a:pt x="163291" y="487432"/>
                </a:lnTo>
                <a:lnTo>
                  <a:pt x="205730" y="499120"/>
                </a:lnTo>
                <a:lnTo>
                  <a:pt x="250825" y="503174"/>
                </a:lnTo>
                <a:lnTo>
                  <a:pt x="295919" y="499120"/>
                </a:lnTo>
                <a:lnTo>
                  <a:pt x="338358" y="487432"/>
                </a:lnTo>
                <a:lnTo>
                  <a:pt x="377434" y="468822"/>
                </a:lnTo>
                <a:lnTo>
                  <a:pt x="412440" y="444000"/>
                </a:lnTo>
                <a:lnTo>
                  <a:pt x="442669" y="413677"/>
                </a:lnTo>
                <a:lnTo>
                  <a:pt x="467411" y="378563"/>
                </a:lnTo>
                <a:lnTo>
                  <a:pt x="485961" y="339369"/>
                </a:lnTo>
                <a:lnTo>
                  <a:pt x="497609" y="296807"/>
                </a:lnTo>
                <a:lnTo>
                  <a:pt x="501650" y="251586"/>
                </a:lnTo>
                <a:lnTo>
                  <a:pt x="497609" y="206366"/>
                </a:lnTo>
                <a:lnTo>
                  <a:pt x="485961" y="163804"/>
                </a:lnTo>
                <a:lnTo>
                  <a:pt x="467411" y="124610"/>
                </a:lnTo>
                <a:lnTo>
                  <a:pt x="442669" y="89496"/>
                </a:lnTo>
                <a:lnTo>
                  <a:pt x="412440" y="59173"/>
                </a:lnTo>
                <a:lnTo>
                  <a:pt x="377434" y="34351"/>
                </a:lnTo>
                <a:lnTo>
                  <a:pt x="338358" y="15741"/>
                </a:lnTo>
                <a:lnTo>
                  <a:pt x="295919" y="4053"/>
                </a:lnTo>
                <a:lnTo>
                  <a:pt x="250825" y="0"/>
                </a:lnTo>
                <a:close/>
              </a:path>
            </a:pathLst>
          </a:custGeom>
          <a:solidFill>
            <a:srgbClr val="FDE7DE">
              <a:alpha val="6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14751" y="2578100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314325" h="314325">
                <a:moveTo>
                  <a:pt x="157099" y="0"/>
                </a:moveTo>
                <a:lnTo>
                  <a:pt x="107452" y="8012"/>
                </a:lnTo>
                <a:lnTo>
                  <a:pt x="64328" y="30325"/>
                </a:lnTo>
                <a:lnTo>
                  <a:pt x="30317" y="64355"/>
                </a:lnTo>
                <a:lnTo>
                  <a:pt x="8011" y="107517"/>
                </a:lnTo>
                <a:lnTo>
                  <a:pt x="0" y="157225"/>
                </a:lnTo>
                <a:lnTo>
                  <a:pt x="8011" y="206872"/>
                </a:lnTo>
                <a:lnTo>
                  <a:pt x="30317" y="249996"/>
                </a:lnTo>
                <a:lnTo>
                  <a:pt x="64328" y="284007"/>
                </a:lnTo>
                <a:lnTo>
                  <a:pt x="107452" y="306313"/>
                </a:lnTo>
                <a:lnTo>
                  <a:pt x="157099" y="314325"/>
                </a:lnTo>
                <a:lnTo>
                  <a:pt x="206759" y="306313"/>
                </a:lnTo>
                <a:lnTo>
                  <a:pt x="249914" y="284007"/>
                </a:lnTo>
                <a:lnTo>
                  <a:pt x="283962" y="249996"/>
                </a:lnTo>
                <a:lnTo>
                  <a:pt x="306300" y="206872"/>
                </a:lnTo>
                <a:lnTo>
                  <a:pt x="314325" y="157225"/>
                </a:lnTo>
                <a:lnTo>
                  <a:pt x="306300" y="107517"/>
                </a:lnTo>
                <a:lnTo>
                  <a:pt x="283962" y="64355"/>
                </a:lnTo>
                <a:lnTo>
                  <a:pt x="249914" y="30325"/>
                </a:lnTo>
                <a:lnTo>
                  <a:pt x="206759" y="8012"/>
                </a:lnTo>
                <a:lnTo>
                  <a:pt x="157099" y="0"/>
                </a:lnTo>
                <a:close/>
              </a:path>
            </a:pathLst>
          </a:custGeom>
          <a:solidFill>
            <a:srgbClr val="FDE7DE">
              <a:alpha val="6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46451" y="3192526"/>
            <a:ext cx="209550" cy="209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97301" y="3135376"/>
            <a:ext cx="104775" cy="104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725801" y="3600450"/>
            <a:ext cx="346075" cy="346075"/>
          </a:xfrm>
          <a:custGeom>
            <a:avLst/>
            <a:gdLst/>
            <a:ahLst/>
            <a:cxnLst/>
            <a:rect l="l" t="t" r="r" b="b"/>
            <a:pathLst>
              <a:path w="346075" h="346075">
                <a:moveTo>
                  <a:pt x="172974" y="0"/>
                </a:moveTo>
                <a:lnTo>
                  <a:pt x="127000" y="6180"/>
                </a:lnTo>
                <a:lnTo>
                  <a:pt x="85682" y="23622"/>
                </a:lnTo>
                <a:lnTo>
                  <a:pt x="50673" y="50673"/>
                </a:lnTo>
                <a:lnTo>
                  <a:pt x="23622" y="85682"/>
                </a:lnTo>
                <a:lnTo>
                  <a:pt x="6180" y="127000"/>
                </a:lnTo>
                <a:lnTo>
                  <a:pt x="0" y="172974"/>
                </a:lnTo>
                <a:lnTo>
                  <a:pt x="6180" y="219001"/>
                </a:lnTo>
                <a:lnTo>
                  <a:pt x="23622" y="260354"/>
                </a:lnTo>
                <a:lnTo>
                  <a:pt x="50673" y="295386"/>
                </a:lnTo>
                <a:lnTo>
                  <a:pt x="85682" y="322448"/>
                </a:lnTo>
                <a:lnTo>
                  <a:pt x="127000" y="339893"/>
                </a:lnTo>
                <a:lnTo>
                  <a:pt x="172974" y="346075"/>
                </a:lnTo>
                <a:lnTo>
                  <a:pt x="218957" y="339893"/>
                </a:lnTo>
                <a:lnTo>
                  <a:pt x="260298" y="322448"/>
                </a:lnTo>
                <a:lnTo>
                  <a:pt x="295338" y="295386"/>
                </a:lnTo>
                <a:lnTo>
                  <a:pt x="322420" y="260354"/>
                </a:lnTo>
                <a:lnTo>
                  <a:pt x="339884" y="219001"/>
                </a:lnTo>
                <a:lnTo>
                  <a:pt x="346075" y="172974"/>
                </a:lnTo>
                <a:lnTo>
                  <a:pt x="339884" y="127000"/>
                </a:lnTo>
                <a:lnTo>
                  <a:pt x="322420" y="85682"/>
                </a:lnTo>
                <a:lnTo>
                  <a:pt x="295338" y="50673"/>
                </a:lnTo>
                <a:lnTo>
                  <a:pt x="260298" y="23622"/>
                </a:lnTo>
                <a:lnTo>
                  <a:pt x="218957" y="6180"/>
                </a:lnTo>
                <a:lnTo>
                  <a:pt x="172974" y="0"/>
                </a:lnTo>
                <a:close/>
              </a:path>
            </a:pathLst>
          </a:custGeom>
          <a:solidFill>
            <a:srgbClr val="FDE7DE">
              <a:alpha val="6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24200" y="3346450"/>
            <a:ext cx="255904" cy="254000"/>
          </a:xfrm>
          <a:custGeom>
            <a:avLst/>
            <a:gdLst/>
            <a:ahLst/>
            <a:cxnLst/>
            <a:rect l="l" t="t" r="r" b="b"/>
            <a:pathLst>
              <a:path w="255904" h="254000">
                <a:moveTo>
                  <a:pt x="127762" y="0"/>
                </a:moveTo>
                <a:lnTo>
                  <a:pt x="78063" y="9985"/>
                </a:lnTo>
                <a:lnTo>
                  <a:pt x="37449" y="37211"/>
                </a:lnTo>
                <a:lnTo>
                  <a:pt x="10050" y="77581"/>
                </a:lnTo>
                <a:lnTo>
                  <a:pt x="0" y="127000"/>
                </a:lnTo>
                <a:lnTo>
                  <a:pt x="10050" y="176418"/>
                </a:lnTo>
                <a:lnTo>
                  <a:pt x="37449" y="216788"/>
                </a:lnTo>
                <a:lnTo>
                  <a:pt x="78063" y="244014"/>
                </a:lnTo>
                <a:lnTo>
                  <a:pt x="127762" y="254000"/>
                </a:lnTo>
                <a:lnTo>
                  <a:pt x="177534" y="244014"/>
                </a:lnTo>
                <a:lnTo>
                  <a:pt x="218186" y="216788"/>
                </a:lnTo>
                <a:lnTo>
                  <a:pt x="245598" y="176418"/>
                </a:lnTo>
                <a:lnTo>
                  <a:pt x="255650" y="127000"/>
                </a:lnTo>
                <a:lnTo>
                  <a:pt x="245598" y="77581"/>
                </a:lnTo>
                <a:lnTo>
                  <a:pt x="218186" y="37211"/>
                </a:lnTo>
                <a:lnTo>
                  <a:pt x="177534" y="9985"/>
                </a:lnTo>
                <a:lnTo>
                  <a:pt x="127762" y="0"/>
                </a:lnTo>
                <a:close/>
              </a:path>
            </a:pathLst>
          </a:custGeom>
          <a:solidFill>
            <a:srgbClr val="FDE7DE">
              <a:alpha val="6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29026" y="4067175"/>
            <a:ext cx="252349" cy="2524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402076" y="4705350"/>
            <a:ext cx="528955" cy="528955"/>
          </a:xfrm>
          <a:custGeom>
            <a:avLst/>
            <a:gdLst/>
            <a:ahLst/>
            <a:cxnLst/>
            <a:rect l="l" t="t" r="r" b="b"/>
            <a:pathLst>
              <a:path w="528954" h="528954">
                <a:moveTo>
                  <a:pt x="264287" y="0"/>
                </a:moveTo>
                <a:lnTo>
                  <a:pt x="216757" y="4259"/>
                </a:lnTo>
                <a:lnTo>
                  <a:pt x="172033" y="16538"/>
                </a:lnTo>
                <a:lnTo>
                  <a:pt x="130857" y="36091"/>
                </a:lnTo>
                <a:lnTo>
                  <a:pt x="93973" y="62169"/>
                </a:lnTo>
                <a:lnTo>
                  <a:pt x="62127" y="94026"/>
                </a:lnTo>
                <a:lnTo>
                  <a:pt x="36063" y="130913"/>
                </a:lnTo>
                <a:lnTo>
                  <a:pt x="16524" y="172084"/>
                </a:lnTo>
                <a:lnTo>
                  <a:pt x="4255" y="216791"/>
                </a:lnTo>
                <a:lnTo>
                  <a:pt x="0" y="264287"/>
                </a:lnTo>
                <a:lnTo>
                  <a:pt x="4255" y="311816"/>
                </a:lnTo>
                <a:lnTo>
                  <a:pt x="16524" y="356540"/>
                </a:lnTo>
                <a:lnTo>
                  <a:pt x="36063" y="397716"/>
                </a:lnTo>
                <a:lnTo>
                  <a:pt x="62127" y="434600"/>
                </a:lnTo>
                <a:lnTo>
                  <a:pt x="93973" y="466446"/>
                </a:lnTo>
                <a:lnTo>
                  <a:pt x="130857" y="492510"/>
                </a:lnTo>
                <a:lnTo>
                  <a:pt x="172033" y="512049"/>
                </a:lnTo>
                <a:lnTo>
                  <a:pt x="216757" y="524318"/>
                </a:lnTo>
                <a:lnTo>
                  <a:pt x="264287" y="528574"/>
                </a:lnTo>
                <a:lnTo>
                  <a:pt x="311782" y="524318"/>
                </a:lnTo>
                <a:lnTo>
                  <a:pt x="356489" y="512049"/>
                </a:lnTo>
                <a:lnTo>
                  <a:pt x="397660" y="492510"/>
                </a:lnTo>
                <a:lnTo>
                  <a:pt x="434547" y="466446"/>
                </a:lnTo>
                <a:lnTo>
                  <a:pt x="466404" y="434600"/>
                </a:lnTo>
                <a:lnTo>
                  <a:pt x="492482" y="397716"/>
                </a:lnTo>
                <a:lnTo>
                  <a:pt x="512035" y="356540"/>
                </a:lnTo>
                <a:lnTo>
                  <a:pt x="524314" y="311816"/>
                </a:lnTo>
                <a:lnTo>
                  <a:pt x="528574" y="264287"/>
                </a:lnTo>
                <a:lnTo>
                  <a:pt x="524314" y="216791"/>
                </a:lnTo>
                <a:lnTo>
                  <a:pt x="512035" y="172084"/>
                </a:lnTo>
                <a:lnTo>
                  <a:pt x="492482" y="130913"/>
                </a:lnTo>
                <a:lnTo>
                  <a:pt x="466404" y="94026"/>
                </a:lnTo>
                <a:lnTo>
                  <a:pt x="434547" y="62169"/>
                </a:lnTo>
                <a:lnTo>
                  <a:pt x="397660" y="36091"/>
                </a:lnTo>
                <a:lnTo>
                  <a:pt x="356489" y="16538"/>
                </a:lnTo>
                <a:lnTo>
                  <a:pt x="311782" y="4259"/>
                </a:lnTo>
                <a:lnTo>
                  <a:pt x="264287" y="0"/>
                </a:lnTo>
                <a:close/>
              </a:path>
            </a:pathLst>
          </a:custGeom>
          <a:solidFill>
            <a:srgbClr val="FDE7DE">
              <a:alpha val="6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13276" y="4894326"/>
            <a:ext cx="125349" cy="1253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716526" y="5313426"/>
            <a:ext cx="421005" cy="421005"/>
          </a:xfrm>
          <a:custGeom>
            <a:avLst/>
            <a:gdLst/>
            <a:ahLst/>
            <a:cxnLst/>
            <a:rect l="l" t="t" r="r" b="b"/>
            <a:pathLst>
              <a:path w="421004" h="421004">
                <a:moveTo>
                  <a:pt x="210312" y="0"/>
                </a:moveTo>
                <a:lnTo>
                  <a:pt x="162072" y="5551"/>
                </a:lnTo>
                <a:lnTo>
                  <a:pt x="117798" y="21367"/>
                </a:lnTo>
                <a:lnTo>
                  <a:pt x="78750" y="46186"/>
                </a:lnTo>
                <a:lnTo>
                  <a:pt x="46186" y="78750"/>
                </a:lnTo>
                <a:lnTo>
                  <a:pt x="21367" y="117798"/>
                </a:lnTo>
                <a:lnTo>
                  <a:pt x="5551" y="162072"/>
                </a:lnTo>
                <a:lnTo>
                  <a:pt x="0" y="210312"/>
                </a:lnTo>
                <a:lnTo>
                  <a:pt x="5551" y="258511"/>
                </a:lnTo>
                <a:lnTo>
                  <a:pt x="21367" y="302769"/>
                </a:lnTo>
                <a:lnTo>
                  <a:pt x="46186" y="341820"/>
                </a:lnTo>
                <a:lnTo>
                  <a:pt x="78750" y="374397"/>
                </a:lnTo>
                <a:lnTo>
                  <a:pt x="117798" y="399234"/>
                </a:lnTo>
                <a:lnTo>
                  <a:pt x="162072" y="415065"/>
                </a:lnTo>
                <a:lnTo>
                  <a:pt x="210312" y="420624"/>
                </a:lnTo>
                <a:lnTo>
                  <a:pt x="258511" y="415065"/>
                </a:lnTo>
                <a:lnTo>
                  <a:pt x="302769" y="399234"/>
                </a:lnTo>
                <a:lnTo>
                  <a:pt x="341820" y="374397"/>
                </a:lnTo>
                <a:lnTo>
                  <a:pt x="374397" y="341820"/>
                </a:lnTo>
                <a:lnTo>
                  <a:pt x="399234" y="302769"/>
                </a:lnTo>
                <a:lnTo>
                  <a:pt x="415065" y="258511"/>
                </a:lnTo>
                <a:lnTo>
                  <a:pt x="420624" y="210312"/>
                </a:lnTo>
                <a:lnTo>
                  <a:pt x="415065" y="162072"/>
                </a:lnTo>
                <a:lnTo>
                  <a:pt x="399234" y="117798"/>
                </a:lnTo>
                <a:lnTo>
                  <a:pt x="374397" y="78750"/>
                </a:lnTo>
                <a:lnTo>
                  <a:pt x="341820" y="46186"/>
                </a:lnTo>
                <a:lnTo>
                  <a:pt x="302769" y="21367"/>
                </a:lnTo>
                <a:lnTo>
                  <a:pt x="258511" y="5551"/>
                </a:lnTo>
                <a:lnTo>
                  <a:pt x="210312" y="0"/>
                </a:lnTo>
                <a:close/>
              </a:path>
            </a:pathLst>
          </a:custGeom>
          <a:solidFill>
            <a:srgbClr val="FDE7DE">
              <a:alpha val="6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89550" y="5010150"/>
            <a:ext cx="304800" cy="303530"/>
          </a:xfrm>
          <a:custGeom>
            <a:avLst/>
            <a:gdLst/>
            <a:ahLst/>
            <a:cxnLst/>
            <a:rect l="l" t="t" r="r" b="b"/>
            <a:pathLst>
              <a:path w="304800" h="303529">
                <a:moveTo>
                  <a:pt x="152400" y="0"/>
                </a:moveTo>
                <a:lnTo>
                  <a:pt x="104217" y="7723"/>
                </a:lnTo>
                <a:lnTo>
                  <a:pt x="62380" y="29236"/>
                </a:lnTo>
                <a:lnTo>
                  <a:pt x="29394" y="62051"/>
                </a:lnTo>
                <a:lnTo>
                  <a:pt x="7766" y="103680"/>
                </a:lnTo>
                <a:lnTo>
                  <a:pt x="0" y="151637"/>
                </a:lnTo>
                <a:lnTo>
                  <a:pt x="7766" y="199546"/>
                </a:lnTo>
                <a:lnTo>
                  <a:pt x="29394" y="241169"/>
                </a:lnTo>
                <a:lnTo>
                  <a:pt x="62380" y="274003"/>
                </a:lnTo>
                <a:lnTo>
                  <a:pt x="104217" y="295540"/>
                </a:lnTo>
                <a:lnTo>
                  <a:pt x="152400" y="303275"/>
                </a:lnTo>
                <a:lnTo>
                  <a:pt x="200582" y="295540"/>
                </a:lnTo>
                <a:lnTo>
                  <a:pt x="242419" y="274003"/>
                </a:lnTo>
                <a:lnTo>
                  <a:pt x="275405" y="241169"/>
                </a:lnTo>
                <a:lnTo>
                  <a:pt x="297033" y="199546"/>
                </a:lnTo>
                <a:lnTo>
                  <a:pt x="304800" y="151637"/>
                </a:lnTo>
                <a:lnTo>
                  <a:pt x="297033" y="103680"/>
                </a:lnTo>
                <a:lnTo>
                  <a:pt x="275405" y="62051"/>
                </a:lnTo>
                <a:lnTo>
                  <a:pt x="242419" y="29236"/>
                </a:lnTo>
                <a:lnTo>
                  <a:pt x="200582" y="7723"/>
                </a:lnTo>
                <a:lnTo>
                  <a:pt x="152400" y="0"/>
                </a:lnTo>
                <a:close/>
              </a:path>
            </a:pathLst>
          </a:custGeom>
          <a:solidFill>
            <a:srgbClr val="FDE7DE">
              <a:alpha val="6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91276" y="4654550"/>
            <a:ext cx="209550" cy="2095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07176" y="4319523"/>
            <a:ext cx="158750" cy="160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59576" y="3976623"/>
            <a:ext cx="104775" cy="10490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27726" y="1585975"/>
            <a:ext cx="611505" cy="611505"/>
          </a:xfrm>
          <a:custGeom>
            <a:avLst/>
            <a:gdLst/>
            <a:ahLst/>
            <a:cxnLst/>
            <a:rect l="l" t="t" r="r" b="b"/>
            <a:pathLst>
              <a:path w="611504" h="611505">
                <a:moveTo>
                  <a:pt x="305562" y="0"/>
                </a:moveTo>
                <a:lnTo>
                  <a:pt x="255991" y="3998"/>
                </a:lnTo>
                <a:lnTo>
                  <a:pt x="208970" y="15575"/>
                </a:lnTo>
                <a:lnTo>
                  <a:pt x="165127" y="34101"/>
                </a:lnTo>
                <a:lnTo>
                  <a:pt x="125089" y="58948"/>
                </a:lnTo>
                <a:lnTo>
                  <a:pt x="89487" y="89487"/>
                </a:lnTo>
                <a:lnTo>
                  <a:pt x="58948" y="125089"/>
                </a:lnTo>
                <a:lnTo>
                  <a:pt x="34101" y="165127"/>
                </a:lnTo>
                <a:lnTo>
                  <a:pt x="15575" y="208970"/>
                </a:lnTo>
                <a:lnTo>
                  <a:pt x="3998" y="255991"/>
                </a:lnTo>
                <a:lnTo>
                  <a:pt x="0" y="305562"/>
                </a:lnTo>
                <a:lnTo>
                  <a:pt x="3998" y="355132"/>
                </a:lnTo>
                <a:lnTo>
                  <a:pt x="15575" y="402153"/>
                </a:lnTo>
                <a:lnTo>
                  <a:pt x="34101" y="445996"/>
                </a:lnTo>
                <a:lnTo>
                  <a:pt x="58948" y="486034"/>
                </a:lnTo>
                <a:lnTo>
                  <a:pt x="89487" y="521636"/>
                </a:lnTo>
                <a:lnTo>
                  <a:pt x="125089" y="552175"/>
                </a:lnTo>
                <a:lnTo>
                  <a:pt x="165127" y="577022"/>
                </a:lnTo>
                <a:lnTo>
                  <a:pt x="208970" y="595548"/>
                </a:lnTo>
                <a:lnTo>
                  <a:pt x="255991" y="607125"/>
                </a:lnTo>
                <a:lnTo>
                  <a:pt x="305562" y="611124"/>
                </a:lnTo>
                <a:lnTo>
                  <a:pt x="355132" y="607125"/>
                </a:lnTo>
                <a:lnTo>
                  <a:pt x="402153" y="595548"/>
                </a:lnTo>
                <a:lnTo>
                  <a:pt x="445996" y="577022"/>
                </a:lnTo>
                <a:lnTo>
                  <a:pt x="486034" y="552175"/>
                </a:lnTo>
                <a:lnTo>
                  <a:pt x="521636" y="521636"/>
                </a:lnTo>
                <a:lnTo>
                  <a:pt x="552175" y="486034"/>
                </a:lnTo>
                <a:lnTo>
                  <a:pt x="577022" y="445996"/>
                </a:lnTo>
                <a:lnTo>
                  <a:pt x="595548" y="402153"/>
                </a:lnTo>
                <a:lnTo>
                  <a:pt x="607125" y="355132"/>
                </a:lnTo>
                <a:lnTo>
                  <a:pt x="611124" y="305562"/>
                </a:lnTo>
                <a:lnTo>
                  <a:pt x="607125" y="255991"/>
                </a:lnTo>
                <a:lnTo>
                  <a:pt x="595548" y="208970"/>
                </a:lnTo>
                <a:lnTo>
                  <a:pt x="577022" y="165127"/>
                </a:lnTo>
                <a:lnTo>
                  <a:pt x="552175" y="125089"/>
                </a:lnTo>
                <a:lnTo>
                  <a:pt x="521636" y="89487"/>
                </a:lnTo>
                <a:lnTo>
                  <a:pt x="486034" y="58948"/>
                </a:lnTo>
                <a:lnTo>
                  <a:pt x="445996" y="34101"/>
                </a:lnTo>
                <a:lnTo>
                  <a:pt x="402153" y="15575"/>
                </a:lnTo>
                <a:lnTo>
                  <a:pt x="355132" y="3998"/>
                </a:lnTo>
                <a:lnTo>
                  <a:pt x="305562" y="0"/>
                </a:lnTo>
                <a:close/>
              </a:path>
            </a:pathLst>
          </a:custGeom>
          <a:solidFill>
            <a:srgbClr val="FDE7DE">
              <a:alpha val="6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86401" y="1843023"/>
            <a:ext cx="279400" cy="276860"/>
          </a:xfrm>
          <a:custGeom>
            <a:avLst/>
            <a:gdLst/>
            <a:ahLst/>
            <a:cxnLst/>
            <a:rect l="l" t="t" r="r" b="b"/>
            <a:pathLst>
              <a:path w="279400" h="276860">
                <a:moveTo>
                  <a:pt x="139700" y="0"/>
                </a:moveTo>
                <a:lnTo>
                  <a:pt x="95520" y="7042"/>
                </a:lnTo>
                <a:lnTo>
                  <a:pt x="57168" y="26655"/>
                </a:lnTo>
                <a:lnTo>
                  <a:pt x="26936" y="56564"/>
                </a:lnTo>
                <a:lnTo>
                  <a:pt x="7116" y="94496"/>
                </a:lnTo>
                <a:lnTo>
                  <a:pt x="0" y="138175"/>
                </a:lnTo>
                <a:lnTo>
                  <a:pt x="7116" y="181855"/>
                </a:lnTo>
                <a:lnTo>
                  <a:pt x="26936" y="219787"/>
                </a:lnTo>
                <a:lnTo>
                  <a:pt x="57168" y="249696"/>
                </a:lnTo>
                <a:lnTo>
                  <a:pt x="95520" y="269309"/>
                </a:lnTo>
                <a:lnTo>
                  <a:pt x="139700" y="276351"/>
                </a:lnTo>
                <a:lnTo>
                  <a:pt x="183830" y="269309"/>
                </a:lnTo>
                <a:lnTo>
                  <a:pt x="222176" y="249696"/>
                </a:lnTo>
                <a:lnTo>
                  <a:pt x="252427" y="219787"/>
                </a:lnTo>
                <a:lnTo>
                  <a:pt x="272271" y="181855"/>
                </a:lnTo>
                <a:lnTo>
                  <a:pt x="279400" y="138175"/>
                </a:lnTo>
                <a:lnTo>
                  <a:pt x="272271" y="94496"/>
                </a:lnTo>
                <a:lnTo>
                  <a:pt x="252427" y="56564"/>
                </a:lnTo>
                <a:lnTo>
                  <a:pt x="222176" y="26655"/>
                </a:lnTo>
                <a:lnTo>
                  <a:pt x="183830" y="7042"/>
                </a:lnTo>
                <a:lnTo>
                  <a:pt x="139700" y="0"/>
                </a:lnTo>
                <a:close/>
              </a:path>
            </a:pathLst>
          </a:custGeom>
          <a:solidFill>
            <a:srgbClr val="FDE7DE">
              <a:alpha val="6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86551" y="2489200"/>
            <a:ext cx="403225" cy="403225"/>
          </a:xfrm>
          <a:custGeom>
            <a:avLst/>
            <a:gdLst/>
            <a:ahLst/>
            <a:cxnLst/>
            <a:rect l="l" t="t" r="r" b="b"/>
            <a:pathLst>
              <a:path w="403225" h="403225">
                <a:moveTo>
                  <a:pt x="201549" y="0"/>
                </a:moveTo>
                <a:lnTo>
                  <a:pt x="155314" y="5326"/>
                </a:lnTo>
                <a:lnTo>
                  <a:pt x="112883" y="20499"/>
                </a:lnTo>
                <a:lnTo>
                  <a:pt x="75462" y="44307"/>
                </a:lnTo>
                <a:lnTo>
                  <a:pt x="44257" y="75539"/>
                </a:lnTo>
                <a:lnTo>
                  <a:pt x="20474" y="112985"/>
                </a:lnTo>
                <a:lnTo>
                  <a:pt x="5319" y="155434"/>
                </a:lnTo>
                <a:lnTo>
                  <a:pt x="0" y="201675"/>
                </a:lnTo>
                <a:lnTo>
                  <a:pt x="5319" y="247870"/>
                </a:lnTo>
                <a:lnTo>
                  <a:pt x="20474" y="290285"/>
                </a:lnTo>
                <a:lnTo>
                  <a:pt x="44257" y="327709"/>
                </a:lnTo>
                <a:lnTo>
                  <a:pt x="75462" y="358927"/>
                </a:lnTo>
                <a:lnTo>
                  <a:pt x="112883" y="382728"/>
                </a:lnTo>
                <a:lnTo>
                  <a:pt x="155314" y="397898"/>
                </a:lnTo>
                <a:lnTo>
                  <a:pt x="201549" y="403225"/>
                </a:lnTo>
                <a:lnTo>
                  <a:pt x="247790" y="397898"/>
                </a:lnTo>
                <a:lnTo>
                  <a:pt x="290239" y="382728"/>
                </a:lnTo>
                <a:lnTo>
                  <a:pt x="327685" y="358927"/>
                </a:lnTo>
                <a:lnTo>
                  <a:pt x="358917" y="327709"/>
                </a:lnTo>
                <a:lnTo>
                  <a:pt x="382725" y="290285"/>
                </a:lnTo>
                <a:lnTo>
                  <a:pt x="397898" y="247870"/>
                </a:lnTo>
                <a:lnTo>
                  <a:pt x="403225" y="201675"/>
                </a:lnTo>
                <a:lnTo>
                  <a:pt x="397898" y="155434"/>
                </a:lnTo>
                <a:lnTo>
                  <a:pt x="382725" y="112985"/>
                </a:lnTo>
                <a:lnTo>
                  <a:pt x="358917" y="75539"/>
                </a:lnTo>
                <a:lnTo>
                  <a:pt x="327685" y="44307"/>
                </a:lnTo>
                <a:lnTo>
                  <a:pt x="290239" y="20499"/>
                </a:lnTo>
                <a:lnTo>
                  <a:pt x="247790" y="5326"/>
                </a:lnTo>
                <a:lnTo>
                  <a:pt x="201549" y="0"/>
                </a:lnTo>
                <a:close/>
              </a:path>
            </a:pathLst>
          </a:custGeom>
          <a:solidFill>
            <a:srgbClr val="FDE7DE">
              <a:alpha val="6117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821426" y="2258948"/>
            <a:ext cx="193675" cy="1953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74112"/>
            <a:ext cx="6858000" cy="370205"/>
          </a:xfrm>
          <a:custGeom>
            <a:avLst/>
            <a:gdLst/>
            <a:ahLst/>
            <a:cxnLst/>
            <a:rect l="l" t="t" r="r" b="b"/>
            <a:pathLst>
              <a:path w="6858000" h="370204">
                <a:moveTo>
                  <a:pt x="6857999" y="0"/>
                </a:moveTo>
                <a:lnTo>
                  <a:pt x="0" y="0"/>
                </a:lnTo>
                <a:lnTo>
                  <a:pt x="0" y="369885"/>
                </a:lnTo>
                <a:lnTo>
                  <a:pt x="6857999" y="369885"/>
                </a:lnTo>
                <a:lnTo>
                  <a:pt x="6857999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857999" cy="1187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4278" y="1566163"/>
            <a:ext cx="98831" cy="123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8357" y="1557782"/>
            <a:ext cx="636905" cy="167005"/>
          </a:xfrm>
          <a:custGeom>
            <a:avLst/>
            <a:gdLst/>
            <a:ahLst/>
            <a:cxnLst/>
            <a:rect l="l" t="t" r="r" b="b"/>
            <a:pathLst>
              <a:path w="636905" h="167005">
                <a:moveTo>
                  <a:pt x="90639" y="92456"/>
                </a:moveTo>
                <a:lnTo>
                  <a:pt x="79463" y="92456"/>
                </a:lnTo>
                <a:lnTo>
                  <a:pt x="74256" y="93345"/>
                </a:lnTo>
                <a:lnTo>
                  <a:pt x="45465" y="124078"/>
                </a:lnTo>
                <a:lnTo>
                  <a:pt x="45465" y="135127"/>
                </a:lnTo>
                <a:lnTo>
                  <a:pt x="46481" y="140208"/>
                </a:lnTo>
                <a:lnTo>
                  <a:pt x="50520" y="149351"/>
                </a:lnTo>
                <a:lnTo>
                  <a:pt x="53314" y="153289"/>
                </a:lnTo>
                <a:lnTo>
                  <a:pt x="56883" y="156464"/>
                </a:lnTo>
                <a:lnTo>
                  <a:pt x="60439" y="159766"/>
                </a:lnTo>
                <a:lnTo>
                  <a:pt x="64630" y="162306"/>
                </a:lnTo>
                <a:lnTo>
                  <a:pt x="74256" y="165862"/>
                </a:lnTo>
                <a:lnTo>
                  <a:pt x="79463" y="166750"/>
                </a:lnTo>
                <a:lnTo>
                  <a:pt x="90512" y="166750"/>
                </a:lnTo>
                <a:lnTo>
                  <a:pt x="95694" y="165862"/>
                </a:lnTo>
                <a:lnTo>
                  <a:pt x="105435" y="162306"/>
                </a:lnTo>
                <a:lnTo>
                  <a:pt x="109651" y="159766"/>
                </a:lnTo>
                <a:lnTo>
                  <a:pt x="113220" y="156464"/>
                </a:lnTo>
                <a:lnTo>
                  <a:pt x="116789" y="153289"/>
                </a:lnTo>
                <a:lnTo>
                  <a:pt x="117607" y="152146"/>
                </a:lnTo>
                <a:lnTo>
                  <a:pt x="78625" y="152146"/>
                </a:lnTo>
                <a:lnTo>
                  <a:pt x="73228" y="150241"/>
                </a:lnTo>
                <a:lnTo>
                  <a:pt x="64427" y="142621"/>
                </a:lnTo>
                <a:lnTo>
                  <a:pt x="62230" y="137033"/>
                </a:lnTo>
                <a:lnTo>
                  <a:pt x="62230" y="122809"/>
                </a:lnTo>
                <a:lnTo>
                  <a:pt x="64363" y="117348"/>
                </a:lnTo>
                <a:lnTo>
                  <a:pt x="72923" y="109220"/>
                </a:lnTo>
                <a:lnTo>
                  <a:pt x="78397" y="107188"/>
                </a:lnTo>
                <a:lnTo>
                  <a:pt x="117607" y="107188"/>
                </a:lnTo>
                <a:lnTo>
                  <a:pt x="116789" y="106045"/>
                </a:lnTo>
                <a:lnTo>
                  <a:pt x="113220" y="102870"/>
                </a:lnTo>
                <a:lnTo>
                  <a:pt x="109651" y="99568"/>
                </a:lnTo>
                <a:lnTo>
                  <a:pt x="105460" y="97027"/>
                </a:lnTo>
                <a:lnTo>
                  <a:pt x="100647" y="95123"/>
                </a:lnTo>
                <a:lnTo>
                  <a:pt x="95834" y="93345"/>
                </a:lnTo>
                <a:lnTo>
                  <a:pt x="90639" y="92456"/>
                </a:lnTo>
                <a:close/>
              </a:path>
              <a:path w="636905" h="167005">
                <a:moveTo>
                  <a:pt x="117607" y="107188"/>
                </a:moveTo>
                <a:lnTo>
                  <a:pt x="88265" y="107188"/>
                </a:lnTo>
                <a:lnTo>
                  <a:pt x="91262" y="107696"/>
                </a:lnTo>
                <a:lnTo>
                  <a:pt x="94056" y="108839"/>
                </a:lnTo>
                <a:lnTo>
                  <a:pt x="96850" y="109854"/>
                </a:lnTo>
                <a:lnTo>
                  <a:pt x="99250" y="111378"/>
                </a:lnTo>
                <a:lnTo>
                  <a:pt x="101282" y="113411"/>
                </a:lnTo>
                <a:lnTo>
                  <a:pt x="103301" y="115316"/>
                </a:lnTo>
                <a:lnTo>
                  <a:pt x="104902" y="117728"/>
                </a:lnTo>
                <a:lnTo>
                  <a:pt x="107276" y="123317"/>
                </a:lnTo>
                <a:lnTo>
                  <a:pt x="107873" y="126365"/>
                </a:lnTo>
                <a:lnTo>
                  <a:pt x="107873" y="133350"/>
                </a:lnTo>
                <a:lnTo>
                  <a:pt x="88265" y="152146"/>
                </a:lnTo>
                <a:lnTo>
                  <a:pt x="117607" y="152146"/>
                </a:lnTo>
                <a:lnTo>
                  <a:pt x="119608" y="149351"/>
                </a:lnTo>
                <a:lnTo>
                  <a:pt x="123774" y="140208"/>
                </a:lnTo>
                <a:lnTo>
                  <a:pt x="124815" y="135127"/>
                </a:lnTo>
                <a:lnTo>
                  <a:pt x="124815" y="124078"/>
                </a:lnTo>
                <a:lnTo>
                  <a:pt x="123774" y="118999"/>
                </a:lnTo>
                <a:lnTo>
                  <a:pt x="121691" y="114553"/>
                </a:lnTo>
                <a:lnTo>
                  <a:pt x="119608" y="109982"/>
                </a:lnTo>
                <a:lnTo>
                  <a:pt x="117607" y="107188"/>
                </a:lnTo>
                <a:close/>
              </a:path>
              <a:path w="636905" h="167005">
                <a:moveTo>
                  <a:pt x="383755" y="103250"/>
                </a:moveTo>
                <a:lnTo>
                  <a:pt x="366458" y="103250"/>
                </a:lnTo>
                <a:lnTo>
                  <a:pt x="366458" y="134366"/>
                </a:lnTo>
                <a:lnTo>
                  <a:pt x="392798" y="159131"/>
                </a:lnTo>
                <a:lnTo>
                  <a:pt x="467029" y="159131"/>
                </a:lnTo>
                <a:lnTo>
                  <a:pt x="467029" y="143891"/>
                </a:lnTo>
                <a:lnTo>
                  <a:pt x="397014" y="143891"/>
                </a:lnTo>
                <a:lnTo>
                  <a:pt x="394042" y="143637"/>
                </a:lnTo>
                <a:lnTo>
                  <a:pt x="383755" y="129794"/>
                </a:lnTo>
                <a:lnTo>
                  <a:pt x="383755" y="103250"/>
                </a:lnTo>
                <a:close/>
              </a:path>
              <a:path w="636905" h="167005">
                <a:moveTo>
                  <a:pt x="465251" y="0"/>
                </a:moveTo>
                <a:lnTo>
                  <a:pt x="447954" y="0"/>
                </a:lnTo>
                <a:lnTo>
                  <a:pt x="447954" y="105918"/>
                </a:lnTo>
                <a:lnTo>
                  <a:pt x="465251" y="105918"/>
                </a:lnTo>
                <a:lnTo>
                  <a:pt x="465251" y="0"/>
                </a:lnTo>
                <a:close/>
              </a:path>
              <a:path w="636905" h="167005">
                <a:moveTo>
                  <a:pt x="376212" y="3556"/>
                </a:moveTo>
                <a:lnTo>
                  <a:pt x="364439" y="3556"/>
                </a:lnTo>
                <a:lnTo>
                  <a:pt x="358914" y="4699"/>
                </a:lnTo>
                <a:lnTo>
                  <a:pt x="329374" y="32639"/>
                </a:lnTo>
                <a:lnTo>
                  <a:pt x="328307" y="37719"/>
                </a:lnTo>
                <a:lnTo>
                  <a:pt x="328307" y="48768"/>
                </a:lnTo>
                <a:lnTo>
                  <a:pt x="329374" y="53975"/>
                </a:lnTo>
                <a:lnTo>
                  <a:pt x="331520" y="58674"/>
                </a:lnTo>
                <a:lnTo>
                  <a:pt x="333654" y="63500"/>
                </a:lnTo>
                <a:lnTo>
                  <a:pt x="353809" y="79248"/>
                </a:lnTo>
                <a:lnTo>
                  <a:pt x="358914" y="81279"/>
                </a:lnTo>
                <a:lnTo>
                  <a:pt x="364439" y="82296"/>
                </a:lnTo>
                <a:lnTo>
                  <a:pt x="376212" y="82296"/>
                </a:lnTo>
                <a:lnTo>
                  <a:pt x="381685" y="81279"/>
                </a:lnTo>
                <a:lnTo>
                  <a:pt x="386791" y="79248"/>
                </a:lnTo>
                <a:lnTo>
                  <a:pt x="391909" y="77343"/>
                </a:lnTo>
                <a:lnTo>
                  <a:pt x="396367" y="74549"/>
                </a:lnTo>
                <a:lnTo>
                  <a:pt x="400164" y="71120"/>
                </a:lnTo>
                <a:lnTo>
                  <a:pt x="403974" y="67564"/>
                </a:lnTo>
                <a:lnTo>
                  <a:pt x="404723" y="66548"/>
                </a:lnTo>
                <a:lnTo>
                  <a:pt x="362902" y="66548"/>
                </a:lnTo>
                <a:lnTo>
                  <a:pt x="356870" y="64389"/>
                </a:lnTo>
                <a:lnTo>
                  <a:pt x="347713" y="55499"/>
                </a:lnTo>
                <a:lnTo>
                  <a:pt x="345427" y="49911"/>
                </a:lnTo>
                <a:lnTo>
                  <a:pt x="345427" y="39877"/>
                </a:lnTo>
                <a:lnTo>
                  <a:pt x="366585" y="19176"/>
                </a:lnTo>
                <a:lnTo>
                  <a:pt x="404246" y="19176"/>
                </a:lnTo>
                <a:lnTo>
                  <a:pt x="403974" y="18796"/>
                </a:lnTo>
                <a:lnTo>
                  <a:pt x="396367" y="11684"/>
                </a:lnTo>
                <a:lnTo>
                  <a:pt x="391909" y="8763"/>
                </a:lnTo>
                <a:lnTo>
                  <a:pt x="381685" y="4699"/>
                </a:lnTo>
                <a:lnTo>
                  <a:pt x="376212" y="3556"/>
                </a:lnTo>
                <a:close/>
              </a:path>
              <a:path w="636905" h="167005">
                <a:moveTo>
                  <a:pt x="404246" y="19176"/>
                </a:moveTo>
                <a:lnTo>
                  <a:pt x="373837" y="19176"/>
                </a:lnTo>
                <a:lnTo>
                  <a:pt x="377075" y="19685"/>
                </a:lnTo>
                <a:lnTo>
                  <a:pt x="383133" y="22225"/>
                </a:lnTo>
                <a:lnTo>
                  <a:pt x="395351" y="39877"/>
                </a:lnTo>
                <a:lnTo>
                  <a:pt x="395351" y="46609"/>
                </a:lnTo>
                <a:lnTo>
                  <a:pt x="394690" y="49784"/>
                </a:lnTo>
                <a:lnTo>
                  <a:pt x="393395" y="52577"/>
                </a:lnTo>
                <a:lnTo>
                  <a:pt x="392087" y="55499"/>
                </a:lnTo>
                <a:lnTo>
                  <a:pt x="373837" y="66548"/>
                </a:lnTo>
                <a:lnTo>
                  <a:pt x="404723" y="66548"/>
                </a:lnTo>
                <a:lnTo>
                  <a:pt x="406971" y="63500"/>
                </a:lnTo>
                <a:lnTo>
                  <a:pt x="409168" y="58674"/>
                </a:lnTo>
                <a:lnTo>
                  <a:pt x="411365" y="53975"/>
                </a:lnTo>
                <a:lnTo>
                  <a:pt x="412470" y="48768"/>
                </a:lnTo>
                <a:lnTo>
                  <a:pt x="412470" y="37719"/>
                </a:lnTo>
                <a:lnTo>
                  <a:pt x="411365" y="32639"/>
                </a:lnTo>
                <a:lnTo>
                  <a:pt x="406971" y="22987"/>
                </a:lnTo>
                <a:lnTo>
                  <a:pt x="404246" y="19176"/>
                </a:lnTo>
                <a:close/>
              </a:path>
              <a:path w="636905" h="167005">
                <a:moveTo>
                  <a:pt x="604926" y="58166"/>
                </a:moveTo>
                <a:lnTo>
                  <a:pt x="587908" y="58166"/>
                </a:lnTo>
                <a:lnTo>
                  <a:pt x="587908" y="132207"/>
                </a:lnTo>
                <a:lnTo>
                  <a:pt x="604926" y="132207"/>
                </a:lnTo>
                <a:lnTo>
                  <a:pt x="604926" y="58166"/>
                </a:lnTo>
                <a:close/>
              </a:path>
              <a:path w="636905" h="167005">
                <a:moveTo>
                  <a:pt x="537362" y="11429"/>
                </a:moveTo>
                <a:lnTo>
                  <a:pt x="526186" y="11429"/>
                </a:lnTo>
                <a:lnTo>
                  <a:pt x="520598" y="12573"/>
                </a:lnTo>
                <a:lnTo>
                  <a:pt x="490931" y="41910"/>
                </a:lnTo>
                <a:lnTo>
                  <a:pt x="489864" y="47371"/>
                </a:lnTo>
                <a:lnTo>
                  <a:pt x="489864" y="58927"/>
                </a:lnTo>
                <a:lnTo>
                  <a:pt x="515391" y="91186"/>
                </a:lnTo>
                <a:lnTo>
                  <a:pt x="526186" y="94361"/>
                </a:lnTo>
                <a:lnTo>
                  <a:pt x="537743" y="94361"/>
                </a:lnTo>
                <a:lnTo>
                  <a:pt x="542950" y="93472"/>
                </a:lnTo>
                <a:lnTo>
                  <a:pt x="547903" y="91567"/>
                </a:lnTo>
                <a:lnTo>
                  <a:pt x="552856" y="89789"/>
                </a:lnTo>
                <a:lnTo>
                  <a:pt x="557174" y="87249"/>
                </a:lnTo>
                <a:lnTo>
                  <a:pt x="560984" y="84074"/>
                </a:lnTo>
                <a:lnTo>
                  <a:pt x="564667" y="80772"/>
                </a:lnTo>
                <a:lnTo>
                  <a:pt x="566089" y="78994"/>
                </a:lnTo>
                <a:lnTo>
                  <a:pt x="528345" y="78994"/>
                </a:lnTo>
                <a:lnTo>
                  <a:pt x="524916" y="78359"/>
                </a:lnTo>
                <a:lnTo>
                  <a:pt x="506755" y="56896"/>
                </a:lnTo>
                <a:lnTo>
                  <a:pt x="506755" y="49657"/>
                </a:lnTo>
                <a:lnTo>
                  <a:pt x="528345" y="26924"/>
                </a:lnTo>
                <a:lnTo>
                  <a:pt x="565810" y="26924"/>
                </a:lnTo>
                <a:lnTo>
                  <a:pt x="565556" y="26543"/>
                </a:lnTo>
                <a:lnTo>
                  <a:pt x="542188" y="12192"/>
                </a:lnTo>
                <a:lnTo>
                  <a:pt x="537362" y="11429"/>
                </a:lnTo>
                <a:close/>
              </a:path>
              <a:path w="636905" h="167005">
                <a:moveTo>
                  <a:pt x="565810" y="26924"/>
                </a:moveTo>
                <a:lnTo>
                  <a:pt x="535965" y="26924"/>
                </a:lnTo>
                <a:lnTo>
                  <a:pt x="539394" y="27686"/>
                </a:lnTo>
                <a:lnTo>
                  <a:pt x="542696" y="28956"/>
                </a:lnTo>
                <a:lnTo>
                  <a:pt x="556158" y="43052"/>
                </a:lnTo>
                <a:lnTo>
                  <a:pt x="557555" y="46227"/>
                </a:lnTo>
                <a:lnTo>
                  <a:pt x="558190" y="49657"/>
                </a:lnTo>
                <a:lnTo>
                  <a:pt x="558165" y="56896"/>
                </a:lnTo>
                <a:lnTo>
                  <a:pt x="557555" y="60071"/>
                </a:lnTo>
                <a:lnTo>
                  <a:pt x="556107" y="63373"/>
                </a:lnTo>
                <a:lnTo>
                  <a:pt x="554888" y="66421"/>
                </a:lnTo>
                <a:lnTo>
                  <a:pt x="535965" y="78994"/>
                </a:lnTo>
                <a:lnTo>
                  <a:pt x="566089" y="78994"/>
                </a:lnTo>
                <a:lnTo>
                  <a:pt x="574573" y="58166"/>
                </a:lnTo>
                <a:lnTo>
                  <a:pt x="604926" y="58166"/>
                </a:lnTo>
                <a:lnTo>
                  <a:pt x="604926" y="42799"/>
                </a:lnTo>
                <a:lnTo>
                  <a:pt x="573684" y="42799"/>
                </a:lnTo>
                <a:lnTo>
                  <a:pt x="572541" y="38353"/>
                </a:lnTo>
                <a:lnTo>
                  <a:pt x="570636" y="34163"/>
                </a:lnTo>
                <a:lnTo>
                  <a:pt x="565810" y="26924"/>
                </a:lnTo>
                <a:close/>
              </a:path>
              <a:path w="636905" h="167005">
                <a:moveTo>
                  <a:pt x="604926" y="0"/>
                </a:moveTo>
                <a:lnTo>
                  <a:pt x="587908" y="0"/>
                </a:lnTo>
                <a:lnTo>
                  <a:pt x="587908" y="42799"/>
                </a:lnTo>
                <a:lnTo>
                  <a:pt x="604926" y="42799"/>
                </a:lnTo>
                <a:lnTo>
                  <a:pt x="604926" y="0"/>
                </a:lnTo>
                <a:close/>
              </a:path>
              <a:path w="636905" h="167005">
                <a:moveTo>
                  <a:pt x="206019" y="11429"/>
                </a:moveTo>
                <a:lnTo>
                  <a:pt x="194005" y="11429"/>
                </a:lnTo>
                <a:lnTo>
                  <a:pt x="188391" y="12573"/>
                </a:lnTo>
                <a:lnTo>
                  <a:pt x="183222" y="14604"/>
                </a:lnTo>
                <a:lnTo>
                  <a:pt x="178054" y="16764"/>
                </a:lnTo>
                <a:lnTo>
                  <a:pt x="173558" y="19685"/>
                </a:lnTo>
                <a:lnTo>
                  <a:pt x="169760" y="23495"/>
                </a:lnTo>
                <a:lnTo>
                  <a:pt x="165950" y="27177"/>
                </a:lnTo>
                <a:lnTo>
                  <a:pt x="162979" y="31623"/>
                </a:lnTo>
                <a:lnTo>
                  <a:pt x="160845" y="36829"/>
                </a:lnTo>
                <a:lnTo>
                  <a:pt x="158699" y="41910"/>
                </a:lnTo>
                <a:lnTo>
                  <a:pt x="157632" y="47371"/>
                </a:lnTo>
                <a:lnTo>
                  <a:pt x="157657" y="59054"/>
                </a:lnTo>
                <a:lnTo>
                  <a:pt x="158699" y="64262"/>
                </a:lnTo>
                <a:lnTo>
                  <a:pt x="188391" y="93345"/>
                </a:lnTo>
                <a:lnTo>
                  <a:pt x="194005" y="94361"/>
                </a:lnTo>
                <a:lnTo>
                  <a:pt x="206019" y="94361"/>
                </a:lnTo>
                <a:lnTo>
                  <a:pt x="211569" y="93345"/>
                </a:lnTo>
                <a:lnTo>
                  <a:pt x="221919" y="89026"/>
                </a:lnTo>
                <a:lnTo>
                  <a:pt x="226428" y="86106"/>
                </a:lnTo>
                <a:lnTo>
                  <a:pt x="233895" y="78994"/>
                </a:lnTo>
                <a:lnTo>
                  <a:pt x="196151" y="78994"/>
                </a:lnTo>
                <a:lnTo>
                  <a:pt x="192646" y="78359"/>
                </a:lnTo>
                <a:lnTo>
                  <a:pt x="176352" y="63373"/>
                </a:lnTo>
                <a:lnTo>
                  <a:pt x="175171" y="60325"/>
                </a:lnTo>
                <a:lnTo>
                  <a:pt x="174574" y="56896"/>
                </a:lnTo>
                <a:lnTo>
                  <a:pt x="174574" y="49657"/>
                </a:lnTo>
                <a:lnTo>
                  <a:pt x="196151" y="26924"/>
                </a:lnTo>
                <a:lnTo>
                  <a:pt x="233647" y="26924"/>
                </a:lnTo>
                <a:lnTo>
                  <a:pt x="230301" y="23622"/>
                </a:lnTo>
                <a:lnTo>
                  <a:pt x="226428" y="19939"/>
                </a:lnTo>
                <a:lnTo>
                  <a:pt x="221919" y="16891"/>
                </a:lnTo>
                <a:lnTo>
                  <a:pt x="211569" y="12573"/>
                </a:lnTo>
                <a:lnTo>
                  <a:pt x="206019" y="11429"/>
                </a:lnTo>
                <a:close/>
              </a:path>
              <a:path w="636905" h="167005">
                <a:moveTo>
                  <a:pt x="233647" y="26924"/>
                </a:moveTo>
                <a:lnTo>
                  <a:pt x="203758" y="26924"/>
                </a:lnTo>
                <a:lnTo>
                  <a:pt x="207200" y="27686"/>
                </a:lnTo>
                <a:lnTo>
                  <a:pt x="210413" y="28956"/>
                </a:lnTo>
                <a:lnTo>
                  <a:pt x="225933" y="49657"/>
                </a:lnTo>
                <a:lnTo>
                  <a:pt x="225907" y="56896"/>
                </a:lnTo>
                <a:lnTo>
                  <a:pt x="203758" y="78994"/>
                </a:lnTo>
                <a:lnTo>
                  <a:pt x="233895" y="78994"/>
                </a:lnTo>
                <a:lnTo>
                  <a:pt x="234162" y="78740"/>
                </a:lnTo>
                <a:lnTo>
                  <a:pt x="237185" y="74422"/>
                </a:lnTo>
                <a:lnTo>
                  <a:pt x="239507" y="69088"/>
                </a:lnTo>
                <a:lnTo>
                  <a:pt x="241592" y="64389"/>
                </a:lnTo>
                <a:lnTo>
                  <a:pt x="242684" y="59054"/>
                </a:lnTo>
                <a:lnTo>
                  <a:pt x="242658" y="47371"/>
                </a:lnTo>
                <a:lnTo>
                  <a:pt x="241592" y="42037"/>
                </a:lnTo>
                <a:lnTo>
                  <a:pt x="237185" y="31876"/>
                </a:lnTo>
                <a:lnTo>
                  <a:pt x="234162" y="27432"/>
                </a:lnTo>
                <a:lnTo>
                  <a:pt x="233647" y="26924"/>
                </a:lnTo>
                <a:close/>
              </a:path>
              <a:path w="636905" h="167005">
                <a:moveTo>
                  <a:pt x="57353" y="4318"/>
                </a:moveTo>
                <a:lnTo>
                  <a:pt x="5346" y="4318"/>
                </a:lnTo>
                <a:lnTo>
                  <a:pt x="5346" y="19431"/>
                </a:lnTo>
                <a:lnTo>
                  <a:pt x="50279" y="19431"/>
                </a:lnTo>
                <a:lnTo>
                  <a:pt x="51257" y="19558"/>
                </a:lnTo>
                <a:lnTo>
                  <a:pt x="52146" y="19558"/>
                </a:lnTo>
                <a:lnTo>
                  <a:pt x="53047" y="19685"/>
                </a:lnTo>
                <a:lnTo>
                  <a:pt x="53759" y="19812"/>
                </a:lnTo>
                <a:lnTo>
                  <a:pt x="54292" y="20320"/>
                </a:lnTo>
                <a:lnTo>
                  <a:pt x="54825" y="20700"/>
                </a:lnTo>
                <a:lnTo>
                  <a:pt x="55092" y="21336"/>
                </a:lnTo>
                <a:lnTo>
                  <a:pt x="55092" y="22987"/>
                </a:lnTo>
                <a:lnTo>
                  <a:pt x="30010" y="56134"/>
                </a:lnTo>
                <a:lnTo>
                  <a:pt x="0" y="78867"/>
                </a:lnTo>
                <a:lnTo>
                  <a:pt x="9448" y="91694"/>
                </a:lnTo>
                <a:lnTo>
                  <a:pt x="41719" y="66675"/>
                </a:lnTo>
                <a:lnTo>
                  <a:pt x="47066" y="60960"/>
                </a:lnTo>
                <a:lnTo>
                  <a:pt x="70972" y="60960"/>
                </a:lnTo>
                <a:lnTo>
                  <a:pt x="67729" y="58420"/>
                </a:lnTo>
                <a:lnTo>
                  <a:pt x="62344" y="53594"/>
                </a:lnTo>
                <a:lnTo>
                  <a:pt x="57594" y="48895"/>
                </a:lnTo>
                <a:lnTo>
                  <a:pt x="60794" y="44958"/>
                </a:lnTo>
                <a:lnTo>
                  <a:pt x="63538" y="41021"/>
                </a:lnTo>
                <a:lnTo>
                  <a:pt x="71759" y="21336"/>
                </a:lnTo>
                <a:lnTo>
                  <a:pt x="71704" y="15367"/>
                </a:lnTo>
                <a:lnTo>
                  <a:pt x="70993" y="12953"/>
                </a:lnTo>
                <a:lnTo>
                  <a:pt x="68262" y="8890"/>
                </a:lnTo>
                <a:lnTo>
                  <a:pt x="66243" y="7239"/>
                </a:lnTo>
                <a:lnTo>
                  <a:pt x="60883" y="4952"/>
                </a:lnTo>
                <a:lnTo>
                  <a:pt x="57353" y="4318"/>
                </a:lnTo>
                <a:close/>
              </a:path>
              <a:path w="636905" h="167005">
                <a:moveTo>
                  <a:pt x="70972" y="60960"/>
                </a:moveTo>
                <a:lnTo>
                  <a:pt x="47066" y="60960"/>
                </a:lnTo>
                <a:lnTo>
                  <a:pt x="49682" y="63753"/>
                </a:lnTo>
                <a:lnTo>
                  <a:pt x="80772" y="89026"/>
                </a:lnTo>
                <a:lnTo>
                  <a:pt x="90754" y="75819"/>
                </a:lnTo>
                <a:lnTo>
                  <a:pt x="85407" y="72009"/>
                </a:lnTo>
                <a:lnTo>
                  <a:pt x="79730" y="67818"/>
                </a:lnTo>
                <a:lnTo>
                  <a:pt x="70972" y="60960"/>
                </a:lnTo>
                <a:close/>
              </a:path>
              <a:path w="636905" h="167005">
                <a:moveTo>
                  <a:pt x="636676" y="0"/>
                </a:moveTo>
                <a:lnTo>
                  <a:pt x="619531" y="0"/>
                </a:lnTo>
                <a:lnTo>
                  <a:pt x="619531" y="132207"/>
                </a:lnTo>
                <a:lnTo>
                  <a:pt x="636676" y="132207"/>
                </a:lnTo>
                <a:lnTo>
                  <a:pt x="636676" y="0"/>
                </a:lnTo>
                <a:close/>
              </a:path>
              <a:path w="636905" h="167005">
                <a:moveTo>
                  <a:pt x="268185" y="0"/>
                </a:moveTo>
                <a:lnTo>
                  <a:pt x="251244" y="0"/>
                </a:lnTo>
                <a:lnTo>
                  <a:pt x="251244" y="132207"/>
                </a:lnTo>
                <a:lnTo>
                  <a:pt x="268185" y="132207"/>
                </a:lnTo>
                <a:lnTo>
                  <a:pt x="268185" y="60706"/>
                </a:lnTo>
                <a:lnTo>
                  <a:pt x="303491" y="60706"/>
                </a:lnTo>
                <a:lnTo>
                  <a:pt x="303491" y="45339"/>
                </a:lnTo>
                <a:lnTo>
                  <a:pt x="268185" y="45339"/>
                </a:lnTo>
                <a:lnTo>
                  <a:pt x="268185" y="0"/>
                </a:lnTo>
                <a:close/>
              </a:path>
              <a:path w="636905" h="167005">
                <a:moveTo>
                  <a:pt x="303491" y="60706"/>
                </a:moveTo>
                <a:lnTo>
                  <a:pt x="286372" y="60706"/>
                </a:lnTo>
                <a:lnTo>
                  <a:pt x="286372" y="132207"/>
                </a:lnTo>
                <a:lnTo>
                  <a:pt x="303491" y="132207"/>
                </a:lnTo>
                <a:lnTo>
                  <a:pt x="303491" y="60706"/>
                </a:lnTo>
                <a:close/>
              </a:path>
              <a:path w="636905" h="167005">
                <a:moveTo>
                  <a:pt x="303491" y="0"/>
                </a:moveTo>
                <a:lnTo>
                  <a:pt x="286372" y="0"/>
                </a:lnTo>
                <a:lnTo>
                  <a:pt x="286372" y="45339"/>
                </a:lnTo>
                <a:lnTo>
                  <a:pt x="303491" y="45339"/>
                </a:lnTo>
                <a:lnTo>
                  <a:pt x="303491" y="0"/>
                </a:lnTo>
                <a:close/>
              </a:path>
              <a:path w="636905" h="167005">
                <a:moveTo>
                  <a:pt x="127838" y="0"/>
                </a:moveTo>
                <a:lnTo>
                  <a:pt x="110553" y="0"/>
                </a:lnTo>
                <a:lnTo>
                  <a:pt x="110553" y="91694"/>
                </a:lnTo>
                <a:lnTo>
                  <a:pt x="127838" y="91694"/>
                </a:lnTo>
                <a:lnTo>
                  <a:pt x="127838" y="52959"/>
                </a:lnTo>
                <a:lnTo>
                  <a:pt x="149771" y="52959"/>
                </a:lnTo>
                <a:lnTo>
                  <a:pt x="149771" y="37846"/>
                </a:lnTo>
                <a:lnTo>
                  <a:pt x="127838" y="37846"/>
                </a:lnTo>
                <a:lnTo>
                  <a:pt x="127838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98346" y="1549400"/>
            <a:ext cx="313690" cy="168275"/>
          </a:xfrm>
          <a:custGeom>
            <a:avLst/>
            <a:gdLst/>
            <a:ahLst/>
            <a:cxnLst/>
            <a:rect l="l" t="t" r="r" b="b"/>
            <a:pathLst>
              <a:path w="313689" h="168275">
                <a:moveTo>
                  <a:pt x="212090" y="116713"/>
                </a:moveTo>
                <a:lnTo>
                  <a:pt x="194817" y="116713"/>
                </a:lnTo>
                <a:lnTo>
                  <a:pt x="194817" y="143001"/>
                </a:lnTo>
                <a:lnTo>
                  <a:pt x="221106" y="168021"/>
                </a:lnTo>
                <a:lnTo>
                  <a:pt x="293370" y="168021"/>
                </a:lnTo>
                <a:lnTo>
                  <a:pt x="293370" y="152653"/>
                </a:lnTo>
                <a:lnTo>
                  <a:pt x="225297" y="152653"/>
                </a:lnTo>
                <a:lnTo>
                  <a:pt x="222377" y="152400"/>
                </a:lnTo>
                <a:lnTo>
                  <a:pt x="212216" y="141731"/>
                </a:lnTo>
                <a:lnTo>
                  <a:pt x="212090" y="116713"/>
                </a:lnTo>
                <a:close/>
              </a:path>
              <a:path w="313689" h="168275">
                <a:moveTo>
                  <a:pt x="212724" y="38226"/>
                </a:moveTo>
                <a:lnTo>
                  <a:pt x="201803" y="38226"/>
                </a:lnTo>
                <a:lnTo>
                  <a:pt x="196849" y="39116"/>
                </a:lnTo>
                <a:lnTo>
                  <a:pt x="172973" y="59054"/>
                </a:lnTo>
                <a:lnTo>
                  <a:pt x="171068" y="63246"/>
                </a:lnTo>
                <a:lnTo>
                  <a:pt x="170281" y="67182"/>
                </a:lnTo>
                <a:lnTo>
                  <a:pt x="170179" y="77470"/>
                </a:lnTo>
                <a:lnTo>
                  <a:pt x="171068" y="82042"/>
                </a:lnTo>
                <a:lnTo>
                  <a:pt x="172973" y="86105"/>
                </a:lnTo>
                <a:lnTo>
                  <a:pt x="174878" y="90297"/>
                </a:lnTo>
                <a:lnTo>
                  <a:pt x="177546" y="93979"/>
                </a:lnTo>
                <a:lnTo>
                  <a:pt x="184149" y="100075"/>
                </a:lnTo>
                <a:lnTo>
                  <a:pt x="188086" y="102489"/>
                </a:lnTo>
                <a:lnTo>
                  <a:pt x="192659" y="104267"/>
                </a:lnTo>
                <a:lnTo>
                  <a:pt x="197103" y="106045"/>
                </a:lnTo>
                <a:lnTo>
                  <a:pt x="202056" y="106806"/>
                </a:lnTo>
                <a:lnTo>
                  <a:pt x="212471" y="106806"/>
                </a:lnTo>
                <a:lnTo>
                  <a:pt x="217423" y="106045"/>
                </a:lnTo>
                <a:lnTo>
                  <a:pt x="221868" y="104267"/>
                </a:lnTo>
                <a:lnTo>
                  <a:pt x="226440" y="102489"/>
                </a:lnTo>
                <a:lnTo>
                  <a:pt x="230251" y="100075"/>
                </a:lnTo>
                <a:lnTo>
                  <a:pt x="236854" y="93979"/>
                </a:lnTo>
                <a:lnTo>
                  <a:pt x="238168" y="92075"/>
                </a:lnTo>
                <a:lnTo>
                  <a:pt x="201167" y="92075"/>
                </a:lnTo>
                <a:lnTo>
                  <a:pt x="196341" y="90297"/>
                </a:lnTo>
                <a:lnTo>
                  <a:pt x="192659" y="86741"/>
                </a:lnTo>
                <a:lnTo>
                  <a:pt x="188976" y="83311"/>
                </a:lnTo>
                <a:lnTo>
                  <a:pt x="187071" y="78613"/>
                </a:lnTo>
                <a:lnTo>
                  <a:pt x="187071" y="67182"/>
                </a:lnTo>
                <a:lnTo>
                  <a:pt x="188976" y="62483"/>
                </a:lnTo>
                <a:lnTo>
                  <a:pt x="196341" y="54864"/>
                </a:lnTo>
                <a:lnTo>
                  <a:pt x="201167" y="52958"/>
                </a:lnTo>
                <a:lnTo>
                  <a:pt x="238356" y="52958"/>
                </a:lnTo>
                <a:lnTo>
                  <a:pt x="237235" y="51307"/>
                </a:lnTo>
                <a:lnTo>
                  <a:pt x="234060" y="48132"/>
                </a:lnTo>
                <a:lnTo>
                  <a:pt x="230759" y="45084"/>
                </a:lnTo>
                <a:lnTo>
                  <a:pt x="226948" y="42672"/>
                </a:lnTo>
                <a:lnTo>
                  <a:pt x="217804" y="39116"/>
                </a:lnTo>
                <a:lnTo>
                  <a:pt x="212724" y="38226"/>
                </a:lnTo>
                <a:close/>
              </a:path>
              <a:path w="313689" h="168275">
                <a:moveTo>
                  <a:pt x="238356" y="52958"/>
                </a:moveTo>
                <a:lnTo>
                  <a:pt x="210184" y="52958"/>
                </a:lnTo>
                <a:lnTo>
                  <a:pt x="212978" y="53467"/>
                </a:lnTo>
                <a:lnTo>
                  <a:pt x="215518" y="54482"/>
                </a:lnTo>
                <a:lnTo>
                  <a:pt x="225933" y="65024"/>
                </a:lnTo>
                <a:lnTo>
                  <a:pt x="226948" y="67436"/>
                </a:lnTo>
                <a:lnTo>
                  <a:pt x="227456" y="70103"/>
                </a:lnTo>
                <a:lnTo>
                  <a:pt x="227456" y="78613"/>
                </a:lnTo>
                <a:lnTo>
                  <a:pt x="225552" y="83311"/>
                </a:lnTo>
                <a:lnTo>
                  <a:pt x="221868" y="86741"/>
                </a:lnTo>
                <a:lnTo>
                  <a:pt x="218185" y="90297"/>
                </a:lnTo>
                <a:lnTo>
                  <a:pt x="213359" y="92075"/>
                </a:lnTo>
                <a:lnTo>
                  <a:pt x="238168" y="92075"/>
                </a:lnTo>
                <a:lnTo>
                  <a:pt x="239395" y="90297"/>
                </a:lnTo>
                <a:lnTo>
                  <a:pt x="241299" y="86105"/>
                </a:lnTo>
                <a:lnTo>
                  <a:pt x="243204" y="82042"/>
                </a:lnTo>
                <a:lnTo>
                  <a:pt x="244221" y="77470"/>
                </a:lnTo>
                <a:lnTo>
                  <a:pt x="244119" y="67182"/>
                </a:lnTo>
                <a:lnTo>
                  <a:pt x="243331" y="63246"/>
                </a:lnTo>
                <a:lnTo>
                  <a:pt x="241553" y="59054"/>
                </a:lnTo>
                <a:lnTo>
                  <a:pt x="239648" y="54864"/>
                </a:lnTo>
                <a:lnTo>
                  <a:pt x="238356" y="52958"/>
                </a:lnTo>
                <a:close/>
              </a:path>
              <a:path w="313689" h="168275">
                <a:moveTo>
                  <a:pt x="66675" y="16255"/>
                </a:moveTo>
                <a:lnTo>
                  <a:pt x="0" y="16255"/>
                </a:lnTo>
                <a:lnTo>
                  <a:pt x="0" y="106552"/>
                </a:lnTo>
                <a:lnTo>
                  <a:pt x="1778" y="112268"/>
                </a:lnTo>
                <a:lnTo>
                  <a:pt x="5206" y="115697"/>
                </a:lnTo>
                <a:lnTo>
                  <a:pt x="8635" y="118999"/>
                </a:lnTo>
                <a:lnTo>
                  <a:pt x="14096" y="120776"/>
                </a:lnTo>
                <a:lnTo>
                  <a:pt x="68834" y="120776"/>
                </a:lnTo>
                <a:lnTo>
                  <a:pt x="68834" y="105536"/>
                </a:lnTo>
                <a:lnTo>
                  <a:pt x="22478" y="105536"/>
                </a:lnTo>
                <a:lnTo>
                  <a:pt x="20446" y="105028"/>
                </a:lnTo>
                <a:lnTo>
                  <a:pt x="19176" y="104013"/>
                </a:lnTo>
                <a:lnTo>
                  <a:pt x="17906" y="102870"/>
                </a:lnTo>
                <a:lnTo>
                  <a:pt x="17398" y="100710"/>
                </a:lnTo>
                <a:lnTo>
                  <a:pt x="17398" y="31369"/>
                </a:lnTo>
                <a:lnTo>
                  <a:pt x="66675" y="31369"/>
                </a:lnTo>
                <a:lnTo>
                  <a:pt x="66675" y="16255"/>
                </a:lnTo>
                <a:close/>
              </a:path>
              <a:path w="313689" h="168275">
                <a:moveTo>
                  <a:pt x="291972" y="8381"/>
                </a:moveTo>
                <a:lnTo>
                  <a:pt x="274701" y="8381"/>
                </a:lnTo>
                <a:lnTo>
                  <a:pt x="274701" y="116331"/>
                </a:lnTo>
                <a:lnTo>
                  <a:pt x="291972" y="116331"/>
                </a:lnTo>
                <a:lnTo>
                  <a:pt x="291972" y="68199"/>
                </a:lnTo>
                <a:lnTo>
                  <a:pt x="313690" y="68199"/>
                </a:lnTo>
                <a:lnTo>
                  <a:pt x="313690" y="52958"/>
                </a:lnTo>
                <a:lnTo>
                  <a:pt x="291972" y="52958"/>
                </a:lnTo>
                <a:lnTo>
                  <a:pt x="291972" y="8381"/>
                </a:lnTo>
                <a:close/>
              </a:path>
              <a:path w="313689" h="168275">
                <a:moveTo>
                  <a:pt x="100203" y="8381"/>
                </a:moveTo>
                <a:lnTo>
                  <a:pt x="83312" y="8381"/>
                </a:lnTo>
                <a:lnTo>
                  <a:pt x="83312" y="140589"/>
                </a:lnTo>
                <a:lnTo>
                  <a:pt x="100203" y="140589"/>
                </a:lnTo>
                <a:lnTo>
                  <a:pt x="100203" y="72644"/>
                </a:lnTo>
                <a:lnTo>
                  <a:pt x="137286" y="72644"/>
                </a:lnTo>
                <a:lnTo>
                  <a:pt x="137286" y="57276"/>
                </a:lnTo>
                <a:lnTo>
                  <a:pt x="100203" y="57276"/>
                </a:lnTo>
                <a:lnTo>
                  <a:pt x="100203" y="8381"/>
                </a:lnTo>
                <a:close/>
              </a:path>
              <a:path w="313689" h="168275">
                <a:moveTo>
                  <a:pt x="137286" y="72644"/>
                </a:moveTo>
                <a:lnTo>
                  <a:pt x="120268" y="72644"/>
                </a:lnTo>
                <a:lnTo>
                  <a:pt x="120268" y="140589"/>
                </a:lnTo>
                <a:lnTo>
                  <a:pt x="137286" y="140589"/>
                </a:lnTo>
                <a:lnTo>
                  <a:pt x="137286" y="72644"/>
                </a:lnTo>
                <a:close/>
              </a:path>
              <a:path w="313689" h="168275">
                <a:moveTo>
                  <a:pt x="137286" y="8381"/>
                </a:moveTo>
                <a:lnTo>
                  <a:pt x="120268" y="8381"/>
                </a:lnTo>
                <a:lnTo>
                  <a:pt x="120268" y="57276"/>
                </a:lnTo>
                <a:lnTo>
                  <a:pt x="137286" y="57276"/>
                </a:lnTo>
                <a:lnTo>
                  <a:pt x="137286" y="8381"/>
                </a:lnTo>
                <a:close/>
              </a:path>
              <a:path w="313689" h="168275">
                <a:moveTo>
                  <a:pt x="252348" y="17652"/>
                </a:moveTo>
                <a:lnTo>
                  <a:pt x="161924" y="17652"/>
                </a:lnTo>
                <a:lnTo>
                  <a:pt x="161924" y="33020"/>
                </a:lnTo>
                <a:lnTo>
                  <a:pt x="252348" y="33020"/>
                </a:lnTo>
                <a:lnTo>
                  <a:pt x="252348" y="17652"/>
                </a:lnTo>
                <a:close/>
              </a:path>
              <a:path w="313689" h="168275">
                <a:moveTo>
                  <a:pt x="216027" y="0"/>
                </a:moveTo>
                <a:lnTo>
                  <a:pt x="199009" y="0"/>
                </a:lnTo>
                <a:lnTo>
                  <a:pt x="199009" y="17652"/>
                </a:lnTo>
                <a:lnTo>
                  <a:pt x="216027" y="17652"/>
                </a:lnTo>
                <a:lnTo>
                  <a:pt x="216027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83282" y="1557782"/>
            <a:ext cx="479425" cy="167005"/>
          </a:xfrm>
          <a:custGeom>
            <a:avLst/>
            <a:gdLst/>
            <a:ahLst/>
            <a:cxnLst/>
            <a:rect l="l" t="t" r="r" b="b"/>
            <a:pathLst>
              <a:path w="479425" h="167005">
                <a:moveTo>
                  <a:pt x="96900" y="92456"/>
                </a:moveTo>
                <a:lnTo>
                  <a:pt x="85725" y="92456"/>
                </a:lnTo>
                <a:lnTo>
                  <a:pt x="80518" y="93345"/>
                </a:lnTo>
                <a:lnTo>
                  <a:pt x="51689" y="124078"/>
                </a:lnTo>
                <a:lnTo>
                  <a:pt x="51689" y="135127"/>
                </a:lnTo>
                <a:lnTo>
                  <a:pt x="52705" y="140208"/>
                </a:lnTo>
                <a:lnTo>
                  <a:pt x="56768" y="149351"/>
                </a:lnTo>
                <a:lnTo>
                  <a:pt x="59562" y="153289"/>
                </a:lnTo>
                <a:lnTo>
                  <a:pt x="63118" y="156464"/>
                </a:lnTo>
                <a:lnTo>
                  <a:pt x="66675" y="159766"/>
                </a:lnTo>
                <a:lnTo>
                  <a:pt x="70866" y="162306"/>
                </a:lnTo>
                <a:lnTo>
                  <a:pt x="80518" y="165862"/>
                </a:lnTo>
                <a:lnTo>
                  <a:pt x="85725" y="166750"/>
                </a:lnTo>
                <a:lnTo>
                  <a:pt x="96774" y="166750"/>
                </a:lnTo>
                <a:lnTo>
                  <a:pt x="101854" y="165862"/>
                </a:lnTo>
                <a:lnTo>
                  <a:pt x="111633" y="162306"/>
                </a:lnTo>
                <a:lnTo>
                  <a:pt x="115824" y="159766"/>
                </a:lnTo>
                <a:lnTo>
                  <a:pt x="119380" y="156464"/>
                </a:lnTo>
                <a:lnTo>
                  <a:pt x="123062" y="153289"/>
                </a:lnTo>
                <a:lnTo>
                  <a:pt x="123874" y="152146"/>
                </a:lnTo>
                <a:lnTo>
                  <a:pt x="84836" y="152146"/>
                </a:lnTo>
                <a:lnTo>
                  <a:pt x="79375" y="150241"/>
                </a:lnTo>
                <a:lnTo>
                  <a:pt x="75056" y="146431"/>
                </a:lnTo>
                <a:lnTo>
                  <a:pt x="70612" y="142621"/>
                </a:lnTo>
                <a:lnTo>
                  <a:pt x="68453" y="137033"/>
                </a:lnTo>
                <a:lnTo>
                  <a:pt x="68453" y="122809"/>
                </a:lnTo>
                <a:lnTo>
                  <a:pt x="70612" y="117348"/>
                </a:lnTo>
                <a:lnTo>
                  <a:pt x="74803" y="113284"/>
                </a:lnTo>
                <a:lnTo>
                  <a:pt x="79121" y="109220"/>
                </a:lnTo>
                <a:lnTo>
                  <a:pt x="84581" y="107188"/>
                </a:lnTo>
                <a:lnTo>
                  <a:pt x="123874" y="107188"/>
                </a:lnTo>
                <a:lnTo>
                  <a:pt x="123062" y="106045"/>
                </a:lnTo>
                <a:lnTo>
                  <a:pt x="119380" y="102870"/>
                </a:lnTo>
                <a:lnTo>
                  <a:pt x="115824" y="99568"/>
                </a:lnTo>
                <a:lnTo>
                  <a:pt x="111633" y="97027"/>
                </a:lnTo>
                <a:lnTo>
                  <a:pt x="106806" y="95123"/>
                </a:lnTo>
                <a:lnTo>
                  <a:pt x="102108" y="93345"/>
                </a:lnTo>
                <a:lnTo>
                  <a:pt x="96900" y="92456"/>
                </a:lnTo>
                <a:close/>
              </a:path>
              <a:path w="479425" h="167005">
                <a:moveTo>
                  <a:pt x="123874" y="107188"/>
                </a:moveTo>
                <a:lnTo>
                  <a:pt x="94487" y="107188"/>
                </a:lnTo>
                <a:lnTo>
                  <a:pt x="97536" y="107696"/>
                </a:lnTo>
                <a:lnTo>
                  <a:pt x="100330" y="108839"/>
                </a:lnTo>
                <a:lnTo>
                  <a:pt x="103124" y="109854"/>
                </a:lnTo>
                <a:lnTo>
                  <a:pt x="105410" y="111378"/>
                </a:lnTo>
                <a:lnTo>
                  <a:pt x="107442" y="113411"/>
                </a:lnTo>
                <a:lnTo>
                  <a:pt x="109474" y="115316"/>
                </a:lnTo>
                <a:lnTo>
                  <a:pt x="111125" y="117728"/>
                </a:lnTo>
                <a:lnTo>
                  <a:pt x="112268" y="120523"/>
                </a:lnTo>
                <a:lnTo>
                  <a:pt x="113537" y="123317"/>
                </a:lnTo>
                <a:lnTo>
                  <a:pt x="114046" y="126365"/>
                </a:lnTo>
                <a:lnTo>
                  <a:pt x="114046" y="133350"/>
                </a:lnTo>
                <a:lnTo>
                  <a:pt x="113537" y="136651"/>
                </a:lnTo>
                <a:lnTo>
                  <a:pt x="112268" y="139446"/>
                </a:lnTo>
                <a:lnTo>
                  <a:pt x="111125" y="142240"/>
                </a:lnTo>
                <a:lnTo>
                  <a:pt x="94487" y="152146"/>
                </a:lnTo>
                <a:lnTo>
                  <a:pt x="123874" y="152146"/>
                </a:lnTo>
                <a:lnTo>
                  <a:pt x="125856" y="149351"/>
                </a:lnTo>
                <a:lnTo>
                  <a:pt x="128008" y="144525"/>
                </a:lnTo>
                <a:lnTo>
                  <a:pt x="130048" y="140208"/>
                </a:lnTo>
                <a:lnTo>
                  <a:pt x="131064" y="135127"/>
                </a:lnTo>
                <a:lnTo>
                  <a:pt x="131064" y="124078"/>
                </a:lnTo>
                <a:lnTo>
                  <a:pt x="130048" y="118999"/>
                </a:lnTo>
                <a:lnTo>
                  <a:pt x="127889" y="114553"/>
                </a:lnTo>
                <a:lnTo>
                  <a:pt x="125856" y="109982"/>
                </a:lnTo>
                <a:lnTo>
                  <a:pt x="123874" y="107188"/>
                </a:lnTo>
                <a:close/>
              </a:path>
              <a:path w="479425" h="167005">
                <a:moveTo>
                  <a:pt x="297561" y="123063"/>
                </a:moveTo>
                <a:lnTo>
                  <a:pt x="280289" y="123063"/>
                </a:lnTo>
                <a:lnTo>
                  <a:pt x="280289" y="140208"/>
                </a:lnTo>
                <a:lnTo>
                  <a:pt x="297561" y="140208"/>
                </a:lnTo>
                <a:lnTo>
                  <a:pt x="297561" y="123063"/>
                </a:lnTo>
                <a:close/>
              </a:path>
              <a:path w="479425" h="167005">
                <a:moveTo>
                  <a:pt x="297561" y="0"/>
                </a:moveTo>
                <a:lnTo>
                  <a:pt x="280289" y="0"/>
                </a:lnTo>
                <a:lnTo>
                  <a:pt x="280289" y="106679"/>
                </a:lnTo>
                <a:lnTo>
                  <a:pt x="278892" y="107696"/>
                </a:lnTo>
                <a:lnTo>
                  <a:pt x="249936" y="111506"/>
                </a:lnTo>
                <a:lnTo>
                  <a:pt x="162052" y="111506"/>
                </a:lnTo>
                <a:lnTo>
                  <a:pt x="162052" y="126619"/>
                </a:lnTo>
                <a:lnTo>
                  <a:pt x="254000" y="126619"/>
                </a:lnTo>
                <a:lnTo>
                  <a:pt x="259587" y="126365"/>
                </a:lnTo>
                <a:lnTo>
                  <a:pt x="265303" y="125984"/>
                </a:lnTo>
                <a:lnTo>
                  <a:pt x="271018" y="125475"/>
                </a:lnTo>
                <a:lnTo>
                  <a:pt x="275971" y="124460"/>
                </a:lnTo>
                <a:lnTo>
                  <a:pt x="280289" y="123063"/>
                </a:lnTo>
                <a:lnTo>
                  <a:pt x="297561" y="123063"/>
                </a:lnTo>
                <a:lnTo>
                  <a:pt x="297561" y="0"/>
                </a:lnTo>
                <a:close/>
              </a:path>
              <a:path w="479425" h="167005">
                <a:moveTo>
                  <a:pt x="223012" y="4825"/>
                </a:moveTo>
                <a:lnTo>
                  <a:pt x="211200" y="4825"/>
                </a:lnTo>
                <a:lnTo>
                  <a:pt x="205740" y="5842"/>
                </a:lnTo>
                <a:lnTo>
                  <a:pt x="176275" y="33274"/>
                </a:lnTo>
                <a:lnTo>
                  <a:pt x="175285" y="49529"/>
                </a:lnTo>
                <a:lnTo>
                  <a:pt x="176275" y="54483"/>
                </a:lnTo>
                <a:lnTo>
                  <a:pt x="205740" y="81407"/>
                </a:lnTo>
                <a:lnTo>
                  <a:pt x="211200" y="82423"/>
                </a:lnTo>
                <a:lnTo>
                  <a:pt x="223012" y="82423"/>
                </a:lnTo>
                <a:lnTo>
                  <a:pt x="251265" y="66928"/>
                </a:lnTo>
                <a:lnTo>
                  <a:pt x="213360" y="66928"/>
                </a:lnTo>
                <a:lnTo>
                  <a:pt x="209931" y="66294"/>
                </a:lnTo>
                <a:lnTo>
                  <a:pt x="206883" y="65150"/>
                </a:lnTo>
                <a:lnTo>
                  <a:pt x="203835" y="63881"/>
                </a:lnTo>
                <a:lnTo>
                  <a:pt x="201294" y="62357"/>
                </a:lnTo>
                <a:lnTo>
                  <a:pt x="199136" y="60198"/>
                </a:lnTo>
                <a:lnTo>
                  <a:pt x="196977" y="58166"/>
                </a:lnTo>
                <a:lnTo>
                  <a:pt x="195325" y="55752"/>
                </a:lnTo>
                <a:lnTo>
                  <a:pt x="194183" y="52959"/>
                </a:lnTo>
                <a:lnTo>
                  <a:pt x="192912" y="50165"/>
                </a:lnTo>
                <a:lnTo>
                  <a:pt x="192405" y="47117"/>
                </a:lnTo>
                <a:lnTo>
                  <a:pt x="192405" y="40767"/>
                </a:lnTo>
                <a:lnTo>
                  <a:pt x="192912" y="37846"/>
                </a:lnTo>
                <a:lnTo>
                  <a:pt x="194183" y="34925"/>
                </a:lnTo>
                <a:lnTo>
                  <a:pt x="195325" y="32131"/>
                </a:lnTo>
                <a:lnTo>
                  <a:pt x="213360" y="20193"/>
                </a:lnTo>
                <a:lnTo>
                  <a:pt x="250798" y="20193"/>
                </a:lnTo>
                <a:lnTo>
                  <a:pt x="250444" y="19685"/>
                </a:lnTo>
                <a:lnTo>
                  <a:pt x="242950" y="12700"/>
                </a:lnTo>
                <a:lnTo>
                  <a:pt x="238506" y="9906"/>
                </a:lnTo>
                <a:lnTo>
                  <a:pt x="233425" y="7874"/>
                </a:lnTo>
                <a:lnTo>
                  <a:pt x="228473" y="5842"/>
                </a:lnTo>
                <a:lnTo>
                  <a:pt x="223012" y="4825"/>
                </a:lnTo>
                <a:close/>
              </a:path>
              <a:path w="479425" h="167005">
                <a:moveTo>
                  <a:pt x="250798" y="20193"/>
                </a:moveTo>
                <a:lnTo>
                  <a:pt x="220725" y="20193"/>
                </a:lnTo>
                <a:lnTo>
                  <a:pt x="224028" y="20827"/>
                </a:lnTo>
                <a:lnTo>
                  <a:pt x="226949" y="22098"/>
                </a:lnTo>
                <a:lnTo>
                  <a:pt x="240030" y="34925"/>
                </a:lnTo>
                <a:lnTo>
                  <a:pt x="241300" y="37846"/>
                </a:lnTo>
                <a:lnTo>
                  <a:pt x="241935" y="40767"/>
                </a:lnTo>
                <a:lnTo>
                  <a:pt x="241935" y="47117"/>
                </a:lnTo>
                <a:lnTo>
                  <a:pt x="241300" y="50165"/>
                </a:lnTo>
                <a:lnTo>
                  <a:pt x="240030" y="52959"/>
                </a:lnTo>
                <a:lnTo>
                  <a:pt x="238887" y="55752"/>
                </a:lnTo>
                <a:lnTo>
                  <a:pt x="237109" y="58166"/>
                </a:lnTo>
                <a:lnTo>
                  <a:pt x="234823" y="60198"/>
                </a:lnTo>
                <a:lnTo>
                  <a:pt x="232537" y="62357"/>
                </a:lnTo>
                <a:lnTo>
                  <a:pt x="229997" y="63881"/>
                </a:lnTo>
                <a:lnTo>
                  <a:pt x="226949" y="65150"/>
                </a:lnTo>
                <a:lnTo>
                  <a:pt x="224028" y="66294"/>
                </a:lnTo>
                <a:lnTo>
                  <a:pt x="220725" y="66928"/>
                </a:lnTo>
                <a:lnTo>
                  <a:pt x="251265" y="66928"/>
                </a:lnTo>
                <a:lnTo>
                  <a:pt x="253365" y="64008"/>
                </a:lnTo>
                <a:lnTo>
                  <a:pt x="255650" y="59309"/>
                </a:lnTo>
                <a:lnTo>
                  <a:pt x="257810" y="54610"/>
                </a:lnTo>
                <a:lnTo>
                  <a:pt x="258825" y="49529"/>
                </a:lnTo>
                <a:lnTo>
                  <a:pt x="258702" y="37846"/>
                </a:lnTo>
                <a:lnTo>
                  <a:pt x="257810" y="33274"/>
                </a:lnTo>
                <a:lnTo>
                  <a:pt x="255650" y="28575"/>
                </a:lnTo>
                <a:lnTo>
                  <a:pt x="253365" y="23875"/>
                </a:lnTo>
                <a:lnTo>
                  <a:pt x="250798" y="20193"/>
                </a:lnTo>
                <a:close/>
              </a:path>
              <a:path w="479425" h="167005">
                <a:moveTo>
                  <a:pt x="456819" y="124841"/>
                </a:moveTo>
                <a:lnTo>
                  <a:pt x="439547" y="124841"/>
                </a:lnTo>
                <a:lnTo>
                  <a:pt x="439547" y="140208"/>
                </a:lnTo>
                <a:lnTo>
                  <a:pt x="456819" y="140208"/>
                </a:lnTo>
                <a:lnTo>
                  <a:pt x="456819" y="124841"/>
                </a:lnTo>
                <a:close/>
              </a:path>
              <a:path w="479425" h="167005">
                <a:moveTo>
                  <a:pt x="456819" y="0"/>
                </a:moveTo>
                <a:lnTo>
                  <a:pt x="439547" y="0"/>
                </a:lnTo>
                <a:lnTo>
                  <a:pt x="439547" y="108458"/>
                </a:lnTo>
                <a:lnTo>
                  <a:pt x="438150" y="109474"/>
                </a:lnTo>
                <a:lnTo>
                  <a:pt x="419354" y="113029"/>
                </a:lnTo>
                <a:lnTo>
                  <a:pt x="415925" y="113029"/>
                </a:lnTo>
                <a:lnTo>
                  <a:pt x="409194" y="113284"/>
                </a:lnTo>
                <a:lnTo>
                  <a:pt x="325755" y="113284"/>
                </a:lnTo>
                <a:lnTo>
                  <a:pt x="325755" y="128397"/>
                </a:lnTo>
                <a:lnTo>
                  <a:pt x="413258" y="128397"/>
                </a:lnTo>
                <a:lnTo>
                  <a:pt x="418846" y="128143"/>
                </a:lnTo>
                <a:lnTo>
                  <a:pt x="424561" y="127762"/>
                </a:lnTo>
                <a:lnTo>
                  <a:pt x="430275" y="127253"/>
                </a:lnTo>
                <a:lnTo>
                  <a:pt x="435229" y="126238"/>
                </a:lnTo>
                <a:lnTo>
                  <a:pt x="439547" y="124841"/>
                </a:lnTo>
                <a:lnTo>
                  <a:pt x="456819" y="124841"/>
                </a:lnTo>
                <a:lnTo>
                  <a:pt x="456819" y="68452"/>
                </a:lnTo>
                <a:lnTo>
                  <a:pt x="478917" y="68452"/>
                </a:lnTo>
                <a:lnTo>
                  <a:pt x="478917" y="53213"/>
                </a:lnTo>
                <a:lnTo>
                  <a:pt x="456819" y="53213"/>
                </a:lnTo>
                <a:lnTo>
                  <a:pt x="456819" y="0"/>
                </a:lnTo>
                <a:close/>
              </a:path>
              <a:path w="479425" h="167005">
                <a:moveTo>
                  <a:pt x="384937" y="3301"/>
                </a:moveTo>
                <a:lnTo>
                  <a:pt x="373125" y="3301"/>
                </a:lnTo>
                <a:lnTo>
                  <a:pt x="367665" y="4318"/>
                </a:lnTo>
                <a:lnTo>
                  <a:pt x="337947" y="32003"/>
                </a:lnTo>
                <a:lnTo>
                  <a:pt x="336804" y="37211"/>
                </a:lnTo>
                <a:lnTo>
                  <a:pt x="336804" y="47498"/>
                </a:lnTo>
                <a:lnTo>
                  <a:pt x="337693" y="52070"/>
                </a:lnTo>
                <a:lnTo>
                  <a:pt x="339392" y="56388"/>
                </a:lnTo>
                <a:lnTo>
                  <a:pt x="340994" y="60578"/>
                </a:lnTo>
                <a:lnTo>
                  <a:pt x="370205" y="80645"/>
                </a:lnTo>
                <a:lnTo>
                  <a:pt x="370205" y="113284"/>
                </a:lnTo>
                <a:lnTo>
                  <a:pt x="387477" y="113284"/>
                </a:lnTo>
                <a:lnTo>
                  <a:pt x="387477" y="80645"/>
                </a:lnTo>
                <a:lnTo>
                  <a:pt x="392175" y="79756"/>
                </a:lnTo>
                <a:lnTo>
                  <a:pt x="396621" y="78232"/>
                </a:lnTo>
                <a:lnTo>
                  <a:pt x="400812" y="75946"/>
                </a:lnTo>
                <a:lnTo>
                  <a:pt x="405003" y="73787"/>
                </a:lnTo>
                <a:lnTo>
                  <a:pt x="408559" y="70993"/>
                </a:lnTo>
                <a:lnTo>
                  <a:pt x="411480" y="67691"/>
                </a:lnTo>
                <a:lnTo>
                  <a:pt x="413355" y="65659"/>
                </a:lnTo>
                <a:lnTo>
                  <a:pt x="371348" y="65659"/>
                </a:lnTo>
                <a:lnTo>
                  <a:pt x="365252" y="63500"/>
                </a:lnTo>
                <a:lnTo>
                  <a:pt x="356362" y="54610"/>
                </a:lnTo>
                <a:lnTo>
                  <a:pt x="354075" y="49149"/>
                </a:lnTo>
                <a:lnTo>
                  <a:pt x="354102" y="39497"/>
                </a:lnTo>
                <a:lnTo>
                  <a:pt x="360934" y="26035"/>
                </a:lnTo>
                <a:lnTo>
                  <a:pt x="363093" y="23749"/>
                </a:lnTo>
                <a:lnTo>
                  <a:pt x="365633" y="21971"/>
                </a:lnTo>
                <a:lnTo>
                  <a:pt x="368681" y="20700"/>
                </a:lnTo>
                <a:lnTo>
                  <a:pt x="371856" y="19431"/>
                </a:lnTo>
                <a:lnTo>
                  <a:pt x="375285" y="18796"/>
                </a:lnTo>
                <a:lnTo>
                  <a:pt x="412992" y="18796"/>
                </a:lnTo>
                <a:lnTo>
                  <a:pt x="412623" y="18288"/>
                </a:lnTo>
                <a:lnTo>
                  <a:pt x="390398" y="4318"/>
                </a:lnTo>
                <a:lnTo>
                  <a:pt x="384937" y="3301"/>
                </a:lnTo>
                <a:close/>
              </a:path>
              <a:path w="479425" h="167005">
                <a:moveTo>
                  <a:pt x="412992" y="18796"/>
                </a:moveTo>
                <a:lnTo>
                  <a:pt x="382650" y="18796"/>
                </a:lnTo>
                <a:lnTo>
                  <a:pt x="385953" y="19431"/>
                </a:lnTo>
                <a:lnTo>
                  <a:pt x="392049" y="21971"/>
                </a:lnTo>
                <a:lnTo>
                  <a:pt x="403987" y="39497"/>
                </a:lnTo>
                <a:lnTo>
                  <a:pt x="403987" y="45847"/>
                </a:lnTo>
                <a:lnTo>
                  <a:pt x="403352" y="48895"/>
                </a:lnTo>
                <a:lnTo>
                  <a:pt x="402081" y="51689"/>
                </a:lnTo>
                <a:lnTo>
                  <a:pt x="400812" y="54610"/>
                </a:lnTo>
                <a:lnTo>
                  <a:pt x="382650" y="65659"/>
                </a:lnTo>
                <a:lnTo>
                  <a:pt x="413355" y="65659"/>
                </a:lnTo>
                <a:lnTo>
                  <a:pt x="421131" y="47498"/>
                </a:lnTo>
                <a:lnTo>
                  <a:pt x="421008" y="36575"/>
                </a:lnTo>
                <a:lnTo>
                  <a:pt x="420116" y="32003"/>
                </a:lnTo>
                <a:lnTo>
                  <a:pt x="417830" y="27177"/>
                </a:lnTo>
                <a:lnTo>
                  <a:pt x="415671" y="22478"/>
                </a:lnTo>
                <a:lnTo>
                  <a:pt x="412992" y="18796"/>
                </a:lnTo>
                <a:close/>
              </a:path>
              <a:path w="479425" h="167005">
                <a:moveTo>
                  <a:pt x="57277" y="4318"/>
                </a:moveTo>
                <a:lnTo>
                  <a:pt x="5334" y="4318"/>
                </a:lnTo>
                <a:lnTo>
                  <a:pt x="5334" y="19431"/>
                </a:lnTo>
                <a:lnTo>
                  <a:pt x="50292" y="19431"/>
                </a:lnTo>
                <a:lnTo>
                  <a:pt x="51181" y="19558"/>
                </a:lnTo>
                <a:lnTo>
                  <a:pt x="52069" y="19558"/>
                </a:lnTo>
                <a:lnTo>
                  <a:pt x="53721" y="19812"/>
                </a:lnTo>
                <a:lnTo>
                  <a:pt x="54229" y="20320"/>
                </a:lnTo>
                <a:lnTo>
                  <a:pt x="54864" y="20700"/>
                </a:lnTo>
                <a:lnTo>
                  <a:pt x="55118" y="21336"/>
                </a:lnTo>
                <a:lnTo>
                  <a:pt x="55118" y="22987"/>
                </a:lnTo>
                <a:lnTo>
                  <a:pt x="29972" y="56134"/>
                </a:lnTo>
                <a:lnTo>
                  <a:pt x="0" y="78867"/>
                </a:lnTo>
                <a:lnTo>
                  <a:pt x="9398" y="91694"/>
                </a:lnTo>
                <a:lnTo>
                  <a:pt x="41656" y="66675"/>
                </a:lnTo>
                <a:lnTo>
                  <a:pt x="46990" y="60960"/>
                </a:lnTo>
                <a:lnTo>
                  <a:pt x="70917" y="60960"/>
                </a:lnTo>
                <a:lnTo>
                  <a:pt x="67691" y="58420"/>
                </a:lnTo>
                <a:lnTo>
                  <a:pt x="62356" y="53594"/>
                </a:lnTo>
                <a:lnTo>
                  <a:pt x="57531" y="48895"/>
                </a:lnTo>
                <a:lnTo>
                  <a:pt x="60833" y="44958"/>
                </a:lnTo>
                <a:lnTo>
                  <a:pt x="63500" y="41021"/>
                </a:lnTo>
                <a:lnTo>
                  <a:pt x="71685" y="21336"/>
                </a:lnTo>
                <a:lnTo>
                  <a:pt x="71628" y="15367"/>
                </a:lnTo>
                <a:lnTo>
                  <a:pt x="70993" y="12953"/>
                </a:lnTo>
                <a:lnTo>
                  <a:pt x="68199" y="8890"/>
                </a:lnTo>
                <a:lnTo>
                  <a:pt x="66167" y="7239"/>
                </a:lnTo>
                <a:lnTo>
                  <a:pt x="60833" y="4952"/>
                </a:lnTo>
                <a:lnTo>
                  <a:pt x="57277" y="4318"/>
                </a:lnTo>
                <a:close/>
              </a:path>
              <a:path w="479425" h="167005">
                <a:moveTo>
                  <a:pt x="134112" y="0"/>
                </a:moveTo>
                <a:lnTo>
                  <a:pt x="116712" y="0"/>
                </a:lnTo>
                <a:lnTo>
                  <a:pt x="116712" y="34290"/>
                </a:lnTo>
                <a:lnTo>
                  <a:pt x="82296" y="34290"/>
                </a:lnTo>
                <a:lnTo>
                  <a:pt x="82296" y="49402"/>
                </a:lnTo>
                <a:lnTo>
                  <a:pt x="116712" y="49402"/>
                </a:lnTo>
                <a:lnTo>
                  <a:pt x="116712" y="90804"/>
                </a:lnTo>
                <a:lnTo>
                  <a:pt x="134112" y="90804"/>
                </a:lnTo>
                <a:lnTo>
                  <a:pt x="134112" y="0"/>
                </a:lnTo>
                <a:close/>
              </a:path>
              <a:path w="479425" h="167005">
                <a:moveTo>
                  <a:pt x="70917" y="60960"/>
                </a:moveTo>
                <a:lnTo>
                  <a:pt x="46990" y="60960"/>
                </a:lnTo>
                <a:lnTo>
                  <a:pt x="49656" y="63753"/>
                </a:lnTo>
                <a:lnTo>
                  <a:pt x="52450" y="66421"/>
                </a:lnTo>
                <a:lnTo>
                  <a:pt x="55625" y="69088"/>
                </a:lnTo>
                <a:lnTo>
                  <a:pt x="61722" y="74422"/>
                </a:lnTo>
                <a:lnTo>
                  <a:pt x="70739" y="81534"/>
                </a:lnTo>
                <a:lnTo>
                  <a:pt x="76327" y="85851"/>
                </a:lnTo>
                <a:lnTo>
                  <a:pt x="78740" y="87629"/>
                </a:lnTo>
                <a:lnTo>
                  <a:pt x="80772" y="89026"/>
                </a:lnTo>
                <a:lnTo>
                  <a:pt x="90678" y="75819"/>
                </a:lnTo>
                <a:lnTo>
                  <a:pt x="85343" y="72009"/>
                </a:lnTo>
                <a:lnTo>
                  <a:pt x="79756" y="67818"/>
                </a:lnTo>
                <a:lnTo>
                  <a:pt x="73660" y="63119"/>
                </a:lnTo>
                <a:lnTo>
                  <a:pt x="70917" y="6096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35732" y="1557655"/>
            <a:ext cx="295910" cy="158750"/>
          </a:xfrm>
          <a:custGeom>
            <a:avLst/>
            <a:gdLst/>
            <a:ahLst/>
            <a:cxnLst/>
            <a:rect l="l" t="t" r="r" b="b"/>
            <a:pathLst>
              <a:path w="295910" h="158750">
                <a:moveTo>
                  <a:pt x="131572" y="101473"/>
                </a:moveTo>
                <a:lnTo>
                  <a:pt x="35433" y="101473"/>
                </a:lnTo>
                <a:lnTo>
                  <a:pt x="35433" y="144399"/>
                </a:lnTo>
                <a:lnTo>
                  <a:pt x="37084" y="150114"/>
                </a:lnTo>
                <a:lnTo>
                  <a:pt x="40259" y="153416"/>
                </a:lnTo>
                <a:lnTo>
                  <a:pt x="43561" y="156718"/>
                </a:lnTo>
                <a:lnTo>
                  <a:pt x="49149" y="158369"/>
                </a:lnTo>
                <a:lnTo>
                  <a:pt x="131572" y="158369"/>
                </a:lnTo>
                <a:lnTo>
                  <a:pt x="131572" y="143001"/>
                </a:lnTo>
                <a:lnTo>
                  <a:pt x="56896" y="143001"/>
                </a:lnTo>
                <a:lnTo>
                  <a:pt x="54991" y="142494"/>
                </a:lnTo>
                <a:lnTo>
                  <a:pt x="53212" y="140462"/>
                </a:lnTo>
                <a:lnTo>
                  <a:pt x="52831" y="138302"/>
                </a:lnTo>
                <a:lnTo>
                  <a:pt x="52831" y="116840"/>
                </a:lnTo>
                <a:lnTo>
                  <a:pt x="131572" y="116840"/>
                </a:lnTo>
                <a:lnTo>
                  <a:pt x="131572" y="101473"/>
                </a:lnTo>
                <a:close/>
              </a:path>
              <a:path w="295910" h="158750">
                <a:moveTo>
                  <a:pt x="131572" y="116840"/>
                </a:moveTo>
                <a:lnTo>
                  <a:pt x="114427" y="116840"/>
                </a:lnTo>
                <a:lnTo>
                  <a:pt x="114427" y="143001"/>
                </a:lnTo>
                <a:lnTo>
                  <a:pt x="131572" y="143001"/>
                </a:lnTo>
                <a:lnTo>
                  <a:pt x="131572" y="116840"/>
                </a:lnTo>
                <a:close/>
              </a:path>
              <a:path w="295910" h="158750">
                <a:moveTo>
                  <a:pt x="131572" y="45593"/>
                </a:moveTo>
                <a:lnTo>
                  <a:pt x="114300" y="45593"/>
                </a:lnTo>
                <a:lnTo>
                  <a:pt x="114300" y="91948"/>
                </a:lnTo>
                <a:lnTo>
                  <a:pt x="131572" y="91948"/>
                </a:lnTo>
                <a:lnTo>
                  <a:pt x="131572" y="45593"/>
                </a:lnTo>
                <a:close/>
              </a:path>
              <a:path w="295910" h="158750">
                <a:moveTo>
                  <a:pt x="17144" y="2667"/>
                </a:moveTo>
                <a:lnTo>
                  <a:pt x="0" y="2667"/>
                </a:lnTo>
                <a:lnTo>
                  <a:pt x="0" y="66548"/>
                </a:lnTo>
                <a:lnTo>
                  <a:pt x="21843" y="86995"/>
                </a:lnTo>
                <a:lnTo>
                  <a:pt x="77216" y="86995"/>
                </a:lnTo>
                <a:lnTo>
                  <a:pt x="77216" y="71627"/>
                </a:lnTo>
                <a:lnTo>
                  <a:pt x="24765" y="71627"/>
                </a:lnTo>
                <a:lnTo>
                  <a:pt x="23114" y="71500"/>
                </a:lnTo>
                <a:lnTo>
                  <a:pt x="17144" y="63246"/>
                </a:lnTo>
                <a:lnTo>
                  <a:pt x="17144" y="45974"/>
                </a:lnTo>
                <a:lnTo>
                  <a:pt x="77216" y="45974"/>
                </a:lnTo>
                <a:lnTo>
                  <a:pt x="77216" y="45593"/>
                </a:lnTo>
                <a:lnTo>
                  <a:pt x="131572" y="45593"/>
                </a:lnTo>
                <a:lnTo>
                  <a:pt x="131572" y="30606"/>
                </a:lnTo>
                <a:lnTo>
                  <a:pt x="17144" y="30606"/>
                </a:lnTo>
                <a:lnTo>
                  <a:pt x="17144" y="2667"/>
                </a:lnTo>
                <a:close/>
              </a:path>
              <a:path w="295910" h="158750">
                <a:moveTo>
                  <a:pt x="77216" y="45974"/>
                </a:moveTo>
                <a:lnTo>
                  <a:pt x="60071" y="45974"/>
                </a:lnTo>
                <a:lnTo>
                  <a:pt x="60071" y="71627"/>
                </a:lnTo>
                <a:lnTo>
                  <a:pt x="77216" y="71627"/>
                </a:lnTo>
                <a:lnTo>
                  <a:pt x="77216" y="45974"/>
                </a:lnTo>
                <a:close/>
              </a:path>
              <a:path w="295910" h="158750">
                <a:moveTo>
                  <a:pt x="77216" y="2667"/>
                </a:moveTo>
                <a:lnTo>
                  <a:pt x="60071" y="2667"/>
                </a:lnTo>
                <a:lnTo>
                  <a:pt x="60071" y="30606"/>
                </a:lnTo>
                <a:lnTo>
                  <a:pt x="131572" y="30606"/>
                </a:lnTo>
                <a:lnTo>
                  <a:pt x="77216" y="30479"/>
                </a:lnTo>
                <a:lnTo>
                  <a:pt x="77216" y="2667"/>
                </a:lnTo>
                <a:close/>
              </a:path>
              <a:path w="295910" h="158750">
                <a:moveTo>
                  <a:pt x="131572" y="126"/>
                </a:moveTo>
                <a:lnTo>
                  <a:pt x="114300" y="126"/>
                </a:lnTo>
                <a:lnTo>
                  <a:pt x="114300" y="30479"/>
                </a:lnTo>
                <a:lnTo>
                  <a:pt x="131572" y="30479"/>
                </a:lnTo>
                <a:lnTo>
                  <a:pt x="131572" y="126"/>
                </a:lnTo>
                <a:close/>
              </a:path>
              <a:path w="295910" h="158750">
                <a:moveTo>
                  <a:pt x="295529" y="93725"/>
                </a:moveTo>
                <a:lnTo>
                  <a:pt x="278130" y="93725"/>
                </a:lnTo>
                <a:lnTo>
                  <a:pt x="278130" y="140335"/>
                </a:lnTo>
                <a:lnTo>
                  <a:pt x="295529" y="140335"/>
                </a:lnTo>
                <a:lnTo>
                  <a:pt x="295529" y="93725"/>
                </a:lnTo>
                <a:close/>
              </a:path>
              <a:path w="295910" h="158750">
                <a:moveTo>
                  <a:pt x="226694" y="98551"/>
                </a:moveTo>
                <a:lnTo>
                  <a:pt x="209296" y="98551"/>
                </a:lnTo>
                <a:lnTo>
                  <a:pt x="209296" y="138302"/>
                </a:lnTo>
                <a:lnTo>
                  <a:pt x="226694" y="138302"/>
                </a:lnTo>
                <a:lnTo>
                  <a:pt x="226694" y="98551"/>
                </a:lnTo>
                <a:close/>
              </a:path>
              <a:path w="295910" h="158750">
                <a:moveTo>
                  <a:pt x="278003" y="77724"/>
                </a:moveTo>
                <a:lnTo>
                  <a:pt x="246887" y="83439"/>
                </a:lnTo>
                <a:lnTo>
                  <a:pt x="161544" y="83439"/>
                </a:lnTo>
                <a:lnTo>
                  <a:pt x="161544" y="98551"/>
                </a:lnTo>
                <a:lnTo>
                  <a:pt x="251460" y="98551"/>
                </a:lnTo>
                <a:lnTo>
                  <a:pt x="257175" y="98171"/>
                </a:lnTo>
                <a:lnTo>
                  <a:pt x="268731" y="96647"/>
                </a:lnTo>
                <a:lnTo>
                  <a:pt x="273812" y="95503"/>
                </a:lnTo>
                <a:lnTo>
                  <a:pt x="278130" y="93725"/>
                </a:lnTo>
                <a:lnTo>
                  <a:pt x="295529" y="93725"/>
                </a:lnTo>
                <a:lnTo>
                  <a:pt x="295529" y="77850"/>
                </a:lnTo>
                <a:lnTo>
                  <a:pt x="278003" y="77850"/>
                </a:lnTo>
                <a:close/>
              </a:path>
              <a:path w="295910" h="158750">
                <a:moveTo>
                  <a:pt x="295529" y="126"/>
                </a:moveTo>
                <a:lnTo>
                  <a:pt x="278130" y="126"/>
                </a:lnTo>
                <a:lnTo>
                  <a:pt x="278130" y="77850"/>
                </a:lnTo>
                <a:lnTo>
                  <a:pt x="295529" y="77850"/>
                </a:lnTo>
                <a:lnTo>
                  <a:pt x="295529" y="126"/>
                </a:lnTo>
                <a:close/>
              </a:path>
              <a:path w="295910" h="158750">
                <a:moveTo>
                  <a:pt x="223139" y="0"/>
                </a:moveTo>
                <a:lnTo>
                  <a:pt x="211581" y="0"/>
                </a:lnTo>
                <a:lnTo>
                  <a:pt x="206248" y="889"/>
                </a:lnTo>
                <a:lnTo>
                  <a:pt x="201294" y="2794"/>
                </a:lnTo>
                <a:lnTo>
                  <a:pt x="196469" y="4572"/>
                </a:lnTo>
                <a:lnTo>
                  <a:pt x="177800" y="41910"/>
                </a:lnTo>
                <a:lnTo>
                  <a:pt x="178816" y="46736"/>
                </a:lnTo>
                <a:lnTo>
                  <a:pt x="180840" y="51435"/>
                </a:lnTo>
                <a:lnTo>
                  <a:pt x="182753" y="55499"/>
                </a:lnTo>
                <a:lnTo>
                  <a:pt x="185419" y="59309"/>
                </a:lnTo>
                <a:lnTo>
                  <a:pt x="188849" y="62356"/>
                </a:lnTo>
                <a:lnTo>
                  <a:pt x="192278" y="65531"/>
                </a:lnTo>
                <a:lnTo>
                  <a:pt x="196469" y="67945"/>
                </a:lnTo>
                <a:lnTo>
                  <a:pt x="201294" y="69596"/>
                </a:lnTo>
                <a:lnTo>
                  <a:pt x="206248" y="71374"/>
                </a:lnTo>
                <a:lnTo>
                  <a:pt x="211581" y="72263"/>
                </a:lnTo>
                <a:lnTo>
                  <a:pt x="223139" y="72263"/>
                </a:lnTo>
                <a:lnTo>
                  <a:pt x="228473" y="71374"/>
                </a:lnTo>
                <a:lnTo>
                  <a:pt x="233299" y="69596"/>
                </a:lnTo>
                <a:lnTo>
                  <a:pt x="238125" y="67945"/>
                </a:lnTo>
                <a:lnTo>
                  <a:pt x="242316" y="65531"/>
                </a:lnTo>
                <a:lnTo>
                  <a:pt x="245744" y="62356"/>
                </a:lnTo>
                <a:lnTo>
                  <a:pt x="249174" y="59309"/>
                </a:lnTo>
                <a:lnTo>
                  <a:pt x="250507" y="57403"/>
                </a:lnTo>
                <a:lnTo>
                  <a:pt x="209677" y="57403"/>
                </a:lnTo>
                <a:lnTo>
                  <a:pt x="203962" y="55372"/>
                </a:lnTo>
                <a:lnTo>
                  <a:pt x="200152" y="51435"/>
                </a:lnTo>
                <a:lnTo>
                  <a:pt x="196469" y="47498"/>
                </a:lnTo>
                <a:lnTo>
                  <a:pt x="194564" y="42545"/>
                </a:lnTo>
                <a:lnTo>
                  <a:pt x="194564" y="33909"/>
                </a:lnTo>
                <a:lnTo>
                  <a:pt x="213614" y="14731"/>
                </a:lnTo>
                <a:lnTo>
                  <a:pt x="249776" y="14731"/>
                </a:lnTo>
                <a:lnTo>
                  <a:pt x="249174" y="13843"/>
                </a:lnTo>
                <a:lnTo>
                  <a:pt x="242316" y="7239"/>
                </a:lnTo>
                <a:lnTo>
                  <a:pt x="238125" y="4572"/>
                </a:lnTo>
                <a:lnTo>
                  <a:pt x="233299" y="2794"/>
                </a:lnTo>
                <a:lnTo>
                  <a:pt x="228473" y="889"/>
                </a:lnTo>
                <a:lnTo>
                  <a:pt x="223139" y="0"/>
                </a:lnTo>
                <a:close/>
              </a:path>
              <a:path w="295910" h="158750">
                <a:moveTo>
                  <a:pt x="249776" y="14731"/>
                </a:moveTo>
                <a:lnTo>
                  <a:pt x="221106" y="14731"/>
                </a:lnTo>
                <a:lnTo>
                  <a:pt x="224281" y="15367"/>
                </a:lnTo>
                <a:lnTo>
                  <a:pt x="227203" y="16637"/>
                </a:lnTo>
                <a:lnTo>
                  <a:pt x="238887" y="28575"/>
                </a:lnTo>
                <a:lnTo>
                  <a:pt x="239903" y="31115"/>
                </a:lnTo>
                <a:lnTo>
                  <a:pt x="240411" y="33909"/>
                </a:lnTo>
                <a:lnTo>
                  <a:pt x="240411" y="42545"/>
                </a:lnTo>
                <a:lnTo>
                  <a:pt x="238379" y="47498"/>
                </a:lnTo>
                <a:lnTo>
                  <a:pt x="234442" y="51435"/>
                </a:lnTo>
                <a:lnTo>
                  <a:pt x="230378" y="55372"/>
                </a:lnTo>
                <a:lnTo>
                  <a:pt x="224790" y="57403"/>
                </a:lnTo>
                <a:lnTo>
                  <a:pt x="250507" y="57403"/>
                </a:lnTo>
                <a:lnTo>
                  <a:pt x="251841" y="55499"/>
                </a:lnTo>
                <a:lnTo>
                  <a:pt x="253873" y="51180"/>
                </a:lnTo>
                <a:lnTo>
                  <a:pt x="255778" y="46736"/>
                </a:lnTo>
                <a:lnTo>
                  <a:pt x="256794" y="41910"/>
                </a:lnTo>
                <a:lnTo>
                  <a:pt x="256713" y="31115"/>
                </a:lnTo>
                <a:lnTo>
                  <a:pt x="255778" y="26670"/>
                </a:lnTo>
                <a:lnTo>
                  <a:pt x="253814" y="22098"/>
                </a:lnTo>
                <a:lnTo>
                  <a:pt x="251841" y="17779"/>
                </a:lnTo>
                <a:lnTo>
                  <a:pt x="249776" y="1473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7958" y="2005202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4597" y="4445"/>
                </a:lnTo>
                <a:lnTo>
                  <a:pt x="1524" y="7493"/>
                </a:lnTo>
                <a:lnTo>
                  <a:pt x="0" y="11302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2"/>
                </a:lnTo>
                <a:lnTo>
                  <a:pt x="29781" y="7493"/>
                </a:lnTo>
                <a:lnTo>
                  <a:pt x="26708" y="4445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7859" y="1964944"/>
            <a:ext cx="1008227" cy="1230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69973" y="1971548"/>
            <a:ext cx="1569085" cy="1134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04082" y="1971548"/>
            <a:ext cx="448309" cy="113664"/>
          </a:xfrm>
          <a:custGeom>
            <a:avLst/>
            <a:gdLst/>
            <a:ahLst/>
            <a:cxnLst/>
            <a:rect l="l" t="t" r="r" b="b"/>
            <a:pathLst>
              <a:path w="448310" h="113664">
                <a:moveTo>
                  <a:pt x="58800" y="70230"/>
                </a:moveTo>
                <a:lnTo>
                  <a:pt x="49393" y="70631"/>
                </a:lnTo>
                <a:lnTo>
                  <a:pt x="41163" y="71818"/>
                </a:lnTo>
                <a:lnTo>
                  <a:pt x="34101" y="73767"/>
                </a:lnTo>
                <a:lnTo>
                  <a:pt x="28193" y="76453"/>
                </a:lnTo>
                <a:lnTo>
                  <a:pt x="21208" y="80518"/>
                </a:lnTo>
                <a:lnTo>
                  <a:pt x="17652" y="85725"/>
                </a:lnTo>
                <a:lnTo>
                  <a:pt x="17652" y="98171"/>
                </a:lnTo>
                <a:lnTo>
                  <a:pt x="58800" y="113410"/>
                </a:lnTo>
                <a:lnTo>
                  <a:pt x="68208" y="113029"/>
                </a:lnTo>
                <a:lnTo>
                  <a:pt x="76438" y="111886"/>
                </a:lnTo>
                <a:lnTo>
                  <a:pt x="83500" y="109981"/>
                </a:lnTo>
                <a:lnTo>
                  <a:pt x="89407" y="107315"/>
                </a:lnTo>
                <a:lnTo>
                  <a:pt x="92027" y="105791"/>
                </a:lnTo>
                <a:lnTo>
                  <a:pt x="49656" y="105791"/>
                </a:lnTo>
                <a:lnTo>
                  <a:pt x="42163" y="104648"/>
                </a:lnTo>
                <a:lnTo>
                  <a:pt x="30606" y="99568"/>
                </a:lnTo>
                <a:lnTo>
                  <a:pt x="27685" y="96266"/>
                </a:lnTo>
                <a:lnTo>
                  <a:pt x="27685" y="87629"/>
                </a:lnTo>
                <a:lnTo>
                  <a:pt x="30606" y="84200"/>
                </a:lnTo>
                <a:lnTo>
                  <a:pt x="36448" y="81787"/>
                </a:lnTo>
                <a:lnTo>
                  <a:pt x="42163" y="79248"/>
                </a:lnTo>
                <a:lnTo>
                  <a:pt x="49656" y="77977"/>
                </a:lnTo>
                <a:lnTo>
                  <a:pt x="92027" y="77977"/>
                </a:lnTo>
                <a:lnTo>
                  <a:pt x="89407" y="76453"/>
                </a:lnTo>
                <a:lnTo>
                  <a:pt x="83500" y="73767"/>
                </a:lnTo>
                <a:lnTo>
                  <a:pt x="76438" y="71818"/>
                </a:lnTo>
                <a:lnTo>
                  <a:pt x="68208" y="70631"/>
                </a:lnTo>
                <a:lnTo>
                  <a:pt x="58800" y="70230"/>
                </a:lnTo>
                <a:close/>
              </a:path>
              <a:path w="448310" h="113664">
                <a:moveTo>
                  <a:pt x="92027" y="77977"/>
                </a:moveTo>
                <a:lnTo>
                  <a:pt x="67817" y="77977"/>
                </a:lnTo>
                <a:lnTo>
                  <a:pt x="75310" y="79248"/>
                </a:lnTo>
                <a:lnTo>
                  <a:pt x="81152" y="81787"/>
                </a:lnTo>
                <a:lnTo>
                  <a:pt x="86867" y="84200"/>
                </a:lnTo>
                <a:lnTo>
                  <a:pt x="89788" y="87629"/>
                </a:lnTo>
                <a:lnTo>
                  <a:pt x="89788" y="96266"/>
                </a:lnTo>
                <a:lnTo>
                  <a:pt x="86867" y="99568"/>
                </a:lnTo>
                <a:lnTo>
                  <a:pt x="75310" y="104648"/>
                </a:lnTo>
                <a:lnTo>
                  <a:pt x="67817" y="105791"/>
                </a:lnTo>
                <a:lnTo>
                  <a:pt x="92027" y="105791"/>
                </a:lnTo>
                <a:lnTo>
                  <a:pt x="96392" y="103250"/>
                </a:lnTo>
                <a:lnTo>
                  <a:pt x="99948" y="98171"/>
                </a:lnTo>
                <a:lnTo>
                  <a:pt x="99948" y="85725"/>
                </a:lnTo>
                <a:lnTo>
                  <a:pt x="96392" y="80518"/>
                </a:lnTo>
                <a:lnTo>
                  <a:pt x="92027" y="77977"/>
                </a:lnTo>
                <a:close/>
              </a:path>
              <a:path w="448310" h="113664">
                <a:moveTo>
                  <a:pt x="261112" y="74295"/>
                </a:moveTo>
                <a:lnTo>
                  <a:pt x="251840" y="74295"/>
                </a:lnTo>
                <a:lnTo>
                  <a:pt x="251840" y="108711"/>
                </a:lnTo>
                <a:lnTo>
                  <a:pt x="330707" y="108711"/>
                </a:lnTo>
                <a:lnTo>
                  <a:pt x="330707" y="101092"/>
                </a:lnTo>
                <a:lnTo>
                  <a:pt x="261112" y="101092"/>
                </a:lnTo>
                <a:lnTo>
                  <a:pt x="261112" y="74295"/>
                </a:lnTo>
                <a:close/>
              </a:path>
              <a:path w="448310" h="113664">
                <a:moveTo>
                  <a:pt x="326643" y="0"/>
                </a:moveTo>
                <a:lnTo>
                  <a:pt x="317372" y="0"/>
                </a:lnTo>
                <a:lnTo>
                  <a:pt x="317372" y="80772"/>
                </a:lnTo>
                <a:lnTo>
                  <a:pt x="326643" y="80772"/>
                </a:lnTo>
                <a:lnTo>
                  <a:pt x="326643" y="44196"/>
                </a:lnTo>
                <a:lnTo>
                  <a:pt x="343788" y="44196"/>
                </a:lnTo>
                <a:lnTo>
                  <a:pt x="343788" y="36449"/>
                </a:lnTo>
                <a:lnTo>
                  <a:pt x="326643" y="36449"/>
                </a:lnTo>
                <a:lnTo>
                  <a:pt x="326643" y="0"/>
                </a:lnTo>
                <a:close/>
              </a:path>
              <a:path w="448310" h="113664">
                <a:moveTo>
                  <a:pt x="294131" y="8127"/>
                </a:moveTo>
                <a:lnTo>
                  <a:pt x="239648" y="8127"/>
                </a:lnTo>
                <a:lnTo>
                  <a:pt x="239648" y="15875"/>
                </a:lnTo>
                <a:lnTo>
                  <a:pt x="283082" y="15875"/>
                </a:lnTo>
                <a:lnTo>
                  <a:pt x="282447" y="20066"/>
                </a:lnTo>
                <a:lnTo>
                  <a:pt x="280796" y="24892"/>
                </a:lnTo>
                <a:lnTo>
                  <a:pt x="275716" y="35813"/>
                </a:lnTo>
                <a:lnTo>
                  <a:pt x="271398" y="41021"/>
                </a:lnTo>
                <a:lnTo>
                  <a:pt x="265175" y="45974"/>
                </a:lnTo>
                <a:lnTo>
                  <a:pt x="259587" y="50546"/>
                </a:lnTo>
                <a:lnTo>
                  <a:pt x="253872" y="54355"/>
                </a:lnTo>
                <a:lnTo>
                  <a:pt x="247776" y="57276"/>
                </a:lnTo>
                <a:lnTo>
                  <a:pt x="241680" y="60325"/>
                </a:lnTo>
                <a:lnTo>
                  <a:pt x="236346" y="62483"/>
                </a:lnTo>
                <a:lnTo>
                  <a:pt x="231901" y="63880"/>
                </a:lnTo>
                <a:lnTo>
                  <a:pt x="238251" y="69976"/>
                </a:lnTo>
                <a:lnTo>
                  <a:pt x="273812" y="49656"/>
                </a:lnTo>
                <a:lnTo>
                  <a:pt x="293623" y="15367"/>
                </a:lnTo>
                <a:lnTo>
                  <a:pt x="294131" y="8127"/>
                </a:lnTo>
                <a:close/>
              </a:path>
              <a:path w="448310" h="113664">
                <a:moveTo>
                  <a:pt x="425830" y="53340"/>
                </a:moveTo>
                <a:lnTo>
                  <a:pt x="416559" y="53340"/>
                </a:lnTo>
                <a:lnTo>
                  <a:pt x="416559" y="106172"/>
                </a:lnTo>
                <a:lnTo>
                  <a:pt x="425830" y="106172"/>
                </a:lnTo>
                <a:lnTo>
                  <a:pt x="425830" y="53340"/>
                </a:lnTo>
                <a:close/>
              </a:path>
              <a:path w="448310" h="113664">
                <a:moveTo>
                  <a:pt x="383031" y="10668"/>
                </a:moveTo>
                <a:lnTo>
                  <a:pt x="368934" y="10668"/>
                </a:lnTo>
                <a:lnTo>
                  <a:pt x="362838" y="14350"/>
                </a:lnTo>
                <a:lnTo>
                  <a:pt x="350773" y="51180"/>
                </a:lnTo>
                <a:lnTo>
                  <a:pt x="351226" y="60037"/>
                </a:lnTo>
                <a:lnTo>
                  <a:pt x="368934" y="91567"/>
                </a:lnTo>
                <a:lnTo>
                  <a:pt x="383413" y="91567"/>
                </a:lnTo>
                <a:lnTo>
                  <a:pt x="389381" y="88137"/>
                </a:lnTo>
                <a:lnTo>
                  <a:pt x="392928" y="83057"/>
                </a:lnTo>
                <a:lnTo>
                  <a:pt x="371347" y="83057"/>
                </a:lnTo>
                <a:lnTo>
                  <a:pt x="367410" y="80009"/>
                </a:lnTo>
                <a:lnTo>
                  <a:pt x="361873" y="67929"/>
                </a:lnTo>
                <a:lnTo>
                  <a:pt x="361799" y="67691"/>
                </a:lnTo>
                <a:lnTo>
                  <a:pt x="360425" y="60198"/>
                </a:lnTo>
                <a:lnTo>
                  <a:pt x="360425" y="42036"/>
                </a:lnTo>
                <a:lnTo>
                  <a:pt x="361822" y="34417"/>
                </a:lnTo>
                <a:lnTo>
                  <a:pt x="364616" y="28321"/>
                </a:lnTo>
                <a:lnTo>
                  <a:pt x="367410" y="22098"/>
                </a:lnTo>
                <a:lnTo>
                  <a:pt x="371347" y="19050"/>
                </a:lnTo>
                <a:lnTo>
                  <a:pt x="392747" y="19050"/>
                </a:lnTo>
                <a:lnTo>
                  <a:pt x="388746" y="13716"/>
                </a:lnTo>
                <a:lnTo>
                  <a:pt x="383031" y="10668"/>
                </a:lnTo>
                <a:close/>
              </a:path>
              <a:path w="448310" h="113664">
                <a:moveTo>
                  <a:pt x="392747" y="19050"/>
                </a:moveTo>
                <a:lnTo>
                  <a:pt x="381253" y="19050"/>
                </a:lnTo>
                <a:lnTo>
                  <a:pt x="385063" y="22098"/>
                </a:lnTo>
                <a:lnTo>
                  <a:pt x="387857" y="28321"/>
                </a:lnTo>
                <a:lnTo>
                  <a:pt x="390778" y="34417"/>
                </a:lnTo>
                <a:lnTo>
                  <a:pt x="392175" y="42036"/>
                </a:lnTo>
                <a:lnTo>
                  <a:pt x="392152" y="60198"/>
                </a:lnTo>
                <a:lnTo>
                  <a:pt x="390778" y="67691"/>
                </a:lnTo>
                <a:lnTo>
                  <a:pt x="387857" y="73786"/>
                </a:lnTo>
                <a:lnTo>
                  <a:pt x="385063" y="80009"/>
                </a:lnTo>
                <a:lnTo>
                  <a:pt x="381253" y="83057"/>
                </a:lnTo>
                <a:lnTo>
                  <a:pt x="392928" y="83057"/>
                </a:lnTo>
                <a:lnTo>
                  <a:pt x="401700" y="53721"/>
                </a:lnTo>
                <a:lnTo>
                  <a:pt x="401700" y="53340"/>
                </a:lnTo>
                <a:lnTo>
                  <a:pt x="425830" y="53340"/>
                </a:lnTo>
                <a:lnTo>
                  <a:pt x="425830" y="44830"/>
                </a:lnTo>
                <a:lnTo>
                  <a:pt x="401446" y="44830"/>
                </a:lnTo>
                <a:lnTo>
                  <a:pt x="400498" y="37332"/>
                </a:lnTo>
                <a:lnTo>
                  <a:pt x="398811" y="30654"/>
                </a:lnTo>
                <a:lnTo>
                  <a:pt x="396410" y="24810"/>
                </a:lnTo>
                <a:lnTo>
                  <a:pt x="393318" y="19811"/>
                </a:lnTo>
                <a:lnTo>
                  <a:pt x="392747" y="19050"/>
                </a:lnTo>
                <a:close/>
              </a:path>
              <a:path w="448310" h="113664">
                <a:moveTo>
                  <a:pt x="425830" y="2540"/>
                </a:moveTo>
                <a:lnTo>
                  <a:pt x="416559" y="2540"/>
                </a:lnTo>
                <a:lnTo>
                  <a:pt x="416559" y="44830"/>
                </a:lnTo>
                <a:lnTo>
                  <a:pt x="425830" y="44830"/>
                </a:lnTo>
                <a:lnTo>
                  <a:pt x="425830" y="2540"/>
                </a:lnTo>
                <a:close/>
              </a:path>
              <a:path w="448310" h="113664">
                <a:moveTo>
                  <a:pt x="42290" y="15240"/>
                </a:moveTo>
                <a:lnTo>
                  <a:pt x="32384" y="15240"/>
                </a:lnTo>
                <a:lnTo>
                  <a:pt x="32257" y="22986"/>
                </a:lnTo>
                <a:lnTo>
                  <a:pt x="31241" y="27431"/>
                </a:lnTo>
                <a:lnTo>
                  <a:pt x="29209" y="31369"/>
                </a:lnTo>
                <a:lnTo>
                  <a:pt x="27304" y="35432"/>
                </a:lnTo>
                <a:lnTo>
                  <a:pt x="25018" y="38734"/>
                </a:lnTo>
                <a:lnTo>
                  <a:pt x="22605" y="41275"/>
                </a:lnTo>
                <a:lnTo>
                  <a:pt x="19050" y="45084"/>
                </a:lnTo>
                <a:lnTo>
                  <a:pt x="15112" y="48132"/>
                </a:lnTo>
                <a:lnTo>
                  <a:pt x="10921" y="50673"/>
                </a:lnTo>
                <a:lnTo>
                  <a:pt x="6730" y="53085"/>
                </a:lnTo>
                <a:lnTo>
                  <a:pt x="3047" y="54991"/>
                </a:lnTo>
                <a:lnTo>
                  <a:pt x="0" y="56387"/>
                </a:lnTo>
                <a:lnTo>
                  <a:pt x="6603" y="62992"/>
                </a:lnTo>
                <a:lnTo>
                  <a:pt x="8508" y="62229"/>
                </a:lnTo>
                <a:lnTo>
                  <a:pt x="11175" y="60832"/>
                </a:lnTo>
                <a:lnTo>
                  <a:pt x="14731" y="58674"/>
                </a:lnTo>
                <a:lnTo>
                  <a:pt x="18287" y="56642"/>
                </a:lnTo>
                <a:lnTo>
                  <a:pt x="21843" y="54101"/>
                </a:lnTo>
                <a:lnTo>
                  <a:pt x="25018" y="50926"/>
                </a:lnTo>
                <a:lnTo>
                  <a:pt x="28066" y="48132"/>
                </a:lnTo>
                <a:lnTo>
                  <a:pt x="30606" y="45466"/>
                </a:lnTo>
                <a:lnTo>
                  <a:pt x="32638" y="42799"/>
                </a:lnTo>
                <a:lnTo>
                  <a:pt x="34670" y="40258"/>
                </a:lnTo>
                <a:lnTo>
                  <a:pt x="36194" y="37719"/>
                </a:lnTo>
                <a:lnTo>
                  <a:pt x="37337" y="35178"/>
                </a:lnTo>
                <a:lnTo>
                  <a:pt x="47482" y="35178"/>
                </a:lnTo>
                <a:lnTo>
                  <a:pt x="47116" y="34671"/>
                </a:lnTo>
                <a:lnTo>
                  <a:pt x="45212" y="30860"/>
                </a:lnTo>
                <a:lnTo>
                  <a:pt x="43433" y="27050"/>
                </a:lnTo>
                <a:lnTo>
                  <a:pt x="42417" y="22732"/>
                </a:lnTo>
                <a:lnTo>
                  <a:pt x="42290" y="15240"/>
                </a:lnTo>
                <a:close/>
              </a:path>
              <a:path w="448310" h="113664">
                <a:moveTo>
                  <a:pt x="47482" y="35178"/>
                </a:moveTo>
                <a:lnTo>
                  <a:pt x="37337" y="35178"/>
                </a:lnTo>
                <a:lnTo>
                  <a:pt x="38815" y="37846"/>
                </a:lnTo>
                <a:lnTo>
                  <a:pt x="40258" y="40131"/>
                </a:lnTo>
                <a:lnTo>
                  <a:pt x="43560" y="44196"/>
                </a:lnTo>
                <a:lnTo>
                  <a:pt x="45846" y="46608"/>
                </a:lnTo>
                <a:lnTo>
                  <a:pt x="48767" y="49275"/>
                </a:lnTo>
                <a:lnTo>
                  <a:pt x="52196" y="52450"/>
                </a:lnTo>
                <a:lnTo>
                  <a:pt x="55879" y="54863"/>
                </a:lnTo>
                <a:lnTo>
                  <a:pt x="59689" y="56515"/>
                </a:lnTo>
                <a:lnTo>
                  <a:pt x="63500" y="58293"/>
                </a:lnTo>
                <a:lnTo>
                  <a:pt x="66166" y="59435"/>
                </a:lnTo>
                <a:lnTo>
                  <a:pt x="67690" y="59944"/>
                </a:lnTo>
                <a:lnTo>
                  <a:pt x="73278" y="52831"/>
                </a:lnTo>
                <a:lnTo>
                  <a:pt x="71119" y="52197"/>
                </a:lnTo>
                <a:lnTo>
                  <a:pt x="67944" y="50800"/>
                </a:lnTo>
                <a:lnTo>
                  <a:pt x="63626" y="48641"/>
                </a:lnTo>
                <a:lnTo>
                  <a:pt x="59308" y="46608"/>
                </a:lnTo>
                <a:lnTo>
                  <a:pt x="55371" y="43942"/>
                </a:lnTo>
                <a:lnTo>
                  <a:pt x="51688" y="40131"/>
                </a:lnTo>
                <a:lnTo>
                  <a:pt x="49402" y="37846"/>
                </a:lnTo>
                <a:lnTo>
                  <a:pt x="47482" y="35178"/>
                </a:lnTo>
                <a:close/>
              </a:path>
              <a:path w="448310" h="113664">
                <a:moveTo>
                  <a:pt x="67563" y="7493"/>
                </a:moveTo>
                <a:lnTo>
                  <a:pt x="7365" y="7493"/>
                </a:lnTo>
                <a:lnTo>
                  <a:pt x="7365" y="15240"/>
                </a:lnTo>
                <a:lnTo>
                  <a:pt x="67563" y="15240"/>
                </a:lnTo>
                <a:lnTo>
                  <a:pt x="67563" y="7493"/>
                </a:lnTo>
                <a:close/>
              </a:path>
              <a:path w="448310" h="113664">
                <a:moveTo>
                  <a:pt x="158622" y="6476"/>
                </a:moveTo>
                <a:lnTo>
                  <a:pt x="148843" y="6476"/>
                </a:lnTo>
                <a:lnTo>
                  <a:pt x="148843" y="32003"/>
                </a:lnTo>
                <a:lnTo>
                  <a:pt x="148081" y="38226"/>
                </a:lnTo>
                <a:lnTo>
                  <a:pt x="146430" y="44576"/>
                </a:lnTo>
                <a:lnTo>
                  <a:pt x="144906" y="50926"/>
                </a:lnTo>
                <a:lnTo>
                  <a:pt x="142366" y="56642"/>
                </a:lnTo>
                <a:lnTo>
                  <a:pt x="114426" y="85090"/>
                </a:lnTo>
                <a:lnTo>
                  <a:pt x="122046" y="91440"/>
                </a:lnTo>
                <a:lnTo>
                  <a:pt x="141477" y="73786"/>
                </a:lnTo>
                <a:lnTo>
                  <a:pt x="145287" y="69087"/>
                </a:lnTo>
                <a:lnTo>
                  <a:pt x="148081" y="64770"/>
                </a:lnTo>
                <a:lnTo>
                  <a:pt x="151891" y="56896"/>
                </a:lnTo>
                <a:lnTo>
                  <a:pt x="153162" y="53848"/>
                </a:lnTo>
                <a:lnTo>
                  <a:pt x="153796" y="51434"/>
                </a:lnTo>
                <a:lnTo>
                  <a:pt x="163106" y="51434"/>
                </a:lnTo>
                <a:lnTo>
                  <a:pt x="162559" y="50292"/>
                </a:lnTo>
                <a:lnTo>
                  <a:pt x="161035" y="44196"/>
                </a:lnTo>
                <a:lnTo>
                  <a:pt x="159384" y="38100"/>
                </a:lnTo>
                <a:lnTo>
                  <a:pt x="158622" y="32003"/>
                </a:lnTo>
                <a:lnTo>
                  <a:pt x="158622" y="6476"/>
                </a:lnTo>
                <a:close/>
              </a:path>
              <a:path w="448310" h="113664">
                <a:moveTo>
                  <a:pt x="163106" y="51434"/>
                </a:moveTo>
                <a:lnTo>
                  <a:pt x="153796" y="51434"/>
                </a:lnTo>
                <a:lnTo>
                  <a:pt x="154558" y="53848"/>
                </a:lnTo>
                <a:lnTo>
                  <a:pt x="166115" y="72771"/>
                </a:lnTo>
                <a:lnTo>
                  <a:pt x="169417" y="76834"/>
                </a:lnTo>
                <a:lnTo>
                  <a:pt x="172973" y="80136"/>
                </a:lnTo>
                <a:lnTo>
                  <a:pt x="176529" y="82803"/>
                </a:lnTo>
                <a:lnTo>
                  <a:pt x="180212" y="85344"/>
                </a:lnTo>
                <a:lnTo>
                  <a:pt x="183260" y="87502"/>
                </a:lnTo>
                <a:lnTo>
                  <a:pt x="185673" y="89026"/>
                </a:lnTo>
                <a:lnTo>
                  <a:pt x="192277" y="82169"/>
                </a:lnTo>
                <a:lnTo>
                  <a:pt x="188848" y="80263"/>
                </a:lnTo>
                <a:lnTo>
                  <a:pt x="185038" y="77597"/>
                </a:lnTo>
                <a:lnTo>
                  <a:pt x="176275" y="70611"/>
                </a:lnTo>
                <a:lnTo>
                  <a:pt x="172465" y="66548"/>
                </a:lnTo>
                <a:lnTo>
                  <a:pt x="169290" y="61722"/>
                </a:lnTo>
                <a:lnTo>
                  <a:pt x="165353" y="56133"/>
                </a:lnTo>
                <a:lnTo>
                  <a:pt x="163106" y="51434"/>
                </a:lnTo>
                <a:close/>
              </a:path>
              <a:path w="448310" h="113664">
                <a:moveTo>
                  <a:pt x="448182" y="0"/>
                </a:moveTo>
                <a:lnTo>
                  <a:pt x="438912" y="0"/>
                </a:lnTo>
                <a:lnTo>
                  <a:pt x="438912" y="111251"/>
                </a:lnTo>
                <a:lnTo>
                  <a:pt x="448182" y="111251"/>
                </a:lnTo>
                <a:lnTo>
                  <a:pt x="448182" y="0"/>
                </a:lnTo>
                <a:close/>
              </a:path>
              <a:path w="448310" h="113664">
                <a:moveTo>
                  <a:pt x="216788" y="0"/>
                </a:moveTo>
                <a:lnTo>
                  <a:pt x="207263" y="0"/>
                </a:lnTo>
                <a:lnTo>
                  <a:pt x="207263" y="111251"/>
                </a:lnTo>
                <a:lnTo>
                  <a:pt x="216788" y="111251"/>
                </a:lnTo>
                <a:lnTo>
                  <a:pt x="216788" y="0"/>
                </a:lnTo>
                <a:close/>
              </a:path>
              <a:path w="448310" h="113664">
                <a:moveTo>
                  <a:pt x="96392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2" y="67945"/>
                </a:lnTo>
                <a:lnTo>
                  <a:pt x="96392" y="35051"/>
                </a:lnTo>
                <a:lnTo>
                  <a:pt x="113410" y="35051"/>
                </a:lnTo>
                <a:lnTo>
                  <a:pt x="113410" y="26924"/>
                </a:lnTo>
                <a:lnTo>
                  <a:pt x="96392" y="26924"/>
                </a:lnTo>
                <a:lnTo>
                  <a:pt x="96392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21607" y="1971548"/>
            <a:ext cx="840485" cy="1134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28386" y="1966467"/>
            <a:ext cx="1208532" cy="1186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5967" y="2191766"/>
            <a:ext cx="111315" cy="1061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25092" y="2187955"/>
            <a:ext cx="335915" cy="111760"/>
          </a:xfrm>
          <a:custGeom>
            <a:avLst/>
            <a:gdLst/>
            <a:ahLst/>
            <a:cxnLst/>
            <a:rect l="l" t="t" r="r" b="b"/>
            <a:pathLst>
              <a:path w="335915" h="111760">
                <a:moveTo>
                  <a:pt x="87414" y="64389"/>
                </a:moveTo>
                <a:lnTo>
                  <a:pt x="12153" y="64389"/>
                </a:lnTo>
                <a:lnTo>
                  <a:pt x="12153" y="71500"/>
                </a:lnTo>
                <a:lnTo>
                  <a:pt x="77673" y="71500"/>
                </a:lnTo>
                <a:lnTo>
                  <a:pt x="77673" y="83312"/>
                </a:lnTo>
                <a:lnTo>
                  <a:pt x="12153" y="83312"/>
                </a:lnTo>
                <a:lnTo>
                  <a:pt x="12153" y="109982"/>
                </a:lnTo>
                <a:lnTo>
                  <a:pt x="90703" y="109982"/>
                </a:lnTo>
                <a:lnTo>
                  <a:pt x="90703" y="102743"/>
                </a:lnTo>
                <a:lnTo>
                  <a:pt x="21894" y="102743"/>
                </a:lnTo>
                <a:lnTo>
                  <a:pt x="21894" y="90550"/>
                </a:lnTo>
                <a:lnTo>
                  <a:pt x="87414" y="90550"/>
                </a:lnTo>
                <a:lnTo>
                  <a:pt x="87414" y="64389"/>
                </a:lnTo>
                <a:close/>
              </a:path>
              <a:path w="335915" h="111760">
                <a:moveTo>
                  <a:pt x="155320" y="44323"/>
                </a:moveTo>
                <a:lnTo>
                  <a:pt x="138137" y="44323"/>
                </a:lnTo>
                <a:lnTo>
                  <a:pt x="131051" y="46863"/>
                </a:lnTo>
                <a:lnTo>
                  <a:pt x="125564" y="51943"/>
                </a:lnTo>
                <a:lnTo>
                  <a:pt x="120091" y="56896"/>
                </a:lnTo>
                <a:lnTo>
                  <a:pt x="117406" y="62738"/>
                </a:lnTo>
                <a:lnTo>
                  <a:pt x="117347" y="76453"/>
                </a:lnTo>
                <a:lnTo>
                  <a:pt x="120091" y="82296"/>
                </a:lnTo>
                <a:lnTo>
                  <a:pt x="125564" y="87375"/>
                </a:lnTo>
                <a:lnTo>
                  <a:pt x="131051" y="92583"/>
                </a:lnTo>
                <a:lnTo>
                  <a:pt x="138137" y="95123"/>
                </a:lnTo>
                <a:lnTo>
                  <a:pt x="155320" y="95123"/>
                </a:lnTo>
                <a:lnTo>
                  <a:pt x="162306" y="92455"/>
                </a:lnTo>
                <a:lnTo>
                  <a:pt x="168035" y="87122"/>
                </a:lnTo>
                <a:lnTo>
                  <a:pt x="140665" y="87122"/>
                </a:lnTo>
                <a:lnTo>
                  <a:pt x="135851" y="85344"/>
                </a:lnTo>
                <a:lnTo>
                  <a:pt x="132397" y="81915"/>
                </a:lnTo>
                <a:lnTo>
                  <a:pt x="128943" y="78359"/>
                </a:lnTo>
                <a:lnTo>
                  <a:pt x="127215" y="74295"/>
                </a:lnTo>
                <a:lnTo>
                  <a:pt x="127215" y="64897"/>
                </a:lnTo>
                <a:lnTo>
                  <a:pt x="128943" y="60833"/>
                </a:lnTo>
                <a:lnTo>
                  <a:pt x="135851" y="53975"/>
                </a:lnTo>
                <a:lnTo>
                  <a:pt x="140665" y="52197"/>
                </a:lnTo>
                <a:lnTo>
                  <a:pt x="168196" y="52197"/>
                </a:lnTo>
                <a:lnTo>
                  <a:pt x="162306" y="46863"/>
                </a:lnTo>
                <a:lnTo>
                  <a:pt x="155320" y="44323"/>
                </a:lnTo>
                <a:close/>
              </a:path>
              <a:path w="335915" h="111760">
                <a:moveTo>
                  <a:pt x="168196" y="52197"/>
                </a:moveTo>
                <a:lnTo>
                  <a:pt x="153034" y="52197"/>
                </a:lnTo>
                <a:lnTo>
                  <a:pt x="157734" y="53975"/>
                </a:lnTo>
                <a:lnTo>
                  <a:pt x="164591" y="60833"/>
                </a:lnTo>
                <a:lnTo>
                  <a:pt x="166243" y="64897"/>
                </a:lnTo>
                <a:lnTo>
                  <a:pt x="166243" y="74295"/>
                </a:lnTo>
                <a:lnTo>
                  <a:pt x="164591" y="78359"/>
                </a:lnTo>
                <a:lnTo>
                  <a:pt x="160782" y="82296"/>
                </a:lnTo>
                <a:lnTo>
                  <a:pt x="157734" y="85344"/>
                </a:lnTo>
                <a:lnTo>
                  <a:pt x="153034" y="87122"/>
                </a:lnTo>
                <a:lnTo>
                  <a:pt x="168035" y="87122"/>
                </a:lnTo>
                <a:lnTo>
                  <a:pt x="173354" y="82169"/>
                </a:lnTo>
                <a:lnTo>
                  <a:pt x="175964" y="76453"/>
                </a:lnTo>
                <a:lnTo>
                  <a:pt x="176022" y="62738"/>
                </a:lnTo>
                <a:lnTo>
                  <a:pt x="173354" y="56769"/>
                </a:lnTo>
                <a:lnTo>
                  <a:pt x="168196" y="52197"/>
                </a:lnTo>
                <a:close/>
              </a:path>
              <a:path w="335915" h="111760">
                <a:moveTo>
                  <a:pt x="335406" y="87629"/>
                </a:moveTo>
                <a:lnTo>
                  <a:pt x="224028" y="87629"/>
                </a:lnTo>
                <a:lnTo>
                  <a:pt x="224028" y="95503"/>
                </a:lnTo>
                <a:lnTo>
                  <a:pt x="335406" y="95503"/>
                </a:lnTo>
                <a:lnTo>
                  <a:pt x="335406" y="87629"/>
                </a:lnTo>
                <a:close/>
              </a:path>
              <a:path w="335915" h="111760">
                <a:moveTo>
                  <a:pt x="275081" y="47498"/>
                </a:moveTo>
                <a:lnTo>
                  <a:pt x="265429" y="47498"/>
                </a:lnTo>
                <a:lnTo>
                  <a:pt x="265429" y="87629"/>
                </a:lnTo>
                <a:lnTo>
                  <a:pt x="275081" y="87629"/>
                </a:lnTo>
                <a:lnTo>
                  <a:pt x="275081" y="47498"/>
                </a:lnTo>
                <a:close/>
              </a:path>
              <a:path w="335915" h="111760">
                <a:moveTo>
                  <a:pt x="320801" y="13843"/>
                </a:moveTo>
                <a:lnTo>
                  <a:pt x="237744" y="13843"/>
                </a:lnTo>
                <a:lnTo>
                  <a:pt x="237744" y="21717"/>
                </a:lnTo>
                <a:lnTo>
                  <a:pt x="310515" y="21717"/>
                </a:lnTo>
                <a:lnTo>
                  <a:pt x="310060" y="28388"/>
                </a:lnTo>
                <a:lnTo>
                  <a:pt x="303148" y="72517"/>
                </a:lnTo>
                <a:lnTo>
                  <a:pt x="303022" y="73405"/>
                </a:lnTo>
                <a:lnTo>
                  <a:pt x="312293" y="73405"/>
                </a:lnTo>
                <a:lnTo>
                  <a:pt x="312419" y="73151"/>
                </a:lnTo>
                <a:lnTo>
                  <a:pt x="317715" y="44112"/>
                </a:lnTo>
                <a:lnTo>
                  <a:pt x="318388" y="39624"/>
                </a:lnTo>
                <a:lnTo>
                  <a:pt x="318897" y="34544"/>
                </a:lnTo>
                <a:lnTo>
                  <a:pt x="319531" y="29337"/>
                </a:lnTo>
                <a:lnTo>
                  <a:pt x="320547" y="19050"/>
                </a:lnTo>
                <a:lnTo>
                  <a:pt x="320801" y="13843"/>
                </a:lnTo>
                <a:close/>
              </a:path>
              <a:path w="335915" h="111760">
                <a:moveTo>
                  <a:pt x="181356" y="26416"/>
                </a:moveTo>
                <a:lnTo>
                  <a:pt x="111912" y="26416"/>
                </a:lnTo>
                <a:lnTo>
                  <a:pt x="111912" y="34417"/>
                </a:lnTo>
                <a:lnTo>
                  <a:pt x="181356" y="34417"/>
                </a:lnTo>
                <a:lnTo>
                  <a:pt x="181356" y="26416"/>
                </a:lnTo>
                <a:close/>
              </a:path>
              <a:path w="335915" h="111760">
                <a:moveTo>
                  <a:pt x="53517" y="7239"/>
                </a:moveTo>
                <a:lnTo>
                  <a:pt x="0" y="7239"/>
                </a:lnTo>
                <a:lnTo>
                  <a:pt x="0" y="51689"/>
                </a:lnTo>
                <a:lnTo>
                  <a:pt x="53517" y="51689"/>
                </a:lnTo>
                <a:lnTo>
                  <a:pt x="53517" y="43942"/>
                </a:lnTo>
                <a:lnTo>
                  <a:pt x="9359" y="43942"/>
                </a:lnTo>
                <a:lnTo>
                  <a:pt x="9359" y="14986"/>
                </a:lnTo>
                <a:lnTo>
                  <a:pt x="53517" y="14986"/>
                </a:lnTo>
                <a:lnTo>
                  <a:pt x="53517" y="7239"/>
                </a:lnTo>
                <a:close/>
              </a:path>
              <a:path w="335915" h="111760">
                <a:moveTo>
                  <a:pt x="53517" y="14986"/>
                </a:moveTo>
                <a:lnTo>
                  <a:pt x="44145" y="14986"/>
                </a:lnTo>
                <a:lnTo>
                  <a:pt x="44145" y="43942"/>
                </a:lnTo>
                <a:lnTo>
                  <a:pt x="53517" y="43942"/>
                </a:lnTo>
                <a:lnTo>
                  <a:pt x="53517" y="14986"/>
                </a:lnTo>
                <a:close/>
              </a:path>
              <a:path w="335915" h="111760">
                <a:moveTo>
                  <a:pt x="164719" y="6476"/>
                </a:moveTo>
                <a:lnTo>
                  <a:pt x="128600" y="6476"/>
                </a:lnTo>
                <a:lnTo>
                  <a:pt x="128600" y="14477"/>
                </a:lnTo>
                <a:lnTo>
                  <a:pt x="164719" y="14477"/>
                </a:lnTo>
                <a:lnTo>
                  <a:pt x="164719" y="6476"/>
                </a:lnTo>
                <a:close/>
              </a:path>
              <a:path w="335915" h="111760">
                <a:moveTo>
                  <a:pt x="204597" y="0"/>
                </a:moveTo>
                <a:lnTo>
                  <a:pt x="195198" y="0"/>
                </a:lnTo>
                <a:lnTo>
                  <a:pt x="195198" y="111251"/>
                </a:lnTo>
                <a:lnTo>
                  <a:pt x="204597" y="111251"/>
                </a:lnTo>
                <a:lnTo>
                  <a:pt x="204597" y="54864"/>
                </a:lnTo>
                <a:lnTo>
                  <a:pt x="222631" y="54864"/>
                </a:lnTo>
                <a:lnTo>
                  <a:pt x="222631" y="46609"/>
                </a:lnTo>
                <a:lnTo>
                  <a:pt x="204597" y="46609"/>
                </a:lnTo>
                <a:lnTo>
                  <a:pt x="204597" y="0"/>
                </a:lnTo>
                <a:close/>
              </a:path>
              <a:path w="335915" h="111760">
                <a:moveTo>
                  <a:pt x="87414" y="0"/>
                </a:moveTo>
                <a:lnTo>
                  <a:pt x="78054" y="0"/>
                </a:lnTo>
                <a:lnTo>
                  <a:pt x="78054" y="57912"/>
                </a:lnTo>
                <a:lnTo>
                  <a:pt x="87414" y="57912"/>
                </a:lnTo>
                <a:lnTo>
                  <a:pt x="87414" y="31623"/>
                </a:lnTo>
                <a:lnTo>
                  <a:pt x="104228" y="31623"/>
                </a:lnTo>
                <a:lnTo>
                  <a:pt x="104228" y="23495"/>
                </a:lnTo>
                <a:lnTo>
                  <a:pt x="87414" y="23495"/>
                </a:lnTo>
                <a:lnTo>
                  <a:pt x="87414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469516" y="2281554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60">
                <a:moveTo>
                  <a:pt x="14351" y="0"/>
                </a:moveTo>
                <a:lnTo>
                  <a:pt x="0" y="0"/>
                </a:lnTo>
                <a:lnTo>
                  <a:pt x="0" y="12065"/>
                </a:lnTo>
                <a:lnTo>
                  <a:pt x="7874" y="12065"/>
                </a:lnTo>
                <a:lnTo>
                  <a:pt x="7874" y="13462"/>
                </a:lnTo>
                <a:lnTo>
                  <a:pt x="7112" y="14859"/>
                </a:lnTo>
                <a:lnTo>
                  <a:pt x="5715" y="16255"/>
                </a:lnTo>
                <a:lnTo>
                  <a:pt x="4318" y="17779"/>
                </a:lnTo>
                <a:lnTo>
                  <a:pt x="2413" y="18542"/>
                </a:lnTo>
                <a:lnTo>
                  <a:pt x="254" y="18796"/>
                </a:lnTo>
                <a:lnTo>
                  <a:pt x="3556" y="22860"/>
                </a:lnTo>
                <a:lnTo>
                  <a:pt x="4699" y="22351"/>
                </a:lnTo>
                <a:lnTo>
                  <a:pt x="5969" y="21717"/>
                </a:lnTo>
                <a:lnTo>
                  <a:pt x="7366" y="21081"/>
                </a:lnTo>
                <a:lnTo>
                  <a:pt x="13589" y="13208"/>
                </a:lnTo>
                <a:lnTo>
                  <a:pt x="14096" y="11684"/>
                </a:lnTo>
                <a:lnTo>
                  <a:pt x="14351" y="10160"/>
                </a:lnTo>
                <a:lnTo>
                  <a:pt x="14351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45716" y="2187448"/>
            <a:ext cx="693547" cy="1140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97505" y="2181351"/>
            <a:ext cx="1149731" cy="12014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618484" y="2183383"/>
            <a:ext cx="2413635" cy="1206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87958" y="243801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4597" y="4572"/>
                </a:lnTo>
                <a:lnTo>
                  <a:pt x="1524" y="7492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492"/>
                </a:lnTo>
                <a:lnTo>
                  <a:pt x="26708" y="4572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57859" y="2404364"/>
            <a:ext cx="448945" cy="113664"/>
          </a:xfrm>
          <a:custGeom>
            <a:avLst/>
            <a:gdLst/>
            <a:ahLst/>
            <a:cxnLst/>
            <a:rect l="l" t="t" r="r" b="b"/>
            <a:pathLst>
              <a:path w="448944" h="113664">
                <a:moveTo>
                  <a:pt x="58826" y="70230"/>
                </a:moveTo>
                <a:lnTo>
                  <a:pt x="21132" y="80517"/>
                </a:lnTo>
                <a:lnTo>
                  <a:pt x="17589" y="85725"/>
                </a:lnTo>
                <a:lnTo>
                  <a:pt x="17589" y="98170"/>
                </a:lnTo>
                <a:lnTo>
                  <a:pt x="58826" y="113410"/>
                </a:lnTo>
                <a:lnTo>
                  <a:pt x="68229" y="113029"/>
                </a:lnTo>
                <a:lnTo>
                  <a:pt x="76455" y="111886"/>
                </a:lnTo>
                <a:lnTo>
                  <a:pt x="83502" y="109981"/>
                </a:lnTo>
                <a:lnTo>
                  <a:pt x="89369" y="107314"/>
                </a:lnTo>
                <a:lnTo>
                  <a:pt x="92008" y="105790"/>
                </a:lnTo>
                <a:lnTo>
                  <a:pt x="49631" y="105790"/>
                </a:lnTo>
                <a:lnTo>
                  <a:pt x="42151" y="104647"/>
                </a:lnTo>
                <a:lnTo>
                  <a:pt x="30594" y="99567"/>
                </a:lnTo>
                <a:lnTo>
                  <a:pt x="27698" y="96265"/>
                </a:lnTo>
                <a:lnTo>
                  <a:pt x="27698" y="87629"/>
                </a:lnTo>
                <a:lnTo>
                  <a:pt x="30594" y="84200"/>
                </a:lnTo>
                <a:lnTo>
                  <a:pt x="36372" y="81787"/>
                </a:lnTo>
                <a:lnTo>
                  <a:pt x="42151" y="79247"/>
                </a:lnTo>
                <a:lnTo>
                  <a:pt x="49631" y="77977"/>
                </a:lnTo>
                <a:lnTo>
                  <a:pt x="92008" y="77977"/>
                </a:lnTo>
                <a:lnTo>
                  <a:pt x="89369" y="76453"/>
                </a:lnTo>
                <a:lnTo>
                  <a:pt x="83502" y="73767"/>
                </a:lnTo>
                <a:lnTo>
                  <a:pt x="76455" y="71818"/>
                </a:lnTo>
                <a:lnTo>
                  <a:pt x="68229" y="70631"/>
                </a:lnTo>
                <a:lnTo>
                  <a:pt x="58826" y="70230"/>
                </a:lnTo>
                <a:close/>
              </a:path>
              <a:path w="448944" h="113664">
                <a:moveTo>
                  <a:pt x="92008" y="77977"/>
                </a:moveTo>
                <a:lnTo>
                  <a:pt x="67843" y="77977"/>
                </a:lnTo>
                <a:lnTo>
                  <a:pt x="75260" y="79247"/>
                </a:lnTo>
                <a:lnTo>
                  <a:pt x="81089" y="81787"/>
                </a:lnTo>
                <a:lnTo>
                  <a:pt x="86906" y="84200"/>
                </a:lnTo>
                <a:lnTo>
                  <a:pt x="89814" y="87629"/>
                </a:lnTo>
                <a:lnTo>
                  <a:pt x="89814" y="96265"/>
                </a:lnTo>
                <a:lnTo>
                  <a:pt x="86906" y="99567"/>
                </a:lnTo>
                <a:lnTo>
                  <a:pt x="75260" y="104647"/>
                </a:lnTo>
                <a:lnTo>
                  <a:pt x="67843" y="105790"/>
                </a:lnTo>
                <a:lnTo>
                  <a:pt x="92008" y="105790"/>
                </a:lnTo>
                <a:lnTo>
                  <a:pt x="96405" y="103250"/>
                </a:lnTo>
                <a:lnTo>
                  <a:pt x="99936" y="98170"/>
                </a:lnTo>
                <a:lnTo>
                  <a:pt x="99936" y="85725"/>
                </a:lnTo>
                <a:lnTo>
                  <a:pt x="96405" y="80517"/>
                </a:lnTo>
                <a:lnTo>
                  <a:pt x="92008" y="77977"/>
                </a:lnTo>
                <a:close/>
              </a:path>
              <a:path w="448944" h="113664">
                <a:moveTo>
                  <a:pt x="434822" y="76834"/>
                </a:moveTo>
                <a:lnTo>
                  <a:pt x="394349" y="79363"/>
                </a:lnTo>
                <a:lnTo>
                  <a:pt x="351256" y="79628"/>
                </a:lnTo>
                <a:lnTo>
                  <a:pt x="351256" y="87629"/>
                </a:lnTo>
                <a:lnTo>
                  <a:pt x="393507" y="87362"/>
                </a:lnTo>
                <a:lnTo>
                  <a:pt x="434822" y="84962"/>
                </a:lnTo>
                <a:lnTo>
                  <a:pt x="434822" y="76834"/>
                </a:lnTo>
                <a:close/>
              </a:path>
              <a:path w="448944" h="113664">
                <a:moveTo>
                  <a:pt x="263398" y="74040"/>
                </a:moveTo>
                <a:lnTo>
                  <a:pt x="253911" y="74040"/>
                </a:lnTo>
                <a:lnTo>
                  <a:pt x="253911" y="108711"/>
                </a:lnTo>
                <a:lnTo>
                  <a:pt x="334619" y="108711"/>
                </a:lnTo>
                <a:lnTo>
                  <a:pt x="334619" y="101091"/>
                </a:lnTo>
                <a:lnTo>
                  <a:pt x="263398" y="101091"/>
                </a:lnTo>
                <a:lnTo>
                  <a:pt x="263398" y="74040"/>
                </a:lnTo>
                <a:close/>
              </a:path>
              <a:path w="448944" h="113664">
                <a:moveTo>
                  <a:pt x="331698" y="0"/>
                </a:moveTo>
                <a:lnTo>
                  <a:pt x="322300" y="0"/>
                </a:lnTo>
                <a:lnTo>
                  <a:pt x="322300" y="80771"/>
                </a:lnTo>
                <a:lnTo>
                  <a:pt x="331698" y="80771"/>
                </a:lnTo>
                <a:lnTo>
                  <a:pt x="331698" y="0"/>
                </a:lnTo>
                <a:close/>
              </a:path>
              <a:path w="448944" h="113664">
                <a:moveTo>
                  <a:pt x="275043" y="3936"/>
                </a:moveTo>
                <a:lnTo>
                  <a:pt x="257238" y="3936"/>
                </a:lnTo>
                <a:lnTo>
                  <a:pt x="249923" y="6603"/>
                </a:lnTo>
                <a:lnTo>
                  <a:pt x="244233" y="12191"/>
                </a:lnTo>
                <a:lnTo>
                  <a:pt x="238544" y="17652"/>
                </a:lnTo>
                <a:lnTo>
                  <a:pt x="235699" y="24383"/>
                </a:lnTo>
                <a:lnTo>
                  <a:pt x="235699" y="39877"/>
                </a:lnTo>
                <a:lnTo>
                  <a:pt x="238544" y="46481"/>
                </a:lnTo>
                <a:lnTo>
                  <a:pt x="244233" y="52069"/>
                </a:lnTo>
                <a:lnTo>
                  <a:pt x="249923" y="57530"/>
                </a:lnTo>
                <a:lnTo>
                  <a:pt x="257238" y="60325"/>
                </a:lnTo>
                <a:lnTo>
                  <a:pt x="275043" y="60325"/>
                </a:lnTo>
                <a:lnTo>
                  <a:pt x="282333" y="57530"/>
                </a:lnTo>
                <a:lnTo>
                  <a:pt x="288322" y="51815"/>
                </a:lnTo>
                <a:lnTo>
                  <a:pt x="259689" y="51815"/>
                </a:lnTo>
                <a:lnTo>
                  <a:pt x="254647" y="49910"/>
                </a:lnTo>
                <a:lnTo>
                  <a:pt x="247484" y="42290"/>
                </a:lnTo>
                <a:lnTo>
                  <a:pt x="245694" y="37591"/>
                </a:lnTo>
                <a:lnTo>
                  <a:pt x="245694" y="26669"/>
                </a:lnTo>
                <a:lnTo>
                  <a:pt x="247484" y="21970"/>
                </a:lnTo>
                <a:lnTo>
                  <a:pt x="251066" y="18033"/>
                </a:lnTo>
                <a:lnTo>
                  <a:pt x="254647" y="14224"/>
                </a:lnTo>
                <a:lnTo>
                  <a:pt x="259689" y="12191"/>
                </a:lnTo>
                <a:lnTo>
                  <a:pt x="288061" y="12191"/>
                </a:lnTo>
                <a:lnTo>
                  <a:pt x="282333" y="6603"/>
                </a:lnTo>
                <a:lnTo>
                  <a:pt x="275043" y="3936"/>
                </a:lnTo>
                <a:close/>
              </a:path>
              <a:path w="448944" h="113664">
                <a:moveTo>
                  <a:pt x="288061" y="12191"/>
                </a:moveTo>
                <a:lnTo>
                  <a:pt x="272846" y="12191"/>
                </a:lnTo>
                <a:lnTo>
                  <a:pt x="277926" y="14224"/>
                </a:lnTo>
                <a:lnTo>
                  <a:pt x="281419" y="18033"/>
                </a:lnTo>
                <a:lnTo>
                  <a:pt x="284924" y="21970"/>
                </a:lnTo>
                <a:lnTo>
                  <a:pt x="286677" y="26669"/>
                </a:lnTo>
                <a:lnTo>
                  <a:pt x="286677" y="37591"/>
                </a:lnTo>
                <a:lnTo>
                  <a:pt x="284924" y="42290"/>
                </a:lnTo>
                <a:lnTo>
                  <a:pt x="277926" y="49910"/>
                </a:lnTo>
                <a:lnTo>
                  <a:pt x="272846" y="51815"/>
                </a:lnTo>
                <a:lnTo>
                  <a:pt x="288322" y="51815"/>
                </a:lnTo>
                <a:lnTo>
                  <a:pt x="293801" y="46481"/>
                </a:lnTo>
                <a:lnTo>
                  <a:pt x="296672" y="39877"/>
                </a:lnTo>
                <a:lnTo>
                  <a:pt x="296672" y="24383"/>
                </a:lnTo>
                <a:lnTo>
                  <a:pt x="293801" y="17652"/>
                </a:lnTo>
                <a:lnTo>
                  <a:pt x="288061" y="12191"/>
                </a:lnTo>
                <a:close/>
              </a:path>
              <a:path w="448944" h="113664">
                <a:moveTo>
                  <a:pt x="151409" y="10667"/>
                </a:moveTo>
                <a:lnTo>
                  <a:pt x="136575" y="10667"/>
                </a:lnTo>
                <a:lnTo>
                  <a:pt x="130505" y="14350"/>
                </a:lnTo>
                <a:lnTo>
                  <a:pt x="118478" y="51180"/>
                </a:lnTo>
                <a:lnTo>
                  <a:pt x="118930" y="60037"/>
                </a:lnTo>
                <a:lnTo>
                  <a:pt x="136575" y="91566"/>
                </a:lnTo>
                <a:lnTo>
                  <a:pt x="151409" y="91566"/>
                </a:lnTo>
                <a:lnTo>
                  <a:pt x="157530" y="87883"/>
                </a:lnTo>
                <a:lnTo>
                  <a:pt x="160736" y="83057"/>
                </a:lnTo>
                <a:lnTo>
                  <a:pt x="138976" y="83057"/>
                </a:lnTo>
                <a:lnTo>
                  <a:pt x="135051" y="80009"/>
                </a:lnTo>
                <a:lnTo>
                  <a:pt x="129539" y="67929"/>
                </a:lnTo>
                <a:lnTo>
                  <a:pt x="129465" y="67690"/>
                </a:lnTo>
                <a:lnTo>
                  <a:pt x="128092" y="60197"/>
                </a:lnTo>
                <a:lnTo>
                  <a:pt x="128092" y="42036"/>
                </a:lnTo>
                <a:lnTo>
                  <a:pt x="129489" y="34416"/>
                </a:lnTo>
                <a:lnTo>
                  <a:pt x="132270" y="28320"/>
                </a:lnTo>
                <a:lnTo>
                  <a:pt x="135051" y="22097"/>
                </a:lnTo>
                <a:lnTo>
                  <a:pt x="138976" y="19050"/>
                </a:lnTo>
                <a:lnTo>
                  <a:pt x="160597" y="19050"/>
                </a:lnTo>
                <a:lnTo>
                  <a:pt x="157530" y="14350"/>
                </a:lnTo>
                <a:lnTo>
                  <a:pt x="151409" y="10667"/>
                </a:lnTo>
                <a:close/>
              </a:path>
              <a:path w="448944" h="113664">
                <a:moveTo>
                  <a:pt x="160597" y="19050"/>
                </a:moveTo>
                <a:lnTo>
                  <a:pt x="148920" y="19050"/>
                </a:lnTo>
                <a:lnTo>
                  <a:pt x="152768" y="22097"/>
                </a:lnTo>
                <a:lnTo>
                  <a:pt x="155549" y="28320"/>
                </a:lnTo>
                <a:lnTo>
                  <a:pt x="158330" y="34416"/>
                </a:lnTo>
                <a:lnTo>
                  <a:pt x="159715" y="42036"/>
                </a:lnTo>
                <a:lnTo>
                  <a:pt x="159692" y="60197"/>
                </a:lnTo>
                <a:lnTo>
                  <a:pt x="158330" y="67690"/>
                </a:lnTo>
                <a:lnTo>
                  <a:pt x="155549" y="73786"/>
                </a:lnTo>
                <a:lnTo>
                  <a:pt x="152768" y="80009"/>
                </a:lnTo>
                <a:lnTo>
                  <a:pt x="148920" y="83057"/>
                </a:lnTo>
                <a:lnTo>
                  <a:pt x="160736" y="83057"/>
                </a:lnTo>
                <a:lnTo>
                  <a:pt x="169329" y="51180"/>
                </a:lnTo>
                <a:lnTo>
                  <a:pt x="168886" y="42253"/>
                </a:lnTo>
                <a:lnTo>
                  <a:pt x="167559" y="34337"/>
                </a:lnTo>
                <a:lnTo>
                  <a:pt x="165348" y="27445"/>
                </a:lnTo>
                <a:lnTo>
                  <a:pt x="162255" y="21589"/>
                </a:lnTo>
                <a:lnTo>
                  <a:pt x="160597" y="19050"/>
                </a:lnTo>
                <a:close/>
              </a:path>
              <a:path w="448944" h="113664">
                <a:moveTo>
                  <a:pt x="398119" y="7238"/>
                </a:moveTo>
                <a:lnTo>
                  <a:pt x="380085" y="7238"/>
                </a:lnTo>
                <a:lnTo>
                  <a:pt x="372719" y="9905"/>
                </a:lnTo>
                <a:lnTo>
                  <a:pt x="366877" y="15239"/>
                </a:lnTo>
                <a:lnTo>
                  <a:pt x="361162" y="20574"/>
                </a:lnTo>
                <a:lnTo>
                  <a:pt x="358241" y="27050"/>
                </a:lnTo>
                <a:lnTo>
                  <a:pt x="358241" y="41909"/>
                </a:lnTo>
                <a:lnTo>
                  <a:pt x="361162" y="48259"/>
                </a:lnTo>
                <a:lnTo>
                  <a:pt x="366877" y="53720"/>
                </a:lnTo>
                <a:lnTo>
                  <a:pt x="372719" y="59054"/>
                </a:lnTo>
                <a:lnTo>
                  <a:pt x="380085" y="61849"/>
                </a:lnTo>
                <a:lnTo>
                  <a:pt x="398119" y="61849"/>
                </a:lnTo>
                <a:lnTo>
                  <a:pt x="405485" y="59054"/>
                </a:lnTo>
                <a:lnTo>
                  <a:pt x="411327" y="53720"/>
                </a:lnTo>
                <a:lnTo>
                  <a:pt x="382371" y="53720"/>
                </a:lnTo>
                <a:lnTo>
                  <a:pt x="377164" y="51815"/>
                </a:lnTo>
                <a:lnTo>
                  <a:pt x="369798" y="44195"/>
                </a:lnTo>
                <a:lnTo>
                  <a:pt x="368020" y="39750"/>
                </a:lnTo>
                <a:lnTo>
                  <a:pt x="368020" y="29209"/>
                </a:lnTo>
                <a:lnTo>
                  <a:pt x="369798" y="24764"/>
                </a:lnTo>
                <a:lnTo>
                  <a:pt x="377164" y="17144"/>
                </a:lnTo>
                <a:lnTo>
                  <a:pt x="382371" y="15239"/>
                </a:lnTo>
                <a:lnTo>
                  <a:pt x="411327" y="15239"/>
                </a:lnTo>
                <a:lnTo>
                  <a:pt x="405485" y="9905"/>
                </a:lnTo>
                <a:lnTo>
                  <a:pt x="398119" y="7238"/>
                </a:lnTo>
                <a:close/>
              </a:path>
              <a:path w="448944" h="113664">
                <a:moveTo>
                  <a:pt x="411327" y="15239"/>
                </a:moveTo>
                <a:lnTo>
                  <a:pt x="395833" y="15239"/>
                </a:lnTo>
                <a:lnTo>
                  <a:pt x="401040" y="17144"/>
                </a:lnTo>
                <a:lnTo>
                  <a:pt x="404596" y="20954"/>
                </a:lnTo>
                <a:lnTo>
                  <a:pt x="408279" y="24764"/>
                </a:lnTo>
                <a:lnTo>
                  <a:pt x="410057" y="29209"/>
                </a:lnTo>
                <a:lnTo>
                  <a:pt x="410057" y="39750"/>
                </a:lnTo>
                <a:lnTo>
                  <a:pt x="408279" y="44195"/>
                </a:lnTo>
                <a:lnTo>
                  <a:pt x="404596" y="48005"/>
                </a:lnTo>
                <a:lnTo>
                  <a:pt x="401040" y="51815"/>
                </a:lnTo>
                <a:lnTo>
                  <a:pt x="395833" y="53720"/>
                </a:lnTo>
                <a:lnTo>
                  <a:pt x="411327" y="53720"/>
                </a:lnTo>
                <a:lnTo>
                  <a:pt x="417042" y="48259"/>
                </a:lnTo>
                <a:lnTo>
                  <a:pt x="419963" y="41909"/>
                </a:lnTo>
                <a:lnTo>
                  <a:pt x="419963" y="27050"/>
                </a:lnTo>
                <a:lnTo>
                  <a:pt x="417042" y="20574"/>
                </a:lnTo>
                <a:lnTo>
                  <a:pt x="411327" y="15239"/>
                </a:lnTo>
                <a:close/>
              </a:path>
              <a:path w="448944" h="113664">
                <a:moveTo>
                  <a:pt x="42252" y="15239"/>
                </a:moveTo>
                <a:lnTo>
                  <a:pt x="32384" y="15239"/>
                </a:lnTo>
                <a:lnTo>
                  <a:pt x="32384" y="18160"/>
                </a:lnTo>
                <a:lnTo>
                  <a:pt x="32219" y="22986"/>
                </a:lnTo>
                <a:lnTo>
                  <a:pt x="31165" y="27431"/>
                </a:lnTo>
                <a:lnTo>
                  <a:pt x="29222" y="31368"/>
                </a:lnTo>
                <a:lnTo>
                  <a:pt x="27279" y="35432"/>
                </a:lnTo>
                <a:lnTo>
                  <a:pt x="25044" y="38734"/>
                </a:lnTo>
                <a:lnTo>
                  <a:pt x="22517" y="41275"/>
                </a:lnTo>
                <a:lnTo>
                  <a:pt x="18973" y="45084"/>
                </a:lnTo>
                <a:lnTo>
                  <a:pt x="0" y="56387"/>
                </a:lnTo>
                <a:lnTo>
                  <a:pt x="6578" y="62991"/>
                </a:lnTo>
                <a:lnTo>
                  <a:pt x="8432" y="62229"/>
                </a:lnTo>
                <a:lnTo>
                  <a:pt x="11150" y="60832"/>
                </a:lnTo>
                <a:lnTo>
                  <a:pt x="14744" y="58674"/>
                </a:lnTo>
                <a:lnTo>
                  <a:pt x="18326" y="56641"/>
                </a:lnTo>
                <a:lnTo>
                  <a:pt x="21755" y="54101"/>
                </a:lnTo>
                <a:lnTo>
                  <a:pt x="25044" y="50926"/>
                </a:lnTo>
                <a:lnTo>
                  <a:pt x="28079" y="48132"/>
                </a:lnTo>
                <a:lnTo>
                  <a:pt x="30619" y="45465"/>
                </a:lnTo>
                <a:lnTo>
                  <a:pt x="32639" y="42799"/>
                </a:lnTo>
                <a:lnTo>
                  <a:pt x="34658" y="40258"/>
                </a:lnTo>
                <a:lnTo>
                  <a:pt x="36220" y="37718"/>
                </a:lnTo>
                <a:lnTo>
                  <a:pt x="37312" y="35178"/>
                </a:lnTo>
                <a:lnTo>
                  <a:pt x="47408" y="35178"/>
                </a:lnTo>
                <a:lnTo>
                  <a:pt x="47040" y="34670"/>
                </a:lnTo>
                <a:lnTo>
                  <a:pt x="43408" y="27050"/>
                </a:lnTo>
                <a:lnTo>
                  <a:pt x="42418" y="22732"/>
                </a:lnTo>
                <a:lnTo>
                  <a:pt x="42257" y="18160"/>
                </a:lnTo>
                <a:lnTo>
                  <a:pt x="42252" y="15239"/>
                </a:lnTo>
                <a:close/>
              </a:path>
              <a:path w="448944" h="113664">
                <a:moveTo>
                  <a:pt x="47408" y="35178"/>
                </a:moveTo>
                <a:lnTo>
                  <a:pt x="37312" y="35178"/>
                </a:lnTo>
                <a:lnTo>
                  <a:pt x="38751" y="37845"/>
                </a:lnTo>
                <a:lnTo>
                  <a:pt x="59639" y="56514"/>
                </a:lnTo>
                <a:lnTo>
                  <a:pt x="63474" y="58292"/>
                </a:lnTo>
                <a:lnTo>
                  <a:pt x="66154" y="59435"/>
                </a:lnTo>
                <a:lnTo>
                  <a:pt x="67678" y="59943"/>
                </a:lnTo>
                <a:lnTo>
                  <a:pt x="73240" y="52831"/>
                </a:lnTo>
                <a:lnTo>
                  <a:pt x="71132" y="52196"/>
                </a:lnTo>
                <a:lnTo>
                  <a:pt x="67906" y="50800"/>
                </a:lnTo>
                <a:lnTo>
                  <a:pt x="63563" y="48640"/>
                </a:lnTo>
                <a:lnTo>
                  <a:pt x="59220" y="46608"/>
                </a:lnTo>
                <a:lnTo>
                  <a:pt x="55410" y="43941"/>
                </a:lnTo>
                <a:lnTo>
                  <a:pt x="49339" y="37845"/>
                </a:lnTo>
                <a:lnTo>
                  <a:pt x="47408" y="35178"/>
                </a:lnTo>
                <a:close/>
              </a:path>
              <a:path w="448944" h="113664">
                <a:moveTo>
                  <a:pt x="67551" y="7492"/>
                </a:moveTo>
                <a:lnTo>
                  <a:pt x="7340" y="7492"/>
                </a:lnTo>
                <a:lnTo>
                  <a:pt x="7340" y="15239"/>
                </a:lnTo>
                <a:lnTo>
                  <a:pt x="67551" y="15239"/>
                </a:lnTo>
                <a:lnTo>
                  <a:pt x="67551" y="7492"/>
                </a:lnTo>
                <a:close/>
              </a:path>
              <a:path w="448944" h="113664">
                <a:moveTo>
                  <a:pt x="448792" y="0"/>
                </a:moveTo>
                <a:lnTo>
                  <a:pt x="439267" y="0"/>
                </a:lnTo>
                <a:lnTo>
                  <a:pt x="439267" y="111251"/>
                </a:lnTo>
                <a:lnTo>
                  <a:pt x="448792" y="111251"/>
                </a:lnTo>
                <a:lnTo>
                  <a:pt x="448792" y="0"/>
                </a:lnTo>
                <a:close/>
              </a:path>
              <a:path w="448944" h="113664">
                <a:moveTo>
                  <a:pt x="215760" y="53339"/>
                </a:moveTo>
                <a:lnTo>
                  <a:pt x="206527" y="53339"/>
                </a:lnTo>
                <a:lnTo>
                  <a:pt x="206527" y="111251"/>
                </a:lnTo>
                <a:lnTo>
                  <a:pt x="215760" y="111251"/>
                </a:lnTo>
                <a:lnTo>
                  <a:pt x="215760" y="53339"/>
                </a:lnTo>
                <a:close/>
              </a:path>
              <a:path w="448944" h="113664">
                <a:moveTo>
                  <a:pt x="190715" y="2539"/>
                </a:moveTo>
                <a:lnTo>
                  <a:pt x="181470" y="2539"/>
                </a:lnTo>
                <a:lnTo>
                  <a:pt x="181470" y="106171"/>
                </a:lnTo>
                <a:lnTo>
                  <a:pt x="190715" y="106171"/>
                </a:lnTo>
                <a:lnTo>
                  <a:pt x="190715" y="53339"/>
                </a:lnTo>
                <a:lnTo>
                  <a:pt x="215760" y="53339"/>
                </a:lnTo>
                <a:lnTo>
                  <a:pt x="215760" y="44830"/>
                </a:lnTo>
                <a:lnTo>
                  <a:pt x="190715" y="44830"/>
                </a:lnTo>
                <a:lnTo>
                  <a:pt x="190715" y="2539"/>
                </a:lnTo>
                <a:close/>
              </a:path>
              <a:path w="448944" h="113664">
                <a:moveTo>
                  <a:pt x="215760" y="0"/>
                </a:moveTo>
                <a:lnTo>
                  <a:pt x="206527" y="0"/>
                </a:lnTo>
                <a:lnTo>
                  <a:pt x="206527" y="44830"/>
                </a:lnTo>
                <a:lnTo>
                  <a:pt x="215760" y="44830"/>
                </a:lnTo>
                <a:lnTo>
                  <a:pt x="215760" y="0"/>
                </a:lnTo>
                <a:close/>
              </a:path>
              <a:path w="448944" h="113664">
                <a:moveTo>
                  <a:pt x="96393" y="0"/>
                </a:moveTo>
                <a:lnTo>
                  <a:pt x="87033" y="0"/>
                </a:lnTo>
                <a:lnTo>
                  <a:pt x="87033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334" y="35051"/>
                </a:lnTo>
                <a:lnTo>
                  <a:pt x="113334" y="26924"/>
                </a:lnTo>
                <a:lnTo>
                  <a:pt x="96393" y="26924"/>
                </a:lnTo>
                <a:lnTo>
                  <a:pt x="96393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78280" y="2404364"/>
            <a:ext cx="334645" cy="111760"/>
          </a:xfrm>
          <a:custGeom>
            <a:avLst/>
            <a:gdLst/>
            <a:ahLst/>
            <a:cxnLst/>
            <a:rect l="l" t="t" r="r" b="b"/>
            <a:pathLst>
              <a:path w="334644" h="111760">
                <a:moveTo>
                  <a:pt x="91058" y="71246"/>
                </a:moveTo>
                <a:lnTo>
                  <a:pt x="13715" y="71246"/>
                </a:lnTo>
                <a:lnTo>
                  <a:pt x="13715" y="109981"/>
                </a:lnTo>
                <a:lnTo>
                  <a:pt x="91058" y="109981"/>
                </a:lnTo>
                <a:lnTo>
                  <a:pt x="91058" y="102234"/>
                </a:lnTo>
                <a:lnTo>
                  <a:pt x="23113" y="102234"/>
                </a:lnTo>
                <a:lnTo>
                  <a:pt x="23113" y="78993"/>
                </a:lnTo>
                <a:lnTo>
                  <a:pt x="91058" y="78993"/>
                </a:lnTo>
                <a:lnTo>
                  <a:pt x="91058" y="71246"/>
                </a:lnTo>
                <a:close/>
              </a:path>
              <a:path w="334644" h="111760">
                <a:moveTo>
                  <a:pt x="91058" y="78993"/>
                </a:moveTo>
                <a:lnTo>
                  <a:pt x="81533" y="78993"/>
                </a:lnTo>
                <a:lnTo>
                  <a:pt x="81533" y="102234"/>
                </a:lnTo>
                <a:lnTo>
                  <a:pt x="91058" y="102234"/>
                </a:lnTo>
                <a:lnTo>
                  <a:pt x="91058" y="78993"/>
                </a:lnTo>
                <a:close/>
              </a:path>
              <a:path w="334644" h="111760">
                <a:moveTo>
                  <a:pt x="247522" y="75056"/>
                </a:moveTo>
                <a:lnTo>
                  <a:pt x="238125" y="75056"/>
                </a:lnTo>
                <a:lnTo>
                  <a:pt x="238125" y="108711"/>
                </a:lnTo>
                <a:lnTo>
                  <a:pt x="323469" y="108711"/>
                </a:lnTo>
                <a:lnTo>
                  <a:pt x="323469" y="100964"/>
                </a:lnTo>
                <a:lnTo>
                  <a:pt x="247522" y="100964"/>
                </a:lnTo>
                <a:lnTo>
                  <a:pt x="247522" y="75056"/>
                </a:lnTo>
                <a:close/>
              </a:path>
              <a:path w="334644" h="111760">
                <a:moveTo>
                  <a:pt x="195325" y="59562"/>
                </a:moveTo>
                <a:lnTo>
                  <a:pt x="153924" y="62610"/>
                </a:lnTo>
                <a:lnTo>
                  <a:pt x="111886" y="62737"/>
                </a:lnTo>
                <a:lnTo>
                  <a:pt x="111886" y="70611"/>
                </a:lnTo>
                <a:lnTo>
                  <a:pt x="144017" y="70611"/>
                </a:lnTo>
                <a:lnTo>
                  <a:pt x="144017" y="108711"/>
                </a:lnTo>
                <a:lnTo>
                  <a:pt x="153543" y="108711"/>
                </a:lnTo>
                <a:lnTo>
                  <a:pt x="153543" y="70484"/>
                </a:lnTo>
                <a:lnTo>
                  <a:pt x="159638" y="70484"/>
                </a:lnTo>
                <a:lnTo>
                  <a:pt x="167005" y="70230"/>
                </a:lnTo>
                <a:lnTo>
                  <a:pt x="190881" y="68071"/>
                </a:lnTo>
                <a:lnTo>
                  <a:pt x="195325" y="67309"/>
                </a:lnTo>
                <a:lnTo>
                  <a:pt x="195325" y="59562"/>
                </a:lnTo>
                <a:close/>
              </a:path>
              <a:path w="334644" h="111760">
                <a:moveTo>
                  <a:pt x="334263" y="57150"/>
                </a:moveTo>
                <a:lnTo>
                  <a:pt x="222884" y="57150"/>
                </a:lnTo>
                <a:lnTo>
                  <a:pt x="222884" y="65024"/>
                </a:lnTo>
                <a:lnTo>
                  <a:pt x="334263" y="65024"/>
                </a:lnTo>
                <a:lnTo>
                  <a:pt x="334263" y="57150"/>
                </a:lnTo>
                <a:close/>
              </a:path>
              <a:path w="334644" h="111760">
                <a:moveTo>
                  <a:pt x="91439" y="34797"/>
                </a:moveTo>
                <a:lnTo>
                  <a:pt x="82041" y="34797"/>
                </a:lnTo>
                <a:lnTo>
                  <a:pt x="82041" y="63753"/>
                </a:lnTo>
                <a:lnTo>
                  <a:pt x="91439" y="63753"/>
                </a:lnTo>
                <a:lnTo>
                  <a:pt x="91439" y="34797"/>
                </a:lnTo>
                <a:close/>
              </a:path>
              <a:path w="334644" h="111760">
                <a:moveTo>
                  <a:pt x="9525" y="5333"/>
                </a:moveTo>
                <a:lnTo>
                  <a:pt x="0" y="5333"/>
                </a:lnTo>
                <a:lnTo>
                  <a:pt x="0" y="57911"/>
                </a:lnTo>
                <a:lnTo>
                  <a:pt x="53720" y="57911"/>
                </a:lnTo>
                <a:lnTo>
                  <a:pt x="53720" y="50037"/>
                </a:lnTo>
                <a:lnTo>
                  <a:pt x="9525" y="50037"/>
                </a:lnTo>
                <a:lnTo>
                  <a:pt x="9525" y="32130"/>
                </a:lnTo>
                <a:lnTo>
                  <a:pt x="91439" y="32130"/>
                </a:lnTo>
                <a:lnTo>
                  <a:pt x="91439" y="26796"/>
                </a:lnTo>
                <a:lnTo>
                  <a:pt x="53720" y="26796"/>
                </a:lnTo>
                <a:lnTo>
                  <a:pt x="53720" y="24256"/>
                </a:lnTo>
                <a:lnTo>
                  <a:pt x="9525" y="24256"/>
                </a:lnTo>
                <a:lnTo>
                  <a:pt x="9525" y="5333"/>
                </a:lnTo>
                <a:close/>
              </a:path>
              <a:path w="334644" h="111760">
                <a:moveTo>
                  <a:pt x="91439" y="32130"/>
                </a:moveTo>
                <a:lnTo>
                  <a:pt x="44450" y="32130"/>
                </a:lnTo>
                <a:lnTo>
                  <a:pt x="44450" y="50037"/>
                </a:lnTo>
                <a:lnTo>
                  <a:pt x="53720" y="50037"/>
                </a:lnTo>
                <a:lnTo>
                  <a:pt x="53720" y="34797"/>
                </a:lnTo>
                <a:lnTo>
                  <a:pt x="91439" y="34797"/>
                </a:lnTo>
                <a:lnTo>
                  <a:pt x="91439" y="32130"/>
                </a:lnTo>
                <a:close/>
              </a:path>
              <a:path w="334644" h="111760">
                <a:moveTo>
                  <a:pt x="91439" y="0"/>
                </a:moveTo>
                <a:lnTo>
                  <a:pt x="82041" y="0"/>
                </a:lnTo>
                <a:lnTo>
                  <a:pt x="82041" y="26796"/>
                </a:lnTo>
                <a:lnTo>
                  <a:pt x="91439" y="26796"/>
                </a:lnTo>
                <a:lnTo>
                  <a:pt x="91439" y="0"/>
                </a:lnTo>
                <a:close/>
              </a:path>
              <a:path w="334644" h="111760">
                <a:moveTo>
                  <a:pt x="53720" y="5333"/>
                </a:moveTo>
                <a:lnTo>
                  <a:pt x="44450" y="5333"/>
                </a:lnTo>
                <a:lnTo>
                  <a:pt x="44450" y="24256"/>
                </a:lnTo>
                <a:lnTo>
                  <a:pt x="53720" y="24256"/>
                </a:lnTo>
                <a:lnTo>
                  <a:pt x="53720" y="5333"/>
                </a:lnTo>
                <a:close/>
              </a:path>
              <a:path w="334644" h="111760">
                <a:moveTo>
                  <a:pt x="158876" y="2666"/>
                </a:moveTo>
                <a:lnTo>
                  <a:pt x="141350" y="2666"/>
                </a:lnTo>
                <a:lnTo>
                  <a:pt x="134238" y="5079"/>
                </a:lnTo>
                <a:lnTo>
                  <a:pt x="123316" y="14731"/>
                </a:lnTo>
                <a:lnTo>
                  <a:pt x="120650" y="20319"/>
                </a:lnTo>
                <a:lnTo>
                  <a:pt x="120650" y="33019"/>
                </a:lnTo>
                <a:lnTo>
                  <a:pt x="123316" y="38480"/>
                </a:lnTo>
                <a:lnTo>
                  <a:pt x="134238" y="48132"/>
                </a:lnTo>
                <a:lnTo>
                  <a:pt x="141350" y="50545"/>
                </a:lnTo>
                <a:lnTo>
                  <a:pt x="158876" y="50545"/>
                </a:lnTo>
                <a:lnTo>
                  <a:pt x="165988" y="48132"/>
                </a:lnTo>
                <a:lnTo>
                  <a:pt x="172168" y="42671"/>
                </a:lnTo>
                <a:lnTo>
                  <a:pt x="143509" y="42671"/>
                </a:lnTo>
                <a:lnTo>
                  <a:pt x="138556" y="41020"/>
                </a:lnTo>
                <a:lnTo>
                  <a:pt x="131698" y="34416"/>
                </a:lnTo>
                <a:lnTo>
                  <a:pt x="130047" y="30733"/>
                </a:lnTo>
                <a:lnTo>
                  <a:pt x="130047" y="22605"/>
                </a:lnTo>
                <a:lnTo>
                  <a:pt x="131698" y="18922"/>
                </a:lnTo>
                <a:lnTo>
                  <a:pt x="138556" y="12064"/>
                </a:lnTo>
                <a:lnTo>
                  <a:pt x="143509" y="10286"/>
                </a:lnTo>
                <a:lnTo>
                  <a:pt x="171881" y="10286"/>
                </a:lnTo>
                <a:lnTo>
                  <a:pt x="165988" y="5079"/>
                </a:lnTo>
                <a:lnTo>
                  <a:pt x="158876" y="2666"/>
                </a:lnTo>
                <a:close/>
              </a:path>
              <a:path w="334644" h="111760">
                <a:moveTo>
                  <a:pt x="171881" y="10286"/>
                </a:moveTo>
                <a:lnTo>
                  <a:pt x="156718" y="10286"/>
                </a:lnTo>
                <a:lnTo>
                  <a:pt x="161797" y="12064"/>
                </a:lnTo>
                <a:lnTo>
                  <a:pt x="165100" y="15493"/>
                </a:lnTo>
                <a:lnTo>
                  <a:pt x="168528" y="18922"/>
                </a:lnTo>
                <a:lnTo>
                  <a:pt x="170180" y="22605"/>
                </a:lnTo>
                <a:lnTo>
                  <a:pt x="170180" y="30733"/>
                </a:lnTo>
                <a:lnTo>
                  <a:pt x="168528" y="34416"/>
                </a:lnTo>
                <a:lnTo>
                  <a:pt x="165100" y="37718"/>
                </a:lnTo>
                <a:lnTo>
                  <a:pt x="161797" y="41020"/>
                </a:lnTo>
                <a:lnTo>
                  <a:pt x="156718" y="42671"/>
                </a:lnTo>
                <a:lnTo>
                  <a:pt x="172168" y="42671"/>
                </a:lnTo>
                <a:lnTo>
                  <a:pt x="176911" y="38480"/>
                </a:lnTo>
                <a:lnTo>
                  <a:pt x="179577" y="33019"/>
                </a:lnTo>
                <a:lnTo>
                  <a:pt x="179577" y="20319"/>
                </a:lnTo>
                <a:lnTo>
                  <a:pt x="176911" y="14731"/>
                </a:lnTo>
                <a:lnTo>
                  <a:pt x="171881" y="10286"/>
                </a:lnTo>
                <a:close/>
              </a:path>
              <a:path w="334644" h="111760">
                <a:moveTo>
                  <a:pt x="247650" y="888"/>
                </a:moveTo>
                <a:lnTo>
                  <a:pt x="237997" y="888"/>
                </a:lnTo>
                <a:lnTo>
                  <a:pt x="237997" y="39750"/>
                </a:lnTo>
                <a:lnTo>
                  <a:pt x="320420" y="39750"/>
                </a:lnTo>
                <a:lnTo>
                  <a:pt x="320420" y="32003"/>
                </a:lnTo>
                <a:lnTo>
                  <a:pt x="247650" y="32003"/>
                </a:lnTo>
                <a:lnTo>
                  <a:pt x="247650" y="888"/>
                </a:lnTo>
                <a:close/>
              </a:path>
              <a:path w="334644" h="111760">
                <a:moveTo>
                  <a:pt x="209295" y="0"/>
                </a:moveTo>
                <a:lnTo>
                  <a:pt x="199770" y="0"/>
                </a:lnTo>
                <a:lnTo>
                  <a:pt x="199770" y="111251"/>
                </a:lnTo>
                <a:lnTo>
                  <a:pt x="209295" y="111251"/>
                </a:lnTo>
                <a:lnTo>
                  <a:pt x="209295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948307" y="2399283"/>
            <a:ext cx="728345" cy="118745"/>
          </a:xfrm>
          <a:custGeom>
            <a:avLst/>
            <a:gdLst/>
            <a:ahLst/>
            <a:cxnLst/>
            <a:rect l="l" t="t" r="r" b="b"/>
            <a:pathLst>
              <a:path w="728344" h="118744">
                <a:moveTo>
                  <a:pt x="659384" y="72009"/>
                </a:moveTo>
                <a:lnTo>
                  <a:pt x="650113" y="72009"/>
                </a:lnTo>
                <a:lnTo>
                  <a:pt x="650113" y="115062"/>
                </a:lnTo>
                <a:lnTo>
                  <a:pt x="727456" y="115062"/>
                </a:lnTo>
                <a:lnTo>
                  <a:pt x="727456" y="107442"/>
                </a:lnTo>
                <a:lnTo>
                  <a:pt x="659384" y="107442"/>
                </a:lnTo>
                <a:lnTo>
                  <a:pt x="659384" y="92964"/>
                </a:lnTo>
                <a:lnTo>
                  <a:pt x="727456" y="92964"/>
                </a:lnTo>
                <a:lnTo>
                  <a:pt x="727456" y="85344"/>
                </a:lnTo>
                <a:lnTo>
                  <a:pt x="659384" y="85344"/>
                </a:lnTo>
                <a:lnTo>
                  <a:pt x="659384" y="72009"/>
                </a:lnTo>
                <a:close/>
              </a:path>
              <a:path w="728344" h="118744">
                <a:moveTo>
                  <a:pt x="727456" y="92964"/>
                </a:moveTo>
                <a:lnTo>
                  <a:pt x="717931" y="92964"/>
                </a:lnTo>
                <a:lnTo>
                  <a:pt x="717931" y="107442"/>
                </a:lnTo>
                <a:lnTo>
                  <a:pt x="727456" y="107442"/>
                </a:lnTo>
                <a:lnTo>
                  <a:pt x="727456" y="92964"/>
                </a:lnTo>
                <a:close/>
              </a:path>
              <a:path w="728344" h="118744">
                <a:moveTo>
                  <a:pt x="727456" y="72009"/>
                </a:moveTo>
                <a:lnTo>
                  <a:pt x="717931" y="72009"/>
                </a:lnTo>
                <a:lnTo>
                  <a:pt x="717931" y="85344"/>
                </a:lnTo>
                <a:lnTo>
                  <a:pt x="727456" y="85344"/>
                </a:lnTo>
                <a:lnTo>
                  <a:pt x="727456" y="72009"/>
                </a:lnTo>
                <a:close/>
              </a:path>
              <a:path w="728344" h="118744">
                <a:moveTo>
                  <a:pt x="489076" y="85090"/>
                </a:moveTo>
                <a:lnTo>
                  <a:pt x="406654" y="85090"/>
                </a:lnTo>
                <a:lnTo>
                  <a:pt x="406654" y="92964"/>
                </a:lnTo>
                <a:lnTo>
                  <a:pt x="479679" y="92964"/>
                </a:lnTo>
                <a:lnTo>
                  <a:pt x="479679" y="116332"/>
                </a:lnTo>
                <a:lnTo>
                  <a:pt x="489076" y="116332"/>
                </a:lnTo>
                <a:lnTo>
                  <a:pt x="489076" y="85090"/>
                </a:lnTo>
                <a:close/>
              </a:path>
              <a:path w="728344" h="118744">
                <a:moveTo>
                  <a:pt x="106172" y="75311"/>
                </a:moveTo>
                <a:lnTo>
                  <a:pt x="68580" y="85598"/>
                </a:lnTo>
                <a:lnTo>
                  <a:pt x="65024" y="90805"/>
                </a:lnTo>
                <a:lnTo>
                  <a:pt x="65024" y="103250"/>
                </a:lnTo>
                <a:lnTo>
                  <a:pt x="106172" y="118491"/>
                </a:lnTo>
                <a:lnTo>
                  <a:pt x="115579" y="118110"/>
                </a:lnTo>
                <a:lnTo>
                  <a:pt x="123809" y="116967"/>
                </a:lnTo>
                <a:lnTo>
                  <a:pt x="130871" y="115062"/>
                </a:lnTo>
                <a:lnTo>
                  <a:pt x="136779" y="112395"/>
                </a:lnTo>
                <a:lnTo>
                  <a:pt x="139398" y="110871"/>
                </a:lnTo>
                <a:lnTo>
                  <a:pt x="97028" y="110871"/>
                </a:lnTo>
                <a:lnTo>
                  <a:pt x="89535" y="109727"/>
                </a:lnTo>
                <a:lnTo>
                  <a:pt x="77978" y="104648"/>
                </a:lnTo>
                <a:lnTo>
                  <a:pt x="75056" y="101346"/>
                </a:lnTo>
                <a:lnTo>
                  <a:pt x="75056" y="92710"/>
                </a:lnTo>
                <a:lnTo>
                  <a:pt x="77978" y="89281"/>
                </a:lnTo>
                <a:lnTo>
                  <a:pt x="83819" y="86868"/>
                </a:lnTo>
                <a:lnTo>
                  <a:pt x="89535" y="84327"/>
                </a:lnTo>
                <a:lnTo>
                  <a:pt x="97028" y="83058"/>
                </a:lnTo>
                <a:lnTo>
                  <a:pt x="139398" y="83058"/>
                </a:lnTo>
                <a:lnTo>
                  <a:pt x="136779" y="81534"/>
                </a:lnTo>
                <a:lnTo>
                  <a:pt x="130871" y="78847"/>
                </a:lnTo>
                <a:lnTo>
                  <a:pt x="123809" y="76898"/>
                </a:lnTo>
                <a:lnTo>
                  <a:pt x="115579" y="75711"/>
                </a:lnTo>
                <a:lnTo>
                  <a:pt x="106172" y="75311"/>
                </a:lnTo>
                <a:close/>
              </a:path>
              <a:path w="728344" h="118744">
                <a:moveTo>
                  <a:pt x="139398" y="83058"/>
                </a:moveTo>
                <a:lnTo>
                  <a:pt x="115188" y="83058"/>
                </a:lnTo>
                <a:lnTo>
                  <a:pt x="122681" y="84327"/>
                </a:lnTo>
                <a:lnTo>
                  <a:pt x="128524" y="86868"/>
                </a:lnTo>
                <a:lnTo>
                  <a:pt x="134238" y="89281"/>
                </a:lnTo>
                <a:lnTo>
                  <a:pt x="137160" y="92710"/>
                </a:lnTo>
                <a:lnTo>
                  <a:pt x="137160" y="101346"/>
                </a:lnTo>
                <a:lnTo>
                  <a:pt x="134238" y="104648"/>
                </a:lnTo>
                <a:lnTo>
                  <a:pt x="122681" y="109727"/>
                </a:lnTo>
                <a:lnTo>
                  <a:pt x="115188" y="110871"/>
                </a:lnTo>
                <a:lnTo>
                  <a:pt x="139398" y="110871"/>
                </a:lnTo>
                <a:lnTo>
                  <a:pt x="143763" y="108331"/>
                </a:lnTo>
                <a:lnTo>
                  <a:pt x="147319" y="103250"/>
                </a:lnTo>
                <a:lnTo>
                  <a:pt x="147319" y="90805"/>
                </a:lnTo>
                <a:lnTo>
                  <a:pt x="143763" y="85598"/>
                </a:lnTo>
                <a:lnTo>
                  <a:pt x="139398" y="83058"/>
                </a:lnTo>
                <a:close/>
              </a:path>
              <a:path w="728344" h="118744">
                <a:moveTo>
                  <a:pt x="310769" y="79121"/>
                </a:moveTo>
                <a:lnTo>
                  <a:pt x="301370" y="79121"/>
                </a:lnTo>
                <a:lnTo>
                  <a:pt x="301370" y="113792"/>
                </a:lnTo>
                <a:lnTo>
                  <a:pt x="382016" y="113792"/>
                </a:lnTo>
                <a:lnTo>
                  <a:pt x="382016" y="106172"/>
                </a:lnTo>
                <a:lnTo>
                  <a:pt x="310769" y="106172"/>
                </a:lnTo>
                <a:lnTo>
                  <a:pt x="310769" y="79121"/>
                </a:lnTo>
                <a:close/>
              </a:path>
              <a:path w="728344" h="118744">
                <a:moveTo>
                  <a:pt x="379094" y="5080"/>
                </a:moveTo>
                <a:lnTo>
                  <a:pt x="369697" y="5080"/>
                </a:lnTo>
                <a:lnTo>
                  <a:pt x="369697" y="85851"/>
                </a:lnTo>
                <a:lnTo>
                  <a:pt x="379094" y="85851"/>
                </a:lnTo>
                <a:lnTo>
                  <a:pt x="379094" y="5080"/>
                </a:lnTo>
                <a:close/>
              </a:path>
              <a:path w="728344" h="118744">
                <a:moveTo>
                  <a:pt x="322453" y="9017"/>
                </a:moveTo>
                <a:lnTo>
                  <a:pt x="304673" y="9017"/>
                </a:lnTo>
                <a:lnTo>
                  <a:pt x="297306" y="11684"/>
                </a:lnTo>
                <a:lnTo>
                  <a:pt x="286004" y="22733"/>
                </a:lnTo>
                <a:lnTo>
                  <a:pt x="283082" y="29464"/>
                </a:lnTo>
                <a:lnTo>
                  <a:pt x="283082" y="44958"/>
                </a:lnTo>
                <a:lnTo>
                  <a:pt x="286004" y="51562"/>
                </a:lnTo>
                <a:lnTo>
                  <a:pt x="291592" y="57150"/>
                </a:lnTo>
                <a:lnTo>
                  <a:pt x="297306" y="62611"/>
                </a:lnTo>
                <a:lnTo>
                  <a:pt x="304673" y="65405"/>
                </a:lnTo>
                <a:lnTo>
                  <a:pt x="322453" y="65405"/>
                </a:lnTo>
                <a:lnTo>
                  <a:pt x="329692" y="62611"/>
                </a:lnTo>
                <a:lnTo>
                  <a:pt x="335669" y="56896"/>
                </a:lnTo>
                <a:lnTo>
                  <a:pt x="307086" y="56896"/>
                </a:lnTo>
                <a:lnTo>
                  <a:pt x="302006" y="54991"/>
                </a:lnTo>
                <a:lnTo>
                  <a:pt x="294894" y="47371"/>
                </a:lnTo>
                <a:lnTo>
                  <a:pt x="293116" y="42672"/>
                </a:lnTo>
                <a:lnTo>
                  <a:pt x="293116" y="31750"/>
                </a:lnTo>
                <a:lnTo>
                  <a:pt x="294894" y="27050"/>
                </a:lnTo>
                <a:lnTo>
                  <a:pt x="298450" y="23114"/>
                </a:lnTo>
                <a:lnTo>
                  <a:pt x="302006" y="19304"/>
                </a:lnTo>
                <a:lnTo>
                  <a:pt x="307086" y="17272"/>
                </a:lnTo>
                <a:lnTo>
                  <a:pt x="335406" y="17272"/>
                </a:lnTo>
                <a:lnTo>
                  <a:pt x="329692" y="11684"/>
                </a:lnTo>
                <a:lnTo>
                  <a:pt x="322453" y="9017"/>
                </a:lnTo>
                <a:close/>
              </a:path>
              <a:path w="728344" h="118744">
                <a:moveTo>
                  <a:pt x="335406" y="17272"/>
                </a:moveTo>
                <a:lnTo>
                  <a:pt x="320294" y="17272"/>
                </a:lnTo>
                <a:lnTo>
                  <a:pt x="325374" y="19304"/>
                </a:lnTo>
                <a:lnTo>
                  <a:pt x="332359" y="27050"/>
                </a:lnTo>
                <a:lnTo>
                  <a:pt x="334010" y="31750"/>
                </a:lnTo>
                <a:lnTo>
                  <a:pt x="334010" y="42672"/>
                </a:lnTo>
                <a:lnTo>
                  <a:pt x="332359" y="47371"/>
                </a:lnTo>
                <a:lnTo>
                  <a:pt x="328803" y="51181"/>
                </a:lnTo>
                <a:lnTo>
                  <a:pt x="325374" y="54991"/>
                </a:lnTo>
                <a:lnTo>
                  <a:pt x="320294" y="56896"/>
                </a:lnTo>
                <a:lnTo>
                  <a:pt x="335669" y="56896"/>
                </a:lnTo>
                <a:lnTo>
                  <a:pt x="341249" y="51562"/>
                </a:lnTo>
                <a:lnTo>
                  <a:pt x="344043" y="44958"/>
                </a:lnTo>
                <a:lnTo>
                  <a:pt x="344043" y="29464"/>
                </a:lnTo>
                <a:lnTo>
                  <a:pt x="341249" y="22733"/>
                </a:lnTo>
                <a:lnTo>
                  <a:pt x="335406" y="17272"/>
                </a:lnTo>
                <a:close/>
              </a:path>
              <a:path w="728344" h="118744">
                <a:moveTo>
                  <a:pt x="727837" y="38481"/>
                </a:moveTo>
                <a:lnTo>
                  <a:pt x="718438" y="38481"/>
                </a:lnTo>
                <a:lnTo>
                  <a:pt x="718438" y="64770"/>
                </a:lnTo>
                <a:lnTo>
                  <a:pt x="727837" y="64770"/>
                </a:lnTo>
                <a:lnTo>
                  <a:pt x="727837" y="38481"/>
                </a:lnTo>
                <a:close/>
              </a:path>
              <a:path w="728344" h="118744">
                <a:moveTo>
                  <a:pt x="645922" y="10414"/>
                </a:moveTo>
                <a:lnTo>
                  <a:pt x="636397" y="10414"/>
                </a:lnTo>
                <a:lnTo>
                  <a:pt x="636397" y="60579"/>
                </a:lnTo>
                <a:lnTo>
                  <a:pt x="690118" y="60579"/>
                </a:lnTo>
                <a:lnTo>
                  <a:pt x="690118" y="52959"/>
                </a:lnTo>
                <a:lnTo>
                  <a:pt x="645922" y="52959"/>
                </a:lnTo>
                <a:lnTo>
                  <a:pt x="645922" y="35433"/>
                </a:lnTo>
                <a:lnTo>
                  <a:pt x="727837" y="35433"/>
                </a:lnTo>
                <a:lnTo>
                  <a:pt x="727837" y="30480"/>
                </a:lnTo>
                <a:lnTo>
                  <a:pt x="690118" y="30480"/>
                </a:lnTo>
                <a:lnTo>
                  <a:pt x="690118" y="27813"/>
                </a:lnTo>
                <a:lnTo>
                  <a:pt x="645922" y="27813"/>
                </a:lnTo>
                <a:lnTo>
                  <a:pt x="645922" y="10414"/>
                </a:lnTo>
                <a:close/>
              </a:path>
              <a:path w="728344" h="118744">
                <a:moveTo>
                  <a:pt x="727837" y="35433"/>
                </a:moveTo>
                <a:lnTo>
                  <a:pt x="680847" y="35433"/>
                </a:lnTo>
                <a:lnTo>
                  <a:pt x="680847" y="52959"/>
                </a:lnTo>
                <a:lnTo>
                  <a:pt x="690118" y="52959"/>
                </a:lnTo>
                <a:lnTo>
                  <a:pt x="690118" y="38481"/>
                </a:lnTo>
                <a:lnTo>
                  <a:pt x="727837" y="38481"/>
                </a:lnTo>
                <a:lnTo>
                  <a:pt x="727837" y="35433"/>
                </a:lnTo>
                <a:close/>
              </a:path>
              <a:path w="728344" h="118744">
                <a:moveTo>
                  <a:pt x="727837" y="5080"/>
                </a:moveTo>
                <a:lnTo>
                  <a:pt x="718438" y="5080"/>
                </a:lnTo>
                <a:lnTo>
                  <a:pt x="718438" y="30480"/>
                </a:lnTo>
                <a:lnTo>
                  <a:pt x="727837" y="30480"/>
                </a:lnTo>
                <a:lnTo>
                  <a:pt x="727837" y="5080"/>
                </a:lnTo>
                <a:close/>
              </a:path>
              <a:path w="728344" h="118744">
                <a:moveTo>
                  <a:pt x="690118" y="10414"/>
                </a:moveTo>
                <a:lnTo>
                  <a:pt x="680847" y="10414"/>
                </a:lnTo>
                <a:lnTo>
                  <a:pt x="680847" y="27813"/>
                </a:lnTo>
                <a:lnTo>
                  <a:pt x="690118" y="27813"/>
                </a:lnTo>
                <a:lnTo>
                  <a:pt x="690118" y="10414"/>
                </a:lnTo>
                <a:close/>
              </a:path>
              <a:path w="728344" h="118744">
                <a:moveTo>
                  <a:pt x="504317" y="65405"/>
                </a:moveTo>
                <a:lnTo>
                  <a:pt x="392938" y="65405"/>
                </a:lnTo>
                <a:lnTo>
                  <a:pt x="392938" y="73279"/>
                </a:lnTo>
                <a:lnTo>
                  <a:pt x="504317" y="73279"/>
                </a:lnTo>
                <a:lnTo>
                  <a:pt x="504317" y="65405"/>
                </a:lnTo>
                <a:close/>
              </a:path>
              <a:path w="728344" h="118744">
                <a:moveTo>
                  <a:pt x="453517" y="50673"/>
                </a:moveTo>
                <a:lnTo>
                  <a:pt x="443738" y="50673"/>
                </a:lnTo>
                <a:lnTo>
                  <a:pt x="443738" y="65405"/>
                </a:lnTo>
                <a:lnTo>
                  <a:pt x="453517" y="65405"/>
                </a:lnTo>
                <a:lnTo>
                  <a:pt x="453517" y="50673"/>
                </a:lnTo>
                <a:close/>
              </a:path>
              <a:path w="728344" h="118744">
                <a:moveTo>
                  <a:pt x="417575" y="7620"/>
                </a:moveTo>
                <a:lnTo>
                  <a:pt x="408178" y="7620"/>
                </a:lnTo>
                <a:lnTo>
                  <a:pt x="408178" y="50673"/>
                </a:lnTo>
                <a:lnTo>
                  <a:pt x="489076" y="50673"/>
                </a:lnTo>
                <a:lnTo>
                  <a:pt x="489076" y="42925"/>
                </a:lnTo>
                <a:lnTo>
                  <a:pt x="417575" y="42925"/>
                </a:lnTo>
                <a:lnTo>
                  <a:pt x="417575" y="27940"/>
                </a:lnTo>
                <a:lnTo>
                  <a:pt x="489076" y="27940"/>
                </a:lnTo>
                <a:lnTo>
                  <a:pt x="489076" y="20320"/>
                </a:lnTo>
                <a:lnTo>
                  <a:pt x="417575" y="20320"/>
                </a:lnTo>
                <a:lnTo>
                  <a:pt x="417575" y="7620"/>
                </a:lnTo>
                <a:close/>
              </a:path>
              <a:path w="728344" h="118744">
                <a:moveTo>
                  <a:pt x="489076" y="27940"/>
                </a:moveTo>
                <a:lnTo>
                  <a:pt x="479806" y="27940"/>
                </a:lnTo>
                <a:lnTo>
                  <a:pt x="479806" y="42925"/>
                </a:lnTo>
                <a:lnTo>
                  <a:pt x="489076" y="42925"/>
                </a:lnTo>
                <a:lnTo>
                  <a:pt x="489076" y="27940"/>
                </a:lnTo>
                <a:close/>
              </a:path>
              <a:path w="728344" h="118744">
                <a:moveTo>
                  <a:pt x="489076" y="7620"/>
                </a:moveTo>
                <a:lnTo>
                  <a:pt x="479806" y="7620"/>
                </a:lnTo>
                <a:lnTo>
                  <a:pt x="479806" y="20320"/>
                </a:lnTo>
                <a:lnTo>
                  <a:pt x="489076" y="20320"/>
                </a:lnTo>
                <a:lnTo>
                  <a:pt x="489076" y="7620"/>
                </a:lnTo>
                <a:close/>
              </a:path>
              <a:path w="728344" h="118744">
                <a:moveTo>
                  <a:pt x="198755" y="15748"/>
                </a:moveTo>
                <a:lnTo>
                  <a:pt x="184023" y="15748"/>
                </a:lnTo>
                <a:lnTo>
                  <a:pt x="177926" y="19431"/>
                </a:lnTo>
                <a:lnTo>
                  <a:pt x="165862" y="56261"/>
                </a:lnTo>
                <a:lnTo>
                  <a:pt x="166314" y="65117"/>
                </a:lnTo>
                <a:lnTo>
                  <a:pt x="184023" y="96647"/>
                </a:lnTo>
                <a:lnTo>
                  <a:pt x="198755" y="96647"/>
                </a:lnTo>
                <a:lnTo>
                  <a:pt x="204978" y="92964"/>
                </a:lnTo>
                <a:lnTo>
                  <a:pt x="208166" y="88138"/>
                </a:lnTo>
                <a:lnTo>
                  <a:pt x="186309" y="88138"/>
                </a:lnTo>
                <a:lnTo>
                  <a:pt x="182499" y="85090"/>
                </a:lnTo>
                <a:lnTo>
                  <a:pt x="176961" y="73009"/>
                </a:lnTo>
                <a:lnTo>
                  <a:pt x="176887" y="72771"/>
                </a:lnTo>
                <a:lnTo>
                  <a:pt x="175513" y="65277"/>
                </a:lnTo>
                <a:lnTo>
                  <a:pt x="175513" y="47117"/>
                </a:lnTo>
                <a:lnTo>
                  <a:pt x="176911" y="39497"/>
                </a:lnTo>
                <a:lnTo>
                  <a:pt x="179705" y="33400"/>
                </a:lnTo>
                <a:lnTo>
                  <a:pt x="182499" y="27177"/>
                </a:lnTo>
                <a:lnTo>
                  <a:pt x="186309" y="24130"/>
                </a:lnTo>
                <a:lnTo>
                  <a:pt x="208028" y="24130"/>
                </a:lnTo>
                <a:lnTo>
                  <a:pt x="204978" y="19431"/>
                </a:lnTo>
                <a:lnTo>
                  <a:pt x="198755" y="15748"/>
                </a:lnTo>
                <a:close/>
              </a:path>
              <a:path w="728344" h="118744">
                <a:moveTo>
                  <a:pt x="208028" y="24130"/>
                </a:moveTo>
                <a:lnTo>
                  <a:pt x="196342" y="24130"/>
                </a:lnTo>
                <a:lnTo>
                  <a:pt x="200151" y="27177"/>
                </a:lnTo>
                <a:lnTo>
                  <a:pt x="202945" y="33400"/>
                </a:lnTo>
                <a:lnTo>
                  <a:pt x="205740" y="39497"/>
                </a:lnTo>
                <a:lnTo>
                  <a:pt x="207137" y="47117"/>
                </a:lnTo>
                <a:lnTo>
                  <a:pt x="207113" y="65277"/>
                </a:lnTo>
                <a:lnTo>
                  <a:pt x="205740" y="72771"/>
                </a:lnTo>
                <a:lnTo>
                  <a:pt x="202945" y="78867"/>
                </a:lnTo>
                <a:lnTo>
                  <a:pt x="200151" y="85090"/>
                </a:lnTo>
                <a:lnTo>
                  <a:pt x="196342" y="88138"/>
                </a:lnTo>
                <a:lnTo>
                  <a:pt x="208166" y="88138"/>
                </a:lnTo>
                <a:lnTo>
                  <a:pt x="216788" y="56261"/>
                </a:lnTo>
                <a:lnTo>
                  <a:pt x="216338" y="47333"/>
                </a:lnTo>
                <a:lnTo>
                  <a:pt x="214995" y="39417"/>
                </a:lnTo>
                <a:lnTo>
                  <a:pt x="212770" y="32525"/>
                </a:lnTo>
                <a:lnTo>
                  <a:pt x="209676" y="26670"/>
                </a:lnTo>
                <a:lnTo>
                  <a:pt x="208028" y="24130"/>
                </a:lnTo>
                <a:close/>
              </a:path>
              <a:path w="728344" h="118744">
                <a:moveTo>
                  <a:pt x="556513" y="25654"/>
                </a:moveTo>
                <a:lnTo>
                  <a:pt x="546226" y="25654"/>
                </a:lnTo>
                <a:lnTo>
                  <a:pt x="546226" y="41783"/>
                </a:lnTo>
                <a:lnTo>
                  <a:pt x="545211" y="47879"/>
                </a:lnTo>
                <a:lnTo>
                  <a:pt x="523875" y="82296"/>
                </a:lnTo>
                <a:lnTo>
                  <a:pt x="519811" y="85725"/>
                </a:lnTo>
                <a:lnTo>
                  <a:pt x="516000" y="88392"/>
                </a:lnTo>
                <a:lnTo>
                  <a:pt x="512444" y="90550"/>
                </a:lnTo>
                <a:lnTo>
                  <a:pt x="520192" y="97027"/>
                </a:lnTo>
                <a:lnTo>
                  <a:pt x="540991" y="77343"/>
                </a:lnTo>
                <a:lnTo>
                  <a:pt x="543941" y="73533"/>
                </a:lnTo>
                <a:lnTo>
                  <a:pt x="551307" y="57785"/>
                </a:lnTo>
                <a:lnTo>
                  <a:pt x="560578" y="57785"/>
                </a:lnTo>
                <a:lnTo>
                  <a:pt x="557403" y="47625"/>
                </a:lnTo>
                <a:lnTo>
                  <a:pt x="556513" y="41783"/>
                </a:lnTo>
                <a:lnTo>
                  <a:pt x="556513" y="25654"/>
                </a:lnTo>
                <a:close/>
              </a:path>
              <a:path w="728344" h="118744">
                <a:moveTo>
                  <a:pt x="560578" y="57785"/>
                </a:moveTo>
                <a:lnTo>
                  <a:pt x="551307" y="57785"/>
                </a:lnTo>
                <a:lnTo>
                  <a:pt x="551991" y="59817"/>
                </a:lnTo>
                <a:lnTo>
                  <a:pt x="562356" y="77977"/>
                </a:lnTo>
                <a:lnTo>
                  <a:pt x="565785" y="82296"/>
                </a:lnTo>
                <a:lnTo>
                  <a:pt x="569087" y="85725"/>
                </a:lnTo>
                <a:lnTo>
                  <a:pt x="572262" y="88265"/>
                </a:lnTo>
                <a:lnTo>
                  <a:pt x="575563" y="90677"/>
                </a:lnTo>
                <a:lnTo>
                  <a:pt x="578104" y="92583"/>
                </a:lnTo>
                <a:lnTo>
                  <a:pt x="580136" y="93852"/>
                </a:lnTo>
                <a:lnTo>
                  <a:pt x="586613" y="86360"/>
                </a:lnTo>
                <a:lnTo>
                  <a:pt x="583819" y="84963"/>
                </a:lnTo>
                <a:lnTo>
                  <a:pt x="580770" y="82804"/>
                </a:lnTo>
                <a:lnTo>
                  <a:pt x="561213" y="59817"/>
                </a:lnTo>
                <a:lnTo>
                  <a:pt x="560578" y="57785"/>
                </a:lnTo>
                <a:close/>
              </a:path>
              <a:path w="728344" h="118744">
                <a:moveTo>
                  <a:pt x="583692" y="17652"/>
                </a:moveTo>
                <a:lnTo>
                  <a:pt x="519430" y="17652"/>
                </a:lnTo>
                <a:lnTo>
                  <a:pt x="519430" y="25654"/>
                </a:lnTo>
                <a:lnTo>
                  <a:pt x="583692" y="25654"/>
                </a:lnTo>
                <a:lnTo>
                  <a:pt x="583692" y="17652"/>
                </a:lnTo>
                <a:close/>
              </a:path>
              <a:path w="728344" h="118744">
                <a:moveTo>
                  <a:pt x="89662" y="20320"/>
                </a:moveTo>
                <a:lnTo>
                  <a:pt x="79756" y="20320"/>
                </a:lnTo>
                <a:lnTo>
                  <a:pt x="79629" y="28067"/>
                </a:lnTo>
                <a:lnTo>
                  <a:pt x="78612" y="32512"/>
                </a:lnTo>
                <a:lnTo>
                  <a:pt x="76581" y="36449"/>
                </a:lnTo>
                <a:lnTo>
                  <a:pt x="74675" y="40513"/>
                </a:lnTo>
                <a:lnTo>
                  <a:pt x="72390" y="43815"/>
                </a:lnTo>
                <a:lnTo>
                  <a:pt x="69976" y="46355"/>
                </a:lnTo>
                <a:lnTo>
                  <a:pt x="66420" y="50165"/>
                </a:lnTo>
                <a:lnTo>
                  <a:pt x="62484" y="53213"/>
                </a:lnTo>
                <a:lnTo>
                  <a:pt x="58293" y="55752"/>
                </a:lnTo>
                <a:lnTo>
                  <a:pt x="54101" y="58166"/>
                </a:lnTo>
                <a:lnTo>
                  <a:pt x="50418" y="60071"/>
                </a:lnTo>
                <a:lnTo>
                  <a:pt x="47370" y="61468"/>
                </a:lnTo>
                <a:lnTo>
                  <a:pt x="53975" y="68072"/>
                </a:lnTo>
                <a:lnTo>
                  <a:pt x="55880" y="67310"/>
                </a:lnTo>
                <a:lnTo>
                  <a:pt x="58547" y="65913"/>
                </a:lnTo>
                <a:lnTo>
                  <a:pt x="62103" y="63754"/>
                </a:lnTo>
                <a:lnTo>
                  <a:pt x="65659" y="61722"/>
                </a:lnTo>
                <a:lnTo>
                  <a:pt x="69215" y="59182"/>
                </a:lnTo>
                <a:lnTo>
                  <a:pt x="72390" y="56007"/>
                </a:lnTo>
                <a:lnTo>
                  <a:pt x="75437" y="53213"/>
                </a:lnTo>
                <a:lnTo>
                  <a:pt x="77978" y="50546"/>
                </a:lnTo>
                <a:lnTo>
                  <a:pt x="80010" y="47879"/>
                </a:lnTo>
                <a:lnTo>
                  <a:pt x="82042" y="45339"/>
                </a:lnTo>
                <a:lnTo>
                  <a:pt x="83566" y="42799"/>
                </a:lnTo>
                <a:lnTo>
                  <a:pt x="84709" y="40259"/>
                </a:lnTo>
                <a:lnTo>
                  <a:pt x="94853" y="40259"/>
                </a:lnTo>
                <a:lnTo>
                  <a:pt x="94487" y="39750"/>
                </a:lnTo>
                <a:lnTo>
                  <a:pt x="92582" y="35941"/>
                </a:lnTo>
                <a:lnTo>
                  <a:pt x="90805" y="32131"/>
                </a:lnTo>
                <a:lnTo>
                  <a:pt x="89788" y="27813"/>
                </a:lnTo>
                <a:lnTo>
                  <a:pt x="89662" y="20320"/>
                </a:lnTo>
                <a:close/>
              </a:path>
              <a:path w="728344" h="118744">
                <a:moveTo>
                  <a:pt x="94853" y="40259"/>
                </a:moveTo>
                <a:lnTo>
                  <a:pt x="84709" y="40259"/>
                </a:lnTo>
                <a:lnTo>
                  <a:pt x="86186" y="42925"/>
                </a:lnTo>
                <a:lnTo>
                  <a:pt x="87630" y="45212"/>
                </a:lnTo>
                <a:lnTo>
                  <a:pt x="90931" y="49275"/>
                </a:lnTo>
                <a:lnTo>
                  <a:pt x="93218" y="51689"/>
                </a:lnTo>
                <a:lnTo>
                  <a:pt x="96138" y="54356"/>
                </a:lnTo>
                <a:lnTo>
                  <a:pt x="99568" y="57531"/>
                </a:lnTo>
                <a:lnTo>
                  <a:pt x="103250" y="59944"/>
                </a:lnTo>
                <a:lnTo>
                  <a:pt x="107061" y="61595"/>
                </a:lnTo>
                <a:lnTo>
                  <a:pt x="110870" y="63373"/>
                </a:lnTo>
                <a:lnTo>
                  <a:pt x="113537" y="64516"/>
                </a:lnTo>
                <a:lnTo>
                  <a:pt x="115062" y="65024"/>
                </a:lnTo>
                <a:lnTo>
                  <a:pt x="120650" y="57912"/>
                </a:lnTo>
                <a:lnTo>
                  <a:pt x="118491" y="57276"/>
                </a:lnTo>
                <a:lnTo>
                  <a:pt x="115316" y="55880"/>
                </a:lnTo>
                <a:lnTo>
                  <a:pt x="110998" y="53721"/>
                </a:lnTo>
                <a:lnTo>
                  <a:pt x="106680" y="51689"/>
                </a:lnTo>
                <a:lnTo>
                  <a:pt x="102743" y="49022"/>
                </a:lnTo>
                <a:lnTo>
                  <a:pt x="99060" y="45212"/>
                </a:lnTo>
                <a:lnTo>
                  <a:pt x="96774" y="42925"/>
                </a:lnTo>
                <a:lnTo>
                  <a:pt x="94853" y="40259"/>
                </a:lnTo>
                <a:close/>
              </a:path>
              <a:path w="728344" h="118744">
                <a:moveTo>
                  <a:pt x="114935" y="12573"/>
                </a:moveTo>
                <a:lnTo>
                  <a:pt x="54737" y="12573"/>
                </a:lnTo>
                <a:lnTo>
                  <a:pt x="54737" y="20320"/>
                </a:lnTo>
                <a:lnTo>
                  <a:pt x="114935" y="20320"/>
                </a:lnTo>
                <a:lnTo>
                  <a:pt x="114935" y="12573"/>
                </a:lnTo>
                <a:close/>
              </a:path>
              <a:path w="728344" h="118744">
                <a:moveTo>
                  <a:pt x="613918" y="5080"/>
                </a:moveTo>
                <a:lnTo>
                  <a:pt x="604393" y="5080"/>
                </a:lnTo>
                <a:lnTo>
                  <a:pt x="604393" y="116332"/>
                </a:lnTo>
                <a:lnTo>
                  <a:pt x="613918" y="116332"/>
                </a:lnTo>
                <a:lnTo>
                  <a:pt x="613918" y="5080"/>
                </a:lnTo>
                <a:close/>
              </a:path>
              <a:path w="728344" h="118744">
                <a:moveTo>
                  <a:pt x="263144" y="58420"/>
                </a:moveTo>
                <a:lnTo>
                  <a:pt x="253873" y="58420"/>
                </a:lnTo>
                <a:lnTo>
                  <a:pt x="253873" y="116332"/>
                </a:lnTo>
                <a:lnTo>
                  <a:pt x="263144" y="116332"/>
                </a:lnTo>
                <a:lnTo>
                  <a:pt x="263144" y="58420"/>
                </a:lnTo>
                <a:close/>
              </a:path>
              <a:path w="728344" h="118744">
                <a:moveTo>
                  <a:pt x="238125" y="7620"/>
                </a:moveTo>
                <a:lnTo>
                  <a:pt x="228854" y="7620"/>
                </a:lnTo>
                <a:lnTo>
                  <a:pt x="228854" y="111251"/>
                </a:lnTo>
                <a:lnTo>
                  <a:pt x="238125" y="111251"/>
                </a:lnTo>
                <a:lnTo>
                  <a:pt x="238125" y="58420"/>
                </a:lnTo>
                <a:lnTo>
                  <a:pt x="263144" y="58420"/>
                </a:lnTo>
                <a:lnTo>
                  <a:pt x="263144" y="49911"/>
                </a:lnTo>
                <a:lnTo>
                  <a:pt x="238125" y="49911"/>
                </a:lnTo>
                <a:lnTo>
                  <a:pt x="238125" y="7620"/>
                </a:lnTo>
                <a:close/>
              </a:path>
              <a:path w="728344" h="118744">
                <a:moveTo>
                  <a:pt x="263144" y="5080"/>
                </a:moveTo>
                <a:lnTo>
                  <a:pt x="253873" y="5080"/>
                </a:lnTo>
                <a:lnTo>
                  <a:pt x="253873" y="49911"/>
                </a:lnTo>
                <a:lnTo>
                  <a:pt x="263144" y="49911"/>
                </a:lnTo>
                <a:lnTo>
                  <a:pt x="263144" y="5080"/>
                </a:lnTo>
                <a:close/>
              </a:path>
              <a:path w="728344" h="118744">
                <a:moveTo>
                  <a:pt x="143763" y="5080"/>
                </a:moveTo>
                <a:lnTo>
                  <a:pt x="134366" y="5080"/>
                </a:lnTo>
                <a:lnTo>
                  <a:pt x="134366" y="73025"/>
                </a:lnTo>
                <a:lnTo>
                  <a:pt x="143763" y="73025"/>
                </a:lnTo>
                <a:lnTo>
                  <a:pt x="143763" y="40132"/>
                </a:lnTo>
                <a:lnTo>
                  <a:pt x="160781" y="40132"/>
                </a:lnTo>
                <a:lnTo>
                  <a:pt x="160781" y="32004"/>
                </a:lnTo>
                <a:lnTo>
                  <a:pt x="143763" y="32004"/>
                </a:lnTo>
                <a:lnTo>
                  <a:pt x="143763" y="5080"/>
                </a:lnTo>
                <a:close/>
              </a:path>
              <a:path w="728344" h="118744">
                <a:moveTo>
                  <a:pt x="37973" y="0"/>
                </a:moveTo>
                <a:lnTo>
                  <a:pt x="0" y="0"/>
                </a:lnTo>
                <a:lnTo>
                  <a:pt x="0" y="55625"/>
                </a:lnTo>
                <a:lnTo>
                  <a:pt x="7493" y="55625"/>
                </a:lnTo>
                <a:lnTo>
                  <a:pt x="7493" y="7620"/>
                </a:lnTo>
                <a:lnTo>
                  <a:pt x="37973" y="7620"/>
                </a:lnTo>
                <a:lnTo>
                  <a:pt x="37973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744089" y="2404364"/>
            <a:ext cx="882396" cy="1163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699255" y="2404364"/>
            <a:ext cx="219456" cy="1112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972305" y="2404364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1" y="70230"/>
                </a:moveTo>
                <a:lnTo>
                  <a:pt x="21209" y="80517"/>
                </a:lnTo>
                <a:lnTo>
                  <a:pt x="17653" y="85725"/>
                </a:lnTo>
                <a:lnTo>
                  <a:pt x="17653" y="98170"/>
                </a:lnTo>
                <a:lnTo>
                  <a:pt x="58801" y="113410"/>
                </a:lnTo>
                <a:lnTo>
                  <a:pt x="68208" y="113029"/>
                </a:lnTo>
                <a:lnTo>
                  <a:pt x="76438" y="111886"/>
                </a:lnTo>
                <a:lnTo>
                  <a:pt x="83500" y="109981"/>
                </a:lnTo>
                <a:lnTo>
                  <a:pt x="89408" y="107314"/>
                </a:lnTo>
                <a:lnTo>
                  <a:pt x="92027" y="105790"/>
                </a:lnTo>
                <a:lnTo>
                  <a:pt x="49657" y="105790"/>
                </a:lnTo>
                <a:lnTo>
                  <a:pt x="42164" y="104647"/>
                </a:lnTo>
                <a:lnTo>
                  <a:pt x="30607" y="99567"/>
                </a:lnTo>
                <a:lnTo>
                  <a:pt x="27686" y="96265"/>
                </a:lnTo>
                <a:lnTo>
                  <a:pt x="27686" y="87629"/>
                </a:lnTo>
                <a:lnTo>
                  <a:pt x="30607" y="84200"/>
                </a:lnTo>
                <a:lnTo>
                  <a:pt x="36449" y="81787"/>
                </a:lnTo>
                <a:lnTo>
                  <a:pt x="42164" y="79247"/>
                </a:lnTo>
                <a:lnTo>
                  <a:pt x="49657" y="77977"/>
                </a:lnTo>
                <a:lnTo>
                  <a:pt x="92027" y="77977"/>
                </a:lnTo>
                <a:lnTo>
                  <a:pt x="89408" y="76453"/>
                </a:lnTo>
                <a:lnTo>
                  <a:pt x="83500" y="73767"/>
                </a:lnTo>
                <a:lnTo>
                  <a:pt x="76438" y="71818"/>
                </a:lnTo>
                <a:lnTo>
                  <a:pt x="68208" y="70631"/>
                </a:lnTo>
                <a:lnTo>
                  <a:pt x="58801" y="70230"/>
                </a:lnTo>
                <a:close/>
              </a:path>
              <a:path w="334645" h="113664">
                <a:moveTo>
                  <a:pt x="92027" y="77977"/>
                </a:moveTo>
                <a:lnTo>
                  <a:pt x="67818" y="77977"/>
                </a:lnTo>
                <a:lnTo>
                  <a:pt x="75311" y="79247"/>
                </a:lnTo>
                <a:lnTo>
                  <a:pt x="81153" y="81787"/>
                </a:lnTo>
                <a:lnTo>
                  <a:pt x="86868" y="84200"/>
                </a:lnTo>
                <a:lnTo>
                  <a:pt x="89789" y="87629"/>
                </a:lnTo>
                <a:lnTo>
                  <a:pt x="89789" y="96265"/>
                </a:lnTo>
                <a:lnTo>
                  <a:pt x="86868" y="99567"/>
                </a:lnTo>
                <a:lnTo>
                  <a:pt x="75311" y="104647"/>
                </a:lnTo>
                <a:lnTo>
                  <a:pt x="67818" y="105790"/>
                </a:lnTo>
                <a:lnTo>
                  <a:pt x="92027" y="105790"/>
                </a:lnTo>
                <a:lnTo>
                  <a:pt x="96393" y="103250"/>
                </a:lnTo>
                <a:lnTo>
                  <a:pt x="99949" y="98170"/>
                </a:lnTo>
                <a:lnTo>
                  <a:pt x="99949" y="85725"/>
                </a:lnTo>
                <a:lnTo>
                  <a:pt x="96393" y="80517"/>
                </a:lnTo>
                <a:lnTo>
                  <a:pt x="92027" y="77977"/>
                </a:lnTo>
                <a:close/>
              </a:path>
              <a:path w="334645" h="113664">
                <a:moveTo>
                  <a:pt x="263398" y="74040"/>
                </a:moveTo>
                <a:lnTo>
                  <a:pt x="254000" y="74040"/>
                </a:lnTo>
                <a:lnTo>
                  <a:pt x="254000" y="108711"/>
                </a:lnTo>
                <a:lnTo>
                  <a:pt x="334645" y="108711"/>
                </a:lnTo>
                <a:lnTo>
                  <a:pt x="334645" y="101091"/>
                </a:lnTo>
                <a:lnTo>
                  <a:pt x="263398" y="101091"/>
                </a:lnTo>
                <a:lnTo>
                  <a:pt x="263398" y="74040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6" y="0"/>
                </a:lnTo>
                <a:lnTo>
                  <a:pt x="322326" y="80771"/>
                </a:lnTo>
                <a:lnTo>
                  <a:pt x="331724" y="80771"/>
                </a:lnTo>
                <a:lnTo>
                  <a:pt x="331724" y="0"/>
                </a:lnTo>
                <a:close/>
              </a:path>
              <a:path w="334645" h="113664">
                <a:moveTo>
                  <a:pt x="275082" y="3936"/>
                </a:moveTo>
                <a:lnTo>
                  <a:pt x="257302" y="3936"/>
                </a:lnTo>
                <a:lnTo>
                  <a:pt x="249936" y="6603"/>
                </a:lnTo>
                <a:lnTo>
                  <a:pt x="238633" y="17652"/>
                </a:lnTo>
                <a:lnTo>
                  <a:pt x="235712" y="24383"/>
                </a:lnTo>
                <a:lnTo>
                  <a:pt x="235712" y="39877"/>
                </a:lnTo>
                <a:lnTo>
                  <a:pt x="238633" y="46481"/>
                </a:lnTo>
                <a:lnTo>
                  <a:pt x="244221" y="52069"/>
                </a:lnTo>
                <a:lnTo>
                  <a:pt x="249936" y="57530"/>
                </a:lnTo>
                <a:lnTo>
                  <a:pt x="257302" y="60325"/>
                </a:lnTo>
                <a:lnTo>
                  <a:pt x="275082" y="60325"/>
                </a:lnTo>
                <a:lnTo>
                  <a:pt x="282321" y="57530"/>
                </a:lnTo>
                <a:lnTo>
                  <a:pt x="288298" y="51815"/>
                </a:lnTo>
                <a:lnTo>
                  <a:pt x="259715" y="51815"/>
                </a:lnTo>
                <a:lnTo>
                  <a:pt x="254635" y="49910"/>
                </a:lnTo>
                <a:lnTo>
                  <a:pt x="247523" y="42290"/>
                </a:lnTo>
                <a:lnTo>
                  <a:pt x="245745" y="37591"/>
                </a:lnTo>
                <a:lnTo>
                  <a:pt x="245745" y="26669"/>
                </a:lnTo>
                <a:lnTo>
                  <a:pt x="247523" y="21970"/>
                </a:lnTo>
                <a:lnTo>
                  <a:pt x="251079" y="18033"/>
                </a:lnTo>
                <a:lnTo>
                  <a:pt x="254635" y="14224"/>
                </a:lnTo>
                <a:lnTo>
                  <a:pt x="259715" y="12191"/>
                </a:lnTo>
                <a:lnTo>
                  <a:pt x="288036" y="12191"/>
                </a:lnTo>
                <a:lnTo>
                  <a:pt x="282321" y="6603"/>
                </a:lnTo>
                <a:lnTo>
                  <a:pt x="275082" y="3936"/>
                </a:lnTo>
                <a:close/>
              </a:path>
              <a:path w="334645" h="113664">
                <a:moveTo>
                  <a:pt x="288036" y="12191"/>
                </a:moveTo>
                <a:lnTo>
                  <a:pt x="272923" y="12191"/>
                </a:lnTo>
                <a:lnTo>
                  <a:pt x="278003" y="14224"/>
                </a:lnTo>
                <a:lnTo>
                  <a:pt x="284988" y="21970"/>
                </a:lnTo>
                <a:lnTo>
                  <a:pt x="286639" y="26669"/>
                </a:lnTo>
                <a:lnTo>
                  <a:pt x="286639" y="37591"/>
                </a:lnTo>
                <a:lnTo>
                  <a:pt x="284988" y="42290"/>
                </a:lnTo>
                <a:lnTo>
                  <a:pt x="281432" y="46100"/>
                </a:lnTo>
                <a:lnTo>
                  <a:pt x="278003" y="49910"/>
                </a:lnTo>
                <a:lnTo>
                  <a:pt x="272923" y="51815"/>
                </a:lnTo>
                <a:lnTo>
                  <a:pt x="288298" y="51815"/>
                </a:lnTo>
                <a:lnTo>
                  <a:pt x="293878" y="46481"/>
                </a:lnTo>
                <a:lnTo>
                  <a:pt x="296672" y="39877"/>
                </a:lnTo>
                <a:lnTo>
                  <a:pt x="296672" y="24383"/>
                </a:lnTo>
                <a:lnTo>
                  <a:pt x="293878" y="17652"/>
                </a:lnTo>
                <a:lnTo>
                  <a:pt x="288036" y="12191"/>
                </a:lnTo>
                <a:close/>
              </a:path>
              <a:path w="334645" h="113664">
                <a:moveTo>
                  <a:pt x="151384" y="10667"/>
                </a:moveTo>
                <a:lnTo>
                  <a:pt x="136652" y="10667"/>
                </a:lnTo>
                <a:lnTo>
                  <a:pt x="130556" y="14350"/>
                </a:lnTo>
                <a:lnTo>
                  <a:pt x="118491" y="51180"/>
                </a:lnTo>
                <a:lnTo>
                  <a:pt x="118943" y="60037"/>
                </a:lnTo>
                <a:lnTo>
                  <a:pt x="136652" y="91566"/>
                </a:lnTo>
                <a:lnTo>
                  <a:pt x="151384" y="91566"/>
                </a:lnTo>
                <a:lnTo>
                  <a:pt x="157607" y="87883"/>
                </a:lnTo>
                <a:lnTo>
                  <a:pt x="160795" y="83057"/>
                </a:lnTo>
                <a:lnTo>
                  <a:pt x="138938" y="83057"/>
                </a:lnTo>
                <a:lnTo>
                  <a:pt x="135128" y="80009"/>
                </a:lnTo>
                <a:lnTo>
                  <a:pt x="129590" y="67929"/>
                </a:lnTo>
                <a:lnTo>
                  <a:pt x="129516" y="67690"/>
                </a:lnTo>
                <a:lnTo>
                  <a:pt x="128143" y="60197"/>
                </a:lnTo>
                <a:lnTo>
                  <a:pt x="128143" y="42036"/>
                </a:lnTo>
                <a:lnTo>
                  <a:pt x="129540" y="34416"/>
                </a:lnTo>
                <a:lnTo>
                  <a:pt x="132334" y="28320"/>
                </a:lnTo>
                <a:lnTo>
                  <a:pt x="135128" y="22097"/>
                </a:lnTo>
                <a:lnTo>
                  <a:pt x="138938" y="19050"/>
                </a:lnTo>
                <a:lnTo>
                  <a:pt x="160657" y="19050"/>
                </a:lnTo>
                <a:lnTo>
                  <a:pt x="157607" y="14350"/>
                </a:lnTo>
                <a:lnTo>
                  <a:pt x="151384" y="10667"/>
                </a:lnTo>
                <a:close/>
              </a:path>
              <a:path w="334645" h="113664">
                <a:moveTo>
                  <a:pt x="160657" y="19050"/>
                </a:moveTo>
                <a:lnTo>
                  <a:pt x="148971" y="19050"/>
                </a:lnTo>
                <a:lnTo>
                  <a:pt x="152781" y="22097"/>
                </a:lnTo>
                <a:lnTo>
                  <a:pt x="155575" y="28320"/>
                </a:lnTo>
                <a:lnTo>
                  <a:pt x="158369" y="34416"/>
                </a:lnTo>
                <a:lnTo>
                  <a:pt x="159766" y="42036"/>
                </a:lnTo>
                <a:lnTo>
                  <a:pt x="159742" y="60197"/>
                </a:lnTo>
                <a:lnTo>
                  <a:pt x="158369" y="67690"/>
                </a:lnTo>
                <a:lnTo>
                  <a:pt x="155575" y="73786"/>
                </a:lnTo>
                <a:lnTo>
                  <a:pt x="152781" y="80009"/>
                </a:lnTo>
                <a:lnTo>
                  <a:pt x="148971" y="83057"/>
                </a:lnTo>
                <a:lnTo>
                  <a:pt x="160795" y="83057"/>
                </a:lnTo>
                <a:lnTo>
                  <a:pt x="169418" y="51180"/>
                </a:lnTo>
                <a:lnTo>
                  <a:pt x="168967" y="42253"/>
                </a:lnTo>
                <a:lnTo>
                  <a:pt x="167624" y="34337"/>
                </a:lnTo>
                <a:lnTo>
                  <a:pt x="165399" y="27445"/>
                </a:lnTo>
                <a:lnTo>
                  <a:pt x="162306" y="21589"/>
                </a:lnTo>
                <a:lnTo>
                  <a:pt x="160657" y="19050"/>
                </a:lnTo>
                <a:close/>
              </a:path>
              <a:path w="334645" h="113664">
                <a:moveTo>
                  <a:pt x="42291" y="15239"/>
                </a:moveTo>
                <a:lnTo>
                  <a:pt x="32385" y="15239"/>
                </a:lnTo>
                <a:lnTo>
                  <a:pt x="32258" y="22986"/>
                </a:lnTo>
                <a:lnTo>
                  <a:pt x="31242" y="27431"/>
                </a:lnTo>
                <a:lnTo>
                  <a:pt x="29210" y="31368"/>
                </a:lnTo>
                <a:lnTo>
                  <a:pt x="27305" y="35432"/>
                </a:lnTo>
                <a:lnTo>
                  <a:pt x="25019" y="38734"/>
                </a:lnTo>
                <a:lnTo>
                  <a:pt x="22606" y="41275"/>
                </a:lnTo>
                <a:lnTo>
                  <a:pt x="19050" y="45084"/>
                </a:lnTo>
                <a:lnTo>
                  <a:pt x="15113" y="48132"/>
                </a:lnTo>
                <a:lnTo>
                  <a:pt x="10922" y="50672"/>
                </a:lnTo>
                <a:lnTo>
                  <a:pt x="6731" y="53085"/>
                </a:lnTo>
                <a:lnTo>
                  <a:pt x="3048" y="54990"/>
                </a:lnTo>
                <a:lnTo>
                  <a:pt x="0" y="56387"/>
                </a:lnTo>
                <a:lnTo>
                  <a:pt x="6604" y="62991"/>
                </a:lnTo>
                <a:lnTo>
                  <a:pt x="8509" y="62229"/>
                </a:lnTo>
                <a:lnTo>
                  <a:pt x="11176" y="60832"/>
                </a:lnTo>
                <a:lnTo>
                  <a:pt x="14732" y="58674"/>
                </a:lnTo>
                <a:lnTo>
                  <a:pt x="18288" y="56641"/>
                </a:lnTo>
                <a:lnTo>
                  <a:pt x="21844" y="54101"/>
                </a:lnTo>
                <a:lnTo>
                  <a:pt x="25019" y="50926"/>
                </a:lnTo>
                <a:lnTo>
                  <a:pt x="28067" y="48132"/>
                </a:lnTo>
                <a:lnTo>
                  <a:pt x="30607" y="45465"/>
                </a:lnTo>
                <a:lnTo>
                  <a:pt x="32639" y="42799"/>
                </a:lnTo>
                <a:lnTo>
                  <a:pt x="34671" y="40258"/>
                </a:lnTo>
                <a:lnTo>
                  <a:pt x="36195" y="37718"/>
                </a:lnTo>
                <a:lnTo>
                  <a:pt x="37338" y="35178"/>
                </a:lnTo>
                <a:lnTo>
                  <a:pt x="47482" y="35178"/>
                </a:lnTo>
                <a:lnTo>
                  <a:pt x="47117" y="34670"/>
                </a:lnTo>
                <a:lnTo>
                  <a:pt x="45212" y="30860"/>
                </a:lnTo>
                <a:lnTo>
                  <a:pt x="43434" y="27050"/>
                </a:lnTo>
                <a:lnTo>
                  <a:pt x="42418" y="22732"/>
                </a:lnTo>
                <a:lnTo>
                  <a:pt x="42291" y="15239"/>
                </a:lnTo>
                <a:close/>
              </a:path>
              <a:path w="334645" h="113664">
                <a:moveTo>
                  <a:pt x="47482" y="35178"/>
                </a:moveTo>
                <a:lnTo>
                  <a:pt x="37338" y="35178"/>
                </a:lnTo>
                <a:lnTo>
                  <a:pt x="38815" y="37845"/>
                </a:lnTo>
                <a:lnTo>
                  <a:pt x="40259" y="40131"/>
                </a:lnTo>
                <a:lnTo>
                  <a:pt x="43561" y="44195"/>
                </a:lnTo>
                <a:lnTo>
                  <a:pt x="45847" y="46608"/>
                </a:lnTo>
                <a:lnTo>
                  <a:pt x="48768" y="49275"/>
                </a:lnTo>
                <a:lnTo>
                  <a:pt x="52197" y="52450"/>
                </a:lnTo>
                <a:lnTo>
                  <a:pt x="55880" y="54863"/>
                </a:lnTo>
                <a:lnTo>
                  <a:pt x="59690" y="56514"/>
                </a:lnTo>
                <a:lnTo>
                  <a:pt x="63500" y="58292"/>
                </a:lnTo>
                <a:lnTo>
                  <a:pt x="66167" y="59435"/>
                </a:lnTo>
                <a:lnTo>
                  <a:pt x="67691" y="59943"/>
                </a:lnTo>
                <a:lnTo>
                  <a:pt x="73279" y="52831"/>
                </a:lnTo>
                <a:lnTo>
                  <a:pt x="71120" y="52196"/>
                </a:lnTo>
                <a:lnTo>
                  <a:pt x="67945" y="50800"/>
                </a:lnTo>
                <a:lnTo>
                  <a:pt x="63627" y="48640"/>
                </a:lnTo>
                <a:lnTo>
                  <a:pt x="59309" y="46608"/>
                </a:lnTo>
                <a:lnTo>
                  <a:pt x="55372" y="43941"/>
                </a:lnTo>
                <a:lnTo>
                  <a:pt x="51689" y="40131"/>
                </a:lnTo>
                <a:lnTo>
                  <a:pt x="49403" y="37845"/>
                </a:lnTo>
                <a:lnTo>
                  <a:pt x="47482" y="35178"/>
                </a:lnTo>
                <a:close/>
              </a:path>
              <a:path w="334645" h="113664">
                <a:moveTo>
                  <a:pt x="67564" y="7492"/>
                </a:moveTo>
                <a:lnTo>
                  <a:pt x="7366" y="7492"/>
                </a:lnTo>
                <a:lnTo>
                  <a:pt x="7366" y="15239"/>
                </a:lnTo>
                <a:lnTo>
                  <a:pt x="67564" y="15239"/>
                </a:lnTo>
                <a:lnTo>
                  <a:pt x="67564" y="7492"/>
                </a:lnTo>
                <a:close/>
              </a:path>
              <a:path w="334645" h="113664">
                <a:moveTo>
                  <a:pt x="215773" y="53339"/>
                </a:moveTo>
                <a:lnTo>
                  <a:pt x="206502" y="53339"/>
                </a:lnTo>
                <a:lnTo>
                  <a:pt x="206502" y="111251"/>
                </a:lnTo>
                <a:lnTo>
                  <a:pt x="215773" y="111251"/>
                </a:lnTo>
                <a:lnTo>
                  <a:pt x="215773" y="53339"/>
                </a:lnTo>
                <a:close/>
              </a:path>
              <a:path w="334645" h="113664">
                <a:moveTo>
                  <a:pt x="190754" y="2539"/>
                </a:moveTo>
                <a:lnTo>
                  <a:pt x="181483" y="2539"/>
                </a:lnTo>
                <a:lnTo>
                  <a:pt x="181483" y="106171"/>
                </a:lnTo>
                <a:lnTo>
                  <a:pt x="190754" y="106171"/>
                </a:lnTo>
                <a:lnTo>
                  <a:pt x="190754" y="53339"/>
                </a:lnTo>
                <a:lnTo>
                  <a:pt x="215773" y="53339"/>
                </a:lnTo>
                <a:lnTo>
                  <a:pt x="215773" y="44830"/>
                </a:lnTo>
                <a:lnTo>
                  <a:pt x="190754" y="44830"/>
                </a:lnTo>
                <a:lnTo>
                  <a:pt x="190754" y="2539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2" y="0"/>
                </a:lnTo>
                <a:lnTo>
                  <a:pt x="206502" y="44830"/>
                </a:lnTo>
                <a:lnTo>
                  <a:pt x="215773" y="44830"/>
                </a:lnTo>
                <a:lnTo>
                  <a:pt x="215773" y="0"/>
                </a:lnTo>
                <a:close/>
              </a:path>
              <a:path w="334645" h="113664">
                <a:moveTo>
                  <a:pt x="96393" y="0"/>
                </a:moveTo>
                <a:lnTo>
                  <a:pt x="86995" y="0"/>
                </a:lnTo>
                <a:lnTo>
                  <a:pt x="86995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411" y="35051"/>
                </a:lnTo>
                <a:lnTo>
                  <a:pt x="113411" y="26924"/>
                </a:lnTo>
                <a:lnTo>
                  <a:pt x="96393" y="26924"/>
                </a:lnTo>
                <a:lnTo>
                  <a:pt x="96393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374007" y="2404364"/>
            <a:ext cx="328930" cy="111760"/>
          </a:xfrm>
          <a:custGeom>
            <a:avLst/>
            <a:gdLst/>
            <a:ahLst/>
            <a:cxnLst/>
            <a:rect l="l" t="t" r="r" b="b"/>
            <a:pathLst>
              <a:path w="328929" h="111760">
                <a:moveTo>
                  <a:pt x="134746" y="78231"/>
                </a:moveTo>
                <a:lnTo>
                  <a:pt x="125221" y="78231"/>
                </a:lnTo>
                <a:lnTo>
                  <a:pt x="125221" y="108711"/>
                </a:lnTo>
                <a:lnTo>
                  <a:pt x="209930" y="108711"/>
                </a:lnTo>
                <a:lnTo>
                  <a:pt x="209930" y="100964"/>
                </a:lnTo>
                <a:lnTo>
                  <a:pt x="134746" y="100964"/>
                </a:lnTo>
                <a:lnTo>
                  <a:pt x="134746" y="78231"/>
                </a:lnTo>
                <a:close/>
              </a:path>
              <a:path w="328929" h="111760">
                <a:moveTo>
                  <a:pt x="172084" y="65024"/>
                </a:moveTo>
                <a:lnTo>
                  <a:pt x="162559" y="65024"/>
                </a:lnTo>
                <a:lnTo>
                  <a:pt x="162559" y="90424"/>
                </a:lnTo>
                <a:lnTo>
                  <a:pt x="172084" y="90424"/>
                </a:lnTo>
                <a:lnTo>
                  <a:pt x="172084" y="65024"/>
                </a:lnTo>
                <a:close/>
              </a:path>
              <a:path w="328929" h="111760">
                <a:moveTo>
                  <a:pt x="221360" y="57150"/>
                </a:moveTo>
                <a:lnTo>
                  <a:pt x="109981" y="57150"/>
                </a:lnTo>
                <a:lnTo>
                  <a:pt x="109981" y="65024"/>
                </a:lnTo>
                <a:lnTo>
                  <a:pt x="221360" y="65024"/>
                </a:lnTo>
                <a:lnTo>
                  <a:pt x="221360" y="57150"/>
                </a:lnTo>
                <a:close/>
              </a:path>
              <a:path w="328929" h="111760">
                <a:moveTo>
                  <a:pt x="306069" y="53339"/>
                </a:moveTo>
                <a:lnTo>
                  <a:pt x="296798" y="53339"/>
                </a:lnTo>
                <a:lnTo>
                  <a:pt x="296798" y="106171"/>
                </a:lnTo>
                <a:lnTo>
                  <a:pt x="306069" y="106171"/>
                </a:lnTo>
                <a:lnTo>
                  <a:pt x="306069" y="53339"/>
                </a:lnTo>
                <a:close/>
              </a:path>
              <a:path w="328929" h="111760">
                <a:moveTo>
                  <a:pt x="263270" y="10667"/>
                </a:moveTo>
                <a:lnTo>
                  <a:pt x="249173" y="10667"/>
                </a:lnTo>
                <a:lnTo>
                  <a:pt x="243077" y="14350"/>
                </a:lnTo>
                <a:lnTo>
                  <a:pt x="231012" y="51180"/>
                </a:lnTo>
                <a:lnTo>
                  <a:pt x="231465" y="60037"/>
                </a:lnTo>
                <a:lnTo>
                  <a:pt x="249173" y="91566"/>
                </a:lnTo>
                <a:lnTo>
                  <a:pt x="263651" y="91566"/>
                </a:lnTo>
                <a:lnTo>
                  <a:pt x="269620" y="88137"/>
                </a:lnTo>
                <a:lnTo>
                  <a:pt x="273167" y="83057"/>
                </a:lnTo>
                <a:lnTo>
                  <a:pt x="251587" y="83057"/>
                </a:lnTo>
                <a:lnTo>
                  <a:pt x="247650" y="80009"/>
                </a:lnTo>
                <a:lnTo>
                  <a:pt x="242112" y="67929"/>
                </a:lnTo>
                <a:lnTo>
                  <a:pt x="242038" y="67690"/>
                </a:lnTo>
                <a:lnTo>
                  <a:pt x="240664" y="60197"/>
                </a:lnTo>
                <a:lnTo>
                  <a:pt x="240664" y="42036"/>
                </a:lnTo>
                <a:lnTo>
                  <a:pt x="242062" y="34416"/>
                </a:lnTo>
                <a:lnTo>
                  <a:pt x="244855" y="28320"/>
                </a:lnTo>
                <a:lnTo>
                  <a:pt x="247650" y="22097"/>
                </a:lnTo>
                <a:lnTo>
                  <a:pt x="251587" y="19050"/>
                </a:lnTo>
                <a:lnTo>
                  <a:pt x="272986" y="19050"/>
                </a:lnTo>
                <a:lnTo>
                  <a:pt x="268985" y="13715"/>
                </a:lnTo>
                <a:lnTo>
                  <a:pt x="263270" y="10667"/>
                </a:lnTo>
                <a:close/>
              </a:path>
              <a:path w="328929" h="111760">
                <a:moveTo>
                  <a:pt x="272986" y="19050"/>
                </a:moveTo>
                <a:lnTo>
                  <a:pt x="261492" y="19050"/>
                </a:lnTo>
                <a:lnTo>
                  <a:pt x="265302" y="22097"/>
                </a:lnTo>
                <a:lnTo>
                  <a:pt x="268096" y="28320"/>
                </a:lnTo>
                <a:lnTo>
                  <a:pt x="271017" y="34416"/>
                </a:lnTo>
                <a:lnTo>
                  <a:pt x="272414" y="42036"/>
                </a:lnTo>
                <a:lnTo>
                  <a:pt x="272391" y="60197"/>
                </a:lnTo>
                <a:lnTo>
                  <a:pt x="271017" y="67690"/>
                </a:lnTo>
                <a:lnTo>
                  <a:pt x="268096" y="73786"/>
                </a:lnTo>
                <a:lnTo>
                  <a:pt x="265302" y="80009"/>
                </a:lnTo>
                <a:lnTo>
                  <a:pt x="261492" y="83057"/>
                </a:lnTo>
                <a:lnTo>
                  <a:pt x="273167" y="83057"/>
                </a:lnTo>
                <a:lnTo>
                  <a:pt x="281939" y="53720"/>
                </a:lnTo>
                <a:lnTo>
                  <a:pt x="281939" y="53339"/>
                </a:lnTo>
                <a:lnTo>
                  <a:pt x="306069" y="53339"/>
                </a:lnTo>
                <a:lnTo>
                  <a:pt x="306069" y="44830"/>
                </a:lnTo>
                <a:lnTo>
                  <a:pt x="281685" y="44830"/>
                </a:lnTo>
                <a:lnTo>
                  <a:pt x="280737" y="37332"/>
                </a:lnTo>
                <a:lnTo>
                  <a:pt x="279050" y="30654"/>
                </a:lnTo>
                <a:lnTo>
                  <a:pt x="276649" y="24810"/>
                </a:lnTo>
                <a:lnTo>
                  <a:pt x="273557" y="19811"/>
                </a:lnTo>
                <a:lnTo>
                  <a:pt x="272986" y="19050"/>
                </a:lnTo>
                <a:close/>
              </a:path>
              <a:path w="328929" h="111760">
                <a:moveTo>
                  <a:pt x="306069" y="2539"/>
                </a:moveTo>
                <a:lnTo>
                  <a:pt x="296798" y="2539"/>
                </a:lnTo>
                <a:lnTo>
                  <a:pt x="296798" y="44830"/>
                </a:lnTo>
                <a:lnTo>
                  <a:pt x="306069" y="44830"/>
                </a:lnTo>
                <a:lnTo>
                  <a:pt x="306069" y="2539"/>
                </a:lnTo>
                <a:close/>
              </a:path>
              <a:path w="328929" h="111760">
                <a:moveTo>
                  <a:pt x="59308" y="13207"/>
                </a:moveTo>
                <a:lnTo>
                  <a:pt x="6730" y="13207"/>
                </a:lnTo>
                <a:lnTo>
                  <a:pt x="6730" y="20954"/>
                </a:lnTo>
                <a:lnTo>
                  <a:pt x="48640" y="20954"/>
                </a:lnTo>
                <a:lnTo>
                  <a:pt x="48005" y="25653"/>
                </a:lnTo>
                <a:lnTo>
                  <a:pt x="28955" y="64896"/>
                </a:lnTo>
                <a:lnTo>
                  <a:pt x="0" y="85725"/>
                </a:lnTo>
                <a:lnTo>
                  <a:pt x="7238" y="91439"/>
                </a:lnTo>
                <a:lnTo>
                  <a:pt x="42163" y="61721"/>
                </a:lnTo>
                <a:lnTo>
                  <a:pt x="58800" y="20319"/>
                </a:lnTo>
                <a:lnTo>
                  <a:pt x="59308" y="13207"/>
                </a:lnTo>
                <a:close/>
              </a:path>
              <a:path w="328929" h="111760">
                <a:moveTo>
                  <a:pt x="170560" y="12191"/>
                </a:moveTo>
                <a:lnTo>
                  <a:pt x="160654" y="12191"/>
                </a:lnTo>
                <a:lnTo>
                  <a:pt x="160527" y="13334"/>
                </a:lnTo>
                <a:lnTo>
                  <a:pt x="160019" y="16382"/>
                </a:lnTo>
                <a:lnTo>
                  <a:pt x="157987" y="19811"/>
                </a:lnTo>
                <a:lnTo>
                  <a:pt x="154431" y="23494"/>
                </a:lnTo>
                <a:lnTo>
                  <a:pt x="150875" y="27304"/>
                </a:lnTo>
                <a:lnTo>
                  <a:pt x="117728" y="42671"/>
                </a:lnTo>
                <a:lnTo>
                  <a:pt x="123825" y="49402"/>
                </a:lnTo>
                <a:lnTo>
                  <a:pt x="148462" y="39242"/>
                </a:lnTo>
                <a:lnTo>
                  <a:pt x="152653" y="36702"/>
                </a:lnTo>
                <a:lnTo>
                  <a:pt x="156337" y="33781"/>
                </a:lnTo>
                <a:lnTo>
                  <a:pt x="159638" y="30352"/>
                </a:lnTo>
                <a:lnTo>
                  <a:pt x="162687" y="27304"/>
                </a:lnTo>
                <a:lnTo>
                  <a:pt x="164718" y="24764"/>
                </a:lnTo>
                <a:lnTo>
                  <a:pt x="165734" y="22986"/>
                </a:lnTo>
                <a:lnTo>
                  <a:pt x="176293" y="22986"/>
                </a:lnTo>
                <a:lnTo>
                  <a:pt x="173227" y="19811"/>
                </a:lnTo>
                <a:lnTo>
                  <a:pt x="171195" y="16382"/>
                </a:lnTo>
                <a:lnTo>
                  <a:pt x="170687" y="13334"/>
                </a:lnTo>
                <a:lnTo>
                  <a:pt x="170560" y="12191"/>
                </a:lnTo>
                <a:close/>
              </a:path>
              <a:path w="328929" h="111760">
                <a:moveTo>
                  <a:pt x="176293" y="22986"/>
                </a:moveTo>
                <a:lnTo>
                  <a:pt x="165734" y="22986"/>
                </a:lnTo>
                <a:lnTo>
                  <a:pt x="166623" y="24764"/>
                </a:lnTo>
                <a:lnTo>
                  <a:pt x="168655" y="27304"/>
                </a:lnTo>
                <a:lnTo>
                  <a:pt x="174878" y="33781"/>
                </a:lnTo>
                <a:lnTo>
                  <a:pt x="178562" y="36702"/>
                </a:lnTo>
                <a:lnTo>
                  <a:pt x="182752" y="39242"/>
                </a:lnTo>
                <a:lnTo>
                  <a:pt x="187070" y="41909"/>
                </a:lnTo>
                <a:lnTo>
                  <a:pt x="191515" y="44068"/>
                </a:lnTo>
                <a:lnTo>
                  <a:pt x="201040" y="47625"/>
                </a:lnTo>
                <a:lnTo>
                  <a:pt x="204723" y="48767"/>
                </a:lnTo>
                <a:lnTo>
                  <a:pt x="207390" y="49402"/>
                </a:lnTo>
                <a:lnTo>
                  <a:pt x="213487" y="42671"/>
                </a:lnTo>
                <a:lnTo>
                  <a:pt x="210565" y="42036"/>
                </a:lnTo>
                <a:lnTo>
                  <a:pt x="206882" y="41020"/>
                </a:lnTo>
                <a:lnTo>
                  <a:pt x="180339" y="27304"/>
                </a:lnTo>
                <a:lnTo>
                  <a:pt x="176293" y="22986"/>
                </a:lnTo>
                <a:close/>
              </a:path>
              <a:path w="328929" h="111760">
                <a:moveTo>
                  <a:pt x="207137" y="4444"/>
                </a:moveTo>
                <a:lnTo>
                  <a:pt x="124205" y="4444"/>
                </a:lnTo>
                <a:lnTo>
                  <a:pt x="124205" y="12191"/>
                </a:lnTo>
                <a:lnTo>
                  <a:pt x="207137" y="12191"/>
                </a:lnTo>
                <a:lnTo>
                  <a:pt x="207137" y="4444"/>
                </a:lnTo>
                <a:close/>
              </a:path>
              <a:path w="328929" h="111760">
                <a:moveTo>
                  <a:pt x="328421" y="0"/>
                </a:moveTo>
                <a:lnTo>
                  <a:pt x="319150" y="0"/>
                </a:lnTo>
                <a:lnTo>
                  <a:pt x="319150" y="111251"/>
                </a:lnTo>
                <a:lnTo>
                  <a:pt x="328421" y="111251"/>
                </a:lnTo>
                <a:lnTo>
                  <a:pt x="328421" y="0"/>
                </a:lnTo>
                <a:close/>
              </a:path>
              <a:path w="328929" h="111760">
                <a:moveTo>
                  <a:pt x="96138" y="0"/>
                </a:moveTo>
                <a:lnTo>
                  <a:pt x="86613" y="0"/>
                </a:lnTo>
                <a:lnTo>
                  <a:pt x="86613" y="111251"/>
                </a:lnTo>
                <a:lnTo>
                  <a:pt x="96138" y="111251"/>
                </a:lnTo>
                <a:lnTo>
                  <a:pt x="96138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67198" y="2404364"/>
            <a:ext cx="456565" cy="113664"/>
          </a:xfrm>
          <a:custGeom>
            <a:avLst/>
            <a:gdLst/>
            <a:ahLst/>
            <a:cxnLst/>
            <a:rect l="l" t="t" r="r" b="b"/>
            <a:pathLst>
              <a:path w="456564" h="113664">
                <a:moveTo>
                  <a:pt x="169545" y="68833"/>
                </a:moveTo>
                <a:lnTo>
                  <a:pt x="160192" y="69218"/>
                </a:lnTo>
                <a:lnTo>
                  <a:pt x="151971" y="70389"/>
                </a:lnTo>
                <a:lnTo>
                  <a:pt x="144916" y="72370"/>
                </a:lnTo>
                <a:lnTo>
                  <a:pt x="139064" y="75183"/>
                </a:lnTo>
                <a:lnTo>
                  <a:pt x="132079" y="79375"/>
                </a:lnTo>
                <a:lnTo>
                  <a:pt x="128524" y="84835"/>
                </a:lnTo>
                <a:lnTo>
                  <a:pt x="128524" y="97662"/>
                </a:lnTo>
                <a:lnTo>
                  <a:pt x="169545" y="113537"/>
                </a:lnTo>
                <a:lnTo>
                  <a:pt x="179044" y="113153"/>
                </a:lnTo>
                <a:lnTo>
                  <a:pt x="187340" y="111982"/>
                </a:lnTo>
                <a:lnTo>
                  <a:pt x="194423" y="110001"/>
                </a:lnTo>
                <a:lnTo>
                  <a:pt x="200278" y="107187"/>
                </a:lnTo>
                <a:lnTo>
                  <a:pt x="202607" y="105790"/>
                </a:lnTo>
                <a:lnTo>
                  <a:pt x="160527" y="105790"/>
                </a:lnTo>
                <a:lnTo>
                  <a:pt x="153035" y="104520"/>
                </a:lnTo>
                <a:lnTo>
                  <a:pt x="147320" y="101853"/>
                </a:lnTo>
                <a:lnTo>
                  <a:pt x="141477" y="99313"/>
                </a:lnTo>
                <a:lnTo>
                  <a:pt x="138556" y="95757"/>
                </a:lnTo>
                <a:lnTo>
                  <a:pt x="138556" y="86613"/>
                </a:lnTo>
                <a:lnTo>
                  <a:pt x="141477" y="83057"/>
                </a:lnTo>
                <a:lnTo>
                  <a:pt x="147320" y="80517"/>
                </a:lnTo>
                <a:lnTo>
                  <a:pt x="153035" y="77850"/>
                </a:lnTo>
                <a:lnTo>
                  <a:pt x="160527" y="76580"/>
                </a:lnTo>
                <a:lnTo>
                  <a:pt x="202607" y="76580"/>
                </a:lnTo>
                <a:lnTo>
                  <a:pt x="200278" y="75183"/>
                </a:lnTo>
                <a:lnTo>
                  <a:pt x="194423" y="72370"/>
                </a:lnTo>
                <a:lnTo>
                  <a:pt x="187340" y="70389"/>
                </a:lnTo>
                <a:lnTo>
                  <a:pt x="179044" y="69218"/>
                </a:lnTo>
                <a:lnTo>
                  <a:pt x="169545" y="68833"/>
                </a:lnTo>
                <a:close/>
              </a:path>
              <a:path w="456564" h="113664">
                <a:moveTo>
                  <a:pt x="202607" y="76580"/>
                </a:moveTo>
                <a:lnTo>
                  <a:pt x="178815" y="76580"/>
                </a:lnTo>
                <a:lnTo>
                  <a:pt x="186181" y="77850"/>
                </a:lnTo>
                <a:lnTo>
                  <a:pt x="191897" y="80517"/>
                </a:lnTo>
                <a:lnTo>
                  <a:pt x="197738" y="83057"/>
                </a:lnTo>
                <a:lnTo>
                  <a:pt x="200660" y="86613"/>
                </a:lnTo>
                <a:lnTo>
                  <a:pt x="200660" y="95757"/>
                </a:lnTo>
                <a:lnTo>
                  <a:pt x="197738" y="99313"/>
                </a:lnTo>
                <a:lnTo>
                  <a:pt x="191897" y="101853"/>
                </a:lnTo>
                <a:lnTo>
                  <a:pt x="186181" y="104520"/>
                </a:lnTo>
                <a:lnTo>
                  <a:pt x="178815" y="105790"/>
                </a:lnTo>
                <a:lnTo>
                  <a:pt x="202607" y="105790"/>
                </a:lnTo>
                <a:lnTo>
                  <a:pt x="207263" y="102996"/>
                </a:lnTo>
                <a:lnTo>
                  <a:pt x="210820" y="97662"/>
                </a:lnTo>
                <a:lnTo>
                  <a:pt x="210820" y="84835"/>
                </a:lnTo>
                <a:lnTo>
                  <a:pt x="207263" y="79375"/>
                </a:lnTo>
                <a:lnTo>
                  <a:pt x="202607" y="76580"/>
                </a:lnTo>
                <a:close/>
              </a:path>
              <a:path w="456564" h="113664">
                <a:moveTo>
                  <a:pt x="369315" y="75056"/>
                </a:moveTo>
                <a:lnTo>
                  <a:pt x="359917" y="75056"/>
                </a:lnTo>
                <a:lnTo>
                  <a:pt x="359917" y="108711"/>
                </a:lnTo>
                <a:lnTo>
                  <a:pt x="445262" y="108711"/>
                </a:lnTo>
                <a:lnTo>
                  <a:pt x="445262" y="100964"/>
                </a:lnTo>
                <a:lnTo>
                  <a:pt x="369315" y="100964"/>
                </a:lnTo>
                <a:lnTo>
                  <a:pt x="369315" y="75056"/>
                </a:lnTo>
                <a:close/>
              </a:path>
              <a:path w="456564" h="113664">
                <a:moveTo>
                  <a:pt x="456056" y="57150"/>
                </a:moveTo>
                <a:lnTo>
                  <a:pt x="344677" y="57150"/>
                </a:lnTo>
                <a:lnTo>
                  <a:pt x="344677" y="65024"/>
                </a:lnTo>
                <a:lnTo>
                  <a:pt x="456056" y="65024"/>
                </a:lnTo>
                <a:lnTo>
                  <a:pt x="456056" y="57150"/>
                </a:lnTo>
                <a:close/>
              </a:path>
              <a:path w="456564" h="113664">
                <a:moveTo>
                  <a:pt x="36067" y="45846"/>
                </a:moveTo>
                <a:lnTo>
                  <a:pt x="21843" y="45846"/>
                </a:lnTo>
                <a:lnTo>
                  <a:pt x="15875" y="48005"/>
                </a:lnTo>
                <a:lnTo>
                  <a:pt x="11049" y="52450"/>
                </a:lnTo>
                <a:lnTo>
                  <a:pt x="6096" y="56768"/>
                </a:lnTo>
                <a:lnTo>
                  <a:pt x="3683" y="62356"/>
                </a:lnTo>
                <a:lnTo>
                  <a:pt x="3683" y="76200"/>
                </a:lnTo>
                <a:lnTo>
                  <a:pt x="6096" y="81787"/>
                </a:lnTo>
                <a:lnTo>
                  <a:pt x="11049" y="86105"/>
                </a:lnTo>
                <a:lnTo>
                  <a:pt x="15875" y="90550"/>
                </a:lnTo>
                <a:lnTo>
                  <a:pt x="21843" y="92709"/>
                </a:lnTo>
                <a:lnTo>
                  <a:pt x="36067" y="92709"/>
                </a:lnTo>
                <a:lnTo>
                  <a:pt x="42163" y="90550"/>
                </a:lnTo>
                <a:lnTo>
                  <a:pt x="46862" y="86105"/>
                </a:lnTo>
                <a:lnTo>
                  <a:pt x="48241" y="84835"/>
                </a:lnTo>
                <a:lnTo>
                  <a:pt x="24002" y="84835"/>
                </a:lnTo>
                <a:lnTo>
                  <a:pt x="20192" y="83438"/>
                </a:lnTo>
                <a:lnTo>
                  <a:pt x="17272" y="80517"/>
                </a:lnTo>
                <a:lnTo>
                  <a:pt x="14350" y="77724"/>
                </a:lnTo>
                <a:lnTo>
                  <a:pt x="12953" y="73913"/>
                </a:lnTo>
                <a:lnTo>
                  <a:pt x="12953" y="64642"/>
                </a:lnTo>
                <a:lnTo>
                  <a:pt x="14350" y="60832"/>
                </a:lnTo>
                <a:lnTo>
                  <a:pt x="20192" y="54990"/>
                </a:lnTo>
                <a:lnTo>
                  <a:pt x="24002" y="53466"/>
                </a:lnTo>
                <a:lnTo>
                  <a:pt x="47998" y="53466"/>
                </a:lnTo>
                <a:lnTo>
                  <a:pt x="46862" y="52450"/>
                </a:lnTo>
                <a:lnTo>
                  <a:pt x="42163" y="48005"/>
                </a:lnTo>
                <a:lnTo>
                  <a:pt x="36067" y="45846"/>
                </a:lnTo>
                <a:close/>
              </a:path>
              <a:path w="456564" h="113664">
                <a:moveTo>
                  <a:pt x="47998" y="53466"/>
                </a:moveTo>
                <a:lnTo>
                  <a:pt x="33781" y="53466"/>
                </a:lnTo>
                <a:lnTo>
                  <a:pt x="37591" y="54990"/>
                </a:lnTo>
                <a:lnTo>
                  <a:pt x="40512" y="57911"/>
                </a:lnTo>
                <a:lnTo>
                  <a:pt x="43306" y="60832"/>
                </a:lnTo>
                <a:lnTo>
                  <a:pt x="44830" y="64642"/>
                </a:lnTo>
                <a:lnTo>
                  <a:pt x="44830" y="73913"/>
                </a:lnTo>
                <a:lnTo>
                  <a:pt x="43306" y="77724"/>
                </a:lnTo>
                <a:lnTo>
                  <a:pt x="37591" y="83438"/>
                </a:lnTo>
                <a:lnTo>
                  <a:pt x="33781" y="84835"/>
                </a:lnTo>
                <a:lnTo>
                  <a:pt x="48241" y="84835"/>
                </a:lnTo>
                <a:lnTo>
                  <a:pt x="51688" y="81660"/>
                </a:lnTo>
                <a:lnTo>
                  <a:pt x="53923" y="76200"/>
                </a:lnTo>
                <a:lnTo>
                  <a:pt x="53975" y="62356"/>
                </a:lnTo>
                <a:lnTo>
                  <a:pt x="51688" y="56768"/>
                </a:lnTo>
                <a:lnTo>
                  <a:pt x="47998" y="53466"/>
                </a:lnTo>
                <a:close/>
              </a:path>
              <a:path w="456564" h="113664">
                <a:moveTo>
                  <a:pt x="275971" y="44322"/>
                </a:moveTo>
                <a:lnTo>
                  <a:pt x="258825" y="44322"/>
                </a:lnTo>
                <a:lnTo>
                  <a:pt x="251713" y="46862"/>
                </a:lnTo>
                <a:lnTo>
                  <a:pt x="246252" y="51942"/>
                </a:lnTo>
                <a:lnTo>
                  <a:pt x="240791" y="56895"/>
                </a:lnTo>
                <a:lnTo>
                  <a:pt x="238057" y="62737"/>
                </a:lnTo>
                <a:lnTo>
                  <a:pt x="237998" y="76453"/>
                </a:lnTo>
                <a:lnTo>
                  <a:pt x="240791" y="82295"/>
                </a:lnTo>
                <a:lnTo>
                  <a:pt x="246252" y="87375"/>
                </a:lnTo>
                <a:lnTo>
                  <a:pt x="251713" y="92582"/>
                </a:lnTo>
                <a:lnTo>
                  <a:pt x="258825" y="95122"/>
                </a:lnTo>
                <a:lnTo>
                  <a:pt x="275971" y="95122"/>
                </a:lnTo>
                <a:lnTo>
                  <a:pt x="282955" y="92455"/>
                </a:lnTo>
                <a:lnTo>
                  <a:pt x="288685" y="87121"/>
                </a:lnTo>
                <a:lnTo>
                  <a:pt x="261365" y="87121"/>
                </a:lnTo>
                <a:lnTo>
                  <a:pt x="256539" y="85343"/>
                </a:lnTo>
                <a:lnTo>
                  <a:pt x="249554" y="78358"/>
                </a:lnTo>
                <a:lnTo>
                  <a:pt x="247903" y="74294"/>
                </a:lnTo>
                <a:lnTo>
                  <a:pt x="247903" y="64896"/>
                </a:lnTo>
                <a:lnTo>
                  <a:pt x="249554" y="60832"/>
                </a:lnTo>
                <a:lnTo>
                  <a:pt x="253746" y="56768"/>
                </a:lnTo>
                <a:lnTo>
                  <a:pt x="256539" y="53975"/>
                </a:lnTo>
                <a:lnTo>
                  <a:pt x="261365" y="52196"/>
                </a:lnTo>
                <a:lnTo>
                  <a:pt x="288846" y="52196"/>
                </a:lnTo>
                <a:lnTo>
                  <a:pt x="282955" y="46862"/>
                </a:lnTo>
                <a:lnTo>
                  <a:pt x="275971" y="44322"/>
                </a:lnTo>
                <a:close/>
              </a:path>
              <a:path w="456564" h="113664">
                <a:moveTo>
                  <a:pt x="288846" y="52196"/>
                </a:moveTo>
                <a:lnTo>
                  <a:pt x="273685" y="52196"/>
                </a:lnTo>
                <a:lnTo>
                  <a:pt x="278384" y="53975"/>
                </a:lnTo>
                <a:lnTo>
                  <a:pt x="285241" y="60832"/>
                </a:lnTo>
                <a:lnTo>
                  <a:pt x="286892" y="64896"/>
                </a:lnTo>
                <a:lnTo>
                  <a:pt x="286892" y="74294"/>
                </a:lnTo>
                <a:lnTo>
                  <a:pt x="285241" y="78358"/>
                </a:lnTo>
                <a:lnTo>
                  <a:pt x="281432" y="82295"/>
                </a:lnTo>
                <a:lnTo>
                  <a:pt x="278384" y="85343"/>
                </a:lnTo>
                <a:lnTo>
                  <a:pt x="273685" y="87121"/>
                </a:lnTo>
                <a:lnTo>
                  <a:pt x="288685" y="87121"/>
                </a:lnTo>
                <a:lnTo>
                  <a:pt x="294004" y="82168"/>
                </a:lnTo>
                <a:lnTo>
                  <a:pt x="296614" y="76453"/>
                </a:lnTo>
                <a:lnTo>
                  <a:pt x="296672" y="62737"/>
                </a:lnTo>
                <a:lnTo>
                  <a:pt x="294004" y="56768"/>
                </a:lnTo>
                <a:lnTo>
                  <a:pt x="288846" y="52196"/>
                </a:lnTo>
                <a:close/>
              </a:path>
              <a:path w="456564" h="113664">
                <a:moveTo>
                  <a:pt x="57530" y="28701"/>
                </a:moveTo>
                <a:lnTo>
                  <a:pt x="0" y="28701"/>
                </a:lnTo>
                <a:lnTo>
                  <a:pt x="0" y="36575"/>
                </a:lnTo>
                <a:lnTo>
                  <a:pt x="57530" y="36575"/>
                </a:lnTo>
                <a:lnTo>
                  <a:pt x="57530" y="28701"/>
                </a:lnTo>
                <a:close/>
              </a:path>
              <a:path w="456564" h="113664">
                <a:moveTo>
                  <a:pt x="302005" y="26415"/>
                </a:moveTo>
                <a:lnTo>
                  <a:pt x="232537" y="26415"/>
                </a:lnTo>
                <a:lnTo>
                  <a:pt x="232537" y="34416"/>
                </a:lnTo>
                <a:lnTo>
                  <a:pt x="302005" y="34416"/>
                </a:lnTo>
                <a:lnTo>
                  <a:pt x="302005" y="26415"/>
                </a:lnTo>
                <a:close/>
              </a:path>
              <a:path w="456564" h="113664">
                <a:moveTo>
                  <a:pt x="44196" y="9525"/>
                </a:moveTo>
                <a:lnTo>
                  <a:pt x="13462" y="9525"/>
                </a:lnTo>
                <a:lnTo>
                  <a:pt x="13462" y="17399"/>
                </a:lnTo>
                <a:lnTo>
                  <a:pt x="44196" y="17399"/>
                </a:lnTo>
                <a:lnTo>
                  <a:pt x="44196" y="9525"/>
                </a:lnTo>
                <a:close/>
              </a:path>
              <a:path w="456564" h="113664">
                <a:moveTo>
                  <a:pt x="177164" y="8000"/>
                </a:moveTo>
                <a:lnTo>
                  <a:pt x="121285" y="8000"/>
                </a:lnTo>
                <a:lnTo>
                  <a:pt x="121285" y="55625"/>
                </a:lnTo>
                <a:lnTo>
                  <a:pt x="141986" y="55625"/>
                </a:lnTo>
                <a:lnTo>
                  <a:pt x="148971" y="55499"/>
                </a:lnTo>
                <a:lnTo>
                  <a:pt x="162178" y="54990"/>
                </a:lnTo>
                <a:lnTo>
                  <a:pt x="169037" y="54482"/>
                </a:lnTo>
                <a:lnTo>
                  <a:pt x="175513" y="53847"/>
                </a:lnTo>
                <a:lnTo>
                  <a:pt x="181990" y="53339"/>
                </a:lnTo>
                <a:lnTo>
                  <a:pt x="187198" y="52704"/>
                </a:lnTo>
                <a:lnTo>
                  <a:pt x="191135" y="52069"/>
                </a:lnTo>
                <a:lnTo>
                  <a:pt x="191135" y="47751"/>
                </a:lnTo>
                <a:lnTo>
                  <a:pt x="130683" y="47751"/>
                </a:lnTo>
                <a:lnTo>
                  <a:pt x="130683" y="15875"/>
                </a:lnTo>
                <a:lnTo>
                  <a:pt x="177164" y="15875"/>
                </a:lnTo>
                <a:lnTo>
                  <a:pt x="177164" y="8000"/>
                </a:lnTo>
                <a:close/>
              </a:path>
              <a:path w="456564" h="113664">
                <a:moveTo>
                  <a:pt x="191135" y="44322"/>
                </a:moveTo>
                <a:lnTo>
                  <a:pt x="187325" y="45084"/>
                </a:lnTo>
                <a:lnTo>
                  <a:pt x="182245" y="45846"/>
                </a:lnTo>
                <a:lnTo>
                  <a:pt x="175895" y="46354"/>
                </a:lnTo>
                <a:lnTo>
                  <a:pt x="169545" y="46989"/>
                </a:lnTo>
                <a:lnTo>
                  <a:pt x="163449" y="47370"/>
                </a:lnTo>
                <a:lnTo>
                  <a:pt x="157606" y="47497"/>
                </a:lnTo>
                <a:lnTo>
                  <a:pt x="130683" y="47751"/>
                </a:lnTo>
                <a:lnTo>
                  <a:pt x="191135" y="47751"/>
                </a:lnTo>
                <a:lnTo>
                  <a:pt x="191135" y="44322"/>
                </a:lnTo>
                <a:close/>
              </a:path>
              <a:path w="456564" h="113664">
                <a:moveTo>
                  <a:pt x="285368" y="6476"/>
                </a:moveTo>
                <a:lnTo>
                  <a:pt x="249300" y="6476"/>
                </a:lnTo>
                <a:lnTo>
                  <a:pt x="249300" y="14477"/>
                </a:lnTo>
                <a:lnTo>
                  <a:pt x="285368" y="14477"/>
                </a:lnTo>
                <a:lnTo>
                  <a:pt x="285368" y="6476"/>
                </a:lnTo>
                <a:close/>
              </a:path>
              <a:path w="456564" h="113664">
                <a:moveTo>
                  <a:pt x="369442" y="888"/>
                </a:moveTo>
                <a:lnTo>
                  <a:pt x="359790" y="888"/>
                </a:lnTo>
                <a:lnTo>
                  <a:pt x="359790" y="39750"/>
                </a:lnTo>
                <a:lnTo>
                  <a:pt x="442213" y="39750"/>
                </a:lnTo>
                <a:lnTo>
                  <a:pt x="442213" y="32003"/>
                </a:lnTo>
                <a:lnTo>
                  <a:pt x="369442" y="32003"/>
                </a:lnTo>
                <a:lnTo>
                  <a:pt x="369442" y="888"/>
                </a:lnTo>
                <a:close/>
              </a:path>
              <a:path w="456564" h="113664">
                <a:moveTo>
                  <a:pt x="325247" y="0"/>
                </a:moveTo>
                <a:lnTo>
                  <a:pt x="315849" y="0"/>
                </a:lnTo>
                <a:lnTo>
                  <a:pt x="315849" y="111251"/>
                </a:lnTo>
                <a:lnTo>
                  <a:pt x="325247" y="111251"/>
                </a:lnTo>
                <a:lnTo>
                  <a:pt x="325247" y="54863"/>
                </a:lnTo>
                <a:lnTo>
                  <a:pt x="343280" y="54863"/>
                </a:lnTo>
                <a:lnTo>
                  <a:pt x="343280" y="46608"/>
                </a:lnTo>
                <a:lnTo>
                  <a:pt x="325247" y="46608"/>
                </a:lnTo>
                <a:lnTo>
                  <a:pt x="325247" y="0"/>
                </a:lnTo>
                <a:close/>
              </a:path>
              <a:path w="456564" h="113664">
                <a:moveTo>
                  <a:pt x="208534" y="0"/>
                </a:moveTo>
                <a:lnTo>
                  <a:pt x="199262" y="0"/>
                </a:lnTo>
                <a:lnTo>
                  <a:pt x="199262" y="66547"/>
                </a:lnTo>
                <a:lnTo>
                  <a:pt x="208534" y="66547"/>
                </a:lnTo>
                <a:lnTo>
                  <a:pt x="208534" y="34289"/>
                </a:lnTo>
                <a:lnTo>
                  <a:pt x="225425" y="34289"/>
                </a:lnTo>
                <a:lnTo>
                  <a:pt x="225425" y="26161"/>
                </a:lnTo>
                <a:lnTo>
                  <a:pt x="208534" y="26161"/>
                </a:lnTo>
                <a:lnTo>
                  <a:pt x="208534" y="0"/>
                </a:lnTo>
                <a:close/>
              </a:path>
              <a:path w="456564" h="113664">
                <a:moveTo>
                  <a:pt x="100837" y="55499"/>
                </a:moveTo>
                <a:lnTo>
                  <a:pt x="91566" y="55499"/>
                </a:lnTo>
                <a:lnTo>
                  <a:pt x="91566" y="111251"/>
                </a:lnTo>
                <a:lnTo>
                  <a:pt x="100837" y="111251"/>
                </a:lnTo>
                <a:lnTo>
                  <a:pt x="100837" y="55499"/>
                </a:lnTo>
                <a:close/>
              </a:path>
              <a:path w="456564" h="113664">
                <a:moveTo>
                  <a:pt x="75818" y="2539"/>
                </a:moveTo>
                <a:lnTo>
                  <a:pt x="66548" y="2539"/>
                </a:lnTo>
                <a:lnTo>
                  <a:pt x="66548" y="106171"/>
                </a:lnTo>
                <a:lnTo>
                  <a:pt x="75818" y="106171"/>
                </a:lnTo>
                <a:lnTo>
                  <a:pt x="75818" y="55499"/>
                </a:lnTo>
                <a:lnTo>
                  <a:pt x="100837" y="55499"/>
                </a:lnTo>
                <a:lnTo>
                  <a:pt x="100837" y="46862"/>
                </a:lnTo>
                <a:lnTo>
                  <a:pt x="75818" y="46862"/>
                </a:lnTo>
                <a:lnTo>
                  <a:pt x="75818" y="2539"/>
                </a:lnTo>
                <a:close/>
              </a:path>
              <a:path w="456564" h="113664">
                <a:moveTo>
                  <a:pt x="100837" y="0"/>
                </a:moveTo>
                <a:lnTo>
                  <a:pt x="91566" y="0"/>
                </a:lnTo>
                <a:lnTo>
                  <a:pt x="91566" y="46862"/>
                </a:lnTo>
                <a:lnTo>
                  <a:pt x="100837" y="46862"/>
                </a:lnTo>
                <a:lnTo>
                  <a:pt x="100837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277739" y="2404364"/>
            <a:ext cx="135000" cy="11645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54090" y="2399283"/>
            <a:ext cx="624205" cy="118745"/>
          </a:xfrm>
          <a:custGeom>
            <a:avLst/>
            <a:gdLst/>
            <a:ahLst/>
            <a:cxnLst/>
            <a:rect l="l" t="t" r="r" b="b"/>
            <a:pathLst>
              <a:path w="624204" h="118744">
                <a:moveTo>
                  <a:pt x="448691" y="74549"/>
                </a:moveTo>
                <a:lnTo>
                  <a:pt x="409194" y="84836"/>
                </a:lnTo>
                <a:lnTo>
                  <a:pt x="405384" y="90043"/>
                </a:lnTo>
                <a:lnTo>
                  <a:pt x="405384" y="102870"/>
                </a:lnTo>
                <a:lnTo>
                  <a:pt x="448691" y="118491"/>
                </a:lnTo>
                <a:lnTo>
                  <a:pt x="458406" y="118108"/>
                </a:lnTo>
                <a:lnTo>
                  <a:pt x="466979" y="116951"/>
                </a:lnTo>
                <a:lnTo>
                  <a:pt x="474408" y="115008"/>
                </a:lnTo>
                <a:lnTo>
                  <a:pt x="480695" y="112268"/>
                </a:lnTo>
                <a:lnTo>
                  <a:pt x="483504" y="110744"/>
                </a:lnTo>
                <a:lnTo>
                  <a:pt x="438912" y="110744"/>
                </a:lnTo>
                <a:lnTo>
                  <a:pt x="431038" y="109600"/>
                </a:lnTo>
                <a:lnTo>
                  <a:pt x="418592" y="104521"/>
                </a:lnTo>
                <a:lnTo>
                  <a:pt x="415544" y="100965"/>
                </a:lnTo>
                <a:lnTo>
                  <a:pt x="415544" y="91948"/>
                </a:lnTo>
                <a:lnTo>
                  <a:pt x="418592" y="88392"/>
                </a:lnTo>
                <a:lnTo>
                  <a:pt x="424814" y="85979"/>
                </a:lnTo>
                <a:lnTo>
                  <a:pt x="431038" y="83439"/>
                </a:lnTo>
                <a:lnTo>
                  <a:pt x="438912" y="82169"/>
                </a:lnTo>
                <a:lnTo>
                  <a:pt x="483419" y="82169"/>
                </a:lnTo>
                <a:lnTo>
                  <a:pt x="480695" y="80645"/>
                </a:lnTo>
                <a:lnTo>
                  <a:pt x="474408" y="77978"/>
                </a:lnTo>
                <a:lnTo>
                  <a:pt x="466979" y="76073"/>
                </a:lnTo>
                <a:lnTo>
                  <a:pt x="458406" y="74930"/>
                </a:lnTo>
                <a:lnTo>
                  <a:pt x="448691" y="74549"/>
                </a:lnTo>
                <a:close/>
              </a:path>
              <a:path w="624204" h="118744">
                <a:moveTo>
                  <a:pt x="483419" y="82169"/>
                </a:moveTo>
                <a:lnTo>
                  <a:pt x="458216" y="82169"/>
                </a:lnTo>
                <a:lnTo>
                  <a:pt x="466217" y="83439"/>
                </a:lnTo>
                <a:lnTo>
                  <a:pt x="472439" y="85979"/>
                </a:lnTo>
                <a:lnTo>
                  <a:pt x="478663" y="88392"/>
                </a:lnTo>
                <a:lnTo>
                  <a:pt x="481711" y="91948"/>
                </a:lnTo>
                <a:lnTo>
                  <a:pt x="481711" y="100965"/>
                </a:lnTo>
                <a:lnTo>
                  <a:pt x="478663" y="104521"/>
                </a:lnTo>
                <a:lnTo>
                  <a:pt x="466217" y="109600"/>
                </a:lnTo>
                <a:lnTo>
                  <a:pt x="458216" y="110744"/>
                </a:lnTo>
                <a:lnTo>
                  <a:pt x="483504" y="110744"/>
                </a:lnTo>
                <a:lnTo>
                  <a:pt x="488188" y="108204"/>
                </a:lnTo>
                <a:lnTo>
                  <a:pt x="491871" y="102870"/>
                </a:lnTo>
                <a:lnTo>
                  <a:pt x="491871" y="90043"/>
                </a:lnTo>
                <a:lnTo>
                  <a:pt x="488188" y="84836"/>
                </a:lnTo>
                <a:lnTo>
                  <a:pt x="483419" y="82169"/>
                </a:lnTo>
                <a:close/>
              </a:path>
              <a:path w="624204" h="118744">
                <a:moveTo>
                  <a:pt x="358901" y="77470"/>
                </a:moveTo>
                <a:lnTo>
                  <a:pt x="349504" y="77470"/>
                </a:lnTo>
                <a:lnTo>
                  <a:pt x="349504" y="116332"/>
                </a:lnTo>
                <a:lnTo>
                  <a:pt x="358901" y="116332"/>
                </a:lnTo>
                <a:lnTo>
                  <a:pt x="358901" y="77470"/>
                </a:lnTo>
                <a:close/>
              </a:path>
              <a:path w="624204" h="118744">
                <a:moveTo>
                  <a:pt x="316864" y="77470"/>
                </a:moveTo>
                <a:lnTo>
                  <a:pt x="307339" y="77470"/>
                </a:lnTo>
                <a:lnTo>
                  <a:pt x="307339" y="115062"/>
                </a:lnTo>
                <a:lnTo>
                  <a:pt x="316864" y="115062"/>
                </a:lnTo>
                <a:lnTo>
                  <a:pt x="316864" y="77470"/>
                </a:lnTo>
                <a:close/>
              </a:path>
              <a:path w="624204" h="118744">
                <a:moveTo>
                  <a:pt x="388493" y="69723"/>
                </a:moveTo>
                <a:lnTo>
                  <a:pt x="277113" y="69723"/>
                </a:lnTo>
                <a:lnTo>
                  <a:pt x="277113" y="77470"/>
                </a:lnTo>
                <a:lnTo>
                  <a:pt x="388493" y="77470"/>
                </a:lnTo>
                <a:lnTo>
                  <a:pt x="388493" y="69723"/>
                </a:lnTo>
                <a:close/>
              </a:path>
              <a:path w="624204" h="118744">
                <a:moveTo>
                  <a:pt x="504317" y="56515"/>
                </a:moveTo>
                <a:lnTo>
                  <a:pt x="392938" y="56515"/>
                </a:lnTo>
                <a:lnTo>
                  <a:pt x="392938" y="64389"/>
                </a:lnTo>
                <a:lnTo>
                  <a:pt x="504317" y="64389"/>
                </a:lnTo>
                <a:lnTo>
                  <a:pt x="504317" y="56515"/>
                </a:lnTo>
                <a:close/>
              </a:path>
              <a:path w="624204" h="118744">
                <a:moveTo>
                  <a:pt x="446405" y="33147"/>
                </a:moveTo>
                <a:lnTo>
                  <a:pt x="436625" y="33147"/>
                </a:lnTo>
                <a:lnTo>
                  <a:pt x="436625" y="56515"/>
                </a:lnTo>
                <a:lnTo>
                  <a:pt x="446405" y="56515"/>
                </a:lnTo>
                <a:lnTo>
                  <a:pt x="446405" y="33147"/>
                </a:lnTo>
                <a:close/>
              </a:path>
              <a:path w="624204" h="118744">
                <a:moveTo>
                  <a:pt x="491489" y="10414"/>
                </a:moveTo>
                <a:lnTo>
                  <a:pt x="406400" y="10414"/>
                </a:lnTo>
                <a:lnTo>
                  <a:pt x="406400" y="18161"/>
                </a:lnTo>
                <a:lnTo>
                  <a:pt x="480822" y="18161"/>
                </a:lnTo>
                <a:lnTo>
                  <a:pt x="480313" y="23495"/>
                </a:lnTo>
                <a:lnTo>
                  <a:pt x="479171" y="29845"/>
                </a:lnTo>
                <a:lnTo>
                  <a:pt x="477647" y="37338"/>
                </a:lnTo>
                <a:lnTo>
                  <a:pt x="476123" y="44704"/>
                </a:lnTo>
                <a:lnTo>
                  <a:pt x="475107" y="49149"/>
                </a:lnTo>
                <a:lnTo>
                  <a:pt x="484505" y="49149"/>
                </a:lnTo>
                <a:lnTo>
                  <a:pt x="485139" y="47244"/>
                </a:lnTo>
                <a:lnTo>
                  <a:pt x="485901" y="43815"/>
                </a:lnTo>
                <a:lnTo>
                  <a:pt x="486791" y="40513"/>
                </a:lnTo>
                <a:lnTo>
                  <a:pt x="487807" y="35814"/>
                </a:lnTo>
                <a:lnTo>
                  <a:pt x="488823" y="29845"/>
                </a:lnTo>
                <a:lnTo>
                  <a:pt x="489331" y="27177"/>
                </a:lnTo>
                <a:lnTo>
                  <a:pt x="489712" y="24130"/>
                </a:lnTo>
                <a:lnTo>
                  <a:pt x="490728" y="17399"/>
                </a:lnTo>
                <a:lnTo>
                  <a:pt x="491236" y="13843"/>
                </a:lnTo>
                <a:lnTo>
                  <a:pt x="491489" y="10414"/>
                </a:lnTo>
                <a:close/>
              </a:path>
              <a:path w="624204" h="118744">
                <a:moveTo>
                  <a:pt x="224155" y="18288"/>
                </a:moveTo>
                <a:lnTo>
                  <a:pt x="171704" y="18288"/>
                </a:lnTo>
                <a:lnTo>
                  <a:pt x="171704" y="26035"/>
                </a:lnTo>
                <a:lnTo>
                  <a:pt x="213487" y="26035"/>
                </a:lnTo>
                <a:lnTo>
                  <a:pt x="212979" y="30734"/>
                </a:lnTo>
                <a:lnTo>
                  <a:pt x="211582" y="36575"/>
                </a:lnTo>
                <a:lnTo>
                  <a:pt x="209169" y="43561"/>
                </a:lnTo>
                <a:lnTo>
                  <a:pt x="206883" y="50546"/>
                </a:lnTo>
                <a:lnTo>
                  <a:pt x="176403" y="84327"/>
                </a:lnTo>
                <a:lnTo>
                  <a:pt x="164846" y="90805"/>
                </a:lnTo>
                <a:lnTo>
                  <a:pt x="172212" y="96520"/>
                </a:lnTo>
                <a:lnTo>
                  <a:pt x="178435" y="93218"/>
                </a:lnTo>
                <a:lnTo>
                  <a:pt x="184531" y="89281"/>
                </a:lnTo>
                <a:lnTo>
                  <a:pt x="190246" y="84582"/>
                </a:lnTo>
                <a:lnTo>
                  <a:pt x="196087" y="79883"/>
                </a:lnTo>
                <a:lnTo>
                  <a:pt x="219456" y="42418"/>
                </a:lnTo>
                <a:lnTo>
                  <a:pt x="223647" y="25400"/>
                </a:lnTo>
                <a:lnTo>
                  <a:pt x="224155" y="18288"/>
                </a:lnTo>
                <a:close/>
              </a:path>
              <a:path w="624204" h="118744">
                <a:moveTo>
                  <a:pt x="552323" y="25654"/>
                </a:moveTo>
                <a:lnTo>
                  <a:pt x="542163" y="25654"/>
                </a:lnTo>
                <a:lnTo>
                  <a:pt x="542163" y="41783"/>
                </a:lnTo>
                <a:lnTo>
                  <a:pt x="541147" y="47879"/>
                </a:lnTo>
                <a:lnTo>
                  <a:pt x="519811" y="82296"/>
                </a:lnTo>
                <a:lnTo>
                  <a:pt x="515747" y="85725"/>
                </a:lnTo>
                <a:lnTo>
                  <a:pt x="512063" y="88392"/>
                </a:lnTo>
                <a:lnTo>
                  <a:pt x="508508" y="90550"/>
                </a:lnTo>
                <a:lnTo>
                  <a:pt x="516000" y="97027"/>
                </a:lnTo>
                <a:lnTo>
                  <a:pt x="536701" y="77470"/>
                </a:lnTo>
                <a:lnTo>
                  <a:pt x="539876" y="73533"/>
                </a:lnTo>
                <a:lnTo>
                  <a:pt x="542289" y="69723"/>
                </a:lnTo>
                <a:lnTo>
                  <a:pt x="545592" y="62357"/>
                </a:lnTo>
                <a:lnTo>
                  <a:pt x="546735" y="59690"/>
                </a:lnTo>
                <a:lnTo>
                  <a:pt x="547243" y="57785"/>
                </a:lnTo>
                <a:lnTo>
                  <a:pt x="556513" y="57785"/>
                </a:lnTo>
                <a:lnTo>
                  <a:pt x="553338" y="47625"/>
                </a:lnTo>
                <a:lnTo>
                  <a:pt x="552323" y="41783"/>
                </a:lnTo>
                <a:lnTo>
                  <a:pt x="552323" y="25654"/>
                </a:lnTo>
                <a:close/>
              </a:path>
              <a:path w="624204" h="118744">
                <a:moveTo>
                  <a:pt x="556513" y="57785"/>
                </a:moveTo>
                <a:lnTo>
                  <a:pt x="547243" y="57785"/>
                </a:lnTo>
                <a:lnTo>
                  <a:pt x="547927" y="59817"/>
                </a:lnTo>
                <a:lnTo>
                  <a:pt x="549021" y="62611"/>
                </a:lnTo>
                <a:lnTo>
                  <a:pt x="552576" y="70231"/>
                </a:lnTo>
                <a:lnTo>
                  <a:pt x="554989" y="74041"/>
                </a:lnTo>
                <a:lnTo>
                  <a:pt x="558292" y="77977"/>
                </a:lnTo>
                <a:lnTo>
                  <a:pt x="561721" y="82296"/>
                </a:lnTo>
                <a:lnTo>
                  <a:pt x="576199" y="93725"/>
                </a:lnTo>
                <a:lnTo>
                  <a:pt x="582422" y="86360"/>
                </a:lnTo>
                <a:lnTo>
                  <a:pt x="579755" y="84963"/>
                </a:lnTo>
                <a:lnTo>
                  <a:pt x="576707" y="82931"/>
                </a:lnTo>
                <a:lnTo>
                  <a:pt x="573278" y="80137"/>
                </a:lnTo>
                <a:lnTo>
                  <a:pt x="569849" y="77470"/>
                </a:lnTo>
                <a:lnTo>
                  <a:pt x="566420" y="73914"/>
                </a:lnTo>
                <a:lnTo>
                  <a:pt x="563245" y="69596"/>
                </a:lnTo>
                <a:lnTo>
                  <a:pt x="559816" y="65024"/>
                </a:lnTo>
                <a:lnTo>
                  <a:pt x="557149" y="59817"/>
                </a:lnTo>
                <a:lnTo>
                  <a:pt x="556513" y="57785"/>
                </a:lnTo>
                <a:close/>
              </a:path>
              <a:path w="624204" h="118744">
                <a:moveTo>
                  <a:pt x="579628" y="17652"/>
                </a:moveTo>
                <a:lnTo>
                  <a:pt x="515493" y="17652"/>
                </a:lnTo>
                <a:lnTo>
                  <a:pt x="515493" y="25654"/>
                </a:lnTo>
                <a:lnTo>
                  <a:pt x="579628" y="25654"/>
                </a:lnTo>
                <a:lnTo>
                  <a:pt x="579628" y="17652"/>
                </a:lnTo>
                <a:close/>
              </a:path>
              <a:path w="624204" h="118744">
                <a:moveTo>
                  <a:pt x="332867" y="6985"/>
                </a:moveTo>
                <a:lnTo>
                  <a:pt x="293878" y="18288"/>
                </a:lnTo>
                <a:lnTo>
                  <a:pt x="290068" y="24002"/>
                </a:lnTo>
                <a:lnTo>
                  <a:pt x="290068" y="37719"/>
                </a:lnTo>
                <a:lnTo>
                  <a:pt x="332867" y="54610"/>
                </a:lnTo>
                <a:lnTo>
                  <a:pt x="342268" y="54183"/>
                </a:lnTo>
                <a:lnTo>
                  <a:pt x="350647" y="52911"/>
                </a:lnTo>
                <a:lnTo>
                  <a:pt x="357977" y="50805"/>
                </a:lnTo>
                <a:lnTo>
                  <a:pt x="364236" y="47879"/>
                </a:lnTo>
                <a:lnTo>
                  <a:pt x="365901" y="46863"/>
                </a:lnTo>
                <a:lnTo>
                  <a:pt x="323596" y="46863"/>
                </a:lnTo>
                <a:lnTo>
                  <a:pt x="315849" y="45466"/>
                </a:lnTo>
                <a:lnTo>
                  <a:pt x="309499" y="42545"/>
                </a:lnTo>
                <a:lnTo>
                  <a:pt x="303149" y="39497"/>
                </a:lnTo>
                <a:lnTo>
                  <a:pt x="300202" y="35814"/>
                </a:lnTo>
                <a:lnTo>
                  <a:pt x="300100" y="25908"/>
                </a:lnTo>
                <a:lnTo>
                  <a:pt x="303149" y="21971"/>
                </a:lnTo>
                <a:lnTo>
                  <a:pt x="315722" y="16129"/>
                </a:lnTo>
                <a:lnTo>
                  <a:pt x="323469" y="14605"/>
                </a:lnTo>
                <a:lnTo>
                  <a:pt x="365692" y="14605"/>
                </a:lnTo>
                <a:lnTo>
                  <a:pt x="364236" y="13716"/>
                </a:lnTo>
                <a:lnTo>
                  <a:pt x="357977" y="10789"/>
                </a:lnTo>
                <a:lnTo>
                  <a:pt x="350647" y="8683"/>
                </a:lnTo>
                <a:lnTo>
                  <a:pt x="342268" y="7411"/>
                </a:lnTo>
                <a:lnTo>
                  <a:pt x="332867" y="6985"/>
                </a:lnTo>
                <a:close/>
              </a:path>
              <a:path w="624204" h="118744">
                <a:moveTo>
                  <a:pt x="365692" y="14605"/>
                </a:moveTo>
                <a:lnTo>
                  <a:pt x="342011" y="14605"/>
                </a:lnTo>
                <a:lnTo>
                  <a:pt x="349758" y="16129"/>
                </a:lnTo>
                <a:lnTo>
                  <a:pt x="362331" y="21971"/>
                </a:lnTo>
                <a:lnTo>
                  <a:pt x="365283" y="25908"/>
                </a:lnTo>
                <a:lnTo>
                  <a:pt x="365379" y="35814"/>
                </a:lnTo>
                <a:lnTo>
                  <a:pt x="362331" y="39624"/>
                </a:lnTo>
                <a:lnTo>
                  <a:pt x="349631" y="45466"/>
                </a:lnTo>
                <a:lnTo>
                  <a:pt x="341884" y="46863"/>
                </a:lnTo>
                <a:lnTo>
                  <a:pt x="365901" y="46863"/>
                </a:lnTo>
                <a:lnTo>
                  <a:pt x="371729" y="43307"/>
                </a:lnTo>
                <a:lnTo>
                  <a:pt x="375538" y="37719"/>
                </a:lnTo>
                <a:lnTo>
                  <a:pt x="375538" y="24002"/>
                </a:lnTo>
                <a:lnTo>
                  <a:pt x="371729" y="18288"/>
                </a:lnTo>
                <a:lnTo>
                  <a:pt x="365692" y="14605"/>
                </a:lnTo>
                <a:close/>
              </a:path>
              <a:path w="624204" h="118744">
                <a:moveTo>
                  <a:pt x="141605" y="82042"/>
                </a:moveTo>
                <a:lnTo>
                  <a:pt x="59182" y="82042"/>
                </a:lnTo>
                <a:lnTo>
                  <a:pt x="59182" y="89916"/>
                </a:lnTo>
                <a:lnTo>
                  <a:pt x="132207" y="89916"/>
                </a:lnTo>
                <a:lnTo>
                  <a:pt x="132207" y="116332"/>
                </a:lnTo>
                <a:lnTo>
                  <a:pt x="141605" y="116332"/>
                </a:lnTo>
                <a:lnTo>
                  <a:pt x="141605" y="82042"/>
                </a:lnTo>
                <a:close/>
              </a:path>
              <a:path w="624204" h="118744">
                <a:moveTo>
                  <a:pt x="104267" y="58547"/>
                </a:moveTo>
                <a:lnTo>
                  <a:pt x="94614" y="58547"/>
                </a:lnTo>
                <a:lnTo>
                  <a:pt x="94614" y="82042"/>
                </a:lnTo>
                <a:lnTo>
                  <a:pt x="104267" y="82042"/>
                </a:lnTo>
                <a:lnTo>
                  <a:pt x="104267" y="58547"/>
                </a:lnTo>
                <a:close/>
              </a:path>
              <a:path w="624204" h="118744">
                <a:moveTo>
                  <a:pt x="156845" y="50673"/>
                </a:moveTo>
                <a:lnTo>
                  <a:pt x="45466" y="50673"/>
                </a:lnTo>
                <a:lnTo>
                  <a:pt x="45466" y="58547"/>
                </a:lnTo>
                <a:lnTo>
                  <a:pt x="156845" y="58547"/>
                </a:lnTo>
                <a:lnTo>
                  <a:pt x="156845" y="50673"/>
                </a:lnTo>
                <a:close/>
              </a:path>
              <a:path w="624204" h="118744">
                <a:moveTo>
                  <a:pt x="144018" y="10414"/>
                </a:moveTo>
                <a:lnTo>
                  <a:pt x="58928" y="10414"/>
                </a:lnTo>
                <a:lnTo>
                  <a:pt x="58928" y="18161"/>
                </a:lnTo>
                <a:lnTo>
                  <a:pt x="133223" y="18161"/>
                </a:lnTo>
                <a:lnTo>
                  <a:pt x="132587" y="24002"/>
                </a:lnTo>
                <a:lnTo>
                  <a:pt x="131572" y="30225"/>
                </a:lnTo>
                <a:lnTo>
                  <a:pt x="128778" y="43688"/>
                </a:lnTo>
                <a:lnTo>
                  <a:pt x="127762" y="48260"/>
                </a:lnTo>
                <a:lnTo>
                  <a:pt x="127254" y="50673"/>
                </a:lnTo>
                <a:lnTo>
                  <a:pt x="136779" y="50673"/>
                </a:lnTo>
                <a:lnTo>
                  <a:pt x="137287" y="49275"/>
                </a:lnTo>
                <a:lnTo>
                  <a:pt x="137795" y="46863"/>
                </a:lnTo>
                <a:lnTo>
                  <a:pt x="139319" y="40005"/>
                </a:lnTo>
                <a:lnTo>
                  <a:pt x="140081" y="36322"/>
                </a:lnTo>
                <a:lnTo>
                  <a:pt x="140843" y="32258"/>
                </a:lnTo>
                <a:lnTo>
                  <a:pt x="141605" y="28575"/>
                </a:lnTo>
                <a:lnTo>
                  <a:pt x="142112" y="24892"/>
                </a:lnTo>
                <a:lnTo>
                  <a:pt x="142748" y="21209"/>
                </a:lnTo>
                <a:lnTo>
                  <a:pt x="143763" y="13970"/>
                </a:lnTo>
                <a:lnTo>
                  <a:pt x="144018" y="10414"/>
                </a:lnTo>
                <a:close/>
              </a:path>
              <a:path w="624204" h="118744">
                <a:moveTo>
                  <a:pt x="605789" y="5080"/>
                </a:moveTo>
                <a:lnTo>
                  <a:pt x="596392" y="5080"/>
                </a:lnTo>
                <a:lnTo>
                  <a:pt x="596392" y="116332"/>
                </a:lnTo>
                <a:lnTo>
                  <a:pt x="605789" y="116332"/>
                </a:lnTo>
                <a:lnTo>
                  <a:pt x="605789" y="58547"/>
                </a:lnTo>
                <a:lnTo>
                  <a:pt x="624078" y="58547"/>
                </a:lnTo>
                <a:lnTo>
                  <a:pt x="624078" y="50419"/>
                </a:lnTo>
                <a:lnTo>
                  <a:pt x="605789" y="50419"/>
                </a:lnTo>
                <a:lnTo>
                  <a:pt x="605789" y="5080"/>
                </a:lnTo>
                <a:close/>
              </a:path>
              <a:path w="624204" h="118744">
                <a:moveTo>
                  <a:pt x="256667" y="5080"/>
                </a:moveTo>
                <a:lnTo>
                  <a:pt x="247269" y="5080"/>
                </a:lnTo>
                <a:lnTo>
                  <a:pt x="247269" y="116332"/>
                </a:lnTo>
                <a:lnTo>
                  <a:pt x="256667" y="116332"/>
                </a:lnTo>
                <a:lnTo>
                  <a:pt x="256667" y="60833"/>
                </a:lnTo>
                <a:lnTo>
                  <a:pt x="274955" y="60833"/>
                </a:lnTo>
                <a:lnTo>
                  <a:pt x="274955" y="52577"/>
                </a:lnTo>
                <a:lnTo>
                  <a:pt x="256667" y="52577"/>
                </a:lnTo>
                <a:lnTo>
                  <a:pt x="256667" y="5080"/>
                </a:lnTo>
                <a:close/>
              </a:path>
              <a:path w="624204" h="118744">
                <a:moveTo>
                  <a:pt x="37973" y="0"/>
                </a:moveTo>
                <a:lnTo>
                  <a:pt x="0" y="0"/>
                </a:lnTo>
                <a:lnTo>
                  <a:pt x="0" y="55625"/>
                </a:lnTo>
                <a:lnTo>
                  <a:pt x="7493" y="55625"/>
                </a:lnTo>
                <a:lnTo>
                  <a:pt x="7493" y="7620"/>
                </a:lnTo>
                <a:lnTo>
                  <a:pt x="37973" y="7620"/>
                </a:lnTo>
                <a:lnTo>
                  <a:pt x="37973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30492" y="2408682"/>
            <a:ext cx="111379" cy="1092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99276" y="2404364"/>
            <a:ext cx="97282" cy="11125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55967" y="2621152"/>
            <a:ext cx="111315" cy="10934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126997" y="2619248"/>
            <a:ext cx="96380" cy="11125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81175" y="2618613"/>
            <a:ext cx="332105" cy="112395"/>
          </a:xfrm>
          <a:custGeom>
            <a:avLst/>
            <a:gdLst/>
            <a:ahLst/>
            <a:cxnLst/>
            <a:rect l="l" t="t" r="r" b="b"/>
            <a:pathLst>
              <a:path w="332105" h="112394">
                <a:moveTo>
                  <a:pt x="147065" y="82041"/>
                </a:moveTo>
                <a:lnTo>
                  <a:pt x="137795" y="82041"/>
                </a:lnTo>
                <a:lnTo>
                  <a:pt x="137795" y="109346"/>
                </a:lnTo>
                <a:lnTo>
                  <a:pt x="219075" y="109346"/>
                </a:lnTo>
                <a:lnTo>
                  <a:pt x="219075" y="101599"/>
                </a:lnTo>
                <a:lnTo>
                  <a:pt x="147065" y="101599"/>
                </a:lnTo>
                <a:lnTo>
                  <a:pt x="147065" y="82041"/>
                </a:lnTo>
                <a:close/>
              </a:path>
              <a:path w="332105" h="112394">
                <a:moveTo>
                  <a:pt x="216154" y="634"/>
                </a:moveTo>
                <a:lnTo>
                  <a:pt x="206629" y="634"/>
                </a:lnTo>
                <a:lnTo>
                  <a:pt x="206629" y="65277"/>
                </a:lnTo>
                <a:lnTo>
                  <a:pt x="176784" y="65277"/>
                </a:lnTo>
                <a:lnTo>
                  <a:pt x="176784" y="72770"/>
                </a:lnTo>
                <a:lnTo>
                  <a:pt x="206629" y="72770"/>
                </a:lnTo>
                <a:lnTo>
                  <a:pt x="206629" y="87629"/>
                </a:lnTo>
                <a:lnTo>
                  <a:pt x="216154" y="87629"/>
                </a:lnTo>
                <a:lnTo>
                  <a:pt x="216154" y="634"/>
                </a:lnTo>
                <a:close/>
              </a:path>
              <a:path w="332105" h="112394">
                <a:moveTo>
                  <a:pt x="202184" y="45338"/>
                </a:moveTo>
                <a:lnTo>
                  <a:pt x="161036" y="48640"/>
                </a:lnTo>
                <a:lnTo>
                  <a:pt x="117729" y="48894"/>
                </a:lnTo>
                <a:lnTo>
                  <a:pt x="117729" y="56514"/>
                </a:lnTo>
                <a:lnTo>
                  <a:pt x="146685" y="56514"/>
                </a:lnTo>
                <a:lnTo>
                  <a:pt x="146685" y="77469"/>
                </a:lnTo>
                <a:lnTo>
                  <a:pt x="156083" y="77469"/>
                </a:lnTo>
                <a:lnTo>
                  <a:pt x="156083" y="56387"/>
                </a:lnTo>
                <a:lnTo>
                  <a:pt x="163038" y="56316"/>
                </a:lnTo>
                <a:lnTo>
                  <a:pt x="169814" y="56102"/>
                </a:lnTo>
                <a:lnTo>
                  <a:pt x="176424" y="55745"/>
                </a:lnTo>
                <a:lnTo>
                  <a:pt x="191262" y="54609"/>
                </a:lnTo>
                <a:lnTo>
                  <a:pt x="197739" y="53847"/>
                </a:lnTo>
                <a:lnTo>
                  <a:pt x="202184" y="53085"/>
                </a:lnTo>
                <a:lnTo>
                  <a:pt x="202184" y="45338"/>
                </a:lnTo>
                <a:close/>
              </a:path>
              <a:path w="332105" h="112394">
                <a:moveTo>
                  <a:pt x="166497" y="0"/>
                </a:moveTo>
                <a:lnTo>
                  <a:pt x="148082" y="0"/>
                </a:lnTo>
                <a:lnTo>
                  <a:pt x="140970" y="2031"/>
                </a:lnTo>
                <a:lnTo>
                  <a:pt x="130429" y="10032"/>
                </a:lnTo>
                <a:lnTo>
                  <a:pt x="127762" y="14858"/>
                </a:lnTo>
                <a:lnTo>
                  <a:pt x="127762" y="25653"/>
                </a:lnTo>
                <a:lnTo>
                  <a:pt x="130302" y="30352"/>
                </a:lnTo>
                <a:lnTo>
                  <a:pt x="135636" y="34416"/>
                </a:lnTo>
                <a:lnTo>
                  <a:pt x="140843" y="38480"/>
                </a:lnTo>
                <a:lnTo>
                  <a:pt x="148082" y="40385"/>
                </a:lnTo>
                <a:lnTo>
                  <a:pt x="166370" y="40385"/>
                </a:lnTo>
                <a:lnTo>
                  <a:pt x="173609" y="38480"/>
                </a:lnTo>
                <a:lnTo>
                  <a:pt x="178815" y="34416"/>
                </a:lnTo>
                <a:lnTo>
                  <a:pt x="180999" y="32765"/>
                </a:lnTo>
                <a:lnTo>
                  <a:pt x="150622" y="32765"/>
                </a:lnTo>
                <a:lnTo>
                  <a:pt x="145542" y="31368"/>
                </a:lnTo>
                <a:lnTo>
                  <a:pt x="138811" y="25907"/>
                </a:lnTo>
                <a:lnTo>
                  <a:pt x="137160" y="23113"/>
                </a:lnTo>
                <a:lnTo>
                  <a:pt x="137160" y="17271"/>
                </a:lnTo>
                <a:lnTo>
                  <a:pt x="138684" y="14350"/>
                </a:lnTo>
                <a:lnTo>
                  <a:pt x="145287" y="8762"/>
                </a:lnTo>
                <a:lnTo>
                  <a:pt x="150368" y="7365"/>
                </a:lnTo>
                <a:lnTo>
                  <a:pt x="180622" y="7365"/>
                </a:lnTo>
                <a:lnTo>
                  <a:pt x="178943" y="6095"/>
                </a:lnTo>
                <a:lnTo>
                  <a:pt x="173736" y="2031"/>
                </a:lnTo>
                <a:lnTo>
                  <a:pt x="166497" y="0"/>
                </a:lnTo>
                <a:close/>
              </a:path>
              <a:path w="332105" h="112394">
                <a:moveTo>
                  <a:pt x="180622" y="7365"/>
                </a:moveTo>
                <a:lnTo>
                  <a:pt x="164084" y="7365"/>
                </a:lnTo>
                <a:lnTo>
                  <a:pt x="169290" y="8762"/>
                </a:lnTo>
                <a:lnTo>
                  <a:pt x="172465" y="11556"/>
                </a:lnTo>
                <a:lnTo>
                  <a:pt x="175768" y="14350"/>
                </a:lnTo>
                <a:lnTo>
                  <a:pt x="177419" y="17271"/>
                </a:lnTo>
                <a:lnTo>
                  <a:pt x="177419" y="23113"/>
                </a:lnTo>
                <a:lnTo>
                  <a:pt x="175768" y="25907"/>
                </a:lnTo>
                <a:lnTo>
                  <a:pt x="172465" y="28574"/>
                </a:lnTo>
                <a:lnTo>
                  <a:pt x="169290" y="31368"/>
                </a:lnTo>
                <a:lnTo>
                  <a:pt x="164211" y="32765"/>
                </a:lnTo>
                <a:lnTo>
                  <a:pt x="180999" y="32765"/>
                </a:lnTo>
                <a:lnTo>
                  <a:pt x="184023" y="30479"/>
                </a:lnTo>
                <a:lnTo>
                  <a:pt x="186690" y="25653"/>
                </a:lnTo>
                <a:lnTo>
                  <a:pt x="186690" y="14858"/>
                </a:lnTo>
                <a:lnTo>
                  <a:pt x="184150" y="10032"/>
                </a:lnTo>
                <a:lnTo>
                  <a:pt x="180622" y="7365"/>
                </a:lnTo>
                <a:close/>
              </a:path>
              <a:path w="332105" h="112394">
                <a:moveTo>
                  <a:pt x="309753" y="53974"/>
                </a:moveTo>
                <a:lnTo>
                  <a:pt x="300482" y="53974"/>
                </a:lnTo>
                <a:lnTo>
                  <a:pt x="300482" y="106806"/>
                </a:lnTo>
                <a:lnTo>
                  <a:pt x="309753" y="106806"/>
                </a:lnTo>
                <a:lnTo>
                  <a:pt x="309753" y="53974"/>
                </a:lnTo>
                <a:close/>
              </a:path>
              <a:path w="332105" h="112394">
                <a:moveTo>
                  <a:pt x="266954" y="11302"/>
                </a:moveTo>
                <a:lnTo>
                  <a:pt x="252857" y="11302"/>
                </a:lnTo>
                <a:lnTo>
                  <a:pt x="246761" y="14985"/>
                </a:lnTo>
                <a:lnTo>
                  <a:pt x="234696" y="51815"/>
                </a:lnTo>
                <a:lnTo>
                  <a:pt x="235148" y="60672"/>
                </a:lnTo>
                <a:lnTo>
                  <a:pt x="252857" y="92201"/>
                </a:lnTo>
                <a:lnTo>
                  <a:pt x="267335" y="92201"/>
                </a:lnTo>
                <a:lnTo>
                  <a:pt x="273304" y="88772"/>
                </a:lnTo>
                <a:lnTo>
                  <a:pt x="276850" y="83692"/>
                </a:lnTo>
                <a:lnTo>
                  <a:pt x="255270" y="83692"/>
                </a:lnTo>
                <a:lnTo>
                  <a:pt x="251333" y="80644"/>
                </a:lnTo>
                <a:lnTo>
                  <a:pt x="245795" y="68564"/>
                </a:lnTo>
                <a:lnTo>
                  <a:pt x="245721" y="68325"/>
                </a:lnTo>
                <a:lnTo>
                  <a:pt x="244348" y="60832"/>
                </a:lnTo>
                <a:lnTo>
                  <a:pt x="244348" y="42671"/>
                </a:lnTo>
                <a:lnTo>
                  <a:pt x="245745" y="35051"/>
                </a:lnTo>
                <a:lnTo>
                  <a:pt x="248539" y="28955"/>
                </a:lnTo>
                <a:lnTo>
                  <a:pt x="251333" y="22732"/>
                </a:lnTo>
                <a:lnTo>
                  <a:pt x="255270" y="19684"/>
                </a:lnTo>
                <a:lnTo>
                  <a:pt x="276669" y="19684"/>
                </a:lnTo>
                <a:lnTo>
                  <a:pt x="272669" y="14350"/>
                </a:lnTo>
                <a:lnTo>
                  <a:pt x="266954" y="11302"/>
                </a:lnTo>
                <a:close/>
              </a:path>
              <a:path w="332105" h="112394">
                <a:moveTo>
                  <a:pt x="276669" y="19684"/>
                </a:moveTo>
                <a:lnTo>
                  <a:pt x="265176" y="19684"/>
                </a:lnTo>
                <a:lnTo>
                  <a:pt x="268986" y="22732"/>
                </a:lnTo>
                <a:lnTo>
                  <a:pt x="271780" y="28955"/>
                </a:lnTo>
                <a:lnTo>
                  <a:pt x="274701" y="35051"/>
                </a:lnTo>
                <a:lnTo>
                  <a:pt x="276098" y="42671"/>
                </a:lnTo>
                <a:lnTo>
                  <a:pt x="276074" y="60832"/>
                </a:lnTo>
                <a:lnTo>
                  <a:pt x="274701" y="68325"/>
                </a:lnTo>
                <a:lnTo>
                  <a:pt x="271780" y="74421"/>
                </a:lnTo>
                <a:lnTo>
                  <a:pt x="268986" y="80644"/>
                </a:lnTo>
                <a:lnTo>
                  <a:pt x="265176" y="83692"/>
                </a:lnTo>
                <a:lnTo>
                  <a:pt x="276850" y="83692"/>
                </a:lnTo>
                <a:lnTo>
                  <a:pt x="285623" y="54355"/>
                </a:lnTo>
                <a:lnTo>
                  <a:pt x="285623" y="53974"/>
                </a:lnTo>
                <a:lnTo>
                  <a:pt x="309753" y="53974"/>
                </a:lnTo>
                <a:lnTo>
                  <a:pt x="309753" y="45465"/>
                </a:lnTo>
                <a:lnTo>
                  <a:pt x="285369" y="45465"/>
                </a:lnTo>
                <a:lnTo>
                  <a:pt x="284420" y="37967"/>
                </a:lnTo>
                <a:lnTo>
                  <a:pt x="282733" y="31289"/>
                </a:lnTo>
                <a:lnTo>
                  <a:pt x="280332" y="25445"/>
                </a:lnTo>
                <a:lnTo>
                  <a:pt x="277241" y="20446"/>
                </a:lnTo>
                <a:lnTo>
                  <a:pt x="276669" y="19684"/>
                </a:lnTo>
                <a:close/>
              </a:path>
              <a:path w="332105" h="112394">
                <a:moveTo>
                  <a:pt x="309753" y="3175"/>
                </a:moveTo>
                <a:lnTo>
                  <a:pt x="300482" y="3175"/>
                </a:lnTo>
                <a:lnTo>
                  <a:pt x="300482" y="45465"/>
                </a:lnTo>
                <a:lnTo>
                  <a:pt x="309753" y="45465"/>
                </a:lnTo>
                <a:lnTo>
                  <a:pt x="309753" y="3175"/>
                </a:lnTo>
                <a:close/>
              </a:path>
              <a:path w="332105" h="112394">
                <a:moveTo>
                  <a:pt x="44068" y="21208"/>
                </a:moveTo>
                <a:lnTo>
                  <a:pt x="33782" y="21208"/>
                </a:lnTo>
                <a:lnTo>
                  <a:pt x="33782" y="37337"/>
                </a:lnTo>
                <a:lnTo>
                  <a:pt x="32765" y="43433"/>
                </a:lnTo>
                <a:lnTo>
                  <a:pt x="11430" y="77850"/>
                </a:lnTo>
                <a:lnTo>
                  <a:pt x="7365" y="81279"/>
                </a:lnTo>
                <a:lnTo>
                  <a:pt x="3556" y="83946"/>
                </a:lnTo>
                <a:lnTo>
                  <a:pt x="0" y="86105"/>
                </a:lnTo>
                <a:lnTo>
                  <a:pt x="7746" y="92582"/>
                </a:lnTo>
                <a:lnTo>
                  <a:pt x="28546" y="72897"/>
                </a:lnTo>
                <a:lnTo>
                  <a:pt x="31496" y="69087"/>
                </a:lnTo>
                <a:lnTo>
                  <a:pt x="38862" y="53339"/>
                </a:lnTo>
                <a:lnTo>
                  <a:pt x="48132" y="53339"/>
                </a:lnTo>
                <a:lnTo>
                  <a:pt x="44958" y="43179"/>
                </a:lnTo>
                <a:lnTo>
                  <a:pt x="44068" y="37337"/>
                </a:lnTo>
                <a:lnTo>
                  <a:pt x="44068" y="21208"/>
                </a:lnTo>
                <a:close/>
              </a:path>
              <a:path w="332105" h="112394">
                <a:moveTo>
                  <a:pt x="48132" y="53339"/>
                </a:moveTo>
                <a:lnTo>
                  <a:pt x="38862" y="53339"/>
                </a:lnTo>
                <a:lnTo>
                  <a:pt x="39546" y="55371"/>
                </a:lnTo>
                <a:lnTo>
                  <a:pt x="49911" y="73532"/>
                </a:lnTo>
                <a:lnTo>
                  <a:pt x="53340" y="77850"/>
                </a:lnTo>
                <a:lnTo>
                  <a:pt x="56642" y="81279"/>
                </a:lnTo>
                <a:lnTo>
                  <a:pt x="59817" y="83819"/>
                </a:lnTo>
                <a:lnTo>
                  <a:pt x="63118" y="86232"/>
                </a:lnTo>
                <a:lnTo>
                  <a:pt x="65659" y="88137"/>
                </a:lnTo>
                <a:lnTo>
                  <a:pt x="67690" y="89407"/>
                </a:lnTo>
                <a:lnTo>
                  <a:pt x="74168" y="81914"/>
                </a:lnTo>
                <a:lnTo>
                  <a:pt x="71374" y="80517"/>
                </a:lnTo>
                <a:lnTo>
                  <a:pt x="68326" y="78358"/>
                </a:lnTo>
                <a:lnTo>
                  <a:pt x="48768" y="55371"/>
                </a:lnTo>
                <a:lnTo>
                  <a:pt x="48132" y="53339"/>
                </a:lnTo>
                <a:close/>
              </a:path>
              <a:path w="332105" h="112394">
                <a:moveTo>
                  <a:pt x="71247" y="13207"/>
                </a:moveTo>
                <a:lnTo>
                  <a:pt x="6985" y="13207"/>
                </a:lnTo>
                <a:lnTo>
                  <a:pt x="6985" y="21208"/>
                </a:lnTo>
                <a:lnTo>
                  <a:pt x="71247" y="21208"/>
                </a:lnTo>
                <a:lnTo>
                  <a:pt x="71247" y="13207"/>
                </a:lnTo>
                <a:close/>
              </a:path>
              <a:path w="332105" h="112394">
                <a:moveTo>
                  <a:pt x="332105" y="634"/>
                </a:moveTo>
                <a:lnTo>
                  <a:pt x="322834" y="634"/>
                </a:lnTo>
                <a:lnTo>
                  <a:pt x="322834" y="111886"/>
                </a:lnTo>
                <a:lnTo>
                  <a:pt x="332105" y="111886"/>
                </a:lnTo>
                <a:lnTo>
                  <a:pt x="332105" y="634"/>
                </a:lnTo>
                <a:close/>
              </a:path>
              <a:path w="332105" h="112394">
                <a:moveTo>
                  <a:pt x="101473" y="634"/>
                </a:moveTo>
                <a:lnTo>
                  <a:pt x="91948" y="634"/>
                </a:lnTo>
                <a:lnTo>
                  <a:pt x="91948" y="111886"/>
                </a:lnTo>
                <a:lnTo>
                  <a:pt x="101473" y="111886"/>
                </a:lnTo>
                <a:lnTo>
                  <a:pt x="101473" y="634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677670" y="2619248"/>
            <a:ext cx="228981" cy="10871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64435" y="2619248"/>
            <a:ext cx="218439" cy="10998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36597" y="2619248"/>
            <a:ext cx="1306067" cy="11633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13911" y="2619248"/>
            <a:ext cx="219455" cy="1112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884803" y="2614676"/>
            <a:ext cx="1475994" cy="12065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29250" y="2619248"/>
            <a:ext cx="96392" cy="11125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581269" y="2618613"/>
            <a:ext cx="337185" cy="114300"/>
          </a:xfrm>
          <a:custGeom>
            <a:avLst/>
            <a:gdLst/>
            <a:ahLst/>
            <a:cxnLst/>
            <a:rect l="l" t="t" r="r" b="b"/>
            <a:pathLst>
              <a:path w="337185" h="114300">
                <a:moveTo>
                  <a:pt x="265048" y="82041"/>
                </a:moveTo>
                <a:lnTo>
                  <a:pt x="255777" y="82041"/>
                </a:lnTo>
                <a:lnTo>
                  <a:pt x="255777" y="109346"/>
                </a:lnTo>
                <a:lnTo>
                  <a:pt x="337057" y="109346"/>
                </a:lnTo>
                <a:lnTo>
                  <a:pt x="337057" y="101599"/>
                </a:lnTo>
                <a:lnTo>
                  <a:pt x="265048" y="101599"/>
                </a:lnTo>
                <a:lnTo>
                  <a:pt x="265048" y="82041"/>
                </a:lnTo>
                <a:close/>
              </a:path>
              <a:path w="337185" h="114300">
                <a:moveTo>
                  <a:pt x="334136" y="634"/>
                </a:moveTo>
                <a:lnTo>
                  <a:pt x="324611" y="634"/>
                </a:lnTo>
                <a:lnTo>
                  <a:pt x="324611" y="65277"/>
                </a:lnTo>
                <a:lnTo>
                  <a:pt x="294766" y="65277"/>
                </a:lnTo>
                <a:lnTo>
                  <a:pt x="294766" y="72770"/>
                </a:lnTo>
                <a:lnTo>
                  <a:pt x="324611" y="72770"/>
                </a:lnTo>
                <a:lnTo>
                  <a:pt x="324611" y="87629"/>
                </a:lnTo>
                <a:lnTo>
                  <a:pt x="334136" y="87629"/>
                </a:lnTo>
                <a:lnTo>
                  <a:pt x="334136" y="634"/>
                </a:lnTo>
                <a:close/>
              </a:path>
              <a:path w="337185" h="114300">
                <a:moveTo>
                  <a:pt x="320166" y="45338"/>
                </a:moveTo>
                <a:lnTo>
                  <a:pt x="279018" y="48640"/>
                </a:lnTo>
                <a:lnTo>
                  <a:pt x="235711" y="48894"/>
                </a:lnTo>
                <a:lnTo>
                  <a:pt x="235711" y="56514"/>
                </a:lnTo>
                <a:lnTo>
                  <a:pt x="264667" y="56514"/>
                </a:lnTo>
                <a:lnTo>
                  <a:pt x="264667" y="77469"/>
                </a:lnTo>
                <a:lnTo>
                  <a:pt x="274065" y="77469"/>
                </a:lnTo>
                <a:lnTo>
                  <a:pt x="274065" y="56387"/>
                </a:lnTo>
                <a:lnTo>
                  <a:pt x="281021" y="56316"/>
                </a:lnTo>
                <a:lnTo>
                  <a:pt x="287797" y="56102"/>
                </a:lnTo>
                <a:lnTo>
                  <a:pt x="294407" y="55745"/>
                </a:lnTo>
                <a:lnTo>
                  <a:pt x="309244" y="54609"/>
                </a:lnTo>
                <a:lnTo>
                  <a:pt x="315721" y="53847"/>
                </a:lnTo>
                <a:lnTo>
                  <a:pt x="320166" y="53085"/>
                </a:lnTo>
                <a:lnTo>
                  <a:pt x="320166" y="45338"/>
                </a:lnTo>
                <a:close/>
              </a:path>
              <a:path w="337185" h="114300">
                <a:moveTo>
                  <a:pt x="284479" y="0"/>
                </a:moveTo>
                <a:lnTo>
                  <a:pt x="266064" y="0"/>
                </a:lnTo>
                <a:lnTo>
                  <a:pt x="258952" y="2031"/>
                </a:lnTo>
                <a:lnTo>
                  <a:pt x="248411" y="10032"/>
                </a:lnTo>
                <a:lnTo>
                  <a:pt x="245744" y="14858"/>
                </a:lnTo>
                <a:lnTo>
                  <a:pt x="245744" y="25653"/>
                </a:lnTo>
                <a:lnTo>
                  <a:pt x="248284" y="30352"/>
                </a:lnTo>
                <a:lnTo>
                  <a:pt x="253618" y="34416"/>
                </a:lnTo>
                <a:lnTo>
                  <a:pt x="258825" y="38480"/>
                </a:lnTo>
                <a:lnTo>
                  <a:pt x="266064" y="40385"/>
                </a:lnTo>
                <a:lnTo>
                  <a:pt x="284352" y="40385"/>
                </a:lnTo>
                <a:lnTo>
                  <a:pt x="291591" y="38480"/>
                </a:lnTo>
                <a:lnTo>
                  <a:pt x="296798" y="34416"/>
                </a:lnTo>
                <a:lnTo>
                  <a:pt x="298982" y="32765"/>
                </a:lnTo>
                <a:lnTo>
                  <a:pt x="268604" y="32765"/>
                </a:lnTo>
                <a:lnTo>
                  <a:pt x="263525" y="31368"/>
                </a:lnTo>
                <a:lnTo>
                  <a:pt x="256793" y="25907"/>
                </a:lnTo>
                <a:lnTo>
                  <a:pt x="255142" y="23113"/>
                </a:lnTo>
                <a:lnTo>
                  <a:pt x="255142" y="17271"/>
                </a:lnTo>
                <a:lnTo>
                  <a:pt x="256666" y="14350"/>
                </a:lnTo>
                <a:lnTo>
                  <a:pt x="263270" y="8762"/>
                </a:lnTo>
                <a:lnTo>
                  <a:pt x="268350" y="7365"/>
                </a:lnTo>
                <a:lnTo>
                  <a:pt x="298605" y="7365"/>
                </a:lnTo>
                <a:lnTo>
                  <a:pt x="296925" y="6095"/>
                </a:lnTo>
                <a:lnTo>
                  <a:pt x="291718" y="2031"/>
                </a:lnTo>
                <a:lnTo>
                  <a:pt x="284479" y="0"/>
                </a:lnTo>
                <a:close/>
              </a:path>
              <a:path w="337185" h="114300">
                <a:moveTo>
                  <a:pt x="298605" y="7365"/>
                </a:moveTo>
                <a:lnTo>
                  <a:pt x="282066" y="7365"/>
                </a:lnTo>
                <a:lnTo>
                  <a:pt x="287273" y="8762"/>
                </a:lnTo>
                <a:lnTo>
                  <a:pt x="290448" y="11556"/>
                </a:lnTo>
                <a:lnTo>
                  <a:pt x="293750" y="14350"/>
                </a:lnTo>
                <a:lnTo>
                  <a:pt x="295401" y="17271"/>
                </a:lnTo>
                <a:lnTo>
                  <a:pt x="295401" y="23113"/>
                </a:lnTo>
                <a:lnTo>
                  <a:pt x="293750" y="25907"/>
                </a:lnTo>
                <a:lnTo>
                  <a:pt x="290448" y="28574"/>
                </a:lnTo>
                <a:lnTo>
                  <a:pt x="287273" y="31368"/>
                </a:lnTo>
                <a:lnTo>
                  <a:pt x="282193" y="32765"/>
                </a:lnTo>
                <a:lnTo>
                  <a:pt x="298982" y="32765"/>
                </a:lnTo>
                <a:lnTo>
                  <a:pt x="302005" y="30479"/>
                </a:lnTo>
                <a:lnTo>
                  <a:pt x="304672" y="25653"/>
                </a:lnTo>
                <a:lnTo>
                  <a:pt x="304672" y="14858"/>
                </a:lnTo>
                <a:lnTo>
                  <a:pt x="302132" y="10032"/>
                </a:lnTo>
                <a:lnTo>
                  <a:pt x="298605" y="7365"/>
                </a:lnTo>
                <a:close/>
              </a:path>
              <a:path w="337185" h="114300">
                <a:moveTo>
                  <a:pt x="55752" y="70103"/>
                </a:moveTo>
                <a:lnTo>
                  <a:pt x="45966" y="70484"/>
                </a:lnTo>
                <a:lnTo>
                  <a:pt x="37369" y="71627"/>
                </a:lnTo>
                <a:lnTo>
                  <a:pt x="29964" y="73533"/>
                </a:lnTo>
                <a:lnTo>
                  <a:pt x="23748" y="76199"/>
                </a:lnTo>
                <a:lnTo>
                  <a:pt x="16255" y="80390"/>
                </a:lnTo>
                <a:lnTo>
                  <a:pt x="12445" y="85597"/>
                </a:lnTo>
                <a:lnTo>
                  <a:pt x="12445" y="98424"/>
                </a:lnTo>
                <a:lnTo>
                  <a:pt x="55752" y="114045"/>
                </a:lnTo>
                <a:lnTo>
                  <a:pt x="65468" y="113663"/>
                </a:lnTo>
                <a:lnTo>
                  <a:pt x="74040" y="112506"/>
                </a:lnTo>
                <a:lnTo>
                  <a:pt x="81470" y="110563"/>
                </a:lnTo>
                <a:lnTo>
                  <a:pt x="87756" y="107822"/>
                </a:lnTo>
                <a:lnTo>
                  <a:pt x="90566" y="106298"/>
                </a:lnTo>
                <a:lnTo>
                  <a:pt x="45973" y="106298"/>
                </a:lnTo>
                <a:lnTo>
                  <a:pt x="38100" y="105155"/>
                </a:lnTo>
                <a:lnTo>
                  <a:pt x="25653" y="100075"/>
                </a:lnTo>
                <a:lnTo>
                  <a:pt x="22605" y="96519"/>
                </a:lnTo>
                <a:lnTo>
                  <a:pt x="22605" y="87502"/>
                </a:lnTo>
                <a:lnTo>
                  <a:pt x="25653" y="83946"/>
                </a:lnTo>
                <a:lnTo>
                  <a:pt x="31876" y="81533"/>
                </a:lnTo>
                <a:lnTo>
                  <a:pt x="38100" y="78993"/>
                </a:lnTo>
                <a:lnTo>
                  <a:pt x="45973" y="77723"/>
                </a:lnTo>
                <a:lnTo>
                  <a:pt x="90481" y="77723"/>
                </a:lnTo>
                <a:lnTo>
                  <a:pt x="87756" y="76199"/>
                </a:lnTo>
                <a:lnTo>
                  <a:pt x="81470" y="73533"/>
                </a:lnTo>
                <a:lnTo>
                  <a:pt x="74040" y="71627"/>
                </a:lnTo>
                <a:lnTo>
                  <a:pt x="65468" y="70484"/>
                </a:lnTo>
                <a:lnTo>
                  <a:pt x="55752" y="70103"/>
                </a:lnTo>
                <a:close/>
              </a:path>
              <a:path w="337185" h="114300">
                <a:moveTo>
                  <a:pt x="90481" y="77723"/>
                </a:moveTo>
                <a:lnTo>
                  <a:pt x="65277" y="77723"/>
                </a:lnTo>
                <a:lnTo>
                  <a:pt x="73278" y="78993"/>
                </a:lnTo>
                <a:lnTo>
                  <a:pt x="79501" y="81533"/>
                </a:lnTo>
                <a:lnTo>
                  <a:pt x="85725" y="83946"/>
                </a:lnTo>
                <a:lnTo>
                  <a:pt x="88772" y="87502"/>
                </a:lnTo>
                <a:lnTo>
                  <a:pt x="88772" y="96519"/>
                </a:lnTo>
                <a:lnTo>
                  <a:pt x="85725" y="100075"/>
                </a:lnTo>
                <a:lnTo>
                  <a:pt x="73278" y="105155"/>
                </a:lnTo>
                <a:lnTo>
                  <a:pt x="65277" y="106298"/>
                </a:lnTo>
                <a:lnTo>
                  <a:pt x="90566" y="106298"/>
                </a:lnTo>
                <a:lnTo>
                  <a:pt x="95250" y="103758"/>
                </a:lnTo>
                <a:lnTo>
                  <a:pt x="98932" y="98424"/>
                </a:lnTo>
                <a:lnTo>
                  <a:pt x="98932" y="85597"/>
                </a:lnTo>
                <a:lnTo>
                  <a:pt x="95250" y="80390"/>
                </a:lnTo>
                <a:lnTo>
                  <a:pt x="90481" y="77723"/>
                </a:lnTo>
                <a:close/>
              </a:path>
              <a:path w="337185" h="114300">
                <a:moveTo>
                  <a:pt x="176275" y="72135"/>
                </a:moveTo>
                <a:lnTo>
                  <a:pt x="166750" y="72135"/>
                </a:lnTo>
                <a:lnTo>
                  <a:pt x="166750" y="111886"/>
                </a:lnTo>
                <a:lnTo>
                  <a:pt x="176275" y="111886"/>
                </a:lnTo>
                <a:lnTo>
                  <a:pt x="176275" y="72135"/>
                </a:lnTo>
                <a:close/>
              </a:path>
              <a:path w="337185" h="114300">
                <a:moveTo>
                  <a:pt x="227202" y="64388"/>
                </a:moveTo>
                <a:lnTo>
                  <a:pt x="115823" y="64388"/>
                </a:lnTo>
                <a:lnTo>
                  <a:pt x="115823" y="72135"/>
                </a:lnTo>
                <a:lnTo>
                  <a:pt x="227202" y="72135"/>
                </a:lnTo>
                <a:lnTo>
                  <a:pt x="227202" y="64388"/>
                </a:lnTo>
                <a:close/>
              </a:path>
              <a:path w="337185" h="114300">
                <a:moveTo>
                  <a:pt x="111378" y="52069"/>
                </a:moveTo>
                <a:lnTo>
                  <a:pt x="0" y="52069"/>
                </a:lnTo>
                <a:lnTo>
                  <a:pt x="0" y="59943"/>
                </a:lnTo>
                <a:lnTo>
                  <a:pt x="111378" y="59943"/>
                </a:lnTo>
                <a:lnTo>
                  <a:pt x="111378" y="52069"/>
                </a:lnTo>
                <a:close/>
              </a:path>
              <a:path w="337185" h="114300">
                <a:moveTo>
                  <a:pt x="53466" y="28701"/>
                </a:moveTo>
                <a:lnTo>
                  <a:pt x="43687" y="28701"/>
                </a:lnTo>
                <a:lnTo>
                  <a:pt x="43687" y="52069"/>
                </a:lnTo>
                <a:lnTo>
                  <a:pt x="53466" y="52069"/>
                </a:lnTo>
                <a:lnTo>
                  <a:pt x="53466" y="28701"/>
                </a:lnTo>
                <a:close/>
              </a:path>
              <a:path w="337185" h="114300">
                <a:moveTo>
                  <a:pt x="98551" y="5968"/>
                </a:moveTo>
                <a:lnTo>
                  <a:pt x="13461" y="5968"/>
                </a:lnTo>
                <a:lnTo>
                  <a:pt x="13461" y="13715"/>
                </a:lnTo>
                <a:lnTo>
                  <a:pt x="87883" y="13715"/>
                </a:lnTo>
                <a:lnTo>
                  <a:pt x="87375" y="19050"/>
                </a:lnTo>
                <a:lnTo>
                  <a:pt x="86232" y="25399"/>
                </a:lnTo>
                <a:lnTo>
                  <a:pt x="84708" y="32892"/>
                </a:lnTo>
                <a:lnTo>
                  <a:pt x="83184" y="40258"/>
                </a:lnTo>
                <a:lnTo>
                  <a:pt x="82168" y="44703"/>
                </a:lnTo>
                <a:lnTo>
                  <a:pt x="91566" y="44703"/>
                </a:lnTo>
                <a:lnTo>
                  <a:pt x="92201" y="42798"/>
                </a:lnTo>
                <a:lnTo>
                  <a:pt x="92963" y="39369"/>
                </a:lnTo>
                <a:lnTo>
                  <a:pt x="93852" y="36067"/>
                </a:lnTo>
                <a:lnTo>
                  <a:pt x="94868" y="31368"/>
                </a:lnTo>
                <a:lnTo>
                  <a:pt x="95884" y="25399"/>
                </a:lnTo>
                <a:lnTo>
                  <a:pt x="96392" y="22732"/>
                </a:lnTo>
                <a:lnTo>
                  <a:pt x="96773" y="19684"/>
                </a:lnTo>
                <a:lnTo>
                  <a:pt x="97789" y="12953"/>
                </a:lnTo>
                <a:lnTo>
                  <a:pt x="98297" y="9397"/>
                </a:lnTo>
                <a:lnTo>
                  <a:pt x="98551" y="5968"/>
                </a:lnTo>
                <a:close/>
              </a:path>
              <a:path w="337185" h="114300">
                <a:moveTo>
                  <a:pt x="211454" y="6350"/>
                </a:moveTo>
                <a:lnTo>
                  <a:pt x="131571" y="6350"/>
                </a:lnTo>
                <a:lnTo>
                  <a:pt x="131571" y="48513"/>
                </a:lnTo>
                <a:lnTo>
                  <a:pt x="211454" y="48513"/>
                </a:lnTo>
                <a:lnTo>
                  <a:pt x="211454" y="40639"/>
                </a:lnTo>
                <a:lnTo>
                  <a:pt x="140969" y="40639"/>
                </a:lnTo>
                <a:lnTo>
                  <a:pt x="140969" y="14096"/>
                </a:lnTo>
                <a:lnTo>
                  <a:pt x="211454" y="14096"/>
                </a:lnTo>
                <a:lnTo>
                  <a:pt x="211454" y="6350"/>
                </a:lnTo>
                <a:close/>
              </a:path>
              <a:path w="337185" h="114300">
                <a:moveTo>
                  <a:pt x="211454" y="14096"/>
                </a:moveTo>
                <a:lnTo>
                  <a:pt x="202056" y="14096"/>
                </a:lnTo>
                <a:lnTo>
                  <a:pt x="202056" y="40639"/>
                </a:lnTo>
                <a:lnTo>
                  <a:pt x="211454" y="40639"/>
                </a:lnTo>
                <a:lnTo>
                  <a:pt x="211454" y="14096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979033" y="2614676"/>
            <a:ext cx="370839" cy="12065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414642" y="2619248"/>
            <a:ext cx="100837" cy="11125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64183" y="2831083"/>
            <a:ext cx="2051939" cy="12065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082163" y="2831083"/>
            <a:ext cx="331724" cy="12065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87958" y="308571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3"/>
                </a:lnTo>
                <a:lnTo>
                  <a:pt x="4597" y="4571"/>
                </a:lnTo>
                <a:lnTo>
                  <a:pt x="1524" y="7492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492"/>
                </a:lnTo>
                <a:lnTo>
                  <a:pt x="26708" y="4571"/>
                </a:lnTo>
                <a:lnTo>
                  <a:pt x="23647" y="1523"/>
                </a:lnTo>
                <a:lnTo>
                  <a:pt x="19951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5967" y="3052064"/>
            <a:ext cx="567055" cy="111760"/>
          </a:xfrm>
          <a:custGeom>
            <a:avLst/>
            <a:gdLst/>
            <a:ahLst/>
            <a:cxnLst/>
            <a:rect l="l" t="t" r="r" b="b"/>
            <a:pathLst>
              <a:path w="567055" h="111760">
                <a:moveTo>
                  <a:pt x="552538" y="76835"/>
                </a:moveTo>
                <a:lnTo>
                  <a:pt x="512065" y="79363"/>
                </a:lnTo>
                <a:lnTo>
                  <a:pt x="468972" y="79628"/>
                </a:lnTo>
                <a:lnTo>
                  <a:pt x="468972" y="87630"/>
                </a:lnTo>
                <a:lnTo>
                  <a:pt x="511224" y="87362"/>
                </a:lnTo>
                <a:lnTo>
                  <a:pt x="552538" y="84962"/>
                </a:lnTo>
                <a:lnTo>
                  <a:pt x="552538" y="76835"/>
                </a:lnTo>
                <a:close/>
              </a:path>
              <a:path w="567055" h="111760">
                <a:moveTo>
                  <a:pt x="60337" y="72009"/>
                </a:moveTo>
                <a:lnTo>
                  <a:pt x="50850" y="72009"/>
                </a:lnTo>
                <a:lnTo>
                  <a:pt x="50850" y="111251"/>
                </a:lnTo>
                <a:lnTo>
                  <a:pt x="60337" y="111251"/>
                </a:lnTo>
                <a:lnTo>
                  <a:pt x="60337" y="72009"/>
                </a:lnTo>
                <a:close/>
              </a:path>
              <a:path w="567055" h="111760">
                <a:moveTo>
                  <a:pt x="111315" y="64262"/>
                </a:moveTo>
                <a:lnTo>
                  <a:pt x="0" y="64262"/>
                </a:lnTo>
                <a:lnTo>
                  <a:pt x="0" y="72009"/>
                </a:lnTo>
                <a:lnTo>
                  <a:pt x="111315" y="72009"/>
                </a:lnTo>
                <a:lnTo>
                  <a:pt x="111315" y="64262"/>
                </a:lnTo>
                <a:close/>
              </a:path>
              <a:path w="567055" h="111760">
                <a:moveTo>
                  <a:pt x="515835" y="7238"/>
                </a:moveTo>
                <a:lnTo>
                  <a:pt x="497801" y="7238"/>
                </a:lnTo>
                <a:lnTo>
                  <a:pt x="490435" y="9906"/>
                </a:lnTo>
                <a:lnTo>
                  <a:pt x="484593" y="15239"/>
                </a:lnTo>
                <a:lnTo>
                  <a:pt x="478878" y="20574"/>
                </a:lnTo>
                <a:lnTo>
                  <a:pt x="475957" y="27050"/>
                </a:lnTo>
                <a:lnTo>
                  <a:pt x="475957" y="41910"/>
                </a:lnTo>
                <a:lnTo>
                  <a:pt x="478878" y="48260"/>
                </a:lnTo>
                <a:lnTo>
                  <a:pt x="484593" y="53721"/>
                </a:lnTo>
                <a:lnTo>
                  <a:pt x="490435" y="59055"/>
                </a:lnTo>
                <a:lnTo>
                  <a:pt x="497801" y="61849"/>
                </a:lnTo>
                <a:lnTo>
                  <a:pt x="515835" y="61849"/>
                </a:lnTo>
                <a:lnTo>
                  <a:pt x="523201" y="59055"/>
                </a:lnTo>
                <a:lnTo>
                  <a:pt x="529043" y="53721"/>
                </a:lnTo>
                <a:lnTo>
                  <a:pt x="500087" y="53721"/>
                </a:lnTo>
                <a:lnTo>
                  <a:pt x="494880" y="51815"/>
                </a:lnTo>
                <a:lnTo>
                  <a:pt x="487514" y="44196"/>
                </a:lnTo>
                <a:lnTo>
                  <a:pt x="485736" y="39750"/>
                </a:lnTo>
                <a:lnTo>
                  <a:pt x="485736" y="29210"/>
                </a:lnTo>
                <a:lnTo>
                  <a:pt x="487514" y="24764"/>
                </a:lnTo>
                <a:lnTo>
                  <a:pt x="494880" y="17145"/>
                </a:lnTo>
                <a:lnTo>
                  <a:pt x="500087" y="15239"/>
                </a:lnTo>
                <a:lnTo>
                  <a:pt x="529043" y="15239"/>
                </a:lnTo>
                <a:lnTo>
                  <a:pt x="523201" y="9906"/>
                </a:lnTo>
                <a:lnTo>
                  <a:pt x="515835" y="7238"/>
                </a:lnTo>
                <a:close/>
              </a:path>
              <a:path w="567055" h="111760">
                <a:moveTo>
                  <a:pt x="529043" y="15239"/>
                </a:moveTo>
                <a:lnTo>
                  <a:pt x="513549" y="15239"/>
                </a:lnTo>
                <a:lnTo>
                  <a:pt x="518756" y="17145"/>
                </a:lnTo>
                <a:lnTo>
                  <a:pt x="522312" y="20955"/>
                </a:lnTo>
                <a:lnTo>
                  <a:pt x="525995" y="24764"/>
                </a:lnTo>
                <a:lnTo>
                  <a:pt x="527773" y="29210"/>
                </a:lnTo>
                <a:lnTo>
                  <a:pt x="527773" y="39750"/>
                </a:lnTo>
                <a:lnTo>
                  <a:pt x="525995" y="44196"/>
                </a:lnTo>
                <a:lnTo>
                  <a:pt x="522312" y="48006"/>
                </a:lnTo>
                <a:lnTo>
                  <a:pt x="518756" y="51815"/>
                </a:lnTo>
                <a:lnTo>
                  <a:pt x="513549" y="53721"/>
                </a:lnTo>
                <a:lnTo>
                  <a:pt x="529043" y="53721"/>
                </a:lnTo>
                <a:lnTo>
                  <a:pt x="534758" y="48260"/>
                </a:lnTo>
                <a:lnTo>
                  <a:pt x="537679" y="41910"/>
                </a:lnTo>
                <a:lnTo>
                  <a:pt x="537679" y="27050"/>
                </a:lnTo>
                <a:lnTo>
                  <a:pt x="534758" y="20574"/>
                </a:lnTo>
                <a:lnTo>
                  <a:pt x="529043" y="15239"/>
                </a:lnTo>
                <a:close/>
              </a:path>
              <a:path w="567055" h="111760">
                <a:moveTo>
                  <a:pt x="409155" y="11302"/>
                </a:moveTo>
                <a:lnTo>
                  <a:pt x="356831" y="11302"/>
                </a:lnTo>
                <a:lnTo>
                  <a:pt x="356831" y="19176"/>
                </a:lnTo>
                <a:lnTo>
                  <a:pt x="399884" y="19176"/>
                </a:lnTo>
                <a:lnTo>
                  <a:pt x="399884" y="45593"/>
                </a:lnTo>
                <a:lnTo>
                  <a:pt x="356831" y="45593"/>
                </a:lnTo>
                <a:lnTo>
                  <a:pt x="356831" y="88646"/>
                </a:lnTo>
                <a:lnTo>
                  <a:pt x="373595" y="88646"/>
                </a:lnTo>
                <a:lnTo>
                  <a:pt x="380453" y="88519"/>
                </a:lnTo>
                <a:lnTo>
                  <a:pt x="387692" y="88264"/>
                </a:lnTo>
                <a:lnTo>
                  <a:pt x="394169" y="88137"/>
                </a:lnTo>
                <a:lnTo>
                  <a:pt x="401027" y="87630"/>
                </a:lnTo>
                <a:lnTo>
                  <a:pt x="421093" y="85851"/>
                </a:lnTo>
                <a:lnTo>
                  <a:pt x="424776" y="85216"/>
                </a:lnTo>
                <a:lnTo>
                  <a:pt x="424776" y="80772"/>
                </a:lnTo>
                <a:lnTo>
                  <a:pt x="366229" y="80772"/>
                </a:lnTo>
                <a:lnTo>
                  <a:pt x="366229" y="53466"/>
                </a:lnTo>
                <a:lnTo>
                  <a:pt x="409155" y="53466"/>
                </a:lnTo>
                <a:lnTo>
                  <a:pt x="409155" y="11302"/>
                </a:lnTo>
                <a:close/>
              </a:path>
              <a:path w="567055" h="111760">
                <a:moveTo>
                  <a:pt x="424776" y="77470"/>
                </a:moveTo>
                <a:lnTo>
                  <a:pt x="366229" y="80772"/>
                </a:lnTo>
                <a:lnTo>
                  <a:pt x="424776" y="80772"/>
                </a:lnTo>
                <a:lnTo>
                  <a:pt x="424776" y="77470"/>
                </a:lnTo>
                <a:close/>
              </a:path>
              <a:path w="567055" h="111760">
                <a:moveTo>
                  <a:pt x="180454" y="11302"/>
                </a:moveTo>
                <a:lnTo>
                  <a:pt x="126072" y="11302"/>
                </a:lnTo>
                <a:lnTo>
                  <a:pt x="126072" y="19176"/>
                </a:lnTo>
                <a:lnTo>
                  <a:pt x="171094" y="19176"/>
                </a:lnTo>
                <a:lnTo>
                  <a:pt x="171094" y="45593"/>
                </a:lnTo>
                <a:lnTo>
                  <a:pt x="126072" y="45593"/>
                </a:lnTo>
                <a:lnTo>
                  <a:pt x="126072" y="88646"/>
                </a:lnTo>
                <a:lnTo>
                  <a:pt x="166966" y="88137"/>
                </a:lnTo>
                <a:lnTo>
                  <a:pt x="197281" y="85216"/>
                </a:lnTo>
                <a:lnTo>
                  <a:pt x="197281" y="80772"/>
                </a:lnTo>
                <a:lnTo>
                  <a:pt x="135432" y="80772"/>
                </a:lnTo>
                <a:lnTo>
                  <a:pt x="135432" y="53466"/>
                </a:lnTo>
                <a:lnTo>
                  <a:pt x="180454" y="53466"/>
                </a:lnTo>
                <a:lnTo>
                  <a:pt x="180454" y="11302"/>
                </a:lnTo>
                <a:close/>
              </a:path>
              <a:path w="567055" h="111760">
                <a:moveTo>
                  <a:pt x="197281" y="77470"/>
                </a:moveTo>
                <a:lnTo>
                  <a:pt x="135432" y="80772"/>
                </a:lnTo>
                <a:lnTo>
                  <a:pt x="197281" y="80772"/>
                </a:lnTo>
                <a:lnTo>
                  <a:pt x="197281" y="77470"/>
                </a:lnTo>
                <a:close/>
              </a:path>
              <a:path w="567055" h="111760">
                <a:moveTo>
                  <a:pt x="250748" y="10540"/>
                </a:moveTo>
                <a:lnTo>
                  <a:pt x="241261" y="10540"/>
                </a:lnTo>
                <a:lnTo>
                  <a:pt x="241261" y="83947"/>
                </a:lnTo>
                <a:lnTo>
                  <a:pt x="278231" y="83438"/>
                </a:lnTo>
                <a:lnTo>
                  <a:pt x="285178" y="82803"/>
                </a:lnTo>
                <a:lnTo>
                  <a:pt x="304927" y="80010"/>
                </a:lnTo>
                <a:lnTo>
                  <a:pt x="308800" y="79248"/>
                </a:lnTo>
                <a:lnTo>
                  <a:pt x="308800" y="75819"/>
                </a:lnTo>
                <a:lnTo>
                  <a:pt x="250748" y="75819"/>
                </a:lnTo>
                <a:lnTo>
                  <a:pt x="250748" y="10540"/>
                </a:lnTo>
                <a:close/>
              </a:path>
              <a:path w="567055" h="111760">
                <a:moveTo>
                  <a:pt x="308800" y="71247"/>
                </a:moveTo>
                <a:lnTo>
                  <a:pt x="304584" y="72136"/>
                </a:lnTo>
                <a:lnTo>
                  <a:pt x="298831" y="73025"/>
                </a:lnTo>
                <a:lnTo>
                  <a:pt x="291541" y="73913"/>
                </a:lnTo>
                <a:lnTo>
                  <a:pt x="284251" y="74930"/>
                </a:lnTo>
                <a:lnTo>
                  <a:pt x="277685" y="75437"/>
                </a:lnTo>
                <a:lnTo>
                  <a:pt x="250748" y="75819"/>
                </a:lnTo>
                <a:lnTo>
                  <a:pt x="308800" y="75819"/>
                </a:lnTo>
                <a:lnTo>
                  <a:pt x="308800" y="71247"/>
                </a:lnTo>
                <a:close/>
              </a:path>
              <a:path w="567055" h="111760">
                <a:moveTo>
                  <a:pt x="55651" y="1905"/>
                </a:moveTo>
                <a:lnTo>
                  <a:pt x="16713" y="13208"/>
                </a:lnTo>
                <a:lnTo>
                  <a:pt x="12903" y="18923"/>
                </a:lnTo>
                <a:lnTo>
                  <a:pt x="12903" y="32638"/>
                </a:lnTo>
                <a:lnTo>
                  <a:pt x="55651" y="49530"/>
                </a:lnTo>
                <a:lnTo>
                  <a:pt x="65102" y="49103"/>
                </a:lnTo>
                <a:lnTo>
                  <a:pt x="73471" y="47831"/>
                </a:lnTo>
                <a:lnTo>
                  <a:pt x="80756" y="45725"/>
                </a:lnTo>
                <a:lnTo>
                  <a:pt x="86956" y="42799"/>
                </a:lnTo>
                <a:lnTo>
                  <a:pt x="88636" y="41783"/>
                </a:lnTo>
                <a:lnTo>
                  <a:pt x="46456" y="41783"/>
                </a:lnTo>
                <a:lnTo>
                  <a:pt x="38684" y="40386"/>
                </a:lnTo>
                <a:lnTo>
                  <a:pt x="32321" y="37464"/>
                </a:lnTo>
                <a:lnTo>
                  <a:pt x="25946" y="34416"/>
                </a:lnTo>
                <a:lnTo>
                  <a:pt x="22876" y="30734"/>
                </a:lnTo>
                <a:lnTo>
                  <a:pt x="22771" y="20827"/>
                </a:lnTo>
                <a:lnTo>
                  <a:pt x="25933" y="16890"/>
                </a:lnTo>
                <a:lnTo>
                  <a:pt x="38582" y="11049"/>
                </a:lnTo>
                <a:lnTo>
                  <a:pt x="46380" y="9525"/>
                </a:lnTo>
                <a:lnTo>
                  <a:pt x="88426" y="9525"/>
                </a:lnTo>
                <a:lnTo>
                  <a:pt x="86956" y="8636"/>
                </a:lnTo>
                <a:lnTo>
                  <a:pt x="80756" y="5709"/>
                </a:lnTo>
                <a:lnTo>
                  <a:pt x="73471" y="3603"/>
                </a:lnTo>
                <a:lnTo>
                  <a:pt x="65102" y="2331"/>
                </a:lnTo>
                <a:lnTo>
                  <a:pt x="55651" y="1905"/>
                </a:lnTo>
                <a:close/>
              </a:path>
              <a:path w="567055" h="111760">
                <a:moveTo>
                  <a:pt x="88426" y="9525"/>
                </a:moveTo>
                <a:lnTo>
                  <a:pt x="64757" y="9525"/>
                </a:lnTo>
                <a:lnTo>
                  <a:pt x="72453" y="11049"/>
                </a:lnTo>
                <a:lnTo>
                  <a:pt x="85026" y="16890"/>
                </a:lnTo>
                <a:lnTo>
                  <a:pt x="88065" y="20827"/>
                </a:lnTo>
                <a:lnTo>
                  <a:pt x="88163" y="30734"/>
                </a:lnTo>
                <a:lnTo>
                  <a:pt x="85001" y="34544"/>
                </a:lnTo>
                <a:lnTo>
                  <a:pt x="72351" y="40386"/>
                </a:lnTo>
                <a:lnTo>
                  <a:pt x="64681" y="41783"/>
                </a:lnTo>
                <a:lnTo>
                  <a:pt x="88636" y="41783"/>
                </a:lnTo>
                <a:lnTo>
                  <a:pt x="94513" y="38226"/>
                </a:lnTo>
                <a:lnTo>
                  <a:pt x="98285" y="32638"/>
                </a:lnTo>
                <a:lnTo>
                  <a:pt x="98285" y="18923"/>
                </a:lnTo>
                <a:lnTo>
                  <a:pt x="94513" y="13208"/>
                </a:lnTo>
                <a:lnTo>
                  <a:pt x="88426" y="9525"/>
                </a:lnTo>
                <a:close/>
              </a:path>
              <a:path w="567055" h="111760">
                <a:moveTo>
                  <a:pt x="566508" y="0"/>
                </a:moveTo>
                <a:lnTo>
                  <a:pt x="556983" y="0"/>
                </a:lnTo>
                <a:lnTo>
                  <a:pt x="556983" y="111251"/>
                </a:lnTo>
                <a:lnTo>
                  <a:pt x="566508" y="111251"/>
                </a:lnTo>
                <a:lnTo>
                  <a:pt x="566508" y="0"/>
                </a:lnTo>
                <a:close/>
              </a:path>
              <a:path w="567055" h="111760">
                <a:moveTo>
                  <a:pt x="442302" y="0"/>
                </a:moveTo>
                <a:lnTo>
                  <a:pt x="432904" y="0"/>
                </a:lnTo>
                <a:lnTo>
                  <a:pt x="432904" y="111251"/>
                </a:lnTo>
                <a:lnTo>
                  <a:pt x="442302" y="111251"/>
                </a:lnTo>
                <a:lnTo>
                  <a:pt x="442302" y="54101"/>
                </a:lnTo>
                <a:lnTo>
                  <a:pt x="460209" y="54101"/>
                </a:lnTo>
                <a:lnTo>
                  <a:pt x="460209" y="45847"/>
                </a:lnTo>
                <a:lnTo>
                  <a:pt x="442302" y="45847"/>
                </a:lnTo>
                <a:lnTo>
                  <a:pt x="442302" y="0"/>
                </a:lnTo>
                <a:close/>
              </a:path>
              <a:path w="567055" h="111760">
                <a:moveTo>
                  <a:pt x="326478" y="0"/>
                </a:moveTo>
                <a:lnTo>
                  <a:pt x="317080" y="0"/>
                </a:lnTo>
                <a:lnTo>
                  <a:pt x="317080" y="111251"/>
                </a:lnTo>
                <a:lnTo>
                  <a:pt x="326478" y="111251"/>
                </a:lnTo>
                <a:lnTo>
                  <a:pt x="326478" y="51688"/>
                </a:lnTo>
                <a:lnTo>
                  <a:pt x="344639" y="51688"/>
                </a:lnTo>
                <a:lnTo>
                  <a:pt x="344639" y="43561"/>
                </a:lnTo>
                <a:lnTo>
                  <a:pt x="326478" y="43561"/>
                </a:lnTo>
                <a:lnTo>
                  <a:pt x="326478" y="0"/>
                </a:lnTo>
                <a:close/>
              </a:path>
              <a:path w="567055" h="111760">
                <a:moveTo>
                  <a:pt x="215366" y="0"/>
                </a:moveTo>
                <a:lnTo>
                  <a:pt x="205879" y="0"/>
                </a:lnTo>
                <a:lnTo>
                  <a:pt x="205879" y="111251"/>
                </a:lnTo>
                <a:lnTo>
                  <a:pt x="215366" y="111251"/>
                </a:lnTo>
                <a:lnTo>
                  <a:pt x="215366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590294" y="3051555"/>
            <a:ext cx="1243076" cy="11417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97885" y="3047492"/>
            <a:ext cx="1342136" cy="12065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304538" y="3047492"/>
            <a:ext cx="2140712" cy="12103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7859" y="3266947"/>
            <a:ext cx="341630" cy="113664"/>
          </a:xfrm>
          <a:custGeom>
            <a:avLst/>
            <a:gdLst/>
            <a:ahLst/>
            <a:cxnLst/>
            <a:rect l="l" t="t" r="r" b="b"/>
            <a:pathLst>
              <a:path w="341630" h="113664">
                <a:moveTo>
                  <a:pt x="58826" y="70230"/>
                </a:moveTo>
                <a:lnTo>
                  <a:pt x="21132" y="80517"/>
                </a:lnTo>
                <a:lnTo>
                  <a:pt x="17589" y="85725"/>
                </a:lnTo>
                <a:lnTo>
                  <a:pt x="17589" y="98171"/>
                </a:lnTo>
                <a:lnTo>
                  <a:pt x="58826" y="113411"/>
                </a:lnTo>
                <a:lnTo>
                  <a:pt x="68229" y="113030"/>
                </a:lnTo>
                <a:lnTo>
                  <a:pt x="76455" y="111887"/>
                </a:lnTo>
                <a:lnTo>
                  <a:pt x="83502" y="109981"/>
                </a:lnTo>
                <a:lnTo>
                  <a:pt x="89369" y="107314"/>
                </a:lnTo>
                <a:lnTo>
                  <a:pt x="92008" y="105790"/>
                </a:lnTo>
                <a:lnTo>
                  <a:pt x="49631" y="105790"/>
                </a:lnTo>
                <a:lnTo>
                  <a:pt x="42151" y="104648"/>
                </a:lnTo>
                <a:lnTo>
                  <a:pt x="30594" y="99567"/>
                </a:lnTo>
                <a:lnTo>
                  <a:pt x="27698" y="96265"/>
                </a:lnTo>
                <a:lnTo>
                  <a:pt x="27698" y="87629"/>
                </a:lnTo>
                <a:lnTo>
                  <a:pt x="30594" y="84200"/>
                </a:lnTo>
                <a:lnTo>
                  <a:pt x="36372" y="81787"/>
                </a:lnTo>
                <a:lnTo>
                  <a:pt x="42151" y="79248"/>
                </a:lnTo>
                <a:lnTo>
                  <a:pt x="49631" y="77977"/>
                </a:lnTo>
                <a:lnTo>
                  <a:pt x="92008" y="77977"/>
                </a:lnTo>
                <a:lnTo>
                  <a:pt x="89369" y="76453"/>
                </a:lnTo>
                <a:lnTo>
                  <a:pt x="83502" y="73767"/>
                </a:lnTo>
                <a:lnTo>
                  <a:pt x="76455" y="71818"/>
                </a:lnTo>
                <a:lnTo>
                  <a:pt x="68229" y="70631"/>
                </a:lnTo>
                <a:lnTo>
                  <a:pt x="58826" y="70230"/>
                </a:lnTo>
                <a:close/>
              </a:path>
              <a:path w="341630" h="113664">
                <a:moveTo>
                  <a:pt x="92008" y="77977"/>
                </a:moveTo>
                <a:lnTo>
                  <a:pt x="67843" y="77977"/>
                </a:lnTo>
                <a:lnTo>
                  <a:pt x="75260" y="79248"/>
                </a:lnTo>
                <a:lnTo>
                  <a:pt x="81089" y="81787"/>
                </a:lnTo>
                <a:lnTo>
                  <a:pt x="86906" y="84200"/>
                </a:lnTo>
                <a:lnTo>
                  <a:pt x="89814" y="87629"/>
                </a:lnTo>
                <a:lnTo>
                  <a:pt x="89814" y="96265"/>
                </a:lnTo>
                <a:lnTo>
                  <a:pt x="86906" y="99567"/>
                </a:lnTo>
                <a:lnTo>
                  <a:pt x="75260" y="104648"/>
                </a:lnTo>
                <a:lnTo>
                  <a:pt x="67843" y="105790"/>
                </a:lnTo>
                <a:lnTo>
                  <a:pt x="92008" y="105790"/>
                </a:lnTo>
                <a:lnTo>
                  <a:pt x="96405" y="103250"/>
                </a:lnTo>
                <a:lnTo>
                  <a:pt x="99936" y="98171"/>
                </a:lnTo>
                <a:lnTo>
                  <a:pt x="99936" y="85725"/>
                </a:lnTo>
                <a:lnTo>
                  <a:pt x="96405" y="80517"/>
                </a:lnTo>
                <a:lnTo>
                  <a:pt x="92008" y="77977"/>
                </a:lnTo>
                <a:close/>
              </a:path>
              <a:path w="341630" h="113664">
                <a:moveTo>
                  <a:pt x="254292" y="75056"/>
                </a:moveTo>
                <a:lnTo>
                  <a:pt x="244932" y="75056"/>
                </a:lnTo>
                <a:lnTo>
                  <a:pt x="244932" y="108712"/>
                </a:lnTo>
                <a:lnTo>
                  <a:pt x="330301" y="108712"/>
                </a:lnTo>
                <a:lnTo>
                  <a:pt x="330301" y="100964"/>
                </a:lnTo>
                <a:lnTo>
                  <a:pt x="254292" y="100964"/>
                </a:lnTo>
                <a:lnTo>
                  <a:pt x="254292" y="75056"/>
                </a:lnTo>
                <a:close/>
              </a:path>
              <a:path w="341630" h="113664">
                <a:moveTo>
                  <a:pt x="341096" y="57150"/>
                </a:moveTo>
                <a:lnTo>
                  <a:pt x="229755" y="57150"/>
                </a:lnTo>
                <a:lnTo>
                  <a:pt x="229755" y="65024"/>
                </a:lnTo>
                <a:lnTo>
                  <a:pt x="341096" y="65024"/>
                </a:lnTo>
                <a:lnTo>
                  <a:pt x="341096" y="57150"/>
                </a:lnTo>
                <a:close/>
              </a:path>
              <a:path w="341630" h="113664">
                <a:moveTo>
                  <a:pt x="151409" y="10667"/>
                </a:moveTo>
                <a:lnTo>
                  <a:pt x="136575" y="10667"/>
                </a:lnTo>
                <a:lnTo>
                  <a:pt x="130505" y="14350"/>
                </a:lnTo>
                <a:lnTo>
                  <a:pt x="118478" y="51180"/>
                </a:lnTo>
                <a:lnTo>
                  <a:pt x="118930" y="60037"/>
                </a:lnTo>
                <a:lnTo>
                  <a:pt x="136575" y="91566"/>
                </a:lnTo>
                <a:lnTo>
                  <a:pt x="151409" y="91566"/>
                </a:lnTo>
                <a:lnTo>
                  <a:pt x="157530" y="87884"/>
                </a:lnTo>
                <a:lnTo>
                  <a:pt x="160736" y="83057"/>
                </a:lnTo>
                <a:lnTo>
                  <a:pt x="138976" y="83057"/>
                </a:lnTo>
                <a:lnTo>
                  <a:pt x="135051" y="80010"/>
                </a:lnTo>
                <a:lnTo>
                  <a:pt x="129539" y="67929"/>
                </a:lnTo>
                <a:lnTo>
                  <a:pt x="129465" y="67690"/>
                </a:lnTo>
                <a:lnTo>
                  <a:pt x="128092" y="60198"/>
                </a:lnTo>
                <a:lnTo>
                  <a:pt x="128092" y="42037"/>
                </a:lnTo>
                <a:lnTo>
                  <a:pt x="129489" y="34416"/>
                </a:lnTo>
                <a:lnTo>
                  <a:pt x="132270" y="28321"/>
                </a:lnTo>
                <a:lnTo>
                  <a:pt x="135051" y="22098"/>
                </a:lnTo>
                <a:lnTo>
                  <a:pt x="138976" y="19050"/>
                </a:lnTo>
                <a:lnTo>
                  <a:pt x="160597" y="19050"/>
                </a:lnTo>
                <a:lnTo>
                  <a:pt x="157530" y="14350"/>
                </a:lnTo>
                <a:lnTo>
                  <a:pt x="151409" y="10667"/>
                </a:lnTo>
                <a:close/>
              </a:path>
              <a:path w="341630" h="113664">
                <a:moveTo>
                  <a:pt x="160597" y="19050"/>
                </a:moveTo>
                <a:lnTo>
                  <a:pt x="148920" y="19050"/>
                </a:lnTo>
                <a:lnTo>
                  <a:pt x="152768" y="22098"/>
                </a:lnTo>
                <a:lnTo>
                  <a:pt x="155549" y="28321"/>
                </a:lnTo>
                <a:lnTo>
                  <a:pt x="158330" y="34416"/>
                </a:lnTo>
                <a:lnTo>
                  <a:pt x="159715" y="42037"/>
                </a:lnTo>
                <a:lnTo>
                  <a:pt x="159692" y="60198"/>
                </a:lnTo>
                <a:lnTo>
                  <a:pt x="158330" y="67690"/>
                </a:lnTo>
                <a:lnTo>
                  <a:pt x="155549" y="73787"/>
                </a:lnTo>
                <a:lnTo>
                  <a:pt x="152768" y="80010"/>
                </a:lnTo>
                <a:lnTo>
                  <a:pt x="148920" y="83057"/>
                </a:lnTo>
                <a:lnTo>
                  <a:pt x="160736" y="83057"/>
                </a:lnTo>
                <a:lnTo>
                  <a:pt x="169329" y="51180"/>
                </a:lnTo>
                <a:lnTo>
                  <a:pt x="168886" y="42253"/>
                </a:lnTo>
                <a:lnTo>
                  <a:pt x="167559" y="34337"/>
                </a:lnTo>
                <a:lnTo>
                  <a:pt x="165348" y="27445"/>
                </a:lnTo>
                <a:lnTo>
                  <a:pt x="162255" y="21589"/>
                </a:lnTo>
                <a:lnTo>
                  <a:pt x="160597" y="19050"/>
                </a:lnTo>
                <a:close/>
              </a:path>
              <a:path w="341630" h="113664">
                <a:moveTo>
                  <a:pt x="42252" y="15239"/>
                </a:moveTo>
                <a:lnTo>
                  <a:pt x="32384" y="15239"/>
                </a:lnTo>
                <a:lnTo>
                  <a:pt x="32384" y="18161"/>
                </a:lnTo>
                <a:lnTo>
                  <a:pt x="32219" y="22987"/>
                </a:lnTo>
                <a:lnTo>
                  <a:pt x="31165" y="27431"/>
                </a:lnTo>
                <a:lnTo>
                  <a:pt x="29222" y="31368"/>
                </a:lnTo>
                <a:lnTo>
                  <a:pt x="27279" y="35432"/>
                </a:lnTo>
                <a:lnTo>
                  <a:pt x="25044" y="38735"/>
                </a:lnTo>
                <a:lnTo>
                  <a:pt x="22517" y="41275"/>
                </a:lnTo>
                <a:lnTo>
                  <a:pt x="18973" y="45085"/>
                </a:lnTo>
                <a:lnTo>
                  <a:pt x="0" y="56387"/>
                </a:lnTo>
                <a:lnTo>
                  <a:pt x="6578" y="62991"/>
                </a:lnTo>
                <a:lnTo>
                  <a:pt x="8432" y="62229"/>
                </a:lnTo>
                <a:lnTo>
                  <a:pt x="11150" y="60832"/>
                </a:lnTo>
                <a:lnTo>
                  <a:pt x="14744" y="58674"/>
                </a:lnTo>
                <a:lnTo>
                  <a:pt x="18326" y="56641"/>
                </a:lnTo>
                <a:lnTo>
                  <a:pt x="21755" y="54101"/>
                </a:lnTo>
                <a:lnTo>
                  <a:pt x="25044" y="50926"/>
                </a:lnTo>
                <a:lnTo>
                  <a:pt x="28079" y="48132"/>
                </a:lnTo>
                <a:lnTo>
                  <a:pt x="30619" y="45465"/>
                </a:lnTo>
                <a:lnTo>
                  <a:pt x="32639" y="42799"/>
                </a:lnTo>
                <a:lnTo>
                  <a:pt x="34658" y="40259"/>
                </a:lnTo>
                <a:lnTo>
                  <a:pt x="36220" y="37718"/>
                </a:lnTo>
                <a:lnTo>
                  <a:pt x="37312" y="35178"/>
                </a:lnTo>
                <a:lnTo>
                  <a:pt x="47394" y="35178"/>
                </a:lnTo>
                <a:lnTo>
                  <a:pt x="47040" y="34671"/>
                </a:lnTo>
                <a:lnTo>
                  <a:pt x="43408" y="27050"/>
                </a:lnTo>
                <a:lnTo>
                  <a:pt x="42418" y="22732"/>
                </a:lnTo>
                <a:lnTo>
                  <a:pt x="42257" y="18161"/>
                </a:lnTo>
                <a:lnTo>
                  <a:pt x="42252" y="15239"/>
                </a:lnTo>
                <a:close/>
              </a:path>
              <a:path w="341630" h="113664">
                <a:moveTo>
                  <a:pt x="47394" y="35178"/>
                </a:moveTo>
                <a:lnTo>
                  <a:pt x="37312" y="35178"/>
                </a:lnTo>
                <a:lnTo>
                  <a:pt x="38671" y="37718"/>
                </a:lnTo>
                <a:lnTo>
                  <a:pt x="59639" y="56514"/>
                </a:lnTo>
                <a:lnTo>
                  <a:pt x="63474" y="58292"/>
                </a:lnTo>
                <a:lnTo>
                  <a:pt x="66154" y="59436"/>
                </a:lnTo>
                <a:lnTo>
                  <a:pt x="67678" y="59943"/>
                </a:lnTo>
                <a:lnTo>
                  <a:pt x="73240" y="52831"/>
                </a:lnTo>
                <a:lnTo>
                  <a:pt x="71132" y="52197"/>
                </a:lnTo>
                <a:lnTo>
                  <a:pt x="67906" y="50800"/>
                </a:lnTo>
                <a:lnTo>
                  <a:pt x="63563" y="48640"/>
                </a:lnTo>
                <a:lnTo>
                  <a:pt x="59220" y="46609"/>
                </a:lnTo>
                <a:lnTo>
                  <a:pt x="55410" y="43941"/>
                </a:lnTo>
                <a:lnTo>
                  <a:pt x="52120" y="40639"/>
                </a:lnTo>
                <a:lnTo>
                  <a:pt x="49339" y="37973"/>
                </a:lnTo>
                <a:lnTo>
                  <a:pt x="47394" y="35178"/>
                </a:lnTo>
                <a:close/>
              </a:path>
              <a:path w="341630" h="113664">
                <a:moveTo>
                  <a:pt x="67551" y="7492"/>
                </a:moveTo>
                <a:lnTo>
                  <a:pt x="7340" y="7492"/>
                </a:lnTo>
                <a:lnTo>
                  <a:pt x="7340" y="15239"/>
                </a:lnTo>
                <a:lnTo>
                  <a:pt x="67551" y="15239"/>
                </a:lnTo>
                <a:lnTo>
                  <a:pt x="67551" y="7492"/>
                </a:lnTo>
                <a:close/>
              </a:path>
              <a:path w="341630" h="113664">
                <a:moveTo>
                  <a:pt x="254419" y="888"/>
                </a:moveTo>
                <a:lnTo>
                  <a:pt x="244805" y="888"/>
                </a:lnTo>
                <a:lnTo>
                  <a:pt x="244805" y="39750"/>
                </a:lnTo>
                <a:lnTo>
                  <a:pt x="327253" y="39750"/>
                </a:lnTo>
                <a:lnTo>
                  <a:pt x="327253" y="32003"/>
                </a:lnTo>
                <a:lnTo>
                  <a:pt x="254419" y="32003"/>
                </a:lnTo>
                <a:lnTo>
                  <a:pt x="254419" y="888"/>
                </a:lnTo>
                <a:close/>
              </a:path>
              <a:path w="341630" h="113664">
                <a:moveTo>
                  <a:pt x="215760" y="53339"/>
                </a:moveTo>
                <a:lnTo>
                  <a:pt x="206527" y="53339"/>
                </a:lnTo>
                <a:lnTo>
                  <a:pt x="206527" y="111251"/>
                </a:lnTo>
                <a:lnTo>
                  <a:pt x="215760" y="111251"/>
                </a:lnTo>
                <a:lnTo>
                  <a:pt x="215760" y="53339"/>
                </a:lnTo>
                <a:close/>
              </a:path>
              <a:path w="341630" h="113664">
                <a:moveTo>
                  <a:pt x="190715" y="2539"/>
                </a:moveTo>
                <a:lnTo>
                  <a:pt x="181470" y="2539"/>
                </a:lnTo>
                <a:lnTo>
                  <a:pt x="181470" y="106172"/>
                </a:lnTo>
                <a:lnTo>
                  <a:pt x="190715" y="106172"/>
                </a:lnTo>
                <a:lnTo>
                  <a:pt x="190715" y="53339"/>
                </a:lnTo>
                <a:lnTo>
                  <a:pt x="215760" y="53339"/>
                </a:lnTo>
                <a:lnTo>
                  <a:pt x="215760" y="44830"/>
                </a:lnTo>
                <a:lnTo>
                  <a:pt x="190715" y="44830"/>
                </a:lnTo>
                <a:lnTo>
                  <a:pt x="190715" y="2539"/>
                </a:lnTo>
                <a:close/>
              </a:path>
              <a:path w="341630" h="113664">
                <a:moveTo>
                  <a:pt x="215760" y="0"/>
                </a:moveTo>
                <a:lnTo>
                  <a:pt x="206527" y="0"/>
                </a:lnTo>
                <a:lnTo>
                  <a:pt x="206527" y="44830"/>
                </a:lnTo>
                <a:lnTo>
                  <a:pt x="215760" y="44830"/>
                </a:lnTo>
                <a:lnTo>
                  <a:pt x="215760" y="0"/>
                </a:lnTo>
                <a:close/>
              </a:path>
              <a:path w="341630" h="113664">
                <a:moveTo>
                  <a:pt x="96393" y="0"/>
                </a:moveTo>
                <a:lnTo>
                  <a:pt x="87033" y="0"/>
                </a:lnTo>
                <a:lnTo>
                  <a:pt x="87033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334" y="35051"/>
                </a:lnTo>
                <a:lnTo>
                  <a:pt x="113334" y="26924"/>
                </a:lnTo>
                <a:lnTo>
                  <a:pt x="96393" y="26924"/>
                </a:lnTo>
                <a:lnTo>
                  <a:pt x="96393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61058" y="3266947"/>
            <a:ext cx="209803" cy="11125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37029" y="3266947"/>
            <a:ext cx="562610" cy="111760"/>
          </a:xfrm>
          <a:custGeom>
            <a:avLst/>
            <a:gdLst/>
            <a:ahLst/>
            <a:cxnLst/>
            <a:rect l="l" t="t" r="r" b="b"/>
            <a:pathLst>
              <a:path w="562610" h="111760">
                <a:moveTo>
                  <a:pt x="548132" y="76835"/>
                </a:moveTo>
                <a:lnTo>
                  <a:pt x="507658" y="79363"/>
                </a:lnTo>
                <a:lnTo>
                  <a:pt x="464565" y="79628"/>
                </a:lnTo>
                <a:lnTo>
                  <a:pt x="464565" y="87629"/>
                </a:lnTo>
                <a:lnTo>
                  <a:pt x="506817" y="87362"/>
                </a:lnTo>
                <a:lnTo>
                  <a:pt x="548132" y="84962"/>
                </a:lnTo>
                <a:lnTo>
                  <a:pt x="548132" y="76835"/>
                </a:lnTo>
                <a:close/>
              </a:path>
              <a:path w="562610" h="111760">
                <a:moveTo>
                  <a:pt x="373633" y="76580"/>
                </a:moveTo>
                <a:lnTo>
                  <a:pt x="364363" y="76580"/>
                </a:lnTo>
                <a:lnTo>
                  <a:pt x="364363" y="108712"/>
                </a:lnTo>
                <a:lnTo>
                  <a:pt x="443992" y="108712"/>
                </a:lnTo>
                <a:lnTo>
                  <a:pt x="443992" y="100964"/>
                </a:lnTo>
                <a:lnTo>
                  <a:pt x="373633" y="100964"/>
                </a:lnTo>
                <a:lnTo>
                  <a:pt x="373633" y="76580"/>
                </a:lnTo>
                <a:close/>
              </a:path>
              <a:path w="562610" h="111760">
                <a:moveTo>
                  <a:pt x="439800" y="0"/>
                </a:moveTo>
                <a:lnTo>
                  <a:pt x="430402" y="0"/>
                </a:lnTo>
                <a:lnTo>
                  <a:pt x="430402" y="82803"/>
                </a:lnTo>
                <a:lnTo>
                  <a:pt x="439800" y="82803"/>
                </a:lnTo>
                <a:lnTo>
                  <a:pt x="439800" y="44830"/>
                </a:lnTo>
                <a:lnTo>
                  <a:pt x="456183" y="44830"/>
                </a:lnTo>
                <a:lnTo>
                  <a:pt x="456183" y="37084"/>
                </a:lnTo>
                <a:lnTo>
                  <a:pt x="439800" y="37084"/>
                </a:lnTo>
                <a:lnTo>
                  <a:pt x="439800" y="0"/>
                </a:lnTo>
                <a:close/>
              </a:path>
              <a:path w="562610" h="111760">
                <a:moveTo>
                  <a:pt x="425831" y="54990"/>
                </a:moveTo>
                <a:lnTo>
                  <a:pt x="420115" y="55879"/>
                </a:lnTo>
                <a:lnTo>
                  <a:pt x="412114" y="56641"/>
                </a:lnTo>
                <a:lnTo>
                  <a:pt x="391032" y="58165"/>
                </a:lnTo>
                <a:lnTo>
                  <a:pt x="383413" y="58547"/>
                </a:lnTo>
                <a:lnTo>
                  <a:pt x="343915" y="58547"/>
                </a:lnTo>
                <a:lnTo>
                  <a:pt x="343915" y="66421"/>
                </a:lnTo>
                <a:lnTo>
                  <a:pt x="360299" y="66421"/>
                </a:lnTo>
                <a:lnTo>
                  <a:pt x="370159" y="66351"/>
                </a:lnTo>
                <a:lnTo>
                  <a:pt x="410987" y="64277"/>
                </a:lnTo>
                <a:lnTo>
                  <a:pt x="425831" y="62864"/>
                </a:lnTo>
                <a:lnTo>
                  <a:pt x="425831" y="54990"/>
                </a:lnTo>
                <a:close/>
              </a:path>
              <a:path w="562610" h="111760">
                <a:moveTo>
                  <a:pt x="378587" y="32638"/>
                </a:moveTo>
                <a:lnTo>
                  <a:pt x="369062" y="32638"/>
                </a:lnTo>
                <a:lnTo>
                  <a:pt x="369062" y="58547"/>
                </a:lnTo>
                <a:lnTo>
                  <a:pt x="378587" y="58547"/>
                </a:lnTo>
                <a:lnTo>
                  <a:pt x="378587" y="32638"/>
                </a:lnTo>
                <a:close/>
              </a:path>
              <a:path w="562610" h="111760">
                <a:moveTo>
                  <a:pt x="413257" y="6857"/>
                </a:moveTo>
                <a:lnTo>
                  <a:pt x="352170" y="6857"/>
                </a:lnTo>
                <a:lnTo>
                  <a:pt x="352170" y="14731"/>
                </a:lnTo>
                <a:lnTo>
                  <a:pt x="402844" y="14731"/>
                </a:lnTo>
                <a:lnTo>
                  <a:pt x="402589" y="20954"/>
                </a:lnTo>
                <a:lnTo>
                  <a:pt x="401700" y="27559"/>
                </a:lnTo>
                <a:lnTo>
                  <a:pt x="400431" y="34798"/>
                </a:lnTo>
                <a:lnTo>
                  <a:pt x="399288" y="42037"/>
                </a:lnTo>
                <a:lnTo>
                  <a:pt x="398525" y="45847"/>
                </a:lnTo>
                <a:lnTo>
                  <a:pt x="398399" y="46354"/>
                </a:lnTo>
                <a:lnTo>
                  <a:pt x="407669" y="46354"/>
                </a:lnTo>
                <a:lnTo>
                  <a:pt x="408177" y="44703"/>
                </a:lnTo>
                <a:lnTo>
                  <a:pt x="408686" y="41655"/>
                </a:lnTo>
                <a:lnTo>
                  <a:pt x="409320" y="38735"/>
                </a:lnTo>
                <a:lnTo>
                  <a:pt x="409956" y="34798"/>
                </a:lnTo>
                <a:lnTo>
                  <a:pt x="410844" y="29717"/>
                </a:lnTo>
                <a:lnTo>
                  <a:pt x="411352" y="26542"/>
                </a:lnTo>
                <a:lnTo>
                  <a:pt x="411861" y="22860"/>
                </a:lnTo>
                <a:lnTo>
                  <a:pt x="413003" y="10922"/>
                </a:lnTo>
                <a:lnTo>
                  <a:pt x="413257" y="6857"/>
                </a:lnTo>
                <a:close/>
              </a:path>
              <a:path w="562610" h="111760">
                <a:moveTo>
                  <a:pt x="171576" y="74549"/>
                </a:moveTo>
                <a:lnTo>
                  <a:pt x="162051" y="74549"/>
                </a:lnTo>
                <a:lnTo>
                  <a:pt x="162051" y="111251"/>
                </a:lnTo>
                <a:lnTo>
                  <a:pt x="171576" y="111251"/>
                </a:lnTo>
                <a:lnTo>
                  <a:pt x="171576" y="74549"/>
                </a:lnTo>
                <a:close/>
              </a:path>
              <a:path w="562610" h="111760">
                <a:moveTo>
                  <a:pt x="222757" y="66801"/>
                </a:moveTo>
                <a:lnTo>
                  <a:pt x="111378" y="66801"/>
                </a:lnTo>
                <a:lnTo>
                  <a:pt x="111378" y="74549"/>
                </a:lnTo>
                <a:lnTo>
                  <a:pt x="222757" y="74549"/>
                </a:lnTo>
                <a:lnTo>
                  <a:pt x="222757" y="66801"/>
                </a:lnTo>
                <a:close/>
              </a:path>
              <a:path w="562610" h="111760">
                <a:moveTo>
                  <a:pt x="136144" y="3428"/>
                </a:moveTo>
                <a:lnTo>
                  <a:pt x="126618" y="3428"/>
                </a:lnTo>
                <a:lnTo>
                  <a:pt x="126618" y="52324"/>
                </a:lnTo>
                <a:lnTo>
                  <a:pt x="207518" y="52324"/>
                </a:lnTo>
                <a:lnTo>
                  <a:pt x="207518" y="44450"/>
                </a:lnTo>
                <a:lnTo>
                  <a:pt x="136144" y="44450"/>
                </a:lnTo>
                <a:lnTo>
                  <a:pt x="136144" y="26035"/>
                </a:lnTo>
                <a:lnTo>
                  <a:pt x="207518" y="26035"/>
                </a:lnTo>
                <a:lnTo>
                  <a:pt x="207518" y="18287"/>
                </a:lnTo>
                <a:lnTo>
                  <a:pt x="136144" y="18287"/>
                </a:lnTo>
                <a:lnTo>
                  <a:pt x="136144" y="3428"/>
                </a:lnTo>
                <a:close/>
              </a:path>
              <a:path w="562610" h="111760">
                <a:moveTo>
                  <a:pt x="207518" y="26035"/>
                </a:moveTo>
                <a:lnTo>
                  <a:pt x="198119" y="26035"/>
                </a:lnTo>
                <a:lnTo>
                  <a:pt x="198119" y="44450"/>
                </a:lnTo>
                <a:lnTo>
                  <a:pt x="207518" y="44450"/>
                </a:lnTo>
                <a:lnTo>
                  <a:pt x="207518" y="26035"/>
                </a:lnTo>
                <a:close/>
              </a:path>
              <a:path w="562610" h="111760">
                <a:moveTo>
                  <a:pt x="207518" y="3428"/>
                </a:moveTo>
                <a:lnTo>
                  <a:pt x="198119" y="3428"/>
                </a:lnTo>
                <a:lnTo>
                  <a:pt x="198119" y="18287"/>
                </a:lnTo>
                <a:lnTo>
                  <a:pt x="207518" y="18287"/>
                </a:lnTo>
                <a:lnTo>
                  <a:pt x="207518" y="3428"/>
                </a:lnTo>
                <a:close/>
              </a:path>
              <a:path w="562610" h="111760">
                <a:moveTo>
                  <a:pt x="511428" y="7238"/>
                </a:moveTo>
                <a:lnTo>
                  <a:pt x="493394" y="7238"/>
                </a:lnTo>
                <a:lnTo>
                  <a:pt x="486028" y="9905"/>
                </a:lnTo>
                <a:lnTo>
                  <a:pt x="480187" y="15239"/>
                </a:lnTo>
                <a:lnTo>
                  <a:pt x="474471" y="20574"/>
                </a:lnTo>
                <a:lnTo>
                  <a:pt x="471550" y="27050"/>
                </a:lnTo>
                <a:lnTo>
                  <a:pt x="471550" y="41910"/>
                </a:lnTo>
                <a:lnTo>
                  <a:pt x="474471" y="48387"/>
                </a:lnTo>
                <a:lnTo>
                  <a:pt x="480187" y="53721"/>
                </a:lnTo>
                <a:lnTo>
                  <a:pt x="486028" y="59054"/>
                </a:lnTo>
                <a:lnTo>
                  <a:pt x="493394" y="61849"/>
                </a:lnTo>
                <a:lnTo>
                  <a:pt x="511428" y="61849"/>
                </a:lnTo>
                <a:lnTo>
                  <a:pt x="518794" y="59054"/>
                </a:lnTo>
                <a:lnTo>
                  <a:pt x="524637" y="53721"/>
                </a:lnTo>
                <a:lnTo>
                  <a:pt x="495681" y="53721"/>
                </a:lnTo>
                <a:lnTo>
                  <a:pt x="490474" y="51815"/>
                </a:lnTo>
                <a:lnTo>
                  <a:pt x="483107" y="44196"/>
                </a:lnTo>
                <a:lnTo>
                  <a:pt x="481330" y="39750"/>
                </a:lnTo>
                <a:lnTo>
                  <a:pt x="481330" y="29210"/>
                </a:lnTo>
                <a:lnTo>
                  <a:pt x="483107" y="24764"/>
                </a:lnTo>
                <a:lnTo>
                  <a:pt x="490474" y="17144"/>
                </a:lnTo>
                <a:lnTo>
                  <a:pt x="495681" y="15239"/>
                </a:lnTo>
                <a:lnTo>
                  <a:pt x="524637" y="15239"/>
                </a:lnTo>
                <a:lnTo>
                  <a:pt x="518794" y="9905"/>
                </a:lnTo>
                <a:lnTo>
                  <a:pt x="511428" y="7238"/>
                </a:lnTo>
                <a:close/>
              </a:path>
              <a:path w="562610" h="111760">
                <a:moveTo>
                  <a:pt x="524637" y="15239"/>
                </a:moveTo>
                <a:lnTo>
                  <a:pt x="509143" y="15239"/>
                </a:lnTo>
                <a:lnTo>
                  <a:pt x="514350" y="17144"/>
                </a:lnTo>
                <a:lnTo>
                  <a:pt x="517906" y="20954"/>
                </a:lnTo>
                <a:lnTo>
                  <a:pt x="521588" y="24764"/>
                </a:lnTo>
                <a:lnTo>
                  <a:pt x="523367" y="29210"/>
                </a:lnTo>
                <a:lnTo>
                  <a:pt x="523367" y="39750"/>
                </a:lnTo>
                <a:lnTo>
                  <a:pt x="521588" y="44196"/>
                </a:lnTo>
                <a:lnTo>
                  <a:pt x="517906" y="48005"/>
                </a:lnTo>
                <a:lnTo>
                  <a:pt x="514350" y="51815"/>
                </a:lnTo>
                <a:lnTo>
                  <a:pt x="509143" y="53721"/>
                </a:lnTo>
                <a:lnTo>
                  <a:pt x="524637" y="53721"/>
                </a:lnTo>
                <a:lnTo>
                  <a:pt x="530351" y="48387"/>
                </a:lnTo>
                <a:lnTo>
                  <a:pt x="533272" y="41910"/>
                </a:lnTo>
                <a:lnTo>
                  <a:pt x="533272" y="27050"/>
                </a:lnTo>
                <a:lnTo>
                  <a:pt x="530351" y="20574"/>
                </a:lnTo>
                <a:lnTo>
                  <a:pt x="524637" y="15239"/>
                </a:lnTo>
                <a:close/>
              </a:path>
              <a:path w="562610" h="111760">
                <a:moveTo>
                  <a:pt x="48387" y="6223"/>
                </a:moveTo>
                <a:lnTo>
                  <a:pt x="30099" y="6223"/>
                </a:lnTo>
                <a:lnTo>
                  <a:pt x="22606" y="8762"/>
                </a:lnTo>
                <a:lnTo>
                  <a:pt x="16890" y="13969"/>
                </a:lnTo>
                <a:lnTo>
                  <a:pt x="11049" y="19176"/>
                </a:lnTo>
                <a:lnTo>
                  <a:pt x="8127" y="25400"/>
                </a:lnTo>
                <a:lnTo>
                  <a:pt x="8179" y="39497"/>
                </a:lnTo>
                <a:lnTo>
                  <a:pt x="10540" y="45338"/>
                </a:lnTo>
                <a:lnTo>
                  <a:pt x="20446" y="55244"/>
                </a:lnTo>
                <a:lnTo>
                  <a:pt x="26924" y="58165"/>
                </a:lnTo>
                <a:lnTo>
                  <a:pt x="34797" y="59054"/>
                </a:lnTo>
                <a:lnTo>
                  <a:pt x="34797" y="82930"/>
                </a:lnTo>
                <a:lnTo>
                  <a:pt x="0" y="82930"/>
                </a:lnTo>
                <a:lnTo>
                  <a:pt x="0" y="90804"/>
                </a:lnTo>
                <a:lnTo>
                  <a:pt x="42418" y="90677"/>
                </a:lnTo>
                <a:lnTo>
                  <a:pt x="83438" y="88137"/>
                </a:lnTo>
                <a:lnTo>
                  <a:pt x="83438" y="82550"/>
                </a:lnTo>
                <a:lnTo>
                  <a:pt x="44450" y="82550"/>
                </a:lnTo>
                <a:lnTo>
                  <a:pt x="44450" y="59054"/>
                </a:lnTo>
                <a:lnTo>
                  <a:pt x="52196" y="58038"/>
                </a:lnTo>
                <a:lnTo>
                  <a:pt x="58419" y="54990"/>
                </a:lnTo>
                <a:lnTo>
                  <a:pt x="62230" y="51180"/>
                </a:lnTo>
                <a:lnTo>
                  <a:pt x="32512" y="51180"/>
                </a:lnTo>
                <a:lnTo>
                  <a:pt x="27177" y="49402"/>
                </a:lnTo>
                <a:lnTo>
                  <a:pt x="19684" y="42163"/>
                </a:lnTo>
                <a:lnTo>
                  <a:pt x="17780" y="37846"/>
                </a:lnTo>
                <a:lnTo>
                  <a:pt x="17780" y="27686"/>
                </a:lnTo>
                <a:lnTo>
                  <a:pt x="19557" y="23367"/>
                </a:lnTo>
                <a:lnTo>
                  <a:pt x="23240" y="19685"/>
                </a:lnTo>
                <a:lnTo>
                  <a:pt x="27050" y="16128"/>
                </a:lnTo>
                <a:lnTo>
                  <a:pt x="32257" y="14224"/>
                </a:lnTo>
                <a:lnTo>
                  <a:pt x="61456" y="14224"/>
                </a:lnTo>
                <a:lnTo>
                  <a:pt x="55880" y="8889"/>
                </a:lnTo>
                <a:lnTo>
                  <a:pt x="48387" y="6223"/>
                </a:lnTo>
                <a:close/>
              </a:path>
              <a:path w="562610" h="111760">
                <a:moveTo>
                  <a:pt x="83438" y="80010"/>
                </a:moveTo>
                <a:lnTo>
                  <a:pt x="78993" y="80644"/>
                </a:lnTo>
                <a:lnTo>
                  <a:pt x="73278" y="81279"/>
                </a:lnTo>
                <a:lnTo>
                  <a:pt x="53086" y="82423"/>
                </a:lnTo>
                <a:lnTo>
                  <a:pt x="47878" y="82550"/>
                </a:lnTo>
                <a:lnTo>
                  <a:pt x="83438" y="82550"/>
                </a:lnTo>
                <a:lnTo>
                  <a:pt x="83438" y="80010"/>
                </a:lnTo>
                <a:close/>
              </a:path>
              <a:path w="562610" h="111760">
                <a:moveTo>
                  <a:pt x="61456" y="14224"/>
                </a:moveTo>
                <a:lnTo>
                  <a:pt x="46227" y="14224"/>
                </a:lnTo>
                <a:lnTo>
                  <a:pt x="51562" y="16128"/>
                </a:lnTo>
                <a:lnTo>
                  <a:pt x="55371" y="19685"/>
                </a:lnTo>
                <a:lnTo>
                  <a:pt x="59055" y="23367"/>
                </a:lnTo>
                <a:lnTo>
                  <a:pt x="60959" y="27686"/>
                </a:lnTo>
                <a:lnTo>
                  <a:pt x="60959" y="37846"/>
                </a:lnTo>
                <a:lnTo>
                  <a:pt x="59181" y="42163"/>
                </a:lnTo>
                <a:lnTo>
                  <a:pt x="55499" y="45719"/>
                </a:lnTo>
                <a:lnTo>
                  <a:pt x="51815" y="49402"/>
                </a:lnTo>
                <a:lnTo>
                  <a:pt x="46481" y="51180"/>
                </a:lnTo>
                <a:lnTo>
                  <a:pt x="62230" y="51180"/>
                </a:lnTo>
                <a:lnTo>
                  <a:pt x="63245" y="50164"/>
                </a:lnTo>
                <a:lnTo>
                  <a:pt x="68071" y="45212"/>
                </a:lnTo>
                <a:lnTo>
                  <a:pt x="70484" y="39497"/>
                </a:lnTo>
                <a:lnTo>
                  <a:pt x="70484" y="26288"/>
                </a:lnTo>
                <a:lnTo>
                  <a:pt x="67563" y="20065"/>
                </a:lnTo>
                <a:lnTo>
                  <a:pt x="61456" y="14224"/>
                </a:lnTo>
                <a:close/>
              </a:path>
              <a:path w="562610" h="111760">
                <a:moveTo>
                  <a:pt x="292353" y="13207"/>
                </a:moveTo>
                <a:lnTo>
                  <a:pt x="239775" y="13207"/>
                </a:lnTo>
                <a:lnTo>
                  <a:pt x="239775" y="20954"/>
                </a:lnTo>
                <a:lnTo>
                  <a:pt x="281686" y="20954"/>
                </a:lnTo>
                <a:lnTo>
                  <a:pt x="281050" y="25653"/>
                </a:lnTo>
                <a:lnTo>
                  <a:pt x="262000" y="64897"/>
                </a:lnTo>
                <a:lnTo>
                  <a:pt x="233044" y="85725"/>
                </a:lnTo>
                <a:lnTo>
                  <a:pt x="240283" y="91439"/>
                </a:lnTo>
                <a:lnTo>
                  <a:pt x="275208" y="61722"/>
                </a:lnTo>
                <a:lnTo>
                  <a:pt x="291845" y="20319"/>
                </a:lnTo>
                <a:lnTo>
                  <a:pt x="292353" y="13207"/>
                </a:lnTo>
                <a:close/>
              </a:path>
              <a:path w="562610" h="111760">
                <a:moveTo>
                  <a:pt x="562101" y="0"/>
                </a:moveTo>
                <a:lnTo>
                  <a:pt x="552576" y="0"/>
                </a:lnTo>
                <a:lnTo>
                  <a:pt x="552576" y="111251"/>
                </a:lnTo>
                <a:lnTo>
                  <a:pt x="562101" y="111251"/>
                </a:lnTo>
                <a:lnTo>
                  <a:pt x="562101" y="0"/>
                </a:lnTo>
                <a:close/>
              </a:path>
              <a:path w="562610" h="111760">
                <a:moveTo>
                  <a:pt x="329183" y="0"/>
                </a:moveTo>
                <a:lnTo>
                  <a:pt x="319658" y="0"/>
                </a:lnTo>
                <a:lnTo>
                  <a:pt x="319658" y="111251"/>
                </a:lnTo>
                <a:lnTo>
                  <a:pt x="329183" y="111251"/>
                </a:lnTo>
                <a:lnTo>
                  <a:pt x="329183" y="0"/>
                </a:lnTo>
                <a:close/>
              </a:path>
              <a:path w="562610" h="111760">
                <a:moveTo>
                  <a:pt x="98043" y="0"/>
                </a:moveTo>
                <a:lnTo>
                  <a:pt x="88518" y="0"/>
                </a:lnTo>
                <a:lnTo>
                  <a:pt x="88518" y="111251"/>
                </a:lnTo>
                <a:lnTo>
                  <a:pt x="98043" y="111251"/>
                </a:lnTo>
                <a:lnTo>
                  <a:pt x="98043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65426" y="3262376"/>
            <a:ext cx="440181" cy="12065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69489" y="3262376"/>
            <a:ext cx="999363" cy="12065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836670" y="3262376"/>
            <a:ext cx="882141" cy="12065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81677" y="3266947"/>
            <a:ext cx="683895" cy="111760"/>
          </a:xfrm>
          <a:custGeom>
            <a:avLst/>
            <a:gdLst/>
            <a:ahLst/>
            <a:cxnLst/>
            <a:rect l="l" t="t" r="r" b="b"/>
            <a:pathLst>
              <a:path w="683895" h="111760">
                <a:moveTo>
                  <a:pt x="372872" y="65912"/>
                </a:moveTo>
                <a:lnTo>
                  <a:pt x="363220" y="65912"/>
                </a:lnTo>
                <a:lnTo>
                  <a:pt x="363220" y="109981"/>
                </a:lnTo>
                <a:lnTo>
                  <a:pt x="441833" y="109981"/>
                </a:lnTo>
                <a:lnTo>
                  <a:pt x="441833" y="102362"/>
                </a:lnTo>
                <a:lnTo>
                  <a:pt x="372872" y="102362"/>
                </a:lnTo>
                <a:lnTo>
                  <a:pt x="372872" y="86360"/>
                </a:lnTo>
                <a:lnTo>
                  <a:pt x="441833" y="86360"/>
                </a:lnTo>
                <a:lnTo>
                  <a:pt x="441833" y="78739"/>
                </a:lnTo>
                <a:lnTo>
                  <a:pt x="372872" y="78739"/>
                </a:lnTo>
                <a:lnTo>
                  <a:pt x="372872" y="65912"/>
                </a:lnTo>
                <a:close/>
              </a:path>
              <a:path w="683895" h="111760">
                <a:moveTo>
                  <a:pt x="441833" y="86360"/>
                </a:moveTo>
                <a:lnTo>
                  <a:pt x="432308" y="86360"/>
                </a:lnTo>
                <a:lnTo>
                  <a:pt x="432308" y="102362"/>
                </a:lnTo>
                <a:lnTo>
                  <a:pt x="441833" y="102362"/>
                </a:lnTo>
                <a:lnTo>
                  <a:pt x="441833" y="86360"/>
                </a:lnTo>
                <a:close/>
              </a:path>
              <a:path w="683895" h="111760">
                <a:moveTo>
                  <a:pt x="441833" y="65912"/>
                </a:moveTo>
                <a:lnTo>
                  <a:pt x="432308" y="65912"/>
                </a:lnTo>
                <a:lnTo>
                  <a:pt x="432308" y="78739"/>
                </a:lnTo>
                <a:lnTo>
                  <a:pt x="441833" y="78739"/>
                </a:lnTo>
                <a:lnTo>
                  <a:pt x="441833" y="65912"/>
                </a:lnTo>
                <a:close/>
              </a:path>
              <a:path w="683895" h="111760">
                <a:moveTo>
                  <a:pt x="165862" y="70230"/>
                </a:moveTo>
                <a:lnTo>
                  <a:pt x="156463" y="70230"/>
                </a:lnTo>
                <a:lnTo>
                  <a:pt x="156463" y="111251"/>
                </a:lnTo>
                <a:lnTo>
                  <a:pt x="165862" y="111251"/>
                </a:lnTo>
                <a:lnTo>
                  <a:pt x="165862" y="70230"/>
                </a:lnTo>
                <a:close/>
              </a:path>
              <a:path w="683895" h="111760">
                <a:moveTo>
                  <a:pt x="217550" y="62484"/>
                </a:moveTo>
                <a:lnTo>
                  <a:pt x="106172" y="62484"/>
                </a:lnTo>
                <a:lnTo>
                  <a:pt x="106172" y="70230"/>
                </a:lnTo>
                <a:lnTo>
                  <a:pt x="217550" y="70230"/>
                </a:lnTo>
                <a:lnTo>
                  <a:pt x="217550" y="62484"/>
                </a:lnTo>
                <a:close/>
              </a:path>
              <a:path w="683895" h="111760">
                <a:moveTo>
                  <a:pt x="321818" y="52577"/>
                </a:moveTo>
                <a:lnTo>
                  <a:pt x="312293" y="52577"/>
                </a:lnTo>
                <a:lnTo>
                  <a:pt x="312293" y="111251"/>
                </a:lnTo>
                <a:lnTo>
                  <a:pt x="321818" y="111251"/>
                </a:lnTo>
                <a:lnTo>
                  <a:pt x="321818" y="52577"/>
                </a:lnTo>
                <a:close/>
              </a:path>
              <a:path w="683895" h="111760">
                <a:moveTo>
                  <a:pt x="265430" y="8636"/>
                </a:moveTo>
                <a:lnTo>
                  <a:pt x="248538" y="8636"/>
                </a:lnTo>
                <a:lnTo>
                  <a:pt x="241553" y="12446"/>
                </a:lnTo>
                <a:lnTo>
                  <a:pt x="228219" y="49529"/>
                </a:lnTo>
                <a:lnTo>
                  <a:pt x="228717" y="58292"/>
                </a:lnTo>
                <a:lnTo>
                  <a:pt x="248538" y="90424"/>
                </a:lnTo>
                <a:lnTo>
                  <a:pt x="265684" y="90424"/>
                </a:lnTo>
                <a:lnTo>
                  <a:pt x="272542" y="86994"/>
                </a:lnTo>
                <a:lnTo>
                  <a:pt x="276399" y="81914"/>
                </a:lnTo>
                <a:lnTo>
                  <a:pt x="251078" y="81914"/>
                </a:lnTo>
                <a:lnTo>
                  <a:pt x="246252" y="78739"/>
                </a:lnTo>
                <a:lnTo>
                  <a:pt x="239480" y="66198"/>
                </a:lnTo>
                <a:lnTo>
                  <a:pt x="239367" y="65912"/>
                </a:lnTo>
                <a:lnTo>
                  <a:pt x="237744" y="58419"/>
                </a:lnTo>
                <a:lnTo>
                  <a:pt x="237744" y="40639"/>
                </a:lnTo>
                <a:lnTo>
                  <a:pt x="239395" y="33019"/>
                </a:lnTo>
                <a:lnTo>
                  <a:pt x="246252" y="20319"/>
                </a:lnTo>
                <a:lnTo>
                  <a:pt x="251078" y="17144"/>
                </a:lnTo>
                <a:lnTo>
                  <a:pt x="276244" y="17144"/>
                </a:lnTo>
                <a:lnTo>
                  <a:pt x="272161" y="11937"/>
                </a:lnTo>
                <a:lnTo>
                  <a:pt x="265430" y="8636"/>
                </a:lnTo>
                <a:close/>
              </a:path>
              <a:path w="683895" h="111760">
                <a:moveTo>
                  <a:pt x="276244" y="17144"/>
                </a:moveTo>
                <a:lnTo>
                  <a:pt x="263651" y="17144"/>
                </a:lnTo>
                <a:lnTo>
                  <a:pt x="268477" y="20319"/>
                </a:lnTo>
                <a:lnTo>
                  <a:pt x="275082" y="33019"/>
                </a:lnTo>
                <a:lnTo>
                  <a:pt x="276860" y="40639"/>
                </a:lnTo>
                <a:lnTo>
                  <a:pt x="276830" y="58419"/>
                </a:lnTo>
                <a:lnTo>
                  <a:pt x="275082" y="65912"/>
                </a:lnTo>
                <a:lnTo>
                  <a:pt x="271780" y="72262"/>
                </a:lnTo>
                <a:lnTo>
                  <a:pt x="268477" y="78739"/>
                </a:lnTo>
                <a:lnTo>
                  <a:pt x="263651" y="81914"/>
                </a:lnTo>
                <a:lnTo>
                  <a:pt x="276399" y="81914"/>
                </a:lnTo>
                <a:lnTo>
                  <a:pt x="286131" y="52577"/>
                </a:lnTo>
                <a:lnTo>
                  <a:pt x="321818" y="52577"/>
                </a:lnTo>
                <a:lnTo>
                  <a:pt x="321818" y="44323"/>
                </a:lnTo>
                <a:lnTo>
                  <a:pt x="286003" y="44323"/>
                </a:lnTo>
                <a:lnTo>
                  <a:pt x="285027" y="36613"/>
                </a:lnTo>
                <a:lnTo>
                  <a:pt x="283241" y="29702"/>
                </a:lnTo>
                <a:lnTo>
                  <a:pt x="280646" y="23623"/>
                </a:lnTo>
                <a:lnTo>
                  <a:pt x="277240" y="18414"/>
                </a:lnTo>
                <a:lnTo>
                  <a:pt x="276244" y="17144"/>
                </a:lnTo>
                <a:close/>
              </a:path>
              <a:path w="683895" h="111760">
                <a:moveTo>
                  <a:pt x="321818" y="0"/>
                </a:moveTo>
                <a:lnTo>
                  <a:pt x="312293" y="0"/>
                </a:lnTo>
                <a:lnTo>
                  <a:pt x="312293" y="44323"/>
                </a:lnTo>
                <a:lnTo>
                  <a:pt x="321818" y="44323"/>
                </a:lnTo>
                <a:lnTo>
                  <a:pt x="321818" y="0"/>
                </a:lnTo>
                <a:close/>
              </a:path>
              <a:path w="683895" h="111760">
                <a:moveTo>
                  <a:pt x="635762" y="13588"/>
                </a:moveTo>
                <a:lnTo>
                  <a:pt x="581406" y="13588"/>
                </a:lnTo>
                <a:lnTo>
                  <a:pt x="581406" y="85089"/>
                </a:lnTo>
                <a:lnTo>
                  <a:pt x="599059" y="85089"/>
                </a:lnTo>
                <a:lnTo>
                  <a:pt x="605917" y="84962"/>
                </a:lnTo>
                <a:lnTo>
                  <a:pt x="612775" y="84709"/>
                </a:lnTo>
                <a:lnTo>
                  <a:pt x="620140" y="84581"/>
                </a:lnTo>
                <a:lnTo>
                  <a:pt x="627252" y="84074"/>
                </a:lnTo>
                <a:lnTo>
                  <a:pt x="633984" y="83438"/>
                </a:lnTo>
                <a:lnTo>
                  <a:pt x="640714" y="82676"/>
                </a:lnTo>
                <a:lnTo>
                  <a:pt x="648081" y="81661"/>
                </a:lnTo>
                <a:lnTo>
                  <a:pt x="648081" y="77215"/>
                </a:lnTo>
                <a:lnTo>
                  <a:pt x="590803" y="77215"/>
                </a:lnTo>
                <a:lnTo>
                  <a:pt x="590803" y="21462"/>
                </a:lnTo>
                <a:lnTo>
                  <a:pt x="635762" y="21462"/>
                </a:lnTo>
                <a:lnTo>
                  <a:pt x="635762" y="13588"/>
                </a:lnTo>
                <a:close/>
              </a:path>
              <a:path w="683895" h="111760">
                <a:moveTo>
                  <a:pt x="648081" y="73913"/>
                </a:moveTo>
                <a:lnTo>
                  <a:pt x="645413" y="74422"/>
                </a:lnTo>
                <a:lnTo>
                  <a:pt x="640714" y="75056"/>
                </a:lnTo>
                <a:lnTo>
                  <a:pt x="634111" y="75691"/>
                </a:lnTo>
                <a:lnTo>
                  <a:pt x="627507" y="76453"/>
                </a:lnTo>
                <a:lnTo>
                  <a:pt x="621284" y="76835"/>
                </a:lnTo>
                <a:lnTo>
                  <a:pt x="615569" y="76962"/>
                </a:lnTo>
                <a:lnTo>
                  <a:pt x="590803" y="77215"/>
                </a:lnTo>
                <a:lnTo>
                  <a:pt x="648081" y="77215"/>
                </a:lnTo>
                <a:lnTo>
                  <a:pt x="648081" y="73913"/>
                </a:lnTo>
                <a:close/>
              </a:path>
              <a:path w="683895" h="111760">
                <a:moveTo>
                  <a:pt x="476376" y="10540"/>
                </a:moveTo>
                <a:lnTo>
                  <a:pt x="466851" y="10540"/>
                </a:lnTo>
                <a:lnTo>
                  <a:pt x="466851" y="83947"/>
                </a:lnTo>
                <a:lnTo>
                  <a:pt x="486156" y="83947"/>
                </a:lnTo>
                <a:lnTo>
                  <a:pt x="493140" y="83819"/>
                </a:lnTo>
                <a:lnTo>
                  <a:pt x="499618" y="83565"/>
                </a:lnTo>
                <a:lnTo>
                  <a:pt x="506349" y="83438"/>
                </a:lnTo>
                <a:lnTo>
                  <a:pt x="513334" y="82803"/>
                </a:lnTo>
                <a:lnTo>
                  <a:pt x="520446" y="81787"/>
                </a:lnTo>
                <a:lnTo>
                  <a:pt x="527558" y="80644"/>
                </a:lnTo>
                <a:lnTo>
                  <a:pt x="533019" y="79882"/>
                </a:lnTo>
                <a:lnTo>
                  <a:pt x="536956" y="79121"/>
                </a:lnTo>
                <a:lnTo>
                  <a:pt x="536956" y="75818"/>
                </a:lnTo>
                <a:lnTo>
                  <a:pt x="476376" y="75818"/>
                </a:lnTo>
                <a:lnTo>
                  <a:pt x="476376" y="10540"/>
                </a:lnTo>
                <a:close/>
              </a:path>
              <a:path w="683895" h="111760">
                <a:moveTo>
                  <a:pt x="536956" y="71247"/>
                </a:moveTo>
                <a:lnTo>
                  <a:pt x="532638" y="72136"/>
                </a:lnTo>
                <a:lnTo>
                  <a:pt x="526923" y="73025"/>
                </a:lnTo>
                <a:lnTo>
                  <a:pt x="519684" y="73913"/>
                </a:lnTo>
                <a:lnTo>
                  <a:pt x="512318" y="74929"/>
                </a:lnTo>
                <a:lnTo>
                  <a:pt x="505840" y="75437"/>
                </a:lnTo>
                <a:lnTo>
                  <a:pt x="499999" y="75564"/>
                </a:lnTo>
                <a:lnTo>
                  <a:pt x="476376" y="75818"/>
                </a:lnTo>
                <a:lnTo>
                  <a:pt x="536956" y="75818"/>
                </a:lnTo>
                <a:lnTo>
                  <a:pt x="536956" y="71247"/>
                </a:lnTo>
                <a:close/>
              </a:path>
              <a:path w="683895" h="111760">
                <a:moveTo>
                  <a:pt x="9525" y="10540"/>
                </a:moveTo>
                <a:lnTo>
                  <a:pt x="0" y="10540"/>
                </a:lnTo>
                <a:lnTo>
                  <a:pt x="0" y="83947"/>
                </a:lnTo>
                <a:lnTo>
                  <a:pt x="36957" y="83438"/>
                </a:lnTo>
                <a:lnTo>
                  <a:pt x="43942" y="82803"/>
                </a:lnTo>
                <a:lnTo>
                  <a:pt x="63626" y="80010"/>
                </a:lnTo>
                <a:lnTo>
                  <a:pt x="67563" y="79248"/>
                </a:lnTo>
                <a:lnTo>
                  <a:pt x="67563" y="75818"/>
                </a:lnTo>
                <a:lnTo>
                  <a:pt x="9525" y="75818"/>
                </a:lnTo>
                <a:lnTo>
                  <a:pt x="9525" y="10540"/>
                </a:lnTo>
                <a:close/>
              </a:path>
              <a:path w="683895" h="111760">
                <a:moveTo>
                  <a:pt x="67563" y="71247"/>
                </a:moveTo>
                <a:lnTo>
                  <a:pt x="63373" y="72136"/>
                </a:lnTo>
                <a:lnTo>
                  <a:pt x="57531" y="73025"/>
                </a:lnTo>
                <a:lnTo>
                  <a:pt x="50292" y="73913"/>
                </a:lnTo>
                <a:lnTo>
                  <a:pt x="42925" y="74929"/>
                </a:lnTo>
                <a:lnTo>
                  <a:pt x="36449" y="75437"/>
                </a:lnTo>
                <a:lnTo>
                  <a:pt x="9525" y="75818"/>
                </a:lnTo>
                <a:lnTo>
                  <a:pt x="67563" y="75818"/>
                </a:lnTo>
                <a:lnTo>
                  <a:pt x="67563" y="71247"/>
                </a:lnTo>
                <a:close/>
              </a:path>
              <a:path w="683895" h="111760">
                <a:moveTo>
                  <a:pt x="383667" y="15239"/>
                </a:moveTo>
                <a:lnTo>
                  <a:pt x="373634" y="15239"/>
                </a:lnTo>
                <a:lnTo>
                  <a:pt x="373634" y="21336"/>
                </a:lnTo>
                <a:lnTo>
                  <a:pt x="372745" y="25018"/>
                </a:lnTo>
                <a:lnTo>
                  <a:pt x="371032" y="28701"/>
                </a:lnTo>
                <a:lnTo>
                  <a:pt x="369315" y="32257"/>
                </a:lnTo>
                <a:lnTo>
                  <a:pt x="366902" y="35560"/>
                </a:lnTo>
                <a:lnTo>
                  <a:pt x="363727" y="38480"/>
                </a:lnTo>
                <a:lnTo>
                  <a:pt x="360172" y="42037"/>
                </a:lnTo>
                <a:lnTo>
                  <a:pt x="341375" y="52831"/>
                </a:lnTo>
                <a:lnTo>
                  <a:pt x="348107" y="59816"/>
                </a:lnTo>
                <a:lnTo>
                  <a:pt x="367411" y="47371"/>
                </a:lnTo>
                <a:lnTo>
                  <a:pt x="370077" y="44957"/>
                </a:lnTo>
                <a:lnTo>
                  <a:pt x="372363" y="42417"/>
                </a:lnTo>
                <a:lnTo>
                  <a:pt x="376300" y="37464"/>
                </a:lnTo>
                <a:lnTo>
                  <a:pt x="377698" y="35051"/>
                </a:lnTo>
                <a:lnTo>
                  <a:pt x="378587" y="32892"/>
                </a:lnTo>
                <a:lnTo>
                  <a:pt x="389509" y="32892"/>
                </a:lnTo>
                <a:lnTo>
                  <a:pt x="389000" y="32257"/>
                </a:lnTo>
                <a:lnTo>
                  <a:pt x="386767" y="28575"/>
                </a:lnTo>
                <a:lnTo>
                  <a:pt x="384683" y="25018"/>
                </a:lnTo>
                <a:lnTo>
                  <a:pt x="383667" y="21336"/>
                </a:lnTo>
                <a:lnTo>
                  <a:pt x="383667" y="15239"/>
                </a:lnTo>
                <a:close/>
              </a:path>
              <a:path w="683895" h="111760">
                <a:moveTo>
                  <a:pt x="389509" y="32892"/>
                </a:moveTo>
                <a:lnTo>
                  <a:pt x="378587" y="32892"/>
                </a:lnTo>
                <a:lnTo>
                  <a:pt x="379602" y="34925"/>
                </a:lnTo>
                <a:lnTo>
                  <a:pt x="381126" y="37084"/>
                </a:lnTo>
                <a:lnTo>
                  <a:pt x="383032" y="39242"/>
                </a:lnTo>
                <a:lnTo>
                  <a:pt x="384937" y="41528"/>
                </a:lnTo>
                <a:lnTo>
                  <a:pt x="404368" y="54863"/>
                </a:lnTo>
                <a:lnTo>
                  <a:pt x="406908" y="56134"/>
                </a:lnTo>
                <a:lnTo>
                  <a:pt x="408559" y="56768"/>
                </a:lnTo>
                <a:lnTo>
                  <a:pt x="414400" y="49529"/>
                </a:lnTo>
                <a:lnTo>
                  <a:pt x="412369" y="48894"/>
                </a:lnTo>
                <a:lnTo>
                  <a:pt x="409448" y="47625"/>
                </a:lnTo>
                <a:lnTo>
                  <a:pt x="405764" y="45719"/>
                </a:lnTo>
                <a:lnTo>
                  <a:pt x="402082" y="43941"/>
                </a:lnTo>
                <a:lnTo>
                  <a:pt x="398272" y="41275"/>
                </a:lnTo>
                <a:lnTo>
                  <a:pt x="391540" y="35432"/>
                </a:lnTo>
                <a:lnTo>
                  <a:pt x="389509" y="32892"/>
                </a:lnTo>
                <a:close/>
              </a:path>
              <a:path w="683895" h="111760">
                <a:moveTo>
                  <a:pt x="408686" y="7365"/>
                </a:moveTo>
                <a:lnTo>
                  <a:pt x="348614" y="7365"/>
                </a:lnTo>
                <a:lnTo>
                  <a:pt x="348614" y="15239"/>
                </a:lnTo>
                <a:lnTo>
                  <a:pt x="408686" y="15239"/>
                </a:lnTo>
                <a:lnTo>
                  <a:pt x="408686" y="7365"/>
                </a:lnTo>
                <a:close/>
              </a:path>
              <a:path w="683895" h="111760">
                <a:moveTo>
                  <a:pt x="130556" y="3175"/>
                </a:moveTo>
                <a:lnTo>
                  <a:pt x="121031" y="3175"/>
                </a:lnTo>
                <a:lnTo>
                  <a:pt x="121031" y="44957"/>
                </a:lnTo>
                <a:lnTo>
                  <a:pt x="204343" y="44957"/>
                </a:lnTo>
                <a:lnTo>
                  <a:pt x="204343" y="37211"/>
                </a:lnTo>
                <a:lnTo>
                  <a:pt x="130556" y="37211"/>
                </a:lnTo>
                <a:lnTo>
                  <a:pt x="130556" y="3175"/>
                </a:lnTo>
                <a:close/>
              </a:path>
              <a:path w="683895" h="111760">
                <a:moveTo>
                  <a:pt x="665607" y="0"/>
                </a:moveTo>
                <a:lnTo>
                  <a:pt x="656209" y="0"/>
                </a:lnTo>
                <a:lnTo>
                  <a:pt x="656209" y="111251"/>
                </a:lnTo>
                <a:lnTo>
                  <a:pt x="665607" y="111251"/>
                </a:lnTo>
                <a:lnTo>
                  <a:pt x="665607" y="53339"/>
                </a:lnTo>
                <a:lnTo>
                  <a:pt x="683640" y="53339"/>
                </a:lnTo>
                <a:lnTo>
                  <a:pt x="683640" y="45212"/>
                </a:lnTo>
                <a:lnTo>
                  <a:pt x="665607" y="45212"/>
                </a:lnTo>
                <a:lnTo>
                  <a:pt x="665607" y="0"/>
                </a:lnTo>
                <a:close/>
              </a:path>
              <a:path w="683895" h="111760">
                <a:moveTo>
                  <a:pt x="554609" y="0"/>
                </a:moveTo>
                <a:lnTo>
                  <a:pt x="545084" y="0"/>
                </a:lnTo>
                <a:lnTo>
                  <a:pt x="545084" y="111251"/>
                </a:lnTo>
                <a:lnTo>
                  <a:pt x="554609" y="111251"/>
                </a:lnTo>
                <a:lnTo>
                  <a:pt x="554609" y="0"/>
                </a:lnTo>
                <a:close/>
              </a:path>
              <a:path w="683895" h="111760">
                <a:moveTo>
                  <a:pt x="441833" y="0"/>
                </a:moveTo>
                <a:lnTo>
                  <a:pt x="432308" y="0"/>
                </a:lnTo>
                <a:lnTo>
                  <a:pt x="432308" y="60071"/>
                </a:lnTo>
                <a:lnTo>
                  <a:pt x="441833" y="60071"/>
                </a:lnTo>
                <a:lnTo>
                  <a:pt x="441833" y="0"/>
                </a:lnTo>
                <a:close/>
              </a:path>
              <a:path w="683895" h="111760">
                <a:moveTo>
                  <a:pt x="85217" y="0"/>
                </a:moveTo>
                <a:lnTo>
                  <a:pt x="75819" y="0"/>
                </a:lnTo>
                <a:lnTo>
                  <a:pt x="75819" y="111251"/>
                </a:lnTo>
                <a:lnTo>
                  <a:pt x="85217" y="111251"/>
                </a:lnTo>
                <a:lnTo>
                  <a:pt x="85217" y="51688"/>
                </a:lnTo>
                <a:lnTo>
                  <a:pt x="103377" y="51688"/>
                </a:lnTo>
                <a:lnTo>
                  <a:pt x="103377" y="43561"/>
                </a:lnTo>
                <a:lnTo>
                  <a:pt x="85217" y="43561"/>
                </a:lnTo>
                <a:lnTo>
                  <a:pt x="85217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20873" y="3614750"/>
            <a:ext cx="1008380" cy="302895"/>
          </a:xfrm>
          <a:custGeom>
            <a:avLst/>
            <a:gdLst/>
            <a:ahLst/>
            <a:cxnLst/>
            <a:rect l="l" t="t" r="r" b="b"/>
            <a:pathLst>
              <a:path w="1008379" h="302895">
                <a:moveTo>
                  <a:pt x="0" y="302437"/>
                </a:moveTo>
                <a:lnTo>
                  <a:pt x="1008113" y="302437"/>
                </a:lnTo>
                <a:lnTo>
                  <a:pt x="1008113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99A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80732" y="3917188"/>
            <a:ext cx="720090" cy="3629660"/>
          </a:xfrm>
          <a:custGeom>
            <a:avLst/>
            <a:gdLst/>
            <a:ahLst/>
            <a:cxnLst/>
            <a:rect l="l" t="t" r="r" b="b"/>
            <a:pathLst>
              <a:path w="720089" h="3629659">
                <a:moveTo>
                  <a:pt x="0" y="3629152"/>
                </a:moveTo>
                <a:lnTo>
                  <a:pt x="720077" y="3629152"/>
                </a:lnTo>
                <a:lnTo>
                  <a:pt x="720077" y="0"/>
                </a:lnTo>
                <a:lnTo>
                  <a:pt x="0" y="0"/>
                </a:lnTo>
                <a:lnTo>
                  <a:pt x="0" y="3629152"/>
                </a:lnTo>
                <a:close/>
              </a:path>
            </a:pathLst>
          </a:custGeom>
          <a:solidFill>
            <a:srgbClr val="EBEF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420873" y="4219524"/>
            <a:ext cx="1008380" cy="302895"/>
          </a:xfrm>
          <a:custGeom>
            <a:avLst/>
            <a:gdLst/>
            <a:ahLst/>
            <a:cxnLst/>
            <a:rect l="l" t="t" r="r" b="b"/>
            <a:pathLst>
              <a:path w="1008379" h="302895">
                <a:moveTo>
                  <a:pt x="0" y="302437"/>
                </a:moveTo>
                <a:lnTo>
                  <a:pt x="1008113" y="302437"/>
                </a:lnTo>
                <a:lnTo>
                  <a:pt x="1008113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429000" y="4219524"/>
            <a:ext cx="3024505" cy="302895"/>
          </a:xfrm>
          <a:custGeom>
            <a:avLst/>
            <a:gdLst/>
            <a:ahLst/>
            <a:cxnLst/>
            <a:rect l="l" t="t" r="r" b="b"/>
            <a:pathLst>
              <a:path w="3024504" h="302895">
                <a:moveTo>
                  <a:pt x="0" y="302437"/>
                </a:moveTo>
                <a:lnTo>
                  <a:pt x="3024378" y="302437"/>
                </a:lnTo>
                <a:lnTo>
                  <a:pt x="3024378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20873" y="4824425"/>
            <a:ext cx="1008380" cy="302895"/>
          </a:xfrm>
          <a:custGeom>
            <a:avLst/>
            <a:gdLst/>
            <a:ahLst/>
            <a:cxnLst/>
            <a:rect l="l" t="t" r="r" b="b"/>
            <a:pathLst>
              <a:path w="1008379" h="302895">
                <a:moveTo>
                  <a:pt x="0" y="302437"/>
                </a:moveTo>
                <a:lnTo>
                  <a:pt x="1008113" y="302437"/>
                </a:lnTo>
                <a:lnTo>
                  <a:pt x="1008113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29000" y="4824425"/>
            <a:ext cx="3024505" cy="302895"/>
          </a:xfrm>
          <a:custGeom>
            <a:avLst/>
            <a:gdLst/>
            <a:ahLst/>
            <a:cxnLst/>
            <a:rect l="l" t="t" r="r" b="b"/>
            <a:pathLst>
              <a:path w="3024504" h="302895">
                <a:moveTo>
                  <a:pt x="0" y="302437"/>
                </a:moveTo>
                <a:lnTo>
                  <a:pt x="3024378" y="302437"/>
                </a:lnTo>
                <a:lnTo>
                  <a:pt x="3024378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20873" y="5429326"/>
            <a:ext cx="1008380" cy="302895"/>
          </a:xfrm>
          <a:custGeom>
            <a:avLst/>
            <a:gdLst/>
            <a:ahLst/>
            <a:cxnLst/>
            <a:rect l="l" t="t" r="r" b="b"/>
            <a:pathLst>
              <a:path w="1008379" h="302895">
                <a:moveTo>
                  <a:pt x="0" y="302437"/>
                </a:moveTo>
                <a:lnTo>
                  <a:pt x="1008113" y="302437"/>
                </a:lnTo>
                <a:lnTo>
                  <a:pt x="1008113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429000" y="5429326"/>
            <a:ext cx="3024505" cy="302895"/>
          </a:xfrm>
          <a:custGeom>
            <a:avLst/>
            <a:gdLst/>
            <a:ahLst/>
            <a:cxnLst/>
            <a:rect l="l" t="t" r="r" b="b"/>
            <a:pathLst>
              <a:path w="3024504" h="302895">
                <a:moveTo>
                  <a:pt x="0" y="302437"/>
                </a:moveTo>
                <a:lnTo>
                  <a:pt x="3024378" y="302437"/>
                </a:lnTo>
                <a:lnTo>
                  <a:pt x="3024378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420873" y="6034227"/>
            <a:ext cx="1008380" cy="302895"/>
          </a:xfrm>
          <a:custGeom>
            <a:avLst/>
            <a:gdLst/>
            <a:ahLst/>
            <a:cxnLst/>
            <a:rect l="l" t="t" r="r" b="b"/>
            <a:pathLst>
              <a:path w="1008379" h="302895">
                <a:moveTo>
                  <a:pt x="0" y="302437"/>
                </a:moveTo>
                <a:lnTo>
                  <a:pt x="1008113" y="302437"/>
                </a:lnTo>
                <a:lnTo>
                  <a:pt x="1008113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429000" y="6034227"/>
            <a:ext cx="3024505" cy="302895"/>
          </a:xfrm>
          <a:custGeom>
            <a:avLst/>
            <a:gdLst/>
            <a:ahLst/>
            <a:cxnLst/>
            <a:rect l="l" t="t" r="r" b="b"/>
            <a:pathLst>
              <a:path w="3024504" h="302895">
                <a:moveTo>
                  <a:pt x="0" y="302437"/>
                </a:moveTo>
                <a:lnTo>
                  <a:pt x="3024378" y="302437"/>
                </a:lnTo>
                <a:lnTo>
                  <a:pt x="3024378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420873" y="6639000"/>
            <a:ext cx="1008380" cy="302895"/>
          </a:xfrm>
          <a:custGeom>
            <a:avLst/>
            <a:gdLst/>
            <a:ahLst/>
            <a:cxnLst/>
            <a:rect l="l" t="t" r="r" b="b"/>
            <a:pathLst>
              <a:path w="1008379" h="302895">
                <a:moveTo>
                  <a:pt x="0" y="302437"/>
                </a:moveTo>
                <a:lnTo>
                  <a:pt x="1008113" y="302437"/>
                </a:lnTo>
                <a:lnTo>
                  <a:pt x="1008113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29000" y="6639000"/>
            <a:ext cx="3024505" cy="302895"/>
          </a:xfrm>
          <a:custGeom>
            <a:avLst/>
            <a:gdLst/>
            <a:ahLst/>
            <a:cxnLst/>
            <a:rect l="l" t="t" r="r" b="b"/>
            <a:pathLst>
              <a:path w="3024504" h="302895">
                <a:moveTo>
                  <a:pt x="0" y="302437"/>
                </a:moveTo>
                <a:lnTo>
                  <a:pt x="3024378" y="302437"/>
                </a:lnTo>
                <a:lnTo>
                  <a:pt x="3024378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420873" y="7243902"/>
            <a:ext cx="1008380" cy="302895"/>
          </a:xfrm>
          <a:custGeom>
            <a:avLst/>
            <a:gdLst/>
            <a:ahLst/>
            <a:cxnLst/>
            <a:rect l="l" t="t" r="r" b="b"/>
            <a:pathLst>
              <a:path w="1008379" h="302895">
                <a:moveTo>
                  <a:pt x="0" y="302437"/>
                </a:moveTo>
                <a:lnTo>
                  <a:pt x="1008113" y="302437"/>
                </a:lnTo>
                <a:lnTo>
                  <a:pt x="1008113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29000" y="7243902"/>
            <a:ext cx="3024505" cy="302895"/>
          </a:xfrm>
          <a:custGeom>
            <a:avLst/>
            <a:gdLst/>
            <a:ahLst/>
            <a:cxnLst/>
            <a:rect l="l" t="t" r="r" b="b"/>
            <a:pathLst>
              <a:path w="3024504" h="302895">
                <a:moveTo>
                  <a:pt x="0" y="302437"/>
                </a:moveTo>
                <a:lnTo>
                  <a:pt x="3024378" y="302437"/>
                </a:lnTo>
                <a:lnTo>
                  <a:pt x="3024378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80732" y="7546340"/>
            <a:ext cx="720090" cy="907415"/>
          </a:xfrm>
          <a:custGeom>
            <a:avLst/>
            <a:gdLst/>
            <a:ahLst/>
            <a:cxnLst/>
            <a:rect l="l" t="t" r="r" b="b"/>
            <a:pathLst>
              <a:path w="720089" h="907415">
                <a:moveTo>
                  <a:pt x="0" y="907300"/>
                </a:moveTo>
                <a:lnTo>
                  <a:pt x="720077" y="907300"/>
                </a:lnTo>
                <a:lnTo>
                  <a:pt x="720077" y="0"/>
                </a:lnTo>
                <a:lnTo>
                  <a:pt x="0" y="0"/>
                </a:lnTo>
                <a:lnTo>
                  <a:pt x="0" y="907300"/>
                </a:lnTo>
                <a:close/>
              </a:path>
            </a:pathLst>
          </a:custGeom>
          <a:solidFill>
            <a:srgbClr val="EBEF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420873" y="7848765"/>
            <a:ext cx="1008380" cy="302895"/>
          </a:xfrm>
          <a:custGeom>
            <a:avLst/>
            <a:gdLst/>
            <a:ahLst/>
            <a:cxnLst/>
            <a:rect l="l" t="t" r="r" b="b"/>
            <a:pathLst>
              <a:path w="1008379" h="302895">
                <a:moveTo>
                  <a:pt x="0" y="302437"/>
                </a:moveTo>
                <a:lnTo>
                  <a:pt x="1008113" y="302437"/>
                </a:lnTo>
                <a:lnTo>
                  <a:pt x="1008113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29000" y="7848765"/>
            <a:ext cx="3024505" cy="302895"/>
          </a:xfrm>
          <a:custGeom>
            <a:avLst/>
            <a:gdLst/>
            <a:ahLst/>
            <a:cxnLst/>
            <a:rect l="l" t="t" r="r" b="b"/>
            <a:pathLst>
              <a:path w="3024504" h="302895">
                <a:moveTo>
                  <a:pt x="0" y="302437"/>
                </a:moveTo>
                <a:lnTo>
                  <a:pt x="3024378" y="302437"/>
                </a:lnTo>
                <a:lnTo>
                  <a:pt x="3024378" y="0"/>
                </a:lnTo>
                <a:lnTo>
                  <a:pt x="0" y="0"/>
                </a:lnTo>
                <a:lnTo>
                  <a:pt x="0" y="302437"/>
                </a:lnTo>
                <a:close/>
              </a:path>
            </a:pathLst>
          </a:custGeom>
          <a:solidFill>
            <a:srgbClr val="EBEFF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7" name="object 77"/>
          <p:cNvGraphicFramePr>
            <a:graphicFrameLocks noGrp="1"/>
          </p:cNvGraphicFramePr>
          <p:nvPr/>
        </p:nvGraphicFramePr>
        <p:xfrm>
          <a:off x="980732" y="3611498"/>
          <a:ext cx="5473065" cy="4836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2009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0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0245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022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99AF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99AF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FFFFFF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99AF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2260">
                <a:tc rowSpan="1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226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12700">
                      <a:solidFill>
                        <a:srgbClr val="939499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12700">
                      <a:solidFill>
                        <a:srgbClr val="93949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635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022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1270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1270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R w="6350">
                      <a:solidFill>
                        <a:srgbClr val="939499"/>
                      </a:solidFill>
                      <a:prstDash val="solid"/>
                    </a:lnR>
                    <a:lnT w="6350">
                      <a:solidFill>
                        <a:srgbClr val="939499"/>
                      </a:solidFill>
                      <a:prstDash val="solid"/>
                    </a:lnT>
                    <a:lnB w="12700">
                      <a:solidFill>
                        <a:srgbClr val="93949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39499"/>
                      </a:solidFill>
                      <a:prstDash val="solid"/>
                    </a:lnL>
                    <a:lnT w="6350">
                      <a:solidFill>
                        <a:srgbClr val="939499"/>
                      </a:solidFill>
                      <a:prstDash val="solid"/>
                    </a:lnT>
                    <a:lnB w="12700">
                      <a:solidFill>
                        <a:srgbClr val="93949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8" name="object 78"/>
          <p:cNvSpPr/>
          <p:nvPr/>
        </p:nvSpPr>
        <p:spPr>
          <a:xfrm>
            <a:off x="1179233" y="3691509"/>
            <a:ext cx="333375" cy="111760"/>
          </a:xfrm>
          <a:custGeom>
            <a:avLst/>
            <a:gdLst/>
            <a:ahLst/>
            <a:cxnLst/>
            <a:rect l="l" t="t" r="r" b="b"/>
            <a:pathLst>
              <a:path w="333375" h="111760">
                <a:moveTo>
                  <a:pt x="133438" y="78486"/>
                </a:moveTo>
                <a:lnTo>
                  <a:pt x="120484" y="78486"/>
                </a:lnTo>
                <a:lnTo>
                  <a:pt x="120484" y="108838"/>
                </a:lnTo>
                <a:lnTo>
                  <a:pt x="206082" y="108838"/>
                </a:lnTo>
                <a:lnTo>
                  <a:pt x="206082" y="98170"/>
                </a:lnTo>
                <a:lnTo>
                  <a:pt x="133438" y="98170"/>
                </a:lnTo>
                <a:lnTo>
                  <a:pt x="133438" y="78486"/>
                </a:lnTo>
                <a:close/>
              </a:path>
              <a:path w="333375" h="111760">
                <a:moveTo>
                  <a:pt x="170014" y="68452"/>
                </a:moveTo>
                <a:lnTo>
                  <a:pt x="157187" y="68452"/>
                </a:lnTo>
                <a:lnTo>
                  <a:pt x="157187" y="90042"/>
                </a:lnTo>
                <a:lnTo>
                  <a:pt x="170014" y="90042"/>
                </a:lnTo>
                <a:lnTo>
                  <a:pt x="170014" y="68452"/>
                </a:lnTo>
                <a:close/>
              </a:path>
              <a:path w="333375" h="111760">
                <a:moveTo>
                  <a:pt x="217385" y="57912"/>
                </a:moveTo>
                <a:lnTo>
                  <a:pt x="106133" y="57912"/>
                </a:lnTo>
                <a:lnTo>
                  <a:pt x="106133" y="68452"/>
                </a:lnTo>
                <a:lnTo>
                  <a:pt x="217385" y="68452"/>
                </a:lnTo>
                <a:lnTo>
                  <a:pt x="217385" y="57912"/>
                </a:lnTo>
                <a:close/>
              </a:path>
              <a:path w="333375" h="111760">
                <a:moveTo>
                  <a:pt x="304507" y="77469"/>
                </a:moveTo>
                <a:lnTo>
                  <a:pt x="291807" y="77469"/>
                </a:lnTo>
                <a:lnTo>
                  <a:pt x="291807" y="111378"/>
                </a:lnTo>
                <a:lnTo>
                  <a:pt x="304507" y="111378"/>
                </a:lnTo>
                <a:lnTo>
                  <a:pt x="304507" y="77469"/>
                </a:lnTo>
                <a:close/>
              </a:path>
              <a:path w="333375" h="111760">
                <a:moveTo>
                  <a:pt x="263359" y="77469"/>
                </a:moveTo>
                <a:lnTo>
                  <a:pt x="250913" y="77469"/>
                </a:lnTo>
                <a:lnTo>
                  <a:pt x="250913" y="110108"/>
                </a:lnTo>
                <a:lnTo>
                  <a:pt x="263359" y="110108"/>
                </a:lnTo>
                <a:lnTo>
                  <a:pt x="263359" y="77469"/>
                </a:lnTo>
                <a:close/>
              </a:path>
              <a:path w="333375" h="111760">
                <a:moveTo>
                  <a:pt x="333209" y="66801"/>
                </a:moveTo>
                <a:lnTo>
                  <a:pt x="221957" y="66801"/>
                </a:lnTo>
                <a:lnTo>
                  <a:pt x="221957" y="77469"/>
                </a:lnTo>
                <a:lnTo>
                  <a:pt x="333209" y="77469"/>
                </a:lnTo>
                <a:lnTo>
                  <a:pt x="333209" y="66801"/>
                </a:lnTo>
                <a:close/>
              </a:path>
              <a:path w="333375" h="111760">
                <a:moveTo>
                  <a:pt x="133184" y="1777"/>
                </a:moveTo>
                <a:lnTo>
                  <a:pt x="120484" y="1777"/>
                </a:lnTo>
                <a:lnTo>
                  <a:pt x="120484" y="48260"/>
                </a:lnTo>
                <a:lnTo>
                  <a:pt x="203034" y="48260"/>
                </a:lnTo>
                <a:lnTo>
                  <a:pt x="203034" y="37591"/>
                </a:lnTo>
                <a:lnTo>
                  <a:pt x="133184" y="37591"/>
                </a:lnTo>
                <a:lnTo>
                  <a:pt x="133184" y="24511"/>
                </a:lnTo>
                <a:lnTo>
                  <a:pt x="203034" y="24511"/>
                </a:lnTo>
                <a:lnTo>
                  <a:pt x="203034" y="14224"/>
                </a:lnTo>
                <a:lnTo>
                  <a:pt x="133184" y="14224"/>
                </a:lnTo>
                <a:lnTo>
                  <a:pt x="133184" y="1777"/>
                </a:lnTo>
                <a:close/>
              </a:path>
              <a:path w="333375" h="111760">
                <a:moveTo>
                  <a:pt x="203034" y="24511"/>
                </a:moveTo>
                <a:lnTo>
                  <a:pt x="190461" y="24511"/>
                </a:lnTo>
                <a:lnTo>
                  <a:pt x="190461" y="37591"/>
                </a:lnTo>
                <a:lnTo>
                  <a:pt x="203034" y="37591"/>
                </a:lnTo>
                <a:lnTo>
                  <a:pt x="203034" y="24511"/>
                </a:lnTo>
                <a:close/>
              </a:path>
              <a:path w="333375" h="111760">
                <a:moveTo>
                  <a:pt x="203034" y="1777"/>
                </a:moveTo>
                <a:lnTo>
                  <a:pt x="190461" y="1777"/>
                </a:lnTo>
                <a:lnTo>
                  <a:pt x="190461" y="14224"/>
                </a:lnTo>
                <a:lnTo>
                  <a:pt x="203034" y="14224"/>
                </a:lnTo>
                <a:lnTo>
                  <a:pt x="203034" y="1777"/>
                </a:lnTo>
                <a:close/>
              </a:path>
              <a:path w="333375" h="111760">
                <a:moveTo>
                  <a:pt x="39725" y="13715"/>
                </a:moveTo>
                <a:lnTo>
                  <a:pt x="0" y="13715"/>
                </a:lnTo>
                <a:lnTo>
                  <a:pt x="0" y="86867"/>
                </a:lnTo>
                <a:lnTo>
                  <a:pt x="38709" y="85851"/>
                </a:lnTo>
                <a:lnTo>
                  <a:pt x="47434" y="84836"/>
                </a:lnTo>
                <a:lnTo>
                  <a:pt x="47434" y="75564"/>
                </a:lnTo>
                <a:lnTo>
                  <a:pt x="12522" y="75564"/>
                </a:lnTo>
                <a:lnTo>
                  <a:pt x="12522" y="24637"/>
                </a:lnTo>
                <a:lnTo>
                  <a:pt x="39725" y="24637"/>
                </a:lnTo>
                <a:lnTo>
                  <a:pt x="39725" y="13715"/>
                </a:lnTo>
                <a:close/>
              </a:path>
              <a:path w="333375" h="111760">
                <a:moveTo>
                  <a:pt x="47434" y="73913"/>
                </a:moveTo>
                <a:lnTo>
                  <a:pt x="45415" y="74294"/>
                </a:lnTo>
                <a:lnTo>
                  <a:pt x="42481" y="74549"/>
                </a:lnTo>
                <a:lnTo>
                  <a:pt x="38646" y="74929"/>
                </a:lnTo>
                <a:lnTo>
                  <a:pt x="34810" y="75183"/>
                </a:lnTo>
                <a:lnTo>
                  <a:pt x="26949" y="75437"/>
                </a:lnTo>
                <a:lnTo>
                  <a:pt x="12522" y="75564"/>
                </a:lnTo>
                <a:lnTo>
                  <a:pt x="47434" y="75564"/>
                </a:lnTo>
                <a:lnTo>
                  <a:pt x="47434" y="73913"/>
                </a:lnTo>
                <a:close/>
              </a:path>
              <a:path w="333375" h="111760">
                <a:moveTo>
                  <a:pt x="316572" y="3682"/>
                </a:moveTo>
                <a:lnTo>
                  <a:pt x="237197" y="3682"/>
                </a:lnTo>
                <a:lnTo>
                  <a:pt x="237197" y="14224"/>
                </a:lnTo>
                <a:lnTo>
                  <a:pt x="303491" y="14224"/>
                </a:lnTo>
                <a:lnTo>
                  <a:pt x="303491" y="25273"/>
                </a:lnTo>
                <a:lnTo>
                  <a:pt x="237197" y="25273"/>
                </a:lnTo>
                <a:lnTo>
                  <a:pt x="237197" y="57023"/>
                </a:lnTo>
                <a:lnTo>
                  <a:pt x="319620" y="57023"/>
                </a:lnTo>
                <a:lnTo>
                  <a:pt x="319620" y="46481"/>
                </a:lnTo>
                <a:lnTo>
                  <a:pt x="250278" y="46481"/>
                </a:lnTo>
                <a:lnTo>
                  <a:pt x="250278" y="35560"/>
                </a:lnTo>
                <a:lnTo>
                  <a:pt x="316572" y="35560"/>
                </a:lnTo>
                <a:lnTo>
                  <a:pt x="316572" y="3682"/>
                </a:lnTo>
                <a:close/>
              </a:path>
              <a:path w="333375" h="111760">
                <a:moveTo>
                  <a:pt x="92798" y="53593"/>
                </a:moveTo>
                <a:lnTo>
                  <a:pt x="80581" y="53593"/>
                </a:lnTo>
                <a:lnTo>
                  <a:pt x="80581" y="111378"/>
                </a:lnTo>
                <a:lnTo>
                  <a:pt x="92798" y="111378"/>
                </a:lnTo>
                <a:lnTo>
                  <a:pt x="92798" y="53593"/>
                </a:lnTo>
                <a:close/>
              </a:path>
              <a:path w="333375" h="111760">
                <a:moveTo>
                  <a:pt x="66281" y="2539"/>
                </a:moveTo>
                <a:lnTo>
                  <a:pt x="54013" y="2539"/>
                </a:lnTo>
                <a:lnTo>
                  <a:pt x="54013" y="106299"/>
                </a:lnTo>
                <a:lnTo>
                  <a:pt x="66281" y="106299"/>
                </a:lnTo>
                <a:lnTo>
                  <a:pt x="66281" y="53593"/>
                </a:lnTo>
                <a:lnTo>
                  <a:pt x="92798" y="53593"/>
                </a:lnTo>
                <a:lnTo>
                  <a:pt x="92798" y="42037"/>
                </a:lnTo>
                <a:lnTo>
                  <a:pt x="66281" y="42037"/>
                </a:lnTo>
                <a:lnTo>
                  <a:pt x="66281" y="2539"/>
                </a:lnTo>
                <a:close/>
              </a:path>
              <a:path w="333375" h="111760">
                <a:moveTo>
                  <a:pt x="92798" y="0"/>
                </a:moveTo>
                <a:lnTo>
                  <a:pt x="80581" y="0"/>
                </a:lnTo>
                <a:lnTo>
                  <a:pt x="80581" y="42037"/>
                </a:lnTo>
                <a:lnTo>
                  <a:pt x="92798" y="42037"/>
                </a:lnTo>
                <a:lnTo>
                  <a:pt x="927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889632" y="3693286"/>
            <a:ext cx="342900" cy="111760"/>
          </a:xfrm>
          <a:custGeom>
            <a:avLst/>
            <a:gdLst/>
            <a:ahLst/>
            <a:cxnLst/>
            <a:rect l="l" t="t" r="r" b="b"/>
            <a:pathLst>
              <a:path w="342900" h="111760">
                <a:moveTo>
                  <a:pt x="62356" y="59182"/>
                </a:moveTo>
                <a:lnTo>
                  <a:pt x="48768" y="59182"/>
                </a:lnTo>
                <a:lnTo>
                  <a:pt x="48768" y="69596"/>
                </a:lnTo>
                <a:lnTo>
                  <a:pt x="40314" y="70377"/>
                </a:lnTo>
                <a:lnTo>
                  <a:pt x="11175" y="84709"/>
                </a:lnTo>
                <a:lnTo>
                  <a:pt x="11175" y="96647"/>
                </a:lnTo>
                <a:lnTo>
                  <a:pt x="55625" y="111633"/>
                </a:lnTo>
                <a:lnTo>
                  <a:pt x="65674" y="111253"/>
                </a:lnTo>
                <a:lnTo>
                  <a:pt x="96107" y="101600"/>
                </a:lnTo>
                <a:lnTo>
                  <a:pt x="46609" y="101600"/>
                </a:lnTo>
                <a:lnTo>
                  <a:pt x="39369" y="100584"/>
                </a:lnTo>
                <a:lnTo>
                  <a:pt x="28448" y="96520"/>
                </a:lnTo>
                <a:lnTo>
                  <a:pt x="25781" y="93852"/>
                </a:lnTo>
                <a:lnTo>
                  <a:pt x="25654" y="86867"/>
                </a:lnTo>
                <a:lnTo>
                  <a:pt x="28448" y="84074"/>
                </a:lnTo>
                <a:lnTo>
                  <a:pt x="33909" y="82041"/>
                </a:lnTo>
                <a:lnTo>
                  <a:pt x="39369" y="80137"/>
                </a:lnTo>
                <a:lnTo>
                  <a:pt x="46609" y="79121"/>
                </a:lnTo>
                <a:lnTo>
                  <a:pt x="95135" y="79121"/>
                </a:lnTo>
                <a:lnTo>
                  <a:pt x="90169" y="76200"/>
                </a:lnTo>
                <a:lnTo>
                  <a:pt x="84788" y="73650"/>
                </a:lnTo>
                <a:lnTo>
                  <a:pt x="78359" y="71707"/>
                </a:lnTo>
                <a:lnTo>
                  <a:pt x="70881" y="70359"/>
                </a:lnTo>
                <a:lnTo>
                  <a:pt x="62356" y="69596"/>
                </a:lnTo>
                <a:lnTo>
                  <a:pt x="62356" y="59182"/>
                </a:lnTo>
                <a:close/>
              </a:path>
              <a:path w="342900" h="111760">
                <a:moveTo>
                  <a:pt x="95135" y="79121"/>
                </a:moveTo>
                <a:lnTo>
                  <a:pt x="64516" y="79121"/>
                </a:lnTo>
                <a:lnTo>
                  <a:pt x="71628" y="80137"/>
                </a:lnTo>
                <a:lnTo>
                  <a:pt x="77216" y="82168"/>
                </a:lnTo>
                <a:lnTo>
                  <a:pt x="82677" y="84327"/>
                </a:lnTo>
                <a:lnTo>
                  <a:pt x="85471" y="86995"/>
                </a:lnTo>
                <a:lnTo>
                  <a:pt x="85471" y="93852"/>
                </a:lnTo>
                <a:lnTo>
                  <a:pt x="82677" y="96520"/>
                </a:lnTo>
                <a:lnTo>
                  <a:pt x="71628" y="100584"/>
                </a:lnTo>
                <a:lnTo>
                  <a:pt x="64516" y="101600"/>
                </a:lnTo>
                <a:lnTo>
                  <a:pt x="96107" y="101600"/>
                </a:lnTo>
                <a:lnTo>
                  <a:pt x="99822" y="96647"/>
                </a:lnTo>
                <a:lnTo>
                  <a:pt x="99822" y="84709"/>
                </a:lnTo>
                <a:lnTo>
                  <a:pt x="96647" y="80010"/>
                </a:lnTo>
                <a:lnTo>
                  <a:pt x="95135" y="79121"/>
                </a:lnTo>
                <a:close/>
              </a:path>
              <a:path w="342900" h="111760">
                <a:moveTo>
                  <a:pt x="111252" y="48640"/>
                </a:moveTo>
                <a:lnTo>
                  <a:pt x="0" y="48640"/>
                </a:lnTo>
                <a:lnTo>
                  <a:pt x="0" y="59182"/>
                </a:lnTo>
                <a:lnTo>
                  <a:pt x="111252" y="59182"/>
                </a:lnTo>
                <a:lnTo>
                  <a:pt x="111252" y="48640"/>
                </a:lnTo>
                <a:close/>
              </a:path>
              <a:path w="342900" h="111760">
                <a:moveTo>
                  <a:pt x="143129" y="76708"/>
                </a:moveTo>
                <a:lnTo>
                  <a:pt x="130175" y="76708"/>
                </a:lnTo>
                <a:lnTo>
                  <a:pt x="130175" y="107061"/>
                </a:lnTo>
                <a:lnTo>
                  <a:pt x="215773" y="107061"/>
                </a:lnTo>
                <a:lnTo>
                  <a:pt x="215773" y="96392"/>
                </a:lnTo>
                <a:lnTo>
                  <a:pt x="143129" y="96392"/>
                </a:lnTo>
                <a:lnTo>
                  <a:pt x="143129" y="76708"/>
                </a:lnTo>
                <a:close/>
              </a:path>
              <a:path w="342900" h="111760">
                <a:moveTo>
                  <a:pt x="179705" y="66675"/>
                </a:moveTo>
                <a:lnTo>
                  <a:pt x="166878" y="66675"/>
                </a:lnTo>
                <a:lnTo>
                  <a:pt x="166878" y="88264"/>
                </a:lnTo>
                <a:lnTo>
                  <a:pt x="179705" y="88264"/>
                </a:lnTo>
                <a:lnTo>
                  <a:pt x="179705" y="66675"/>
                </a:lnTo>
                <a:close/>
              </a:path>
              <a:path w="342900" h="111760">
                <a:moveTo>
                  <a:pt x="227075" y="56134"/>
                </a:moveTo>
                <a:lnTo>
                  <a:pt x="115824" y="56134"/>
                </a:lnTo>
                <a:lnTo>
                  <a:pt x="115824" y="66675"/>
                </a:lnTo>
                <a:lnTo>
                  <a:pt x="227075" y="66675"/>
                </a:lnTo>
                <a:lnTo>
                  <a:pt x="227075" y="56134"/>
                </a:lnTo>
                <a:close/>
              </a:path>
              <a:path w="342900" h="111760">
                <a:moveTo>
                  <a:pt x="314198" y="75691"/>
                </a:moveTo>
                <a:lnTo>
                  <a:pt x="301498" y="75691"/>
                </a:lnTo>
                <a:lnTo>
                  <a:pt x="301498" y="109600"/>
                </a:lnTo>
                <a:lnTo>
                  <a:pt x="314198" y="109600"/>
                </a:lnTo>
                <a:lnTo>
                  <a:pt x="314198" y="75691"/>
                </a:lnTo>
                <a:close/>
              </a:path>
              <a:path w="342900" h="111760">
                <a:moveTo>
                  <a:pt x="273050" y="75691"/>
                </a:moveTo>
                <a:lnTo>
                  <a:pt x="260604" y="75691"/>
                </a:lnTo>
                <a:lnTo>
                  <a:pt x="260604" y="108330"/>
                </a:lnTo>
                <a:lnTo>
                  <a:pt x="273050" y="108330"/>
                </a:lnTo>
                <a:lnTo>
                  <a:pt x="273050" y="75691"/>
                </a:lnTo>
                <a:close/>
              </a:path>
              <a:path w="342900" h="111760">
                <a:moveTo>
                  <a:pt x="342900" y="65024"/>
                </a:moveTo>
                <a:lnTo>
                  <a:pt x="231648" y="65024"/>
                </a:lnTo>
                <a:lnTo>
                  <a:pt x="231648" y="75691"/>
                </a:lnTo>
                <a:lnTo>
                  <a:pt x="342900" y="75691"/>
                </a:lnTo>
                <a:lnTo>
                  <a:pt x="342900" y="65024"/>
                </a:lnTo>
                <a:close/>
              </a:path>
              <a:path w="342900" h="111760">
                <a:moveTo>
                  <a:pt x="142875" y="0"/>
                </a:moveTo>
                <a:lnTo>
                  <a:pt x="130175" y="0"/>
                </a:lnTo>
                <a:lnTo>
                  <a:pt x="130175" y="46482"/>
                </a:lnTo>
                <a:lnTo>
                  <a:pt x="212725" y="46482"/>
                </a:lnTo>
                <a:lnTo>
                  <a:pt x="212725" y="35813"/>
                </a:lnTo>
                <a:lnTo>
                  <a:pt x="142875" y="35813"/>
                </a:lnTo>
                <a:lnTo>
                  <a:pt x="142875" y="22733"/>
                </a:lnTo>
                <a:lnTo>
                  <a:pt x="212725" y="22733"/>
                </a:lnTo>
                <a:lnTo>
                  <a:pt x="212725" y="12446"/>
                </a:lnTo>
                <a:lnTo>
                  <a:pt x="142875" y="12446"/>
                </a:lnTo>
                <a:lnTo>
                  <a:pt x="142875" y="0"/>
                </a:lnTo>
                <a:close/>
              </a:path>
              <a:path w="342900" h="111760">
                <a:moveTo>
                  <a:pt x="212725" y="22733"/>
                </a:moveTo>
                <a:lnTo>
                  <a:pt x="200152" y="22733"/>
                </a:lnTo>
                <a:lnTo>
                  <a:pt x="200152" y="35813"/>
                </a:lnTo>
                <a:lnTo>
                  <a:pt x="212725" y="35813"/>
                </a:lnTo>
                <a:lnTo>
                  <a:pt x="212725" y="22733"/>
                </a:lnTo>
                <a:close/>
              </a:path>
              <a:path w="342900" h="111760">
                <a:moveTo>
                  <a:pt x="212725" y="0"/>
                </a:moveTo>
                <a:lnTo>
                  <a:pt x="200152" y="0"/>
                </a:lnTo>
                <a:lnTo>
                  <a:pt x="200152" y="12446"/>
                </a:lnTo>
                <a:lnTo>
                  <a:pt x="212725" y="12446"/>
                </a:lnTo>
                <a:lnTo>
                  <a:pt x="212725" y="0"/>
                </a:lnTo>
                <a:close/>
              </a:path>
              <a:path w="342900" h="111760">
                <a:moveTo>
                  <a:pt x="62611" y="12446"/>
                </a:moveTo>
                <a:lnTo>
                  <a:pt x="48641" y="12446"/>
                </a:lnTo>
                <a:lnTo>
                  <a:pt x="47371" y="16637"/>
                </a:lnTo>
                <a:lnTo>
                  <a:pt x="43180" y="20827"/>
                </a:lnTo>
                <a:lnTo>
                  <a:pt x="7239" y="34162"/>
                </a:lnTo>
                <a:lnTo>
                  <a:pt x="14986" y="43434"/>
                </a:lnTo>
                <a:lnTo>
                  <a:pt x="52578" y="28575"/>
                </a:lnTo>
                <a:lnTo>
                  <a:pt x="55753" y="24384"/>
                </a:lnTo>
                <a:lnTo>
                  <a:pt x="74065" y="24384"/>
                </a:lnTo>
                <a:lnTo>
                  <a:pt x="72262" y="23240"/>
                </a:lnTo>
                <a:lnTo>
                  <a:pt x="66675" y="18668"/>
                </a:lnTo>
                <a:lnTo>
                  <a:pt x="63373" y="15112"/>
                </a:lnTo>
                <a:lnTo>
                  <a:pt x="62611" y="12446"/>
                </a:lnTo>
                <a:close/>
              </a:path>
              <a:path w="342900" h="111760">
                <a:moveTo>
                  <a:pt x="74065" y="24384"/>
                </a:moveTo>
                <a:lnTo>
                  <a:pt x="55753" y="24384"/>
                </a:lnTo>
                <a:lnTo>
                  <a:pt x="59193" y="27947"/>
                </a:lnTo>
                <a:lnTo>
                  <a:pt x="96519" y="43434"/>
                </a:lnTo>
                <a:lnTo>
                  <a:pt x="104140" y="34162"/>
                </a:lnTo>
                <a:lnTo>
                  <a:pt x="93354" y="31974"/>
                </a:lnTo>
                <a:lnTo>
                  <a:pt x="84439" y="29416"/>
                </a:lnTo>
                <a:lnTo>
                  <a:pt x="77404" y="26501"/>
                </a:lnTo>
                <a:lnTo>
                  <a:pt x="74065" y="24384"/>
                </a:lnTo>
                <a:close/>
              </a:path>
              <a:path w="342900" h="111760">
                <a:moveTo>
                  <a:pt x="98043" y="2032"/>
                </a:moveTo>
                <a:lnTo>
                  <a:pt x="13081" y="2032"/>
                </a:lnTo>
                <a:lnTo>
                  <a:pt x="13081" y="12446"/>
                </a:lnTo>
                <a:lnTo>
                  <a:pt x="98043" y="12446"/>
                </a:lnTo>
                <a:lnTo>
                  <a:pt x="98043" y="2032"/>
                </a:lnTo>
                <a:close/>
              </a:path>
              <a:path w="342900" h="111760">
                <a:moveTo>
                  <a:pt x="326263" y="1904"/>
                </a:moveTo>
                <a:lnTo>
                  <a:pt x="246887" y="1904"/>
                </a:lnTo>
                <a:lnTo>
                  <a:pt x="246887" y="12446"/>
                </a:lnTo>
                <a:lnTo>
                  <a:pt x="313181" y="12446"/>
                </a:lnTo>
                <a:lnTo>
                  <a:pt x="313181" y="23495"/>
                </a:lnTo>
                <a:lnTo>
                  <a:pt x="246887" y="23495"/>
                </a:lnTo>
                <a:lnTo>
                  <a:pt x="246887" y="55245"/>
                </a:lnTo>
                <a:lnTo>
                  <a:pt x="329184" y="55245"/>
                </a:lnTo>
                <a:lnTo>
                  <a:pt x="329184" y="44703"/>
                </a:lnTo>
                <a:lnTo>
                  <a:pt x="259969" y="44703"/>
                </a:lnTo>
                <a:lnTo>
                  <a:pt x="259969" y="33782"/>
                </a:lnTo>
                <a:lnTo>
                  <a:pt x="326263" y="33782"/>
                </a:lnTo>
                <a:lnTo>
                  <a:pt x="326263" y="19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526029" y="3693286"/>
            <a:ext cx="342900" cy="109855"/>
          </a:xfrm>
          <a:custGeom>
            <a:avLst/>
            <a:gdLst/>
            <a:ahLst/>
            <a:cxnLst/>
            <a:rect l="l" t="t" r="r" b="b"/>
            <a:pathLst>
              <a:path w="342900" h="109854">
                <a:moveTo>
                  <a:pt x="143128" y="76708"/>
                </a:moveTo>
                <a:lnTo>
                  <a:pt x="130301" y="76708"/>
                </a:lnTo>
                <a:lnTo>
                  <a:pt x="130301" y="107061"/>
                </a:lnTo>
                <a:lnTo>
                  <a:pt x="215900" y="107061"/>
                </a:lnTo>
                <a:lnTo>
                  <a:pt x="215900" y="96392"/>
                </a:lnTo>
                <a:lnTo>
                  <a:pt x="143128" y="96392"/>
                </a:lnTo>
                <a:lnTo>
                  <a:pt x="143128" y="76708"/>
                </a:lnTo>
                <a:close/>
              </a:path>
              <a:path w="342900" h="109854">
                <a:moveTo>
                  <a:pt x="179705" y="66675"/>
                </a:moveTo>
                <a:lnTo>
                  <a:pt x="166877" y="66675"/>
                </a:lnTo>
                <a:lnTo>
                  <a:pt x="166877" y="88264"/>
                </a:lnTo>
                <a:lnTo>
                  <a:pt x="179705" y="88264"/>
                </a:lnTo>
                <a:lnTo>
                  <a:pt x="179705" y="66675"/>
                </a:lnTo>
                <a:close/>
              </a:path>
              <a:path w="342900" h="109854">
                <a:moveTo>
                  <a:pt x="227075" y="56134"/>
                </a:moveTo>
                <a:lnTo>
                  <a:pt x="115824" y="56134"/>
                </a:lnTo>
                <a:lnTo>
                  <a:pt x="115824" y="66675"/>
                </a:lnTo>
                <a:lnTo>
                  <a:pt x="227075" y="66675"/>
                </a:lnTo>
                <a:lnTo>
                  <a:pt x="227075" y="56134"/>
                </a:lnTo>
                <a:close/>
              </a:path>
              <a:path w="342900" h="109854">
                <a:moveTo>
                  <a:pt x="314197" y="75691"/>
                </a:moveTo>
                <a:lnTo>
                  <a:pt x="301625" y="75691"/>
                </a:lnTo>
                <a:lnTo>
                  <a:pt x="301625" y="109600"/>
                </a:lnTo>
                <a:lnTo>
                  <a:pt x="314197" y="109600"/>
                </a:lnTo>
                <a:lnTo>
                  <a:pt x="314197" y="75691"/>
                </a:lnTo>
                <a:close/>
              </a:path>
              <a:path w="342900" h="109854">
                <a:moveTo>
                  <a:pt x="273176" y="75691"/>
                </a:moveTo>
                <a:lnTo>
                  <a:pt x="260603" y="75691"/>
                </a:lnTo>
                <a:lnTo>
                  <a:pt x="260603" y="108330"/>
                </a:lnTo>
                <a:lnTo>
                  <a:pt x="273176" y="108330"/>
                </a:lnTo>
                <a:lnTo>
                  <a:pt x="273176" y="75691"/>
                </a:lnTo>
                <a:close/>
              </a:path>
              <a:path w="342900" h="109854">
                <a:moveTo>
                  <a:pt x="342900" y="65024"/>
                </a:moveTo>
                <a:lnTo>
                  <a:pt x="231647" y="65024"/>
                </a:lnTo>
                <a:lnTo>
                  <a:pt x="231647" y="75691"/>
                </a:lnTo>
                <a:lnTo>
                  <a:pt x="342900" y="75691"/>
                </a:lnTo>
                <a:lnTo>
                  <a:pt x="342900" y="65024"/>
                </a:lnTo>
                <a:close/>
              </a:path>
              <a:path w="342900" h="109854">
                <a:moveTo>
                  <a:pt x="111251" y="85216"/>
                </a:moveTo>
                <a:lnTo>
                  <a:pt x="0" y="85216"/>
                </a:lnTo>
                <a:lnTo>
                  <a:pt x="0" y="95758"/>
                </a:lnTo>
                <a:lnTo>
                  <a:pt x="111251" y="95758"/>
                </a:lnTo>
                <a:lnTo>
                  <a:pt x="111251" y="85216"/>
                </a:lnTo>
                <a:close/>
              </a:path>
              <a:path w="342900" h="109854">
                <a:moveTo>
                  <a:pt x="61721" y="61087"/>
                </a:moveTo>
                <a:lnTo>
                  <a:pt x="49275" y="61087"/>
                </a:lnTo>
                <a:lnTo>
                  <a:pt x="49275" y="85216"/>
                </a:lnTo>
                <a:lnTo>
                  <a:pt x="61721" y="85216"/>
                </a:lnTo>
                <a:lnTo>
                  <a:pt x="61721" y="61087"/>
                </a:lnTo>
                <a:close/>
              </a:path>
              <a:path w="342900" h="109854">
                <a:moveTo>
                  <a:pt x="62356" y="1777"/>
                </a:moveTo>
                <a:lnTo>
                  <a:pt x="48894" y="1777"/>
                </a:lnTo>
                <a:lnTo>
                  <a:pt x="48894" y="15875"/>
                </a:lnTo>
                <a:lnTo>
                  <a:pt x="46481" y="23113"/>
                </a:lnTo>
                <a:lnTo>
                  <a:pt x="18796" y="50833"/>
                </a:lnTo>
                <a:lnTo>
                  <a:pt x="5842" y="56007"/>
                </a:lnTo>
                <a:lnTo>
                  <a:pt x="14731" y="65150"/>
                </a:lnTo>
                <a:lnTo>
                  <a:pt x="49799" y="41798"/>
                </a:lnTo>
                <a:lnTo>
                  <a:pt x="55625" y="31623"/>
                </a:lnTo>
                <a:lnTo>
                  <a:pt x="69731" y="31623"/>
                </a:lnTo>
                <a:lnTo>
                  <a:pt x="65024" y="23240"/>
                </a:lnTo>
                <a:lnTo>
                  <a:pt x="62356" y="15875"/>
                </a:lnTo>
                <a:lnTo>
                  <a:pt x="62356" y="1777"/>
                </a:lnTo>
                <a:close/>
              </a:path>
              <a:path w="342900" h="109854">
                <a:moveTo>
                  <a:pt x="69731" y="31623"/>
                </a:moveTo>
                <a:lnTo>
                  <a:pt x="55625" y="31623"/>
                </a:lnTo>
                <a:lnTo>
                  <a:pt x="58219" y="36339"/>
                </a:lnTo>
                <a:lnTo>
                  <a:pt x="90312" y="62914"/>
                </a:lnTo>
                <a:lnTo>
                  <a:pt x="96646" y="65150"/>
                </a:lnTo>
                <a:lnTo>
                  <a:pt x="105537" y="56007"/>
                </a:lnTo>
                <a:lnTo>
                  <a:pt x="93037" y="50978"/>
                </a:lnTo>
                <a:lnTo>
                  <a:pt x="82978" y="45402"/>
                </a:lnTo>
                <a:lnTo>
                  <a:pt x="75372" y="39254"/>
                </a:lnTo>
                <a:lnTo>
                  <a:pt x="70231" y="32512"/>
                </a:lnTo>
                <a:lnTo>
                  <a:pt x="69731" y="31623"/>
                </a:lnTo>
                <a:close/>
              </a:path>
              <a:path w="342900" h="109854">
                <a:moveTo>
                  <a:pt x="142875" y="0"/>
                </a:moveTo>
                <a:lnTo>
                  <a:pt x="130301" y="0"/>
                </a:lnTo>
                <a:lnTo>
                  <a:pt x="130301" y="46482"/>
                </a:lnTo>
                <a:lnTo>
                  <a:pt x="212725" y="46482"/>
                </a:lnTo>
                <a:lnTo>
                  <a:pt x="212725" y="35813"/>
                </a:lnTo>
                <a:lnTo>
                  <a:pt x="142875" y="35813"/>
                </a:lnTo>
                <a:lnTo>
                  <a:pt x="142875" y="22733"/>
                </a:lnTo>
                <a:lnTo>
                  <a:pt x="212725" y="22733"/>
                </a:lnTo>
                <a:lnTo>
                  <a:pt x="212725" y="12446"/>
                </a:lnTo>
                <a:lnTo>
                  <a:pt x="142875" y="12446"/>
                </a:lnTo>
                <a:lnTo>
                  <a:pt x="142875" y="0"/>
                </a:lnTo>
                <a:close/>
              </a:path>
              <a:path w="342900" h="109854">
                <a:moveTo>
                  <a:pt x="212725" y="22733"/>
                </a:moveTo>
                <a:lnTo>
                  <a:pt x="200151" y="22733"/>
                </a:lnTo>
                <a:lnTo>
                  <a:pt x="200151" y="35813"/>
                </a:lnTo>
                <a:lnTo>
                  <a:pt x="212725" y="35813"/>
                </a:lnTo>
                <a:lnTo>
                  <a:pt x="212725" y="22733"/>
                </a:lnTo>
                <a:close/>
              </a:path>
              <a:path w="342900" h="109854">
                <a:moveTo>
                  <a:pt x="212725" y="0"/>
                </a:moveTo>
                <a:lnTo>
                  <a:pt x="200151" y="0"/>
                </a:lnTo>
                <a:lnTo>
                  <a:pt x="200151" y="12446"/>
                </a:lnTo>
                <a:lnTo>
                  <a:pt x="212725" y="12446"/>
                </a:lnTo>
                <a:lnTo>
                  <a:pt x="212725" y="0"/>
                </a:lnTo>
                <a:close/>
              </a:path>
              <a:path w="342900" h="109854">
                <a:moveTo>
                  <a:pt x="326263" y="1904"/>
                </a:moveTo>
                <a:lnTo>
                  <a:pt x="246887" y="1904"/>
                </a:lnTo>
                <a:lnTo>
                  <a:pt x="246887" y="12446"/>
                </a:lnTo>
                <a:lnTo>
                  <a:pt x="313181" y="12446"/>
                </a:lnTo>
                <a:lnTo>
                  <a:pt x="313181" y="23495"/>
                </a:lnTo>
                <a:lnTo>
                  <a:pt x="246887" y="23495"/>
                </a:lnTo>
                <a:lnTo>
                  <a:pt x="246887" y="55245"/>
                </a:lnTo>
                <a:lnTo>
                  <a:pt x="329311" y="55245"/>
                </a:lnTo>
                <a:lnTo>
                  <a:pt x="329311" y="44703"/>
                </a:lnTo>
                <a:lnTo>
                  <a:pt x="259969" y="44703"/>
                </a:lnTo>
                <a:lnTo>
                  <a:pt x="259969" y="33782"/>
                </a:lnTo>
                <a:lnTo>
                  <a:pt x="326263" y="33782"/>
                </a:lnTo>
                <a:lnTo>
                  <a:pt x="326263" y="19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875660" y="3686047"/>
            <a:ext cx="444626" cy="12255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768596" y="3691509"/>
            <a:ext cx="344805" cy="111760"/>
          </a:xfrm>
          <a:custGeom>
            <a:avLst/>
            <a:gdLst/>
            <a:ahLst/>
            <a:cxnLst/>
            <a:rect l="l" t="t" r="r" b="b"/>
            <a:pathLst>
              <a:path w="344804" h="111760">
                <a:moveTo>
                  <a:pt x="144652" y="78486"/>
                </a:moveTo>
                <a:lnTo>
                  <a:pt x="131825" y="78486"/>
                </a:lnTo>
                <a:lnTo>
                  <a:pt x="131825" y="108838"/>
                </a:lnTo>
                <a:lnTo>
                  <a:pt x="217424" y="108838"/>
                </a:lnTo>
                <a:lnTo>
                  <a:pt x="217424" y="98170"/>
                </a:lnTo>
                <a:lnTo>
                  <a:pt x="144652" y="98170"/>
                </a:lnTo>
                <a:lnTo>
                  <a:pt x="144652" y="78486"/>
                </a:lnTo>
                <a:close/>
              </a:path>
              <a:path w="344804" h="111760">
                <a:moveTo>
                  <a:pt x="181228" y="68452"/>
                </a:moveTo>
                <a:lnTo>
                  <a:pt x="168528" y="68452"/>
                </a:lnTo>
                <a:lnTo>
                  <a:pt x="168528" y="90042"/>
                </a:lnTo>
                <a:lnTo>
                  <a:pt x="181228" y="90042"/>
                </a:lnTo>
                <a:lnTo>
                  <a:pt x="181228" y="68452"/>
                </a:lnTo>
                <a:close/>
              </a:path>
              <a:path w="344804" h="111760">
                <a:moveTo>
                  <a:pt x="228726" y="57912"/>
                </a:moveTo>
                <a:lnTo>
                  <a:pt x="117348" y="57912"/>
                </a:lnTo>
                <a:lnTo>
                  <a:pt x="117348" y="68452"/>
                </a:lnTo>
                <a:lnTo>
                  <a:pt x="228726" y="68452"/>
                </a:lnTo>
                <a:lnTo>
                  <a:pt x="228726" y="57912"/>
                </a:lnTo>
                <a:close/>
              </a:path>
              <a:path w="344804" h="111760">
                <a:moveTo>
                  <a:pt x="315849" y="77469"/>
                </a:moveTo>
                <a:lnTo>
                  <a:pt x="303149" y="77469"/>
                </a:lnTo>
                <a:lnTo>
                  <a:pt x="303149" y="111378"/>
                </a:lnTo>
                <a:lnTo>
                  <a:pt x="315849" y="111378"/>
                </a:lnTo>
                <a:lnTo>
                  <a:pt x="315849" y="77469"/>
                </a:lnTo>
                <a:close/>
              </a:path>
              <a:path w="344804" h="111760">
                <a:moveTo>
                  <a:pt x="274700" y="77469"/>
                </a:moveTo>
                <a:lnTo>
                  <a:pt x="262127" y="77469"/>
                </a:lnTo>
                <a:lnTo>
                  <a:pt x="262127" y="110108"/>
                </a:lnTo>
                <a:lnTo>
                  <a:pt x="274700" y="110108"/>
                </a:lnTo>
                <a:lnTo>
                  <a:pt x="274700" y="77469"/>
                </a:lnTo>
                <a:close/>
              </a:path>
              <a:path w="344804" h="111760">
                <a:moveTo>
                  <a:pt x="344550" y="66801"/>
                </a:moveTo>
                <a:lnTo>
                  <a:pt x="233171" y="66801"/>
                </a:lnTo>
                <a:lnTo>
                  <a:pt x="233171" y="77469"/>
                </a:lnTo>
                <a:lnTo>
                  <a:pt x="344550" y="77469"/>
                </a:lnTo>
                <a:lnTo>
                  <a:pt x="344550" y="66801"/>
                </a:lnTo>
                <a:close/>
              </a:path>
              <a:path w="344804" h="111760">
                <a:moveTo>
                  <a:pt x="144399" y="1777"/>
                </a:moveTo>
                <a:lnTo>
                  <a:pt x="131825" y="1777"/>
                </a:lnTo>
                <a:lnTo>
                  <a:pt x="131825" y="48260"/>
                </a:lnTo>
                <a:lnTo>
                  <a:pt x="214249" y="48260"/>
                </a:lnTo>
                <a:lnTo>
                  <a:pt x="214249" y="37591"/>
                </a:lnTo>
                <a:lnTo>
                  <a:pt x="144399" y="37591"/>
                </a:lnTo>
                <a:lnTo>
                  <a:pt x="144399" y="24511"/>
                </a:lnTo>
                <a:lnTo>
                  <a:pt x="214249" y="24511"/>
                </a:lnTo>
                <a:lnTo>
                  <a:pt x="214249" y="14224"/>
                </a:lnTo>
                <a:lnTo>
                  <a:pt x="144399" y="14224"/>
                </a:lnTo>
                <a:lnTo>
                  <a:pt x="144399" y="1777"/>
                </a:lnTo>
                <a:close/>
              </a:path>
              <a:path w="344804" h="111760">
                <a:moveTo>
                  <a:pt x="214249" y="24511"/>
                </a:moveTo>
                <a:lnTo>
                  <a:pt x="201802" y="24511"/>
                </a:lnTo>
                <a:lnTo>
                  <a:pt x="201802" y="37591"/>
                </a:lnTo>
                <a:lnTo>
                  <a:pt x="214249" y="37591"/>
                </a:lnTo>
                <a:lnTo>
                  <a:pt x="214249" y="24511"/>
                </a:lnTo>
                <a:close/>
              </a:path>
              <a:path w="344804" h="111760">
                <a:moveTo>
                  <a:pt x="214249" y="1777"/>
                </a:moveTo>
                <a:lnTo>
                  <a:pt x="201802" y="1777"/>
                </a:lnTo>
                <a:lnTo>
                  <a:pt x="201802" y="14224"/>
                </a:lnTo>
                <a:lnTo>
                  <a:pt x="214249" y="14224"/>
                </a:lnTo>
                <a:lnTo>
                  <a:pt x="214249" y="1777"/>
                </a:lnTo>
                <a:close/>
              </a:path>
              <a:path w="344804" h="111760">
                <a:moveTo>
                  <a:pt x="84200" y="2539"/>
                </a:moveTo>
                <a:lnTo>
                  <a:pt x="71881" y="2539"/>
                </a:lnTo>
                <a:lnTo>
                  <a:pt x="71881" y="38100"/>
                </a:lnTo>
                <a:lnTo>
                  <a:pt x="54228" y="38100"/>
                </a:lnTo>
                <a:lnTo>
                  <a:pt x="54228" y="49529"/>
                </a:lnTo>
                <a:lnTo>
                  <a:pt x="71881" y="49529"/>
                </a:lnTo>
                <a:lnTo>
                  <a:pt x="71881" y="106299"/>
                </a:lnTo>
                <a:lnTo>
                  <a:pt x="84200" y="106299"/>
                </a:lnTo>
                <a:lnTo>
                  <a:pt x="84200" y="2539"/>
                </a:lnTo>
                <a:close/>
              </a:path>
              <a:path w="344804" h="111760">
                <a:moveTo>
                  <a:pt x="40386" y="9016"/>
                </a:moveTo>
                <a:lnTo>
                  <a:pt x="27050" y="9016"/>
                </a:lnTo>
                <a:lnTo>
                  <a:pt x="27050" y="27812"/>
                </a:lnTo>
                <a:lnTo>
                  <a:pt x="26670" y="36341"/>
                </a:lnTo>
                <a:lnTo>
                  <a:pt x="12573" y="74279"/>
                </a:lnTo>
                <a:lnTo>
                  <a:pt x="0" y="85343"/>
                </a:lnTo>
                <a:lnTo>
                  <a:pt x="10287" y="92963"/>
                </a:lnTo>
                <a:lnTo>
                  <a:pt x="33654" y="59308"/>
                </a:lnTo>
                <a:lnTo>
                  <a:pt x="46683" y="59308"/>
                </a:lnTo>
                <a:lnTo>
                  <a:pt x="40386" y="27812"/>
                </a:lnTo>
                <a:lnTo>
                  <a:pt x="40386" y="9016"/>
                </a:lnTo>
                <a:close/>
              </a:path>
              <a:path w="344804" h="111760">
                <a:moveTo>
                  <a:pt x="46683" y="59308"/>
                </a:moveTo>
                <a:lnTo>
                  <a:pt x="33654" y="59308"/>
                </a:lnTo>
                <a:lnTo>
                  <a:pt x="35051" y="64262"/>
                </a:lnTo>
                <a:lnTo>
                  <a:pt x="38100" y="69850"/>
                </a:lnTo>
                <a:lnTo>
                  <a:pt x="47625" y="82168"/>
                </a:lnTo>
                <a:lnTo>
                  <a:pt x="52069" y="86740"/>
                </a:lnTo>
                <a:lnTo>
                  <a:pt x="56133" y="90042"/>
                </a:lnTo>
                <a:lnTo>
                  <a:pt x="65024" y="82041"/>
                </a:lnTo>
                <a:lnTo>
                  <a:pt x="59142" y="77015"/>
                </a:lnTo>
                <a:lnTo>
                  <a:pt x="54070" y="71453"/>
                </a:lnTo>
                <a:lnTo>
                  <a:pt x="49807" y="65343"/>
                </a:lnTo>
                <a:lnTo>
                  <a:pt x="46683" y="59308"/>
                </a:lnTo>
                <a:close/>
              </a:path>
              <a:path w="344804" h="111760">
                <a:moveTo>
                  <a:pt x="327787" y="3682"/>
                </a:moveTo>
                <a:lnTo>
                  <a:pt x="248538" y="3682"/>
                </a:lnTo>
                <a:lnTo>
                  <a:pt x="248538" y="14224"/>
                </a:lnTo>
                <a:lnTo>
                  <a:pt x="314832" y="14224"/>
                </a:lnTo>
                <a:lnTo>
                  <a:pt x="314832" y="25273"/>
                </a:lnTo>
                <a:lnTo>
                  <a:pt x="248538" y="25273"/>
                </a:lnTo>
                <a:lnTo>
                  <a:pt x="248538" y="57023"/>
                </a:lnTo>
                <a:lnTo>
                  <a:pt x="330834" y="57023"/>
                </a:lnTo>
                <a:lnTo>
                  <a:pt x="330834" y="46481"/>
                </a:lnTo>
                <a:lnTo>
                  <a:pt x="261492" y="46481"/>
                </a:lnTo>
                <a:lnTo>
                  <a:pt x="261492" y="35560"/>
                </a:lnTo>
                <a:lnTo>
                  <a:pt x="327787" y="35560"/>
                </a:lnTo>
                <a:lnTo>
                  <a:pt x="327787" y="3682"/>
                </a:lnTo>
                <a:close/>
              </a:path>
              <a:path w="344804" h="111760">
                <a:moveTo>
                  <a:pt x="107695" y="0"/>
                </a:moveTo>
                <a:lnTo>
                  <a:pt x="95376" y="0"/>
                </a:lnTo>
                <a:lnTo>
                  <a:pt x="95376" y="111378"/>
                </a:lnTo>
                <a:lnTo>
                  <a:pt x="107695" y="111378"/>
                </a:lnTo>
                <a:lnTo>
                  <a:pt x="1076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090206" y="5680202"/>
            <a:ext cx="272415" cy="90170"/>
          </a:xfrm>
          <a:custGeom>
            <a:avLst/>
            <a:gdLst/>
            <a:ahLst/>
            <a:cxnLst/>
            <a:rect l="l" t="t" r="r" b="b"/>
            <a:pathLst>
              <a:path w="272415" h="90170">
                <a:moveTo>
                  <a:pt x="27673" y="59944"/>
                </a:moveTo>
                <a:lnTo>
                  <a:pt x="20116" y="59944"/>
                </a:lnTo>
                <a:lnTo>
                  <a:pt x="20116" y="87757"/>
                </a:lnTo>
                <a:lnTo>
                  <a:pt x="84239" y="87757"/>
                </a:lnTo>
                <a:lnTo>
                  <a:pt x="84239" y="81534"/>
                </a:lnTo>
                <a:lnTo>
                  <a:pt x="27673" y="81534"/>
                </a:lnTo>
                <a:lnTo>
                  <a:pt x="27673" y="59944"/>
                </a:lnTo>
                <a:close/>
              </a:path>
              <a:path w="272415" h="90170">
                <a:moveTo>
                  <a:pt x="82194" y="0"/>
                </a:moveTo>
                <a:lnTo>
                  <a:pt x="74637" y="0"/>
                </a:lnTo>
                <a:lnTo>
                  <a:pt x="74637" y="65150"/>
                </a:lnTo>
                <a:lnTo>
                  <a:pt x="82194" y="65150"/>
                </a:lnTo>
                <a:lnTo>
                  <a:pt x="82194" y="0"/>
                </a:lnTo>
                <a:close/>
              </a:path>
              <a:path w="272415" h="90170">
                <a:moveTo>
                  <a:pt x="34709" y="2667"/>
                </a:moveTo>
                <a:lnTo>
                  <a:pt x="26746" y="2667"/>
                </a:lnTo>
                <a:lnTo>
                  <a:pt x="26746" y="15112"/>
                </a:lnTo>
                <a:lnTo>
                  <a:pt x="26022" y="19176"/>
                </a:lnTo>
                <a:lnTo>
                  <a:pt x="24549" y="23495"/>
                </a:lnTo>
                <a:lnTo>
                  <a:pt x="23088" y="27686"/>
                </a:lnTo>
                <a:lnTo>
                  <a:pt x="21069" y="31496"/>
                </a:lnTo>
                <a:lnTo>
                  <a:pt x="18478" y="34798"/>
                </a:lnTo>
                <a:lnTo>
                  <a:pt x="15824" y="38226"/>
                </a:lnTo>
                <a:lnTo>
                  <a:pt x="12763" y="41148"/>
                </a:lnTo>
                <a:lnTo>
                  <a:pt x="5816" y="46227"/>
                </a:lnTo>
                <a:lnTo>
                  <a:pt x="2717" y="48133"/>
                </a:lnTo>
                <a:lnTo>
                  <a:pt x="0" y="49402"/>
                </a:lnTo>
                <a:lnTo>
                  <a:pt x="5410" y="54356"/>
                </a:lnTo>
                <a:lnTo>
                  <a:pt x="7785" y="53212"/>
                </a:lnTo>
                <a:lnTo>
                  <a:pt x="10502" y="51562"/>
                </a:lnTo>
                <a:lnTo>
                  <a:pt x="13525" y="49275"/>
                </a:lnTo>
                <a:lnTo>
                  <a:pt x="16560" y="47117"/>
                </a:lnTo>
                <a:lnTo>
                  <a:pt x="30632" y="27050"/>
                </a:lnTo>
                <a:lnTo>
                  <a:pt x="38312" y="27050"/>
                </a:lnTo>
                <a:lnTo>
                  <a:pt x="35483" y="19303"/>
                </a:lnTo>
                <a:lnTo>
                  <a:pt x="34709" y="15112"/>
                </a:lnTo>
                <a:lnTo>
                  <a:pt x="34709" y="2667"/>
                </a:lnTo>
                <a:close/>
              </a:path>
              <a:path w="272415" h="90170">
                <a:moveTo>
                  <a:pt x="38312" y="27050"/>
                </a:moveTo>
                <a:lnTo>
                  <a:pt x="30632" y="27050"/>
                </a:lnTo>
                <a:lnTo>
                  <a:pt x="31381" y="29083"/>
                </a:lnTo>
                <a:lnTo>
                  <a:pt x="55854" y="52577"/>
                </a:lnTo>
                <a:lnTo>
                  <a:pt x="61061" y="47371"/>
                </a:lnTo>
                <a:lnTo>
                  <a:pt x="58940" y="46609"/>
                </a:lnTo>
                <a:lnTo>
                  <a:pt x="56070" y="44831"/>
                </a:lnTo>
                <a:lnTo>
                  <a:pt x="52425" y="42163"/>
                </a:lnTo>
                <a:lnTo>
                  <a:pt x="48793" y="39624"/>
                </a:lnTo>
                <a:lnTo>
                  <a:pt x="45643" y="36830"/>
                </a:lnTo>
                <a:lnTo>
                  <a:pt x="42989" y="33909"/>
                </a:lnTo>
                <a:lnTo>
                  <a:pt x="40538" y="31114"/>
                </a:lnTo>
                <a:lnTo>
                  <a:pt x="38544" y="27686"/>
                </a:lnTo>
                <a:lnTo>
                  <a:pt x="38312" y="27050"/>
                </a:lnTo>
                <a:close/>
              </a:path>
              <a:path w="272415" h="90170">
                <a:moveTo>
                  <a:pt x="272122" y="59436"/>
                </a:moveTo>
                <a:lnTo>
                  <a:pt x="207225" y="59436"/>
                </a:lnTo>
                <a:lnTo>
                  <a:pt x="207225" y="65659"/>
                </a:lnTo>
                <a:lnTo>
                  <a:pt x="264502" y="65659"/>
                </a:lnTo>
                <a:lnTo>
                  <a:pt x="264502" y="89788"/>
                </a:lnTo>
                <a:lnTo>
                  <a:pt x="272122" y="89788"/>
                </a:lnTo>
                <a:lnTo>
                  <a:pt x="272122" y="59436"/>
                </a:lnTo>
                <a:close/>
              </a:path>
              <a:path w="272415" h="90170">
                <a:moveTo>
                  <a:pt x="160032" y="2159"/>
                </a:moveTo>
                <a:lnTo>
                  <a:pt x="152577" y="2159"/>
                </a:lnTo>
                <a:lnTo>
                  <a:pt x="152577" y="38988"/>
                </a:lnTo>
                <a:lnTo>
                  <a:pt x="137782" y="38988"/>
                </a:lnTo>
                <a:lnTo>
                  <a:pt x="137782" y="45465"/>
                </a:lnTo>
                <a:lnTo>
                  <a:pt x="152577" y="45465"/>
                </a:lnTo>
                <a:lnTo>
                  <a:pt x="152577" y="85725"/>
                </a:lnTo>
                <a:lnTo>
                  <a:pt x="160032" y="85725"/>
                </a:lnTo>
                <a:lnTo>
                  <a:pt x="160032" y="2159"/>
                </a:lnTo>
                <a:close/>
              </a:path>
              <a:path w="272415" h="90170">
                <a:moveTo>
                  <a:pt x="125323" y="29718"/>
                </a:moveTo>
                <a:lnTo>
                  <a:pt x="117157" y="29718"/>
                </a:lnTo>
                <a:lnTo>
                  <a:pt x="117157" y="37973"/>
                </a:lnTo>
                <a:lnTo>
                  <a:pt x="116459" y="41783"/>
                </a:lnTo>
                <a:lnTo>
                  <a:pt x="93865" y="68834"/>
                </a:lnTo>
                <a:lnTo>
                  <a:pt x="99796" y="74040"/>
                </a:lnTo>
                <a:lnTo>
                  <a:pt x="112864" y="63373"/>
                </a:lnTo>
                <a:lnTo>
                  <a:pt x="115176" y="60833"/>
                </a:lnTo>
                <a:lnTo>
                  <a:pt x="117068" y="58165"/>
                </a:lnTo>
                <a:lnTo>
                  <a:pt x="118598" y="55245"/>
                </a:lnTo>
                <a:lnTo>
                  <a:pt x="119989" y="52705"/>
                </a:lnTo>
                <a:lnTo>
                  <a:pt x="120891" y="50673"/>
                </a:lnTo>
                <a:lnTo>
                  <a:pt x="121234" y="49275"/>
                </a:lnTo>
                <a:lnTo>
                  <a:pt x="128549" y="49275"/>
                </a:lnTo>
                <a:lnTo>
                  <a:pt x="127266" y="45465"/>
                </a:lnTo>
                <a:lnTo>
                  <a:pt x="125971" y="41783"/>
                </a:lnTo>
                <a:lnTo>
                  <a:pt x="125323" y="37973"/>
                </a:lnTo>
                <a:lnTo>
                  <a:pt x="125323" y="29718"/>
                </a:lnTo>
                <a:close/>
              </a:path>
              <a:path w="272415" h="90170">
                <a:moveTo>
                  <a:pt x="128549" y="49275"/>
                </a:moveTo>
                <a:lnTo>
                  <a:pt x="121234" y="49275"/>
                </a:lnTo>
                <a:lnTo>
                  <a:pt x="121577" y="50673"/>
                </a:lnTo>
                <a:lnTo>
                  <a:pt x="140334" y="72009"/>
                </a:lnTo>
                <a:lnTo>
                  <a:pt x="145034" y="66294"/>
                </a:lnTo>
                <a:lnTo>
                  <a:pt x="143535" y="65532"/>
                </a:lnTo>
                <a:lnTo>
                  <a:pt x="141706" y="64262"/>
                </a:lnTo>
                <a:lnTo>
                  <a:pt x="137426" y="60960"/>
                </a:lnTo>
                <a:lnTo>
                  <a:pt x="135026" y="58547"/>
                </a:lnTo>
                <a:lnTo>
                  <a:pt x="132372" y="55245"/>
                </a:lnTo>
                <a:lnTo>
                  <a:pt x="130251" y="52450"/>
                </a:lnTo>
                <a:lnTo>
                  <a:pt x="128549" y="49275"/>
                </a:lnTo>
                <a:close/>
              </a:path>
              <a:path w="272415" h="90170">
                <a:moveTo>
                  <a:pt x="142887" y="23368"/>
                </a:moveTo>
                <a:lnTo>
                  <a:pt x="99187" y="23368"/>
                </a:lnTo>
                <a:lnTo>
                  <a:pt x="99187" y="29718"/>
                </a:lnTo>
                <a:lnTo>
                  <a:pt x="142887" y="29718"/>
                </a:lnTo>
                <a:lnTo>
                  <a:pt x="142887" y="23368"/>
                </a:lnTo>
                <a:close/>
              </a:path>
              <a:path w="272415" h="90170">
                <a:moveTo>
                  <a:pt x="133896" y="6476"/>
                </a:moveTo>
                <a:lnTo>
                  <a:pt x="108267" y="6476"/>
                </a:lnTo>
                <a:lnTo>
                  <a:pt x="108267" y="12953"/>
                </a:lnTo>
                <a:lnTo>
                  <a:pt x="133896" y="12953"/>
                </a:lnTo>
                <a:lnTo>
                  <a:pt x="133896" y="6476"/>
                </a:lnTo>
                <a:close/>
              </a:path>
              <a:path w="272415" h="90170">
                <a:moveTo>
                  <a:pt x="272122" y="0"/>
                </a:moveTo>
                <a:lnTo>
                  <a:pt x="264502" y="0"/>
                </a:lnTo>
                <a:lnTo>
                  <a:pt x="264502" y="21589"/>
                </a:lnTo>
                <a:lnTo>
                  <a:pt x="243674" y="21589"/>
                </a:lnTo>
                <a:lnTo>
                  <a:pt x="243674" y="28194"/>
                </a:lnTo>
                <a:lnTo>
                  <a:pt x="264502" y="28194"/>
                </a:lnTo>
                <a:lnTo>
                  <a:pt x="264502" y="53339"/>
                </a:lnTo>
                <a:lnTo>
                  <a:pt x="272122" y="53339"/>
                </a:lnTo>
                <a:lnTo>
                  <a:pt x="272122" y="0"/>
                </a:lnTo>
                <a:close/>
              </a:path>
              <a:path w="272415" h="90170">
                <a:moveTo>
                  <a:pt x="224751" y="12319"/>
                </a:moveTo>
                <a:lnTo>
                  <a:pt x="216750" y="12319"/>
                </a:lnTo>
                <a:lnTo>
                  <a:pt x="216750" y="18796"/>
                </a:lnTo>
                <a:lnTo>
                  <a:pt x="215988" y="22478"/>
                </a:lnTo>
                <a:lnTo>
                  <a:pt x="214337" y="25908"/>
                </a:lnTo>
                <a:lnTo>
                  <a:pt x="212813" y="29337"/>
                </a:lnTo>
                <a:lnTo>
                  <a:pt x="210908" y="32131"/>
                </a:lnTo>
                <a:lnTo>
                  <a:pt x="190588" y="46482"/>
                </a:lnTo>
                <a:lnTo>
                  <a:pt x="195922" y="51815"/>
                </a:lnTo>
                <a:lnTo>
                  <a:pt x="197446" y="51181"/>
                </a:lnTo>
                <a:lnTo>
                  <a:pt x="199605" y="50037"/>
                </a:lnTo>
                <a:lnTo>
                  <a:pt x="202399" y="48387"/>
                </a:lnTo>
                <a:lnTo>
                  <a:pt x="205320" y="46736"/>
                </a:lnTo>
                <a:lnTo>
                  <a:pt x="208114" y="44703"/>
                </a:lnTo>
                <a:lnTo>
                  <a:pt x="213194" y="39877"/>
                </a:lnTo>
                <a:lnTo>
                  <a:pt x="215226" y="37719"/>
                </a:lnTo>
                <a:lnTo>
                  <a:pt x="216877" y="35560"/>
                </a:lnTo>
                <a:lnTo>
                  <a:pt x="218528" y="33527"/>
                </a:lnTo>
                <a:lnTo>
                  <a:pt x="219798" y="31369"/>
                </a:lnTo>
                <a:lnTo>
                  <a:pt x="220687" y="29337"/>
                </a:lnTo>
                <a:lnTo>
                  <a:pt x="228769" y="29337"/>
                </a:lnTo>
                <a:lnTo>
                  <a:pt x="228307" y="28701"/>
                </a:lnTo>
                <a:lnTo>
                  <a:pt x="226910" y="25526"/>
                </a:lnTo>
                <a:lnTo>
                  <a:pt x="225386" y="22351"/>
                </a:lnTo>
                <a:lnTo>
                  <a:pt x="224751" y="18796"/>
                </a:lnTo>
                <a:lnTo>
                  <a:pt x="224751" y="12319"/>
                </a:lnTo>
                <a:close/>
              </a:path>
              <a:path w="272415" h="90170">
                <a:moveTo>
                  <a:pt x="228769" y="29337"/>
                </a:moveTo>
                <a:lnTo>
                  <a:pt x="220687" y="29337"/>
                </a:lnTo>
                <a:lnTo>
                  <a:pt x="221830" y="31496"/>
                </a:lnTo>
                <a:lnTo>
                  <a:pt x="229958" y="40767"/>
                </a:lnTo>
                <a:lnTo>
                  <a:pt x="232752" y="43307"/>
                </a:lnTo>
                <a:lnTo>
                  <a:pt x="235673" y="45212"/>
                </a:lnTo>
                <a:lnTo>
                  <a:pt x="238721" y="46609"/>
                </a:lnTo>
                <a:lnTo>
                  <a:pt x="241896" y="48006"/>
                </a:lnTo>
                <a:lnTo>
                  <a:pt x="244055" y="49022"/>
                </a:lnTo>
                <a:lnTo>
                  <a:pt x="245198" y="49402"/>
                </a:lnTo>
                <a:lnTo>
                  <a:pt x="249770" y="43687"/>
                </a:lnTo>
                <a:lnTo>
                  <a:pt x="247992" y="43052"/>
                </a:lnTo>
                <a:lnTo>
                  <a:pt x="245452" y="42037"/>
                </a:lnTo>
                <a:lnTo>
                  <a:pt x="241896" y="40259"/>
                </a:lnTo>
                <a:lnTo>
                  <a:pt x="238467" y="38608"/>
                </a:lnTo>
                <a:lnTo>
                  <a:pt x="235292" y="36449"/>
                </a:lnTo>
                <a:lnTo>
                  <a:pt x="232625" y="33909"/>
                </a:lnTo>
                <a:lnTo>
                  <a:pt x="230339" y="31496"/>
                </a:lnTo>
                <a:lnTo>
                  <a:pt x="228769" y="29337"/>
                </a:lnTo>
                <a:close/>
              </a:path>
              <a:path w="272415" h="90170">
                <a:moveTo>
                  <a:pt x="245071" y="6096"/>
                </a:moveTo>
                <a:lnTo>
                  <a:pt x="196430" y="6096"/>
                </a:lnTo>
                <a:lnTo>
                  <a:pt x="196430" y="12319"/>
                </a:lnTo>
                <a:lnTo>
                  <a:pt x="245071" y="12319"/>
                </a:lnTo>
                <a:lnTo>
                  <a:pt x="245071" y="6096"/>
                </a:lnTo>
                <a:close/>
              </a:path>
              <a:path w="272415" h="90170">
                <a:moveTo>
                  <a:pt x="178727" y="0"/>
                </a:moveTo>
                <a:lnTo>
                  <a:pt x="171272" y="0"/>
                </a:lnTo>
                <a:lnTo>
                  <a:pt x="171272" y="89788"/>
                </a:lnTo>
                <a:lnTo>
                  <a:pt x="178727" y="89788"/>
                </a:lnTo>
                <a:lnTo>
                  <a:pt x="178727" y="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406778" y="5680202"/>
            <a:ext cx="175133" cy="9156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830197" y="4722114"/>
            <a:ext cx="457834" cy="90170"/>
          </a:xfrm>
          <a:custGeom>
            <a:avLst/>
            <a:gdLst/>
            <a:ahLst/>
            <a:cxnLst/>
            <a:rect l="l" t="t" r="r" b="b"/>
            <a:pathLst>
              <a:path w="457835" h="90170">
                <a:moveTo>
                  <a:pt x="446531" y="61975"/>
                </a:moveTo>
                <a:lnTo>
                  <a:pt x="378967" y="64262"/>
                </a:lnTo>
                <a:lnTo>
                  <a:pt x="378967" y="70738"/>
                </a:lnTo>
                <a:lnTo>
                  <a:pt x="408304" y="70612"/>
                </a:lnTo>
                <a:lnTo>
                  <a:pt x="414400" y="70485"/>
                </a:lnTo>
                <a:lnTo>
                  <a:pt x="421513" y="70231"/>
                </a:lnTo>
                <a:lnTo>
                  <a:pt x="429513" y="69723"/>
                </a:lnTo>
                <a:lnTo>
                  <a:pt x="437514" y="69341"/>
                </a:lnTo>
                <a:lnTo>
                  <a:pt x="443229" y="68961"/>
                </a:lnTo>
                <a:lnTo>
                  <a:pt x="446531" y="68580"/>
                </a:lnTo>
                <a:lnTo>
                  <a:pt x="446531" y="61975"/>
                </a:lnTo>
                <a:close/>
              </a:path>
              <a:path w="457835" h="90170">
                <a:moveTo>
                  <a:pt x="304672" y="61849"/>
                </a:moveTo>
                <a:lnTo>
                  <a:pt x="297052" y="61849"/>
                </a:lnTo>
                <a:lnTo>
                  <a:pt x="297052" y="87757"/>
                </a:lnTo>
                <a:lnTo>
                  <a:pt x="361441" y="87757"/>
                </a:lnTo>
                <a:lnTo>
                  <a:pt x="361441" y="81407"/>
                </a:lnTo>
                <a:lnTo>
                  <a:pt x="304672" y="81407"/>
                </a:lnTo>
                <a:lnTo>
                  <a:pt x="304672" y="61849"/>
                </a:lnTo>
                <a:close/>
              </a:path>
              <a:path w="457835" h="90170">
                <a:moveTo>
                  <a:pt x="358013" y="0"/>
                </a:moveTo>
                <a:lnTo>
                  <a:pt x="350392" y="0"/>
                </a:lnTo>
                <a:lnTo>
                  <a:pt x="350392" y="66801"/>
                </a:lnTo>
                <a:lnTo>
                  <a:pt x="358013" y="66801"/>
                </a:lnTo>
                <a:lnTo>
                  <a:pt x="358013" y="36195"/>
                </a:lnTo>
                <a:lnTo>
                  <a:pt x="371220" y="36195"/>
                </a:lnTo>
                <a:lnTo>
                  <a:pt x="371220" y="29845"/>
                </a:lnTo>
                <a:lnTo>
                  <a:pt x="358013" y="29845"/>
                </a:lnTo>
                <a:lnTo>
                  <a:pt x="358013" y="0"/>
                </a:lnTo>
                <a:close/>
              </a:path>
              <a:path w="457835" h="90170">
                <a:moveTo>
                  <a:pt x="346709" y="44323"/>
                </a:moveTo>
                <a:lnTo>
                  <a:pt x="342138" y="45085"/>
                </a:lnTo>
                <a:lnTo>
                  <a:pt x="335660" y="45720"/>
                </a:lnTo>
                <a:lnTo>
                  <a:pt x="327151" y="46355"/>
                </a:lnTo>
                <a:lnTo>
                  <a:pt x="312419" y="47244"/>
                </a:lnTo>
                <a:lnTo>
                  <a:pt x="280669" y="47244"/>
                </a:lnTo>
                <a:lnTo>
                  <a:pt x="280669" y="53594"/>
                </a:lnTo>
                <a:lnTo>
                  <a:pt x="293750" y="53594"/>
                </a:lnTo>
                <a:lnTo>
                  <a:pt x="301755" y="53546"/>
                </a:lnTo>
                <a:lnTo>
                  <a:pt x="346709" y="50673"/>
                </a:lnTo>
                <a:lnTo>
                  <a:pt x="346709" y="44323"/>
                </a:lnTo>
                <a:close/>
              </a:path>
              <a:path w="457835" h="90170">
                <a:moveTo>
                  <a:pt x="308609" y="26288"/>
                </a:moveTo>
                <a:lnTo>
                  <a:pt x="300989" y="26288"/>
                </a:lnTo>
                <a:lnTo>
                  <a:pt x="300989" y="47244"/>
                </a:lnTo>
                <a:lnTo>
                  <a:pt x="308609" y="47244"/>
                </a:lnTo>
                <a:lnTo>
                  <a:pt x="308609" y="26288"/>
                </a:lnTo>
                <a:close/>
              </a:path>
              <a:path w="457835" h="90170">
                <a:moveTo>
                  <a:pt x="336550" y="5587"/>
                </a:moveTo>
                <a:lnTo>
                  <a:pt x="287273" y="5587"/>
                </a:lnTo>
                <a:lnTo>
                  <a:pt x="287273" y="11937"/>
                </a:lnTo>
                <a:lnTo>
                  <a:pt x="328167" y="11937"/>
                </a:lnTo>
                <a:lnTo>
                  <a:pt x="327913" y="16890"/>
                </a:lnTo>
                <a:lnTo>
                  <a:pt x="327278" y="22225"/>
                </a:lnTo>
                <a:lnTo>
                  <a:pt x="325246" y="33909"/>
                </a:lnTo>
                <a:lnTo>
                  <a:pt x="324611" y="36957"/>
                </a:lnTo>
                <a:lnTo>
                  <a:pt x="324484" y="37464"/>
                </a:lnTo>
                <a:lnTo>
                  <a:pt x="332104" y="37464"/>
                </a:lnTo>
                <a:lnTo>
                  <a:pt x="332219" y="36957"/>
                </a:lnTo>
                <a:lnTo>
                  <a:pt x="332485" y="36068"/>
                </a:lnTo>
                <a:lnTo>
                  <a:pt x="332866" y="33655"/>
                </a:lnTo>
                <a:lnTo>
                  <a:pt x="336056" y="11937"/>
                </a:lnTo>
                <a:lnTo>
                  <a:pt x="336422" y="8762"/>
                </a:lnTo>
                <a:lnTo>
                  <a:pt x="336550" y="5587"/>
                </a:lnTo>
                <a:close/>
              </a:path>
              <a:path w="457835" h="90170">
                <a:moveTo>
                  <a:pt x="139572" y="60198"/>
                </a:moveTo>
                <a:lnTo>
                  <a:pt x="131825" y="60198"/>
                </a:lnTo>
                <a:lnTo>
                  <a:pt x="131825" y="89788"/>
                </a:lnTo>
                <a:lnTo>
                  <a:pt x="139572" y="89788"/>
                </a:lnTo>
                <a:lnTo>
                  <a:pt x="139572" y="60198"/>
                </a:lnTo>
                <a:close/>
              </a:path>
              <a:path w="457835" h="90170">
                <a:moveTo>
                  <a:pt x="180720" y="53848"/>
                </a:moveTo>
                <a:lnTo>
                  <a:pt x="90931" y="53848"/>
                </a:lnTo>
                <a:lnTo>
                  <a:pt x="90931" y="60198"/>
                </a:lnTo>
                <a:lnTo>
                  <a:pt x="180720" y="60198"/>
                </a:lnTo>
                <a:lnTo>
                  <a:pt x="180720" y="53848"/>
                </a:lnTo>
                <a:close/>
              </a:path>
              <a:path w="457835" h="90170">
                <a:moveTo>
                  <a:pt x="110870" y="2666"/>
                </a:moveTo>
                <a:lnTo>
                  <a:pt x="103123" y="2666"/>
                </a:lnTo>
                <a:lnTo>
                  <a:pt x="103123" y="42163"/>
                </a:lnTo>
                <a:lnTo>
                  <a:pt x="168528" y="42163"/>
                </a:lnTo>
                <a:lnTo>
                  <a:pt x="168528" y="35940"/>
                </a:lnTo>
                <a:lnTo>
                  <a:pt x="110870" y="35940"/>
                </a:lnTo>
                <a:lnTo>
                  <a:pt x="110870" y="20955"/>
                </a:lnTo>
                <a:lnTo>
                  <a:pt x="168528" y="20955"/>
                </a:lnTo>
                <a:lnTo>
                  <a:pt x="168528" y="14732"/>
                </a:lnTo>
                <a:lnTo>
                  <a:pt x="110870" y="14732"/>
                </a:lnTo>
                <a:lnTo>
                  <a:pt x="110870" y="2666"/>
                </a:lnTo>
                <a:close/>
              </a:path>
              <a:path w="457835" h="90170">
                <a:moveTo>
                  <a:pt x="168528" y="20955"/>
                </a:moveTo>
                <a:lnTo>
                  <a:pt x="160908" y="20955"/>
                </a:lnTo>
                <a:lnTo>
                  <a:pt x="160908" y="35940"/>
                </a:lnTo>
                <a:lnTo>
                  <a:pt x="168528" y="35940"/>
                </a:lnTo>
                <a:lnTo>
                  <a:pt x="168528" y="20955"/>
                </a:lnTo>
                <a:close/>
              </a:path>
              <a:path w="457835" h="90170">
                <a:moveTo>
                  <a:pt x="168528" y="2666"/>
                </a:moveTo>
                <a:lnTo>
                  <a:pt x="160908" y="2666"/>
                </a:lnTo>
                <a:lnTo>
                  <a:pt x="160908" y="14732"/>
                </a:lnTo>
                <a:lnTo>
                  <a:pt x="168528" y="14732"/>
                </a:lnTo>
                <a:lnTo>
                  <a:pt x="168528" y="2666"/>
                </a:lnTo>
                <a:close/>
              </a:path>
              <a:path w="457835" h="90170">
                <a:moveTo>
                  <a:pt x="416813" y="5841"/>
                </a:moveTo>
                <a:lnTo>
                  <a:pt x="402208" y="5841"/>
                </a:lnTo>
                <a:lnTo>
                  <a:pt x="396239" y="8000"/>
                </a:lnTo>
                <a:lnTo>
                  <a:pt x="391540" y="12319"/>
                </a:lnTo>
                <a:lnTo>
                  <a:pt x="386969" y="16637"/>
                </a:lnTo>
                <a:lnTo>
                  <a:pt x="384555" y="21716"/>
                </a:lnTo>
                <a:lnTo>
                  <a:pt x="384555" y="33782"/>
                </a:lnTo>
                <a:lnTo>
                  <a:pt x="386969" y="38988"/>
                </a:lnTo>
                <a:lnTo>
                  <a:pt x="396239" y="47751"/>
                </a:lnTo>
                <a:lnTo>
                  <a:pt x="402208" y="49911"/>
                </a:lnTo>
                <a:lnTo>
                  <a:pt x="416813" y="49911"/>
                </a:lnTo>
                <a:lnTo>
                  <a:pt x="422782" y="47751"/>
                </a:lnTo>
                <a:lnTo>
                  <a:pt x="427485" y="43307"/>
                </a:lnTo>
                <a:lnTo>
                  <a:pt x="404113" y="43307"/>
                </a:lnTo>
                <a:lnTo>
                  <a:pt x="399922" y="41783"/>
                </a:lnTo>
                <a:lnTo>
                  <a:pt x="396875" y="38735"/>
                </a:lnTo>
                <a:lnTo>
                  <a:pt x="393953" y="35687"/>
                </a:lnTo>
                <a:lnTo>
                  <a:pt x="392429" y="32003"/>
                </a:lnTo>
                <a:lnTo>
                  <a:pt x="392429" y="23622"/>
                </a:lnTo>
                <a:lnTo>
                  <a:pt x="393953" y="19938"/>
                </a:lnTo>
                <a:lnTo>
                  <a:pt x="396875" y="16890"/>
                </a:lnTo>
                <a:lnTo>
                  <a:pt x="399922" y="13843"/>
                </a:lnTo>
                <a:lnTo>
                  <a:pt x="404113" y="12319"/>
                </a:lnTo>
                <a:lnTo>
                  <a:pt x="427481" y="12319"/>
                </a:lnTo>
                <a:lnTo>
                  <a:pt x="422782" y="8000"/>
                </a:lnTo>
                <a:lnTo>
                  <a:pt x="416813" y="5841"/>
                </a:lnTo>
                <a:close/>
              </a:path>
              <a:path w="457835" h="90170">
                <a:moveTo>
                  <a:pt x="427481" y="12319"/>
                </a:moveTo>
                <a:lnTo>
                  <a:pt x="414908" y="12319"/>
                </a:lnTo>
                <a:lnTo>
                  <a:pt x="419100" y="13843"/>
                </a:lnTo>
                <a:lnTo>
                  <a:pt x="424941" y="19938"/>
                </a:lnTo>
                <a:lnTo>
                  <a:pt x="426465" y="23622"/>
                </a:lnTo>
                <a:lnTo>
                  <a:pt x="426465" y="32003"/>
                </a:lnTo>
                <a:lnTo>
                  <a:pt x="424941" y="35687"/>
                </a:lnTo>
                <a:lnTo>
                  <a:pt x="419100" y="41783"/>
                </a:lnTo>
                <a:lnTo>
                  <a:pt x="414908" y="43307"/>
                </a:lnTo>
                <a:lnTo>
                  <a:pt x="427485" y="43307"/>
                </a:lnTo>
                <a:lnTo>
                  <a:pt x="432053" y="38988"/>
                </a:lnTo>
                <a:lnTo>
                  <a:pt x="434466" y="33782"/>
                </a:lnTo>
                <a:lnTo>
                  <a:pt x="434466" y="21716"/>
                </a:lnTo>
                <a:lnTo>
                  <a:pt x="432053" y="16637"/>
                </a:lnTo>
                <a:lnTo>
                  <a:pt x="427481" y="12319"/>
                </a:lnTo>
                <a:close/>
              </a:path>
              <a:path w="457835" h="90170">
                <a:moveTo>
                  <a:pt x="39115" y="4952"/>
                </a:moveTo>
                <a:lnTo>
                  <a:pt x="24256" y="4952"/>
                </a:lnTo>
                <a:lnTo>
                  <a:pt x="18287" y="6985"/>
                </a:lnTo>
                <a:lnTo>
                  <a:pt x="8889" y="15366"/>
                </a:lnTo>
                <a:lnTo>
                  <a:pt x="6603" y="20447"/>
                </a:lnTo>
                <a:lnTo>
                  <a:pt x="6654" y="31876"/>
                </a:lnTo>
                <a:lnTo>
                  <a:pt x="8508" y="36575"/>
                </a:lnTo>
                <a:lnTo>
                  <a:pt x="16509" y="44576"/>
                </a:lnTo>
                <a:lnTo>
                  <a:pt x="21716" y="46989"/>
                </a:lnTo>
                <a:lnTo>
                  <a:pt x="28066" y="47625"/>
                </a:lnTo>
                <a:lnTo>
                  <a:pt x="28066" y="66928"/>
                </a:lnTo>
                <a:lnTo>
                  <a:pt x="0" y="66928"/>
                </a:lnTo>
                <a:lnTo>
                  <a:pt x="0" y="73278"/>
                </a:lnTo>
                <a:lnTo>
                  <a:pt x="39623" y="73025"/>
                </a:lnTo>
                <a:lnTo>
                  <a:pt x="67309" y="71120"/>
                </a:lnTo>
                <a:lnTo>
                  <a:pt x="67309" y="66675"/>
                </a:lnTo>
                <a:lnTo>
                  <a:pt x="35813" y="66675"/>
                </a:lnTo>
                <a:lnTo>
                  <a:pt x="35813" y="47625"/>
                </a:lnTo>
                <a:lnTo>
                  <a:pt x="42163" y="46862"/>
                </a:lnTo>
                <a:lnTo>
                  <a:pt x="47243" y="44450"/>
                </a:lnTo>
                <a:lnTo>
                  <a:pt x="50220" y="41275"/>
                </a:lnTo>
                <a:lnTo>
                  <a:pt x="26288" y="41275"/>
                </a:lnTo>
                <a:lnTo>
                  <a:pt x="21970" y="39877"/>
                </a:lnTo>
                <a:lnTo>
                  <a:pt x="15875" y="34036"/>
                </a:lnTo>
                <a:lnTo>
                  <a:pt x="14350" y="30480"/>
                </a:lnTo>
                <a:lnTo>
                  <a:pt x="14350" y="22351"/>
                </a:lnTo>
                <a:lnTo>
                  <a:pt x="15747" y="18796"/>
                </a:lnTo>
                <a:lnTo>
                  <a:pt x="21843" y="12953"/>
                </a:lnTo>
                <a:lnTo>
                  <a:pt x="26034" y="11430"/>
                </a:lnTo>
                <a:lnTo>
                  <a:pt x="49515" y="11430"/>
                </a:lnTo>
                <a:lnTo>
                  <a:pt x="45084" y="7238"/>
                </a:lnTo>
                <a:lnTo>
                  <a:pt x="39115" y="4952"/>
                </a:lnTo>
                <a:close/>
              </a:path>
              <a:path w="457835" h="90170">
                <a:moveTo>
                  <a:pt x="67309" y="64515"/>
                </a:moveTo>
                <a:lnTo>
                  <a:pt x="63753" y="65150"/>
                </a:lnTo>
                <a:lnTo>
                  <a:pt x="59181" y="65532"/>
                </a:lnTo>
                <a:lnTo>
                  <a:pt x="47878" y="66294"/>
                </a:lnTo>
                <a:lnTo>
                  <a:pt x="42925" y="66421"/>
                </a:lnTo>
                <a:lnTo>
                  <a:pt x="38607" y="66675"/>
                </a:lnTo>
                <a:lnTo>
                  <a:pt x="67309" y="66675"/>
                </a:lnTo>
                <a:lnTo>
                  <a:pt x="67309" y="64515"/>
                </a:lnTo>
                <a:close/>
              </a:path>
              <a:path w="457835" h="90170">
                <a:moveTo>
                  <a:pt x="49515" y="11430"/>
                </a:moveTo>
                <a:lnTo>
                  <a:pt x="37337" y="11430"/>
                </a:lnTo>
                <a:lnTo>
                  <a:pt x="41655" y="12953"/>
                </a:lnTo>
                <a:lnTo>
                  <a:pt x="47751" y="18796"/>
                </a:lnTo>
                <a:lnTo>
                  <a:pt x="49275" y="22351"/>
                </a:lnTo>
                <a:lnTo>
                  <a:pt x="49275" y="30480"/>
                </a:lnTo>
                <a:lnTo>
                  <a:pt x="47751" y="34036"/>
                </a:lnTo>
                <a:lnTo>
                  <a:pt x="44830" y="36957"/>
                </a:lnTo>
                <a:lnTo>
                  <a:pt x="41782" y="39877"/>
                </a:lnTo>
                <a:lnTo>
                  <a:pt x="37464" y="41275"/>
                </a:lnTo>
                <a:lnTo>
                  <a:pt x="50220" y="41275"/>
                </a:lnTo>
                <a:lnTo>
                  <a:pt x="51053" y="40386"/>
                </a:lnTo>
                <a:lnTo>
                  <a:pt x="54990" y="36449"/>
                </a:lnTo>
                <a:lnTo>
                  <a:pt x="56895" y="31876"/>
                </a:lnTo>
                <a:lnTo>
                  <a:pt x="56895" y="21082"/>
                </a:lnTo>
                <a:lnTo>
                  <a:pt x="54482" y="16128"/>
                </a:lnTo>
                <a:lnTo>
                  <a:pt x="49515" y="11430"/>
                </a:lnTo>
                <a:close/>
              </a:path>
              <a:path w="457835" h="90170">
                <a:moveTo>
                  <a:pt x="237997" y="10668"/>
                </a:moveTo>
                <a:lnTo>
                  <a:pt x="195579" y="10668"/>
                </a:lnTo>
                <a:lnTo>
                  <a:pt x="195579" y="16890"/>
                </a:lnTo>
                <a:lnTo>
                  <a:pt x="229361" y="16890"/>
                </a:lnTo>
                <a:lnTo>
                  <a:pt x="228853" y="20700"/>
                </a:lnTo>
                <a:lnTo>
                  <a:pt x="227710" y="25400"/>
                </a:lnTo>
                <a:lnTo>
                  <a:pt x="225805" y="30987"/>
                </a:lnTo>
                <a:lnTo>
                  <a:pt x="223900" y="36702"/>
                </a:lnTo>
                <a:lnTo>
                  <a:pt x="220979" y="42163"/>
                </a:lnTo>
                <a:lnTo>
                  <a:pt x="216915" y="47625"/>
                </a:lnTo>
                <a:lnTo>
                  <a:pt x="213486" y="52450"/>
                </a:lnTo>
                <a:lnTo>
                  <a:pt x="209169" y="56641"/>
                </a:lnTo>
                <a:lnTo>
                  <a:pt x="199262" y="64008"/>
                </a:lnTo>
                <a:lnTo>
                  <a:pt x="194563" y="66928"/>
                </a:lnTo>
                <a:lnTo>
                  <a:pt x="190119" y="69214"/>
                </a:lnTo>
                <a:lnTo>
                  <a:pt x="195960" y="73787"/>
                </a:lnTo>
                <a:lnTo>
                  <a:pt x="228600" y="43941"/>
                </a:lnTo>
                <a:lnTo>
                  <a:pt x="234060" y="30099"/>
                </a:lnTo>
                <a:lnTo>
                  <a:pt x="236346" y="22860"/>
                </a:lnTo>
                <a:lnTo>
                  <a:pt x="237616" y="16383"/>
                </a:lnTo>
                <a:lnTo>
                  <a:pt x="237997" y="10668"/>
                </a:lnTo>
                <a:close/>
              </a:path>
              <a:path w="457835" h="90170">
                <a:moveTo>
                  <a:pt x="457707" y="0"/>
                </a:moveTo>
                <a:lnTo>
                  <a:pt x="450088" y="0"/>
                </a:lnTo>
                <a:lnTo>
                  <a:pt x="450088" y="89788"/>
                </a:lnTo>
                <a:lnTo>
                  <a:pt x="457707" y="89788"/>
                </a:lnTo>
                <a:lnTo>
                  <a:pt x="457707" y="0"/>
                </a:lnTo>
                <a:close/>
              </a:path>
              <a:path w="457835" h="90170">
                <a:moveTo>
                  <a:pt x="267715" y="0"/>
                </a:moveTo>
                <a:lnTo>
                  <a:pt x="260095" y="0"/>
                </a:lnTo>
                <a:lnTo>
                  <a:pt x="260095" y="89788"/>
                </a:lnTo>
                <a:lnTo>
                  <a:pt x="267715" y="89788"/>
                </a:lnTo>
                <a:lnTo>
                  <a:pt x="267715" y="0"/>
                </a:lnTo>
                <a:close/>
              </a:path>
              <a:path w="457835" h="90170">
                <a:moveTo>
                  <a:pt x="79120" y="0"/>
                </a:moveTo>
                <a:lnTo>
                  <a:pt x="71500" y="0"/>
                </a:lnTo>
                <a:lnTo>
                  <a:pt x="71500" y="89788"/>
                </a:lnTo>
                <a:lnTo>
                  <a:pt x="79120" y="89788"/>
                </a:lnTo>
                <a:lnTo>
                  <a:pt x="79120" y="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969897" y="4824221"/>
            <a:ext cx="175132" cy="9156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516504" y="4014851"/>
            <a:ext cx="93725" cy="9372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653283" y="4016755"/>
            <a:ext cx="363855" cy="92075"/>
          </a:xfrm>
          <a:custGeom>
            <a:avLst/>
            <a:gdLst/>
            <a:ahLst/>
            <a:cxnLst/>
            <a:rect l="l" t="t" r="r" b="b"/>
            <a:pathLst>
              <a:path w="363855" h="92075">
                <a:moveTo>
                  <a:pt x="247015" y="56769"/>
                </a:moveTo>
                <a:lnTo>
                  <a:pt x="225425" y="56769"/>
                </a:lnTo>
                <a:lnTo>
                  <a:pt x="217297" y="58420"/>
                </a:lnTo>
                <a:lnTo>
                  <a:pt x="205867" y="65024"/>
                </a:lnTo>
                <a:lnTo>
                  <a:pt x="202946" y="69215"/>
                </a:lnTo>
                <a:lnTo>
                  <a:pt x="202946" y="79248"/>
                </a:lnTo>
                <a:lnTo>
                  <a:pt x="205867" y="83439"/>
                </a:lnTo>
                <a:lnTo>
                  <a:pt x="211582" y="86741"/>
                </a:lnTo>
                <a:lnTo>
                  <a:pt x="217297" y="89916"/>
                </a:lnTo>
                <a:lnTo>
                  <a:pt x="225425" y="91567"/>
                </a:lnTo>
                <a:lnTo>
                  <a:pt x="247015" y="91567"/>
                </a:lnTo>
                <a:lnTo>
                  <a:pt x="255270" y="89916"/>
                </a:lnTo>
                <a:lnTo>
                  <a:pt x="263056" y="85471"/>
                </a:lnTo>
                <a:lnTo>
                  <a:pt x="228854" y="85471"/>
                </a:lnTo>
                <a:lnTo>
                  <a:pt x="222758" y="84455"/>
                </a:lnTo>
                <a:lnTo>
                  <a:pt x="218059" y="82423"/>
                </a:lnTo>
                <a:lnTo>
                  <a:pt x="213487" y="80518"/>
                </a:lnTo>
                <a:lnTo>
                  <a:pt x="211074" y="77724"/>
                </a:lnTo>
                <a:lnTo>
                  <a:pt x="211074" y="70866"/>
                </a:lnTo>
                <a:lnTo>
                  <a:pt x="213487" y="68072"/>
                </a:lnTo>
                <a:lnTo>
                  <a:pt x="218059" y="66040"/>
                </a:lnTo>
                <a:lnTo>
                  <a:pt x="222758" y="64008"/>
                </a:lnTo>
                <a:lnTo>
                  <a:pt x="228854" y="62992"/>
                </a:lnTo>
                <a:lnTo>
                  <a:pt x="263056" y="62992"/>
                </a:lnTo>
                <a:lnTo>
                  <a:pt x="260858" y="61722"/>
                </a:lnTo>
                <a:lnTo>
                  <a:pt x="255270" y="58420"/>
                </a:lnTo>
                <a:lnTo>
                  <a:pt x="247015" y="56769"/>
                </a:lnTo>
                <a:close/>
              </a:path>
              <a:path w="363855" h="92075">
                <a:moveTo>
                  <a:pt x="263056" y="62992"/>
                </a:moveTo>
                <a:lnTo>
                  <a:pt x="243459" y="62992"/>
                </a:lnTo>
                <a:lnTo>
                  <a:pt x="249555" y="64008"/>
                </a:lnTo>
                <a:lnTo>
                  <a:pt x="258953" y="68072"/>
                </a:lnTo>
                <a:lnTo>
                  <a:pt x="261239" y="70866"/>
                </a:lnTo>
                <a:lnTo>
                  <a:pt x="261239" y="77724"/>
                </a:lnTo>
                <a:lnTo>
                  <a:pt x="258953" y="80518"/>
                </a:lnTo>
                <a:lnTo>
                  <a:pt x="254254" y="82423"/>
                </a:lnTo>
                <a:lnTo>
                  <a:pt x="249555" y="84455"/>
                </a:lnTo>
                <a:lnTo>
                  <a:pt x="243459" y="85471"/>
                </a:lnTo>
                <a:lnTo>
                  <a:pt x="263056" y="85471"/>
                </a:lnTo>
                <a:lnTo>
                  <a:pt x="266573" y="83439"/>
                </a:lnTo>
                <a:lnTo>
                  <a:pt x="269367" y="79248"/>
                </a:lnTo>
                <a:lnTo>
                  <a:pt x="269367" y="69215"/>
                </a:lnTo>
                <a:lnTo>
                  <a:pt x="266573" y="65024"/>
                </a:lnTo>
                <a:lnTo>
                  <a:pt x="263056" y="62992"/>
                </a:lnTo>
                <a:close/>
              </a:path>
              <a:path w="363855" h="92075">
                <a:moveTo>
                  <a:pt x="158750" y="2286"/>
                </a:moveTo>
                <a:lnTo>
                  <a:pt x="151257" y="2286"/>
                </a:lnTo>
                <a:lnTo>
                  <a:pt x="151257" y="38989"/>
                </a:lnTo>
                <a:lnTo>
                  <a:pt x="136398" y="38989"/>
                </a:lnTo>
                <a:lnTo>
                  <a:pt x="136398" y="45593"/>
                </a:lnTo>
                <a:lnTo>
                  <a:pt x="151257" y="45593"/>
                </a:lnTo>
                <a:lnTo>
                  <a:pt x="151257" y="85725"/>
                </a:lnTo>
                <a:lnTo>
                  <a:pt x="158750" y="85725"/>
                </a:lnTo>
                <a:lnTo>
                  <a:pt x="158750" y="2286"/>
                </a:lnTo>
                <a:close/>
              </a:path>
              <a:path w="363855" h="92075">
                <a:moveTo>
                  <a:pt x="123952" y="29845"/>
                </a:moveTo>
                <a:lnTo>
                  <a:pt x="115824" y="29845"/>
                </a:lnTo>
                <a:lnTo>
                  <a:pt x="115798" y="38100"/>
                </a:lnTo>
                <a:lnTo>
                  <a:pt x="115062" y="41783"/>
                </a:lnTo>
                <a:lnTo>
                  <a:pt x="112268" y="49657"/>
                </a:lnTo>
                <a:lnTo>
                  <a:pt x="110490" y="53086"/>
                </a:lnTo>
                <a:lnTo>
                  <a:pt x="108204" y="56134"/>
                </a:lnTo>
                <a:lnTo>
                  <a:pt x="105791" y="59436"/>
                </a:lnTo>
                <a:lnTo>
                  <a:pt x="102870" y="62230"/>
                </a:lnTo>
                <a:lnTo>
                  <a:pt x="99695" y="64389"/>
                </a:lnTo>
                <a:lnTo>
                  <a:pt x="96520" y="66675"/>
                </a:lnTo>
                <a:lnTo>
                  <a:pt x="94107" y="68199"/>
                </a:lnTo>
                <a:lnTo>
                  <a:pt x="92583" y="68961"/>
                </a:lnTo>
                <a:lnTo>
                  <a:pt x="98425" y="74168"/>
                </a:lnTo>
                <a:lnTo>
                  <a:pt x="111506" y="63373"/>
                </a:lnTo>
                <a:lnTo>
                  <a:pt x="113792" y="60833"/>
                </a:lnTo>
                <a:lnTo>
                  <a:pt x="119888" y="49276"/>
                </a:lnTo>
                <a:lnTo>
                  <a:pt x="127254" y="49276"/>
                </a:lnTo>
                <a:lnTo>
                  <a:pt x="125857" y="45593"/>
                </a:lnTo>
                <a:lnTo>
                  <a:pt x="124587" y="41783"/>
                </a:lnTo>
                <a:lnTo>
                  <a:pt x="123952" y="38100"/>
                </a:lnTo>
                <a:lnTo>
                  <a:pt x="123952" y="29845"/>
                </a:lnTo>
                <a:close/>
              </a:path>
              <a:path w="363855" h="92075">
                <a:moveTo>
                  <a:pt x="127254" y="49276"/>
                </a:moveTo>
                <a:lnTo>
                  <a:pt x="119888" y="49276"/>
                </a:lnTo>
                <a:lnTo>
                  <a:pt x="120268" y="50673"/>
                </a:lnTo>
                <a:lnTo>
                  <a:pt x="134620" y="69088"/>
                </a:lnTo>
                <a:lnTo>
                  <a:pt x="136652" y="70612"/>
                </a:lnTo>
                <a:lnTo>
                  <a:pt x="138049" y="71501"/>
                </a:lnTo>
                <a:lnTo>
                  <a:pt x="138938" y="72136"/>
                </a:lnTo>
                <a:lnTo>
                  <a:pt x="143637" y="66421"/>
                </a:lnTo>
                <a:lnTo>
                  <a:pt x="142240" y="65532"/>
                </a:lnTo>
                <a:lnTo>
                  <a:pt x="140335" y="64389"/>
                </a:lnTo>
                <a:lnTo>
                  <a:pt x="136017" y="61087"/>
                </a:lnTo>
                <a:lnTo>
                  <a:pt x="133731" y="58547"/>
                </a:lnTo>
                <a:lnTo>
                  <a:pt x="128905" y="52578"/>
                </a:lnTo>
                <a:lnTo>
                  <a:pt x="127254" y="49276"/>
                </a:lnTo>
                <a:close/>
              </a:path>
              <a:path w="363855" h="92075">
                <a:moveTo>
                  <a:pt x="141605" y="23368"/>
                </a:moveTo>
                <a:lnTo>
                  <a:pt x="97790" y="23368"/>
                </a:lnTo>
                <a:lnTo>
                  <a:pt x="97790" y="29845"/>
                </a:lnTo>
                <a:lnTo>
                  <a:pt x="141605" y="29845"/>
                </a:lnTo>
                <a:lnTo>
                  <a:pt x="141605" y="23368"/>
                </a:lnTo>
                <a:close/>
              </a:path>
              <a:path w="363855" h="92075">
                <a:moveTo>
                  <a:pt x="132588" y="6604"/>
                </a:moveTo>
                <a:lnTo>
                  <a:pt x="106934" y="6604"/>
                </a:lnTo>
                <a:lnTo>
                  <a:pt x="106934" y="12954"/>
                </a:lnTo>
                <a:lnTo>
                  <a:pt x="132588" y="12954"/>
                </a:lnTo>
                <a:lnTo>
                  <a:pt x="132588" y="6604"/>
                </a:lnTo>
                <a:close/>
              </a:path>
              <a:path w="363855" h="92075">
                <a:moveTo>
                  <a:pt x="311912" y="8636"/>
                </a:moveTo>
                <a:lnTo>
                  <a:pt x="299974" y="8636"/>
                </a:lnTo>
                <a:lnTo>
                  <a:pt x="295148" y="11557"/>
                </a:lnTo>
                <a:lnTo>
                  <a:pt x="287274" y="23241"/>
                </a:lnTo>
                <a:lnTo>
                  <a:pt x="285369" y="31242"/>
                </a:lnTo>
                <a:lnTo>
                  <a:pt x="285369" y="51435"/>
                </a:lnTo>
                <a:lnTo>
                  <a:pt x="287274" y="59436"/>
                </a:lnTo>
                <a:lnTo>
                  <a:pt x="291211" y="65151"/>
                </a:lnTo>
                <a:lnTo>
                  <a:pt x="295148" y="70993"/>
                </a:lnTo>
                <a:lnTo>
                  <a:pt x="299974" y="73914"/>
                </a:lnTo>
                <a:lnTo>
                  <a:pt x="311912" y="73914"/>
                </a:lnTo>
                <a:lnTo>
                  <a:pt x="316865" y="70993"/>
                </a:lnTo>
                <a:lnTo>
                  <a:pt x="319432" y="67056"/>
                </a:lnTo>
                <a:lnTo>
                  <a:pt x="301879" y="67056"/>
                </a:lnTo>
                <a:lnTo>
                  <a:pt x="298704" y="64643"/>
                </a:lnTo>
                <a:lnTo>
                  <a:pt x="296427" y="59436"/>
                </a:lnTo>
                <a:lnTo>
                  <a:pt x="294259" y="54737"/>
                </a:lnTo>
                <a:lnTo>
                  <a:pt x="293116" y="48641"/>
                </a:lnTo>
                <a:lnTo>
                  <a:pt x="293116" y="34036"/>
                </a:lnTo>
                <a:lnTo>
                  <a:pt x="294259" y="27813"/>
                </a:lnTo>
                <a:lnTo>
                  <a:pt x="296545" y="22860"/>
                </a:lnTo>
                <a:lnTo>
                  <a:pt x="298704" y="17907"/>
                </a:lnTo>
                <a:lnTo>
                  <a:pt x="301879" y="15494"/>
                </a:lnTo>
                <a:lnTo>
                  <a:pt x="319432" y="15494"/>
                </a:lnTo>
                <a:lnTo>
                  <a:pt x="316865" y="11557"/>
                </a:lnTo>
                <a:lnTo>
                  <a:pt x="311912" y="8636"/>
                </a:lnTo>
                <a:close/>
              </a:path>
              <a:path w="363855" h="92075">
                <a:moveTo>
                  <a:pt x="319432" y="15494"/>
                </a:moveTo>
                <a:lnTo>
                  <a:pt x="310007" y="15494"/>
                </a:lnTo>
                <a:lnTo>
                  <a:pt x="313055" y="17907"/>
                </a:lnTo>
                <a:lnTo>
                  <a:pt x="315341" y="22860"/>
                </a:lnTo>
                <a:lnTo>
                  <a:pt x="317500" y="27813"/>
                </a:lnTo>
                <a:lnTo>
                  <a:pt x="318643" y="34036"/>
                </a:lnTo>
                <a:lnTo>
                  <a:pt x="318619" y="48641"/>
                </a:lnTo>
                <a:lnTo>
                  <a:pt x="317500" y="54737"/>
                </a:lnTo>
                <a:lnTo>
                  <a:pt x="315341" y="59690"/>
                </a:lnTo>
                <a:lnTo>
                  <a:pt x="313055" y="64643"/>
                </a:lnTo>
                <a:lnTo>
                  <a:pt x="310007" y="67056"/>
                </a:lnTo>
                <a:lnTo>
                  <a:pt x="319432" y="67056"/>
                </a:lnTo>
                <a:lnTo>
                  <a:pt x="320675" y="65151"/>
                </a:lnTo>
                <a:lnTo>
                  <a:pt x="324485" y="59436"/>
                </a:lnTo>
                <a:lnTo>
                  <a:pt x="326390" y="51435"/>
                </a:lnTo>
                <a:lnTo>
                  <a:pt x="326390" y="31242"/>
                </a:lnTo>
                <a:lnTo>
                  <a:pt x="324485" y="23241"/>
                </a:lnTo>
                <a:lnTo>
                  <a:pt x="319432" y="15494"/>
                </a:lnTo>
                <a:close/>
              </a:path>
              <a:path w="363855" h="92075">
                <a:moveTo>
                  <a:pt x="35560" y="16637"/>
                </a:moveTo>
                <a:lnTo>
                  <a:pt x="27305" y="16637"/>
                </a:lnTo>
                <a:lnTo>
                  <a:pt x="27305" y="29718"/>
                </a:lnTo>
                <a:lnTo>
                  <a:pt x="26416" y="34544"/>
                </a:lnTo>
                <a:lnTo>
                  <a:pt x="22860" y="44704"/>
                </a:lnTo>
                <a:lnTo>
                  <a:pt x="20701" y="49149"/>
                </a:lnTo>
                <a:lnTo>
                  <a:pt x="17907" y="52959"/>
                </a:lnTo>
                <a:lnTo>
                  <a:pt x="15493" y="56388"/>
                </a:lnTo>
                <a:lnTo>
                  <a:pt x="12573" y="59563"/>
                </a:lnTo>
                <a:lnTo>
                  <a:pt x="5968" y="65151"/>
                </a:lnTo>
                <a:lnTo>
                  <a:pt x="2793" y="67310"/>
                </a:lnTo>
                <a:lnTo>
                  <a:pt x="0" y="69088"/>
                </a:lnTo>
                <a:lnTo>
                  <a:pt x="6223" y="74295"/>
                </a:lnTo>
                <a:lnTo>
                  <a:pt x="30861" y="44069"/>
                </a:lnTo>
                <a:lnTo>
                  <a:pt x="31368" y="42545"/>
                </a:lnTo>
                <a:lnTo>
                  <a:pt x="38848" y="42545"/>
                </a:lnTo>
                <a:lnTo>
                  <a:pt x="37846" y="39370"/>
                </a:lnTo>
                <a:lnTo>
                  <a:pt x="36322" y="34417"/>
                </a:lnTo>
                <a:lnTo>
                  <a:pt x="35580" y="29718"/>
                </a:lnTo>
                <a:lnTo>
                  <a:pt x="35560" y="16637"/>
                </a:lnTo>
                <a:close/>
              </a:path>
              <a:path w="363855" h="92075">
                <a:moveTo>
                  <a:pt x="38848" y="42545"/>
                </a:moveTo>
                <a:lnTo>
                  <a:pt x="31368" y="42545"/>
                </a:lnTo>
                <a:lnTo>
                  <a:pt x="31750" y="44196"/>
                </a:lnTo>
                <a:lnTo>
                  <a:pt x="32766" y="46482"/>
                </a:lnTo>
                <a:lnTo>
                  <a:pt x="34290" y="49530"/>
                </a:lnTo>
                <a:lnTo>
                  <a:pt x="35687" y="52578"/>
                </a:lnTo>
                <a:lnTo>
                  <a:pt x="54610" y="71755"/>
                </a:lnTo>
                <a:lnTo>
                  <a:pt x="59817" y="65659"/>
                </a:lnTo>
                <a:lnTo>
                  <a:pt x="57531" y="64516"/>
                </a:lnTo>
                <a:lnTo>
                  <a:pt x="55118" y="62865"/>
                </a:lnTo>
                <a:lnTo>
                  <a:pt x="49657" y="58420"/>
                </a:lnTo>
                <a:lnTo>
                  <a:pt x="46863" y="55626"/>
                </a:lnTo>
                <a:lnTo>
                  <a:pt x="41529" y="48514"/>
                </a:lnTo>
                <a:lnTo>
                  <a:pt x="39370" y="44196"/>
                </a:lnTo>
                <a:lnTo>
                  <a:pt x="38848" y="42545"/>
                </a:lnTo>
                <a:close/>
              </a:path>
              <a:path w="363855" h="92075">
                <a:moveTo>
                  <a:pt x="57531" y="10287"/>
                </a:moveTo>
                <a:lnTo>
                  <a:pt x="5588" y="10287"/>
                </a:lnTo>
                <a:lnTo>
                  <a:pt x="5588" y="16637"/>
                </a:lnTo>
                <a:lnTo>
                  <a:pt x="57531" y="16637"/>
                </a:lnTo>
                <a:lnTo>
                  <a:pt x="57531" y="10287"/>
                </a:lnTo>
                <a:close/>
              </a:path>
              <a:path w="363855" h="92075">
                <a:moveTo>
                  <a:pt x="222885" y="12319"/>
                </a:moveTo>
                <a:lnTo>
                  <a:pt x="214884" y="12319"/>
                </a:lnTo>
                <a:lnTo>
                  <a:pt x="214757" y="18542"/>
                </a:lnTo>
                <a:lnTo>
                  <a:pt x="213868" y="22098"/>
                </a:lnTo>
                <a:lnTo>
                  <a:pt x="212344" y="25400"/>
                </a:lnTo>
                <a:lnTo>
                  <a:pt x="210820" y="28575"/>
                </a:lnTo>
                <a:lnTo>
                  <a:pt x="208915" y="31242"/>
                </a:lnTo>
                <a:lnTo>
                  <a:pt x="206883" y="33401"/>
                </a:lnTo>
                <a:lnTo>
                  <a:pt x="204089" y="36449"/>
                </a:lnTo>
                <a:lnTo>
                  <a:pt x="200914" y="38862"/>
                </a:lnTo>
                <a:lnTo>
                  <a:pt x="197485" y="40894"/>
                </a:lnTo>
                <a:lnTo>
                  <a:pt x="194183" y="42926"/>
                </a:lnTo>
                <a:lnTo>
                  <a:pt x="191262" y="44450"/>
                </a:lnTo>
                <a:lnTo>
                  <a:pt x="188722" y="45593"/>
                </a:lnTo>
                <a:lnTo>
                  <a:pt x="194056" y="50927"/>
                </a:lnTo>
                <a:lnTo>
                  <a:pt x="208915" y="41148"/>
                </a:lnTo>
                <a:lnTo>
                  <a:pt x="211455" y="38862"/>
                </a:lnTo>
                <a:lnTo>
                  <a:pt x="218821" y="28448"/>
                </a:lnTo>
                <a:lnTo>
                  <a:pt x="227057" y="28448"/>
                </a:lnTo>
                <a:lnTo>
                  <a:pt x="226695" y="27940"/>
                </a:lnTo>
                <a:lnTo>
                  <a:pt x="225298" y="24892"/>
                </a:lnTo>
                <a:lnTo>
                  <a:pt x="223774" y="21844"/>
                </a:lnTo>
                <a:lnTo>
                  <a:pt x="223012" y="18415"/>
                </a:lnTo>
                <a:lnTo>
                  <a:pt x="222885" y="12319"/>
                </a:lnTo>
                <a:close/>
              </a:path>
              <a:path w="363855" h="92075">
                <a:moveTo>
                  <a:pt x="227057" y="28448"/>
                </a:moveTo>
                <a:lnTo>
                  <a:pt x="218821" y="28448"/>
                </a:lnTo>
                <a:lnTo>
                  <a:pt x="220048" y="30607"/>
                </a:lnTo>
                <a:lnTo>
                  <a:pt x="243332" y="48387"/>
                </a:lnTo>
                <a:lnTo>
                  <a:pt x="247904" y="42672"/>
                </a:lnTo>
                <a:lnTo>
                  <a:pt x="246126" y="42164"/>
                </a:lnTo>
                <a:lnTo>
                  <a:pt x="243586" y="41021"/>
                </a:lnTo>
                <a:lnTo>
                  <a:pt x="228600" y="30607"/>
                </a:lnTo>
                <a:lnTo>
                  <a:pt x="227057" y="28448"/>
                </a:lnTo>
                <a:close/>
              </a:path>
              <a:path w="363855" h="92075">
                <a:moveTo>
                  <a:pt x="243332" y="6096"/>
                </a:moveTo>
                <a:lnTo>
                  <a:pt x="194691" y="6096"/>
                </a:lnTo>
                <a:lnTo>
                  <a:pt x="194691" y="12319"/>
                </a:lnTo>
                <a:lnTo>
                  <a:pt x="243332" y="12319"/>
                </a:lnTo>
                <a:lnTo>
                  <a:pt x="243332" y="6096"/>
                </a:lnTo>
                <a:close/>
              </a:path>
              <a:path w="363855" h="92075">
                <a:moveTo>
                  <a:pt x="363855" y="43053"/>
                </a:moveTo>
                <a:lnTo>
                  <a:pt x="356489" y="43053"/>
                </a:lnTo>
                <a:lnTo>
                  <a:pt x="356489" y="89916"/>
                </a:lnTo>
                <a:lnTo>
                  <a:pt x="363855" y="89916"/>
                </a:lnTo>
                <a:lnTo>
                  <a:pt x="363855" y="43053"/>
                </a:lnTo>
                <a:close/>
              </a:path>
              <a:path w="363855" h="92075">
                <a:moveTo>
                  <a:pt x="343662" y="2032"/>
                </a:moveTo>
                <a:lnTo>
                  <a:pt x="336296" y="2032"/>
                </a:lnTo>
                <a:lnTo>
                  <a:pt x="336296" y="85725"/>
                </a:lnTo>
                <a:lnTo>
                  <a:pt x="343662" y="85725"/>
                </a:lnTo>
                <a:lnTo>
                  <a:pt x="343662" y="43053"/>
                </a:lnTo>
                <a:lnTo>
                  <a:pt x="363855" y="43053"/>
                </a:lnTo>
                <a:lnTo>
                  <a:pt x="363855" y="36322"/>
                </a:lnTo>
                <a:lnTo>
                  <a:pt x="343662" y="36322"/>
                </a:lnTo>
                <a:lnTo>
                  <a:pt x="343662" y="2032"/>
                </a:lnTo>
                <a:close/>
              </a:path>
              <a:path w="363855" h="92075">
                <a:moveTo>
                  <a:pt x="363855" y="0"/>
                </a:moveTo>
                <a:lnTo>
                  <a:pt x="356489" y="0"/>
                </a:lnTo>
                <a:lnTo>
                  <a:pt x="356489" y="36322"/>
                </a:lnTo>
                <a:lnTo>
                  <a:pt x="363855" y="36322"/>
                </a:lnTo>
                <a:lnTo>
                  <a:pt x="363855" y="0"/>
                </a:lnTo>
                <a:close/>
              </a:path>
              <a:path w="363855" h="92075">
                <a:moveTo>
                  <a:pt x="266573" y="0"/>
                </a:moveTo>
                <a:lnTo>
                  <a:pt x="258953" y="0"/>
                </a:lnTo>
                <a:lnTo>
                  <a:pt x="258953" y="54864"/>
                </a:lnTo>
                <a:lnTo>
                  <a:pt x="266573" y="54864"/>
                </a:lnTo>
                <a:lnTo>
                  <a:pt x="266573" y="28321"/>
                </a:lnTo>
                <a:lnTo>
                  <a:pt x="280289" y="28321"/>
                </a:lnTo>
                <a:lnTo>
                  <a:pt x="280289" y="21717"/>
                </a:lnTo>
                <a:lnTo>
                  <a:pt x="266573" y="21717"/>
                </a:lnTo>
                <a:lnTo>
                  <a:pt x="266573" y="0"/>
                </a:lnTo>
                <a:close/>
              </a:path>
              <a:path w="363855" h="92075">
                <a:moveTo>
                  <a:pt x="177419" y="0"/>
                </a:moveTo>
                <a:lnTo>
                  <a:pt x="169926" y="0"/>
                </a:lnTo>
                <a:lnTo>
                  <a:pt x="169926" y="89916"/>
                </a:lnTo>
                <a:lnTo>
                  <a:pt x="177419" y="89916"/>
                </a:lnTo>
                <a:lnTo>
                  <a:pt x="177419" y="0"/>
                </a:lnTo>
                <a:close/>
              </a:path>
              <a:path w="363855" h="92075">
                <a:moveTo>
                  <a:pt x="81915" y="0"/>
                </a:moveTo>
                <a:lnTo>
                  <a:pt x="74168" y="0"/>
                </a:lnTo>
                <a:lnTo>
                  <a:pt x="74168" y="89916"/>
                </a:lnTo>
                <a:lnTo>
                  <a:pt x="81915" y="89916"/>
                </a:lnTo>
                <a:lnTo>
                  <a:pt x="81915" y="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524758" y="4016375"/>
            <a:ext cx="2428366" cy="9448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516504" y="4317238"/>
            <a:ext cx="595121" cy="93725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527044" y="4319142"/>
            <a:ext cx="1435480" cy="9169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16504" y="4619752"/>
            <a:ext cx="500633" cy="93725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522853" y="4621276"/>
            <a:ext cx="971804" cy="9321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516504" y="4922139"/>
            <a:ext cx="500633" cy="9372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524377" y="4923663"/>
            <a:ext cx="970280" cy="93217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516551" y="5224526"/>
            <a:ext cx="500587" cy="93725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526535" y="5226050"/>
            <a:ext cx="1198244" cy="93217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516574" y="5527040"/>
            <a:ext cx="500564" cy="9372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26154" y="5528945"/>
            <a:ext cx="2154174" cy="93979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835404" y="6536690"/>
            <a:ext cx="452755" cy="90170"/>
          </a:xfrm>
          <a:custGeom>
            <a:avLst/>
            <a:gdLst/>
            <a:ahLst/>
            <a:cxnLst/>
            <a:rect l="l" t="t" r="r" b="b"/>
            <a:pathLst>
              <a:path w="452755" h="90170">
                <a:moveTo>
                  <a:pt x="441325" y="62102"/>
                </a:moveTo>
                <a:lnTo>
                  <a:pt x="373760" y="64261"/>
                </a:lnTo>
                <a:lnTo>
                  <a:pt x="373760" y="70738"/>
                </a:lnTo>
                <a:lnTo>
                  <a:pt x="416306" y="70230"/>
                </a:lnTo>
                <a:lnTo>
                  <a:pt x="441325" y="68579"/>
                </a:lnTo>
                <a:lnTo>
                  <a:pt x="441325" y="62102"/>
                </a:lnTo>
                <a:close/>
              </a:path>
              <a:path w="452755" h="90170">
                <a:moveTo>
                  <a:pt x="299465" y="61848"/>
                </a:moveTo>
                <a:lnTo>
                  <a:pt x="291845" y="61848"/>
                </a:lnTo>
                <a:lnTo>
                  <a:pt x="291845" y="87756"/>
                </a:lnTo>
                <a:lnTo>
                  <a:pt x="356234" y="87756"/>
                </a:lnTo>
                <a:lnTo>
                  <a:pt x="356234" y="81406"/>
                </a:lnTo>
                <a:lnTo>
                  <a:pt x="299465" y="81406"/>
                </a:lnTo>
                <a:lnTo>
                  <a:pt x="299465" y="61848"/>
                </a:lnTo>
                <a:close/>
              </a:path>
              <a:path w="452755" h="90170">
                <a:moveTo>
                  <a:pt x="352806" y="0"/>
                </a:moveTo>
                <a:lnTo>
                  <a:pt x="345185" y="0"/>
                </a:lnTo>
                <a:lnTo>
                  <a:pt x="345185" y="66801"/>
                </a:lnTo>
                <a:lnTo>
                  <a:pt x="352806" y="66801"/>
                </a:lnTo>
                <a:lnTo>
                  <a:pt x="352806" y="36194"/>
                </a:lnTo>
                <a:lnTo>
                  <a:pt x="366013" y="36194"/>
                </a:lnTo>
                <a:lnTo>
                  <a:pt x="366013" y="29844"/>
                </a:lnTo>
                <a:lnTo>
                  <a:pt x="352806" y="29844"/>
                </a:lnTo>
                <a:lnTo>
                  <a:pt x="352806" y="0"/>
                </a:lnTo>
                <a:close/>
              </a:path>
              <a:path w="452755" h="90170">
                <a:moveTo>
                  <a:pt x="341502" y="44322"/>
                </a:moveTo>
                <a:lnTo>
                  <a:pt x="336931" y="45084"/>
                </a:lnTo>
                <a:lnTo>
                  <a:pt x="330453" y="45719"/>
                </a:lnTo>
                <a:lnTo>
                  <a:pt x="313435" y="46989"/>
                </a:lnTo>
                <a:lnTo>
                  <a:pt x="307213" y="47243"/>
                </a:lnTo>
                <a:lnTo>
                  <a:pt x="275463" y="47243"/>
                </a:lnTo>
                <a:lnTo>
                  <a:pt x="275463" y="53593"/>
                </a:lnTo>
                <a:lnTo>
                  <a:pt x="288544" y="53593"/>
                </a:lnTo>
                <a:lnTo>
                  <a:pt x="296548" y="53546"/>
                </a:lnTo>
                <a:lnTo>
                  <a:pt x="341502" y="50672"/>
                </a:lnTo>
                <a:lnTo>
                  <a:pt x="341502" y="44322"/>
                </a:lnTo>
                <a:close/>
              </a:path>
              <a:path w="452755" h="90170">
                <a:moveTo>
                  <a:pt x="303402" y="26288"/>
                </a:moveTo>
                <a:lnTo>
                  <a:pt x="295782" y="26288"/>
                </a:lnTo>
                <a:lnTo>
                  <a:pt x="295782" y="47243"/>
                </a:lnTo>
                <a:lnTo>
                  <a:pt x="303402" y="47243"/>
                </a:lnTo>
                <a:lnTo>
                  <a:pt x="303402" y="26288"/>
                </a:lnTo>
                <a:close/>
              </a:path>
              <a:path w="452755" h="90170">
                <a:moveTo>
                  <a:pt x="331343" y="5587"/>
                </a:moveTo>
                <a:lnTo>
                  <a:pt x="282066" y="5587"/>
                </a:lnTo>
                <a:lnTo>
                  <a:pt x="282066" y="11937"/>
                </a:lnTo>
                <a:lnTo>
                  <a:pt x="322960" y="11937"/>
                </a:lnTo>
                <a:lnTo>
                  <a:pt x="322706" y="16890"/>
                </a:lnTo>
                <a:lnTo>
                  <a:pt x="322071" y="22224"/>
                </a:lnTo>
                <a:lnTo>
                  <a:pt x="320039" y="33908"/>
                </a:lnTo>
                <a:lnTo>
                  <a:pt x="319404" y="37083"/>
                </a:lnTo>
                <a:lnTo>
                  <a:pt x="319277" y="37464"/>
                </a:lnTo>
                <a:lnTo>
                  <a:pt x="326897" y="37464"/>
                </a:lnTo>
                <a:lnTo>
                  <a:pt x="326974" y="37083"/>
                </a:lnTo>
                <a:lnTo>
                  <a:pt x="327278" y="36067"/>
                </a:lnTo>
                <a:lnTo>
                  <a:pt x="327659" y="33654"/>
                </a:lnTo>
                <a:lnTo>
                  <a:pt x="330850" y="11937"/>
                </a:lnTo>
                <a:lnTo>
                  <a:pt x="331215" y="8889"/>
                </a:lnTo>
                <a:lnTo>
                  <a:pt x="331343" y="5587"/>
                </a:lnTo>
                <a:close/>
              </a:path>
              <a:path w="452755" h="90170">
                <a:moveTo>
                  <a:pt x="134365" y="60197"/>
                </a:moveTo>
                <a:lnTo>
                  <a:pt x="126618" y="60197"/>
                </a:lnTo>
                <a:lnTo>
                  <a:pt x="126618" y="89788"/>
                </a:lnTo>
                <a:lnTo>
                  <a:pt x="134365" y="89788"/>
                </a:lnTo>
                <a:lnTo>
                  <a:pt x="134365" y="60197"/>
                </a:lnTo>
                <a:close/>
              </a:path>
              <a:path w="452755" h="90170">
                <a:moveTo>
                  <a:pt x="175513" y="53847"/>
                </a:moveTo>
                <a:lnTo>
                  <a:pt x="85725" y="53847"/>
                </a:lnTo>
                <a:lnTo>
                  <a:pt x="85725" y="60197"/>
                </a:lnTo>
                <a:lnTo>
                  <a:pt x="175513" y="60197"/>
                </a:lnTo>
                <a:lnTo>
                  <a:pt x="175513" y="53847"/>
                </a:lnTo>
                <a:close/>
              </a:path>
              <a:path w="452755" h="90170">
                <a:moveTo>
                  <a:pt x="105663" y="2666"/>
                </a:moveTo>
                <a:lnTo>
                  <a:pt x="97916" y="2666"/>
                </a:lnTo>
                <a:lnTo>
                  <a:pt x="97916" y="42290"/>
                </a:lnTo>
                <a:lnTo>
                  <a:pt x="163321" y="42290"/>
                </a:lnTo>
                <a:lnTo>
                  <a:pt x="163321" y="35940"/>
                </a:lnTo>
                <a:lnTo>
                  <a:pt x="105663" y="35940"/>
                </a:lnTo>
                <a:lnTo>
                  <a:pt x="105663" y="20954"/>
                </a:lnTo>
                <a:lnTo>
                  <a:pt x="163321" y="20954"/>
                </a:lnTo>
                <a:lnTo>
                  <a:pt x="163321" y="14731"/>
                </a:lnTo>
                <a:lnTo>
                  <a:pt x="105663" y="14731"/>
                </a:lnTo>
                <a:lnTo>
                  <a:pt x="105663" y="2666"/>
                </a:lnTo>
                <a:close/>
              </a:path>
              <a:path w="452755" h="90170">
                <a:moveTo>
                  <a:pt x="163321" y="20954"/>
                </a:moveTo>
                <a:lnTo>
                  <a:pt x="155701" y="20954"/>
                </a:lnTo>
                <a:lnTo>
                  <a:pt x="155701" y="35940"/>
                </a:lnTo>
                <a:lnTo>
                  <a:pt x="163321" y="35940"/>
                </a:lnTo>
                <a:lnTo>
                  <a:pt x="163321" y="20954"/>
                </a:lnTo>
                <a:close/>
              </a:path>
              <a:path w="452755" h="90170">
                <a:moveTo>
                  <a:pt x="163321" y="2666"/>
                </a:moveTo>
                <a:lnTo>
                  <a:pt x="155701" y="2666"/>
                </a:lnTo>
                <a:lnTo>
                  <a:pt x="155701" y="14731"/>
                </a:lnTo>
                <a:lnTo>
                  <a:pt x="163321" y="14731"/>
                </a:lnTo>
                <a:lnTo>
                  <a:pt x="163321" y="2666"/>
                </a:lnTo>
                <a:close/>
              </a:path>
              <a:path w="452755" h="90170">
                <a:moveTo>
                  <a:pt x="411606" y="5841"/>
                </a:moveTo>
                <a:lnTo>
                  <a:pt x="397001" y="5841"/>
                </a:lnTo>
                <a:lnTo>
                  <a:pt x="391032" y="8000"/>
                </a:lnTo>
                <a:lnTo>
                  <a:pt x="386333" y="12318"/>
                </a:lnTo>
                <a:lnTo>
                  <a:pt x="381762" y="16636"/>
                </a:lnTo>
                <a:lnTo>
                  <a:pt x="379348" y="21716"/>
                </a:lnTo>
                <a:lnTo>
                  <a:pt x="379348" y="33781"/>
                </a:lnTo>
                <a:lnTo>
                  <a:pt x="381762" y="38988"/>
                </a:lnTo>
                <a:lnTo>
                  <a:pt x="391032" y="47751"/>
                </a:lnTo>
                <a:lnTo>
                  <a:pt x="397001" y="49910"/>
                </a:lnTo>
                <a:lnTo>
                  <a:pt x="411606" y="49910"/>
                </a:lnTo>
                <a:lnTo>
                  <a:pt x="417575" y="47751"/>
                </a:lnTo>
                <a:lnTo>
                  <a:pt x="422278" y="43306"/>
                </a:lnTo>
                <a:lnTo>
                  <a:pt x="398906" y="43306"/>
                </a:lnTo>
                <a:lnTo>
                  <a:pt x="394715" y="41782"/>
                </a:lnTo>
                <a:lnTo>
                  <a:pt x="391668" y="38734"/>
                </a:lnTo>
                <a:lnTo>
                  <a:pt x="388746" y="35686"/>
                </a:lnTo>
                <a:lnTo>
                  <a:pt x="387222" y="32003"/>
                </a:lnTo>
                <a:lnTo>
                  <a:pt x="387222" y="23621"/>
                </a:lnTo>
                <a:lnTo>
                  <a:pt x="388746" y="19938"/>
                </a:lnTo>
                <a:lnTo>
                  <a:pt x="391668" y="16890"/>
                </a:lnTo>
                <a:lnTo>
                  <a:pt x="394715" y="13842"/>
                </a:lnTo>
                <a:lnTo>
                  <a:pt x="398906" y="12318"/>
                </a:lnTo>
                <a:lnTo>
                  <a:pt x="422275" y="12318"/>
                </a:lnTo>
                <a:lnTo>
                  <a:pt x="417575" y="8000"/>
                </a:lnTo>
                <a:lnTo>
                  <a:pt x="411606" y="5841"/>
                </a:lnTo>
                <a:close/>
              </a:path>
              <a:path w="452755" h="90170">
                <a:moveTo>
                  <a:pt x="422275" y="12318"/>
                </a:moveTo>
                <a:lnTo>
                  <a:pt x="409701" y="12318"/>
                </a:lnTo>
                <a:lnTo>
                  <a:pt x="413893" y="13842"/>
                </a:lnTo>
                <a:lnTo>
                  <a:pt x="419734" y="19938"/>
                </a:lnTo>
                <a:lnTo>
                  <a:pt x="421258" y="23621"/>
                </a:lnTo>
                <a:lnTo>
                  <a:pt x="421258" y="32003"/>
                </a:lnTo>
                <a:lnTo>
                  <a:pt x="419734" y="35686"/>
                </a:lnTo>
                <a:lnTo>
                  <a:pt x="413893" y="41782"/>
                </a:lnTo>
                <a:lnTo>
                  <a:pt x="409701" y="43306"/>
                </a:lnTo>
                <a:lnTo>
                  <a:pt x="422278" y="43306"/>
                </a:lnTo>
                <a:lnTo>
                  <a:pt x="426846" y="38988"/>
                </a:lnTo>
                <a:lnTo>
                  <a:pt x="429259" y="33781"/>
                </a:lnTo>
                <a:lnTo>
                  <a:pt x="429259" y="21716"/>
                </a:lnTo>
                <a:lnTo>
                  <a:pt x="426846" y="16636"/>
                </a:lnTo>
                <a:lnTo>
                  <a:pt x="422275" y="12318"/>
                </a:lnTo>
                <a:close/>
              </a:path>
              <a:path w="452755" h="90170">
                <a:moveTo>
                  <a:pt x="232790" y="10667"/>
                </a:moveTo>
                <a:lnTo>
                  <a:pt x="190372" y="10667"/>
                </a:lnTo>
                <a:lnTo>
                  <a:pt x="190372" y="16890"/>
                </a:lnTo>
                <a:lnTo>
                  <a:pt x="224154" y="16890"/>
                </a:lnTo>
                <a:lnTo>
                  <a:pt x="223646" y="20700"/>
                </a:lnTo>
                <a:lnTo>
                  <a:pt x="211708" y="47624"/>
                </a:lnTo>
                <a:lnTo>
                  <a:pt x="208279" y="52450"/>
                </a:lnTo>
                <a:lnTo>
                  <a:pt x="203962" y="56641"/>
                </a:lnTo>
                <a:lnTo>
                  <a:pt x="194056" y="64007"/>
                </a:lnTo>
                <a:lnTo>
                  <a:pt x="189356" y="66928"/>
                </a:lnTo>
                <a:lnTo>
                  <a:pt x="184912" y="69214"/>
                </a:lnTo>
                <a:lnTo>
                  <a:pt x="190753" y="73786"/>
                </a:lnTo>
                <a:lnTo>
                  <a:pt x="223393" y="43941"/>
                </a:lnTo>
                <a:lnTo>
                  <a:pt x="228853" y="30098"/>
                </a:lnTo>
                <a:lnTo>
                  <a:pt x="231139" y="22859"/>
                </a:lnTo>
                <a:lnTo>
                  <a:pt x="232409" y="16382"/>
                </a:lnTo>
                <a:lnTo>
                  <a:pt x="232790" y="10667"/>
                </a:lnTo>
                <a:close/>
              </a:path>
              <a:path w="452755" h="90170">
                <a:moveTo>
                  <a:pt x="7619" y="8889"/>
                </a:moveTo>
                <a:lnTo>
                  <a:pt x="0" y="8889"/>
                </a:lnTo>
                <a:lnTo>
                  <a:pt x="0" y="67817"/>
                </a:lnTo>
                <a:lnTo>
                  <a:pt x="14858" y="67817"/>
                </a:lnTo>
                <a:lnTo>
                  <a:pt x="19557" y="67563"/>
                </a:lnTo>
                <a:lnTo>
                  <a:pt x="23368" y="67436"/>
                </a:lnTo>
                <a:lnTo>
                  <a:pt x="27177" y="67182"/>
                </a:lnTo>
                <a:lnTo>
                  <a:pt x="30987" y="66801"/>
                </a:lnTo>
                <a:lnTo>
                  <a:pt x="34797" y="66293"/>
                </a:lnTo>
                <a:lnTo>
                  <a:pt x="37591" y="66039"/>
                </a:lnTo>
                <a:lnTo>
                  <a:pt x="39369" y="65658"/>
                </a:lnTo>
                <a:lnTo>
                  <a:pt x="39369" y="61086"/>
                </a:lnTo>
                <a:lnTo>
                  <a:pt x="7619" y="61086"/>
                </a:lnTo>
                <a:lnTo>
                  <a:pt x="7619" y="8889"/>
                </a:lnTo>
                <a:close/>
              </a:path>
              <a:path w="452755" h="90170">
                <a:moveTo>
                  <a:pt x="39369" y="59054"/>
                </a:moveTo>
                <a:lnTo>
                  <a:pt x="37337" y="59308"/>
                </a:lnTo>
                <a:lnTo>
                  <a:pt x="34543" y="59689"/>
                </a:lnTo>
                <a:lnTo>
                  <a:pt x="27431" y="60451"/>
                </a:lnTo>
                <a:lnTo>
                  <a:pt x="24256" y="60832"/>
                </a:lnTo>
                <a:lnTo>
                  <a:pt x="21589" y="60959"/>
                </a:lnTo>
                <a:lnTo>
                  <a:pt x="7619" y="61086"/>
                </a:lnTo>
                <a:lnTo>
                  <a:pt x="39369" y="61086"/>
                </a:lnTo>
                <a:lnTo>
                  <a:pt x="39369" y="59054"/>
                </a:lnTo>
                <a:close/>
              </a:path>
              <a:path w="452755" h="90170">
                <a:moveTo>
                  <a:pt x="452500" y="0"/>
                </a:moveTo>
                <a:lnTo>
                  <a:pt x="444881" y="0"/>
                </a:lnTo>
                <a:lnTo>
                  <a:pt x="444881" y="89788"/>
                </a:lnTo>
                <a:lnTo>
                  <a:pt x="452500" y="89788"/>
                </a:lnTo>
                <a:lnTo>
                  <a:pt x="452500" y="0"/>
                </a:lnTo>
                <a:close/>
              </a:path>
              <a:path w="452755" h="90170">
                <a:moveTo>
                  <a:pt x="262508" y="0"/>
                </a:moveTo>
                <a:lnTo>
                  <a:pt x="254888" y="0"/>
                </a:lnTo>
                <a:lnTo>
                  <a:pt x="254888" y="89788"/>
                </a:lnTo>
                <a:lnTo>
                  <a:pt x="262508" y="89788"/>
                </a:lnTo>
                <a:lnTo>
                  <a:pt x="262508" y="0"/>
                </a:lnTo>
                <a:close/>
              </a:path>
              <a:path w="452755" h="90170">
                <a:moveTo>
                  <a:pt x="73659" y="41147"/>
                </a:moveTo>
                <a:lnTo>
                  <a:pt x="66166" y="41147"/>
                </a:lnTo>
                <a:lnTo>
                  <a:pt x="66166" y="89788"/>
                </a:lnTo>
                <a:lnTo>
                  <a:pt x="73659" y="89788"/>
                </a:lnTo>
                <a:lnTo>
                  <a:pt x="73659" y="41147"/>
                </a:lnTo>
                <a:close/>
              </a:path>
              <a:path w="452755" h="90170">
                <a:moveTo>
                  <a:pt x="52196" y="2031"/>
                </a:moveTo>
                <a:lnTo>
                  <a:pt x="44703" y="2031"/>
                </a:lnTo>
                <a:lnTo>
                  <a:pt x="44703" y="85724"/>
                </a:lnTo>
                <a:lnTo>
                  <a:pt x="52196" y="85724"/>
                </a:lnTo>
                <a:lnTo>
                  <a:pt x="52196" y="41147"/>
                </a:lnTo>
                <a:lnTo>
                  <a:pt x="73659" y="41147"/>
                </a:lnTo>
                <a:lnTo>
                  <a:pt x="73659" y="34416"/>
                </a:lnTo>
                <a:lnTo>
                  <a:pt x="52196" y="34416"/>
                </a:lnTo>
                <a:lnTo>
                  <a:pt x="52196" y="2031"/>
                </a:lnTo>
                <a:close/>
              </a:path>
              <a:path w="452755" h="90170">
                <a:moveTo>
                  <a:pt x="73659" y="0"/>
                </a:moveTo>
                <a:lnTo>
                  <a:pt x="66166" y="0"/>
                </a:lnTo>
                <a:lnTo>
                  <a:pt x="66166" y="34416"/>
                </a:lnTo>
                <a:lnTo>
                  <a:pt x="73659" y="34416"/>
                </a:lnTo>
                <a:lnTo>
                  <a:pt x="73659" y="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969897" y="6638797"/>
            <a:ext cx="175132" cy="91566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516504" y="5828538"/>
            <a:ext cx="500633" cy="93725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522471" y="5829934"/>
            <a:ext cx="1542288" cy="92201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516504" y="6131814"/>
            <a:ext cx="500633" cy="93725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527678" y="6133846"/>
            <a:ext cx="1819275" cy="91693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516574" y="6434328"/>
            <a:ext cx="93586" cy="93726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653283" y="6436233"/>
            <a:ext cx="269875" cy="92075"/>
          </a:xfrm>
          <a:custGeom>
            <a:avLst/>
            <a:gdLst/>
            <a:ahLst/>
            <a:cxnLst/>
            <a:rect l="l" t="t" r="r" b="b"/>
            <a:pathLst>
              <a:path w="269875" h="92075">
                <a:moveTo>
                  <a:pt x="152527" y="56769"/>
                </a:moveTo>
                <a:lnTo>
                  <a:pt x="130937" y="56769"/>
                </a:lnTo>
                <a:lnTo>
                  <a:pt x="122809" y="58420"/>
                </a:lnTo>
                <a:lnTo>
                  <a:pt x="111379" y="65024"/>
                </a:lnTo>
                <a:lnTo>
                  <a:pt x="108458" y="69215"/>
                </a:lnTo>
                <a:lnTo>
                  <a:pt x="108458" y="79248"/>
                </a:lnTo>
                <a:lnTo>
                  <a:pt x="111379" y="83439"/>
                </a:lnTo>
                <a:lnTo>
                  <a:pt x="117093" y="86741"/>
                </a:lnTo>
                <a:lnTo>
                  <a:pt x="122809" y="89916"/>
                </a:lnTo>
                <a:lnTo>
                  <a:pt x="130937" y="91567"/>
                </a:lnTo>
                <a:lnTo>
                  <a:pt x="152527" y="91567"/>
                </a:lnTo>
                <a:lnTo>
                  <a:pt x="160782" y="89916"/>
                </a:lnTo>
                <a:lnTo>
                  <a:pt x="168568" y="85471"/>
                </a:lnTo>
                <a:lnTo>
                  <a:pt x="134366" y="85471"/>
                </a:lnTo>
                <a:lnTo>
                  <a:pt x="128270" y="84455"/>
                </a:lnTo>
                <a:lnTo>
                  <a:pt x="123571" y="82423"/>
                </a:lnTo>
                <a:lnTo>
                  <a:pt x="118999" y="80391"/>
                </a:lnTo>
                <a:lnTo>
                  <a:pt x="116586" y="77724"/>
                </a:lnTo>
                <a:lnTo>
                  <a:pt x="116586" y="70739"/>
                </a:lnTo>
                <a:lnTo>
                  <a:pt x="118999" y="68072"/>
                </a:lnTo>
                <a:lnTo>
                  <a:pt x="123571" y="66040"/>
                </a:lnTo>
                <a:lnTo>
                  <a:pt x="128270" y="64008"/>
                </a:lnTo>
                <a:lnTo>
                  <a:pt x="134366" y="62992"/>
                </a:lnTo>
                <a:lnTo>
                  <a:pt x="168568" y="62992"/>
                </a:lnTo>
                <a:lnTo>
                  <a:pt x="166370" y="61722"/>
                </a:lnTo>
                <a:lnTo>
                  <a:pt x="160782" y="58420"/>
                </a:lnTo>
                <a:lnTo>
                  <a:pt x="152527" y="56769"/>
                </a:lnTo>
                <a:close/>
              </a:path>
              <a:path w="269875" h="92075">
                <a:moveTo>
                  <a:pt x="168568" y="62992"/>
                </a:moveTo>
                <a:lnTo>
                  <a:pt x="148971" y="62992"/>
                </a:lnTo>
                <a:lnTo>
                  <a:pt x="155067" y="64008"/>
                </a:lnTo>
                <a:lnTo>
                  <a:pt x="164465" y="68072"/>
                </a:lnTo>
                <a:lnTo>
                  <a:pt x="166751" y="70739"/>
                </a:lnTo>
                <a:lnTo>
                  <a:pt x="166751" y="77724"/>
                </a:lnTo>
                <a:lnTo>
                  <a:pt x="164465" y="80391"/>
                </a:lnTo>
                <a:lnTo>
                  <a:pt x="155067" y="84455"/>
                </a:lnTo>
                <a:lnTo>
                  <a:pt x="148971" y="85471"/>
                </a:lnTo>
                <a:lnTo>
                  <a:pt x="168568" y="85471"/>
                </a:lnTo>
                <a:lnTo>
                  <a:pt x="172085" y="83439"/>
                </a:lnTo>
                <a:lnTo>
                  <a:pt x="174879" y="79248"/>
                </a:lnTo>
                <a:lnTo>
                  <a:pt x="174879" y="69215"/>
                </a:lnTo>
                <a:lnTo>
                  <a:pt x="172085" y="65024"/>
                </a:lnTo>
                <a:lnTo>
                  <a:pt x="168568" y="62992"/>
                </a:lnTo>
                <a:close/>
              </a:path>
              <a:path w="269875" h="92075">
                <a:moveTo>
                  <a:pt x="23622" y="60071"/>
                </a:moveTo>
                <a:lnTo>
                  <a:pt x="16002" y="60071"/>
                </a:lnTo>
                <a:lnTo>
                  <a:pt x="16002" y="87757"/>
                </a:lnTo>
                <a:lnTo>
                  <a:pt x="79756" y="87757"/>
                </a:lnTo>
                <a:lnTo>
                  <a:pt x="79756" y="81534"/>
                </a:lnTo>
                <a:lnTo>
                  <a:pt x="23622" y="81534"/>
                </a:lnTo>
                <a:lnTo>
                  <a:pt x="23622" y="60071"/>
                </a:lnTo>
                <a:close/>
              </a:path>
              <a:path w="269875" h="92075">
                <a:moveTo>
                  <a:pt x="76454" y="0"/>
                </a:moveTo>
                <a:lnTo>
                  <a:pt x="68961" y="0"/>
                </a:lnTo>
                <a:lnTo>
                  <a:pt x="68961" y="65278"/>
                </a:lnTo>
                <a:lnTo>
                  <a:pt x="76454" y="65278"/>
                </a:lnTo>
                <a:lnTo>
                  <a:pt x="76454" y="35687"/>
                </a:lnTo>
                <a:lnTo>
                  <a:pt x="90297" y="35687"/>
                </a:lnTo>
                <a:lnTo>
                  <a:pt x="90297" y="29464"/>
                </a:lnTo>
                <a:lnTo>
                  <a:pt x="76454" y="29464"/>
                </a:lnTo>
                <a:lnTo>
                  <a:pt x="76454" y="0"/>
                </a:lnTo>
                <a:close/>
              </a:path>
              <a:path w="269875" h="92075">
                <a:moveTo>
                  <a:pt x="50165" y="6604"/>
                </a:moveTo>
                <a:lnTo>
                  <a:pt x="6223" y="6604"/>
                </a:lnTo>
                <a:lnTo>
                  <a:pt x="6223" y="12827"/>
                </a:lnTo>
                <a:lnTo>
                  <a:pt x="41275" y="12827"/>
                </a:lnTo>
                <a:lnTo>
                  <a:pt x="40767" y="16256"/>
                </a:lnTo>
                <a:lnTo>
                  <a:pt x="12700" y="46355"/>
                </a:lnTo>
                <a:lnTo>
                  <a:pt x="7874" y="48768"/>
                </a:lnTo>
                <a:lnTo>
                  <a:pt x="3556" y="50419"/>
                </a:lnTo>
                <a:lnTo>
                  <a:pt x="0" y="51562"/>
                </a:lnTo>
                <a:lnTo>
                  <a:pt x="5080" y="56515"/>
                </a:lnTo>
                <a:lnTo>
                  <a:pt x="33782" y="40132"/>
                </a:lnTo>
                <a:lnTo>
                  <a:pt x="38608" y="35941"/>
                </a:lnTo>
                <a:lnTo>
                  <a:pt x="42418" y="30734"/>
                </a:lnTo>
                <a:lnTo>
                  <a:pt x="45212" y="24511"/>
                </a:lnTo>
                <a:lnTo>
                  <a:pt x="48133" y="18415"/>
                </a:lnTo>
                <a:lnTo>
                  <a:pt x="49784" y="12446"/>
                </a:lnTo>
                <a:lnTo>
                  <a:pt x="50165" y="6604"/>
                </a:lnTo>
                <a:close/>
              </a:path>
              <a:path w="269875" h="92075">
                <a:moveTo>
                  <a:pt x="217424" y="8636"/>
                </a:moveTo>
                <a:lnTo>
                  <a:pt x="205486" y="8636"/>
                </a:lnTo>
                <a:lnTo>
                  <a:pt x="200660" y="11557"/>
                </a:lnTo>
                <a:lnTo>
                  <a:pt x="192786" y="23241"/>
                </a:lnTo>
                <a:lnTo>
                  <a:pt x="190881" y="31242"/>
                </a:lnTo>
                <a:lnTo>
                  <a:pt x="190881" y="51435"/>
                </a:lnTo>
                <a:lnTo>
                  <a:pt x="192786" y="59436"/>
                </a:lnTo>
                <a:lnTo>
                  <a:pt x="196723" y="65151"/>
                </a:lnTo>
                <a:lnTo>
                  <a:pt x="200660" y="70993"/>
                </a:lnTo>
                <a:lnTo>
                  <a:pt x="205486" y="73914"/>
                </a:lnTo>
                <a:lnTo>
                  <a:pt x="217424" y="73914"/>
                </a:lnTo>
                <a:lnTo>
                  <a:pt x="222377" y="70993"/>
                </a:lnTo>
                <a:lnTo>
                  <a:pt x="224944" y="67056"/>
                </a:lnTo>
                <a:lnTo>
                  <a:pt x="207391" y="67056"/>
                </a:lnTo>
                <a:lnTo>
                  <a:pt x="204216" y="64643"/>
                </a:lnTo>
                <a:lnTo>
                  <a:pt x="201939" y="59436"/>
                </a:lnTo>
                <a:lnTo>
                  <a:pt x="199771" y="54737"/>
                </a:lnTo>
                <a:lnTo>
                  <a:pt x="198628" y="48641"/>
                </a:lnTo>
                <a:lnTo>
                  <a:pt x="198628" y="33909"/>
                </a:lnTo>
                <a:lnTo>
                  <a:pt x="199771" y="27813"/>
                </a:lnTo>
                <a:lnTo>
                  <a:pt x="202057" y="22860"/>
                </a:lnTo>
                <a:lnTo>
                  <a:pt x="204216" y="17907"/>
                </a:lnTo>
                <a:lnTo>
                  <a:pt x="207391" y="15367"/>
                </a:lnTo>
                <a:lnTo>
                  <a:pt x="224861" y="15367"/>
                </a:lnTo>
                <a:lnTo>
                  <a:pt x="222377" y="11557"/>
                </a:lnTo>
                <a:lnTo>
                  <a:pt x="217424" y="8636"/>
                </a:lnTo>
                <a:close/>
              </a:path>
              <a:path w="269875" h="92075">
                <a:moveTo>
                  <a:pt x="224861" y="15367"/>
                </a:moveTo>
                <a:lnTo>
                  <a:pt x="215519" y="15367"/>
                </a:lnTo>
                <a:lnTo>
                  <a:pt x="218567" y="17907"/>
                </a:lnTo>
                <a:lnTo>
                  <a:pt x="220853" y="22860"/>
                </a:lnTo>
                <a:lnTo>
                  <a:pt x="223012" y="27813"/>
                </a:lnTo>
                <a:lnTo>
                  <a:pt x="224155" y="33909"/>
                </a:lnTo>
                <a:lnTo>
                  <a:pt x="224131" y="48641"/>
                </a:lnTo>
                <a:lnTo>
                  <a:pt x="223012" y="54610"/>
                </a:lnTo>
                <a:lnTo>
                  <a:pt x="220853" y="59690"/>
                </a:lnTo>
                <a:lnTo>
                  <a:pt x="218567" y="64643"/>
                </a:lnTo>
                <a:lnTo>
                  <a:pt x="215519" y="67056"/>
                </a:lnTo>
                <a:lnTo>
                  <a:pt x="224944" y="67056"/>
                </a:lnTo>
                <a:lnTo>
                  <a:pt x="226187" y="65151"/>
                </a:lnTo>
                <a:lnTo>
                  <a:pt x="229997" y="59436"/>
                </a:lnTo>
                <a:lnTo>
                  <a:pt x="231902" y="51435"/>
                </a:lnTo>
                <a:lnTo>
                  <a:pt x="231902" y="31242"/>
                </a:lnTo>
                <a:lnTo>
                  <a:pt x="229997" y="23241"/>
                </a:lnTo>
                <a:lnTo>
                  <a:pt x="224861" y="15367"/>
                </a:lnTo>
                <a:close/>
              </a:path>
              <a:path w="269875" h="92075">
                <a:moveTo>
                  <a:pt x="128397" y="12319"/>
                </a:moveTo>
                <a:lnTo>
                  <a:pt x="120396" y="12319"/>
                </a:lnTo>
                <a:lnTo>
                  <a:pt x="120268" y="18542"/>
                </a:lnTo>
                <a:lnTo>
                  <a:pt x="119380" y="22098"/>
                </a:lnTo>
                <a:lnTo>
                  <a:pt x="117856" y="25400"/>
                </a:lnTo>
                <a:lnTo>
                  <a:pt x="116332" y="28575"/>
                </a:lnTo>
                <a:lnTo>
                  <a:pt x="114427" y="31242"/>
                </a:lnTo>
                <a:lnTo>
                  <a:pt x="112395" y="33401"/>
                </a:lnTo>
                <a:lnTo>
                  <a:pt x="109601" y="36449"/>
                </a:lnTo>
                <a:lnTo>
                  <a:pt x="106426" y="38862"/>
                </a:lnTo>
                <a:lnTo>
                  <a:pt x="102997" y="40894"/>
                </a:lnTo>
                <a:lnTo>
                  <a:pt x="99695" y="42926"/>
                </a:lnTo>
                <a:lnTo>
                  <a:pt x="96774" y="44450"/>
                </a:lnTo>
                <a:lnTo>
                  <a:pt x="94234" y="45593"/>
                </a:lnTo>
                <a:lnTo>
                  <a:pt x="99568" y="50800"/>
                </a:lnTo>
                <a:lnTo>
                  <a:pt x="101092" y="50292"/>
                </a:lnTo>
                <a:lnTo>
                  <a:pt x="103251" y="49149"/>
                </a:lnTo>
                <a:lnTo>
                  <a:pt x="106172" y="47371"/>
                </a:lnTo>
                <a:lnTo>
                  <a:pt x="109093" y="45720"/>
                </a:lnTo>
                <a:lnTo>
                  <a:pt x="111887" y="43688"/>
                </a:lnTo>
                <a:lnTo>
                  <a:pt x="114427" y="41148"/>
                </a:lnTo>
                <a:lnTo>
                  <a:pt x="116967" y="38862"/>
                </a:lnTo>
                <a:lnTo>
                  <a:pt x="124333" y="28448"/>
                </a:lnTo>
                <a:lnTo>
                  <a:pt x="132569" y="28448"/>
                </a:lnTo>
                <a:lnTo>
                  <a:pt x="132207" y="27940"/>
                </a:lnTo>
                <a:lnTo>
                  <a:pt x="130810" y="24892"/>
                </a:lnTo>
                <a:lnTo>
                  <a:pt x="129286" y="21844"/>
                </a:lnTo>
                <a:lnTo>
                  <a:pt x="128524" y="18415"/>
                </a:lnTo>
                <a:lnTo>
                  <a:pt x="128397" y="12319"/>
                </a:lnTo>
                <a:close/>
              </a:path>
              <a:path w="269875" h="92075">
                <a:moveTo>
                  <a:pt x="132569" y="28448"/>
                </a:moveTo>
                <a:lnTo>
                  <a:pt x="124333" y="28448"/>
                </a:lnTo>
                <a:lnTo>
                  <a:pt x="125560" y="30607"/>
                </a:lnTo>
                <a:lnTo>
                  <a:pt x="148844" y="48387"/>
                </a:lnTo>
                <a:lnTo>
                  <a:pt x="153416" y="42672"/>
                </a:lnTo>
                <a:lnTo>
                  <a:pt x="151638" y="42164"/>
                </a:lnTo>
                <a:lnTo>
                  <a:pt x="149098" y="41021"/>
                </a:lnTo>
                <a:lnTo>
                  <a:pt x="134112" y="30607"/>
                </a:lnTo>
                <a:lnTo>
                  <a:pt x="132569" y="28448"/>
                </a:lnTo>
                <a:close/>
              </a:path>
              <a:path w="269875" h="92075">
                <a:moveTo>
                  <a:pt x="148844" y="6096"/>
                </a:moveTo>
                <a:lnTo>
                  <a:pt x="100203" y="6096"/>
                </a:lnTo>
                <a:lnTo>
                  <a:pt x="100203" y="12319"/>
                </a:lnTo>
                <a:lnTo>
                  <a:pt x="148844" y="12319"/>
                </a:lnTo>
                <a:lnTo>
                  <a:pt x="148844" y="6096"/>
                </a:lnTo>
                <a:close/>
              </a:path>
              <a:path w="269875" h="92075">
                <a:moveTo>
                  <a:pt x="269367" y="43053"/>
                </a:moveTo>
                <a:lnTo>
                  <a:pt x="262001" y="43053"/>
                </a:lnTo>
                <a:lnTo>
                  <a:pt x="262001" y="89916"/>
                </a:lnTo>
                <a:lnTo>
                  <a:pt x="269367" y="89916"/>
                </a:lnTo>
                <a:lnTo>
                  <a:pt x="269367" y="43053"/>
                </a:lnTo>
                <a:close/>
              </a:path>
              <a:path w="269875" h="92075">
                <a:moveTo>
                  <a:pt x="249174" y="2032"/>
                </a:moveTo>
                <a:lnTo>
                  <a:pt x="241808" y="2032"/>
                </a:lnTo>
                <a:lnTo>
                  <a:pt x="241808" y="85725"/>
                </a:lnTo>
                <a:lnTo>
                  <a:pt x="249174" y="85725"/>
                </a:lnTo>
                <a:lnTo>
                  <a:pt x="249174" y="43053"/>
                </a:lnTo>
                <a:lnTo>
                  <a:pt x="269367" y="43053"/>
                </a:lnTo>
                <a:lnTo>
                  <a:pt x="269367" y="36195"/>
                </a:lnTo>
                <a:lnTo>
                  <a:pt x="249174" y="36195"/>
                </a:lnTo>
                <a:lnTo>
                  <a:pt x="249174" y="2032"/>
                </a:lnTo>
                <a:close/>
              </a:path>
              <a:path w="269875" h="92075">
                <a:moveTo>
                  <a:pt x="269367" y="0"/>
                </a:moveTo>
                <a:lnTo>
                  <a:pt x="262001" y="0"/>
                </a:lnTo>
                <a:lnTo>
                  <a:pt x="262001" y="36195"/>
                </a:lnTo>
                <a:lnTo>
                  <a:pt x="269367" y="36195"/>
                </a:lnTo>
                <a:lnTo>
                  <a:pt x="269367" y="0"/>
                </a:lnTo>
                <a:close/>
              </a:path>
              <a:path w="269875" h="92075">
                <a:moveTo>
                  <a:pt x="172085" y="0"/>
                </a:moveTo>
                <a:lnTo>
                  <a:pt x="164465" y="0"/>
                </a:lnTo>
                <a:lnTo>
                  <a:pt x="164465" y="54864"/>
                </a:lnTo>
                <a:lnTo>
                  <a:pt x="172085" y="54864"/>
                </a:lnTo>
                <a:lnTo>
                  <a:pt x="172085" y="28321"/>
                </a:lnTo>
                <a:lnTo>
                  <a:pt x="185801" y="28321"/>
                </a:lnTo>
                <a:lnTo>
                  <a:pt x="185801" y="21717"/>
                </a:lnTo>
                <a:lnTo>
                  <a:pt x="172085" y="21717"/>
                </a:lnTo>
                <a:lnTo>
                  <a:pt x="172085" y="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527678" y="6436233"/>
            <a:ext cx="2288667" cy="94106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516504" y="6736715"/>
            <a:ext cx="595121" cy="93726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527678" y="6738111"/>
            <a:ext cx="2476119" cy="9461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516504" y="7039102"/>
            <a:ext cx="715518" cy="9601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527678" y="7041133"/>
            <a:ext cx="1620901" cy="9398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516516" y="7341616"/>
            <a:ext cx="500622" cy="93725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527678" y="7343520"/>
            <a:ext cx="1967484" cy="94106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91730" y="7948396"/>
            <a:ext cx="271145" cy="92075"/>
          </a:xfrm>
          <a:custGeom>
            <a:avLst/>
            <a:gdLst/>
            <a:ahLst/>
            <a:cxnLst/>
            <a:rect l="l" t="t" r="r" b="b"/>
            <a:pathLst>
              <a:path w="271144" h="92075">
                <a:moveTo>
                  <a:pt x="60515" y="56464"/>
                </a:moveTo>
                <a:lnTo>
                  <a:pt x="38811" y="56464"/>
                </a:lnTo>
                <a:lnTo>
                  <a:pt x="30530" y="58140"/>
                </a:lnTo>
                <a:lnTo>
                  <a:pt x="19100" y="64808"/>
                </a:lnTo>
                <a:lnTo>
                  <a:pt x="16243" y="69024"/>
                </a:lnTo>
                <a:lnTo>
                  <a:pt x="16243" y="79171"/>
                </a:lnTo>
                <a:lnTo>
                  <a:pt x="19100" y="83337"/>
                </a:lnTo>
                <a:lnTo>
                  <a:pt x="30530" y="89941"/>
                </a:lnTo>
                <a:lnTo>
                  <a:pt x="38811" y="91592"/>
                </a:lnTo>
                <a:lnTo>
                  <a:pt x="60515" y="91592"/>
                </a:lnTo>
                <a:lnTo>
                  <a:pt x="68808" y="89941"/>
                </a:lnTo>
                <a:lnTo>
                  <a:pt x="76327" y="85572"/>
                </a:lnTo>
                <a:lnTo>
                  <a:pt x="42316" y="85572"/>
                </a:lnTo>
                <a:lnTo>
                  <a:pt x="36258" y="84531"/>
                </a:lnTo>
                <a:lnTo>
                  <a:pt x="26860" y="80378"/>
                </a:lnTo>
                <a:lnTo>
                  <a:pt x="24597" y="77711"/>
                </a:lnTo>
                <a:lnTo>
                  <a:pt x="24511" y="70523"/>
                </a:lnTo>
                <a:lnTo>
                  <a:pt x="26860" y="67716"/>
                </a:lnTo>
                <a:lnTo>
                  <a:pt x="36258" y="63703"/>
                </a:lnTo>
                <a:lnTo>
                  <a:pt x="42316" y="62699"/>
                </a:lnTo>
                <a:lnTo>
                  <a:pt x="76581" y="62699"/>
                </a:lnTo>
                <a:lnTo>
                  <a:pt x="68808" y="58140"/>
                </a:lnTo>
                <a:lnTo>
                  <a:pt x="60515" y="56464"/>
                </a:lnTo>
                <a:close/>
              </a:path>
              <a:path w="271144" h="92075">
                <a:moveTo>
                  <a:pt x="76581" y="62699"/>
                </a:moveTo>
                <a:lnTo>
                  <a:pt x="57010" y="62699"/>
                </a:lnTo>
                <a:lnTo>
                  <a:pt x="62992" y="63715"/>
                </a:lnTo>
                <a:lnTo>
                  <a:pt x="72313" y="67805"/>
                </a:lnTo>
                <a:lnTo>
                  <a:pt x="74566" y="70523"/>
                </a:lnTo>
                <a:lnTo>
                  <a:pt x="74650" y="77711"/>
                </a:lnTo>
                <a:lnTo>
                  <a:pt x="72313" y="80467"/>
                </a:lnTo>
                <a:lnTo>
                  <a:pt x="62992" y="84543"/>
                </a:lnTo>
                <a:lnTo>
                  <a:pt x="57010" y="85572"/>
                </a:lnTo>
                <a:lnTo>
                  <a:pt x="76327" y="85572"/>
                </a:lnTo>
                <a:lnTo>
                  <a:pt x="80175" y="83337"/>
                </a:lnTo>
                <a:lnTo>
                  <a:pt x="83019" y="79171"/>
                </a:lnTo>
                <a:lnTo>
                  <a:pt x="83019" y="69024"/>
                </a:lnTo>
                <a:lnTo>
                  <a:pt x="80175" y="64808"/>
                </a:lnTo>
                <a:lnTo>
                  <a:pt x="76581" y="62699"/>
                </a:lnTo>
                <a:close/>
              </a:path>
              <a:path w="271144" h="92075">
                <a:moveTo>
                  <a:pt x="120637" y="60045"/>
                </a:moveTo>
                <a:lnTo>
                  <a:pt x="113080" y="60045"/>
                </a:lnTo>
                <a:lnTo>
                  <a:pt x="113080" y="87820"/>
                </a:lnTo>
                <a:lnTo>
                  <a:pt x="177203" y="87820"/>
                </a:lnTo>
                <a:lnTo>
                  <a:pt x="177203" y="81584"/>
                </a:lnTo>
                <a:lnTo>
                  <a:pt x="120637" y="81584"/>
                </a:lnTo>
                <a:lnTo>
                  <a:pt x="120637" y="60045"/>
                </a:lnTo>
                <a:close/>
              </a:path>
              <a:path w="271144" h="92075">
                <a:moveTo>
                  <a:pt x="175158" y="0"/>
                </a:moveTo>
                <a:lnTo>
                  <a:pt x="167601" y="0"/>
                </a:lnTo>
                <a:lnTo>
                  <a:pt x="167601" y="65151"/>
                </a:lnTo>
                <a:lnTo>
                  <a:pt x="175158" y="65151"/>
                </a:lnTo>
                <a:lnTo>
                  <a:pt x="175158" y="0"/>
                </a:lnTo>
                <a:close/>
              </a:path>
              <a:path w="271144" h="92075">
                <a:moveTo>
                  <a:pt x="127673" y="2755"/>
                </a:moveTo>
                <a:lnTo>
                  <a:pt x="119710" y="2755"/>
                </a:lnTo>
                <a:lnTo>
                  <a:pt x="119696" y="15189"/>
                </a:lnTo>
                <a:lnTo>
                  <a:pt x="118986" y="19265"/>
                </a:lnTo>
                <a:lnTo>
                  <a:pt x="92964" y="49428"/>
                </a:lnTo>
                <a:lnTo>
                  <a:pt x="98374" y="54432"/>
                </a:lnTo>
                <a:lnTo>
                  <a:pt x="123596" y="27063"/>
                </a:lnTo>
                <a:lnTo>
                  <a:pt x="131266" y="27063"/>
                </a:lnTo>
                <a:lnTo>
                  <a:pt x="128447" y="19354"/>
                </a:lnTo>
                <a:lnTo>
                  <a:pt x="127673" y="15189"/>
                </a:lnTo>
                <a:lnTo>
                  <a:pt x="127673" y="2755"/>
                </a:lnTo>
                <a:close/>
              </a:path>
              <a:path w="271144" h="92075">
                <a:moveTo>
                  <a:pt x="131266" y="27063"/>
                </a:moveTo>
                <a:lnTo>
                  <a:pt x="123596" y="27063"/>
                </a:lnTo>
                <a:lnTo>
                  <a:pt x="124378" y="29235"/>
                </a:lnTo>
                <a:lnTo>
                  <a:pt x="125501" y="31381"/>
                </a:lnTo>
                <a:lnTo>
                  <a:pt x="128625" y="36017"/>
                </a:lnTo>
                <a:lnTo>
                  <a:pt x="130467" y="38265"/>
                </a:lnTo>
                <a:lnTo>
                  <a:pt x="132575" y="40436"/>
                </a:lnTo>
                <a:lnTo>
                  <a:pt x="135166" y="43167"/>
                </a:lnTo>
                <a:lnTo>
                  <a:pt x="138137" y="45694"/>
                </a:lnTo>
                <a:lnTo>
                  <a:pt x="144881" y="50393"/>
                </a:lnTo>
                <a:lnTo>
                  <a:pt x="147320" y="51943"/>
                </a:lnTo>
                <a:lnTo>
                  <a:pt x="148818" y="52692"/>
                </a:lnTo>
                <a:lnTo>
                  <a:pt x="154025" y="47383"/>
                </a:lnTo>
                <a:lnTo>
                  <a:pt x="151904" y="46634"/>
                </a:lnTo>
                <a:lnTo>
                  <a:pt x="149034" y="44932"/>
                </a:lnTo>
                <a:lnTo>
                  <a:pt x="141757" y="39624"/>
                </a:lnTo>
                <a:lnTo>
                  <a:pt x="138607" y="36830"/>
                </a:lnTo>
                <a:lnTo>
                  <a:pt x="133502" y="31178"/>
                </a:lnTo>
                <a:lnTo>
                  <a:pt x="131503" y="27711"/>
                </a:lnTo>
                <a:lnTo>
                  <a:pt x="131266" y="27063"/>
                </a:lnTo>
                <a:close/>
              </a:path>
              <a:path w="271144" h="92075">
                <a:moveTo>
                  <a:pt x="270598" y="59436"/>
                </a:moveTo>
                <a:lnTo>
                  <a:pt x="205701" y="59436"/>
                </a:lnTo>
                <a:lnTo>
                  <a:pt x="205701" y="65659"/>
                </a:lnTo>
                <a:lnTo>
                  <a:pt x="262978" y="65659"/>
                </a:lnTo>
                <a:lnTo>
                  <a:pt x="262978" y="89865"/>
                </a:lnTo>
                <a:lnTo>
                  <a:pt x="270598" y="89865"/>
                </a:lnTo>
                <a:lnTo>
                  <a:pt x="270598" y="59436"/>
                </a:lnTo>
                <a:close/>
              </a:path>
              <a:path w="271144" h="92075">
                <a:moveTo>
                  <a:pt x="270598" y="0"/>
                </a:moveTo>
                <a:lnTo>
                  <a:pt x="262978" y="0"/>
                </a:lnTo>
                <a:lnTo>
                  <a:pt x="262978" y="21653"/>
                </a:lnTo>
                <a:lnTo>
                  <a:pt x="242150" y="21653"/>
                </a:lnTo>
                <a:lnTo>
                  <a:pt x="242150" y="28181"/>
                </a:lnTo>
                <a:lnTo>
                  <a:pt x="262978" y="28181"/>
                </a:lnTo>
                <a:lnTo>
                  <a:pt x="262978" y="53403"/>
                </a:lnTo>
                <a:lnTo>
                  <a:pt x="270598" y="53403"/>
                </a:lnTo>
                <a:lnTo>
                  <a:pt x="270598" y="0"/>
                </a:lnTo>
                <a:close/>
              </a:path>
              <a:path w="271144" h="92075">
                <a:moveTo>
                  <a:pt x="223227" y="12357"/>
                </a:moveTo>
                <a:lnTo>
                  <a:pt x="215226" y="12357"/>
                </a:lnTo>
                <a:lnTo>
                  <a:pt x="215226" y="18821"/>
                </a:lnTo>
                <a:lnTo>
                  <a:pt x="214464" y="22542"/>
                </a:lnTo>
                <a:lnTo>
                  <a:pt x="212813" y="25946"/>
                </a:lnTo>
                <a:lnTo>
                  <a:pt x="211289" y="29337"/>
                </a:lnTo>
                <a:lnTo>
                  <a:pt x="209384" y="32169"/>
                </a:lnTo>
                <a:lnTo>
                  <a:pt x="207225" y="34417"/>
                </a:lnTo>
                <a:lnTo>
                  <a:pt x="204431" y="37414"/>
                </a:lnTo>
                <a:lnTo>
                  <a:pt x="201235" y="39928"/>
                </a:lnTo>
                <a:lnTo>
                  <a:pt x="194398" y="43929"/>
                </a:lnTo>
                <a:lnTo>
                  <a:pt x="191477" y="45478"/>
                </a:lnTo>
                <a:lnTo>
                  <a:pt x="189064" y="46570"/>
                </a:lnTo>
                <a:lnTo>
                  <a:pt x="194398" y="51879"/>
                </a:lnTo>
                <a:lnTo>
                  <a:pt x="195922" y="51193"/>
                </a:lnTo>
                <a:lnTo>
                  <a:pt x="198081" y="50038"/>
                </a:lnTo>
                <a:lnTo>
                  <a:pt x="200875" y="48399"/>
                </a:lnTo>
                <a:lnTo>
                  <a:pt x="203865" y="46723"/>
                </a:lnTo>
                <a:lnTo>
                  <a:pt x="219163" y="29413"/>
                </a:lnTo>
                <a:lnTo>
                  <a:pt x="227268" y="29413"/>
                </a:lnTo>
                <a:lnTo>
                  <a:pt x="226783" y="28752"/>
                </a:lnTo>
                <a:lnTo>
                  <a:pt x="225386" y="25577"/>
                </a:lnTo>
                <a:lnTo>
                  <a:pt x="223862" y="22415"/>
                </a:lnTo>
                <a:lnTo>
                  <a:pt x="223227" y="18821"/>
                </a:lnTo>
                <a:lnTo>
                  <a:pt x="223227" y="12357"/>
                </a:lnTo>
                <a:close/>
              </a:path>
              <a:path w="271144" h="92075">
                <a:moveTo>
                  <a:pt x="227268" y="29413"/>
                </a:moveTo>
                <a:lnTo>
                  <a:pt x="219163" y="29413"/>
                </a:lnTo>
                <a:lnTo>
                  <a:pt x="220306" y="31521"/>
                </a:lnTo>
                <a:lnTo>
                  <a:pt x="243674" y="49428"/>
                </a:lnTo>
                <a:lnTo>
                  <a:pt x="248246" y="43700"/>
                </a:lnTo>
                <a:lnTo>
                  <a:pt x="246468" y="43167"/>
                </a:lnTo>
                <a:lnTo>
                  <a:pt x="243928" y="42037"/>
                </a:lnTo>
                <a:lnTo>
                  <a:pt x="228769" y="31457"/>
                </a:lnTo>
                <a:lnTo>
                  <a:pt x="227268" y="29413"/>
                </a:lnTo>
                <a:close/>
              </a:path>
              <a:path w="271144" h="92075">
                <a:moveTo>
                  <a:pt x="243547" y="6134"/>
                </a:moveTo>
                <a:lnTo>
                  <a:pt x="194906" y="6134"/>
                </a:lnTo>
                <a:lnTo>
                  <a:pt x="194906" y="12357"/>
                </a:lnTo>
                <a:lnTo>
                  <a:pt x="243547" y="12357"/>
                </a:lnTo>
                <a:lnTo>
                  <a:pt x="243547" y="6134"/>
                </a:lnTo>
                <a:close/>
              </a:path>
              <a:path w="271144" h="92075">
                <a:moveTo>
                  <a:pt x="81584" y="0"/>
                </a:moveTo>
                <a:lnTo>
                  <a:pt x="74028" y="0"/>
                </a:lnTo>
                <a:lnTo>
                  <a:pt x="74028" y="21755"/>
                </a:lnTo>
                <a:lnTo>
                  <a:pt x="53098" y="21755"/>
                </a:lnTo>
                <a:lnTo>
                  <a:pt x="53098" y="28181"/>
                </a:lnTo>
                <a:lnTo>
                  <a:pt x="74028" y="28181"/>
                </a:lnTo>
                <a:lnTo>
                  <a:pt x="74028" y="54533"/>
                </a:lnTo>
                <a:lnTo>
                  <a:pt x="81584" y="54533"/>
                </a:lnTo>
                <a:lnTo>
                  <a:pt x="81584" y="0"/>
                </a:lnTo>
                <a:close/>
              </a:path>
              <a:path w="271144" h="92075">
                <a:moveTo>
                  <a:pt x="34213" y="12458"/>
                </a:moveTo>
                <a:lnTo>
                  <a:pt x="26250" y="12458"/>
                </a:lnTo>
                <a:lnTo>
                  <a:pt x="26149" y="14706"/>
                </a:lnTo>
                <a:lnTo>
                  <a:pt x="26009" y="18592"/>
                </a:lnTo>
                <a:lnTo>
                  <a:pt x="25158" y="22148"/>
                </a:lnTo>
                <a:lnTo>
                  <a:pt x="0" y="45542"/>
                </a:lnTo>
                <a:lnTo>
                  <a:pt x="5410" y="50850"/>
                </a:lnTo>
                <a:lnTo>
                  <a:pt x="20421" y="41148"/>
                </a:lnTo>
                <a:lnTo>
                  <a:pt x="22809" y="38976"/>
                </a:lnTo>
                <a:lnTo>
                  <a:pt x="24815" y="36830"/>
                </a:lnTo>
                <a:lnTo>
                  <a:pt x="28079" y="32613"/>
                </a:lnTo>
                <a:lnTo>
                  <a:pt x="29337" y="30505"/>
                </a:lnTo>
                <a:lnTo>
                  <a:pt x="30226" y="28384"/>
                </a:lnTo>
                <a:lnTo>
                  <a:pt x="38377" y="28384"/>
                </a:lnTo>
                <a:lnTo>
                  <a:pt x="38087" y="27978"/>
                </a:lnTo>
                <a:lnTo>
                  <a:pt x="35229" y="21856"/>
                </a:lnTo>
                <a:lnTo>
                  <a:pt x="34442" y="18415"/>
                </a:lnTo>
                <a:lnTo>
                  <a:pt x="34315" y="14605"/>
                </a:lnTo>
                <a:lnTo>
                  <a:pt x="34213" y="12458"/>
                </a:lnTo>
                <a:close/>
              </a:path>
              <a:path w="271144" h="92075">
                <a:moveTo>
                  <a:pt x="38377" y="28384"/>
                </a:moveTo>
                <a:lnTo>
                  <a:pt x="30226" y="28384"/>
                </a:lnTo>
                <a:lnTo>
                  <a:pt x="31448" y="30607"/>
                </a:lnTo>
                <a:lnTo>
                  <a:pt x="54635" y="48399"/>
                </a:lnTo>
                <a:lnTo>
                  <a:pt x="59232" y="42583"/>
                </a:lnTo>
                <a:lnTo>
                  <a:pt x="57531" y="42037"/>
                </a:lnTo>
                <a:lnTo>
                  <a:pt x="54940" y="40919"/>
                </a:lnTo>
                <a:lnTo>
                  <a:pt x="47993" y="37515"/>
                </a:lnTo>
                <a:lnTo>
                  <a:pt x="44932" y="35369"/>
                </a:lnTo>
                <a:lnTo>
                  <a:pt x="42278" y="32778"/>
                </a:lnTo>
                <a:lnTo>
                  <a:pt x="39966" y="30607"/>
                </a:lnTo>
                <a:lnTo>
                  <a:pt x="38377" y="28384"/>
                </a:lnTo>
                <a:close/>
              </a:path>
              <a:path w="271144" h="92075">
                <a:moveTo>
                  <a:pt x="54635" y="6032"/>
                </a:moveTo>
                <a:lnTo>
                  <a:pt x="6032" y="6032"/>
                </a:lnTo>
                <a:lnTo>
                  <a:pt x="6032" y="12458"/>
                </a:lnTo>
                <a:lnTo>
                  <a:pt x="54635" y="12458"/>
                </a:lnTo>
                <a:lnTo>
                  <a:pt x="54635" y="6032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406778" y="7948396"/>
            <a:ext cx="175133" cy="9159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879980" y="7797165"/>
            <a:ext cx="360045" cy="92075"/>
          </a:xfrm>
          <a:custGeom>
            <a:avLst/>
            <a:gdLst/>
            <a:ahLst/>
            <a:cxnLst/>
            <a:rect l="l" t="t" r="r" b="b"/>
            <a:pathLst>
              <a:path w="360044" h="92075">
                <a:moveTo>
                  <a:pt x="242569" y="56768"/>
                </a:moveTo>
                <a:lnTo>
                  <a:pt x="221106" y="56768"/>
                </a:lnTo>
                <a:lnTo>
                  <a:pt x="212851" y="58419"/>
                </a:lnTo>
                <a:lnTo>
                  <a:pt x="201421" y="65023"/>
                </a:lnTo>
                <a:lnTo>
                  <a:pt x="198627" y="69214"/>
                </a:lnTo>
                <a:lnTo>
                  <a:pt x="198627" y="79286"/>
                </a:lnTo>
                <a:lnTo>
                  <a:pt x="201421" y="83438"/>
                </a:lnTo>
                <a:lnTo>
                  <a:pt x="212851" y="89979"/>
                </a:lnTo>
                <a:lnTo>
                  <a:pt x="221106" y="91605"/>
                </a:lnTo>
                <a:lnTo>
                  <a:pt x="242569" y="91605"/>
                </a:lnTo>
                <a:lnTo>
                  <a:pt x="250825" y="89979"/>
                </a:lnTo>
                <a:lnTo>
                  <a:pt x="258681" y="85483"/>
                </a:lnTo>
                <a:lnTo>
                  <a:pt x="224408" y="85483"/>
                </a:lnTo>
                <a:lnTo>
                  <a:pt x="218439" y="84480"/>
                </a:lnTo>
                <a:lnTo>
                  <a:pt x="209042" y="80467"/>
                </a:lnTo>
                <a:lnTo>
                  <a:pt x="206756" y="77762"/>
                </a:lnTo>
                <a:lnTo>
                  <a:pt x="206756" y="70865"/>
                </a:lnTo>
                <a:lnTo>
                  <a:pt x="209042" y="68071"/>
                </a:lnTo>
                <a:lnTo>
                  <a:pt x="218439" y="64007"/>
                </a:lnTo>
                <a:lnTo>
                  <a:pt x="224408" y="62991"/>
                </a:lnTo>
                <a:lnTo>
                  <a:pt x="258738" y="62991"/>
                </a:lnTo>
                <a:lnTo>
                  <a:pt x="250825" y="58419"/>
                </a:lnTo>
                <a:lnTo>
                  <a:pt x="242569" y="56768"/>
                </a:lnTo>
                <a:close/>
              </a:path>
              <a:path w="360044" h="92075">
                <a:moveTo>
                  <a:pt x="258738" y="62991"/>
                </a:moveTo>
                <a:lnTo>
                  <a:pt x="239141" y="62991"/>
                </a:lnTo>
                <a:lnTo>
                  <a:pt x="245110" y="64007"/>
                </a:lnTo>
                <a:lnTo>
                  <a:pt x="254507" y="68071"/>
                </a:lnTo>
                <a:lnTo>
                  <a:pt x="256920" y="70865"/>
                </a:lnTo>
                <a:lnTo>
                  <a:pt x="256920" y="77762"/>
                </a:lnTo>
                <a:lnTo>
                  <a:pt x="254507" y="80467"/>
                </a:lnTo>
                <a:lnTo>
                  <a:pt x="245110" y="84480"/>
                </a:lnTo>
                <a:lnTo>
                  <a:pt x="239141" y="85483"/>
                </a:lnTo>
                <a:lnTo>
                  <a:pt x="258681" y="85483"/>
                </a:lnTo>
                <a:lnTo>
                  <a:pt x="262255" y="83438"/>
                </a:lnTo>
                <a:lnTo>
                  <a:pt x="265049" y="79286"/>
                </a:lnTo>
                <a:lnTo>
                  <a:pt x="265049" y="69214"/>
                </a:lnTo>
                <a:lnTo>
                  <a:pt x="262255" y="65023"/>
                </a:lnTo>
                <a:lnTo>
                  <a:pt x="258738" y="62991"/>
                </a:lnTo>
                <a:close/>
              </a:path>
              <a:path w="360044" h="92075">
                <a:moveTo>
                  <a:pt x="70612" y="52958"/>
                </a:moveTo>
                <a:lnTo>
                  <a:pt x="9779" y="52958"/>
                </a:lnTo>
                <a:lnTo>
                  <a:pt x="9779" y="58800"/>
                </a:lnTo>
                <a:lnTo>
                  <a:pt x="62737" y="58800"/>
                </a:lnTo>
                <a:lnTo>
                  <a:pt x="62737" y="68071"/>
                </a:lnTo>
                <a:lnTo>
                  <a:pt x="9779" y="68071"/>
                </a:lnTo>
                <a:lnTo>
                  <a:pt x="9779" y="88849"/>
                </a:lnTo>
                <a:lnTo>
                  <a:pt x="73151" y="88849"/>
                </a:lnTo>
                <a:lnTo>
                  <a:pt x="73151" y="83032"/>
                </a:lnTo>
                <a:lnTo>
                  <a:pt x="17652" y="83032"/>
                </a:lnTo>
                <a:lnTo>
                  <a:pt x="17652" y="73786"/>
                </a:lnTo>
                <a:lnTo>
                  <a:pt x="70612" y="73786"/>
                </a:lnTo>
                <a:lnTo>
                  <a:pt x="70612" y="52958"/>
                </a:lnTo>
                <a:close/>
              </a:path>
              <a:path w="360044" h="92075">
                <a:moveTo>
                  <a:pt x="165481" y="51434"/>
                </a:moveTo>
                <a:lnTo>
                  <a:pt x="104775" y="51434"/>
                </a:lnTo>
                <a:lnTo>
                  <a:pt x="104775" y="57276"/>
                </a:lnTo>
                <a:lnTo>
                  <a:pt x="157606" y="57276"/>
                </a:lnTo>
                <a:lnTo>
                  <a:pt x="157606" y="67182"/>
                </a:lnTo>
                <a:lnTo>
                  <a:pt x="104775" y="67182"/>
                </a:lnTo>
                <a:lnTo>
                  <a:pt x="104775" y="88849"/>
                </a:lnTo>
                <a:lnTo>
                  <a:pt x="167767" y="88849"/>
                </a:lnTo>
                <a:lnTo>
                  <a:pt x="167767" y="83032"/>
                </a:lnTo>
                <a:lnTo>
                  <a:pt x="112521" y="83032"/>
                </a:lnTo>
                <a:lnTo>
                  <a:pt x="112521" y="73024"/>
                </a:lnTo>
                <a:lnTo>
                  <a:pt x="165481" y="73024"/>
                </a:lnTo>
                <a:lnTo>
                  <a:pt x="165481" y="51434"/>
                </a:lnTo>
                <a:close/>
              </a:path>
              <a:path w="360044" h="92075">
                <a:moveTo>
                  <a:pt x="7493" y="4063"/>
                </a:moveTo>
                <a:lnTo>
                  <a:pt x="0" y="4063"/>
                </a:lnTo>
                <a:lnTo>
                  <a:pt x="0" y="43052"/>
                </a:lnTo>
                <a:lnTo>
                  <a:pt x="43306" y="43052"/>
                </a:lnTo>
                <a:lnTo>
                  <a:pt x="43306" y="36829"/>
                </a:lnTo>
                <a:lnTo>
                  <a:pt x="7493" y="36829"/>
                </a:lnTo>
                <a:lnTo>
                  <a:pt x="7493" y="23494"/>
                </a:lnTo>
                <a:lnTo>
                  <a:pt x="43306" y="23494"/>
                </a:lnTo>
                <a:lnTo>
                  <a:pt x="43306" y="17398"/>
                </a:lnTo>
                <a:lnTo>
                  <a:pt x="7493" y="17398"/>
                </a:lnTo>
                <a:lnTo>
                  <a:pt x="7493" y="4063"/>
                </a:lnTo>
                <a:close/>
              </a:path>
              <a:path w="360044" h="92075">
                <a:moveTo>
                  <a:pt x="43306" y="23494"/>
                </a:moveTo>
                <a:lnTo>
                  <a:pt x="35687" y="23494"/>
                </a:lnTo>
                <a:lnTo>
                  <a:pt x="35687" y="36829"/>
                </a:lnTo>
                <a:lnTo>
                  <a:pt x="43306" y="36829"/>
                </a:lnTo>
                <a:lnTo>
                  <a:pt x="43306" y="23494"/>
                </a:lnTo>
                <a:close/>
              </a:path>
              <a:path w="360044" h="92075">
                <a:moveTo>
                  <a:pt x="43306" y="4063"/>
                </a:moveTo>
                <a:lnTo>
                  <a:pt x="35687" y="4063"/>
                </a:lnTo>
                <a:lnTo>
                  <a:pt x="35687" y="17398"/>
                </a:lnTo>
                <a:lnTo>
                  <a:pt x="43306" y="17398"/>
                </a:lnTo>
                <a:lnTo>
                  <a:pt x="43306" y="4063"/>
                </a:lnTo>
                <a:close/>
              </a:path>
              <a:path w="360044" h="92075">
                <a:moveTo>
                  <a:pt x="307594" y="8635"/>
                </a:moveTo>
                <a:lnTo>
                  <a:pt x="295656" y="8635"/>
                </a:lnTo>
                <a:lnTo>
                  <a:pt x="290702" y="11556"/>
                </a:lnTo>
                <a:lnTo>
                  <a:pt x="286766" y="17398"/>
                </a:lnTo>
                <a:lnTo>
                  <a:pt x="282956" y="23240"/>
                </a:lnTo>
                <a:lnTo>
                  <a:pt x="281050" y="31241"/>
                </a:lnTo>
                <a:lnTo>
                  <a:pt x="281050" y="51434"/>
                </a:lnTo>
                <a:lnTo>
                  <a:pt x="282956" y="59435"/>
                </a:lnTo>
                <a:lnTo>
                  <a:pt x="286766" y="65277"/>
                </a:lnTo>
                <a:lnTo>
                  <a:pt x="290702" y="70992"/>
                </a:lnTo>
                <a:lnTo>
                  <a:pt x="295656" y="73913"/>
                </a:lnTo>
                <a:lnTo>
                  <a:pt x="307594" y="73913"/>
                </a:lnTo>
                <a:lnTo>
                  <a:pt x="312546" y="70992"/>
                </a:lnTo>
                <a:lnTo>
                  <a:pt x="315171" y="67055"/>
                </a:lnTo>
                <a:lnTo>
                  <a:pt x="297561" y="67055"/>
                </a:lnTo>
                <a:lnTo>
                  <a:pt x="294386" y="64642"/>
                </a:lnTo>
                <a:lnTo>
                  <a:pt x="291989" y="59435"/>
                </a:lnTo>
                <a:lnTo>
                  <a:pt x="289941" y="54736"/>
                </a:lnTo>
                <a:lnTo>
                  <a:pt x="288798" y="48640"/>
                </a:lnTo>
                <a:lnTo>
                  <a:pt x="288798" y="34035"/>
                </a:lnTo>
                <a:lnTo>
                  <a:pt x="289941" y="27812"/>
                </a:lnTo>
                <a:lnTo>
                  <a:pt x="292100" y="22859"/>
                </a:lnTo>
                <a:lnTo>
                  <a:pt x="294386" y="17906"/>
                </a:lnTo>
                <a:lnTo>
                  <a:pt x="297561" y="15493"/>
                </a:lnTo>
                <a:lnTo>
                  <a:pt x="315114" y="15493"/>
                </a:lnTo>
                <a:lnTo>
                  <a:pt x="312546" y="11556"/>
                </a:lnTo>
                <a:lnTo>
                  <a:pt x="307594" y="8635"/>
                </a:lnTo>
                <a:close/>
              </a:path>
              <a:path w="360044" h="92075">
                <a:moveTo>
                  <a:pt x="315114" y="15493"/>
                </a:moveTo>
                <a:lnTo>
                  <a:pt x="305562" y="15493"/>
                </a:lnTo>
                <a:lnTo>
                  <a:pt x="308737" y="17906"/>
                </a:lnTo>
                <a:lnTo>
                  <a:pt x="310895" y="22859"/>
                </a:lnTo>
                <a:lnTo>
                  <a:pt x="313181" y="27812"/>
                </a:lnTo>
                <a:lnTo>
                  <a:pt x="314325" y="34035"/>
                </a:lnTo>
                <a:lnTo>
                  <a:pt x="314301" y="48640"/>
                </a:lnTo>
                <a:lnTo>
                  <a:pt x="313181" y="54736"/>
                </a:lnTo>
                <a:lnTo>
                  <a:pt x="310895" y="59689"/>
                </a:lnTo>
                <a:lnTo>
                  <a:pt x="308737" y="64642"/>
                </a:lnTo>
                <a:lnTo>
                  <a:pt x="305562" y="67055"/>
                </a:lnTo>
                <a:lnTo>
                  <a:pt x="315171" y="67055"/>
                </a:lnTo>
                <a:lnTo>
                  <a:pt x="316356" y="65277"/>
                </a:lnTo>
                <a:lnTo>
                  <a:pt x="320167" y="59435"/>
                </a:lnTo>
                <a:lnTo>
                  <a:pt x="322071" y="51434"/>
                </a:lnTo>
                <a:lnTo>
                  <a:pt x="322071" y="31241"/>
                </a:lnTo>
                <a:lnTo>
                  <a:pt x="320167" y="23240"/>
                </a:lnTo>
                <a:lnTo>
                  <a:pt x="315114" y="15493"/>
                </a:lnTo>
                <a:close/>
              </a:path>
              <a:path w="360044" h="92075">
                <a:moveTo>
                  <a:pt x="140081" y="6603"/>
                </a:moveTo>
                <a:lnTo>
                  <a:pt x="94995" y="6603"/>
                </a:lnTo>
                <a:lnTo>
                  <a:pt x="94995" y="41147"/>
                </a:lnTo>
                <a:lnTo>
                  <a:pt x="133857" y="40258"/>
                </a:lnTo>
                <a:lnTo>
                  <a:pt x="151383" y="38353"/>
                </a:lnTo>
                <a:lnTo>
                  <a:pt x="151383" y="34797"/>
                </a:lnTo>
                <a:lnTo>
                  <a:pt x="102488" y="34797"/>
                </a:lnTo>
                <a:lnTo>
                  <a:pt x="102488" y="12826"/>
                </a:lnTo>
                <a:lnTo>
                  <a:pt x="140081" y="12826"/>
                </a:lnTo>
                <a:lnTo>
                  <a:pt x="140081" y="6603"/>
                </a:lnTo>
                <a:close/>
              </a:path>
              <a:path w="360044" h="92075">
                <a:moveTo>
                  <a:pt x="151383" y="32130"/>
                </a:moveTo>
                <a:lnTo>
                  <a:pt x="148336" y="32638"/>
                </a:lnTo>
                <a:lnTo>
                  <a:pt x="144271" y="33273"/>
                </a:lnTo>
                <a:lnTo>
                  <a:pt x="139319" y="33654"/>
                </a:lnTo>
                <a:lnTo>
                  <a:pt x="134366" y="34162"/>
                </a:lnTo>
                <a:lnTo>
                  <a:pt x="122808" y="34670"/>
                </a:lnTo>
                <a:lnTo>
                  <a:pt x="102488" y="34797"/>
                </a:lnTo>
                <a:lnTo>
                  <a:pt x="151383" y="34797"/>
                </a:lnTo>
                <a:lnTo>
                  <a:pt x="151383" y="32130"/>
                </a:lnTo>
                <a:close/>
              </a:path>
              <a:path w="360044" h="92075">
                <a:moveTo>
                  <a:pt x="218439" y="12318"/>
                </a:moveTo>
                <a:lnTo>
                  <a:pt x="210566" y="12318"/>
                </a:lnTo>
                <a:lnTo>
                  <a:pt x="210438" y="18541"/>
                </a:lnTo>
                <a:lnTo>
                  <a:pt x="209550" y="22097"/>
                </a:lnTo>
                <a:lnTo>
                  <a:pt x="184404" y="45592"/>
                </a:lnTo>
                <a:lnTo>
                  <a:pt x="189737" y="50926"/>
                </a:lnTo>
                <a:lnTo>
                  <a:pt x="214502" y="28447"/>
                </a:lnTo>
                <a:lnTo>
                  <a:pt x="222715" y="28447"/>
                </a:lnTo>
                <a:lnTo>
                  <a:pt x="218444" y="14731"/>
                </a:lnTo>
                <a:lnTo>
                  <a:pt x="218439" y="12318"/>
                </a:lnTo>
                <a:close/>
              </a:path>
              <a:path w="360044" h="92075">
                <a:moveTo>
                  <a:pt x="222715" y="28447"/>
                </a:moveTo>
                <a:lnTo>
                  <a:pt x="214502" y="28447"/>
                </a:lnTo>
                <a:lnTo>
                  <a:pt x="215722" y="30606"/>
                </a:lnTo>
                <a:lnTo>
                  <a:pt x="232537" y="45719"/>
                </a:lnTo>
                <a:lnTo>
                  <a:pt x="235585" y="47116"/>
                </a:lnTo>
                <a:lnTo>
                  <a:pt x="237744" y="48005"/>
                </a:lnTo>
                <a:lnTo>
                  <a:pt x="239013" y="48386"/>
                </a:lnTo>
                <a:lnTo>
                  <a:pt x="243458" y="42671"/>
                </a:lnTo>
                <a:lnTo>
                  <a:pt x="241807" y="42163"/>
                </a:lnTo>
                <a:lnTo>
                  <a:pt x="239141" y="41020"/>
                </a:lnTo>
                <a:lnTo>
                  <a:pt x="224155" y="30606"/>
                </a:lnTo>
                <a:lnTo>
                  <a:pt x="222715" y="28447"/>
                </a:lnTo>
                <a:close/>
              </a:path>
              <a:path w="360044" h="92075">
                <a:moveTo>
                  <a:pt x="238887" y="6095"/>
                </a:moveTo>
                <a:lnTo>
                  <a:pt x="190245" y="6095"/>
                </a:lnTo>
                <a:lnTo>
                  <a:pt x="190245" y="12318"/>
                </a:lnTo>
                <a:lnTo>
                  <a:pt x="238887" y="12318"/>
                </a:lnTo>
                <a:lnTo>
                  <a:pt x="238887" y="6095"/>
                </a:lnTo>
                <a:close/>
              </a:path>
              <a:path w="360044" h="92075">
                <a:moveTo>
                  <a:pt x="359537" y="43052"/>
                </a:moveTo>
                <a:lnTo>
                  <a:pt x="352044" y="43052"/>
                </a:lnTo>
                <a:lnTo>
                  <a:pt x="352044" y="89877"/>
                </a:lnTo>
                <a:lnTo>
                  <a:pt x="359537" y="89877"/>
                </a:lnTo>
                <a:lnTo>
                  <a:pt x="359537" y="43052"/>
                </a:lnTo>
                <a:close/>
              </a:path>
              <a:path w="360044" h="92075">
                <a:moveTo>
                  <a:pt x="339344" y="2031"/>
                </a:moveTo>
                <a:lnTo>
                  <a:pt x="331850" y="2031"/>
                </a:lnTo>
                <a:lnTo>
                  <a:pt x="331850" y="85788"/>
                </a:lnTo>
                <a:lnTo>
                  <a:pt x="339344" y="85788"/>
                </a:lnTo>
                <a:lnTo>
                  <a:pt x="339344" y="43052"/>
                </a:lnTo>
                <a:lnTo>
                  <a:pt x="359537" y="43052"/>
                </a:lnTo>
                <a:lnTo>
                  <a:pt x="359537" y="36321"/>
                </a:lnTo>
                <a:lnTo>
                  <a:pt x="339344" y="36321"/>
                </a:lnTo>
                <a:lnTo>
                  <a:pt x="339344" y="2031"/>
                </a:lnTo>
                <a:close/>
              </a:path>
              <a:path w="360044" h="92075">
                <a:moveTo>
                  <a:pt x="359537" y="0"/>
                </a:moveTo>
                <a:lnTo>
                  <a:pt x="352044" y="0"/>
                </a:lnTo>
                <a:lnTo>
                  <a:pt x="352044" y="36321"/>
                </a:lnTo>
                <a:lnTo>
                  <a:pt x="359537" y="36321"/>
                </a:lnTo>
                <a:lnTo>
                  <a:pt x="359537" y="0"/>
                </a:lnTo>
                <a:close/>
              </a:path>
              <a:path w="360044" h="92075">
                <a:moveTo>
                  <a:pt x="262127" y="0"/>
                </a:moveTo>
                <a:lnTo>
                  <a:pt x="254635" y="0"/>
                </a:lnTo>
                <a:lnTo>
                  <a:pt x="254635" y="54863"/>
                </a:lnTo>
                <a:lnTo>
                  <a:pt x="262127" y="54863"/>
                </a:lnTo>
                <a:lnTo>
                  <a:pt x="262127" y="28320"/>
                </a:lnTo>
                <a:lnTo>
                  <a:pt x="275844" y="28320"/>
                </a:lnTo>
                <a:lnTo>
                  <a:pt x="275844" y="21716"/>
                </a:lnTo>
                <a:lnTo>
                  <a:pt x="262127" y="21716"/>
                </a:lnTo>
                <a:lnTo>
                  <a:pt x="262127" y="0"/>
                </a:lnTo>
                <a:close/>
              </a:path>
              <a:path w="360044" h="92075">
                <a:moveTo>
                  <a:pt x="165481" y="0"/>
                </a:moveTo>
                <a:lnTo>
                  <a:pt x="157861" y="0"/>
                </a:lnTo>
                <a:lnTo>
                  <a:pt x="157861" y="46735"/>
                </a:lnTo>
                <a:lnTo>
                  <a:pt x="165481" y="46735"/>
                </a:lnTo>
                <a:lnTo>
                  <a:pt x="165481" y="25399"/>
                </a:lnTo>
                <a:lnTo>
                  <a:pt x="179069" y="25399"/>
                </a:lnTo>
                <a:lnTo>
                  <a:pt x="179069" y="18922"/>
                </a:lnTo>
                <a:lnTo>
                  <a:pt x="165481" y="18922"/>
                </a:lnTo>
                <a:lnTo>
                  <a:pt x="165481" y="0"/>
                </a:lnTo>
                <a:close/>
              </a:path>
              <a:path w="360044" h="92075">
                <a:moveTo>
                  <a:pt x="70612" y="0"/>
                </a:moveTo>
                <a:lnTo>
                  <a:pt x="62992" y="0"/>
                </a:lnTo>
                <a:lnTo>
                  <a:pt x="62992" y="47116"/>
                </a:lnTo>
                <a:lnTo>
                  <a:pt x="70612" y="47116"/>
                </a:lnTo>
                <a:lnTo>
                  <a:pt x="70612" y="26288"/>
                </a:lnTo>
                <a:lnTo>
                  <a:pt x="84074" y="26288"/>
                </a:lnTo>
                <a:lnTo>
                  <a:pt x="84074" y="20065"/>
                </a:lnTo>
                <a:lnTo>
                  <a:pt x="70612" y="20065"/>
                </a:lnTo>
                <a:lnTo>
                  <a:pt x="70612" y="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516504" y="7644003"/>
            <a:ext cx="500633" cy="93725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522217" y="7645907"/>
            <a:ext cx="1844294" cy="91693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516504" y="7946466"/>
            <a:ext cx="595121" cy="93725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522471" y="7948396"/>
            <a:ext cx="1347089" cy="91693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875789" y="8250834"/>
            <a:ext cx="363855" cy="92075"/>
          </a:xfrm>
          <a:custGeom>
            <a:avLst/>
            <a:gdLst/>
            <a:ahLst/>
            <a:cxnLst/>
            <a:rect l="l" t="t" r="r" b="b"/>
            <a:pathLst>
              <a:path w="363855" h="92075">
                <a:moveTo>
                  <a:pt x="246761" y="56768"/>
                </a:moveTo>
                <a:lnTo>
                  <a:pt x="225298" y="56768"/>
                </a:lnTo>
                <a:lnTo>
                  <a:pt x="217043" y="58419"/>
                </a:lnTo>
                <a:lnTo>
                  <a:pt x="205612" y="65023"/>
                </a:lnTo>
                <a:lnTo>
                  <a:pt x="202819" y="69189"/>
                </a:lnTo>
                <a:lnTo>
                  <a:pt x="202819" y="79273"/>
                </a:lnTo>
                <a:lnTo>
                  <a:pt x="205612" y="83426"/>
                </a:lnTo>
                <a:lnTo>
                  <a:pt x="217043" y="89954"/>
                </a:lnTo>
                <a:lnTo>
                  <a:pt x="225298" y="91592"/>
                </a:lnTo>
                <a:lnTo>
                  <a:pt x="246761" y="91592"/>
                </a:lnTo>
                <a:lnTo>
                  <a:pt x="255016" y="89954"/>
                </a:lnTo>
                <a:lnTo>
                  <a:pt x="262888" y="85458"/>
                </a:lnTo>
                <a:lnTo>
                  <a:pt x="228600" y="85458"/>
                </a:lnTo>
                <a:lnTo>
                  <a:pt x="222631" y="84454"/>
                </a:lnTo>
                <a:lnTo>
                  <a:pt x="213233" y="80441"/>
                </a:lnTo>
                <a:lnTo>
                  <a:pt x="210947" y="77736"/>
                </a:lnTo>
                <a:lnTo>
                  <a:pt x="210947" y="70789"/>
                </a:lnTo>
                <a:lnTo>
                  <a:pt x="213233" y="68021"/>
                </a:lnTo>
                <a:lnTo>
                  <a:pt x="222631" y="64007"/>
                </a:lnTo>
                <a:lnTo>
                  <a:pt x="228600" y="63004"/>
                </a:lnTo>
                <a:lnTo>
                  <a:pt x="262951" y="63004"/>
                </a:lnTo>
                <a:lnTo>
                  <a:pt x="255016" y="58419"/>
                </a:lnTo>
                <a:lnTo>
                  <a:pt x="246761" y="56768"/>
                </a:lnTo>
                <a:close/>
              </a:path>
              <a:path w="363855" h="92075">
                <a:moveTo>
                  <a:pt x="262951" y="63004"/>
                </a:moveTo>
                <a:lnTo>
                  <a:pt x="243332" y="63004"/>
                </a:lnTo>
                <a:lnTo>
                  <a:pt x="249301" y="64007"/>
                </a:lnTo>
                <a:lnTo>
                  <a:pt x="258699" y="68021"/>
                </a:lnTo>
                <a:lnTo>
                  <a:pt x="261112" y="70789"/>
                </a:lnTo>
                <a:lnTo>
                  <a:pt x="261112" y="77736"/>
                </a:lnTo>
                <a:lnTo>
                  <a:pt x="258699" y="80441"/>
                </a:lnTo>
                <a:lnTo>
                  <a:pt x="249301" y="84454"/>
                </a:lnTo>
                <a:lnTo>
                  <a:pt x="243332" y="85458"/>
                </a:lnTo>
                <a:lnTo>
                  <a:pt x="262888" y="85458"/>
                </a:lnTo>
                <a:lnTo>
                  <a:pt x="266446" y="83426"/>
                </a:lnTo>
                <a:lnTo>
                  <a:pt x="269240" y="79273"/>
                </a:lnTo>
                <a:lnTo>
                  <a:pt x="269240" y="69189"/>
                </a:lnTo>
                <a:lnTo>
                  <a:pt x="266446" y="65023"/>
                </a:lnTo>
                <a:lnTo>
                  <a:pt x="262951" y="63004"/>
                </a:lnTo>
                <a:close/>
              </a:path>
              <a:path w="363855" h="92075">
                <a:moveTo>
                  <a:pt x="60579" y="56464"/>
                </a:moveTo>
                <a:lnTo>
                  <a:pt x="38862" y="56464"/>
                </a:lnTo>
                <a:lnTo>
                  <a:pt x="30480" y="58127"/>
                </a:lnTo>
                <a:lnTo>
                  <a:pt x="19050" y="64808"/>
                </a:lnTo>
                <a:lnTo>
                  <a:pt x="16256" y="69024"/>
                </a:lnTo>
                <a:lnTo>
                  <a:pt x="16256" y="79171"/>
                </a:lnTo>
                <a:lnTo>
                  <a:pt x="19050" y="83337"/>
                </a:lnTo>
                <a:lnTo>
                  <a:pt x="30480" y="89941"/>
                </a:lnTo>
                <a:lnTo>
                  <a:pt x="38862" y="91592"/>
                </a:lnTo>
                <a:lnTo>
                  <a:pt x="60579" y="91592"/>
                </a:lnTo>
                <a:lnTo>
                  <a:pt x="68834" y="89941"/>
                </a:lnTo>
                <a:lnTo>
                  <a:pt x="74549" y="86639"/>
                </a:lnTo>
                <a:lnTo>
                  <a:pt x="76375" y="85559"/>
                </a:lnTo>
                <a:lnTo>
                  <a:pt x="42291" y="85559"/>
                </a:lnTo>
                <a:lnTo>
                  <a:pt x="36195" y="84531"/>
                </a:lnTo>
                <a:lnTo>
                  <a:pt x="26797" y="80378"/>
                </a:lnTo>
                <a:lnTo>
                  <a:pt x="24594" y="77698"/>
                </a:lnTo>
                <a:lnTo>
                  <a:pt x="24511" y="70523"/>
                </a:lnTo>
                <a:lnTo>
                  <a:pt x="26797" y="67716"/>
                </a:lnTo>
                <a:lnTo>
                  <a:pt x="36195" y="63703"/>
                </a:lnTo>
                <a:lnTo>
                  <a:pt x="42291" y="62699"/>
                </a:lnTo>
                <a:lnTo>
                  <a:pt x="76609" y="62699"/>
                </a:lnTo>
                <a:lnTo>
                  <a:pt x="74549" y="61467"/>
                </a:lnTo>
                <a:lnTo>
                  <a:pt x="68834" y="58127"/>
                </a:lnTo>
                <a:lnTo>
                  <a:pt x="60579" y="56464"/>
                </a:lnTo>
                <a:close/>
              </a:path>
              <a:path w="363855" h="92075">
                <a:moveTo>
                  <a:pt x="76609" y="62699"/>
                </a:moveTo>
                <a:lnTo>
                  <a:pt x="57023" y="62699"/>
                </a:lnTo>
                <a:lnTo>
                  <a:pt x="62992" y="63715"/>
                </a:lnTo>
                <a:lnTo>
                  <a:pt x="67691" y="65760"/>
                </a:lnTo>
                <a:lnTo>
                  <a:pt x="72262" y="67805"/>
                </a:lnTo>
                <a:lnTo>
                  <a:pt x="74589" y="70523"/>
                </a:lnTo>
                <a:lnTo>
                  <a:pt x="74676" y="77698"/>
                </a:lnTo>
                <a:lnTo>
                  <a:pt x="72262" y="80467"/>
                </a:lnTo>
                <a:lnTo>
                  <a:pt x="62992" y="84543"/>
                </a:lnTo>
                <a:lnTo>
                  <a:pt x="57023" y="85559"/>
                </a:lnTo>
                <a:lnTo>
                  <a:pt x="76375" y="85559"/>
                </a:lnTo>
                <a:lnTo>
                  <a:pt x="80137" y="83337"/>
                </a:lnTo>
                <a:lnTo>
                  <a:pt x="83058" y="79171"/>
                </a:lnTo>
                <a:lnTo>
                  <a:pt x="83058" y="69024"/>
                </a:lnTo>
                <a:lnTo>
                  <a:pt x="80137" y="64808"/>
                </a:lnTo>
                <a:lnTo>
                  <a:pt x="76609" y="62699"/>
                </a:lnTo>
                <a:close/>
              </a:path>
              <a:path w="363855" h="92075">
                <a:moveTo>
                  <a:pt x="120650" y="60032"/>
                </a:moveTo>
                <a:lnTo>
                  <a:pt x="113030" y="60032"/>
                </a:lnTo>
                <a:lnTo>
                  <a:pt x="113030" y="87807"/>
                </a:lnTo>
                <a:lnTo>
                  <a:pt x="177165" y="87807"/>
                </a:lnTo>
                <a:lnTo>
                  <a:pt x="177165" y="81584"/>
                </a:lnTo>
                <a:lnTo>
                  <a:pt x="120650" y="81584"/>
                </a:lnTo>
                <a:lnTo>
                  <a:pt x="120650" y="60032"/>
                </a:lnTo>
                <a:close/>
              </a:path>
              <a:path w="363855" h="92075">
                <a:moveTo>
                  <a:pt x="175133" y="0"/>
                </a:moveTo>
                <a:lnTo>
                  <a:pt x="167640" y="0"/>
                </a:lnTo>
                <a:lnTo>
                  <a:pt x="167640" y="65150"/>
                </a:lnTo>
                <a:lnTo>
                  <a:pt x="175133" y="65150"/>
                </a:lnTo>
                <a:lnTo>
                  <a:pt x="175133" y="0"/>
                </a:lnTo>
                <a:close/>
              </a:path>
              <a:path w="363855" h="92075">
                <a:moveTo>
                  <a:pt x="127635" y="2755"/>
                </a:moveTo>
                <a:lnTo>
                  <a:pt x="119761" y="2755"/>
                </a:lnTo>
                <a:lnTo>
                  <a:pt x="119749" y="15176"/>
                </a:lnTo>
                <a:lnTo>
                  <a:pt x="118999" y="19265"/>
                </a:lnTo>
                <a:lnTo>
                  <a:pt x="117475" y="23482"/>
                </a:lnTo>
                <a:lnTo>
                  <a:pt x="116071" y="27724"/>
                </a:lnTo>
                <a:lnTo>
                  <a:pt x="114005" y="31534"/>
                </a:lnTo>
                <a:lnTo>
                  <a:pt x="111379" y="34823"/>
                </a:lnTo>
                <a:lnTo>
                  <a:pt x="108811" y="38252"/>
                </a:lnTo>
                <a:lnTo>
                  <a:pt x="105664" y="41198"/>
                </a:lnTo>
                <a:lnTo>
                  <a:pt x="98806" y="46304"/>
                </a:lnTo>
                <a:lnTo>
                  <a:pt x="95631" y="48196"/>
                </a:lnTo>
                <a:lnTo>
                  <a:pt x="92964" y="49415"/>
                </a:lnTo>
                <a:lnTo>
                  <a:pt x="98425" y="54419"/>
                </a:lnTo>
                <a:lnTo>
                  <a:pt x="100711" y="53263"/>
                </a:lnTo>
                <a:lnTo>
                  <a:pt x="103505" y="51587"/>
                </a:lnTo>
                <a:lnTo>
                  <a:pt x="106426" y="49364"/>
                </a:lnTo>
                <a:lnTo>
                  <a:pt x="109474" y="47155"/>
                </a:lnTo>
                <a:lnTo>
                  <a:pt x="123571" y="27063"/>
                </a:lnTo>
                <a:lnTo>
                  <a:pt x="131204" y="27063"/>
                </a:lnTo>
                <a:lnTo>
                  <a:pt x="128397" y="19354"/>
                </a:lnTo>
                <a:lnTo>
                  <a:pt x="127635" y="15176"/>
                </a:lnTo>
                <a:lnTo>
                  <a:pt x="127635" y="2755"/>
                </a:lnTo>
                <a:close/>
              </a:path>
              <a:path w="363855" h="92075">
                <a:moveTo>
                  <a:pt x="131204" y="27063"/>
                </a:moveTo>
                <a:lnTo>
                  <a:pt x="123571" y="27063"/>
                </a:lnTo>
                <a:lnTo>
                  <a:pt x="124365" y="29235"/>
                </a:lnTo>
                <a:lnTo>
                  <a:pt x="132587" y="40436"/>
                </a:lnTo>
                <a:lnTo>
                  <a:pt x="135128" y="43154"/>
                </a:lnTo>
                <a:lnTo>
                  <a:pt x="148844" y="52692"/>
                </a:lnTo>
                <a:lnTo>
                  <a:pt x="154051" y="47383"/>
                </a:lnTo>
                <a:lnTo>
                  <a:pt x="151892" y="46634"/>
                </a:lnTo>
                <a:lnTo>
                  <a:pt x="148971" y="44932"/>
                </a:lnTo>
                <a:lnTo>
                  <a:pt x="145415" y="42278"/>
                </a:lnTo>
                <a:lnTo>
                  <a:pt x="141732" y="39623"/>
                </a:lnTo>
                <a:lnTo>
                  <a:pt x="138557" y="36829"/>
                </a:lnTo>
                <a:lnTo>
                  <a:pt x="135890" y="33896"/>
                </a:lnTo>
                <a:lnTo>
                  <a:pt x="133477" y="31178"/>
                </a:lnTo>
                <a:lnTo>
                  <a:pt x="131440" y="27711"/>
                </a:lnTo>
                <a:lnTo>
                  <a:pt x="131204" y="27063"/>
                </a:lnTo>
                <a:close/>
              </a:path>
              <a:path w="363855" h="92075">
                <a:moveTo>
                  <a:pt x="311785" y="8674"/>
                </a:moveTo>
                <a:lnTo>
                  <a:pt x="299847" y="8674"/>
                </a:lnTo>
                <a:lnTo>
                  <a:pt x="294894" y="11595"/>
                </a:lnTo>
                <a:lnTo>
                  <a:pt x="290957" y="17411"/>
                </a:lnTo>
                <a:lnTo>
                  <a:pt x="287147" y="23228"/>
                </a:lnTo>
                <a:lnTo>
                  <a:pt x="285242" y="31216"/>
                </a:lnTo>
                <a:lnTo>
                  <a:pt x="285242" y="51422"/>
                </a:lnTo>
                <a:lnTo>
                  <a:pt x="287147" y="59372"/>
                </a:lnTo>
                <a:lnTo>
                  <a:pt x="290957" y="65201"/>
                </a:lnTo>
                <a:lnTo>
                  <a:pt x="294894" y="71018"/>
                </a:lnTo>
                <a:lnTo>
                  <a:pt x="299847" y="73926"/>
                </a:lnTo>
                <a:lnTo>
                  <a:pt x="311785" y="73926"/>
                </a:lnTo>
                <a:lnTo>
                  <a:pt x="316738" y="71018"/>
                </a:lnTo>
                <a:lnTo>
                  <a:pt x="319314" y="67081"/>
                </a:lnTo>
                <a:lnTo>
                  <a:pt x="301752" y="67081"/>
                </a:lnTo>
                <a:lnTo>
                  <a:pt x="298571" y="64604"/>
                </a:lnTo>
                <a:lnTo>
                  <a:pt x="296157" y="59372"/>
                </a:lnTo>
                <a:lnTo>
                  <a:pt x="294132" y="54749"/>
                </a:lnTo>
                <a:lnTo>
                  <a:pt x="292989" y="48602"/>
                </a:lnTo>
                <a:lnTo>
                  <a:pt x="292989" y="33972"/>
                </a:lnTo>
                <a:lnTo>
                  <a:pt x="294132" y="27838"/>
                </a:lnTo>
                <a:lnTo>
                  <a:pt x="296291" y="22872"/>
                </a:lnTo>
                <a:lnTo>
                  <a:pt x="298577" y="17906"/>
                </a:lnTo>
                <a:lnTo>
                  <a:pt x="301752" y="15417"/>
                </a:lnTo>
                <a:lnTo>
                  <a:pt x="319241" y="15417"/>
                </a:lnTo>
                <a:lnTo>
                  <a:pt x="316738" y="11595"/>
                </a:lnTo>
                <a:lnTo>
                  <a:pt x="311785" y="8674"/>
                </a:lnTo>
                <a:close/>
              </a:path>
              <a:path w="363855" h="92075">
                <a:moveTo>
                  <a:pt x="319241" y="15417"/>
                </a:moveTo>
                <a:lnTo>
                  <a:pt x="309753" y="15417"/>
                </a:lnTo>
                <a:lnTo>
                  <a:pt x="312928" y="17906"/>
                </a:lnTo>
                <a:lnTo>
                  <a:pt x="315087" y="22872"/>
                </a:lnTo>
                <a:lnTo>
                  <a:pt x="317373" y="27838"/>
                </a:lnTo>
                <a:lnTo>
                  <a:pt x="318516" y="33972"/>
                </a:lnTo>
                <a:lnTo>
                  <a:pt x="318504" y="48602"/>
                </a:lnTo>
                <a:lnTo>
                  <a:pt x="317373" y="54660"/>
                </a:lnTo>
                <a:lnTo>
                  <a:pt x="315064" y="59677"/>
                </a:lnTo>
                <a:lnTo>
                  <a:pt x="312911" y="64617"/>
                </a:lnTo>
                <a:lnTo>
                  <a:pt x="309753" y="67081"/>
                </a:lnTo>
                <a:lnTo>
                  <a:pt x="319314" y="67081"/>
                </a:lnTo>
                <a:lnTo>
                  <a:pt x="324358" y="59372"/>
                </a:lnTo>
                <a:lnTo>
                  <a:pt x="326263" y="51422"/>
                </a:lnTo>
                <a:lnTo>
                  <a:pt x="326263" y="31216"/>
                </a:lnTo>
                <a:lnTo>
                  <a:pt x="324358" y="23228"/>
                </a:lnTo>
                <a:lnTo>
                  <a:pt x="319241" y="15417"/>
                </a:lnTo>
                <a:close/>
              </a:path>
              <a:path w="363855" h="92075">
                <a:moveTo>
                  <a:pt x="222631" y="12357"/>
                </a:moveTo>
                <a:lnTo>
                  <a:pt x="214757" y="12357"/>
                </a:lnTo>
                <a:lnTo>
                  <a:pt x="214630" y="18580"/>
                </a:lnTo>
                <a:lnTo>
                  <a:pt x="213741" y="22136"/>
                </a:lnTo>
                <a:lnTo>
                  <a:pt x="188595" y="45542"/>
                </a:lnTo>
                <a:lnTo>
                  <a:pt x="193929" y="50850"/>
                </a:lnTo>
                <a:lnTo>
                  <a:pt x="195326" y="50241"/>
                </a:lnTo>
                <a:lnTo>
                  <a:pt x="197612" y="49098"/>
                </a:lnTo>
                <a:lnTo>
                  <a:pt x="200406" y="47434"/>
                </a:lnTo>
                <a:lnTo>
                  <a:pt x="203411" y="45694"/>
                </a:lnTo>
                <a:lnTo>
                  <a:pt x="218694" y="28384"/>
                </a:lnTo>
                <a:lnTo>
                  <a:pt x="226840" y="28384"/>
                </a:lnTo>
                <a:lnTo>
                  <a:pt x="222634" y="14706"/>
                </a:lnTo>
                <a:lnTo>
                  <a:pt x="222631" y="12357"/>
                </a:lnTo>
                <a:close/>
              </a:path>
              <a:path w="363855" h="92075">
                <a:moveTo>
                  <a:pt x="226840" y="28384"/>
                </a:moveTo>
                <a:lnTo>
                  <a:pt x="218694" y="28384"/>
                </a:lnTo>
                <a:lnTo>
                  <a:pt x="219921" y="30632"/>
                </a:lnTo>
                <a:lnTo>
                  <a:pt x="236728" y="45694"/>
                </a:lnTo>
                <a:lnTo>
                  <a:pt x="239776" y="47091"/>
                </a:lnTo>
                <a:lnTo>
                  <a:pt x="241935" y="47993"/>
                </a:lnTo>
                <a:lnTo>
                  <a:pt x="243205" y="48399"/>
                </a:lnTo>
                <a:lnTo>
                  <a:pt x="247650" y="42684"/>
                </a:lnTo>
                <a:lnTo>
                  <a:pt x="245999" y="42138"/>
                </a:lnTo>
                <a:lnTo>
                  <a:pt x="243332" y="41008"/>
                </a:lnTo>
                <a:lnTo>
                  <a:pt x="239027" y="38887"/>
                </a:lnTo>
                <a:lnTo>
                  <a:pt x="236347" y="37604"/>
                </a:lnTo>
                <a:lnTo>
                  <a:pt x="233299" y="35471"/>
                </a:lnTo>
                <a:lnTo>
                  <a:pt x="228346" y="30632"/>
                </a:lnTo>
                <a:lnTo>
                  <a:pt x="226840" y="28384"/>
                </a:lnTo>
                <a:close/>
              </a:path>
              <a:path w="363855" h="92075">
                <a:moveTo>
                  <a:pt x="243078" y="6121"/>
                </a:moveTo>
                <a:lnTo>
                  <a:pt x="194437" y="6121"/>
                </a:lnTo>
                <a:lnTo>
                  <a:pt x="194437" y="12357"/>
                </a:lnTo>
                <a:lnTo>
                  <a:pt x="243078" y="12357"/>
                </a:lnTo>
                <a:lnTo>
                  <a:pt x="243078" y="6121"/>
                </a:lnTo>
                <a:close/>
              </a:path>
              <a:path w="363855" h="92075">
                <a:moveTo>
                  <a:pt x="81534" y="0"/>
                </a:moveTo>
                <a:lnTo>
                  <a:pt x="74041" y="0"/>
                </a:lnTo>
                <a:lnTo>
                  <a:pt x="74041" y="21755"/>
                </a:lnTo>
                <a:lnTo>
                  <a:pt x="53086" y="21755"/>
                </a:lnTo>
                <a:lnTo>
                  <a:pt x="53086" y="28181"/>
                </a:lnTo>
                <a:lnTo>
                  <a:pt x="74041" y="28181"/>
                </a:lnTo>
                <a:lnTo>
                  <a:pt x="74041" y="54521"/>
                </a:lnTo>
                <a:lnTo>
                  <a:pt x="81534" y="54521"/>
                </a:lnTo>
                <a:lnTo>
                  <a:pt x="81534" y="0"/>
                </a:lnTo>
                <a:close/>
              </a:path>
              <a:path w="363855" h="92075">
                <a:moveTo>
                  <a:pt x="34162" y="12458"/>
                </a:moveTo>
                <a:lnTo>
                  <a:pt x="26289" y="12458"/>
                </a:lnTo>
                <a:lnTo>
                  <a:pt x="26162" y="14706"/>
                </a:lnTo>
                <a:lnTo>
                  <a:pt x="26035" y="18580"/>
                </a:lnTo>
                <a:lnTo>
                  <a:pt x="25146" y="22136"/>
                </a:lnTo>
                <a:lnTo>
                  <a:pt x="0" y="45542"/>
                </a:lnTo>
                <a:lnTo>
                  <a:pt x="5461" y="50850"/>
                </a:lnTo>
                <a:lnTo>
                  <a:pt x="9143" y="49009"/>
                </a:lnTo>
                <a:lnTo>
                  <a:pt x="11937" y="47383"/>
                </a:lnTo>
                <a:lnTo>
                  <a:pt x="14859" y="45745"/>
                </a:lnTo>
                <a:lnTo>
                  <a:pt x="30226" y="28384"/>
                </a:lnTo>
                <a:lnTo>
                  <a:pt x="38395" y="28384"/>
                </a:lnTo>
                <a:lnTo>
                  <a:pt x="38100" y="27978"/>
                </a:lnTo>
                <a:lnTo>
                  <a:pt x="36703" y="24917"/>
                </a:lnTo>
                <a:lnTo>
                  <a:pt x="35179" y="21856"/>
                </a:lnTo>
                <a:lnTo>
                  <a:pt x="34417" y="18414"/>
                </a:lnTo>
                <a:lnTo>
                  <a:pt x="34290" y="14604"/>
                </a:lnTo>
                <a:lnTo>
                  <a:pt x="34162" y="12458"/>
                </a:lnTo>
                <a:close/>
              </a:path>
              <a:path w="363855" h="92075">
                <a:moveTo>
                  <a:pt x="38395" y="28384"/>
                </a:moveTo>
                <a:lnTo>
                  <a:pt x="30226" y="28384"/>
                </a:lnTo>
                <a:lnTo>
                  <a:pt x="31437" y="30594"/>
                </a:lnTo>
                <a:lnTo>
                  <a:pt x="54610" y="48399"/>
                </a:lnTo>
                <a:lnTo>
                  <a:pt x="59182" y="42583"/>
                </a:lnTo>
                <a:lnTo>
                  <a:pt x="57531" y="42036"/>
                </a:lnTo>
                <a:lnTo>
                  <a:pt x="54991" y="40906"/>
                </a:lnTo>
                <a:lnTo>
                  <a:pt x="51435" y="39204"/>
                </a:lnTo>
                <a:lnTo>
                  <a:pt x="48006" y="37503"/>
                </a:lnTo>
                <a:lnTo>
                  <a:pt x="44958" y="35356"/>
                </a:lnTo>
                <a:lnTo>
                  <a:pt x="40005" y="30594"/>
                </a:lnTo>
                <a:lnTo>
                  <a:pt x="38395" y="28384"/>
                </a:lnTo>
                <a:close/>
              </a:path>
              <a:path w="363855" h="92075">
                <a:moveTo>
                  <a:pt x="54610" y="6019"/>
                </a:moveTo>
                <a:lnTo>
                  <a:pt x="5968" y="6019"/>
                </a:lnTo>
                <a:lnTo>
                  <a:pt x="5968" y="12458"/>
                </a:lnTo>
                <a:lnTo>
                  <a:pt x="54610" y="12458"/>
                </a:lnTo>
                <a:lnTo>
                  <a:pt x="54610" y="6019"/>
                </a:lnTo>
                <a:close/>
              </a:path>
              <a:path w="363855" h="92075">
                <a:moveTo>
                  <a:pt x="363728" y="43091"/>
                </a:moveTo>
                <a:lnTo>
                  <a:pt x="356235" y="43091"/>
                </a:lnTo>
                <a:lnTo>
                  <a:pt x="356235" y="89852"/>
                </a:lnTo>
                <a:lnTo>
                  <a:pt x="363728" y="89852"/>
                </a:lnTo>
                <a:lnTo>
                  <a:pt x="363728" y="43091"/>
                </a:lnTo>
                <a:close/>
              </a:path>
              <a:path w="363855" h="92075">
                <a:moveTo>
                  <a:pt x="343535" y="2044"/>
                </a:moveTo>
                <a:lnTo>
                  <a:pt x="336042" y="2044"/>
                </a:lnTo>
                <a:lnTo>
                  <a:pt x="336042" y="85775"/>
                </a:lnTo>
                <a:lnTo>
                  <a:pt x="343535" y="85775"/>
                </a:lnTo>
                <a:lnTo>
                  <a:pt x="343535" y="43091"/>
                </a:lnTo>
                <a:lnTo>
                  <a:pt x="363728" y="43091"/>
                </a:lnTo>
                <a:lnTo>
                  <a:pt x="363728" y="36245"/>
                </a:lnTo>
                <a:lnTo>
                  <a:pt x="343535" y="36245"/>
                </a:lnTo>
                <a:lnTo>
                  <a:pt x="343535" y="2044"/>
                </a:lnTo>
                <a:close/>
              </a:path>
              <a:path w="363855" h="92075">
                <a:moveTo>
                  <a:pt x="363728" y="0"/>
                </a:moveTo>
                <a:lnTo>
                  <a:pt x="356235" y="0"/>
                </a:lnTo>
                <a:lnTo>
                  <a:pt x="356235" y="36245"/>
                </a:lnTo>
                <a:lnTo>
                  <a:pt x="363728" y="36245"/>
                </a:lnTo>
                <a:lnTo>
                  <a:pt x="363728" y="0"/>
                </a:lnTo>
                <a:close/>
              </a:path>
              <a:path w="363855" h="92075">
                <a:moveTo>
                  <a:pt x="266319" y="0"/>
                </a:moveTo>
                <a:lnTo>
                  <a:pt x="258826" y="0"/>
                </a:lnTo>
                <a:lnTo>
                  <a:pt x="258826" y="54825"/>
                </a:lnTo>
                <a:lnTo>
                  <a:pt x="266319" y="54825"/>
                </a:lnTo>
                <a:lnTo>
                  <a:pt x="266319" y="28282"/>
                </a:lnTo>
                <a:lnTo>
                  <a:pt x="280035" y="28282"/>
                </a:lnTo>
                <a:lnTo>
                  <a:pt x="280035" y="21755"/>
                </a:lnTo>
                <a:lnTo>
                  <a:pt x="266319" y="21755"/>
                </a:lnTo>
                <a:lnTo>
                  <a:pt x="266319" y="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516548" y="8248891"/>
            <a:ext cx="500590" cy="9373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524377" y="8250326"/>
            <a:ext cx="2607056" cy="94551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6635" y="1578610"/>
            <a:ext cx="98831" cy="123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6790" y="1567561"/>
            <a:ext cx="636905" cy="169545"/>
          </a:xfrm>
          <a:custGeom>
            <a:avLst/>
            <a:gdLst/>
            <a:ahLst/>
            <a:cxnLst/>
            <a:rect l="l" t="t" r="r" b="b"/>
            <a:pathLst>
              <a:path w="636905" h="169544">
                <a:moveTo>
                  <a:pt x="423748" y="94996"/>
                </a:moveTo>
                <a:lnTo>
                  <a:pt x="412572" y="94996"/>
                </a:lnTo>
                <a:lnTo>
                  <a:pt x="407365" y="95885"/>
                </a:lnTo>
                <a:lnTo>
                  <a:pt x="397738" y="99441"/>
                </a:lnTo>
                <a:lnTo>
                  <a:pt x="393547" y="101981"/>
                </a:lnTo>
                <a:lnTo>
                  <a:pt x="389991" y="105283"/>
                </a:lnTo>
                <a:lnTo>
                  <a:pt x="386422" y="108458"/>
                </a:lnTo>
                <a:lnTo>
                  <a:pt x="383628" y="112395"/>
                </a:lnTo>
                <a:lnTo>
                  <a:pt x="379590" y="121539"/>
                </a:lnTo>
                <a:lnTo>
                  <a:pt x="378574" y="126619"/>
                </a:lnTo>
                <a:lnTo>
                  <a:pt x="378574" y="137668"/>
                </a:lnTo>
                <a:lnTo>
                  <a:pt x="407365" y="168402"/>
                </a:lnTo>
                <a:lnTo>
                  <a:pt x="412572" y="169291"/>
                </a:lnTo>
                <a:lnTo>
                  <a:pt x="423621" y="169291"/>
                </a:lnTo>
                <a:lnTo>
                  <a:pt x="450716" y="154686"/>
                </a:lnTo>
                <a:lnTo>
                  <a:pt x="411734" y="154686"/>
                </a:lnTo>
                <a:lnTo>
                  <a:pt x="406336" y="152781"/>
                </a:lnTo>
                <a:lnTo>
                  <a:pt x="397535" y="145161"/>
                </a:lnTo>
                <a:lnTo>
                  <a:pt x="395338" y="139573"/>
                </a:lnTo>
                <a:lnTo>
                  <a:pt x="395338" y="125349"/>
                </a:lnTo>
                <a:lnTo>
                  <a:pt x="397471" y="119888"/>
                </a:lnTo>
                <a:lnTo>
                  <a:pt x="406031" y="111760"/>
                </a:lnTo>
                <a:lnTo>
                  <a:pt x="411505" y="109728"/>
                </a:lnTo>
                <a:lnTo>
                  <a:pt x="450649" y="109728"/>
                </a:lnTo>
                <a:lnTo>
                  <a:pt x="449897" y="108712"/>
                </a:lnTo>
                <a:lnTo>
                  <a:pt x="442760" y="102108"/>
                </a:lnTo>
                <a:lnTo>
                  <a:pt x="438569" y="99568"/>
                </a:lnTo>
                <a:lnTo>
                  <a:pt x="433755" y="97790"/>
                </a:lnTo>
                <a:lnTo>
                  <a:pt x="428942" y="95885"/>
                </a:lnTo>
                <a:lnTo>
                  <a:pt x="423748" y="94996"/>
                </a:lnTo>
                <a:close/>
              </a:path>
              <a:path w="636905" h="169544">
                <a:moveTo>
                  <a:pt x="450649" y="109728"/>
                </a:moveTo>
                <a:lnTo>
                  <a:pt x="421373" y="109728"/>
                </a:lnTo>
                <a:lnTo>
                  <a:pt x="424370" y="110363"/>
                </a:lnTo>
                <a:lnTo>
                  <a:pt x="429958" y="112395"/>
                </a:lnTo>
                <a:lnTo>
                  <a:pt x="432358" y="113919"/>
                </a:lnTo>
                <a:lnTo>
                  <a:pt x="434378" y="115950"/>
                </a:lnTo>
                <a:lnTo>
                  <a:pt x="436410" y="117856"/>
                </a:lnTo>
                <a:lnTo>
                  <a:pt x="438010" y="120269"/>
                </a:lnTo>
                <a:lnTo>
                  <a:pt x="440385" y="125857"/>
                </a:lnTo>
                <a:lnTo>
                  <a:pt x="440982" y="128905"/>
                </a:lnTo>
                <a:lnTo>
                  <a:pt x="440982" y="135890"/>
                </a:lnTo>
                <a:lnTo>
                  <a:pt x="421373" y="154686"/>
                </a:lnTo>
                <a:lnTo>
                  <a:pt x="450716" y="154686"/>
                </a:lnTo>
                <a:lnTo>
                  <a:pt x="452716" y="151892"/>
                </a:lnTo>
                <a:lnTo>
                  <a:pt x="456882" y="142748"/>
                </a:lnTo>
                <a:lnTo>
                  <a:pt x="457923" y="137668"/>
                </a:lnTo>
                <a:lnTo>
                  <a:pt x="457923" y="126619"/>
                </a:lnTo>
                <a:lnTo>
                  <a:pt x="456882" y="121666"/>
                </a:lnTo>
                <a:lnTo>
                  <a:pt x="452716" y="112522"/>
                </a:lnTo>
                <a:lnTo>
                  <a:pt x="450649" y="109728"/>
                </a:lnTo>
                <a:close/>
              </a:path>
              <a:path w="636905" h="169544">
                <a:moveTo>
                  <a:pt x="539089" y="13970"/>
                </a:moveTo>
                <a:lnTo>
                  <a:pt x="527151" y="13970"/>
                </a:lnTo>
                <a:lnTo>
                  <a:pt x="521563" y="15113"/>
                </a:lnTo>
                <a:lnTo>
                  <a:pt x="494004" y="39370"/>
                </a:lnTo>
                <a:lnTo>
                  <a:pt x="491845" y="44450"/>
                </a:lnTo>
                <a:lnTo>
                  <a:pt x="490702" y="49911"/>
                </a:lnTo>
                <a:lnTo>
                  <a:pt x="490729" y="61595"/>
                </a:lnTo>
                <a:lnTo>
                  <a:pt x="491845" y="66802"/>
                </a:lnTo>
                <a:lnTo>
                  <a:pt x="494055" y="72009"/>
                </a:lnTo>
                <a:lnTo>
                  <a:pt x="496036" y="76962"/>
                </a:lnTo>
                <a:lnTo>
                  <a:pt x="527151" y="96900"/>
                </a:lnTo>
                <a:lnTo>
                  <a:pt x="539089" y="96900"/>
                </a:lnTo>
                <a:lnTo>
                  <a:pt x="563346" y="84963"/>
                </a:lnTo>
                <a:lnTo>
                  <a:pt x="566876" y="81661"/>
                </a:lnTo>
                <a:lnTo>
                  <a:pt x="529310" y="81661"/>
                </a:lnTo>
                <a:lnTo>
                  <a:pt x="525754" y="80899"/>
                </a:lnTo>
                <a:lnTo>
                  <a:pt x="522706" y="79629"/>
                </a:lnTo>
                <a:lnTo>
                  <a:pt x="519531" y="78359"/>
                </a:lnTo>
                <a:lnTo>
                  <a:pt x="516864" y="76581"/>
                </a:lnTo>
                <a:lnTo>
                  <a:pt x="512419" y="71882"/>
                </a:lnTo>
                <a:lnTo>
                  <a:pt x="510641" y="69215"/>
                </a:lnTo>
                <a:lnTo>
                  <a:pt x="509397" y="65786"/>
                </a:lnTo>
                <a:lnTo>
                  <a:pt x="508228" y="62865"/>
                </a:lnTo>
                <a:lnTo>
                  <a:pt x="507720" y="59436"/>
                </a:lnTo>
                <a:lnTo>
                  <a:pt x="507720" y="52197"/>
                </a:lnTo>
                <a:lnTo>
                  <a:pt x="508228" y="48768"/>
                </a:lnTo>
                <a:lnTo>
                  <a:pt x="509498" y="45720"/>
                </a:lnTo>
                <a:lnTo>
                  <a:pt x="510641" y="42545"/>
                </a:lnTo>
                <a:lnTo>
                  <a:pt x="529310" y="29591"/>
                </a:lnTo>
                <a:lnTo>
                  <a:pt x="566876" y="29591"/>
                </a:lnTo>
                <a:lnTo>
                  <a:pt x="563346" y="26289"/>
                </a:lnTo>
                <a:lnTo>
                  <a:pt x="559536" y="22479"/>
                </a:lnTo>
                <a:lnTo>
                  <a:pt x="554964" y="19558"/>
                </a:lnTo>
                <a:lnTo>
                  <a:pt x="549884" y="17272"/>
                </a:lnTo>
                <a:lnTo>
                  <a:pt x="544677" y="15113"/>
                </a:lnTo>
                <a:lnTo>
                  <a:pt x="539089" y="13970"/>
                </a:lnTo>
                <a:close/>
              </a:path>
              <a:path w="636905" h="169544">
                <a:moveTo>
                  <a:pt x="566876" y="29591"/>
                </a:moveTo>
                <a:lnTo>
                  <a:pt x="536803" y="29591"/>
                </a:lnTo>
                <a:lnTo>
                  <a:pt x="540359" y="30225"/>
                </a:lnTo>
                <a:lnTo>
                  <a:pt x="546709" y="33020"/>
                </a:lnTo>
                <a:lnTo>
                  <a:pt x="549503" y="34925"/>
                </a:lnTo>
                <a:lnTo>
                  <a:pt x="551662" y="37338"/>
                </a:lnTo>
                <a:lnTo>
                  <a:pt x="553948" y="39750"/>
                </a:lnTo>
                <a:lnTo>
                  <a:pt x="555726" y="42545"/>
                </a:lnTo>
                <a:lnTo>
                  <a:pt x="557123" y="45720"/>
                </a:lnTo>
                <a:lnTo>
                  <a:pt x="558393" y="48768"/>
                </a:lnTo>
                <a:lnTo>
                  <a:pt x="559028" y="52197"/>
                </a:lnTo>
                <a:lnTo>
                  <a:pt x="559005" y="59436"/>
                </a:lnTo>
                <a:lnTo>
                  <a:pt x="551662" y="74041"/>
                </a:lnTo>
                <a:lnTo>
                  <a:pt x="549503" y="76327"/>
                </a:lnTo>
                <a:lnTo>
                  <a:pt x="546709" y="78232"/>
                </a:lnTo>
                <a:lnTo>
                  <a:pt x="543534" y="79502"/>
                </a:lnTo>
                <a:lnTo>
                  <a:pt x="540359" y="80899"/>
                </a:lnTo>
                <a:lnTo>
                  <a:pt x="536803" y="81661"/>
                </a:lnTo>
                <a:lnTo>
                  <a:pt x="566876" y="81661"/>
                </a:lnTo>
                <a:lnTo>
                  <a:pt x="575792" y="61595"/>
                </a:lnTo>
                <a:lnTo>
                  <a:pt x="575766" y="49911"/>
                </a:lnTo>
                <a:lnTo>
                  <a:pt x="574649" y="44577"/>
                </a:lnTo>
                <a:lnTo>
                  <a:pt x="570331" y="34417"/>
                </a:lnTo>
                <a:lnTo>
                  <a:pt x="567283" y="29972"/>
                </a:lnTo>
                <a:lnTo>
                  <a:pt x="566876" y="29591"/>
                </a:lnTo>
                <a:close/>
              </a:path>
              <a:path w="636905" h="169544">
                <a:moveTo>
                  <a:pt x="64668" y="8636"/>
                </a:moveTo>
                <a:lnTo>
                  <a:pt x="5702" y="8636"/>
                </a:lnTo>
                <a:lnTo>
                  <a:pt x="5702" y="23875"/>
                </a:lnTo>
                <a:lnTo>
                  <a:pt x="55511" y="23875"/>
                </a:lnTo>
                <a:lnTo>
                  <a:pt x="57175" y="24384"/>
                </a:lnTo>
                <a:lnTo>
                  <a:pt x="58369" y="26670"/>
                </a:lnTo>
                <a:lnTo>
                  <a:pt x="58420" y="28448"/>
                </a:lnTo>
                <a:lnTo>
                  <a:pt x="56997" y="35306"/>
                </a:lnTo>
                <a:lnTo>
                  <a:pt x="35680" y="70254"/>
                </a:lnTo>
                <a:lnTo>
                  <a:pt x="5855" y="100312"/>
                </a:lnTo>
                <a:lnTo>
                  <a:pt x="0" y="105029"/>
                </a:lnTo>
                <a:lnTo>
                  <a:pt x="10871" y="117856"/>
                </a:lnTo>
                <a:lnTo>
                  <a:pt x="41190" y="89106"/>
                </a:lnTo>
                <a:lnTo>
                  <a:pt x="49745" y="78994"/>
                </a:lnTo>
                <a:lnTo>
                  <a:pt x="71379" y="78994"/>
                </a:lnTo>
                <a:lnTo>
                  <a:pt x="67309" y="74422"/>
                </a:lnTo>
                <a:lnTo>
                  <a:pt x="64046" y="70612"/>
                </a:lnTo>
                <a:lnTo>
                  <a:pt x="61633" y="67310"/>
                </a:lnTo>
                <a:lnTo>
                  <a:pt x="60083" y="64516"/>
                </a:lnTo>
                <a:lnTo>
                  <a:pt x="64719" y="57404"/>
                </a:lnTo>
                <a:lnTo>
                  <a:pt x="68262" y="50673"/>
                </a:lnTo>
                <a:lnTo>
                  <a:pt x="70700" y="44196"/>
                </a:lnTo>
                <a:lnTo>
                  <a:pt x="73139" y="37846"/>
                </a:lnTo>
                <a:lnTo>
                  <a:pt x="74650" y="31877"/>
                </a:lnTo>
                <a:lnTo>
                  <a:pt x="75247" y="26162"/>
                </a:lnTo>
                <a:lnTo>
                  <a:pt x="75717" y="20066"/>
                </a:lnTo>
                <a:lnTo>
                  <a:pt x="74625" y="15621"/>
                </a:lnTo>
                <a:lnTo>
                  <a:pt x="69265" y="10033"/>
                </a:lnTo>
                <a:lnTo>
                  <a:pt x="64668" y="8636"/>
                </a:lnTo>
                <a:close/>
              </a:path>
              <a:path w="636905" h="169544">
                <a:moveTo>
                  <a:pt x="71379" y="78994"/>
                </a:moveTo>
                <a:lnTo>
                  <a:pt x="49745" y="78994"/>
                </a:lnTo>
                <a:lnTo>
                  <a:pt x="52247" y="82169"/>
                </a:lnTo>
                <a:lnTo>
                  <a:pt x="83210" y="114808"/>
                </a:lnTo>
                <a:lnTo>
                  <a:pt x="85229" y="116586"/>
                </a:lnTo>
                <a:lnTo>
                  <a:pt x="96824" y="103505"/>
                </a:lnTo>
                <a:lnTo>
                  <a:pt x="94678" y="101727"/>
                </a:lnTo>
                <a:lnTo>
                  <a:pt x="91859" y="99314"/>
                </a:lnTo>
                <a:lnTo>
                  <a:pt x="88353" y="96012"/>
                </a:lnTo>
                <a:lnTo>
                  <a:pt x="84848" y="92837"/>
                </a:lnTo>
                <a:lnTo>
                  <a:pt x="81280" y="89408"/>
                </a:lnTo>
                <a:lnTo>
                  <a:pt x="77522" y="85471"/>
                </a:lnTo>
                <a:lnTo>
                  <a:pt x="74028" y="81915"/>
                </a:lnTo>
                <a:lnTo>
                  <a:pt x="71379" y="78994"/>
                </a:lnTo>
                <a:close/>
              </a:path>
              <a:path w="636905" h="169544">
                <a:moveTo>
                  <a:pt x="390461" y="6858"/>
                </a:moveTo>
                <a:lnTo>
                  <a:pt x="338455" y="6858"/>
                </a:lnTo>
                <a:lnTo>
                  <a:pt x="338455" y="22098"/>
                </a:lnTo>
                <a:lnTo>
                  <a:pt x="385254" y="22098"/>
                </a:lnTo>
                <a:lnTo>
                  <a:pt x="386156" y="22225"/>
                </a:lnTo>
                <a:lnTo>
                  <a:pt x="386867" y="22479"/>
                </a:lnTo>
                <a:lnTo>
                  <a:pt x="387934" y="23241"/>
                </a:lnTo>
                <a:lnTo>
                  <a:pt x="388200" y="23875"/>
                </a:lnTo>
                <a:lnTo>
                  <a:pt x="388200" y="25527"/>
                </a:lnTo>
                <a:lnTo>
                  <a:pt x="363118" y="58800"/>
                </a:lnTo>
                <a:lnTo>
                  <a:pt x="351828" y="68199"/>
                </a:lnTo>
                <a:lnTo>
                  <a:pt x="345884" y="73025"/>
                </a:lnTo>
                <a:lnTo>
                  <a:pt x="339648" y="77343"/>
                </a:lnTo>
                <a:lnTo>
                  <a:pt x="333108" y="81407"/>
                </a:lnTo>
                <a:lnTo>
                  <a:pt x="342557" y="94234"/>
                </a:lnTo>
                <a:lnTo>
                  <a:pt x="374827" y="69342"/>
                </a:lnTo>
                <a:lnTo>
                  <a:pt x="380174" y="63627"/>
                </a:lnTo>
                <a:lnTo>
                  <a:pt x="404243" y="63627"/>
                </a:lnTo>
                <a:lnTo>
                  <a:pt x="400837" y="60960"/>
                </a:lnTo>
                <a:lnTo>
                  <a:pt x="395452" y="56261"/>
                </a:lnTo>
                <a:lnTo>
                  <a:pt x="390702" y="51435"/>
                </a:lnTo>
                <a:lnTo>
                  <a:pt x="393903" y="47498"/>
                </a:lnTo>
                <a:lnTo>
                  <a:pt x="396646" y="43561"/>
                </a:lnTo>
                <a:lnTo>
                  <a:pt x="404867" y="23875"/>
                </a:lnTo>
                <a:lnTo>
                  <a:pt x="404812" y="17907"/>
                </a:lnTo>
                <a:lnTo>
                  <a:pt x="393992" y="7493"/>
                </a:lnTo>
                <a:lnTo>
                  <a:pt x="390461" y="6858"/>
                </a:lnTo>
                <a:close/>
              </a:path>
              <a:path w="636905" h="169544">
                <a:moveTo>
                  <a:pt x="404243" y="63627"/>
                </a:moveTo>
                <a:lnTo>
                  <a:pt x="380174" y="63627"/>
                </a:lnTo>
                <a:lnTo>
                  <a:pt x="382790" y="66294"/>
                </a:lnTo>
                <a:lnTo>
                  <a:pt x="413880" y="91567"/>
                </a:lnTo>
                <a:lnTo>
                  <a:pt x="423862" y="78359"/>
                </a:lnTo>
                <a:lnTo>
                  <a:pt x="418515" y="74549"/>
                </a:lnTo>
                <a:lnTo>
                  <a:pt x="412838" y="70358"/>
                </a:lnTo>
                <a:lnTo>
                  <a:pt x="404243" y="63627"/>
                </a:lnTo>
                <a:close/>
              </a:path>
              <a:path w="636905" h="169544">
                <a:moveTo>
                  <a:pt x="601319" y="2667"/>
                </a:moveTo>
                <a:lnTo>
                  <a:pt x="584301" y="2667"/>
                </a:lnTo>
                <a:lnTo>
                  <a:pt x="584301" y="134747"/>
                </a:lnTo>
                <a:lnTo>
                  <a:pt x="601319" y="134747"/>
                </a:lnTo>
                <a:lnTo>
                  <a:pt x="601319" y="63246"/>
                </a:lnTo>
                <a:lnTo>
                  <a:pt x="636625" y="63246"/>
                </a:lnTo>
                <a:lnTo>
                  <a:pt x="636625" y="47879"/>
                </a:lnTo>
                <a:lnTo>
                  <a:pt x="601319" y="47879"/>
                </a:lnTo>
                <a:lnTo>
                  <a:pt x="601319" y="2667"/>
                </a:lnTo>
                <a:close/>
              </a:path>
              <a:path w="636905" h="169544">
                <a:moveTo>
                  <a:pt x="636625" y="63246"/>
                </a:moveTo>
                <a:lnTo>
                  <a:pt x="619480" y="63246"/>
                </a:lnTo>
                <a:lnTo>
                  <a:pt x="619480" y="134747"/>
                </a:lnTo>
                <a:lnTo>
                  <a:pt x="636625" y="134747"/>
                </a:lnTo>
                <a:lnTo>
                  <a:pt x="636625" y="63246"/>
                </a:lnTo>
                <a:close/>
              </a:path>
              <a:path w="636905" h="169544">
                <a:moveTo>
                  <a:pt x="636625" y="2667"/>
                </a:moveTo>
                <a:lnTo>
                  <a:pt x="619480" y="2667"/>
                </a:lnTo>
                <a:lnTo>
                  <a:pt x="619480" y="47879"/>
                </a:lnTo>
                <a:lnTo>
                  <a:pt x="636625" y="47879"/>
                </a:lnTo>
                <a:lnTo>
                  <a:pt x="636625" y="2667"/>
                </a:lnTo>
                <a:close/>
              </a:path>
              <a:path w="636905" h="169544">
                <a:moveTo>
                  <a:pt x="460946" y="2667"/>
                </a:moveTo>
                <a:lnTo>
                  <a:pt x="443661" y="2667"/>
                </a:lnTo>
                <a:lnTo>
                  <a:pt x="443661" y="94234"/>
                </a:lnTo>
                <a:lnTo>
                  <a:pt x="460946" y="94234"/>
                </a:lnTo>
                <a:lnTo>
                  <a:pt x="460946" y="55625"/>
                </a:lnTo>
                <a:lnTo>
                  <a:pt x="482879" y="55625"/>
                </a:lnTo>
                <a:lnTo>
                  <a:pt x="482879" y="40386"/>
                </a:lnTo>
                <a:lnTo>
                  <a:pt x="460946" y="40386"/>
                </a:lnTo>
                <a:lnTo>
                  <a:pt x="460946" y="2667"/>
                </a:lnTo>
                <a:close/>
              </a:path>
              <a:path w="636905" h="169544">
                <a:moveTo>
                  <a:pt x="306527" y="2667"/>
                </a:moveTo>
                <a:lnTo>
                  <a:pt x="289407" y="2667"/>
                </a:lnTo>
                <a:lnTo>
                  <a:pt x="289407" y="134747"/>
                </a:lnTo>
                <a:lnTo>
                  <a:pt x="306527" y="134747"/>
                </a:lnTo>
                <a:lnTo>
                  <a:pt x="306527" y="2667"/>
                </a:lnTo>
                <a:close/>
              </a:path>
              <a:path w="636905" h="169544">
                <a:moveTo>
                  <a:pt x="272999" y="2667"/>
                </a:moveTo>
                <a:lnTo>
                  <a:pt x="256057" y="2667"/>
                </a:lnTo>
                <a:lnTo>
                  <a:pt x="256057" y="52959"/>
                </a:lnTo>
                <a:lnTo>
                  <a:pt x="233235" y="52959"/>
                </a:lnTo>
                <a:lnTo>
                  <a:pt x="233235" y="68199"/>
                </a:lnTo>
                <a:lnTo>
                  <a:pt x="256057" y="68199"/>
                </a:lnTo>
                <a:lnTo>
                  <a:pt x="256057" y="134747"/>
                </a:lnTo>
                <a:lnTo>
                  <a:pt x="272999" y="134747"/>
                </a:lnTo>
                <a:lnTo>
                  <a:pt x="272999" y="2667"/>
                </a:lnTo>
                <a:close/>
              </a:path>
              <a:path w="636905" h="169544">
                <a:moveTo>
                  <a:pt x="221411" y="20447"/>
                </a:moveTo>
                <a:lnTo>
                  <a:pt x="168694" y="20447"/>
                </a:lnTo>
                <a:lnTo>
                  <a:pt x="168694" y="35560"/>
                </a:lnTo>
                <a:lnTo>
                  <a:pt x="210947" y="35560"/>
                </a:lnTo>
                <a:lnTo>
                  <a:pt x="212051" y="35814"/>
                </a:lnTo>
                <a:lnTo>
                  <a:pt x="212826" y="36195"/>
                </a:lnTo>
                <a:lnTo>
                  <a:pt x="213601" y="36449"/>
                </a:lnTo>
                <a:lnTo>
                  <a:pt x="213982" y="37211"/>
                </a:lnTo>
                <a:lnTo>
                  <a:pt x="213982" y="41148"/>
                </a:lnTo>
                <a:lnTo>
                  <a:pt x="212648" y="45085"/>
                </a:lnTo>
                <a:lnTo>
                  <a:pt x="188722" y="78359"/>
                </a:lnTo>
                <a:lnTo>
                  <a:pt x="162267" y="101981"/>
                </a:lnTo>
                <a:lnTo>
                  <a:pt x="164058" y="104013"/>
                </a:lnTo>
                <a:lnTo>
                  <a:pt x="169405" y="110490"/>
                </a:lnTo>
                <a:lnTo>
                  <a:pt x="171132" y="112649"/>
                </a:lnTo>
                <a:lnTo>
                  <a:pt x="172796" y="114935"/>
                </a:lnTo>
                <a:lnTo>
                  <a:pt x="179692" y="109728"/>
                </a:lnTo>
                <a:lnTo>
                  <a:pt x="185902" y="104394"/>
                </a:lnTo>
                <a:lnTo>
                  <a:pt x="191427" y="98933"/>
                </a:lnTo>
                <a:lnTo>
                  <a:pt x="197071" y="93472"/>
                </a:lnTo>
                <a:lnTo>
                  <a:pt x="202090" y="88138"/>
                </a:lnTo>
                <a:lnTo>
                  <a:pt x="206489" y="83058"/>
                </a:lnTo>
                <a:lnTo>
                  <a:pt x="227524" y="83058"/>
                </a:lnTo>
                <a:lnTo>
                  <a:pt x="225005" y="80518"/>
                </a:lnTo>
                <a:lnTo>
                  <a:pt x="220459" y="75184"/>
                </a:lnTo>
                <a:lnTo>
                  <a:pt x="216662" y="69850"/>
                </a:lnTo>
                <a:lnTo>
                  <a:pt x="220941" y="63500"/>
                </a:lnTo>
                <a:lnTo>
                  <a:pt x="224409" y="57150"/>
                </a:lnTo>
                <a:lnTo>
                  <a:pt x="229768" y="44450"/>
                </a:lnTo>
                <a:lnTo>
                  <a:pt x="231101" y="38989"/>
                </a:lnTo>
                <a:lnTo>
                  <a:pt x="231101" y="30480"/>
                </a:lnTo>
                <a:lnTo>
                  <a:pt x="229946" y="27178"/>
                </a:lnTo>
                <a:lnTo>
                  <a:pt x="225310" y="21844"/>
                </a:lnTo>
                <a:lnTo>
                  <a:pt x="221411" y="20447"/>
                </a:lnTo>
                <a:close/>
              </a:path>
              <a:path w="636905" h="169544">
                <a:moveTo>
                  <a:pt x="227524" y="83058"/>
                </a:moveTo>
                <a:lnTo>
                  <a:pt x="206489" y="83058"/>
                </a:lnTo>
                <a:lnTo>
                  <a:pt x="210650" y="88265"/>
                </a:lnTo>
                <a:lnTo>
                  <a:pt x="215273" y="93614"/>
                </a:lnTo>
                <a:lnTo>
                  <a:pt x="220306" y="98933"/>
                </a:lnTo>
                <a:lnTo>
                  <a:pt x="225488" y="104521"/>
                </a:lnTo>
                <a:lnTo>
                  <a:pt x="230390" y="109474"/>
                </a:lnTo>
                <a:lnTo>
                  <a:pt x="235026" y="113919"/>
                </a:lnTo>
                <a:lnTo>
                  <a:pt x="236804" y="111760"/>
                </a:lnTo>
                <a:lnTo>
                  <a:pt x="238757" y="109474"/>
                </a:lnTo>
                <a:lnTo>
                  <a:pt x="242455" y="105283"/>
                </a:lnTo>
                <a:lnTo>
                  <a:pt x="244297" y="103124"/>
                </a:lnTo>
                <a:lnTo>
                  <a:pt x="246075" y="101092"/>
                </a:lnTo>
                <a:lnTo>
                  <a:pt x="240842" y="96266"/>
                </a:lnTo>
                <a:lnTo>
                  <a:pt x="235584" y="91186"/>
                </a:lnTo>
                <a:lnTo>
                  <a:pt x="227524" y="83058"/>
                </a:lnTo>
                <a:close/>
              </a:path>
              <a:path w="636905" h="169544">
                <a:moveTo>
                  <a:pt x="209346" y="0"/>
                </a:moveTo>
                <a:lnTo>
                  <a:pt x="192405" y="0"/>
                </a:lnTo>
                <a:lnTo>
                  <a:pt x="192405" y="20447"/>
                </a:lnTo>
                <a:lnTo>
                  <a:pt x="209346" y="20447"/>
                </a:lnTo>
                <a:lnTo>
                  <a:pt x="209346" y="0"/>
                </a:lnTo>
                <a:close/>
              </a:path>
              <a:path w="636905" h="169544">
                <a:moveTo>
                  <a:pt x="136042" y="2667"/>
                </a:moveTo>
                <a:lnTo>
                  <a:pt x="118757" y="2667"/>
                </a:lnTo>
                <a:lnTo>
                  <a:pt x="118757" y="134366"/>
                </a:lnTo>
                <a:lnTo>
                  <a:pt x="136042" y="134366"/>
                </a:lnTo>
                <a:lnTo>
                  <a:pt x="136042" y="26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5612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8113" y="2522982"/>
            <a:ext cx="2259939" cy="1210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81934" y="2526919"/>
            <a:ext cx="1320038" cy="1170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66615" y="2527554"/>
            <a:ext cx="447040" cy="113664"/>
          </a:xfrm>
          <a:custGeom>
            <a:avLst/>
            <a:gdLst/>
            <a:ahLst/>
            <a:cxnLst/>
            <a:rect l="l" t="t" r="r" b="b"/>
            <a:pathLst>
              <a:path w="447039" h="113664">
                <a:moveTo>
                  <a:pt x="289560" y="70357"/>
                </a:moveTo>
                <a:lnTo>
                  <a:pt x="251968" y="80518"/>
                </a:lnTo>
                <a:lnTo>
                  <a:pt x="248412" y="85725"/>
                </a:lnTo>
                <a:lnTo>
                  <a:pt x="248412" y="98171"/>
                </a:lnTo>
                <a:lnTo>
                  <a:pt x="289560" y="113411"/>
                </a:lnTo>
                <a:lnTo>
                  <a:pt x="298967" y="113031"/>
                </a:lnTo>
                <a:lnTo>
                  <a:pt x="307197" y="111902"/>
                </a:lnTo>
                <a:lnTo>
                  <a:pt x="314259" y="110035"/>
                </a:lnTo>
                <a:lnTo>
                  <a:pt x="320167" y="107442"/>
                </a:lnTo>
                <a:lnTo>
                  <a:pt x="322786" y="105918"/>
                </a:lnTo>
                <a:lnTo>
                  <a:pt x="280415" y="105918"/>
                </a:lnTo>
                <a:lnTo>
                  <a:pt x="272923" y="104648"/>
                </a:lnTo>
                <a:lnTo>
                  <a:pt x="267208" y="102107"/>
                </a:lnTo>
                <a:lnTo>
                  <a:pt x="261365" y="99695"/>
                </a:lnTo>
                <a:lnTo>
                  <a:pt x="258445" y="96266"/>
                </a:lnTo>
                <a:lnTo>
                  <a:pt x="258445" y="87756"/>
                </a:lnTo>
                <a:lnTo>
                  <a:pt x="261365" y="84327"/>
                </a:lnTo>
                <a:lnTo>
                  <a:pt x="272923" y="79248"/>
                </a:lnTo>
                <a:lnTo>
                  <a:pt x="280415" y="78104"/>
                </a:lnTo>
                <a:lnTo>
                  <a:pt x="323004" y="78104"/>
                </a:lnTo>
                <a:lnTo>
                  <a:pt x="320167" y="76453"/>
                </a:lnTo>
                <a:lnTo>
                  <a:pt x="314259" y="73787"/>
                </a:lnTo>
                <a:lnTo>
                  <a:pt x="307197" y="71882"/>
                </a:lnTo>
                <a:lnTo>
                  <a:pt x="298967" y="70739"/>
                </a:lnTo>
                <a:lnTo>
                  <a:pt x="289560" y="70357"/>
                </a:lnTo>
                <a:close/>
              </a:path>
              <a:path w="447039" h="113664">
                <a:moveTo>
                  <a:pt x="323004" y="78104"/>
                </a:moveTo>
                <a:lnTo>
                  <a:pt x="298576" y="78104"/>
                </a:lnTo>
                <a:lnTo>
                  <a:pt x="306070" y="79248"/>
                </a:lnTo>
                <a:lnTo>
                  <a:pt x="317626" y="84327"/>
                </a:lnTo>
                <a:lnTo>
                  <a:pt x="320548" y="87756"/>
                </a:lnTo>
                <a:lnTo>
                  <a:pt x="320548" y="96266"/>
                </a:lnTo>
                <a:lnTo>
                  <a:pt x="317626" y="99695"/>
                </a:lnTo>
                <a:lnTo>
                  <a:pt x="311912" y="102107"/>
                </a:lnTo>
                <a:lnTo>
                  <a:pt x="306070" y="104648"/>
                </a:lnTo>
                <a:lnTo>
                  <a:pt x="298576" y="105918"/>
                </a:lnTo>
                <a:lnTo>
                  <a:pt x="322786" y="105918"/>
                </a:lnTo>
                <a:lnTo>
                  <a:pt x="327151" y="103377"/>
                </a:lnTo>
                <a:lnTo>
                  <a:pt x="330708" y="98171"/>
                </a:lnTo>
                <a:lnTo>
                  <a:pt x="330708" y="85725"/>
                </a:lnTo>
                <a:lnTo>
                  <a:pt x="327151" y="80518"/>
                </a:lnTo>
                <a:lnTo>
                  <a:pt x="323004" y="78104"/>
                </a:lnTo>
                <a:close/>
              </a:path>
              <a:path w="447039" h="113664">
                <a:moveTo>
                  <a:pt x="142748" y="72517"/>
                </a:moveTo>
                <a:lnTo>
                  <a:pt x="133476" y="72517"/>
                </a:lnTo>
                <a:lnTo>
                  <a:pt x="133476" y="108839"/>
                </a:lnTo>
                <a:lnTo>
                  <a:pt x="212344" y="108839"/>
                </a:lnTo>
                <a:lnTo>
                  <a:pt x="212344" y="101092"/>
                </a:lnTo>
                <a:lnTo>
                  <a:pt x="142748" y="101092"/>
                </a:lnTo>
                <a:lnTo>
                  <a:pt x="142748" y="72517"/>
                </a:lnTo>
                <a:close/>
              </a:path>
              <a:path w="447039" h="113664">
                <a:moveTo>
                  <a:pt x="208534" y="0"/>
                </a:moveTo>
                <a:lnTo>
                  <a:pt x="199262" y="0"/>
                </a:lnTo>
                <a:lnTo>
                  <a:pt x="199262" y="80772"/>
                </a:lnTo>
                <a:lnTo>
                  <a:pt x="208534" y="80772"/>
                </a:lnTo>
                <a:lnTo>
                  <a:pt x="208534" y="39497"/>
                </a:lnTo>
                <a:lnTo>
                  <a:pt x="225425" y="39497"/>
                </a:lnTo>
                <a:lnTo>
                  <a:pt x="225425" y="31623"/>
                </a:lnTo>
                <a:lnTo>
                  <a:pt x="208534" y="31623"/>
                </a:lnTo>
                <a:lnTo>
                  <a:pt x="208534" y="0"/>
                </a:lnTo>
                <a:close/>
              </a:path>
              <a:path w="447039" h="113664">
                <a:moveTo>
                  <a:pt x="177164" y="8254"/>
                </a:moveTo>
                <a:lnTo>
                  <a:pt x="121285" y="8254"/>
                </a:lnTo>
                <a:lnTo>
                  <a:pt x="121285" y="59309"/>
                </a:lnTo>
                <a:lnTo>
                  <a:pt x="140970" y="59309"/>
                </a:lnTo>
                <a:lnTo>
                  <a:pt x="148209" y="59181"/>
                </a:lnTo>
                <a:lnTo>
                  <a:pt x="162051" y="58674"/>
                </a:lnTo>
                <a:lnTo>
                  <a:pt x="168910" y="58293"/>
                </a:lnTo>
                <a:lnTo>
                  <a:pt x="175513" y="57657"/>
                </a:lnTo>
                <a:lnTo>
                  <a:pt x="181990" y="57150"/>
                </a:lnTo>
                <a:lnTo>
                  <a:pt x="187198" y="56515"/>
                </a:lnTo>
                <a:lnTo>
                  <a:pt x="191135" y="55879"/>
                </a:lnTo>
                <a:lnTo>
                  <a:pt x="191135" y="51435"/>
                </a:lnTo>
                <a:lnTo>
                  <a:pt x="130683" y="51435"/>
                </a:lnTo>
                <a:lnTo>
                  <a:pt x="130683" y="15875"/>
                </a:lnTo>
                <a:lnTo>
                  <a:pt x="177164" y="15875"/>
                </a:lnTo>
                <a:lnTo>
                  <a:pt x="177164" y="8254"/>
                </a:lnTo>
                <a:close/>
              </a:path>
              <a:path w="447039" h="113664">
                <a:moveTo>
                  <a:pt x="191135" y="48132"/>
                </a:moveTo>
                <a:lnTo>
                  <a:pt x="130683" y="51435"/>
                </a:lnTo>
                <a:lnTo>
                  <a:pt x="191135" y="51435"/>
                </a:lnTo>
                <a:lnTo>
                  <a:pt x="191135" y="48132"/>
                </a:lnTo>
                <a:close/>
              </a:path>
              <a:path w="447039" h="113664">
                <a:moveTo>
                  <a:pt x="100584" y="65024"/>
                </a:moveTo>
                <a:lnTo>
                  <a:pt x="21717" y="65024"/>
                </a:lnTo>
                <a:lnTo>
                  <a:pt x="21717" y="72390"/>
                </a:lnTo>
                <a:lnTo>
                  <a:pt x="90550" y="72390"/>
                </a:lnTo>
                <a:lnTo>
                  <a:pt x="90550" y="83693"/>
                </a:lnTo>
                <a:lnTo>
                  <a:pt x="21717" y="83693"/>
                </a:lnTo>
                <a:lnTo>
                  <a:pt x="21717" y="110109"/>
                </a:lnTo>
                <a:lnTo>
                  <a:pt x="103377" y="110109"/>
                </a:lnTo>
                <a:lnTo>
                  <a:pt x="103377" y="102870"/>
                </a:lnTo>
                <a:lnTo>
                  <a:pt x="31623" y="102870"/>
                </a:lnTo>
                <a:lnTo>
                  <a:pt x="31623" y="90931"/>
                </a:lnTo>
                <a:lnTo>
                  <a:pt x="100584" y="90931"/>
                </a:lnTo>
                <a:lnTo>
                  <a:pt x="100584" y="65024"/>
                </a:lnTo>
                <a:close/>
              </a:path>
              <a:path w="447039" h="113664">
                <a:moveTo>
                  <a:pt x="382143" y="10795"/>
                </a:moveTo>
                <a:lnTo>
                  <a:pt x="367411" y="10795"/>
                </a:lnTo>
                <a:lnTo>
                  <a:pt x="361314" y="14350"/>
                </a:lnTo>
                <a:lnTo>
                  <a:pt x="349250" y="51180"/>
                </a:lnTo>
                <a:lnTo>
                  <a:pt x="349701" y="60071"/>
                </a:lnTo>
                <a:lnTo>
                  <a:pt x="367411" y="91567"/>
                </a:lnTo>
                <a:lnTo>
                  <a:pt x="382143" y="91567"/>
                </a:lnTo>
                <a:lnTo>
                  <a:pt x="388365" y="88011"/>
                </a:lnTo>
                <a:lnTo>
                  <a:pt x="391581" y="83057"/>
                </a:lnTo>
                <a:lnTo>
                  <a:pt x="369697" y="83057"/>
                </a:lnTo>
                <a:lnTo>
                  <a:pt x="365887" y="80010"/>
                </a:lnTo>
                <a:lnTo>
                  <a:pt x="360371" y="67976"/>
                </a:lnTo>
                <a:lnTo>
                  <a:pt x="360275" y="67691"/>
                </a:lnTo>
                <a:lnTo>
                  <a:pt x="358901" y="60198"/>
                </a:lnTo>
                <a:lnTo>
                  <a:pt x="358901" y="42037"/>
                </a:lnTo>
                <a:lnTo>
                  <a:pt x="360299" y="34544"/>
                </a:lnTo>
                <a:lnTo>
                  <a:pt x="363093" y="28321"/>
                </a:lnTo>
                <a:lnTo>
                  <a:pt x="365887" y="22225"/>
                </a:lnTo>
                <a:lnTo>
                  <a:pt x="369697" y="19050"/>
                </a:lnTo>
                <a:lnTo>
                  <a:pt x="391416" y="19050"/>
                </a:lnTo>
                <a:lnTo>
                  <a:pt x="388365" y="14350"/>
                </a:lnTo>
                <a:lnTo>
                  <a:pt x="382143" y="10795"/>
                </a:lnTo>
                <a:close/>
              </a:path>
              <a:path w="447039" h="113664">
                <a:moveTo>
                  <a:pt x="391416" y="19050"/>
                </a:moveTo>
                <a:lnTo>
                  <a:pt x="379730" y="19050"/>
                </a:lnTo>
                <a:lnTo>
                  <a:pt x="383539" y="22225"/>
                </a:lnTo>
                <a:lnTo>
                  <a:pt x="386334" y="28321"/>
                </a:lnTo>
                <a:lnTo>
                  <a:pt x="389127" y="34544"/>
                </a:lnTo>
                <a:lnTo>
                  <a:pt x="390525" y="42037"/>
                </a:lnTo>
                <a:lnTo>
                  <a:pt x="390501" y="60198"/>
                </a:lnTo>
                <a:lnTo>
                  <a:pt x="389127" y="67691"/>
                </a:lnTo>
                <a:lnTo>
                  <a:pt x="386334" y="73914"/>
                </a:lnTo>
                <a:lnTo>
                  <a:pt x="383539" y="80010"/>
                </a:lnTo>
                <a:lnTo>
                  <a:pt x="379730" y="83057"/>
                </a:lnTo>
                <a:lnTo>
                  <a:pt x="391581" y="83057"/>
                </a:lnTo>
                <a:lnTo>
                  <a:pt x="400176" y="51180"/>
                </a:lnTo>
                <a:lnTo>
                  <a:pt x="399726" y="42271"/>
                </a:lnTo>
                <a:lnTo>
                  <a:pt x="398383" y="34385"/>
                </a:lnTo>
                <a:lnTo>
                  <a:pt x="396158" y="27499"/>
                </a:lnTo>
                <a:lnTo>
                  <a:pt x="393064" y="21590"/>
                </a:lnTo>
                <a:lnTo>
                  <a:pt x="391416" y="19050"/>
                </a:lnTo>
                <a:close/>
              </a:path>
              <a:path w="447039" h="113664">
                <a:moveTo>
                  <a:pt x="273050" y="15367"/>
                </a:moveTo>
                <a:lnTo>
                  <a:pt x="263144" y="15367"/>
                </a:lnTo>
                <a:lnTo>
                  <a:pt x="263017" y="22987"/>
                </a:lnTo>
                <a:lnTo>
                  <a:pt x="262000" y="27431"/>
                </a:lnTo>
                <a:lnTo>
                  <a:pt x="259969" y="31496"/>
                </a:lnTo>
                <a:lnTo>
                  <a:pt x="258063" y="35432"/>
                </a:lnTo>
                <a:lnTo>
                  <a:pt x="255777" y="38735"/>
                </a:lnTo>
                <a:lnTo>
                  <a:pt x="230759" y="56388"/>
                </a:lnTo>
                <a:lnTo>
                  <a:pt x="237362" y="62992"/>
                </a:lnTo>
                <a:lnTo>
                  <a:pt x="255777" y="50926"/>
                </a:lnTo>
                <a:lnTo>
                  <a:pt x="258825" y="48132"/>
                </a:lnTo>
                <a:lnTo>
                  <a:pt x="268097" y="35178"/>
                </a:lnTo>
                <a:lnTo>
                  <a:pt x="278227" y="35178"/>
                </a:lnTo>
                <a:lnTo>
                  <a:pt x="277875" y="34671"/>
                </a:lnTo>
                <a:lnTo>
                  <a:pt x="275971" y="30861"/>
                </a:lnTo>
                <a:lnTo>
                  <a:pt x="274193" y="27050"/>
                </a:lnTo>
                <a:lnTo>
                  <a:pt x="273176" y="22860"/>
                </a:lnTo>
                <a:lnTo>
                  <a:pt x="273050" y="15367"/>
                </a:lnTo>
                <a:close/>
              </a:path>
              <a:path w="447039" h="113664">
                <a:moveTo>
                  <a:pt x="278227" y="35178"/>
                </a:moveTo>
                <a:lnTo>
                  <a:pt x="268097" y="35178"/>
                </a:lnTo>
                <a:lnTo>
                  <a:pt x="269494" y="37719"/>
                </a:lnTo>
                <a:lnTo>
                  <a:pt x="271018" y="40131"/>
                </a:lnTo>
                <a:lnTo>
                  <a:pt x="274320" y="44196"/>
                </a:lnTo>
                <a:lnTo>
                  <a:pt x="276606" y="46609"/>
                </a:lnTo>
                <a:lnTo>
                  <a:pt x="279526" y="49275"/>
                </a:lnTo>
                <a:lnTo>
                  <a:pt x="282956" y="52450"/>
                </a:lnTo>
                <a:lnTo>
                  <a:pt x="286638" y="54864"/>
                </a:lnTo>
                <a:lnTo>
                  <a:pt x="290449" y="56642"/>
                </a:lnTo>
                <a:lnTo>
                  <a:pt x="296925" y="59436"/>
                </a:lnTo>
                <a:lnTo>
                  <a:pt x="298450" y="59944"/>
                </a:lnTo>
                <a:lnTo>
                  <a:pt x="304038" y="52831"/>
                </a:lnTo>
                <a:lnTo>
                  <a:pt x="301879" y="52197"/>
                </a:lnTo>
                <a:lnTo>
                  <a:pt x="298704" y="50800"/>
                </a:lnTo>
                <a:lnTo>
                  <a:pt x="294386" y="48641"/>
                </a:lnTo>
                <a:lnTo>
                  <a:pt x="290068" y="46609"/>
                </a:lnTo>
                <a:lnTo>
                  <a:pt x="286131" y="43942"/>
                </a:lnTo>
                <a:lnTo>
                  <a:pt x="280162" y="37973"/>
                </a:lnTo>
                <a:lnTo>
                  <a:pt x="278227" y="35178"/>
                </a:lnTo>
                <a:close/>
              </a:path>
              <a:path w="447039" h="113664">
                <a:moveTo>
                  <a:pt x="298323" y="7620"/>
                </a:moveTo>
                <a:lnTo>
                  <a:pt x="238125" y="7620"/>
                </a:lnTo>
                <a:lnTo>
                  <a:pt x="238125" y="15367"/>
                </a:lnTo>
                <a:lnTo>
                  <a:pt x="298323" y="15367"/>
                </a:lnTo>
                <a:lnTo>
                  <a:pt x="298323" y="7620"/>
                </a:lnTo>
                <a:close/>
              </a:path>
              <a:path w="447039" h="113664">
                <a:moveTo>
                  <a:pt x="42163" y="14986"/>
                </a:moveTo>
                <a:lnTo>
                  <a:pt x="32258" y="14986"/>
                </a:lnTo>
                <a:lnTo>
                  <a:pt x="32131" y="20574"/>
                </a:lnTo>
                <a:lnTo>
                  <a:pt x="31242" y="24384"/>
                </a:lnTo>
                <a:lnTo>
                  <a:pt x="2794" y="51053"/>
                </a:lnTo>
                <a:lnTo>
                  <a:pt x="0" y="52070"/>
                </a:lnTo>
                <a:lnTo>
                  <a:pt x="6476" y="58674"/>
                </a:lnTo>
                <a:lnTo>
                  <a:pt x="26162" y="46227"/>
                </a:lnTo>
                <a:lnTo>
                  <a:pt x="28701" y="43942"/>
                </a:lnTo>
                <a:lnTo>
                  <a:pt x="37211" y="31623"/>
                </a:lnTo>
                <a:lnTo>
                  <a:pt x="47484" y="31623"/>
                </a:lnTo>
                <a:lnTo>
                  <a:pt x="45593" y="28194"/>
                </a:lnTo>
                <a:lnTo>
                  <a:pt x="43434" y="24384"/>
                </a:lnTo>
                <a:lnTo>
                  <a:pt x="42290" y="20574"/>
                </a:lnTo>
                <a:lnTo>
                  <a:pt x="42163" y="14986"/>
                </a:lnTo>
                <a:close/>
              </a:path>
              <a:path w="447039" h="113664">
                <a:moveTo>
                  <a:pt x="100711" y="0"/>
                </a:moveTo>
                <a:lnTo>
                  <a:pt x="91312" y="0"/>
                </a:lnTo>
                <a:lnTo>
                  <a:pt x="91312" y="25526"/>
                </a:lnTo>
                <a:lnTo>
                  <a:pt x="65532" y="25526"/>
                </a:lnTo>
                <a:lnTo>
                  <a:pt x="65532" y="33274"/>
                </a:lnTo>
                <a:lnTo>
                  <a:pt x="91312" y="33274"/>
                </a:lnTo>
                <a:lnTo>
                  <a:pt x="91312" y="58674"/>
                </a:lnTo>
                <a:lnTo>
                  <a:pt x="100711" y="58674"/>
                </a:lnTo>
                <a:lnTo>
                  <a:pt x="100711" y="0"/>
                </a:lnTo>
                <a:close/>
              </a:path>
              <a:path w="447039" h="113664">
                <a:moveTo>
                  <a:pt x="47484" y="31623"/>
                </a:moveTo>
                <a:lnTo>
                  <a:pt x="37211" y="31623"/>
                </a:lnTo>
                <a:lnTo>
                  <a:pt x="38100" y="33781"/>
                </a:lnTo>
                <a:lnTo>
                  <a:pt x="59436" y="52197"/>
                </a:lnTo>
                <a:lnTo>
                  <a:pt x="62737" y="53975"/>
                </a:lnTo>
                <a:lnTo>
                  <a:pt x="65150" y="55118"/>
                </a:lnTo>
                <a:lnTo>
                  <a:pt x="66801" y="55752"/>
                </a:lnTo>
                <a:lnTo>
                  <a:pt x="72517" y="48641"/>
                </a:lnTo>
                <a:lnTo>
                  <a:pt x="70612" y="48005"/>
                </a:lnTo>
                <a:lnTo>
                  <a:pt x="67818" y="46736"/>
                </a:lnTo>
                <a:lnTo>
                  <a:pt x="60706" y="43179"/>
                </a:lnTo>
                <a:lnTo>
                  <a:pt x="57023" y="40640"/>
                </a:lnTo>
                <a:lnTo>
                  <a:pt x="53212" y="37465"/>
                </a:lnTo>
                <a:lnTo>
                  <a:pt x="50164" y="35051"/>
                </a:lnTo>
                <a:lnTo>
                  <a:pt x="47625" y="31876"/>
                </a:lnTo>
                <a:lnTo>
                  <a:pt x="47484" y="31623"/>
                </a:lnTo>
                <a:close/>
              </a:path>
              <a:path w="447039" h="113664">
                <a:moveTo>
                  <a:pt x="67056" y="7239"/>
                </a:moveTo>
                <a:lnTo>
                  <a:pt x="7112" y="7239"/>
                </a:lnTo>
                <a:lnTo>
                  <a:pt x="7112" y="14986"/>
                </a:lnTo>
                <a:lnTo>
                  <a:pt x="67056" y="14986"/>
                </a:lnTo>
                <a:lnTo>
                  <a:pt x="67056" y="7239"/>
                </a:lnTo>
                <a:close/>
              </a:path>
              <a:path w="447039" h="113664">
                <a:moveTo>
                  <a:pt x="446532" y="53340"/>
                </a:moveTo>
                <a:lnTo>
                  <a:pt x="437261" y="53340"/>
                </a:lnTo>
                <a:lnTo>
                  <a:pt x="437261" y="111251"/>
                </a:lnTo>
                <a:lnTo>
                  <a:pt x="446532" y="111251"/>
                </a:lnTo>
                <a:lnTo>
                  <a:pt x="446532" y="53340"/>
                </a:lnTo>
                <a:close/>
              </a:path>
              <a:path w="447039" h="113664">
                <a:moveTo>
                  <a:pt x="421513" y="2540"/>
                </a:moveTo>
                <a:lnTo>
                  <a:pt x="412242" y="2540"/>
                </a:lnTo>
                <a:lnTo>
                  <a:pt x="412242" y="106299"/>
                </a:lnTo>
                <a:lnTo>
                  <a:pt x="421513" y="106299"/>
                </a:lnTo>
                <a:lnTo>
                  <a:pt x="421513" y="53340"/>
                </a:lnTo>
                <a:lnTo>
                  <a:pt x="446532" y="53340"/>
                </a:lnTo>
                <a:lnTo>
                  <a:pt x="446532" y="44957"/>
                </a:lnTo>
                <a:lnTo>
                  <a:pt x="421513" y="44957"/>
                </a:lnTo>
                <a:lnTo>
                  <a:pt x="421513" y="2540"/>
                </a:lnTo>
                <a:close/>
              </a:path>
              <a:path w="447039" h="113664">
                <a:moveTo>
                  <a:pt x="446532" y="0"/>
                </a:moveTo>
                <a:lnTo>
                  <a:pt x="437261" y="0"/>
                </a:lnTo>
                <a:lnTo>
                  <a:pt x="437261" y="44957"/>
                </a:lnTo>
                <a:lnTo>
                  <a:pt x="446532" y="44957"/>
                </a:lnTo>
                <a:lnTo>
                  <a:pt x="446532" y="0"/>
                </a:lnTo>
                <a:close/>
              </a:path>
              <a:path w="447039" h="113664">
                <a:moveTo>
                  <a:pt x="327151" y="0"/>
                </a:moveTo>
                <a:lnTo>
                  <a:pt x="317754" y="0"/>
                </a:lnTo>
                <a:lnTo>
                  <a:pt x="317754" y="67945"/>
                </a:lnTo>
                <a:lnTo>
                  <a:pt x="327151" y="67945"/>
                </a:lnTo>
                <a:lnTo>
                  <a:pt x="327151" y="35051"/>
                </a:lnTo>
                <a:lnTo>
                  <a:pt x="344170" y="35051"/>
                </a:lnTo>
                <a:lnTo>
                  <a:pt x="344170" y="26924"/>
                </a:lnTo>
                <a:lnTo>
                  <a:pt x="327151" y="26924"/>
                </a:lnTo>
                <a:lnTo>
                  <a:pt x="3271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31689" y="2621152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462"/>
                </a:lnTo>
                <a:lnTo>
                  <a:pt x="253" y="18796"/>
                </a:lnTo>
                <a:lnTo>
                  <a:pt x="3556" y="22860"/>
                </a:lnTo>
                <a:lnTo>
                  <a:pt x="4699" y="22351"/>
                </a:lnTo>
                <a:lnTo>
                  <a:pt x="5969" y="21844"/>
                </a:lnTo>
                <a:lnTo>
                  <a:pt x="8762" y="20320"/>
                </a:lnTo>
                <a:lnTo>
                  <a:pt x="10033" y="19303"/>
                </a:lnTo>
                <a:lnTo>
                  <a:pt x="11175" y="17779"/>
                </a:lnTo>
                <a:lnTo>
                  <a:pt x="12319" y="16382"/>
                </a:lnTo>
                <a:lnTo>
                  <a:pt x="13208" y="14731"/>
                </a:lnTo>
                <a:lnTo>
                  <a:pt x="13588" y="13207"/>
                </a:lnTo>
                <a:lnTo>
                  <a:pt x="14097" y="11683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11826" y="2527554"/>
            <a:ext cx="448945" cy="113664"/>
          </a:xfrm>
          <a:custGeom>
            <a:avLst/>
            <a:gdLst/>
            <a:ahLst/>
            <a:cxnLst/>
            <a:rect l="l" t="t" r="r" b="b"/>
            <a:pathLst>
              <a:path w="448945" h="113664">
                <a:moveTo>
                  <a:pt x="291464" y="70357"/>
                </a:moveTo>
                <a:lnTo>
                  <a:pt x="253873" y="80518"/>
                </a:lnTo>
                <a:lnTo>
                  <a:pt x="250316" y="85725"/>
                </a:lnTo>
                <a:lnTo>
                  <a:pt x="250316" y="98171"/>
                </a:lnTo>
                <a:lnTo>
                  <a:pt x="291464" y="113411"/>
                </a:lnTo>
                <a:lnTo>
                  <a:pt x="300872" y="113031"/>
                </a:lnTo>
                <a:lnTo>
                  <a:pt x="309102" y="111902"/>
                </a:lnTo>
                <a:lnTo>
                  <a:pt x="316164" y="110035"/>
                </a:lnTo>
                <a:lnTo>
                  <a:pt x="322072" y="107442"/>
                </a:lnTo>
                <a:lnTo>
                  <a:pt x="324691" y="105918"/>
                </a:lnTo>
                <a:lnTo>
                  <a:pt x="282321" y="105918"/>
                </a:lnTo>
                <a:lnTo>
                  <a:pt x="274827" y="104648"/>
                </a:lnTo>
                <a:lnTo>
                  <a:pt x="269113" y="102107"/>
                </a:lnTo>
                <a:lnTo>
                  <a:pt x="263271" y="99695"/>
                </a:lnTo>
                <a:lnTo>
                  <a:pt x="260350" y="96266"/>
                </a:lnTo>
                <a:lnTo>
                  <a:pt x="260350" y="87756"/>
                </a:lnTo>
                <a:lnTo>
                  <a:pt x="263271" y="84327"/>
                </a:lnTo>
                <a:lnTo>
                  <a:pt x="274827" y="79248"/>
                </a:lnTo>
                <a:lnTo>
                  <a:pt x="282321" y="78104"/>
                </a:lnTo>
                <a:lnTo>
                  <a:pt x="324909" y="78104"/>
                </a:lnTo>
                <a:lnTo>
                  <a:pt x="322072" y="76453"/>
                </a:lnTo>
                <a:lnTo>
                  <a:pt x="316164" y="73787"/>
                </a:lnTo>
                <a:lnTo>
                  <a:pt x="309102" y="71882"/>
                </a:lnTo>
                <a:lnTo>
                  <a:pt x="300872" y="70739"/>
                </a:lnTo>
                <a:lnTo>
                  <a:pt x="291464" y="70357"/>
                </a:lnTo>
                <a:close/>
              </a:path>
              <a:path w="448945" h="113664">
                <a:moveTo>
                  <a:pt x="324909" y="78104"/>
                </a:moveTo>
                <a:lnTo>
                  <a:pt x="300482" y="78104"/>
                </a:lnTo>
                <a:lnTo>
                  <a:pt x="307975" y="79248"/>
                </a:lnTo>
                <a:lnTo>
                  <a:pt x="319532" y="84327"/>
                </a:lnTo>
                <a:lnTo>
                  <a:pt x="322452" y="87756"/>
                </a:lnTo>
                <a:lnTo>
                  <a:pt x="322452" y="96266"/>
                </a:lnTo>
                <a:lnTo>
                  <a:pt x="319532" y="99695"/>
                </a:lnTo>
                <a:lnTo>
                  <a:pt x="313816" y="102107"/>
                </a:lnTo>
                <a:lnTo>
                  <a:pt x="307975" y="104648"/>
                </a:lnTo>
                <a:lnTo>
                  <a:pt x="300482" y="105918"/>
                </a:lnTo>
                <a:lnTo>
                  <a:pt x="324691" y="105918"/>
                </a:lnTo>
                <a:lnTo>
                  <a:pt x="329057" y="103377"/>
                </a:lnTo>
                <a:lnTo>
                  <a:pt x="332613" y="98171"/>
                </a:lnTo>
                <a:lnTo>
                  <a:pt x="332613" y="85725"/>
                </a:lnTo>
                <a:lnTo>
                  <a:pt x="329057" y="80518"/>
                </a:lnTo>
                <a:lnTo>
                  <a:pt x="324909" y="78104"/>
                </a:lnTo>
                <a:close/>
              </a:path>
              <a:path w="448945" h="113664">
                <a:moveTo>
                  <a:pt x="29718" y="76707"/>
                </a:moveTo>
                <a:lnTo>
                  <a:pt x="20447" y="76707"/>
                </a:lnTo>
                <a:lnTo>
                  <a:pt x="20447" y="108839"/>
                </a:lnTo>
                <a:lnTo>
                  <a:pt x="100075" y="108839"/>
                </a:lnTo>
                <a:lnTo>
                  <a:pt x="100075" y="100965"/>
                </a:lnTo>
                <a:lnTo>
                  <a:pt x="29718" y="100965"/>
                </a:lnTo>
                <a:lnTo>
                  <a:pt x="29718" y="76707"/>
                </a:lnTo>
                <a:close/>
              </a:path>
              <a:path w="448945" h="113664">
                <a:moveTo>
                  <a:pt x="95885" y="0"/>
                </a:moveTo>
                <a:lnTo>
                  <a:pt x="86487" y="0"/>
                </a:lnTo>
                <a:lnTo>
                  <a:pt x="86487" y="82803"/>
                </a:lnTo>
                <a:lnTo>
                  <a:pt x="95885" y="82803"/>
                </a:lnTo>
                <a:lnTo>
                  <a:pt x="95885" y="44957"/>
                </a:lnTo>
                <a:lnTo>
                  <a:pt x="112268" y="44957"/>
                </a:lnTo>
                <a:lnTo>
                  <a:pt x="112268" y="37084"/>
                </a:lnTo>
                <a:lnTo>
                  <a:pt x="95885" y="37084"/>
                </a:lnTo>
                <a:lnTo>
                  <a:pt x="95885" y="0"/>
                </a:lnTo>
                <a:close/>
              </a:path>
              <a:path w="448945" h="113664">
                <a:moveTo>
                  <a:pt x="81914" y="54991"/>
                </a:moveTo>
                <a:lnTo>
                  <a:pt x="76200" y="55879"/>
                </a:lnTo>
                <a:lnTo>
                  <a:pt x="68199" y="56642"/>
                </a:lnTo>
                <a:lnTo>
                  <a:pt x="47116" y="58166"/>
                </a:lnTo>
                <a:lnTo>
                  <a:pt x="39497" y="58547"/>
                </a:lnTo>
                <a:lnTo>
                  <a:pt x="0" y="58547"/>
                </a:lnTo>
                <a:lnTo>
                  <a:pt x="0" y="66421"/>
                </a:lnTo>
                <a:lnTo>
                  <a:pt x="16383" y="66421"/>
                </a:lnTo>
                <a:lnTo>
                  <a:pt x="26243" y="66351"/>
                </a:lnTo>
                <a:lnTo>
                  <a:pt x="67071" y="64325"/>
                </a:lnTo>
                <a:lnTo>
                  <a:pt x="81914" y="62865"/>
                </a:lnTo>
                <a:lnTo>
                  <a:pt x="81914" y="54991"/>
                </a:lnTo>
                <a:close/>
              </a:path>
              <a:path w="448945" h="113664">
                <a:moveTo>
                  <a:pt x="34671" y="32639"/>
                </a:moveTo>
                <a:lnTo>
                  <a:pt x="25146" y="32639"/>
                </a:lnTo>
                <a:lnTo>
                  <a:pt x="25146" y="58547"/>
                </a:lnTo>
                <a:lnTo>
                  <a:pt x="34671" y="58547"/>
                </a:lnTo>
                <a:lnTo>
                  <a:pt x="34671" y="32639"/>
                </a:lnTo>
                <a:close/>
              </a:path>
              <a:path w="448945" h="113664">
                <a:moveTo>
                  <a:pt x="69341" y="6985"/>
                </a:moveTo>
                <a:lnTo>
                  <a:pt x="8254" y="6985"/>
                </a:lnTo>
                <a:lnTo>
                  <a:pt x="8254" y="14859"/>
                </a:lnTo>
                <a:lnTo>
                  <a:pt x="58927" y="14859"/>
                </a:lnTo>
                <a:lnTo>
                  <a:pt x="58674" y="20954"/>
                </a:lnTo>
                <a:lnTo>
                  <a:pt x="57785" y="27686"/>
                </a:lnTo>
                <a:lnTo>
                  <a:pt x="56514" y="34798"/>
                </a:lnTo>
                <a:lnTo>
                  <a:pt x="55372" y="42037"/>
                </a:lnTo>
                <a:lnTo>
                  <a:pt x="54610" y="45974"/>
                </a:lnTo>
                <a:lnTo>
                  <a:pt x="54483" y="46481"/>
                </a:lnTo>
                <a:lnTo>
                  <a:pt x="63753" y="46481"/>
                </a:lnTo>
                <a:lnTo>
                  <a:pt x="63881" y="46227"/>
                </a:lnTo>
                <a:lnTo>
                  <a:pt x="64262" y="44703"/>
                </a:lnTo>
                <a:lnTo>
                  <a:pt x="64770" y="41782"/>
                </a:lnTo>
                <a:lnTo>
                  <a:pt x="65404" y="38735"/>
                </a:lnTo>
                <a:lnTo>
                  <a:pt x="66039" y="34798"/>
                </a:lnTo>
                <a:lnTo>
                  <a:pt x="66928" y="29718"/>
                </a:lnTo>
                <a:lnTo>
                  <a:pt x="67437" y="26543"/>
                </a:lnTo>
                <a:lnTo>
                  <a:pt x="67945" y="22987"/>
                </a:lnTo>
                <a:lnTo>
                  <a:pt x="69087" y="11049"/>
                </a:lnTo>
                <a:lnTo>
                  <a:pt x="69341" y="6985"/>
                </a:lnTo>
                <a:close/>
              </a:path>
              <a:path w="448945" h="113664">
                <a:moveTo>
                  <a:pt x="218312" y="65024"/>
                </a:moveTo>
                <a:lnTo>
                  <a:pt x="139446" y="65024"/>
                </a:lnTo>
                <a:lnTo>
                  <a:pt x="139446" y="72390"/>
                </a:lnTo>
                <a:lnTo>
                  <a:pt x="208279" y="72390"/>
                </a:lnTo>
                <a:lnTo>
                  <a:pt x="208279" y="83693"/>
                </a:lnTo>
                <a:lnTo>
                  <a:pt x="139446" y="83693"/>
                </a:lnTo>
                <a:lnTo>
                  <a:pt x="139446" y="110109"/>
                </a:lnTo>
                <a:lnTo>
                  <a:pt x="221107" y="110109"/>
                </a:lnTo>
                <a:lnTo>
                  <a:pt x="221107" y="102870"/>
                </a:lnTo>
                <a:lnTo>
                  <a:pt x="149351" y="102870"/>
                </a:lnTo>
                <a:lnTo>
                  <a:pt x="149351" y="90931"/>
                </a:lnTo>
                <a:lnTo>
                  <a:pt x="218312" y="90931"/>
                </a:lnTo>
                <a:lnTo>
                  <a:pt x="218312" y="65024"/>
                </a:lnTo>
                <a:close/>
              </a:path>
              <a:path w="448945" h="113664">
                <a:moveTo>
                  <a:pt x="384048" y="10795"/>
                </a:moveTo>
                <a:lnTo>
                  <a:pt x="369315" y="10795"/>
                </a:lnTo>
                <a:lnTo>
                  <a:pt x="363220" y="14350"/>
                </a:lnTo>
                <a:lnTo>
                  <a:pt x="351154" y="51180"/>
                </a:lnTo>
                <a:lnTo>
                  <a:pt x="351606" y="60071"/>
                </a:lnTo>
                <a:lnTo>
                  <a:pt x="369315" y="91567"/>
                </a:lnTo>
                <a:lnTo>
                  <a:pt x="384048" y="91567"/>
                </a:lnTo>
                <a:lnTo>
                  <a:pt x="390271" y="88011"/>
                </a:lnTo>
                <a:lnTo>
                  <a:pt x="393486" y="83057"/>
                </a:lnTo>
                <a:lnTo>
                  <a:pt x="371601" y="83057"/>
                </a:lnTo>
                <a:lnTo>
                  <a:pt x="367791" y="80010"/>
                </a:lnTo>
                <a:lnTo>
                  <a:pt x="362276" y="67976"/>
                </a:lnTo>
                <a:lnTo>
                  <a:pt x="362180" y="67691"/>
                </a:lnTo>
                <a:lnTo>
                  <a:pt x="360807" y="60198"/>
                </a:lnTo>
                <a:lnTo>
                  <a:pt x="360807" y="42037"/>
                </a:lnTo>
                <a:lnTo>
                  <a:pt x="362203" y="34544"/>
                </a:lnTo>
                <a:lnTo>
                  <a:pt x="364998" y="28321"/>
                </a:lnTo>
                <a:lnTo>
                  <a:pt x="367791" y="22225"/>
                </a:lnTo>
                <a:lnTo>
                  <a:pt x="371601" y="19050"/>
                </a:lnTo>
                <a:lnTo>
                  <a:pt x="393321" y="19050"/>
                </a:lnTo>
                <a:lnTo>
                  <a:pt x="390271" y="14350"/>
                </a:lnTo>
                <a:lnTo>
                  <a:pt x="384048" y="10795"/>
                </a:lnTo>
                <a:close/>
              </a:path>
              <a:path w="448945" h="113664">
                <a:moveTo>
                  <a:pt x="393321" y="19050"/>
                </a:moveTo>
                <a:lnTo>
                  <a:pt x="381635" y="19050"/>
                </a:lnTo>
                <a:lnTo>
                  <a:pt x="385445" y="22225"/>
                </a:lnTo>
                <a:lnTo>
                  <a:pt x="388238" y="28321"/>
                </a:lnTo>
                <a:lnTo>
                  <a:pt x="391033" y="34544"/>
                </a:lnTo>
                <a:lnTo>
                  <a:pt x="392429" y="42037"/>
                </a:lnTo>
                <a:lnTo>
                  <a:pt x="392406" y="60198"/>
                </a:lnTo>
                <a:lnTo>
                  <a:pt x="391033" y="67691"/>
                </a:lnTo>
                <a:lnTo>
                  <a:pt x="388238" y="73914"/>
                </a:lnTo>
                <a:lnTo>
                  <a:pt x="385445" y="80010"/>
                </a:lnTo>
                <a:lnTo>
                  <a:pt x="381635" y="83057"/>
                </a:lnTo>
                <a:lnTo>
                  <a:pt x="393486" y="83057"/>
                </a:lnTo>
                <a:lnTo>
                  <a:pt x="402082" y="51180"/>
                </a:lnTo>
                <a:lnTo>
                  <a:pt x="401631" y="42271"/>
                </a:lnTo>
                <a:lnTo>
                  <a:pt x="400288" y="34385"/>
                </a:lnTo>
                <a:lnTo>
                  <a:pt x="398063" y="27499"/>
                </a:lnTo>
                <a:lnTo>
                  <a:pt x="394970" y="21590"/>
                </a:lnTo>
                <a:lnTo>
                  <a:pt x="393321" y="19050"/>
                </a:lnTo>
                <a:close/>
              </a:path>
              <a:path w="448945" h="113664">
                <a:moveTo>
                  <a:pt x="274954" y="15367"/>
                </a:moveTo>
                <a:lnTo>
                  <a:pt x="265049" y="15367"/>
                </a:lnTo>
                <a:lnTo>
                  <a:pt x="264922" y="22987"/>
                </a:lnTo>
                <a:lnTo>
                  <a:pt x="263906" y="27431"/>
                </a:lnTo>
                <a:lnTo>
                  <a:pt x="261874" y="31496"/>
                </a:lnTo>
                <a:lnTo>
                  <a:pt x="259969" y="35432"/>
                </a:lnTo>
                <a:lnTo>
                  <a:pt x="257683" y="38735"/>
                </a:lnTo>
                <a:lnTo>
                  <a:pt x="232663" y="56388"/>
                </a:lnTo>
                <a:lnTo>
                  <a:pt x="239268" y="62992"/>
                </a:lnTo>
                <a:lnTo>
                  <a:pt x="257683" y="50926"/>
                </a:lnTo>
                <a:lnTo>
                  <a:pt x="260731" y="48132"/>
                </a:lnTo>
                <a:lnTo>
                  <a:pt x="270001" y="35178"/>
                </a:lnTo>
                <a:lnTo>
                  <a:pt x="280132" y="35178"/>
                </a:lnTo>
                <a:lnTo>
                  <a:pt x="274958" y="18161"/>
                </a:lnTo>
                <a:lnTo>
                  <a:pt x="274954" y="15367"/>
                </a:lnTo>
                <a:close/>
              </a:path>
              <a:path w="448945" h="113664">
                <a:moveTo>
                  <a:pt x="280132" y="35178"/>
                </a:moveTo>
                <a:lnTo>
                  <a:pt x="270001" y="35178"/>
                </a:lnTo>
                <a:lnTo>
                  <a:pt x="271399" y="37719"/>
                </a:lnTo>
                <a:lnTo>
                  <a:pt x="272923" y="40131"/>
                </a:lnTo>
                <a:lnTo>
                  <a:pt x="276225" y="44196"/>
                </a:lnTo>
                <a:lnTo>
                  <a:pt x="278511" y="46609"/>
                </a:lnTo>
                <a:lnTo>
                  <a:pt x="281432" y="49275"/>
                </a:lnTo>
                <a:lnTo>
                  <a:pt x="284861" y="52450"/>
                </a:lnTo>
                <a:lnTo>
                  <a:pt x="288544" y="54864"/>
                </a:lnTo>
                <a:lnTo>
                  <a:pt x="292353" y="56642"/>
                </a:lnTo>
                <a:lnTo>
                  <a:pt x="298831" y="59436"/>
                </a:lnTo>
                <a:lnTo>
                  <a:pt x="300354" y="59944"/>
                </a:lnTo>
                <a:lnTo>
                  <a:pt x="305943" y="52831"/>
                </a:lnTo>
                <a:lnTo>
                  <a:pt x="303784" y="52197"/>
                </a:lnTo>
                <a:lnTo>
                  <a:pt x="300609" y="50800"/>
                </a:lnTo>
                <a:lnTo>
                  <a:pt x="296290" y="48641"/>
                </a:lnTo>
                <a:lnTo>
                  <a:pt x="291973" y="46609"/>
                </a:lnTo>
                <a:lnTo>
                  <a:pt x="288036" y="43942"/>
                </a:lnTo>
                <a:lnTo>
                  <a:pt x="282066" y="37973"/>
                </a:lnTo>
                <a:lnTo>
                  <a:pt x="280132" y="35178"/>
                </a:lnTo>
                <a:close/>
              </a:path>
              <a:path w="448945" h="113664">
                <a:moveTo>
                  <a:pt x="300227" y="7620"/>
                </a:moveTo>
                <a:lnTo>
                  <a:pt x="240029" y="7620"/>
                </a:lnTo>
                <a:lnTo>
                  <a:pt x="240029" y="15367"/>
                </a:lnTo>
                <a:lnTo>
                  <a:pt x="300227" y="15367"/>
                </a:lnTo>
                <a:lnTo>
                  <a:pt x="300227" y="7620"/>
                </a:lnTo>
                <a:close/>
              </a:path>
              <a:path w="448945" h="113664">
                <a:moveTo>
                  <a:pt x="159893" y="14986"/>
                </a:moveTo>
                <a:lnTo>
                  <a:pt x="149987" y="14986"/>
                </a:lnTo>
                <a:lnTo>
                  <a:pt x="149860" y="20574"/>
                </a:lnTo>
                <a:lnTo>
                  <a:pt x="148971" y="24384"/>
                </a:lnTo>
                <a:lnTo>
                  <a:pt x="120523" y="51053"/>
                </a:lnTo>
                <a:lnTo>
                  <a:pt x="117728" y="52070"/>
                </a:lnTo>
                <a:lnTo>
                  <a:pt x="124206" y="58674"/>
                </a:lnTo>
                <a:lnTo>
                  <a:pt x="143890" y="46227"/>
                </a:lnTo>
                <a:lnTo>
                  <a:pt x="146431" y="43942"/>
                </a:lnTo>
                <a:lnTo>
                  <a:pt x="154939" y="31623"/>
                </a:lnTo>
                <a:lnTo>
                  <a:pt x="165213" y="31623"/>
                </a:lnTo>
                <a:lnTo>
                  <a:pt x="163322" y="28194"/>
                </a:lnTo>
                <a:lnTo>
                  <a:pt x="161162" y="24384"/>
                </a:lnTo>
                <a:lnTo>
                  <a:pt x="160020" y="20574"/>
                </a:lnTo>
                <a:lnTo>
                  <a:pt x="159893" y="14986"/>
                </a:lnTo>
                <a:close/>
              </a:path>
              <a:path w="448945" h="113664">
                <a:moveTo>
                  <a:pt x="218439" y="0"/>
                </a:moveTo>
                <a:lnTo>
                  <a:pt x="209041" y="0"/>
                </a:lnTo>
                <a:lnTo>
                  <a:pt x="209041" y="25526"/>
                </a:lnTo>
                <a:lnTo>
                  <a:pt x="183261" y="25526"/>
                </a:lnTo>
                <a:lnTo>
                  <a:pt x="183261" y="33274"/>
                </a:lnTo>
                <a:lnTo>
                  <a:pt x="209041" y="33274"/>
                </a:lnTo>
                <a:lnTo>
                  <a:pt x="209041" y="58674"/>
                </a:lnTo>
                <a:lnTo>
                  <a:pt x="218439" y="58674"/>
                </a:lnTo>
                <a:lnTo>
                  <a:pt x="218439" y="0"/>
                </a:lnTo>
                <a:close/>
              </a:path>
              <a:path w="448945" h="113664">
                <a:moveTo>
                  <a:pt x="165213" y="31623"/>
                </a:moveTo>
                <a:lnTo>
                  <a:pt x="154939" y="31623"/>
                </a:lnTo>
                <a:lnTo>
                  <a:pt x="155828" y="33781"/>
                </a:lnTo>
                <a:lnTo>
                  <a:pt x="177164" y="52197"/>
                </a:lnTo>
                <a:lnTo>
                  <a:pt x="180466" y="53975"/>
                </a:lnTo>
                <a:lnTo>
                  <a:pt x="182879" y="55118"/>
                </a:lnTo>
                <a:lnTo>
                  <a:pt x="184531" y="55752"/>
                </a:lnTo>
                <a:lnTo>
                  <a:pt x="190246" y="48641"/>
                </a:lnTo>
                <a:lnTo>
                  <a:pt x="188340" y="48005"/>
                </a:lnTo>
                <a:lnTo>
                  <a:pt x="185547" y="46736"/>
                </a:lnTo>
                <a:lnTo>
                  <a:pt x="178435" y="43179"/>
                </a:lnTo>
                <a:lnTo>
                  <a:pt x="174751" y="40640"/>
                </a:lnTo>
                <a:lnTo>
                  <a:pt x="170941" y="37465"/>
                </a:lnTo>
                <a:lnTo>
                  <a:pt x="167894" y="35051"/>
                </a:lnTo>
                <a:lnTo>
                  <a:pt x="165353" y="31876"/>
                </a:lnTo>
                <a:lnTo>
                  <a:pt x="165213" y="31623"/>
                </a:lnTo>
                <a:close/>
              </a:path>
              <a:path w="448945" h="113664">
                <a:moveTo>
                  <a:pt x="184785" y="7239"/>
                </a:moveTo>
                <a:lnTo>
                  <a:pt x="124840" y="7239"/>
                </a:lnTo>
                <a:lnTo>
                  <a:pt x="124840" y="14986"/>
                </a:lnTo>
                <a:lnTo>
                  <a:pt x="184785" y="14986"/>
                </a:lnTo>
                <a:lnTo>
                  <a:pt x="184785" y="7239"/>
                </a:lnTo>
                <a:close/>
              </a:path>
              <a:path w="448945" h="113664">
                <a:moveTo>
                  <a:pt x="448437" y="53340"/>
                </a:moveTo>
                <a:lnTo>
                  <a:pt x="439165" y="53340"/>
                </a:lnTo>
                <a:lnTo>
                  <a:pt x="439165" y="111251"/>
                </a:lnTo>
                <a:lnTo>
                  <a:pt x="448437" y="111251"/>
                </a:lnTo>
                <a:lnTo>
                  <a:pt x="448437" y="53340"/>
                </a:lnTo>
                <a:close/>
              </a:path>
              <a:path w="448945" h="113664">
                <a:moveTo>
                  <a:pt x="423418" y="2540"/>
                </a:moveTo>
                <a:lnTo>
                  <a:pt x="414147" y="2540"/>
                </a:lnTo>
                <a:lnTo>
                  <a:pt x="414147" y="106299"/>
                </a:lnTo>
                <a:lnTo>
                  <a:pt x="423418" y="106299"/>
                </a:lnTo>
                <a:lnTo>
                  <a:pt x="423418" y="53340"/>
                </a:lnTo>
                <a:lnTo>
                  <a:pt x="448437" y="53340"/>
                </a:lnTo>
                <a:lnTo>
                  <a:pt x="448437" y="44957"/>
                </a:lnTo>
                <a:lnTo>
                  <a:pt x="423418" y="44957"/>
                </a:lnTo>
                <a:lnTo>
                  <a:pt x="423418" y="2540"/>
                </a:lnTo>
                <a:close/>
              </a:path>
              <a:path w="448945" h="113664">
                <a:moveTo>
                  <a:pt x="448437" y="0"/>
                </a:moveTo>
                <a:lnTo>
                  <a:pt x="439165" y="0"/>
                </a:lnTo>
                <a:lnTo>
                  <a:pt x="439165" y="44957"/>
                </a:lnTo>
                <a:lnTo>
                  <a:pt x="448437" y="44957"/>
                </a:lnTo>
                <a:lnTo>
                  <a:pt x="448437" y="0"/>
                </a:lnTo>
                <a:close/>
              </a:path>
              <a:path w="448945" h="113664">
                <a:moveTo>
                  <a:pt x="329057" y="0"/>
                </a:moveTo>
                <a:lnTo>
                  <a:pt x="319659" y="0"/>
                </a:lnTo>
                <a:lnTo>
                  <a:pt x="319659" y="67945"/>
                </a:lnTo>
                <a:lnTo>
                  <a:pt x="329057" y="67945"/>
                </a:lnTo>
                <a:lnTo>
                  <a:pt x="329057" y="35051"/>
                </a:lnTo>
                <a:lnTo>
                  <a:pt x="346075" y="35051"/>
                </a:lnTo>
                <a:lnTo>
                  <a:pt x="346075" y="26924"/>
                </a:lnTo>
                <a:lnTo>
                  <a:pt x="329057" y="26924"/>
                </a:lnTo>
                <a:lnTo>
                  <a:pt x="32905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78804" y="2621152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462"/>
                </a:lnTo>
                <a:lnTo>
                  <a:pt x="254" y="18796"/>
                </a:lnTo>
                <a:lnTo>
                  <a:pt x="3556" y="22860"/>
                </a:lnTo>
                <a:lnTo>
                  <a:pt x="4699" y="22351"/>
                </a:lnTo>
                <a:lnTo>
                  <a:pt x="5969" y="21844"/>
                </a:lnTo>
                <a:lnTo>
                  <a:pt x="8762" y="20320"/>
                </a:lnTo>
                <a:lnTo>
                  <a:pt x="10033" y="19303"/>
                </a:lnTo>
                <a:lnTo>
                  <a:pt x="11175" y="17779"/>
                </a:lnTo>
                <a:lnTo>
                  <a:pt x="12319" y="16382"/>
                </a:lnTo>
                <a:lnTo>
                  <a:pt x="13208" y="14731"/>
                </a:lnTo>
                <a:lnTo>
                  <a:pt x="13589" y="13207"/>
                </a:lnTo>
                <a:lnTo>
                  <a:pt x="14097" y="11683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58688" y="2527554"/>
            <a:ext cx="680720" cy="113664"/>
          </a:xfrm>
          <a:custGeom>
            <a:avLst/>
            <a:gdLst/>
            <a:ahLst/>
            <a:cxnLst/>
            <a:rect l="l" t="t" r="r" b="b"/>
            <a:pathLst>
              <a:path w="680720" h="113664">
                <a:moveTo>
                  <a:pt x="521842" y="70357"/>
                </a:moveTo>
                <a:lnTo>
                  <a:pt x="484250" y="80518"/>
                </a:lnTo>
                <a:lnTo>
                  <a:pt x="480695" y="85725"/>
                </a:lnTo>
                <a:lnTo>
                  <a:pt x="480695" y="98171"/>
                </a:lnTo>
                <a:lnTo>
                  <a:pt x="521842" y="113411"/>
                </a:lnTo>
                <a:lnTo>
                  <a:pt x="531250" y="113031"/>
                </a:lnTo>
                <a:lnTo>
                  <a:pt x="539480" y="111902"/>
                </a:lnTo>
                <a:lnTo>
                  <a:pt x="546542" y="110035"/>
                </a:lnTo>
                <a:lnTo>
                  <a:pt x="552450" y="107442"/>
                </a:lnTo>
                <a:lnTo>
                  <a:pt x="555069" y="105918"/>
                </a:lnTo>
                <a:lnTo>
                  <a:pt x="512699" y="105918"/>
                </a:lnTo>
                <a:lnTo>
                  <a:pt x="505206" y="104648"/>
                </a:lnTo>
                <a:lnTo>
                  <a:pt x="499490" y="102107"/>
                </a:lnTo>
                <a:lnTo>
                  <a:pt x="493649" y="99695"/>
                </a:lnTo>
                <a:lnTo>
                  <a:pt x="490727" y="96266"/>
                </a:lnTo>
                <a:lnTo>
                  <a:pt x="490727" y="87756"/>
                </a:lnTo>
                <a:lnTo>
                  <a:pt x="493649" y="84327"/>
                </a:lnTo>
                <a:lnTo>
                  <a:pt x="505206" y="79248"/>
                </a:lnTo>
                <a:lnTo>
                  <a:pt x="512699" y="78104"/>
                </a:lnTo>
                <a:lnTo>
                  <a:pt x="555287" y="78104"/>
                </a:lnTo>
                <a:lnTo>
                  <a:pt x="552450" y="76453"/>
                </a:lnTo>
                <a:lnTo>
                  <a:pt x="546542" y="73787"/>
                </a:lnTo>
                <a:lnTo>
                  <a:pt x="539480" y="71882"/>
                </a:lnTo>
                <a:lnTo>
                  <a:pt x="531250" y="70739"/>
                </a:lnTo>
                <a:lnTo>
                  <a:pt x="521842" y="70357"/>
                </a:lnTo>
                <a:close/>
              </a:path>
              <a:path w="680720" h="113664">
                <a:moveTo>
                  <a:pt x="555287" y="78104"/>
                </a:moveTo>
                <a:lnTo>
                  <a:pt x="530860" y="78104"/>
                </a:lnTo>
                <a:lnTo>
                  <a:pt x="538352" y="79248"/>
                </a:lnTo>
                <a:lnTo>
                  <a:pt x="549910" y="84327"/>
                </a:lnTo>
                <a:lnTo>
                  <a:pt x="552831" y="87756"/>
                </a:lnTo>
                <a:lnTo>
                  <a:pt x="552831" y="96266"/>
                </a:lnTo>
                <a:lnTo>
                  <a:pt x="549910" y="99695"/>
                </a:lnTo>
                <a:lnTo>
                  <a:pt x="544195" y="102107"/>
                </a:lnTo>
                <a:lnTo>
                  <a:pt x="538352" y="104648"/>
                </a:lnTo>
                <a:lnTo>
                  <a:pt x="530860" y="105918"/>
                </a:lnTo>
                <a:lnTo>
                  <a:pt x="555069" y="105918"/>
                </a:lnTo>
                <a:lnTo>
                  <a:pt x="559435" y="103377"/>
                </a:lnTo>
                <a:lnTo>
                  <a:pt x="562990" y="98171"/>
                </a:lnTo>
                <a:lnTo>
                  <a:pt x="562990" y="85725"/>
                </a:lnTo>
                <a:lnTo>
                  <a:pt x="559435" y="80518"/>
                </a:lnTo>
                <a:lnTo>
                  <a:pt x="555287" y="78104"/>
                </a:lnTo>
                <a:close/>
              </a:path>
              <a:path w="680720" h="113664">
                <a:moveTo>
                  <a:pt x="401065" y="68961"/>
                </a:moveTo>
                <a:lnTo>
                  <a:pt x="361823" y="79375"/>
                </a:lnTo>
                <a:lnTo>
                  <a:pt x="358139" y="84709"/>
                </a:lnTo>
                <a:lnTo>
                  <a:pt x="358139" y="97790"/>
                </a:lnTo>
                <a:lnTo>
                  <a:pt x="401065" y="113538"/>
                </a:lnTo>
                <a:lnTo>
                  <a:pt x="410777" y="113155"/>
                </a:lnTo>
                <a:lnTo>
                  <a:pt x="419322" y="111998"/>
                </a:lnTo>
                <a:lnTo>
                  <a:pt x="426676" y="110055"/>
                </a:lnTo>
                <a:lnTo>
                  <a:pt x="432815" y="107315"/>
                </a:lnTo>
                <a:lnTo>
                  <a:pt x="435271" y="105918"/>
                </a:lnTo>
                <a:lnTo>
                  <a:pt x="391287" y="105918"/>
                </a:lnTo>
                <a:lnTo>
                  <a:pt x="383413" y="104521"/>
                </a:lnTo>
                <a:lnTo>
                  <a:pt x="377444" y="101980"/>
                </a:lnTo>
                <a:lnTo>
                  <a:pt x="371348" y="99314"/>
                </a:lnTo>
                <a:lnTo>
                  <a:pt x="368531" y="95885"/>
                </a:lnTo>
                <a:lnTo>
                  <a:pt x="368426" y="86614"/>
                </a:lnTo>
                <a:lnTo>
                  <a:pt x="371348" y="82930"/>
                </a:lnTo>
                <a:lnTo>
                  <a:pt x="377444" y="80264"/>
                </a:lnTo>
                <a:lnTo>
                  <a:pt x="383413" y="77724"/>
                </a:lnTo>
                <a:lnTo>
                  <a:pt x="391287" y="76453"/>
                </a:lnTo>
                <a:lnTo>
                  <a:pt x="435048" y="76453"/>
                </a:lnTo>
                <a:lnTo>
                  <a:pt x="432815" y="75184"/>
                </a:lnTo>
                <a:lnTo>
                  <a:pt x="426676" y="72443"/>
                </a:lnTo>
                <a:lnTo>
                  <a:pt x="419322" y="70500"/>
                </a:lnTo>
                <a:lnTo>
                  <a:pt x="410777" y="69343"/>
                </a:lnTo>
                <a:lnTo>
                  <a:pt x="401065" y="68961"/>
                </a:lnTo>
                <a:close/>
              </a:path>
              <a:path w="680720" h="113664">
                <a:moveTo>
                  <a:pt x="435048" y="76453"/>
                </a:moveTo>
                <a:lnTo>
                  <a:pt x="410590" y="76453"/>
                </a:lnTo>
                <a:lnTo>
                  <a:pt x="418464" y="77724"/>
                </a:lnTo>
                <a:lnTo>
                  <a:pt x="424561" y="80264"/>
                </a:lnTo>
                <a:lnTo>
                  <a:pt x="430657" y="82930"/>
                </a:lnTo>
                <a:lnTo>
                  <a:pt x="433577" y="86614"/>
                </a:lnTo>
                <a:lnTo>
                  <a:pt x="433577" y="95885"/>
                </a:lnTo>
                <a:lnTo>
                  <a:pt x="430657" y="99441"/>
                </a:lnTo>
                <a:lnTo>
                  <a:pt x="424561" y="101980"/>
                </a:lnTo>
                <a:lnTo>
                  <a:pt x="418464" y="104648"/>
                </a:lnTo>
                <a:lnTo>
                  <a:pt x="410590" y="105918"/>
                </a:lnTo>
                <a:lnTo>
                  <a:pt x="435271" y="105918"/>
                </a:lnTo>
                <a:lnTo>
                  <a:pt x="440182" y="103124"/>
                </a:lnTo>
                <a:lnTo>
                  <a:pt x="443864" y="97790"/>
                </a:lnTo>
                <a:lnTo>
                  <a:pt x="443864" y="84709"/>
                </a:lnTo>
                <a:lnTo>
                  <a:pt x="440182" y="79375"/>
                </a:lnTo>
                <a:lnTo>
                  <a:pt x="435048" y="76453"/>
                </a:lnTo>
                <a:close/>
              </a:path>
              <a:path w="680720" h="113664">
                <a:moveTo>
                  <a:pt x="456691" y="50292"/>
                </a:moveTo>
                <a:lnTo>
                  <a:pt x="345313" y="50292"/>
                </a:lnTo>
                <a:lnTo>
                  <a:pt x="345313" y="58166"/>
                </a:lnTo>
                <a:lnTo>
                  <a:pt x="456691" y="58166"/>
                </a:lnTo>
                <a:lnTo>
                  <a:pt x="456691" y="50292"/>
                </a:lnTo>
                <a:close/>
              </a:path>
              <a:path w="680720" h="113664">
                <a:moveTo>
                  <a:pt x="195452" y="2794"/>
                </a:moveTo>
                <a:lnTo>
                  <a:pt x="186182" y="2794"/>
                </a:lnTo>
                <a:lnTo>
                  <a:pt x="186182" y="48260"/>
                </a:lnTo>
                <a:lnTo>
                  <a:pt x="167894" y="48260"/>
                </a:lnTo>
                <a:lnTo>
                  <a:pt x="167894" y="56388"/>
                </a:lnTo>
                <a:lnTo>
                  <a:pt x="186182" y="56388"/>
                </a:lnTo>
                <a:lnTo>
                  <a:pt x="186182" y="106299"/>
                </a:lnTo>
                <a:lnTo>
                  <a:pt x="195452" y="106299"/>
                </a:lnTo>
                <a:lnTo>
                  <a:pt x="195452" y="2794"/>
                </a:lnTo>
                <a:close/>
              </a:path>
              <a:path w="680720" h="113664">
                <a:moveTo>
                  <a:pt x="152400" y="36956"/>
                </a:moveTo>
                <a:lnTo>
                  <a:pt x="142239" y="36956"/>
                </a:lnTo>
                <a:lnTo>
                  <a:pt x="142239" y="47117"/>
                </a:lnTo>
                <a:lnTo>
                  <a:pt x="141477" y="51816"/>
                </a:lnTo>
                <a:lnTo>
                  <a:pt x="139700" y="56642"/>
                </a:lnTo>
                <a:lnTo>
                  <a:pt x="137922" y="61595"/>
                </a:lnTo>
                <a:lnTo>
                  <a:pt x="135762" y="65786"/>
                </a:lnTo>
                <a:lnTo>
                  <a:pt x="132969" y="69469"/>
                </a:lnTo>
                <a:lnTo>
                  <a:pt x="129794" y="73532"/>
                </a:lnTo>
                <a:lnTo>
                  <a:pt x="126237" y="77089"/>
                </a:lnTo>
                <a:lnTo>
                  <a:pt x="122300" y="79755"/>
                </a:lnTo>
                <a:lnTo>
                  <a:pt x="118363" y="82550"/>
                </a:lnTo>
                <a:lnTo>
                  <a:pt x="115442" y="84454"/>
                </a:lnTo>
                <a:lnTo>
                  <a:pt x="113411" y="85344"/>
                </a:lnTo>
                <a:lnTo>
                  <a:pt x="120776" y="91821"/>
                </a:lnTo>
                <a:lnTo>
                  <a:pt x="146938" y="62738"/>
                </a:lnTo>
                <a:lnTo>
                  <a:pt x="147320" y="61087"/>
                </a:lnTo>
                <a:lnTo>
                  <a:pt x="156463" y="61087"/>
                </a:lnTo>
                <a:lnTo>
                  <a:pt x="154812" y="56388"/>
                </a:lnTo>
                <a:lnTo>
                  <a:pt x="153162" y="51816"/>
                </a:lnTo>
                <a:lnTo>
                  <a:pt x="152400" y="47117"/>
                </a:lnTo>
                <a:lnTo>
                  <a:pt x="152400" y="36956"/>
                </a:lnTo>
                <a:close/>
              </a:path>
              <a:path w="680720" h="113664">
                <a:moveTo>
                  <a:pt x="156463" y="61087"/>
                </a:moveTo>
                <a:lnTo>
                  <a:pt x="147320" y="61087"/>
                </a:lnTo>
                <a:lnTo>
                  <a:pt x="147827" y="62738"/>
                </a:lnTo>
                <a:lnTo>
                  <a:pt x="148844" y="65277"/>
                </a:lnTo>
                <a:lnTo>
                  <a:pt x="150749" y="68452"/>
                </a:lnTo>
                <a:lnTo>
                  <a:pt x="152526" y="71754"/>
                </a:lnTo>
                <a:lnTo>
                  <a:pt x="170941" y="89280"/>
                </a:lnTo>
                <a:lnTo>
                  <a:pt x="176784" y="82169"/>
                </a:lnTo>
                <a:lnTo>
                  <a:pt x="175006" y="81152"/>
                </a:lnTo>
                <a:lnTo>
                  <a:pt x="172720" y="79628"/>
                </a:lnTo>
                <a:lnTo>
                  <a:pt x="158496" y="65024"/>
                </a:lnTo>
                <a:lnTo>
                  <a:pt x="156463" y="61087"/>
                </a:lnTo>
                <a:close/>
              </a:path>
              <a:path w="680720" h="113664">
                <a:moveTo>
                  <a:pt x="174116" y="28955"/>
                </a:moveTo>
                <a:lnTo>
                  <a:pt x="120014" y="28955"/>
                </a:lnTo>
                <a:lnTo>
                  <a:pt x="120014" y="36956"/>
                </a:lnTo>
                <a:lnTo>
                  <a:pt x="174116" y="36956"/>
                </a:lnTo>
                <a:lnTo>
                  <a:pt x="174116" y="28955"/>
                </a:lnTo>
                <a:close/>
              </a:path>
              <a:path w="680720" h="113664">
                <a:moveTo>
                  <a:pt x="163067" y="8127"/>
                </a:moveTo>
                <a:lnTo>
                  <a:pt x="131317" y="8127"/>
                </a:lnTo>
                <a:lnTo>
                  <a:pt x="131317" y="16001"/>
                </a:lnTo>
                <a:lnTo>
                  <a:pt x="163067" y="16001"/>
                </a:lnTo>
                <a:lnTo>
                  <a:pt x="163067" y="8127"/>
                </a:lnTo>
                <a:close/>
              </a:path>
              <a:path w="680720" h="113664">
                <a:moveTo>
                  <a:pt x="615950" y="10795"/>
                </a:moveTo>
                <a:lnTo>
                  <a:pt x="601217" y="10795"/>
                </a:lnTo>
                <a:lnTo>
                  <a:pt x="595122" y="14350"/>
                </a:lnTo>
                <a:lnTo>
                  <a:pt x="583057" y="51180"/>
                </a:lnTo>
                <a:lnTo>
                  <a:pt x="583508" y="60071"/>
                </a:lnTo>
                <a:lnTo>
                  <a:pt x="601217" y="91567"/>
                </a:lnTo>
                <a:lnTo>
                  <a:pt x="615950" y="91567"/>
                </a:lnTo>
                <a:lnTo>
                  <a:pt x="622173" y="88011"/>
                </a:lnTo>
                <a:lnTo>
                  <a:pt x="625388" y="83057"/>
                </a:lnTo>
                <a:lnTo>
                  <a:pt x="603503" y="83057"/>
                </a:lnTo>
                <a:lnTo>
                  <a:pt x="599694" y="80010"/>
                </a:lnTo>
                <a:lnTo>
                  <a:pt x="594178" y="67976"/>
                </a:lnTo>
                <a:lnTo>
                  <a:pt x="594082" y="67691"/>
                </a:lnTo>
                <a:lnTo>
                  <a:pt x="592709" y="60198"/>
                </a:lnTo>
                <a:lnTo>
                  <a:pt x="592709" y="42037"/>
                </a:lnTo>
                <a:lnTo>
                  <a:pt x="594106" y="34544"/>
                </a:lnTo>
                <a:lnTo>
                  <a:pt x="596900" y="28321"/>
                </a:lnTo>
                <a:lnTo>
                  <a:pt x="599694" y="22225"/>
                </a:lnTo>
                <a:lnTo>
                  <a:pt x="603503" y="19050"/>
                </a:lnTo>
                <a:lnTo>
                  <a:pt x="625223" y="19050"/>
                </a:lnTo>
                <a:lnTo>
                  <a:pt x="622173" y="14350"/>
                </a:lnTo>
                <a:lnTo>
                  <a:pt x="615950" y="10795"/>
                </a:lnTo>
                <a:close/>
              </a:path>
              <a:path w="680720" h="113664">
                <a:moveTo>
                  <a:pt x="625223" y="19050"/>
                </a:moveTo>
                <a:lnTo>
                  <a:pt x="613537" y="19050"/>
                </a:lnTo>
                <a:lnTo>
                  <a:pt x="617347" y="22225"/>
                </a:lnTo>
                <a:lnTo>
                  <a:pt x="620140" y="28321"/>
                </a:lnTo>
                <a:lnTo>
                  <a:pt x="622935" y="34544"/>
                </a:lnTo>
                <a:lnTo>
                  <a:pt x="624332" y="42037"/>
                </a:lnTo>
                <a:lnTo>
                  <a:pt x="624308" y="60198"/>
                </a:lnTo>
                <a:lnTo>
                  <a:pt x="622935" y="67691"/>
                </a:lnTo>
                <a:lnTo>
                  <a:pt x="620140" y="73914"/>
                </a:lnTo>
                <a:lnTo>
                  <a:pt x="617347" y="80010"/>
                </a:lnTo>
                <a:lnTo>
                  <a:pt x="613537" y="83057"/>
                </a:lnTo>
                <a:lnTo>
                  <a:pt x="625388" y="83057"/>
                </a:lnTo>
                <a:lnTo>
                  <a:pt x="633984" y="51180"/>
                </a:lnTo>
                <a:lnTo>
                  <a:pt x="633533" y="42271"/>
                </a:lnTo>
                <a:lnTo>
                  <a:pt x="632190" y="34385"/>
                </a:lnTo>
                <a:lnTo>
                  <a:pt x="629965" y="27499"/>
                </a:lnTo>
                <a:lnTo>
                  <a:pt x="626872" y="21590"/>
                </a:lnTo>
                <a:lnTo>
                  <a:pt x="625223" y="19050"/>
                </a:lnTo>
                <a:close/>
              </a:path>
              <a:path w="680720" h="113664">
                <a:moveTo>
                  <a:pt x="294639" y="13335"/>
                </a:moveTo>
                <a:lnTo>
                  <a:pt x="242062" y="13335"/>
                </a:lnTo>
                <a:lnTo>
                  <a:pt x="242062" y="20954"/>
                </a:lnTo>
                <a:lnTo>
                  <a:pt x="283972" y="20954"/>
                </a:lnTo>
                <a:lnTo>
                  <a:pt x="283337" y="25780"/>
                </a:lnTo>
                <a:lnTo>
                  <a:pt x="281813" y="31496"/>
                </a:lnTo>
                <a:lnTo>
                  <a:pt x="277240" y="45466"/>
                </a:lnTo>
                <a:lnTo>
                  <a:pt x="273558" y="52324"/>
                </a:lnTo>
                <a:lnTo>
                  <a:pt x="268604" y="59054"/>
                </a:lnTo>
                <a:lnTo>
                  <a:pt x="264287" y="65024"/>
                </a:lnTo>
                <a:lnTo>
                  <a:pt x="235331" y="85725"/>
                </a:lnTo>
                <a:lnTo>
                  <a:pt x="242570" y="91440"/>
                </a:lnTo>
                <a:lnTo>
                  <a:pt x="277495" y="61722"/>
                </a:lnTo>
                <a:lnTo>
                  <a:pt x="294132" y="20320"/>
                </a:lnTo>
                <a:lnTo>
                  <a:pt x="294639" y="13335"/>
                </a:lnTo>
                <a:close/>
              </a:path>
              <a:path w="680720" h="113664">
                <a:moveTo>
                  <a:pt x="44069" y="20574"/>
                </a:moveTo>
                <a:lnTo>
                  <a:pt x="33782" y="20574"/>
                </a:lnTo>
                <a:lnTo>
                  <a:pt x="33782" y="36829"/>
                </a:lnTo>
                <a:lnTo>
                  <a:pt x="32765" y="42799"/>
                </a:lnTo>
                <a:lnTo>
                  <a:pt x="30607" y="49022"/>
                </a:lnTo>
                <a:lnTo>
                  <a:pt x="28448" y="55372"/>
                </a:lnTo>
                <a:lnTo>
                  <a:pt x="25653" y="60832"/>
                </a:lnTo>
                <a:lnTo>
                  <a:pt x="22351" y="65531"/>
                </a:lnTo>
                <a:lnTo>
                  <a:pt x="19176" y="69850"/>
                </a:lnTo>
                <a:lnTo>
                  <a:pt x="15621" y="73787"/>
                </a:lnTo>
                <a:lnTo>
                  <a:pt x="11429" y="77216"/>
                </a:lnTo>
                <a:lnTo>
                  <a:pt x="7365" y="80645"/>
                </a:lnTo>
                <a:lnTo>
                  <a:pt x="3556" y="83439"/>
                </a:lnTo>
                <a:lnTo>
                  <a:pt x="0" y="85471"/>
                </a:lnTo>
                <a:lnTo>
                  <a:pt x="7747" y="91948"/>
                </a:lnTo>
                <a:lnTo>
                  <a:pt x="10795" y="90043"/>
                </a:lnTo>
                <a:lnTo>
                  <a:pt x="14097" y="87502"/>
                </a:lnTo>
                <a:lnTo>
                  <a:pt x="17652" y="84200"/>
                </a:lnTo>
                <a:lnTo>
                  <a:pt x="21209" y="81025"/>
                </a:lnTo>
                <a:lnTo>
                  <a:pt x="38862" y="52704"/>
                </a:lnTo>
                <a:lnTo>
                  <a:pt x="48132" y="52704"/>
                </a:lnTo>
                <a:lnTo>
                  <a:pt x="46862" y="48641"/>
                </a:lnTo>
                <a:lnTo>
                  <a:pt x="44958" y="42672"/>
                </a:lnTo>
                <a:lnTo>
                  <a:pt x="44087" y="36829"/>
                </a:lnTo>
                <a:lnTo>
                  <a:pt x="44069" y="20574"/>
                </a:lnTo>
                <a:close/>
              </a:path>
              <a:path w="680720" h="113664">
                <a:moveTo>
                  <a:pt x="48132" y="52704"/>
                </a:moveTo>
                <a:lnTo>
                  <a:pt x="38862" y="52704"/>
                </a:lnTo>
                <a:lnTo>
                  <a:pt x="39497" y="54737"/>
                </a:lnTo>
                <a:lnTo>
                  <a:pt x="63119" y="85598"/>
                </a:lnTo>
                <a:lnTo>
                  <a:pt x="65659" y="87502"/>
                </a:lnTo>
                <a:lnTo>
                  <a:pt x="67690" y="88773"/>
                </a:lnTo>
                <a:lnTo>
                  <a:pt x="74167" y="81279"/>
                </a:lnTo>
                <a:lnTo>
                  <a:pt x="71374" y="79882"/>
                </a:lnTo>
                <a:lnTo>
                  <a:pt x="68325" y="77850"/>
                </a:lnTo>
                <a:lnTo>
                  <a:pt x="48767" y="54737"/>
                </a:lnTo>
                <a:lnTo>
                  <a:pt x="48132" y="52704"/>
                </a:lnTo>
                <a:close/>
              </a:path>
              <a:path w="680720" h="113664">
                <a:moveTo>
                  <a:pt x="71247" y="12700"/>
                </a:moveTo>
                <a:lnTo>
                  <a:pt x="6985" y="12700"/>
                </a:lnTo>
                <a:lnTo>
                  <a:pt x="6985" y="20574"/>
                </a:lnTo>
                <a:lnTo>
                  <a:pt x="71247" y="20574"/>
                </a:lnTo>
                <a:lnTo>
                  <a:pt x="71247" y="12700"/>
                </a:lnTo>
                <a:close/>
              </a:path>
              <a:path w="680720" h="113664">
                <a:moveTo>
                  <a:pt x="505333" y="15367"/>
                </a:moveTo>
                <a:lnTo>
                  <a:pt x="495426" y="15367"/>
                </a:lnTo>
                <a:lnTo>
                  <a:pt x="495300" y="22987"/>
                </a:lnTo>
                <a:lnTo>
                  <a:pt x="494284" y="27431"/>
                </a:lnTo>
                <a:lnTo>
                  <a:pt x="492251" y="31496"/>
                </a:lnTo>
                <a:lnTo>
                  <a:pt x="490347" y="35432"/>
                </a:lnTo>
                <a:lnTo>
                  <a:pt x="488061" y="38735"/>
                </a:lnTo>
                <a:lnTo>
                  <a:pt x="463041" y="56388"/>
                </a:lnTo>
                <a:lnTo>
                  <a:pt x="469646" y="62992"/>
                </a:lnTo>
                <a:lnTo>
                  <a:pt x="488061" y="50926"/>
                </a:lnTo>
                <a:lnTo>
                  <a:pt x="491109" y="48132"/>
                </a:lnTo>
                <a:lnTo>
                  <a:pt x="500379" y="35178"/>
                </a:lnTo>
                <a:lnTo>
                  <a:pt x="510510" y="35178"/>
                </a:lnTo>
                <a:lnTo>
                  <a:pt x="510159" y="34671"/>
                </a:lnTo>
                <a:lnTo>
                  <a:pt x="508253" y="30861"/>
                </a:lnTo>
                <a:lnTo>
                  <a:pt x="506475" y="27050"/>
                </a:lnTo>
                <a:lnTo>
                  <a:pt x="505460" y="22860"/>
                </a:lnTo>
                <a:lnTo>
                  <a:pt x="505333" y="15367"/>
                </a:lnTo>
                <a:close/>
              </a:path>
              <a:path w="680720" h="113664">
                <a:moveTo>
                  <a:pt x="510510" y="35178"/>
                </a:moveTo>
                <a:lnTo>
                  <a:pt x="500379" y="35178"/>
                </a:lnTo>
                <a:lnTo>
                  <a:pt x="501776" y="37719"/>
                </a:lnTo>
                <a:lnTo>
                  <a:pt x="503300" y="40131"/>
                </a:lnTo>
                <a:lnTo>
                  <a:pt x="506602" y="44196"/>
                </a:lnTo>
                <a:lnTo>
                  <a:pt x="508888" y="46609"/>
                </a:lnTo>
                <a:lnTo>
                  <a:pt x="511810" y="49275"/>
                </a:lnTo>
                <a:lnTo>
                  <a:pt x="515238" y="52450"/>
                </a:lnTo>
                <a:lnTo>
                  <a:pt x="518922" y="54864"/>
                </a:lnTo>
                <a:lnTo>
                  <a:pt x="522732" y="56642"/>
                </a:lnTo>
                <a:lnTo>
                  <a:pt x="529209" y="59436"/>
                </a:lnTo>
                <a:lnTo>
                  <a:pt x="530733" y="59944"/>
                </a:lnTo>
                <a:lnTo>
                  <a:pt x="536321" y="52831"/>
                </a:lnTo>
                <a:lnTo>
                  <a:pt x="534162" y="52197"/>
                </a:lnTo>
                <a:lnTo>
                  <a:pt x="530987" y="50800"/>
                </a:lnTo>
                <a:lnTo>
                  <a:pt x="526669" y="48641"/>
                </a:lnTo>
                <a:lnTo>
                  <a:pt x="522350" y="46609"/>
                </a:lnTo>
                <a:lnTo>
                  <a:pt x="518413" y="43942"/>
                </a:lnTo>
                <a:lnTo>
                  <a:pt x="512445" y="37973"/>
                </a:lnTo>
                <a:lnTo>
                  <a:pt x="510510" y="35178"/>
                </a:lnTo>
                <a:close/>
              </a:path>
              <a:path w="680720" h="113664">
                <a:moveTo>
                  <a:pt x="530606" y="7620"/>
                </a:moveTo>
                <a:lnTo>
                  <a:pt x="470408" y="7620"/>
                </a:lnTo>
                <a:lnTo>
                  <a:pt x="470408" y="15367"/>
                </a:lnTo>
                <a:lnTo>
                  <a:pt x="530606" y="15367"/>
                </a:lnTo>
                <a:lnTo>
                  <a:pt x="530606" y="7620"/>
                </a:lnTo>
                <a:close/>
              </a:path>
              <a:path w="680720" h="113664">
                <a:moveTo>
                  <a:pt x="370077" y="889"/>
                </a:moveTo>
                <a:lnTo>
                  <a:pt x="360425" y="889"/>
                </a:lnTo>
                <a:lnTo>
                  <a:pt x="360425" y="36702"/>
                </a:lnTo>
                <a:lnTo>
                  <a:pt x="442849" y="36702"/>
                </a:lnTo>
                <a:lnTo>
                  <a:pt x="442849" y="28828"/>
                </a:lnTo>
                <a:lnTo>
                  <a:pt x="370077" y="28828"/>
                </a:lnTo>
                <a:lnTo>
                  <a:pt x="370077" y="889"/>
                </a:lnTo>
                <a:close/>
              </a:path>
              <a:path w="680720" h="113664">
                <a:moveTo>
                  <a:pt x="680338" y="53340"/>
                </a:moveTo>
                <a:lnTo>
                  <a:pt x="671067" y="53340"/>
                </a:lnTo>
                <a:lnTo>
                  <a:pt x="671067" y="111251"/>
                </a:lnTo>
                <a:lnTo>
                  <a:pt x="680338" y="111251"/>
                </a:lnTo>
                <a:lnTo>
                  <a:pt x="680338" y="53340"/>
                </a:lnTo>
                <a:close/>
              </a:path>
              <a:path w="680720" h="113664">
                <a:moveTo>
                  <a:pt x="655320" y="2540"/>
                </a:moveTo>
                <a:lnTo>
                  <a:pt x="646049" y="2540"/>
                </a:lnTo>
                <a:lnTo>
                  <a:pt x="646049" y="106299"/>
                </a:lnTo>
                <a:lnTo>
                  <a:pt x="655320" y="106299"/>
                </a:lnTo>
                <a:lnTo>
                  <a:pt x="655320" y="53340"/>
                </a:lnTo>
                <a:lnTo>
                  <a:pt x="680338" y="53340"/>
                </a:lnTo>
                <a:lnTo>
                  <a:pt x="680338" y="44957"/>
                </a:lnTo>
                <a:lnTo>
                  <a:pt x="655320" y="44957"/>
                </a:lnTo>
                <a:lnTo>
                  <a:pt x="655320" y="2540"/>
                </a:lnTo>
                <a:close/>
              </a:path>
              <a:path w="680720" h="113664">
                <a:moveTo>
                  <a:pt x="680338" y="0"/>
                </a:moveTo>
                <a:lnTo>
                  <a:pt x="671067" y="0"/>
                </a:lnTo>
                <a:lnTo>
                  <a:pt x="671067" y="44957"/>
                </a:lnTo>
                <a:lnTo>
                  <a:pt x="680338" y="44957"/>
                </a:lnTo>
                <a:lnTo>
                  <a:pt x="680338" y="0"/>
                </a:lnTo>
                <a:close/>
              </a:path>
              <a:path w="680720" h="113664">
                <a:moveTo>
                  <a:pt x="559435" y="0"/>
                </a:moveTo>
                <a:lnTo>
                  <a:pt x="550037" y="0"/>
                </a:lnTo>
                <a:lnTo>
                  <a:pt x="550037" y="67945"/>
                </a:lnTo>
                <a:lnTo>
                  <a:pt x="559435" y="67945"/>
                </a:lnTo>
                <a:lnTo>
                  <a:pt x="559435" y="35051"/>
                </a:lnTo>
                <a:lnTo>
                  <a:pt x="576452" y="35051"/>
                </a:lnTo>
                <a:lnTo>
                  <a:pt x="576452" y="26924"/>
                </a:lnTo>
                <a:lnTo>
                  <a:pt x="559435" y="26924"/>
                </a:lnTo>
                <a:lnTo>
                  <a:pt x="559435" y="0"/>
                </a:lnTo>
                <a:close/>
              </a:path>
              <a:path w="680720" h="113664">
                <a:moveTo>
                  <a:pt x="331470" y="0"/>
                </a:moveTo>
                <a:lnTo>
                  <a:pt x="321945" y="0"/>
                </a:lnTo>
                <a:lnTo>
                  <a:pt x="321945" y="111251"/>
                </a:lnTo>
                <a:lnTo>
                  <a:pt x="331470" y="111251"/>
                </a:lnTo>
                <a:lnTo>
                  <a:pt x="331470" y="0"/>
                </a:lnTo>
                <a:close/>
              </a:path>
              <a:path w="680720" h="113664">
                <a:moveTo>
                  <a:pt x="218566" y="0"/>
                </a:moveTo>
                <a:lnTo>
                  <a:pt x="209296" y="0"/>
                </a:lnTo>
                <a:lnTo>
                  <a:pt x="209296" y="111251"/>
                </a:lnTo>
                <a:lnTo>
                  <a:pt x="218566" y="111251"/>
                </a:lnTo>
                <a:lnTo>
                  <a:pt x="218566" y="0"/>
                </a:lnTo>
                <a:close/>
              </a:path>
              <a:path w="680720" h="113664">
                <a:moveTo>
                  <a:pt x="101473" y="0"/>
                </a:moveTo>
                <a:lnTo>
                  <a:pt x="91948" y="0"/>
                </a:lnTo>
                <a:lnTo>
                  <a:pt x="91948" y="111251"/>
                </a:lnTo>
                <a:lnTo>
                  <a:pt x="101473" y="111251"/>
                </a:lnTo>
                <a:lnTo>
                  <a:pt x="10147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459092" y="2621152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1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462"/>
                </a:lnTo>
                <a:lnTo>
                  <a:pt x="254" y="18796"/>
                </a:lnTo>
                <a:lnTo>
                  <a:pt x="3556" y="22860"/>
                </a:lnTo>
                <a:lnTo>
                  <a:pt x="4699" y="22351"/>
                </a:lnTo>
                <a:lnTo>
                  <a:pt x="5969" y="21844"/>
                </a:lnTo>
                <a:lnTo>
                  <a:pt x="8762" y="20320"/>
                </a:lnTo>
                <a:lnTo>
                  <a:pt x="10033" y="19303"/>
                </a:lnTo>
                <a:lnTo>
                  <a:pt x="11176" y="17779"/>
                </a:lnTo>
                <a:lnTo>
                  <a:pt x="12319" y="16382"/>
                </a:lnTo>
                <a:lnTo>
                  <a:pt x="13208" y="14731"/>
                </a:lnTo>
                <a:lnTo>
                  <a:pt x="13589" y="13207"/>
                </a:lnTo>
                <a:lnTo>
                  <a:pt x="14097" y="11683"/>
                </a:lnTo>
                <a:lnTo>
                  <a:pt x="14351" y="10160"/>
                </a:lnTo>
                <a:lnTo>
                  <a:pt x="143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65072" y="2743961"/>
            <a:ext cx="1520825" cy="1136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5169" y="283761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7958" y="299402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58113" y="2960370"/>
            <a:ext cx="965428" cy="1134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88692" y="2959735"/>
            <a:ext cx="342265" cy="112395"/>
          </a:xfrm>
          <a:custGeom>
            <a:avLst/>
            <a:gdLst/>
            <a:ahLst/>
            <a:cxnLst/>
            <a:rect l="l" t="t" r="r" b="b"/>
            <a:pathLst>
              <a:path w="342264" h="112394">
                <a:moveTo>
                  <a:pt x="29337" y="82041"/>
                </a:moveTo>
                <a:lnTo>
                  <a:pt x="20065" y="82041"/>
                </a:lnTo>
                <a:lnTo>
                  <a:pt x="20065" y="109474"/>
                </a:lnTo>
                <a:lnTo>
                  <a:pt x="101345" y="109474"/>
                </a:lnTo>
                <a:lnTo>
                  <a:pt x="101345" y="101600"/>
                </a:lnTo>
                <a:lnTo>
                  <a:pt x="29337" y="101600"/>
                </a:lnTo>
                <a:lnTo>
                  <a:pt x="29337" y="82041"/>
                </a:lnTo>
                <a:close/>
              </a:path>
              <a:path w="342264" h="112394">
                <a:moveTo>
                  <a:pt x="98425" y="635"/>
                </a:moveTo>
                <a:lnTo>
                  <a:pt x="88900" y="635"/>
                </a:lnTo>
                <a:lnTo>
                  <a:pt x="88900" y="65277"/>
                </a:lnTo>
                <a:lnTo>
                  <a:pt x="59055" y="65277"/>
                </a:lnTo>
                <a:lnTo>
                  <a:pt x="59055" y="72898"/>
                </a:lnTo>
                <a:lnTo>
                  <a:pt x="88900" y="72898"/>
                </a:lnTo>
                <a:lnTo>
                  <a:pt x="88900" y="87629"/>
                </a:lnTo>
                <a:lnTo>
                  <a:pt x="98425" y="87629"/>
                </a:lnTo>
                <a:lnTo>
                  <a:pt x="98425" y="635"/>
                </a:lnTo>
                <a:close/>
              </a:path>
              <a:path w="342264" h="112394">
                <a:moveTo>
                  <a:pt x="84455" y="45465"/>
                </a:moveTo>
                <a:lnTo>
                  <a:pt x="43306" y="48640"/>
                </a:lnTo>
                <a:lnTo>
                  <a:pt x="0" y="48894"/>
                </a:lnTo>
                <a:lnTo>
                  <a:pt x="0" y="56514"/>
                </a:lnTo>
                <a:lnTo>
                  <a:pt x="28956" y="56514"/>
                </a:lnTo>
                <a:lnTo>
                  <a:pt x="28956" y="77597"/>
                </a:lnTo>
                <a:lnTo>
                  <a:pt x="38354" y="77597"/>
                </a:lnTo>
                <a:lnTo>
                  <a:pt x="38354" y="56387"/>
                </a:lnTo>
                <a:lnTo>
                  <a:pt x="45309" y="56318"/>
                </a:lnTo>
                <a:lnTo>
                  <a:pt x="52085" y="56118"/>
                </a:lnTo>
                <a:lnTo>
                  <a:pt x="84455" y="53086"/>
                </a:lnTo>
                <a:lnTo>
                  <a:pt x="84455" y="45465"/>
                </a:lnTo>
                <a:close/>
              </a:path>
              <a:path w="342264" h="112394">
                <a:moveTo>
                  <a:pt x="48768" y="0"/>
                </a:moveTo>
                <a:lnTo>
                  <a:pt x="30352" y="0"/>
                </a:lnTo>
                <a:lnTo>
                  <a:pt x="23240" y="2031"/>
                </a:lnTo>
                <a:lnTo>
                  <a:pt x="17906" y="6095"/>
                </a:lnTo>
                <a:lnTo>
                  <a:pt x="12700" y="10160"/>
                </a:lnTo>
                <a:lnTo>
                  <a:pt x="10032" y="14859"/>
                </a:lnTo>
                <a:lnTo>
                  <a:pt x="10101" y="25780"/>
                </a:lnTo>
                <a:lnTo>
                  <a:pt x="12573" y="30352"/>
                </a:lnTo>
                <a:lnTo>
                  <a:pt x="17906" y="34416"/>
                </a:lnTo>
                <a:lnTo>
                  <a:pt x="23113" y="38480"/>
                </a:lnTo>
                <a:lnTo>
                  <a:pt x="30352" y="40512"/>
                </a:lnTo>
                <a:lnTo>
                  <a:pt x="48640" y="40512"/>
                </a:lnTo>
                <a:lnTo>
                  <a:pt x="55880" y="38480"/>
                </a:lnTo>
                <a:lnTo>
                  <a:pt x="61087" y="34416"/>
                </a:lnTo>
                <a:lnTo>
                  <a:pt x="63270" y="32765"/>
                </a:lnTo>
                <a:lnTo>
                  <a:pt x="32893" y="32765"/>
                </a:lnTo>
                <a:lnTo>
                  <a:pt x="27812" y="31368"/>
                </a:lnTo>
                <a:lnTo>
                  <a:pt x="24383" y="28701"/>
                </a:lnTo>
                <a:lnTo>
                  <a:pt x="21081" y="25907"/>
                </a:lnTo>
                <a:lnTo>
                  <a:pt x="19431" y="23113"/>
                </a:lnTo>
                <a:lnTo>
                  <a:pt x="19431" y="17272"/>
                </a:lnTo>
                <a:lnTo>
                  <a:pt x="20955" y="14477"/>
                </a:lnTo>
                <a:lnTo>
                  <a:pt x="27558" y="8889"/>
                </a:lnTo>
                <a:lnTo>
                  <a:pt x="32638" y="7492"/>
                </a:lnTo>
                <a:lnTo>
                  <a:pt x="63003" y="7492"/>
                </a:lnTo>
                <a:lnTo>
                  <a:pt x="56006" y="2031"/>
                </a:lnTo>
                <a:lnTo>
                  <a:pt x="48768" y="0"/>
                </a:lnTo>
                <a:close/>
              </a:path>
              <a:path w="342264" h="112394">
                <a:moveTo>
                  <a:pt x="63003" y="7492"/>
                </a:moveTo>
                <a:lnTo>
                  <a:pt x="46355" y="7492"/>
                </a:lnTo>
                <a:lnTo>
                  <a:pt x="51562" y="8889"/>
                </a:lnTo>
                <a:lnTo>
                  <a:pt x="54737" y="11684"/>
                </a:lnTo>
                <a:lnTo>
                  <a:pt x="58038" y="14477"/>
                </a:lnTo>
                <a:lnTo>
                  <a:pt x="59689" y="17272"/>
                </a:lnTo>
                <a:lnTo>
                  <a:pt x="59689" y="23113"/>
                </a:lnTo>
                <a:lnTo>
                  <a:pt x="58038" y="25907"/>
                </a:lnTo>
                <a:lnTo>
                  <a:pt x="51562" y="31368"/>
                </a:lnTo>
                <a:lnTo>
                  <a:pt x="46481" y="32765"/>
                </a:lnTo>
                <a:lnTo>
                  <a:pt x="63270" y="32765"/>
                </a:lnTo>
                <a:lnTo>
                  <a:pt x="66293" y="30479"/>
                </a:lnTo>
                <a:lnTo>
                  <a:pt x="68888" y="25907"/>
                </a:lnTo>
                <a:lnTo>
                  <a:pt x="68961" y="14859"/>
                </a:lnTo>
                <a:lnTo>
                  <a:pt x="66420" y="10160"/>
                </a:lnTo>
                <a:lnTo>
                  <a:pt x="63003" y="7492"/>
                </a:lnTo>
                <a:close/>
              </a:path>
              <a:path w="342264" h="112394">
                <a:moveTo>
                  <a:pt x="145414" y="74802"/>
                </a:moveTo>
                <a:lnTo>
                  <a:pt x="136017" y="74802"/>
                </a:lnTo>
                <a:lnTo>
                  <a:pt x="136017" y="109474"/>
                </a:lnTo>
                <a:lnTo>
                  <a:pt x="216662" y="109474"/>
                </a:lnTo>
                <a:lnTo>
                  <a:pt x="216662" y="101726"/>
                </a:lnTo>
                <a:lnTo>
                  <a:pt x="145414" y="101726"/>
                </a:lnTo>
                <a:lnTo>
                  <a:pt x="145414" y="74802"/>
                </a:lnTo>
                <a:close/>
              </a:path>
              <a:path w="342264" h="112394">
                <a:moveTo>
                  <a:pt x="213740" y="635"/>
                </a:moveTo>
                <a:lnTo>
                  <a:pt x="204343" y="635"/>
                </a:lnTo>
                <a:lnTo>
                  <a:pt x="204343" y="81406"/>
                </a:lnTo>
                <a:lnTo>
                  <a:pt x="213740" y="81406"/>
                </a:lnTo>
                <a:lnTo>
                  <a:pt x="213740" y="635"/>
                </a:lnTo>
                <a:close/>
              </a:path>
              <a:path w="342264" h="112394">
                <a:moveTo>
                  <a:pt x="157099" y="4572"/>
                </a:moveTo>
                <a:lnTo>
                  <a:pt x="139319" y="4572"/>
                </a:lnTo>
                <a:lnTo>
                  <a:pt x="131952" y="7365"/>
                </a:lnTo>
                <a:lnTo>
                  <a:pt x="126111" y="12953"/>
                </a:lnTo>
                <a:lnTo>
                  <a:pt x="120650" y="18414"/>
                </a:lnTo>
                <a:lnTo>
                  <a:pt x="117729" y="25018"/>
                </a:lnTo>
                <a:lnTo>
                  <a:pt x="117729" y="40512"/>
                </a:lnTo>
                <a:lnTo>
                  <a:pt x="120650" y="47116"/>
                </a:lnTo>
                <a:lnTo>
                  <a:pt x="126237" y="52704"/>
                </a:lnTo>
                <a:lnTo>
                  <a:pt x="131952" y="58165"/>
                </a:lnTo>
                <a:lnTo>
                  <a:pt x="139319" y="60960"/>
                </a:lnTo>
                <a:lnTo>
                  <a:pt x="157099" y="60960"/>
                </a:lnTo>
                <a:lnTo>
                  <a:pt x="164337" y="58165"/>
                </a:lnTo>
                <a:lnTo>
                  <a:pt x="170315" y="52450"/>
                </a:lnTo>
                <a:lnTo>
                  <a:pt x="141731" y="52450"/>
                </a:lnTo>
                <a:lnTo>
                  <a:pt x="136651" y="50545"/>
                </a:lnTo>
                <a:lnTo>
                  <a:pt x="129539" y="42925"/>
                </a:lnTo>
                <a:lnTo>
                  <a:pt x="127762" y="38226"/>
                </a:lnTo>
                <a:lnTo>
                  <a:pt x="127762" y="27304"/>
                </a:lnTo>
                <a:lnTo>
                  <a:pt x="129539" y="22605"/>
                </a:lnTo>
                <a:lnTo>
                  <a:pt x="133095" y="18668"/>
                </a:lnTo>
                <a:lnTo>
                  <a:pt x="136651" y="14859"/>
                </a:lnTo>
                <a:lnTo>
                  <a:pt x="141731" y="12953"/>
                </a:lnTo>
                <a:lnTo>
                  <a:pt x="170182" y="12953"/>
                </a:lnTo>
                <a:lnTo>
                  <a:pt x="164337" y="7365"/>
                </a:lnTo>
                <a:lnTo>
                  <a:pt x="157099" y="4572"/>
                </a:lnTo>
                <a:close/>
              </a:path>
              <a:path w="342264" h="112394">
                <a:moveTo>
                  <a:pt x="170182" y="12953"/>
                </a:moveTo>
                <a:lnTo>
                  <a:pt x="154939" y="12953"/>
                </a:lnTo>
                <a:lnTo>
                  <a:pt x="160019" y="14859"/>
                </a:lnTo>
                <a:lnTo>
                  <a:pt x="167005" y="22605"/>
                </a:lnTo>
                <a:lnTo>
                  <a:pt x="168656" y="27304"/>
                </a:lnTo>
                <a:lnTo>
                  <a:pt x="168656" y="38226"/>
                </a:lnTo>
                <a:lnTo>
                  <a:pt x="167005" y="42925"/>
                </a:lnTo>
                <a:lnTo>
                  <a:pt x="163449" y="46736"/>
                </a:lnTo>
                <a:lnTo>
                  <a:pt x="160019" y="50545"/>
                </a:lnTo>
                <a:lnTo>
                  <a:pt x="154939" y="52450"/>
                </a:lnTo>
                <a:lnTo>
                  <a:pt x="170315" y="52450"/>
                </a:lnTo>
                <a:lnTo>
                  <a:pt x="175894" y="47116"/>
                </a:lnTo>
                <a:lnTo>
                  <a:pt x="178688" y="40512"/>
                </a:lnTo>
                <a:lnTo>
                  <a:pt x="178688" y="25018"/>
                </a:lnTo>
                <a:lnTo>
                  <a:pt x="175894" y="18414"/>
                </a:lnTo>
                <a:lnTo>
                  <a:pt x="170182" y="12953"/>
                </a:lnTo>
                <a:close/>
              </a:path>
              <a:path w="342264" h="112394">
                <a:moveTo>
                  <a:pt x="309625" y="80010"/>
                </a:moveTo>
                <a:lnTo>
                  <a:pt x="304800" y="80772"/>
                </a:lnTo>
                <a:lnTo>
                  <a:pt x="297306" y="81534"/>
                </a:lnTo>
                <a:lnTo>
                  <a:pt x="287146" y="82168"/>
                </a:lnTo>
                <a:lnTo>
                  <a:pt x="276987" y="82930"/>
                </a:lnTo>
                <a:lnTo>
                  <a:pt x="268986" y="83185"/>
                </a:lnTo>
                <a:lnTo>
                  <a:pt x="229488" y="83185"/>
                </a:lnTo>
                <a:lnTo>
                  <a:pt x="229488" y="91059"/>
                </a:lnTo>
                <a:lnTo>
                  <a:pt x="242443" y="91059"/>
                </a:lnTo>
                <a:lnTo>
                  <a:pt x="254853" y="90989"/>
                </a:lnTo>
                <a:lnTo>
                  <a:pt x="295401" y="89280"/>
                </a:lnTo>
                <a:lnTo>
                  <a:pt x="309625" y="87756"/>
                </a:lnTo>
                <a:lnTo>
                  <a:pt x="309625" y="80010"/>
                </a:lnTo>
                <a:close/>
              </a:path>
              <a:path w="342264" h="112394">
                <a:moveTo>
                  <a:pt x="263270" y="47498"/>
                </a:moveTo>
                <a:lnTo>
                  <a:pt x="253745" y="47498"/>
                </a:lnTo>
                <a:lnTo>
                  <a:pt x="253745" y="83185"/>
                </a:lnTo>
                <a:lnTo>
                  <a:pt x="263270" y="83185"/>
                </a:lnTo>
                <a:lnTo>
                  <a:pt x="263270" y="47498"/>
                </a:lnTo>
                <a:close/>
              </a:path>
              <a:path w="342264" h="112394">
                <a:moveTo>
                  <a:pt x="297942" y="14097"/>
                </a:moveTo>
                <a:lnTo>
                  <a:pt x="235965" y="14097"/>
                </a:lnTo>
                <a:lnTo>
                  <a:pt x="235965" y="21843"/>
                </a:lnTo>
                <a:lnTo>
                  <a:pt x="287527" y="21843"/>
                </a:lnTo>
                <a:lnTo>
                  <a:pt x="287363" y="27223"/>
                </a:lnTo>
                <a:lnTo>
                  <a:pt x="286877" y="33448"/>
                </a:lnTo>
                <a:lnTo>
                  <a:pt x="286081" y="40507"/>
                </a:lnTo>
                <a:lnTo>
                  <a:pt x="283463" y="59562"/>
                </a:lnTo>
                <a:lnTo>
                  <a:pt x="282448" y="66293"/>
                </a:lnTo>
                <a:lnTo>
                  <a:pt x="291719" y="66293"/>
                </a:lnTo>
                <a:lnTo>
                  <a:pt x="291845" y="66039"/>
                </a:lnTo>
                <a:lnTo>
                  <a:pt x="292226" y="63626"/>
                </a:lnTo>
                <a:lnTo>
                  <a:pt x="293115" y="58927"/>
                </a:lnTo>
                <a:lnTo>
                  <a:pt x="297814" y="18414"/>
                </a:lnTo>
                <a:lnTo>
                  <a:pt x="297942" y="14097"/>
                </a:lnTo>
                <a:close/>
              </a:path>
              <a:path w="342264" h="112394">
                <a:moveTo>
                  <a:pt x="324357" y="635"/>
                </a:moveTo>
                <a:lnTo>
                  <a:pt x="314959" y="635"/>
                </a:lnTo>
                <a:lnTo>
                  <a:pt x="314959" y="111887"/>
                </a:lnTo>
                <a:lnTo>
                  <a:pt x="324357" y="111887"/>
                </a:lnTo>
                <a:lnTo>
                  <a:pt x="324357" y="56895"/>
                </a:lnTo>
                <a:lnTo>
                  <a:pt x="342011" y="56895"/>
                </a:lnTo>
                <a:lnTo>
                  <a:pt x="342011" y="48894"/>
                </a:lnTo>
                <a:lnTo>
                  <a:pt x="324357" y="48894"/>
                </a:lnTo>
                <a:lnTo>
                  <a:pt x="324357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380869" y="2960370"/>
            <a:ext cx="335280" cy="111760"/>
          </a:xfrm>
          <a:custGeom>
            <a:avLst/>
            <a:gdLst/>
            <a:ahLst/>
            <a:cxnLst/>
            <a:rect l="l" t="t" r="r" b="b"/>
            <a:pathLst>
              <a:path w="335280" h="111760">
                <a:moveTo>
                  <a:pt x="150241" y="74294"/>
                </a:moveTo>
                <a:lnTo>
                  <a:pt x="140588" y="74294"/>
                </a:lnTo>
                <a:lnTo>
                  <a:pt x="140588" y="108838"/>
                </a:lnTo>
                <a:lnTo>
                  <a:pt x="222250" y="108838"/>
                </a:lnTo>
                <a:lnTo>
                  <a:pt x="222250" y="100964"/>
                </a:lnTo>
                <a:lnTo>
                  <a:pt x="150241" y="100964"/>
                </a:lnTo>
                <a:lnTo>
                  <a:pt x="150241" y="74294"/>
                </a:lnTo>
                <a:close/>
              </a:path>
              <a:path w="335280" h="111760">
                <a:moveTo>
                  <a:pt x="219201" y="0"/>
                </a:moveTo>
                <a:lnTo>
                  <a:pt x="209804" y="0"/>
                </a:lnTo>
                <a:lnTo>
                  <a:pt x="209804" y="34670"/>
                </a:lnTo>
                <a:lnTo>
                  <a:pt x="185674" y="34670"/>
                </a:lnTo>
                <a:lnTo>
                  <a:pt x="185674" y="42671"/>
                </a:lnTo>
                <a:lnTo>
                  <a:pt x="209804" y="42671"/>
                </a:lnTo>
                <a:lnTo>
                  <a:pt x="209804" y="80899"/>
                </a:lnTo>
                <a:lnTo>
                  <a:pt x="219201" y="80899"/>
                </a:lnTo>
                <a:lnTo>
                  <a:pt x="219201" y="0"/>
                </a:lnTo>
                <a:close/>
              </a:path>
              <a:path w="335280" h="111760">
                <a:moveTo>
                  <a:pt x="161289" y="26162"/>
                </a:moveTo>
                <a:lnTo>
                  <a:pt x="151383" y="26162"/>
                </a:lnTo>
                <a:lnTo>
                  <a:pt x="151256" y="30733"/>
                </a:lnTo>
                <a:lnTo>
                  <a:pt x="150113" y="34543"/>
                </a:lnTo>
                <a:lnTo>
                  <a:pt x="147700" y="38734"/>
                </a:lnTo>
                <a:lnTo>
                  <a:pt x="145414" y="42925"/>
                </a:lnTo>
                <a:lnTo>
                  <a:pt x="142494" y="46481"/>
                </a:lnTo>
                <a:lnTo>
                  <a:pt x="139192" y="49402"/>
                </a:lnTo>
                <a:lnTo>
                  <a:pt x="135000" y="52958"/>
                </a:lnTo>
                <a:lnTo>
                  <a:pt x="131191" y="55625"/>
                </a:lnTo>
                <a:lnTo>
                  <a:pt x="127507" y="57530"/>
                </a:lnTo>
                <a:lnTo>
                  <a:pt x="123951" y="59435"/>
                </a:lnTo>
                <a:lnTo>
                  <a:pt x="120904" y="60832"/>
                </a:lnTo>
                <a:lnTo>
                  <a:pt x="118237" y="61975"/>
                </a:lnTo>
                <a:lnTo>
                  <a:pt x="124841" y="69087"/>
                </a:lnTo>
                <a:lnTo>
                  <a:pt x="126745" y="68199"/>
                </a:lnTo>
                <a:lnTo>
                  <a:pt x="129539" y="66675"/>
                </a:lnTo>
                <a:lnTo>
                  <a:pt x="133223" y="64515"/>
                </a:lnTo>
                <a:lnTo>
                  <a:pt x="136906" y="62483"/>
                </a:lnTo>
                <a:lnTo>
                  <a:pt x="140588" y="59816"/>
                </a:lnTo>
                <a:lnTo>
                  <a:pt x="144144" y="56768"/>
                </a:lnTo>
                <a:lnTo>
                  <a:pt x="147447" y="54101"/>
                </a:lnTo>
                <a:lnTo>
                  <a:pt x="150113" y="51180"/>
                </a:lnTo>
                <a:lnTo>
                  <a:pt x="154431" y="44830"/>
                </a:lnTo>
                <a:lnTo>
                  <a:pt x="155829" y="42544"/>
                </a:lnTo>
                <a:lnTo>
                  <a:pt x="156337" y="41147"/>
                </a:lnTo>
                <a:lnTo>
                  <a:pt x="166230" y="41147"/>
                </a:lnTo>
                <a:lnTo>
                  <a:pt x="164592" y="37972"/>
                </a:lnTo>
                <a:lnTo>
                  <a:pt x="162432" y="34162"/>
                </a:lnTo>
                <a:lnTo>
                  <a:pt x="161417" y="30606"/>
                </a:lnTo>
                <a:lnTo>
                  <a:pt x="161289" y="27304"/>
                </a:lnTo>
                <a:lnTo>
                  <a:pt x="161289" y="26162"/>
                </a:lnTo>
                <a:close/>
              </a:path>
              <a:path w="335280" h="111760">
                <a:moveTo>
                  <a:pt x="166230" y="41147"/>
                </a:moveTo>
                <a:lnTo>
                  <a:pt x="156337" y="41147"/>
                </a:lnTo>
                <a:lnTo>
                  <a:pt x="156972" y="42671"/>
                </a:lnTo>
                <a:lnTo>
                  <a:pt x="168148" y="55371"/>
                </a:lnTo>
                <a:lnTo>
                  <a:pt x="171704" y="58419"/>
                </a:lnTo>
                <a:lnTo>
                  <a:pt x="186817" y="66420"/>
                </a:lnTo>
                <a:lnTo>
                  <a:pt x="191769" y="58927"/>
                </a:lnTo>
                <a:lnTo>
                  <a:pt x="189864" y="58419"/>
                </a:lnTo>
                <a:lnTo>
                  <a:pt x="187070" y="57276"/>
                </a:lnTo>
                <a:lnTo>
                  <a:pt x="183642" y="55371"/>
                </a:lnTo>
                <a:lnTo>
                  <a:pt x="180086" y="53593"/>
                </a:lnTo>
                <a:lnTo>
                  <a:pt x="176530" y="51053"/>
                </a:lnTo>
                <a:lnTo>
                  <a:pt x="172719" y="47878"/>
                </a:lnTo>
                <a:lnTo>
                  <a:pt x="169418" y="45212"/>
                </a:lnTo>
                <a:lnTo>
                  <a:pt x="166624" y="41909"/>
                </a:lnTo>
                <a:lnTo>
                  <a:pt x="166230" y="41147"/>
                </a:lnTo>
                <a:close/>
              </a:path>
              <a:path w="335280" h="111760">
                <a:moveTo>
                  <a:pt x="187198" y="18414"/>
                </a:moveTo>
                <a:lnTo>
                  <a:pt x="125475" y="18414"/>
                </a:lnTo>
                <a:lnTo>
                  <a:pt x="125475" y="26162"/>
                </a:lnTo>
                <a:lnTo>
                  <a:pt x="187198" y="26162"/>
                </a:lnTo>
                <a:lnTo>
                  <a:pt x="187198" y="18414"/>
                </a:lnTo>
                <a:close/>
              </a:path>
              <a:path w="335280" h="111760">
                <a:moveTo>
                  <a:pt x="173862" y="634"/>
                </a:moveTo>
                <a:lnTo>
                  <a:pt x="138811" y="634"/>
                </a:lnTo>
                <a:lnTo>
                  <a:pt x="138811" y="8381"/>
                </a:lnTo>
                <a:lnTo>
                  <a:pt x="173862" y="8381"/>
                </a:lnTo>
                <a:lnTo>
                  <a:pt x="173862" y="634"/>
                </a:lnTo>
                <a:close/>
              </a:path>
              <a:path w="335280" h="111760">
                <a:moveTo>
                  <a:pt x="335153" y="73659"/>
                </a:moveTo>
                <a:lnTo>
                  <a:pt x="254888" y="73659"/>
                </a:lnTo>
                <a:lnTo>
                  <a:pt x="254888" y="81279"/>
                </a:lnTo>
                <a:lnTo>
                  <a:pt x="325755" y="81279"/>
                </a:lnTo>
                <a:lnTo>
                  <a:pt x="325755" y="111251"/>
                </a:lnTo>
                <a:lnTo>
                  <a:pt x="335153" y="111251"/>
                </a:lnTo>
                <a:lnTo>
                  <a:pt x="335153" y="73659"/>
                </a:lnTo>
                <a:close/>
              </a:path>
              <a:path w="335280" h="111760">
                <a:moveTo>
                  <a:pt x="60451" y="80009"/>
                </a:moveTo>
                <a:lnTo>
                  <a:pt x="50926" y="80009"/>
                </a:lnTo>
                <a:lnTo>
                  <a:pt x="50926" y="111251"/>
                </a:lnTo>
                <a:lnTo>
                  <a:pt x="60451" y="111251"/>
                </a:lnTo>
                <a:lnTo>
                  <a:pt x="60451" y="80009"/>
                </a:lnTo>
                <a:close/>
              </a:path>
              <a:path w="335280" h="111760">
                <a:moveTo>
                  <a:pt x="111379" y="72262"/>
                </a:moveTo>
                <a:lnTo>
                  <a:pt x="0" y="72262"/>
                </a:lnTo>
                <a:lnTo>
                  <a:pt x="0" y="80009"/>
                </a:lnTo>
                <a:lnTo>
                  <a:pt x="111379" y="80009"/>
                </a:lnTo>
                <a:lnTo>
                  <a:pt x="111379" y="72262"/>
                </a:lnTo>
                <a:close/>
              </a:path>
              <a:path w="335280" h="111760">
                <a:moveTo>
                  <a:pt x="55499" y="30860"/>
                </a:moveTo>
                <a:lnTo>
                  <a:pt x="17525" y="42544"/>
                </a:lnTo>
                <a:lnTo>
                  <a:pt x="17525" y="52069"/>
                </a:lnTo>
                <a:lnTo>
                  <a:pt x="55499" y="63880"/>
                </a:lnTo>
                <a:lnTo>
                  <a:pt x="63571" y="63593"/>
                </a:lnTo>
                <a:lnTo>
                  <a:pt x="70834" y="62722"/>
                </a:lnTo>
                <a:lnTo>
                  <a:pt x="77287" y="61255"/>
                </a:lnTo>
                <a:lnTo>
                  <a:pt x="82931" y="59181"/>
                </a:lnTo>
                <a:lnTo>
                  <a:pt x="89624" y="56260"/>
                </a:lnTo>
                <a:lnTo>
                  <a:pt x="48006" y="56260"/>
                </a:lnTo>
                <a:lnTo>
                  <a:pt x="41656" y="55499"/>
                </a:lnTo>
                <a:lnTo>
                  <a:pt x="36322" y="53847"/>
                </a:lnTo>
                <a:lnTo>
                  <a:pt x="30861" y="52324"/>
                </a:lnTo>
                <a:lnTo>
                  <a:pt x="28193" y="50164"/>
                </a:lnTo>
                <a:lnTo>
                  <a:pt x="28193" y="44450"/>
                </a:lnTo>
                <a:lnTo>
                  <a:pt x="30861" y="42290"/>
                </a:lnTo>
                <a:lnTo>
                  <a:pt x="41656" y="39242"/>
                </a:lnTo>
                <a:lnTo>
                  <a:pt x="48006" y="38480"/>
                </a:lnTo>
                <a:lnTo>
                  <a:pt x="89636" y="38480"/>
                </a:lnTo>
                <a:lnTo>
                  <a:pt x="82931" y="35432"/>
                </a:lnTo>
                <a:lnTo>
                  <a:pt x="77287" y="33432"/>
                </a:lnTo>
                <a:lnTo>
                  <a:pt x="70834" y="32003"/>
                </a:lnTo>
                <a:lnTo>
                  <a:pt x="63571" y="31146"/>
                </a:lnTo>
                <a:lnTo>
                  <a:pt x="55499" y="30860"/>
                </a:lnTo>
                <a:close/>
              </a:path>
              <a:path w="335280" h="111760">
                <a:moveTo>
                  <a:pt x="89636" y="38480"/>
                </a:moveTo>
                <a:lnTo>
                  <a:pt x="62737" y="38480"/>
                </a:lnTo>
                <a:lnTo>
                  <a:pt x="69087" y="39242"/>
                </a:lnTo>
                <a:lnTo>
                  <a:pt x="79756" y="42290"/>
                </a:lnTo>
                <a:lnTo>
                  <a:pt x="82423" y="44450"/>
                </a:lnTo>
                <a:lnTo>
                  <a:pt x="82423" y="50164"/>
                </a:lnTo>
                <a:lnTo>
                  <a:pt x="79756" y="52324"/>
                </a:lnTo>
                <a:lnTo>
                  <a:pt x="74422" y="53847"/>
                </a:lnTo>
                <a:lnTo>
                  <a:pt x="69087" y="55499"/>
                </a:lnTo>
                <a:lnTo>
                  <a:pt x="62737" y="56260"/>
                </a:lnTo>
                <a:lnTo>
                  <a:pt x="89624" y="56260"/>
                </a:lnTo>
                <a:lnTo>
                  <a:pt x="89916" y="56133"/>
                </a:lnTo>
                <a:lnTo>
                  <a:pt x="93344" y="52069"/>
                </a:lnTo>
                <a:lnTo>
                  <a:pt x="93344" y="42544"/>
                </a:lnTo>
                <a:lnTo>
                  <a:pt x="89916" y="38607"/>
                </a:lnTo>
                <a:lnTo>
                  <a:pt x="89636" y="38480"/>
                </a:lnTo>
                <a:close/>
              </a:path>
              <a:path w="335280" h="111760">
                <a:moveTo>
                  <a:pt x="101092" y="16637"/>
                </a:moveTo>
                <a:lnTo>
                  <a:pt x="10160" y="16637"/>
                </a:lnTo>
                <a:lnTo>
                  <a:pt x="10160" y="24510"/>
                </a:lnTo>
                <a:lnTo>
                  <a:pt x="101092" y="24510"/>
                </a:lnTo>
                <a:lnTo>
                  <a:pt x="101092" y="16637"/>
                </a:lnTo>
                <a:close/>
              </a:path>
              <a:path w="335280" h="111760">
                <a:moveTo>
                  <a:pt x="335153" y="0"/>
                </a:moveTo>
                <a:lnTo>
                  <a:pt x="325755" y="0"/>
                </a:lnTo>
                <a:lnTo>
                  <a:pt x="325755" y="26796"/>
                </a:lnTo>
                <a:lnTo>
                  <a:pt x="299974" y="26796"/>
                </a:lnTo>
                <a:lnTo>
                  <a:pt x="299974" y="34925"/>
                </a:lnTo>
                <a:lnTo>
                  <a:pt x="325755" y="34925"/>
                </a:lnTo>
                <a:lnTo>
                  <a:pt x="325755" y="66166"/>
                </a:lnTo>
                <a:lnTo>
                  <a:pt x="335153" y="66166"/>
                </a:lnTo>
                <a:lnTo>
                  <a:pt x="335153" y="0"/>
                </a:lnTo>
                <a:close/>
              </a:path>
              <a:path w="335280" h="111760">
                <a:moveTo>
                  <a:pt x="276479" y="15366"/>
                </a:moveTo>
                <a:lnTo>
                  <a:pt x="266573" y="15366"/>
                </a:lnTo>
                <a:lnTo>
                  <a:pt x="266573" y="23367"/>
                </a:lnTo>
                <a:lnTo>
                  <a:pt x="265683" y="27939"/>
                </a:lnTo>
                <a:lnTo>
                  <a:pt x="263651" y="32130"/>
                </a:lnTo>
                <a:lnTo>
                  <a:pt x="261747" y="36321"/>
                </a:lnTo>
                <a:lnTo>
                  <a:pt x="259461" y="39877"/>
                </a:lnTo>
                <a:lnTo>
                  <a:pt x="256667" y="42671"/>
                </a:lnTo>
                <a:lnTo>
                  <a:pt x="253237" y="46354"/>
                </a:lnTo>
                <a:lnTo>
                  <a:pt x="249300" y="49402"/>
                </a:lnTo>
                <a:lnTo>
                  <a:pt x="244982" y="51942"/>
                </a:lnTo>
                <a:lnTo>
                  <a:pt x="240792" y="54355"/>
                </a:lnTo>
                <a:lnTo>
                  <a:pt x="237108" y="56387"/>
                </a:lnTo>
                <a:lnTo>
                  <a:pt x="234187" y="57657"/>
                </a:lnTo>
                <a:lnTo>
                  <a:pt x="240792" y="64262"/>
                </a:lnTo>
                <a:lnTo>
                  <a:pt x="259206" y="52196"/>
                </a:lnTo>
                <a:lnTo>
                  <a:pt x="262255" y="49402"/>
                </a:lnTo>
                <a:lnTo>
                  <a:pt x="271399" y="36449"/>
                </a:lnTo>
                <a:lnTo>
                  <a:pt x="281643" y="36449"/>
                </a:lnTo>
                <a:lnTo>
                  <a:pt x="281050" y="35559"/>
                </a:lnTo>
                <a:lnTo>
                  <a:pt x="279145" y="31622"/>
                </a:lnTo>
                <a:lnTo>
                  <a:pt x="277368" y="27812"/>
                </a:lnTo>
                <a:lnTo>
                  <a:pt x="276479" y="23367"/>
                </a:lnTo>
                <a:lnTo>
                  <a:pt x="276479" y="15366"/>
                </a:lnTo>
                <a:close/>
              </a:path>
              <a:path w="335280" h="111760">
                <a:moveTo>
                  <a:pt x="281643" y="36449"/>
                </a:moveTo>
                <a:lnTo>
                  <a:pt x="271399" y="36449"/>
                </a:lnTo>
                <a:lnTo>
                  <a:pt x="272795" y="38988"/>
                </a:lnTo>
                <a:lnTo>
                  <a:pt x="274447" y="41401"/>
                </a:lnTo>
                <a:lnTo>
                  <a:pt x="277749" y="45465"/>
                </a:lnTo>
                <a:lnTo>
                  <a:pt x="280035" y="47878"/>
                </a:lnTo>
                <a:lnTo>
                  <a:pt x="282956" y="50545"/>
                </a:lnTo>
                <a:lnTo>
                  <a:pt x="286385" y="53720"/>
                </a:lnTo>
                <a:lnTo>
                  <a:pt x="290068" y="56133"/>
                </a:lnTo>
                <a:lnTo>
                  <a:pt x="293878" y="57912"/>
                </a:lnTo>
                <a:lnTo>
                  <a:pt x="300355" y="60705"/>
                </a:lnTo>
                <a:lnTo>
                  <a:pt x="301879" y="61213"/>
                </a:lnTo>
                <a:lnTo>
                  <a:pt x="307467" y="54101"/>
                </a:lnTo>
                <a:lnTo>
                  <a:pt x="305307" y="53466"/>
                </a:lnTo>
                <a:lnTo>
                  <a:pt x="302132" y="52069"/>
                </a:lnTo>
                <a:lnTo>
                  <a:pt x="297814" y="49910"/>
                </a:lnTo>
                <a:lnTo>
                  <a:pt x="293369" y="47878"/>
                </a:lnTo>
                <a:lnTo>
                  <a:pt x="289560" y="45212"/>
                </a:lnTo>
                <a:lnTo>
                  <a:pt x="283337" y="38988"/>
                </a:lnTo>
                <a:lnTo>
                  <a:pt x="281643" y="36449"/>
                </a:lnTo>
                <a:close/>
              </a:path>
              <a:path w="335280" h="111760">
                <a:moveTo>
                  <a:pt x="301751" y="7619"/>
                </a:moveTo>
                <a:lnTo>
                  <a:pt x="241426" y="7619"/>
                </a:lnTo>
                <a:lnTo>
                  <a:pt x="241426" y="15366"/>
                </a:lnTo>
                <a:lnTo>
                  <a:pt x="301751" y="15366"/>
                </a:lnTo>
                <a:lnTo>
                  <a:pt x="301751" y="7619"/>
                </a:lnTo>
                <a:close/>
              </a:path>
              <a:path w="335280" h="111760">
                <a:moveTo>
                  <a:pt x="79375" y="507"/>
                </a:moveTo>
                <a:lnTo>
                  <a:pt x="31750" y="507"/>
                </a:lnTo>
                <a:lnTo>
                  <a:pt x="31750" y="8381"/>
                </a:lnTo>
                <a:lnTo>
                  <a:pt x="79375" y="8381"/>
                </a:lnTo>
                <a:lnTo>
                  <a:pt x="79375" y="50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82697" y="2959735"/>
            <a:ext cx="216661" cy="1094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57525" y="2960370"/>
            <a:ext cx="334645" cy="111760"/>
          </a:xfrm>
          <a:custGeom>
            <a:avLst/>
            <a:gdLst/>
            <a:ahLst/>
            <a:cxnLst/>
            <a:rect l="l" t="t" r="r" b="b"/>
            <a:pathLst>
              <a:path w="334645" h="111760">
                <a:moveTo>
                  <a:pt x="176275" y="70738"/>
                </a:moveTo>
                <a:lnTo>
                  <a:pt x="167005" y="70738"/>
                </a:lnTo>
                <a:lnTo>
                  <a:pt x="167005" y="111251"/>
                </a:lnTo>
                <a:lnTo>
                  <a:pt x="176275" y="111251"/>
                </a:lnTo>
                <a:lnTo>
                  <a:pt x="176275" y="70738"/>
                </a:lnTo>
                <a:close/>
              </a:path>
              <a:path w="334645" h="111760">
                <a:moveTo>
                  <a:pt x="227202" y="62864"/>
                </a:moveTo>
                <a:lnTo>
                  <a:pt x="115824" y="62864"/>
                </a:lnTo>
                <a:lnTo>
                  <a:pt x="115824" y="70738"/>
                </a:lnTo>
                <a:lnTo>
                  <a:pt x="227202" y="70738"/>
                </a:lnTo>
                <a:lnTo>
                  <a:pt x="227202" y="62864"/>
                </a:lnTo>
                <a:close/>
              </a:path>
              <a:path w="334645" h="111760">
                <a:moveTo>
                  <a:pt x="311912" y="53339"/>
                </a:moveTo>
                <a:lnTo>
                  <a:pt x="302640" y="53339"/>
                </a:lnTo>
                <a:lnTo>
                  <a:pt x="302640" y="106299"/>
                </a:lnTo>
                <a:lnTo>
                  <a:pt x="311912" y="106299"/>
                </a:lnTo>
                <a:lnTo>
                  <a:pt x="311912" y="53339"/>
                </a:lnTo>
                <a:close/>
              </a:path>
              <a:path w="334645" h="111760">
                <a:moveTo>
                  <a:pt x="269113" y="10794"/>
                </a:moveTo>
                <a:lnTo>
                  <a:pt x="255015" y="10794"/>
                </a:lnTo>
                <a:lnTo>
                  <a:pt x="248920" y="14350"/>
                </a:lnTo>
                <a:lnTo>
                  <a:pt x="236854" y="51180"/>
                </a:lnTo>
                <a:lnTo>
                  <a:pt x="237306" y="60070"/>
                </a:lnTo>
                <a:lnTo>
                  <a:pt x="255015" y="91566"/>
                </a:lnTo>
                <a:lnTo>
                  <a:pt x="269494" y="91566"/>
                </a:lnTo>
                <a:lnTo>
                  <a:pt x="275463" y="88264"/>
                </a:lnTo>
                <a:lnTo>
                  <a:pt x="279030" y="83057"/>
                </a:lnTo>
                <a:lnTo>
                  <a:pt x="257428" y="83057"/>
                </a:lnTo>
                <a:lnTo>
                  <a:pt x="253491" y="80009"/>
                </a:lnTo>
                <a:lnTo>
                  <a:pt x="247976" y="67976"/>
                </a:lnTo>
                <a:lnTo>
                  <a:pt x="247880" y="67690"/>
                </a:lnTo>
                <a:lnTo>
                  <a:pt x="246507" y="60197"/>
                </a:lnTo>
                <a:lnTo>
                  <a:pt x="246507" y="42037"/>
                </a:lnTo>
                <a:lnTo>
                  <a:pt x="247903" y="34543"/>
                </a:lnTo>
                <a:lnTo>
                  <a:pt x="250698" y="28320"/>
                </a:lnTo>
                <a:lnTo>
                  <a:pt x="253491" y="22225"/>
                </a:lnTo>
                <a:lnTo>
                  <a:pt x="257428" y="19050"/>
                </a:lnTo>
                <a:lnTo>
                  <a:pt x="278816" y="19050"/>
                </a:lnTo>
                <a:lnTo>
                  <a:pt x="274827" y="13842"/>
                </a:lnTo>
                <a:lnTo>
                  <a:pt x="269113" y="10794"/>
                </a:lnTo>
                <a:close/>
              </a:path>
              <a:path w="334645" h="111760">
                <a:moveTo>
                  <a:pt x="278816" y="19050"/>
                </a:moveTo>
                <a:lnTo>
                  <a:pt x="267335" y="19050"/>
                </a:lnTo>
                <a:lnTo>
                  <a:pt x="271145" y="22225"/>
                </a:lnTo>
                <a:lnTo>
                  <a:pt x="273938" y="28320"/>
                </a:lnTo>
                <a:lnTo>
                  <a:pt x="276860" y="34543"/>
                </a:lnTo>
                <a:lnTo>
                  <a:pt x="278257" y="42037"/>
                </a:lnTo>
                <a:lnTo>
                  <a:pt x="278233" y="60197"/>
                </a:lnTo>
                <a:lnTo>
                  <a:pt x="276860" y="67690"/>
                </a:lnTo>
                <a:lnTo>
                  <a:pt x="273938" y="73913"/>
                </a:lnTo>
                <a:lnTo>
                  <a:pt x="271145" y="80009"/>
                </a:lnTo>
                <a:lnTo>
                  <a:pt x="267335" y="83057"/>
                </a:lnTo>
                <a:lnTo>
                  <a:pt x="279030" y="83057"/>
                </a:lnTo>
                <a:lnTo>
                  <a:pt x="287782" y="53720"/>
                </a:lnTo>
                <a:lnTo>
                  <a:pt x="287782" y="53339"/>
                </a:lnTo>
                <a:lnTo>
                  <a:pt x="311912" y="53339"/>
                </a:lnTo>
                <a:lnTo>
                  <a:pt x="311912" y="44957"/>
                </a:lnTo>
                <a:lnTo>
                  <a:pt x="287527" y="44957"/>
                </a:lnTo>
                <a:lnTo>
                  <a:pt x="286579" y="37385"/>
                </a:lnTo>
                <a:lnTo>
                  <a:pt x="284892" y="30670"/>
                </a:lnTo>
                <a:lnTo>
                  <a:pt x="282491" y="24812"/>
                </a:lnTo>
                <a:lnTo>
                  <a:pt x="279400" y="19812"/>
                </a:lnTo>
                <a:lnTo>
                  <a:pt x="278816" y="19050"/>
                </a:lnTo>
                <a:close/>
              </a:path>
              <a:path w="334645" h="111760">
                <a:moveTo>
                  <a:pt x="311912" y="2539"/>
                </a:moveTo>
                <a:lnTo>
                  <a:pt x="302640" y="2539"/>
                </a:lnTo>
                <a:lnTo>
                  <a:pt x="302640" y="44957"/>
                </a:lnTo>
                <a:lnTo>
                  <a:pt x="311912" y="44957"/>
                </a:lnTo>
                <a:lnTo>
                  <a:pt x="311912" y="2539"/>
                </a:lnTo>
                <a:close/>
              </a:path>
              <a:path w="334645" h="111760">
                <a:moveTo>
                  <a:pt x="111379" y="88391"/>
                </a:moveTo>
                <a:lnTo>
                  <a:pt x="0" y="88391"/>
                </a:lnTo>
                <a:lnTo>
                  <a:pt x="0" y="96265"/>
                </a:lnTo>
                <a:lnTo>
                  <a:pt x="111379" y="96265"/>
                </a:lnTo>
                <a:lnTo>
                  <a:pt x="111379" y="88391"/>
                </a:lnTo>
                <a:close/>
              </a:path>
              <a:path w="334645" h="111760">
                <a:moveTo>
                  <a:pt x="60198" y="60959"/>
                </a:moveTo>
                <a:lnTo>
                  <a:pt x="50673" y="60959"/>
                </a:lnTo>
                <a:lnTo>
                  <a:pt x="50673" y="88391"/>
                </a:lnTo>
                <a:lnTo>
                  <a:pt x="60198" y="88391"/>
                </a:lnTo>
                <a:lnTo>
                  <a:pt x="60198" y="60959"/>
                </a:lnTo>
                <a:close/>
              </a:path>
              <a:path w="334645" h="111760">
                <a:moveTo>
                  <a:pt x="95504" y="11175"/>
                </a:moveTo>
                <a:lnTo>
                  <a:pt x="15875" y="11175"/>
                </a:lnTo>
                <a:lnTo>
                  <a:pt x="15875" y="60959"/>
                </a:lnTo>
                <a:lnTo>
                  <a:pt x="95504" y="60959"/>
                </a:lnTo>
                <a:lnTo>
                  <a:pt x="95504" y="53085"/>
                </a:lnTo>
                <a:lnTo>
                  <a:pt x="25273" y="53085"/>
                </a:lnTo>
                <a:lnTo>
                  <a:pt x="25273" y="18922"/>
                </a:lnTo>
                <a:lnTo>
                  <a:pt x="95504" y="18922"/>
                </a:lnTo>
                <a:lnTo>
                  <a:pt x="95504" y="11175"/>
                </a:lnTo>
                <a:close/>
              </a:path>
              <a:path w="334645" h="111760">
                <a:moveTo>
                  <a:pt x="95504" y="18922"/>
                </a:moveTo>
                <a:lnTo>
                  <a:pt x="86106" y="18922"/>
                </a:lnTo>
                <a:lnTo>
                  <a:pt x="86106" y="53085"/>
                </a:lnTo>
                <a:lnTo>
                  <a:pt x="95504" y="53085"/>
                </a:lnTo>
                <a:lnTo>
                  <a:pt x="95504" y="18922"/>
                </a:lnTo>
                <a:close/>
              </a:path>
              <a:path w="334645" h="111760">
                <a:moveTo>
                  <a:pt x="212216" y="5714"/>
                </a:moveTo>
                <a:lnTo>
                  <a:pt x="130937" y="5714"/>
                </a:lnTo>
                <a:lnTo>
                  <a:pt x="130937" y="46608"/>
                </a:lnTo>
                <a:lnTo>
                  <a:pt x="213360" y="46608"/>
                </a:lnTo>
                <a:lnTo>
                  <a:pt x="213360" y="38734"/>
                </a:lnTo>
                <a:lnTo>
                  <a:pt x="140335" y="38734"/>
                </a:lnTo>
                <a:lnTo>
                  <a:pt x="140335" y="13588"/>
                </a:lnTo>
                <a:lnTo>
                  <a:pt x="212216" y="13588"/>
                </a:lnTo>
                <a:lnTo>
                  <a:pt x="212216" y="5714"/>
                </a:lnTo>
                <a:close/>
              </a:path>
              <a:path w="334645" h="111760">
                <a:moveTo>
                  <a:pt x="334263" y="0"/>
                </a:moveTo>
                <a:lnTo>
                  <a:pt x="324992" y="0"/>
                </a:lnTo>
                <a:lnTo>
                  <a:pt x="324992" y="111251"/>
                </a:lnTo>
                <a:lnTo>
                  <a:pt x="334263" y="111251"/>
                </a:lnTo>
                <a:lnTo>
                  <a:pt x="33426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461003" y="2960370"/>
            <a:ext cx="213741" cy="1112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741801" y="2960370"/>
            <a:ext cx="1010285" cy="1134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761357" y="305402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841113" y="2959480"/>
            <a:ext cx="1293114" cy="1143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00266" y="2960370"/>
            <a:ext cx="220345" cy="1112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56475" y="3175254"/>
            <a:ext cx="447040" cy="111760"/>
          </a:xfrm>
          <a:custGeom>
            <a:avLst/>
            <a:gdLst/>
            <a:ahLst/>
            <a:cxnLst/>
            <a:rect l="l" t="t" r="r" b="b"/>
            <a:pathLst>
              <a:path w="447040" h="111760">
                <a:moveTo>
                  <a:pt x="291350" y="74675"/>
                </a:moveTo>
                <a:lnTo>
                  <a:pt x="281736" y="74675"/>
                </a:lnTo>
                <a:lnTo>
                  <a:pt x="281736" y="111251"/>
                </a:lnTo>
                <a:lnTo>
                  <a:pt x="291350" y="111251"/>
                </a:lnTo>
                <a:lnTo>
                  <a:pt x="291350" y="74675"/>
                </a:lnTo>
                <a:close/>
              </a:path>
              <a:path w="447040" h="111760">
                <a:moveTo>
                  <a:pt x="342480" y="66801"/>
                </a:moveTo>
                <a:lnTo>
                  <a:pt x="231140" y="66801"/>
                </a:lnTo>
                <a:lnTo>
                  <a:pt x="231140" y="74675"/>
                </a:lnTo>
                <a:lnTo>
                  <a:pt x="342480" y="74675"/>
                </a:lnTo>
                <a:lnTo>
                  <a:pt x="342480" y="66801"/>
                </a:lnTo>
                <a:close/>
              </a:path>
              <a:path w="447040" h="111760">
                <a:moveTo>
                  <a:pt x="255803" y="3429"/>
                </a:moveTo>
                <a:lnTo>
                  <a:pt x="246316" y="3429"/>
                </a:lnTo>
                <a:lnTo>
                  <a:pt x="246316" y="52324"/>
                </a:lnTo>
                <a:lnTo>
                  <a:pt x="327240" y="52324"/>
                </a:lnTo>
                <a:lnTo>
                  <a:pt x="327240" y="44576"/>
                </a:lnTo>
                <a:lnTo>
                  <a:pt x="255803" y="44576"/>
                </a:lnTo>
                <a:lnTo>
                  <a:pt x="255803" y="26035"/>
                </a:lnTo>
                <a:lnTo>
                  <a:pt x="327240" y="26035"/>
                </a:lnTo>
                <a:lnTo>
                  <a:pt x="327240" y="18287"/>
                </a:lnTo>
                <a:lnTo>
                  <a:pt x="255803" y="18287"/>
                </a:lnTo>
                <a:lnTo>
                  <a:pt x="255803" y="3429"/>
                </a:lnTo>
                <a:close/>
              </a:path>
              <a:path w="447040" h="111760">
                <a:moveTo>
                  <a:pt x="327240" y="26035"/>
                </a:moveTo>
                <a:lnTo>
                  <a:pt x="317842" y="26035"/>
                </a:lnTo>
                <a:lnTo>
                  <a:pt x="317842" y="44576"/>
                </a:lnTo>
                <a:lnTo>
                  <a:pt x="327240" y="44576"/>
                </a:lnTo>
                <a:lnTo>
                  <a:pt x="327240" y="26035"/>
                </a:lnTo>
                <a:close/>
              </a:path>
              <a:path w="447040" h="111760">
                <a:moveTo>
                  <a:pt x="327240" y="3429"/>
                </a:moveTo>
                <a:lnTo>
                  <a:pt x="317842" y="3429"/>
                </a:lnTo>
                <a:lnTo>
                  <a:pt x="317842" y="18287"/>
                </a:lnTo>
                <a:lnTo>
                  <a:pt x="327240" y="18287"/>
                </a:lnTo>
                <a:lnTo>
                  <a:pt x="327240" y="3429"/>
                </a:lnTo>
                <a:close/>
              </a:path>
              <a:path w="447040" h="111760">
                <a:moveTo>
                  <a:pt x="180454" y="13335"/>
                </a:moveTo>
                <a:lnTo>
                  <a:pt x="127838" y="13335"/>
                </a:lnTo>
                <a:lnTo>
                  <a:pt x="127838" y="20955"/>
                </a:lnTo>
                <a:lnTo>
                  <a:pt x="169710" y="20955"/>
                </a:lnTo>
                <a:lnTo>
                  <a:pt x="169113" y="25781"/>
                </a:lnTo>
                <a:lnTo>
                  <a:pt x="167665" y="31496"/>
                </a:lnTo>
                <a:lnTo>
                  <a:pt x="163017" y="45466"/>
                </a:lnTo>
                <a:lnTo>
                  <a:pt x="159372" y="52324"/>
                </a:lnTo>
                <a:lnTo>
                  <a:pt x="154393" y="59055"/>
                </a:lnTo>
                <a:lnTo>
                  <a:pt x="150012" y="65024"/>
                </a:lnTo>
                <a:lnTo>
                  <a:pt x="121132" y="85725"/>
                </a:lnTo>
                <a:lnTo>
                  <a:pt x="128346" y="91440"/>
                </a:lnTo>
                <a:lnTo>
                  <a:pt x="163258" y="61722"/>
                </a:lnTo>
                <a:lnTo>
                  <a:pt x="179946" y="20320"/>
                </a:lnTo>
                <a:lnTo>
                  <a:pt x="180454" y="13335"/>
                </a:lnTo>
                <a:close/>
              </a:path>
              <a:path w="447040" h="111760">
                <a:moveTo>
                  <a:pt x="446747" y="0"/>
                </a:moveTo>
                <a:lnTo>
                  <a:pt x="437222" y="0"/>
                </a:lnTo>
                <a:lnTo>
                  <a:pt x="437222" y="41656"/>
                </a:lnTo>
                <a:lnTo>
                  <a:pt x="415124" y="41656"/>
                </a:lnTo>
                <a:lnTo>
                  <a:pt x="415124" y="49275"/>
                </a:lnTo>
                <a:lnTo>
                  <a:pt x="437222" y="49275"/>
                </a:lnTo>
                <a:lnTo>
                  <a:pt x="437222" y="111251"/>
                </a:lnTo>
                <a:lnTo>
                  <a:pt x="446747" y="111251"/>
                </a:lnTo>
                <a:lnTo>
                  <a:pt x="446747" y="0"/>
                </a:lnTo>
                <a:close/>
              </a:path>
              <a:path w="447040" h="111760">
                <a:moveTo>
                  <a:pt x="411187" y="11937"/>
                </a:moveTo>
                <a:lnTo>
                  <a:pt x="358101" y="11937"/>
                </a:lnTo>
                <a:lnTo>
                  <a:pt x="358101" y="87503"/>
                </a:lnTo>
                <a:lnTo>
                  <a:pt x="371690" y="87503"/>
                </a:lnTo>
                <a:lnTo>
                  <a:pt x="388073" y="87249"/>
                </a:lnTo>
                <a:lnTo>
                  <a:pt x="405853" y="86360"/>
                </a:lnTo>
                <a:lnTo>
                  <a:pt x="415759" y="85598"/>
                </a:lnTo>
                <a:lnTo>
                  <a:pt x="419950" y="85090"/>
                </a:lnTo>
                <a:lnTo>
                  <a:pt x="423633" y="84582"/>
                </a:lnTo>
                <a:lnTo>
                  <a:pt x="423633" y="79501"/>
                </a:lnTo>
                <a:lnTo>
                  <a:pt x="367626" y="79501"/>
                </a:lnTo>
                <a:lnTo>
                  <a:pt x="367626" y="52197"/>
                </a:lnTo>
                <a:lnTo>
                  <a:pt x="409028" y="52197"/>
                </a:lnTo>
                <a:lnTo>
                  <a:pt x="409028" y="44323"/>
                </a:lnTo>
                <a:lnTo>
                  <a:pt x="367626" y="44323"/>
                </a:lnTo>
                <a:lnTo>
                  <a:pt x="367626" y="19685"/>
                </a:lnTo>
                <a:lnTo>
                  <a:pt x="411187" y="19685"/>
                </a:lnTo>
                <a:lnTo>
                  <a:pt x="411187" y="11937"/>
                </a:lnTo>
                <a:close/>
              </a:path>
              <a:path w="447040" h="111760">
                <a:moveTo>
                  <a:pt x="423633" y="76835"/>
                </a:moveTo>
                <a:lnTo>
                  <a:pt x="420077" y="77343"/>
                </a:lnTo>
                <a:lnTo>
                  <a:pt x="415759" y="77724"/>
                </a:lnTo>
                <a:lnTo>
                  <a:pt x="405853" y="78740"/>
                </a:lnTo>
                <a:lnTo>
                  <a:pt x="400773" y="78994"/>
                </a:lnTo>
                <a:lnTo>
                  <a:pt x="395566" y="79121"/>
                </a:lnTo>
                <a:lnTo>
                  <a:pt x="389597" y="79375"/>
                </a:lnTo>
                <a:lnTo>
                  <a:pt x="383501" y="79501"/>
                </a:lnTo>
                <a:lnTo>
                  <a:pt x="423633" y="79501"/>
                </a:lnTo>
                <a:lnTo>
                  <a:pt x="423633" y="76835"/>
                </a:lnTo>
                <a:close/>
              </a:path>
              <a:path w="447040" h="111760">
                <a:moveTo>
                  <a:pt x="44145" y="6604"/>
                </a:moveTo>
                <a:lnTo>
                  <a:pt x="34404" y="6604"/>
                </a:lnTo>
                <a:lnTo>
                  <a:pt x="34404" y="32131"/>
                </a:lnTo>
                <a:lnTo>
                  <a:pt x="33604" y="38354"/>
                </a:lnTo>
                <a:lnTo>
                  <a:pt x="32003" y="44704"/>
                </a:lnTo>
                <a:lnTo>
                  <a:pt x="30391" y="50926"/>
                </a:lnTo>
                <a:lnTo>
                  <a:pt x="27914" y="56769"/>
                </a:lnTo>
                <a:lnTo>
                  <a:pt x="24536" y="61849"/>
                </a:lnTo>
                <a:lnTo>
                  <a:pt x="21335" y="66801"/>
                </a:lnTo>
                <a:lnTo>
                  <a:pt x="17487" y="71247"/>
                </a:lnTo>
                <a:lnTo>
                  <a:pt x="8559" y="79375"/>
                </a:lnTo>
                <a:lnTo>
                  <a:pt x="4216" y="82676"/>
                </a:lnTo>
                <a:lnTo>
                  <a:pt x="0" y="85090"/>
                </a:lnTo>
                <a:lnTo>
                  <a:pt x="7581" y="91440"/>
                </a:lnTo>
                <a:lnTo>
                  <a:pt x="35597" y="60833"/>
                </a:lnTo>
                <a:lnTo>
                  <a:pt x="39331" y="51435"/>
                </a:lnTo>
                <a:lnTo>
                  <a:pt x="48682" y="51435"/>
                </a:lnTo>
                <a:lnTo>
                  <a:pt x="48145" y="50292"/>
                </a:lnTo>
                <a:lnTo>
                  <a:pt x="46545" y="44323"/>
                </a:lnTo>
                <a:lnTo>
                  <a:pt x="44945" y="38226"/>
                </a:lnTo>
                <a:lnTo>
                  <a:pt x="44145" y="32131"/>
                </a:lnTo>
                <a:lnTo>
                  <a:pt x="44145" y="6604"/>
                </a:lnTo>
                <a:close/>
              </a:path>
              <a:path w="447040" h="111760">
                <a:moveTo>
                  <a:pt x="48682" y="51435"/>
                </a:moveTo>
                <a:lnTo>
                  <a:pt x="39331" y="51435"/>
                </a:lnTo>
                <a:lnTo>
                  <a:pt x="40093" y="53848"/>
                </a:lnTo>
                <a:lnTo>
                  <a:pt x="41490" y="57023"/>
                </a:lnTo>
                <a:lnTo>
                  <a:pt x="44031" y="61849"/>
                </a:lnTo>
                <a:lnTo>
                  <a:pt x="45529" y="64770"/>
                </a:lnTo>
                <a:lnTo>
                  <a:pt x="71208" y="89026"/>
                </a:lnTo>
                <a:lnTo>
                  <a:pt x="77787" y="82169"/>
                </a:lnTo>
                <a:lnTo>
                  <a:pt x="74409" y="80391"/>
                </a:lnTo>
                <a:lnTo>
                  <a:pt x="70561" y="77724"/>
                </a:lnTo>
                <a:lnTo>
                  <a:pt x="66217" y="74168"/>
                </a:lnTo>
                <a:lnTo>
                  <a:pt x="61874" y="70738"/>
                </a:lnTo>
                <a:lnTo>
                  <a:pt x="58051" y="66548"/>
                </a:lnTo>
                <a:lnTo>
                  <a:pt x="54146" y="60833"/>
                </a:lnTo>
                <a:lnTo>
                  <a:pt x="50888" y="56134"/>
                </a:lnTo>
                <a:lnTo>
                  <a:pt x="48682" y="51435"/>
                </a:lnTo>
                <a:close/>
              </a:path>
              <a:path w="447040" h="111760">
                <a:moveTo>
                  <a:pt x="217271" y="0"/>
                </a:moveTo>
                <a:lnTo>
                  <a:pt x="207784" y="0"/>
                </a:lnTo>
                <a:lnTo>
                  <a:pt x="207784" y="111251"/>
                </a:lnTo>
                <a:lnTo>
                  <a:pt x="217271" y="111251"/>
                </a:lnTo>
                <a:lnTo>
                  <a:pt x="217271" y="0"/>
                </a:lnTo>
                <a:close/>
              </a:path>
              <a:path w="447040" h="111760">
                <a:moveTo>
                  <a:pt x="102323" y="0"/>
                </a:moveTo>
                <a:lnTo>
                  <a:pt x="92837" y="0"/>
                </a:lnTo>
                <a:lnTo>
                  <a:pt x="92837" y="111251"/>
                </a:lnTo>
                <a:lnTo>
                  <a:pt x="102323" y="111251"/>
                </a:lnTo>
                <a:lnTo>
                  <a:pt x="10232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71422" y="3174364"/>
            <a:ext cx="2355468" cy="1173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891153" y="3175254"/>
            <a:ext cx="1127633" cy="11341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28057" y="3268907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16321" y="3175254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89" h="111760">
                <a:moveTo>
                  <a:pt x="245872" y="78867"/>
                </a:moveTo>
                <a:lnTo>
                  <a:pt x="236347" y="78867"/>
                </a:lnTo>
                <a:lnTo>
                  <a:pt x="236347" y="108838"/>
                </a:lnTo>
                <a:lnTo>
                  <a:pt x="321055" y="108838"/>
                </a:lnTo>
                <a:lnTo>
                  <a:pt x="321055" y="100965"/>
                </a:lnTo>
                <a:lnTo>
                  <a:pt x="245872" y="100965"/>
                </a:lnTo>
                <a:lnTo>
                  <a:pt x="245872" y="78867"/>
                </a:lnTo>
                <a:close/>
              </a:path>
              <a:path w="440689" h="111760">
                <a:moveTo>
                  <a:pt x="283082" y="67945"/>
                </a:moveTo>
                <a:lnTo>
                  <a:pt x="273685" y="67945"/>
                </a:lnTo>
                <a:lnTo>
                  <a:pt x="273685" y="91821"/>
                </a:lnTo>
                <a:lnTo>
                  <a:pt x="283082" y="91821"/>
                </a:lnTo>
                <a:lnTo>
                  <a:pt x="283082" y="67945"/>
                </a:lnTo>
                <a:close/>
              </a:path>
              <a:path w="440689" h="111760">
                <a:moveTo>
                  <a:pt x="332486" y="60071"/>
                </a:moveTo>
                <a:lnTo>
                  <a:pt x="221106" y="60071"/>
                </a:lnTo>
                <a:lnTo>
                  <a:pt x="221106" y="67945"/>
                </a:lnTo>
                <a:lnTo>
                  <a:pt x="332486" y="67945"/>
                </a:lnTo>
                <a:lnTo>
                  <a:pt x="332486" y="60071"/>
                </a:lnTo>
                <a:close/>
              </a:path>
              <a:path w="440689" h="111760">
                <a:moveTo>
                  <a:pt x="426212" y="76962"/>
                </a:moveTo>
                <a:lnTo>
                  <a:pt x="379475" y="79501"/>
                </a:lnTo>
                <a:lnTo>
                  <a:pt x="342645" y="79629"/>
                </a:lnTo>
                <a:lnTo>
                  <a:pt x="342645" y="87630"/>
                </a:lnTo>
                <a:lnTo>
                  <a:pt x="384897" y="87362"/>
                </a:lnTo>
                <a:lnTo>
                  <a:pt x="426212" y="84962"/>
                </a:lnTo>
                <a:lnTo>
                  <a:pt x="426212" y="76962"/>
                </a:lnTo>
                <a:close/>
              </a:path>
              <a:path w="440689" h="111760">
                <a:moveTo>
                  <a:pt x="165480" y="74675"/>
                </a:moveTo>
                <a:lnTo>
                  <a:pt x="155955" y="74675"/>
                </a:lnTo>
                <a:lnTo>
                  <a:pt x="155955" y="111251"/>
                </a:lnTo>
                <a:lnTo>
                  <a:pt x="165480" y="111251"/>
                </a:lnTo>
                <a:lnTo>
                  <a:pt x="165480" y="74675"/>
                </a:lnTo>
                <a:close/>
              </a:path>
              <a:path w="440689" h="111760">
                <a:moveTo>
                  <a:pt x="216662" y="66801"/>
                </a:moveTo>
                <a:lnTo>
                  <a:pt x="105282" y="66801"/>
                </a:lnTo>
                <a:lnTo>
                  <a:pt x="105282" y="74675"/>
                </a:lnTo>
                <a:lnTo>
                  <a:pt x="216662" y="74675"/>
                </a:lnTo>
                <a:lnTo>
                  <a:pt x="216662" y="66801"/>
                </a:lnTo>
                <a:close/>
              </a:path>
              <a:path w="440689" h="111760">
                <a:moveTo>
                  <a:pt x="129920" y="3429"/>
                </a:moveTo>
                <a:lnTo>
                  <a:pt x="120523" y="3429"/>
                </a:lnTo>
                <a:lnTo>
                  <a:pt x="120523" y="52324"/>
                </a:lnTo>
                <a:lnTo>
                  <a:pt x="201422" y="52324"/>
                </a:lnTo>
                <a:lnTo>
                  <a:pt x="201422" y="44576"/>
                </a:lnTo>
                <a:lnTo>
                  <a:pt x="129920" y="44576"/>
                </a:lnTo>
                <a:lnTo>
                  <a:pt x="129920" y="26035"/>
                </a:lnTo>
                <a:lnTo>
                  <a:pt x="201422" y="26035"/>
                </a:lnTo>
                <a:lnTo>
                  <a:pt x="201422" y="18287"/>
                </a:lnTo>
                <a:lnTo>
                  <a:pt x="129920" y="18287"/>
                </a:lnTo>
                <a:lnTo>
                  <a:pt x="129920" y="3429"/>
                </a:lnTo>
                <a:close/>
              </a:path>
              <a:path w="440689" h="111760">
                <a:moveTo>
                  <a:pt x="201422" y="26035"/>
                </a:moveTo>
                <a:lnTo>
                  <a:pt x="192024" y="26035"/>
                </a:lnTo>
                <a:lnTo>
                  <a:pt x="192024" y="44576"/>
                </a:lnTo>
                <a:lnTo>
                  <a:pt x="201422" y="44576"/>
                </a:lnTo>
                <a:lnTo>
                  <a:pt x="201422" y="26035"/>
                </a:lnTo>
                <a:close/>
              </a:path>
              <a:path w="440689" h="111760">
                <a:moveTo>
                  <a:pt x="201422" y="3429"/>
                </a:moveTo>
                <a:lnTo>
                  <a:pt x="192024" y="3429"/>
                </a:lnTo>
                <a:lnTo>
                  <a:pt x="192024" y="18287"/>
                </a:lnTo>
                <a:lnTo>
                  <a:pt x="201422" y="18287"/>
                </a:lnTo>
                <a:lnTo>
                  <a:pt x="201422" y="3429"/>
                </a:lnTo>
                <a:close/>
              </a:path>
              <a:path w="440689" h="111760">
                <a:moveTo>
                  <a:pt x="245744" y="2540"/>
                </a:moveTo>
                <a:lnTo>
                  <a:pt x="236347" y="2540"/>
                </a:lnTo>
                <a:lnTo>
                  <a:pt x="236347" y="48260"/>
                </a:lnTo>
                <a:lnTo>
                  <a:pt x="317245" y="48260"/>
                </a:lnTo>
                <a:lnTo>
                  <a:pt x="317245" y="40767"/>
                </a:lnTo>
                <a:lnTo>
                  <a:pt x="245744" y="40767"/>
                </a:lnTo>
                <a:lnTo>
                  <a:pt x="245744" y="23495"/>
                </a:lnTo>
                <a:lnTo>
                  <a:pt x="317245" y="23495"/>
                </a:lnTo>
                <a:lnTo>
                  <a:pt x="317245" y="15875"/>
                </a:lnTo>
                <a:lnTo>
                  <a:pt x="245744" y="15875"/>
                </a:lnTo>
                <a:lnTo>
                  <a:pt x="245744" y="2540"/>
                </a:lnTo>
                <a:close/>
              </a:path>
              <a:path w="440689" h="111760">
                <a:moveTo>
                  <a:pt x="317245" y="23495"/>
                </a:moveTo>
                <a:lnTo>
                  <a:pt x="307975" y="23495"/>
                </a:lnTo>
                <a:lnTo>
                  <a:pt x="307975" y="40767"/>
                </a:lnTo>
                <a:lnTo>
                  <a:pt x="317245" y="40767"/>
                </a:lnTo>
                <a:lnTo>
                  <a:pt x="317245" y="23495"/>
                </a:lnTo>
                <a:close/>
              </a:path>
              <a:path w="440689" h="111760">
                <a:moveTo>
                  <a:pt x="317245" y="2540"/>
                </a:moveTo>
                <a:lnTo>
                  <a:pt x="307975" y="2540"/>
                </a:lnTo>
                <a:lnTo>
                  <a:pt x="307975" y="15875"/>
                </a:lnTo>
                <a:lnTo>
                  <a:pt x="317245" y="15875"/>
                </a:lnTo>
                <a:lnTo>
                  <a:pt x="317245" y="2540"/>
                </a:lnTo>
                <a:close/>
              </a:path>
              <a:path w="440689" h="111760">
                <a:moveTo>
                  <a:pt x="389508" y="7366"/>
                </a:moveTo>
                <a:lnTo>
                  <a:pt x="371475" y="7366"/>
                </a:lnTo>
                <a:lnTo>
                  <a:pt x="364108" y="10033"/>
                </a:lnTo>
                <a:lnTo>
                  <a:pt x="352551" y="20574"/>
                </a:lnTo>
                <a:lnTo>
                  <a:pt x="349630" y="27050"/>
                </a:lnTo>
                <a:lnTo>
                  <a:pt x="349630" y="41910"/>
                </a:lnTo>
                <a:lnTo>
                  <a:pt x="352551" y="48387"/>
                </a:lnTo>
                <a:lnTo>
                  <a:pt x="364108" y="59182"/>
                </a:lnTo>
                <a:lnTo>
                  <a:pt x="371475" y="61849"/>
                </a:lnTo>
                <a:lnTo>
                  <a:pt x="389508" y="61849"/>
                </a:lnTo>
                <a:lnTo>
                  <a:pt x="396875" y="59182"/>
                </a:lnTo>
                <a:lnTo>
                  <a:pt x="402721" y="53721"/>
                </a:lnTo>
                <a:lnTo>
                  <a:pt x="373761" y="53721"/>
                </a:lnTo>
                <a:lnTo>
                  <a:pt x="368553" y="51816"/>
                </a:lnTo>
                <a:lnTo>
                  <a:pt x="364870" y="48006"/>
                </a:lnTo>
                <a:lnTo>
                  <a:pt x="361188" y="44323"/>
                </a:lnTo>
                <a:lnTo>
                  <a:pt x="359410" y="39750"/>
                </a:lnTo>
                <a:lnTo>
                  <a:pt x="359410" y="29337"/>
                </a:lnTo>
                <a:lnTo>
                  <a:pt x="361188" y="24765"/>
                </a:lnTo>
                <a:lnTo>
                  <a:pt x="368553" y="17145"/>
                </a:lnTo>
                <a:lnTo>
                  <a:pt x="373761" y="15367"/>
                </a:lnTo>
                <a:lnTo>
                  <a:pt x="402723" y="15367"/>
                </a:lnTo>
                <a:lnTo>
                  <a:pt x="396875" y="10033"/>
                </a:lnTo>
                <a:lnTo>
                  <a:pt x="389508" y="7366"/>
                </a:lnTo>
                <a:close/>
              </a:path>
              <a:path w="440689" h="111760">
                <a:moveTo>
                  <a:pt x="402723" y="15367"/>
                </a:moveTo>
                <a:lnTo>
                  <a:pt x="387223" y="15367"/>
                </a:lnTo>
                <a:lnTo>
                  <a:pt x="392429" y="17145"/>
                </a:lnTo>
                <a:lnTo>
                  <a:pt x="395986" y="20955"/>
                </a:lnTo>
                <a:lnTo>
                  <a:pt x="399668" y="24765"/>
                </a:lnTo>
                <a:lnTo>
                  <a:pt x="401447" y="29337"/>
                </a:lnTo>
                <a:lnTo>
                  <a:pt x="401447" y="39750"/>
                </a:lnTo>
                <a:lnTo>
                  <a:pt x="399668" y="44323"/>
                </a:lnTo>
                <a:lnTo>
                  <a:pt x="395986" y="48006"/>
                </a:lnTo>
                <a:lnTo>
                  <a:pt x="392429" y="51816"/>
                </a:lnTo>
                <a:lnTo>
                  <a:pt x="387223" y="53721"/>
                </a:lnTo>
                <a:lnTo>
                  <a:pt x="402721" y="53721"/>
                </a:lnTo>
                <a:lnTo>
                  <a:pt x="408431" y="48387"/>
                </a:lnTo>
                <a:lnTo>
                  <a:pt x="411352" y="41910"/>
                </a:lnTo>
                <a:lnTo>
                  <a:pt x="411352" y="27050"/>
                </a:lnTo>
                <a:lnTo>
                  <a:pt x="408431" y="20574"/>
                </a:lnTo>
                <a:lnTo>
                  <a:pt x="402723" y="15367"/>
                </a:lnTo>
                <a:close/>
              </a:path>
              <a:path w="440689" h="111760">
                <a:moveTo>
                  <a:pt x="39624" y="14478"/>
                </a:moveTo>
                <a:lnTo>
                  <a:pt x="0" y="14478"/>
                </a:lnTo>
                <a:lnTo>
                  <a:pt x="0" y="85471"/>
                </a:lnTo>
                <a:lnTo>
                  <a:pt x="13969" y="85471"/>
                </a:lnTo>
                <a:lnTo>
                  <a:pt x="19557" y="85344"/>
                </a:lnTo>
                <a:lnTo>
                  <a:pt x="25145" y="85090"/>
                </a:lnTo>
                <a:lnTo>
                  <a:pt x="30861" y="84962"/>
                </a:lnTo>
                <a:lnTo>
                  <a:pt x="35813" y="84582"/>
                </a:lnTo>
                <a:lnTo>
                  <a:pt x="43814" y="83566"/>
                </a:lnTo>
                <a:lnTo>
                  <a:pt x="46736" y="83058"/>
                </a:lnTo>
                <a:lnTo>
                  <a:pt x="48767" y="82676"/>
                </a:lnTo>
                <a:lnTo>
                  <a:pt x="48767" y="77470"/>
                </a:lnTo>
                <a:lnTo>
                  <a:pt x="9525" y="77470"/>
                </a:lnTo>
                <a:lnTo>
                  <a:pt x="9525" y="22351"/>
                </a:lnTo>
                <a:lnTo>
                  <a:pt x="39624" y="22351"/>
                </a:lnTo>
                <a:lnTo>
                  <a:pt x="39624" y="14478"/>
                </a:lnTo>
                <a:close/>
              </a:path>
              <a:path w="440689" h="111760">
                <a:moveTo>
                  <a:pt x="48767" y="74930"/>
                </a:moveTo>
                <a:lnTo>
                  <a:pt x="46481" y="75184"/>
                </a:lnTo>
                <a:lnTo>
                  <a:pt x="43433" y="75692"/>
                </a:lnTo>
                <a:lnTo>
                  <a:pt x="35432" y="76708"/>
                </a:lnTo>
                <a:lnTo>
                  <a:pt x="31495" y="77088"/>
                </a:lnTo>
                <a:lnTo>
                  <a:pt x="27686" y="77216"/>
                </a:lnTo>
                <a:lnTo>
                  <a:pt x="9525" y="77470"/>
                </a:lnTo>
                <a:lnTo>
                  <a:pt x="48767" y="77470"/>
                </a:lnTo>
                <a:lnTo>
                  <a:pt x="48767" y="74930"/>
                </a:lnTo>
                <a:close/>
              </a:path>
              <a:path w="440689" h="111760">
                <a:moveTo>
                  <a:pt x="440181" y="0"/>
                </a:moveTo>
                <a:lnTo>
                  <a:pt x="430656" y="0"/>
                </a:lnTo>
                <a:lnTo>
                  <a:pt x="430656" y="111251"/>
                </a:lnTo>
                <a:lnTo>
                  <a:pt x="440181" y="111251"/>
                </a:lnTo>
                <a:lnTo>
                  <a:pt x="440181" y="0"/>
                </a:lnTo>
                <a:close/>
              </a:path>
              <a:path w="440689" h="111760">
                <a:moveTo>
                  <a:pt x="91312" y="52324"/>
                </a:moveTo>
                <a:lnTo>
                  <a:pt x="82041" y="52324"/>
                </a:lnTo>
                <a:lnTo>
                  <a:pt x="82041" y="111251"/>
                </a:lnTo>
                <a:lnTo>
                  <a:pt x="91312" y="111251"/>
                </a:lnTo>
                <a:lnTo>
                  <a:pt x="91312" y="52324"/>
                </a:lnTo>
                <a:close/>
              </a:path>
              <a:path w="440689" h="111760">
                <a:moveTo>
                  <a:pt x="64769" y="2540"/>
                </a:moveTo>
                <a:lnTo>
                  <a:pt x="55499" y="2540"/>
                </a:lnTo>
                <a:lnTo>
                  <a:pt x="55499" y="106299"/>
                </a:lnTo>
                <a:lnTo>
                  <a:pt x="64769" y="106299"/>
                </a:lnTo>
                <a:lnTo>
                  <a:pt x="64769" y="52324"/>
                </a:lnTo>
                <a:lnTo>
                  <a:pt x="91312" y="52324"/>
                </a:lnTo>
                <a:lnTo>
                  <a:pt x="91312" y="44196"/>
                </a:lnTo>
                <a:lnTo>
                  <a:pt x="64769" y="44196"/>
                </a:lnTo>
                <a:lnTo>
                  <a:pt x="64769" y="2540"/>
                </a:lnTo>
                <a:close/>
              </a:path>
              <a:path w="440689" h="111760">
                <a:moveTo>
                  <a:pt x="91312" y="0"/>
                </a:moveTo>
                <a:lnTo>
                  <a:pt x="82041" y="0"/>
                </a:lnTo>
                <a:lnTo>
                  <a:pt x="82041" y="44196"/>
                </a:lnTo>
                <a:lnTo>
                  <a:pt x="91312" y="44196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621528" y="3175254"/>
            <a:ext cx="576580" cy="113664"/>
          </a:xfrm>
          <a:custGeom>
            <a:avLst/>
            <a:gdLst/>
            <a:ahLst/>
            <a:cxnLst/>
            <a:rect l="l" t="t" r="r" b="b"/>
            <a:pathLst>
              <a:path w="576579" h="113664">
                <a:moveTo>
                  <a:pt x="290195" y="70358"/>
                </a:moveTo>
                <a:lnTo>
                  <a:pt x="280787" y="70739"/>
                </a:lnTo>
                <a:lnTo>
                  <a:pt x="272557" y="71882"/>
                </a:lnTo>
                <a:lnTo>
                  <a:pt x="265495" y="73787"/>
                </a:lnTo>
                <a:lnTo>
                  <a:pt x="259587" y="76454"/>
                </a:lnTo>
                <a:lnTo>
                  <a:pt x="252602" y="80518"/>
                </a:lnTo>
                <a:lnTo>
                  <a:pt x="249047" y="85725"/>
                </a:lnTo>
                <a:lnTo>
                  <a:pt x="249047" y="98171"/>
                </a:lnTo>
                <a:lnTo>
                  <a:pt x="290195" y="113411"/>
                </a:lnTo>
                <a:lnTo>
                  <a:pt x="299602" y="113031"/>
                </a:lnTo>
                <a:lnTo>
                  <a:pt x="307832" y="111902"/>
                </a:lnTo>
                <a:lnTo>
                  <a:pt x="314894" y="110035"/>
                </a:lnTo>
                <a:lnTo>
                  <a:pt x="320801" y="107442"/>
                </a:lnTo>
                <a:lnTo>
                  <a:pt x="323421" y="105918"/>
                </a:lnTo>
                <a:lnTo>
                  <a:pt x="281050" y="105918"/>
                </a:lnTo>
                <a:lnTo>
                  <a:pt x="273558" y="104648"/>
                </a:lnTo>
                <a:lnTo>
                  <a:pt x="267843" y="102108"/>
                </a:lnTo>
                <a:lnTo>
                  <a:pt x="262000" y="99695"/>
                </a:lnTo>
                <a:lnTo>
                  <a:pt x="259080" y="96266"/>
                </a:lnTo>
                <a:lnTo>
                  <a:pt x="259080" y="87757"/>
                </a:lnTo>
                <a:lnTo>
                  <a:pt x="262000" y="84200"/>
                </a:lnTo>
                <a:lnTo>
                  <a:pt x="267843" y="81787"/>
                </a:lnTo>
                <a:lnTo>
                  <a:pt x="273558" y="79248"/>
                </a:lnTo>
                <a:lnTo>
                  <a:pt x="281050" y="78105"/>
                </a:lnTo>
                <a:lnTo>
                  <a:pt x="323639" y="78105"/>
                </a:lnTo>
                <a:lnTo>
                  <a:pt x="320801" y="76454"/>
                </a:lnTo>
                <a:lnTo>
                  <a:pt x="314894" y="73787"/>
                </a:lnTo>
                <a:lnTo>
                  <a:pt x="307832" y="71882"/>
                </a:lnTo>
                <a:lnTo>
                  <a:pt x="299602" y="70739"/>
                </a:lnTo>
                <a:lnTo>
                  <a:pt x="290195" y="70358"/>
                </a:lnTo>
                <a:close/>
              </a:path>
              <a:path w="576579" h="113664">
                <a:moveTo>
                  <a:pt x="323639" y="78105"/>
                </a:moveTo>
                <a:lnTo>
                  <a:pt x="299212" y="78105"/>
                </a:lnTo>
                <a:lnTo>
                  <a:pt x="306705" y="79248"/>
                </a:lnTo>
                <a:lnTo>
                  <a:pt x="312547" y="81787"/>
                </a:lnTo>
                <a:lnTo>
                  <a:pt x="318262" y="84200"/>
                </a:lnTo>
                <a:lnTo>
                  <a:pt x="321183" y="87757"/>
                </a:lnTo>
                <a:lnTo>
                  <a:pt x="321183" y="96266"/>
                </a:lnTo>
                <a:lnTo>
                  <a:pt x="318262" y="99695"/>
                </a:lnTo>
                <a:lnTo>
                  <a:pt x="312547" y="102108"/>
                </a:lnTo>
                <a:lnTo>
                  <a:pt x="306705" y="104648"/>
                </a:lnTo>
                <a:lnTo>
                  <a:pt x="299212" y="105918"/>
                </a:lnTo>
                <a:lnTo>
                  <a:pt x="323421" y="105918"/>
                </a:lnTo>
                <a:lnTo>
                  <a:pt x="327787" y="103378"/>
                </a:lnTo>
                <a:lnTo>
                  <a:pt x="331343" y="98171"/>
                </a:lnTo>
                <a:lnTo>
                  <a:pt x="331343" y="85725"/>
                </a:lnTo>
                <a:lnTo>
                  <a:pt x="327787" y="80518"/>
                </a:lnTo>
                <a:lnTo>
                  <a:pt x="323639" y="78105"/>
                </a:lnTo>
                <a:close/>
              </a:path>
              <a:path w="576579" h="113664">
                <a:moveTo>
                  <a:pt x="195452" y="2794"/>
                </a:moveTo>
                <a:lnTo>
                  <a:pt x="186182" y="2794"/>
                </a:lnTo>
                <a:lnTo>
                  <a:pt x="186182" y="48260"/>
                </a:lnTo>
                <a:lnTo>
                  <a:pt x="167894" y="48260"/>
                </a:lnTo>
                <a:lnTo>
                  <a:pt x="167894" y="56387"/>
                </a:lnTo>
                <a:lnTo>
                  <a:pt x="186182" y="56387"/>
                </a:lnTo>
                <a:lnTo>
                  <a:pt x="186182" y="106299"/>
                </a:lnTo>
                <a:lnTo>
                  <a:pt x="195452" y="106299"/>
                </a:lnTo>
                <a:lnTo>
                  <a:pt x="195452" y="2794"/>
                </a:lnTo>
                <a:close/>
              </a:path>
              <a:path w="576579" h="113664">
                <a:moveTo>
                  <a:pt x="152400" y="36957"/>
                </a:moveTo>
                <a:lnTo>
                  <a:pt x="142239" y="36957"/>
                </a:lnTo>
                <a:lnTo>
                  <a:pt x="142239" y="47117"/>
                </a:lnTo>
                <a:lnTo>
                  <a:pt x="141477" y="51816"/>
                </a:lnTo>
                <a:lnTo>
                  <a:pt x="139700" y="56642"/>
                </a:lnTo>
                <a:lnTo>
                  <a:pt x="137922" y="61595"/>
                </a:lnTo>
                <a:lnTo>
                  <a:pt x="135762" y="65786"/>
                </a:lnTo>
                <a:lnTo>
                  <a:pt x="132969" y="69469"/>
                </a:lnTo>
                <a:lnTo>
                  <a:pt x="129794" y="73533"/>
                </a:lnTo>
                <a:lnTo>
                  <a:pt x="126237" y="77088"/>
                </a:lnTo>
                <a:lnTo>
                  <a:pt x="122300" y="79756"/>
                </a:lnTo>
                <a:lnTo>
                  <a:pt x="118363" y="82550"/>
                </a:lnTo>
                <a:lnTo>
                  <a:pt x="115443" y="84455"/>
                </a:lnTo>
                <a:lnTo>
                  <a:pt x="113411" y="85344"/>
                </a:lnTo>
                <a:lnTo>
                  <a:pt x="120776" y="91821"/>
                </a:lnTo>
                <a:lnTo>
                  <a:pt x="146938" y="62737"/>
                </a:lnTo>
                <a:lnTo>
                  <a:pt x="147320" y="61087"/>
                </a:lnTo>
                <a:lnTo>
                  <a:pt x="156463" y="61087"/>
                </a:lnTo>
                <a:lnTo>
                  <a:pt x="154812" y="56387"/>
                </a:lnTo>
                <a:lnTo>
                  <a:pt x="153162" y="51816"/>
                </a:lnTo>
                <a:lnTo>
                  <a:pt x="152400" y="47117"/>
                </a:lnTo>
                <a:lnTo>
                  <a:pt x="152400" y="36957"/>
                </a:lnTo>
                <a:close/>
              </a:path>
              <a:path w="576579" h="113664">
                <a:moveTo>
                  <a:pt x="156463" y="61087"/>
                </a:moveTo>
                <a:lnTo>
                  <a:pt x="147320" y="61087"/>
                </a:lnTo>
                <a:lnTo>
                  <a:pt x="147827" y="62737"/>
                </a:lnTo>
                <a:lnTo>
                  <a:pt x="148844" y="65278"/>
                </a:lnTo>
                <a:lnTo>
                  <a:pt x="150749" y="68453"/>
                </a:lnTo>
                <a:lnTo>
                  <a:pt x="152526" y="71755"/>
                </a:lnTo>
                <a:lnTo>
                  <a:pt x="170942" y="89281"/>
                </a:lnTo>
                <a:lnTo>
                  <a:pt x="176784" y="82169"/>
                </a:lnTo>
                <a:lnTo>
                  <a:pt x="175006" y="81153"/>
                </a:lnTo>
                <a:lnTo>
                  <a:pt x="172720" y="79629"/>
                </a:lnTo>
                <a:lnTo>
                  <a:pt x="158496" y="65024"/>
                </a:lnTo>
                <a:lnTo>
                  <a:pt x="156463" y="61087"/>
                </a:lnTo>
                <a:close/>
              </a:path>
              <a:path w="576579" h="113664">
                <a:moveTo>
                  <a:pt x="174117" y="28956"/>
                </a:moveTo>
                <a:lnTo>
                  <a:pt x="120014" y="28956"/>
                </a:lnTo>
                <a:lnTo>
                  <a:pt x="120014" y="36957"/>
                </a:lnTo>
                <a:lnTo>
                  <a:pt x="174117" y="36957"/>
                </a:lnTo>
                <a:lnTo>
                  <a:pt x="174117" y="28956"/>
                </a:lnTo>
                <a:close/>
              </a:path>
              <a:path w="576579" h="113664">
                <a:moveTo>
                  <a:pt x="163068" y="8128"/>
                </a:moveTo>
                <a:lnTo>
                  <a:pt x="131318" y="8128"/>
                </a:lnTo>
                <a:lnTo>
                  <a:pt x="131318" y="16001"/>
                </a:lnTo>
                <a:lnTo>
                  <a:pt x="163068" y="16001"/>
                </a:lnTo>
                <a:lnTo>
                  <a:pt x="163068" y="8128"/>
                </a:lnTo>
                <a:close/>
              </a:path>
              <a:path w="576579" h="113664">
                <a:moveTo>
                  <a:pt x="382777" y="10795"/>
                </a:moveTo>
                <a:lnTo>
                  <a:pt x="368046" y="10795"/>
                </a:lnTo>
                <a:lnTo>
                  <a:pt x="361950" y="14350"/>
                </a:lnTo>
                <a:lnTo>
                  <a:pt x="349885" y="51181"/>
                </a:lnTo>
                <a:lnTo>
                  <a:pt x="350336" y="60071"/>
                </a:lnTo>
                <a:lnTo>
                  <a:pt x="368046" y="91567"/>
                </a:lnTo>
                <a:lnTo>
                  <a:pt x="382777" y="91567"/>
                </a:lnTo>
                <a:lnTo>
                  <a:pt x="389000" y="88011"/>
                </a:lnTo>
                <a:lnTo>
                  <a:pt x="392216" y="83058"/>
                </a:lnTo>
                <a:lnTo>
                  <a:pt x="370332" y="83058"/>
                </a:lnTo>
                <a:lnTo>
                  <a:pt x="366522" y="80010"/>
                </a:lnTo>
                <a:lnTo>
                  <a:pt x="361006" y="67976"/>
                </a:lnTo>
                <a:lnTo>
                  <a:pt x="360910" y="67691"/>
                </a:lnTo>
                <a:lnTo>
                  <a:pt x="359537" y="60198"/>
                </a:lnTo>
                <a:lnTo>
                  <a:pt x="359537" y="42037"/>
                </a:lnTo>
                <a:lnTo>
                  <a:pt x="360934" y="34544"/>
                </a:lnTo>
                <a:lnTo>
                  <a:pt x="363727" y="28321"/>
                </a:lnTo>
                <a:lnTo>
                  <a:pt x="366522" y="22225"/>
                </a:lnTo>
                <a:lnTo>
                  <a:pt x="370332" y="19050"/>
                </a:lnTo>
                <a:lnTo>
                  <a:pt x="392051" y="19050"/>
                </a:lnTo>
                <a:lnTo>
                  <a:pt x="389000" y="14350"/>
                </a:lnTo>
                <a:lnTo>
                  <a:pt x="382777" y="10795"/>
                </a:lnTo>
                <a:close/>
              </a:path>
              <a:path w="576579" h="113664">
                <a:moveTo>
                  <a:pt x="392051" y="19050"/>
                </a:moveTo>
                <a:lnTo>
                  <a:pt x="380364" y="19050"/>
                </a:lnTo>
                <a:lnTo>
                  <a:pt x="384175" y="22225"/>
                </a:lnTo>
                <a:lnTo>
                  <a:pt x="386969" y="28321"/>
                </a:lnTo>
                <a:lnTo>
                  <a:pt x="389763" y="34544"/>
                </a:lnTo>
                <a:lnTo>
                  <a:pt x="391160" y="42037"/>
                </a:lnTo>
                <a:lnTo>
                  <a:pt x="391136" y="60198"/>
                </a:lnTo>
                <a:lnTo>
                  <a:pt x="389763" y="67691"/>
                </a:lnTo>
                <a:lnTo>
                  <a:pt x="386969" y="73913"/>
                </a:lnTo>
                <a:lnTo>
                  <a:pt x="384175" y="80010"/>
                </a:lnTo>
                <a:lnTo>
                  <a:pt x="380364" y="83058"/>
                </a:lnTo>
                <a:lnTo>
                  <a:pt x="392216" y="83058"/>
                </a:lnTo>
                <a:lnTo>
                  <a:pt x="400812" y="51181"/>
                </a:lnTo>
                <a:lnTo>
                  <a:pt x="400361" y="42271"/>
                </a:lnTo>
                <a:lnTo>
                  <a:pt x="399018" y="34385"/>
                </a:lnTo>
                <a:lnTo>
                  <a:pt x="396793" y="27499"/>
                </a:lnTo>
                <a:lnTo>
                  <a:pt x="393700" y="21590"/>
                </a:lnTo>
                <a:lnTo>
                  <a:pt x="392051" y="19050"/>
                </a:lnTo>
                <a:close/>
              </a:path>
              <a:path w="576579" h="113664">
                <a:moveTo>
                  <a:pt x="525526" y="13335"/>
                </a:moveTo>
                <a:lnTo>
                  <a:pt x="473075" y="13335"/>
                </a:lnTo>
                <a:lnTo>
                  <a:pt x="473075" y="20955"/>
                </a:lnTo>
                <a:lnTo>
                  <a:pt x="514858" y="20955"/>
                </a:lnTo>
                <a:lnTo>
                  <a:pt x="514350" y="25781"/>
                </a:lnTo>
                <a:lnTo>
                  <a:pt x="512952" y="31496"/>
                </a:lnTo>
                <a:lnTo>
                  <a:pt x="510539" y="38481"/>
                </a:lnTo>
                <a:lnTo>
                  <a:pt x="508254" y="45466"/>
                </a:lnTo>
                <a:lnTo>
                  <a:pt x="504571" y="52324"/>
                </a:lnTo>
                <a:lnTo>
                  <a:pt x="499618" y="59055"/>
                </a:lnTo>
                <a:lnTo>
                  <a:pt x="495300" y="65024"/>
                </a:lnTo>
                <a:lnTo>
                  <a:pt x="466217" y="85725"/>
                </a:lnTo>
                <a:lnTo>
                  <a:pt x="473583" y="91440"/>
                </a:lnTo>
                <a:lnTo>
                  <a:pt x="479806" y="88137"/>
                </a:lnTo>
                <a:lnTo>
                  <a:pt x="485901" y="84200"/>
                </a:lnTo>
                <a:lnTo>
                  <a:pt x="491617" y="79501"/>
                </a:lnTo>
                <a:lnTo>
                  <a:pt x="497459" y="74803"/>
                </a:lnTo>
                <a:lnTo>
                  <a:pt x="520826" y="37337"/>
                </a:lnTo>
                <a:lnTo>
                  <a:pt x="525018" y="20320"/>
                </a:lnTo>
                <a:lnTo>
                  <a:pt x="525526" y="13335"/>
                </a:lnTo>
                <a:close/>
              </a:path>
              <a:path w="576579" h="113664">
                <a:moveTo>
                  <a:pt x="44069" y="20574"/>
                </a:moveTo>
                <a:lnTo>
                  <a:pt x="33782" y="20574"/>
                </a:lnTo>
                <a:lnTo>
                  <a:pt x="33782" y="36830"/>
                </a:lnTo>
                <a:lnTo>
                  <a:pt x="32766" y="42799"/>
                </a:lnTo>
                <a:lnTo>
                  <a:pt x="30607" y="49022"/>
                </a:lnTo>
                <a:lnTo>
                  <a:pt x="28448" y="55372"/>
                </a:lnTo>
                <a:lnTo>
                  <a:pt x="25654" y="60833"/>
                </a:lnTo>
                <a:lnTo>
                  <a:pt x="22351" y="65532"/>
                </a:lnTo>
                <a:lnTo>
                  <a:pt x="19176" y="69850"/>
                </a:lnTo>
                <a:lnTo>
                  <a:pt x="15621" y="73787"/>
                </a:lnTo>
                <a:lnTo>
                  <a:pt x="11430" y="77216"/>
                </a:lnTo>
                <a:lnTo>
                  <a:pt x="7366" y="80645"/>
                </a:lnTo>
                <a:lnTo>
                  <a:pt x="3556" y="83438"/>
                </a:lnTo>
                <a:lnTo>
                  <a:pt x="0" y="85471"/>
                </a:lnTo>
                <a:lnTo>
                  <a:pt x="7747" y="91948"/>
                </a:lnTo>
                <a:lnTo>
                  <a:pt x="10795" y="90043"/>
                </a:lnTo>
                <a:lnTo>
                  <a:pt x="14097" y="87503"/>
                </a:lnTo>
                <a:lnTo>
                  <a:pt x="17652" y="84200"/>
                </a:lnTo>
                <a:lnTo>
                  <a:pt x="21209" y="81025"/>
                </a:lnTo>
                <a:lnTo>
                  <a:pt x="38862" y="52705"/>
                </a:lnTo>
                <a:lnTo>
                  <a:pt x="48133" y="52705"/>
                </a:lnTo>
                <a:lnTo>
                  <a:pt x="46862" y="48641"/>
                </a:lnTo>
                <a:lnTo>
                  <a:pt x="44958" y="42672"/>
                </a:lnTo>
                <a:lnTo>
                  <a:pt x="44087" y="36830"/>
                </a:lnTo>
                <a:lnTo>
                  <a:pt x="44069" y="20574"/>
                </a:lnTo>
                <a:close/>
              </a:path>
              <a:path w="576579" h="113664">
                <a:moveTo>
                  <a:pt x="48133" y="52705"/>
                </a:moveTo>
                <a:lnTo>
                  <a:pt x="38862" y="52705"/>
                </a:lnTo>
                <a:lnTo>
                  <a:pt x="39497" y="54737"/>
                </a:lnTo>
                <a:lnTo>
                  <a:pt x="63119" y="85598"/>
                </a:lnTo>
                <a:lnTo>
                  <a:pt x="65659" y="87503"/>
                </a:lnTo>
                <a:lnTo>
                  <a:pt x="67691" y="88773"/>
                </a:lnTo>
                <a:lnTo>
                  <a:pt x="74168" y="81280"/>
                </a:lnTo>
                <a:lnTo>
                  <a:pt x="71374" y="79883"/>
                </a:lnTo>
                <a:lnTo>
                  <a:pt x="68325" y="77850"/>
                </a:lnTo>
                <a:lnTo>
                  <a:pt x="48768" y="54737"/>
                </a:lnTo>
                <a:lnTo>
                  <a:pt x="48133" y="52705"/>
                </a:lnTo>
                <a:close/>
              </a:path>
              <a:path w="576579" h="113664">
                <a:moveTo>
                  <a:pt x="71247" y="12700"/>
                </a:moveTo>
                <a:lnTo>
                  <a:pt x="6985" y="12700"/>
                </a:lnTo>
                <a:lnTo>
                  <a:pt x="6985" y="20574"/>
                </a:lnTo>
                <a:lnTo>
                  <a:pt x="71247" y="20574"/>
                </a:lnTo>
                <a:lnTo>
                  <a:pt x="71247" y="12700"/>
                </a:lnTo>
                <a:close/>
              </a:path>
              <a:path w="576579" h="113664">
                <a:moveTo>
                  <a:pt x="273685" y="15367"/>
                </a:moveTo>
                <a:lnTo>
                  <a:pt x="263779" y="15367"/>
                </a:lnTo>
                <a:lnTo>
                  <a:pt x="263651" y="22987"/>
                </a:lnTo>
                <a:lnTo>
                  <a:pt x="262636" y="27432"/>
                </a:lnTo>
                <a:lnTo>
                  <a:pt x="260604" y="31496"/>
                </a:lnTo>
                <a:lnTo>
                  <a:pt x="258699" y="35433"/>
                </a:lnTo>
                <a:lnTo>
                  <a:pt x="256412" y="38735"/>
                </a:lnTo>
                <a:lnTo>
                  <a:pt x="231394" y="56387"/>
                </a:lnTo>
                <a:lnTo>
                  <a:pt x="237998" y="62992"/>
                </a:lnTo>
                <a:lnTo>
                  <a:pt x="256412" y="50926"/>
                </a:lnTo>
                <a:lnTo>
                  <a:pt x="259461" y="48133"/>
                </a:lnTo>
                <a:lnTo>
                  <a:pt x="268732" y="35179"/>
                </a:lnTo>
                <a:lnTo>
                  <a:pt x="278862" y="35179"/>
                </a:lnTo>
                <a:lnTo>
                  <a:pt x="278511" y="34671"/>
                </a:lnTo>
                <a:lnTo>
                  <a:pt x="276606" y="30861"/>
                </a:lnTo>
                <a:lnTo>
                  <a:pt x="274827" y="27050"/>
                </a:lnTo>
                <a:lnTo>
                  <a:pt x="273812" y="22860"/>
                </a:lnTo>
                <a:lnTo>
                  <a:pt x="273685" y="15367"/>
                </a:lnTo>
                <a:close/>
              </a:path>
              <a:path w="576579" h="113664">
                <a:moveTo>
                  <a:pt x="278862" y="35179"/>
                </a:moveTo>
                <a:lnTo>
                  <a:pt x="268732" y="35179"/>
                </a:lnTo>
                <a:lnTo>
                  <a:pt x="270129" y="37719"/>
                </a:lnTo>
                <a:lnTo>
                  <a:pt x="271652" y="40132"/>
                </a:lnTo>
                <a:lnTo>
                  <a:pt x="274955" y="44196"/>
                </a:lnTo>
                <a:lnTo>
                  <a:pt x="277241" y="46609"/>
                </a:lnTo>
                <a:lnTo>
                  <a:pt x="280162" y="49275"/>
                </a:lnTo>
                <a:lnTo>
                  <a:pt x="283591" y="52450"/>
                </a:lnTo>
                <a:lnTo>
                  <a:pt x="287274" y="54863"/>
                </a:lnTo>
                <a:lnTo>
                  <a:pt x="291084" y="56642"/>
                </a:lnTo>
                <a:lnTo>
                  <a:pt x="297561" y="59436"/>
                </a:lnTo>
                <a:lnTo>
                  <a:pt x="299085" y="59944"/>
                </a:lnTo>
                <a:lnTo>
                  <a:pt x="304673" y="52832"/>
                </a:lnTo>
                <a:lnTo>
                  <a:pt x="302513" y="52197"/>
                </a:lnTo>
                <a:lnTo>
                  <a:pt x="299338" y="50800"/>
                </a:lnTo>
                <a:lnTo>
                  <a:pt x="295021" y="48641"/>
                </a:lnTo>
                <a:lnTo>
                  <a:pt x="290702" y="46609"/>
                </a:lnTo>
                <a:lnTo>
                  <a:pt x="286766" y="43942"/>
                </a:lnTo>
                <a:lnTo>
                  <a:pt x="280797" y="37973"/>
                </a:lnTo>
                <a:lnTo>
                  <a:pt x="278862" y="35179"/>
                </a:lnTo>
                <a:close/>
              </a:path>
              <a:path w="576579" h="113664">
                <a:moveTo>
                  <a:pt x="298958" y="7620"/>
                </a:moveTo>
                <a:lnTo>
                  <a:pt x="238760" y="7620"/>
                </a:lnTo>
                <a:lnTo>
                  <a:pt x="238760" y="15367"/>
                </a:lnTo>
                <a:lnTo>
                  <a:pt x="298958" y="15367"/>
                </a:lnTo>
                <a:lnTo>
                  <a:pt x="298958" y="7620"/>
                </a:lnTo>
                <a:close/>
              </a:path>
              <a:path w="576579" h="113664">
                <a:moveTo>
                  <a:pt x="558038" y="0"/>
                </a:moveTo>
                <a:lnTo>
                  <a:pt x="548639" y="0"/>
                </a:lnTo>
                <a:lnTo>
                  <a:pt x="548639" y="111251"/>
                </a:lnTo>
                <a:lnTo>
                  <a:pt x="558038" y="111251"/>
                </a:lnTo>
                <a:lnTo>
                  <a:pt x="558038" y="55753"/>
                </a:lnTo>
                <a:lnTo>
                  <a:pt x="576326" y="55753"/>
                </a:lnTo>
                <a:lnTo>
                  <a:pt x="576326" y="47498"/>
                </a:lnTo>
                <a:lnTo>
                  <a:pt x="558038" y="47498"/>
                </a:lnTo>
                <a:lnTo>
                  <a:pt x="558038" y="0"/>
                </a:lnTo>
                <a:close/>
              </a:path>
              <a:path w="576579" h="113664">
                <a:moveTo>
                  <a:pt x="447167" y="53340"/>
                </a:moveTo>
                <a:lnTo>
                  <a:pt x="437896" y="53340"/>
                </a:lnTo>
                <a:lnTo>
                  <a:pt x="437896" y="111251"/>
                </a:lnTo>
                <a:lnTo>
                  <a:pt x="447167" y="111251"/>
                </a:lnTo>
                <a:lnTo>
                  <a:pt x="447167" y="53340"/>
                </a:lnTo>
                <a:close/>
              </a:path>
              <a:path w="576579" h="113664">
                <a:moveTo>
                  <a:pt x="422148" y="2540"/>
                </a:moveTo>
                <a:lnTo>
                  <a:pt x="412876" y="2540"/>
                </a:lnTo>
                <a:lnTo>
                  <a:pt x="412876" y="106299"/>
                </a:lnTo>
                <a:lnTo>
                  <a:pt x="422148" y="106299"/>
                </a:lnTo>
                <a:lnTo>
                  <a:pt x="422148" y="53340"/>
                </a:lnTo>
                <a:lnTo>
                  <a:pt x="447167" y="53340"/>
                </a:lnTo>
                <a:lnTo>
                  <a:pt x="447167" y="44958"/>
                </a:lnTo>
                <a:lnTo>
                  <a:pt x="422148" y="44958"/>
                </a:lnTo>
                <a:lnTo>
                  <a:pt x="422148" y="2540"/>
                </a:lnTo>
                <a:close/>
              </a:path>
              <a:path w="576579" h="113664">
                <a:moveTo>
                  <a:pt x="447167" y="0"/>
                </a:moveTo>
                <a:lnTo>
                  <a:pt x="437896" y="0"/>
                </a:lnTo>
                <a:lnTo>
                  <a:pt x="437896" y="44958"/>
                </a:lnTo>
                <a:lnTo>
                  <a:pt x="447167" y="44958"/>
                </a:lnTo>
                <a:lnTo>
                  <a:pt x="447167" y="0"/>
                </a:lnTo>
                <a:close/>
              </a:path>
              <a:path w="576579" h="113664">
                <a:moveTo>
                  <a:pt x="327787" y="0"/>
                </a:moveTo>
                <a:lnTo>
                  <a:pt x="318388" y="0"/>
                </a:lnTo>
                <a:lnTo>
                  <a:pt x="318388" y="67945"/>
                </a:lnTo>
                <a:lnTo>
                  <a:pt x="327787" y="67945"/>
                </a:lnTo>
                <a:lnTo>
                  <a:pt x="327787" y="35051"/>
                </a:lnTo>
                <a:lnTo>
                  <a:pt x="344805" y="35051"/>
                </a:lnTo>
                <a:lnTo>
                  <a:pt x="344805" y="26924"/>
                </a:lnTo>
                <a:lnTo>
                  <a:pt x="327787" y="26924"/>
                </a:lnTo>
                <a:lnTo>
                  <a:pt x="327787" y="0"/>
                </a:lnTo>
                <a:close/>
              </a:path>
              <a:path w="576579" h="113664">
                <a:moveTo>
                  <a:pt x="218567" y="0"/>
                </a:moveTo>
                <a:lnTo>
                  <a:pt x="209296" y="0"/>
                </a:lnTo>
                <a:lnTo>
                  <a:pt x="209296" y="111251"/>
                </a:lnTo>
                <a:lnTo>
                  <a:pt x="218567" y="111251"/>
                </a:lnTo>
                <a:lnTo>
                  <a:pt x="218567" y="0"/>
                </a:lnTo>
                <a:close/>
              </a:path>
              <a:path w="576579" h="113664">
                <a:moveTo>
                  <a:pt x="101473" y="0"/>
                </a:moveTo>
                <a:lnTo>
                  <a:pt x="91948" y="0"/>
                </a:lnTo>
                <a:lnTo>
                  <a:pt x="91948" y="111251"/>
                </a:lnTo>
                <a:lnTo>
                  <a:pt x="101473" y="111251"/>
                </a:lnTo>
                <a:lnTo>
                  <a:pt x="10147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50178" y="3175254"/>
            <a:ext cx="228854" cy="1112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65580" y="3391661"/>
            <a:ext cx="103339" cy="11125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17003" y="3391661"/>
            <a:ext cx="452120" cy="111760"/>
          </a:xfrm>
          <a:custGeom>
            <a:avLst/>
            <a:gdLst/>
            <a:ahLst/>
            <a:cxnLst/>
            <a:rect l="l" t="t" r="r" b="b"/>
            <a:pathLst>
              <a:path w="452119" h="111760">
                <a:moveTo>
                  <a:pt x="148590" y="65659"/>
                </a:moveTo>
                <a:lnTo>
                  <a:pt x="139230" y="65659"/>
                </a:lnTo>
                <a:lnTo>
                  <a:pt x="139230" y="110109"/>
                </a:lnTo>
                <a:lnTo>
                  <a:pt x="216877" y="110109"/>
                </a:lnTo>
                <a:lnTo>
                  <a:pt x="216877" y="102362"/>
                </a:lnTo>
                <a:lnTo>
                  <a:pt x="148590" y="102362"/>
                </a:lnTo>
                <a:lnTo>
                  <a:pt x="148590" y="86867"/>
                </a:lnTo>
                <a:lnTo>
                  <a:pt x="216877" y="86867"/>
                </a:lnTo>
                <a:lnTo>
                  <a:pt x="216877" y="79248"/>
                </a:lnTo>
                <a:lnTo>
                  <a:pt x="148590" y="79248"/>
                </a:lnTo>
                <a:lnTo>
                  <a:pt x="148590" y="65659"/>
                </a:lnTo>
                <a:close/>
              </a:path>
              <a:path w="452119" h="111760">
                <a:moveTo>
                  <a:pt x="216877" y="86867"/>
                </a:moveTo>
                <a:lnTo>
                  <a:pt x="207479" y="86867"/>
                </a:lnTo>
                <a:lnTo>
                  <a:pt x="207479" y="102362"/>
                </a:lnTo>
                <a:lnTo>
                  <a:pt x="216877" y="102362"/>
                </a:lnTo>
                <a:lnTo>
                  <a:pt x="216877" y="86867"/>
                </a:lnTo>
                <a:close/>
              </a:path>
              <a:path w="452119" h="111760">
                <a:moveTo>
                  <a:pt x="216877" y="65659"/>
                </a:moveTo>
                <a:lnTo>
                  <a:pt x="207479" y="65659"/>
                </a:lnTo>
                <a:lnTo>
                  <a:pt x="207479" y="79248"/>
                </a:lnTo>
                <a:lnTo>
                  <a:pt x="216877" y="79248"/>
                </a:lnTo>
                <a:lnTo>
                  <a:pt x="216877" y="65659"/>
                </a:lnTo>
                <a:close/>
              </a:path>
              <a:path w="452119" h="111760">
                <a:moveTo>
                  <a:pt x="33261" y="74422"/>
                </a:moveTo>
                <a:lnTo>
                  <a:pt x="23901" y="74422"/>
                </a:lnTo>
                <a:lnTo>
                  <a:pt x="23901" y="108838"/>
                </a:lnTo>
                <a:lnTo>
                  <a:pt x="102082" y="108838"/>
                </a:lnTo>
                <a:lnTo>
                  <a:pt x="102082" y="101091"/>
                </a:lnTo>
                <a:lnTo>
                  <a:pt x="33261" y="101091"/>
                </a:lnTo>
                <a:lnTo>
                  <a:pt x="33261" y="74422"/>
                </a:lnTo>
                <a:close/>
              </a:path>
              <a:path w="452119" h="111760">
                <a:moveTo>
                  <a:pt x="97396" y="0"/>
                </a:moveTo>
                <a:lnTo>
                  <a:pt x="88036" y="0"/>
                </a:lnTo>
                <a:lnTo>
                  <a:pt x="88036" y="80772"/>
                </a:lnTo>
                <a:lnTo>
                  <a:pt x="97396" y="80772"/>
                </a:lnTo>
                <a:lnTo>
                  <a:pt x="97396" y="41275"/>
                </a:lnTo>
                <a:lnTo>
                  <a:pt x="114096" y="41275"/>
                </a:lnTo>
                <a:lnTo>
                  <a:pt x="114096" y="33527"/>
                </a:lnTo>
                <a:lnTo>
                  <a:pt x="97396" y="33527"/>
                </a:lnTo>
                <a:lnTo>
                  <a:pt x="97396" y="0"/>
                </a:lnTo>
                <a:close/>
              </a:path>
              <a:path w="452119" h="111760">
                <a:moveTo>
                  <a:pt x="42875" y="3428"/>
                </a:moveTo>
                <a:lnTo>
                  <a:pt x="33146" y="3428"/>
                </a:lnTo>
                <a:lnTo>
                  <a:pt x="33124" y="18923"/>
                </a:lnTo>
                <a:lnTo>
                  <a:pt x="32232" y="24002"/>
                </a:lnTo>
                <a:lnTo>
                  <a:pt x="7213" y="57530"/>
                </a:lnTo>
                <a:lnTo>
                  <a:pt x="0" y="61340"/>
                </a:lnTo>
                <a:lnTo>
                  <a:pt x="6578" y="67437"/>
                </a:lnTo>
                <a:lnTo>
                  <a:pt x="27432" y="51180"/>
                </a:lnTo>
                <a:lnTo>
                  <a:pt x="30187" y="48133"/>
                </a:lnTo>
                <a:lnTo>
                  <a:pt x="32461" y="45085"/>
                </a:lnTo>
                <a:lnTo>
                  <a:pt x="35897" y="38862"/>
                </a:lnTo>
                <a:lnTo>
                  <a:pt x="37109" y="36195"/>
                </a:lnTo>
                <a:lnTo>
                  <a:pt x="37947" y="33527"/>
                </a:lnTo>
                <a:lnTo>
                  <a:pt x="47301" y="33527"/>
                </a:lnTo>
                <a:lnTo>
                  <a:pt x="45732" y="29210"/>
                </a:lnTo>
                <a:lnTo>
                  <a:pt x="43827" y="24129"/>
                </a:lnTo>
                <a:lnTo>
                  <a:pt x="42875" y="18923"/>
                </a:lnTo>
                <a:lnTo>
                  <a:pt x="42875" y="3428"/>
                </a:lnTo>
                <a:close/>
              </a:path>
              <a:path w="452119" h="111760">
                <a:moveTo>
                  <a:pt x="47301" y="33527"/>
                </a:moveTo>
                <a:lnTo>
                  <a:pt x="37947" y="33527"/>
                </a:lnTo>
                <a:lnTo>
                  <a:pt x="38874" y="36195"/>
                </a:lnTo>
                <a:lnTo>
                  <a:pt x="49072" y="50037"/>
                </a:lnTo>
                <a:lnTo>
                  <a:pt x="52285" y="53466"/>
                </a:lnTo>
                <a:lnTo>
                  <a:pt x="55968" y="56641"/>
                </a:lnTo>
                <a:lnTo>
                  <a:pt x="64325" y="62484"/>
                </a:lnTo>
                <a:lnTo>
                  <a:pt x="67335" y="64515"/>
                </a:lnTo>
                <a:lnTo>
                  <a:pt x="69189" y="65404"/>
                </a:lnTo>
                <a:lnTo>
                  <a:pt x="75641" y="58674"/>
                </a:lnTo>
                <a:lnTo>
                  <a:pt x="73025" y="57785"/>
                </a:lnTo>
                <a:lnTo>
                  <a:pt x="69443" y="55625"/>
                </a:lnTo>
                <a:lnTo>
                  <a:pt x="47625" y="34416"/>
                </a:lnTo>
                <a:lnTo>
                  <a:pt x="47301" y="33527"/>
                </a:lnTo>
                <a:close/>
              </a:path>
              <a:path w="452119" h="111760">
                <a:moveTo>
                  <a:pt x="386803" y="45974"/>
                </a:moveTo>
                <a:lnTo>
                  <a:pt x="372579" y="45974"/>
                </a:lnTo>
                <a:lnTo>
                  <a:pt x="366610" y="48133"/>
                </a:lnTo>
                <a:lnTo>
                  <a:pt x="361784" y="52450"/>
                </a:lnTo>
                <a:lnTo>
                  <a:pt x="356831" y="56768"/>
                </a:lnTo>
                <a:lnTo>
                  <a:pt x="354418" y="62357"/>
                </a:lnTo>
                <a:lnTo>
                  <a:pt x="354418" y="76200"/>
                </a:lnTo>
                <a:lnTo>
                  <a:pt x="356831" y="81914"/>
                </a:lnTo>
                <a:lnTo>
                  <a:pt x="361784" y="86233"/>
                </a:lnTo>
                <a:lnTo>
                  <a:pt x="366610" y="90550"/>
                </a:lnTo>
                <a:lnTo>
                  <a:pt x="372579" y="92710"/>
                </a:lnTo>
                <a:lnTo>
                  <a:pt x="386803" y="92710"/>
                </a:lnTo>
                <a:lnTo>
                  <a:pt x="392899" y="90550"/>
                </a:lnTo>
                <a:lnTo>
                  <a:pt x="397598" y="86105"/>
                </a:lnTo>
                <a:lnTo>
                  <a:pt x="399018" y="84836"/>
                </a:lnTo>
                <a:lnTo>
                  <a:pt x="374738" y="84836"/>
                </a:lnTo>
                <a:lnTo>
                  <a:pt x="370928" y="83438"/>
                </a:lnTo>
                <a:lnTo>
                  <a:pt x="368007" y="80517"/>
                </a:lnTo>
                <a:lnTo>
                  <a:pt x="365086" y="77724"/>
                </a:lnTo>
                <a:lnTo>
                  <a:pt x="363689" y="73913"/>
                </a:lnTo>
                <a:lnTo>
                  <a:pt x="363689" y="64642"/>
                </a:lnTo>
                <a:lnTo>
                  <a:pt x="365086" y="60833"/>
                </a:lnTo>
                <a:lnTo>
                  <a:pt x="370928" y="54990"/>
                </a:lnTo>
                <a:lnTo>
                  <a:pt x="374738" y="53466"/>
                </a:lnTo>
                <a:lnTo>
                  <a:pt x="398734" y="53466"/>
                </a:lnTo>
                <a:lnTo>
                  <a:pt x="397598" y="52450"/>
                </a:lnTo>
                <a:lnTo>
                  <a:pt x="392899" y="48133"/>
                </a:lnTo>
                <a:lnTo>
                  <a:pt x="386803" y="45974"/>
                </a:lnTo>
                <a:close/>
              </a:path>
              <a:path w="452119" h="111760">
                <a:moveTo>
                  <a:pt x="398734" y="53466"/>
                </a:moveTo>
                <a:lnTo>
                  <a:pt x="384517" y="53466"/>
                </a:lnTo>
                <a:lnTo>
                  <a:pt x="388327" y="54990"/>
                </a:lnTo>
                <a:lnTo>
                  <a:pt x="391248" y="57912"/>
                </a:lnTo>
                <a:lnTo>
                  <a:pt x="394042" y="60833"/>
                </a:lnTo>
                <a:lnTo>
                  <a:pt x="395566" y="64642"/>
                </a:lnTo>
                <a:lnTo>
                  <a:pt x="395566" y="73913"/>
                </a:lnTo>
                <a:lnTo>
                  <a:pt x="394042" y="77724"/>
                </a:lnTo>
                <a:lnTo>
                  <a:pt x="388327" y="83438"/>
                </a:lnTo>
                <a:lnTo>
                  <a:pt x="384517" y="84836"/>
                </a:lnTo>
                <a:lnTo>
                  <a:pt x="399018" y="84836"/>
                </a:lnTo>
                <a:lnTo>
                  <a:pt x="402424" y="81787"/>
                </a:lnTo>
                <a:lnTo>
                  <a:pt x="404660" y="76200"/>
                </a:lnTo>
                <a:lnTo>
                  <a:pt x="404710" y="62357"/>
                </a:lnTo>
                <a:lnTo>
                  <a:pt x="402424" y="56768"/>
                </a:lnTo>
                <a:lnTo>
                  <a:pt x="398734" y="53466"/>
                </a:lnTo>
                <a:close/>
              </a:path>
              <a:path w="452119" h="111760">
                <a:moveTo>
                  <a:pt x="408266" y="28701"/>
                </a:moveTo>
                <a:lnTo>
                  <a:pt x="350735" y="28701"/>
                </a:lnTo>
                <a:lnTo>
                  <a:pt x="350735" y="36575"/>
                </a:lnTo>
                <a:lnTo>
                  <a:pt x="408266" y="36575"/>
                </a:lnTo>
                <a:lnTo>
                  <a:pt x="408266" y="28701"/>
                </a:lnTo>
                <a:close/>
              </a:path>
              <a:path w="452119" h="111760">
                <a:moveTo>
                  <a:pt x="270598" y="21716"/>
                </a:moveTo>
                <a:lnTo>
                  <a:pt x="260819" y="21716"/>
                </a:lnTo>
                <a:lnTo>
                  <a:pt x="260805" y="36702"/>
                </a:lnTo>
                <a:lnTo>
                  <a:pt x="260184" y="42163"/>
                </a:lnTo>
                <a:lnTo>
                  <a:pt x="243420" y="76835"/>
                </a:lnTo>
                <a:lnTo>
                  <a:pt x="232879" y="86613"/>
                </a:lnTo>
                <a:lnTo>
                  <a:pt x="240499" y="92328"/>
                </a:lnTo>
                <a:lnTo>
                  <a:pt x="243166" y="90042"/>
                </a:lnTo>
                <a:lnTo>
                  <a:pt x="246087" y="87249"/>
                </a:lnTo>
                <a:lnTo>
                  <a:pt x="249135" y="83820"/>
                </a:lnTo>
                <a:lnTo>
                  <a:pt x="252183" y="80517"/>
                </a:lnTo>
                <a:lnTo>
                  <a:pt x="254977" y="77088"/>
                </a:lnTo>
                <a:lnTo>
                  <a:pt x="257136" y="73533"/>
                </a:lnTo>
                <a:lnTo>
                  <a:pt x="259676" y="69723"/>
                </a:lnTo>
                <a:lnTo>
                  <a:pt x="261581" y="66421"/>
                </a:lnTo>
                <a:lnTo>
                  <a:pt x="262978" y="63246"/>
                </a:lnTo>
                <a:lnTo>
                  <a:pt x="264502" y="60071"/>
                </a:lnTo>
                <a:lnTo>
                  <a:pt x="265391" y="57530"/>
                </a:lnTo>
                <a:lnTo>
                  <a:pt x="265772" y="55499"/>
                </a:lnTo>
                <a:lnTo>
                  <a:pt x="274639" y="55499"/>
                </a:lnTo>
                <a:lnTo>
                  <a:pt x="274535" y="55245"/>
                </a:lnTo>
                <a:lnTo>
                  <a:pt x="272884" y="49022"/>
                </a:lnTo>
                <a:lnTo>
                  <a:pt x="271360" y="42672"/>
                </a:lnTo>
                <a:lnTo>
                  <a:pt x="270598" y="36702"/>
                </a:lnTo>
                <a:lnTo>
                  <a:pt x="270598" y="21716"/>
                </a:lnTo>
                <a:close/>
              </a:path>
              <a:path w="452119" h="111760">
                <a:moveTo>
                  <a:pt x="274639" y="55499"/>
                </a:moveTo>
                <a:lnTo>
                  <a:pt x="265772" y="55499"/>
                </a:lnTo>
                <a:lnTo>
                  <a:pt x="266407" y="57530"/>
                </a:lnTo>
                <a:lnTo>
                  <a:pt x="267550" y="60198"/>
                </a:lnTo>
                <a:lnTo>
                  <a:pt x="269201" y="63753"/>
                </a:lnTo>
                <a:lnTo>
                  <a:pt x="270852" y="67437"/>
                </a:lnTo>
                <a:lnTo>
                  <a:pt x="283298" y="83185"/>
                </a:lnTo>
                <a:lnTo>
                  <a:pt x="285838" y="85851"/>
                </a:lnTo>
                <a:lnTo>
                  <a:pt x="288251" y="87884"/>
                </a:lnTo>
                <a:lnTo>
                  <a:pt x="290156" y="89280"/>
                </a:lnTo>
                <a:lnTo>
                  <a:pt x="296760" y="83058"/>
                </a:lnTo>
                <a:lnTo>
                  <a:pt x="294474" y="81661"/>
                </a:lnTo>
                <a:lnTo>
                  <a:pt x="291934" y="79501"/>
                </a:lnTo>
                <a:lnTo>
                  <a:pt x="289013" y="76835"/>
                </a:lnTo>
                <a:lnTo>
                  <a:pt x="286092" y="74040"/>
                </a:lnTo>
                <a:lnTo>
                  <a:pt x="283044" y="70230"/>
                </a:lnTo>
                <a:lnTo>
                  <a:pt x="279996" y="65532"/>
                </a:lnTo>
                <a:lnTo>
                  <a:pt x="276821" y="60833"/>
                </a:lnTo>
                <a:lnTo>
                  <a:pt x="274639" y="55499"/>
                </a:lnTo>
                <a:close/>
              </a:path>
              <a:path w="452119" h="111760">
                <a:moveTo>
                  <a:pt x="291553" y="13970"/>
                </a:moveTo>
                <a:lnTo>
                  <a:pt x="239737" y="13970"/>
                </a:lnTo>
                <a:lnTo>
                  <a:pt x="239737" y="21716"/>
                </a:lnTo>
                <a:lnTo>
                  <a:pt x="291553" y="21716"/>
                </a:lnTo>
                <a:lnTo>
                  <a:pt x="291553" y="13970"/>
                </a:lnTo>
                <a:close/>
              </a:path>
              <a:path w="452119" h="111760">
                <a:moveTo>
                  <a:pt x="216877" y="32130"/>
                </a:moveTo>
                <a:lnTo>
                  <a:pt x="207479" y="32130"/>
                </a:lnTo>
                <a:lnTo>
                  <a:pt x="207479" y="59689"/>
                </a:lnTo>
                <a:lnTo>
                  <a:pt x="216877" y="59689"/>
                </a:lnTo>
                <a:lnTo>
                  <a:pt x="216877" y="32130"/>
                </a:lnTo>
                <a:close/>
              </a:path>
              <a:path w="452119" h="111760">
                <a:moveTo>
                  <a:pt x="158711" y="3555"/>
                </a:moveTo>
                <a:lnTo>
                  <a:pt x="143141" y="3555"/>
                </a:lnTo>
                <a:lnTo>
                  <a:pt x="136131" y="5968"/>
                </a:lnTo>
                <a:lnTo>
                  <a:pt x="124739" y="15621"/>
                </a:lnTo>
                <a:lnTo>
                  <a:pt x="121894" y="21843"/>
                </a:lnTo>
                <a:lnTo>
                  <a:pt x="121894" y="36702"/>
                </a:lnTo>
                <a:lnTo>
                  <a:pt x="124777" y="42925"/>
                </a:lnTo>
                <a:lnTo>
                  <a:pt x="136334" y="52577"/>
                </a:lnTo>
                <a:lnTo>
                  <a:pt x="143319" y="54990"/>
                </a:lnTo>
                <a:lnTo>
                  <a:pt x="159219" y="54990"/>
                </a:lnTo>
                <a:lnTo>
                  <a:pt x="165823" y="52832"/>
                </a:lnTo>
                <a:lnTo>
                  <a:pt x="173904" y="46609"/>
                </a:lnTo>
                <a:lnTo>
                  <a:pt x="145592" y="46609"/>
                </a:lnTo>
                <a:lnTo>
                  <a:pt x="140830" y="44830"/>
                </a:lnTo>
                <a:lnTo>
                  <a:pt x="133578" y="37973"/>
                </a:lnTo>
                <a:lnTo>
                  <a:pt x="131762" y="33909"/>
                </a:lnTo>
                <a:lnTo>
                  <a:pt x="131819" y="24384"/>
                </a:lnTo>
                <a:lnTo>
                  <a:pt x="133578" y="20447"/>
                </a:lnTo>
                <a:lnTo>
                  <a:pt x="137198" y="17017"/>
                </a:lnTo>
                <a:lnTo>
                  <a:pt x="140830" y="13715"/>
                </a:lnTo>
                <a:lnTo>
                  <a:pt x="145592" y="12064"/>
                </a:lnTo>
                <a:lnTo>
                  <a:pt x="174256" y="12064"/>
                </a:lnTo>
                <a:lnTo>
                  <a:pt x="165061" y="5461"/>
                </a:lnTo>
                <a:lnTo>
                  <a:pt x="158711" y="3555"/>
                </a:lnTo>
                <a:close/>
              </a:path>
              <a:path w="452119" h="111760">
                <a:moveTo>
                  <a:pt x="174256" y="12064"/>
                </a:moveTo>
                <a:lnTo>
                  <a:pt x="157441" y="12064"/>
                </a:lnTo>
                <a:lnTo>
                  <a:pt x="162140" y="13715"/>
                </a:lnTo>
                <a:lnTo>
                  <a:pt x="169252" y="20320"/>
                </a:lnTo>
                <a:lnTo>
                  <a:pt x="171157" y="24384"/>
                </a:lnTo>
                <a:lnTo>
                  <a:pt x="171157" y="33909"/>
                </a:lnTo>
                <a:lnTo>
                  <a:pt x="169252" y="37973"/>
                </a:lnTo>
                <a:lnTo>
                  <a:pt x="162140" y="44830"/>
                </a:lnTo>
                <a:lnTo>
                  <a:pt x="157441" y="46609"/>
                </a:lnTo>
                <a:lnTo>
                  <a:pt x="173904" y="46609"/>
                </a:lnTo>
                <a:lnTo>
                  <a:pt x="176872" y="44323"/>
                </a:lnTo>
                <a:lnTo>
                  <a:pt x="180047" y="38735"/>
                </a:lnTo>
                <a:lnTo>
                  <a:pt x="180809" y="32130"/>
                </a:lnTo>
                <a:lnTo>
                  <a:pt x="216877" y="32130"/>
                </a:lnTo>
                <a:lnTo>
                  <a:pt x="216877" y="24384"/>
                </a:lnTo>
                <a:lnTo>
                  <a:pt x="180555" y="24384"/>
                </a:lnTo>
                <a:lnTo>
                  <a:pt x="179285" y="18287"/>
                </a:lnTo>
                <a:lnTo>
                  <a:pt x="175856" y="13208"/>
                </a:lnTo>
                <a:lnTo>
                  <a:pt x="174256" y="12064"/>
                </a:lnTo>
                <a:close/>
              </a:path>
              <a:path w="452119" h="111760">
                <a:moveTo>
                  <a:pt x="216877" y="0"/>
                </a:moveTo>
                <a:lnTo>
                  <a:pt x="207479" y="0"/>
                </a:lnTo>
                <a:lnTo>
                  <a:pt x="207479" y="24384"/>
                </a:lnTo>
                <a:lnTo>
                  <a:pt x="216877" y="24384"/>
                </a:lnTo>
                <a:lnTo>
                  <a:pt x="216877" y="0"/>
                </a:lnTo>
                <a:close/>
              </a:path>
              <a:path w="452119" h="111760">
                <a:moveTo>
                  <a:pt x="394931" y="9651"/>
                </a:moveTo>
                <a:lnTo>
                  <a:pt x="364197" y="9651"/>
                </a:lnTo>
                <a:lnTo>
                  <a:pt x="364197" y="17399"/>
                </a:lnTo>
                <a:lnTo>
                  <a:pt x="394931" y="17399"/>
                </a:lnTo>
                <a:lnTo>
                  <a:pt x="394931" y="9651"/>
                </a:lnTo>
                <a:close/>
              </a:path>
              <a:path w="452119" h="111760">
                <a:moveTo>
                  <a:pt x="451573" y="55499"/>
                </a:moveTo>
                <a:lnTo>
                  <a:pt x="442302" y="55499"/>
                </a:lnTo>
                <a:lnTo>
                  <a:pt x="442302" y="111251"/>
                </a:lnTo>
                <a:lnTo>
                  <a:pt x="451573" y="111251"/>
                </a:lnTo>
                <a:lnTo>
                  <a:pt x="451573" y="55499"/>
                </a:lnTo>
                <a:close/>
              </a:path>
              <a:path w="452119" h="111760">
                <a:moveTo>
                  <a:pt x="426554" y="2539"/>
                </a:moveTo>
                <a:lnTo>
                  <a:pt x="417283" y="2539"/>
                </a:lnTo>
                <a:lnTo>
                  <a:pt x="417283" y="106299"/>
                </a:lnTo>
                <a:lnTo>
                  <a:pt x="426554" y="106299"/>
                </a:lnTo>
                <a:lnTo>
                  <a:pt x="426554" y="55499"/>
                </a:lnTo>
                <a:lnTo>
                  <a:pt x="451573" y="55499"/>
                </a:lnTo>
                <a:lnTo>
                  <a:pt x="451573" y="46989"/>
                </a:lnTo>
                <a:lnTo>
                  <a:pt x="426554" y="46989"/>
                </a:lnTo>
                <a:lnTo>
                  <a:pt x="426554" y="2539"/>
                </a:lnTo>
                <a:close/>
              </a:path>
              <a:path w="452119" h="111760">
                <a:moveTo>
                  <a:pt x="451573" y="0"/>
                </a:moveTo>
                <a:lnTo>
                  <a:pt x="442302" y="0"/>
                </a:lnTo>
                <a:lnTo>
                  <a:pt x="442302" y="46989"/>
                </a:lnTo>
                <a:lnTo>
                  <a:pt x="451573" y="46989"/>
                </a:lnTo>
                <a:lnTo>
                  <a:pt x="451573" y="0"/>
                </a:lnTo>
                <a:close/>
              </a:path>
              <a:path w="452119" h="111760">
                <a:moveTo>
                  <a:pt x="337781" y="53212"/>
                </a:moveTo>
                <a:lnTo>
                  <a:pt x="328510" y="53212"/>
                </a:lnTo>
                <a:lnTo>
                  <a:pt x="328510" y="111251"/>
                </a:lnTo>
                <a:lnTo>
                  <a:pt x="337781" y="111251"/>
                </a:lnTo>
                <a:lnTo>
                  <a:pt x="337781" y="53212"/>
                </a:lnTo>
                <a:close/>
              </a:path>
              <a:path w="452119" h="111760">
                <a:moveTo>
                  <a:pt x="312508" y="2539"/>
                </a:moveTo>
                <a:lnTo>
                  <a:pt x="303237" y="2539"/>
                </a:lnTo>
                <a:lnTo>
                  <a:pt x="303237" y="106299"/>
                </a:lnTo>
                <a:lnTo>
                  <a:pt x="312508" y="106299"/>
                </a:lnTo>
                <a:lnTo>
                  <a:pt x="312508" y="53212"/>
                </a:lnTo>
                <a:lnTo>
                  <a:pt x="337781" y="53212"/>
                </a:lnTo>
                <a:lnTo>
                  <a:pt x="337781" y="44830"/>
                </a:lnTo>
                <a:lnTo>
                  <a:pt x="312508" y="44830"/>
                </a:lnTo>
                <a:lnTo>
                  <a:pt x="312508" y="2539"/>
                </a:lnTo>
                <a:close/>
              </a:path>
              <a:path w="452119" h="111760">
                <a:moveTo>
                  <a:pt x="337781" y="0"/>
                </a:moveTo>
                <a:lnTo>
                  <a:pt x="328510" y="0"/>
                </a:lnTo>
                <a:lnTo>
                  <a:pt x="328510" y="44830"/>
                </a:lnTo>
                <a:lnTo>
                  <a:pt x="337781" y="44830"/>
                </a:lnTo>
                <a:lnTo>
                  <a:pt x="33778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585341" y="3485260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60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462"/>
                </a:lnTo>
                <a:lnTo>
                  <a:pt x="253" y="18796"/>
                </a:lnTo>
                <a:lnTo>
                  <a:pt x="3556" y="22860"/>
                </a:lnTo>
                <a:lnTo>
                  <a:pt x="4699" y="22351"/>
                </a:lnTo>
                <a:lnTo>
                  <a:pt x="5968" y="21843"/>
                </a:lnTo>
                <a:lnTo>
                  <a:pt x="8762" y="20319"/>
                </a:lnTo>
                <a:lnTo>
                  <a:pt x="10033" y="19303"/>
                </a:lnTo>
                <a:lnTo>
                  <a:pt x="11175" y="17779"/>
                </a:lnTo>
                <a:lnTo>
                  <a:pt x="12318" y="16383"/>
                </a:lnTo>
                <a:lnTo>
                  <a:pt x="13208" y="14731"/>
                </a:lnTo>
                <a:lnTo>
                  <a:pt x="13589" y="13208"/>
                </a:lnTo>
                <a:lnTo>
                  <a:pt x="14096" y="11684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668145" y="3391661"/>
            <a:ext cx="889381" cy="11353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624201" y="3391027"/>
            <a:ext cx="330200" cy="112395"/>
          </a:xfrm>
          <a:custGeom>
            <a:avLst/>
            <a:gdLst/>
            <a:ahLst/>
            <a:cxnLst/>
            <a:rect l="l" t="t" r="r" b="b"/>
            <a:pathLst>
              <a:path w="330200" h="112395">
                <a:moveTo>
                  <a:pt x="29337" y="82042"/>
                </a:moveTo>
                <a:lnTo>
                  <a:pt x="20066" y="82042"/>
                </a:lnTo>
                <a:lnTo>
                  <a:pt x="20066" y="109474"/>
                </a:lnTo>
                <a:lnTo>
                  <a:pt x="101346" y="109474"/>
                </a:lnTo>
                <a:lnTo>
                  <a:pt x="101346" y="101600"/>
                </a:lnTo>
                <a:lnTo>
                  <a:pt x="29337" y="101600"/>
                </a:lnTo>
                <a:lnTo>
                  <a:pt x="29337" y="82042"/>
                </a:lnTo>
                <a:close/>
              </a:path>
              <a:path w="330200" h="112395">
                <a:moveTo>
                  <a:pt x="98425" y="635"/>
                </a:moveTo>
                <a:lnTo>
                  <a:pt x="88900" y="635"/>
                </a:lnTo>
                <a:lnTo>
                  <a:pt x="88900" y="65277"/>
                </a:lnTo>
                <a:lnTo>
                  <a:pt x="59055" y="65277"/>
                </a:lnTo>
                <a:lnTo>
                  <a:pt x="59055" y="72898"/>
                </a:lnTo>
                <a:lnTo>
                  <a:pt x="88900" y="72898"/>
                </a:lnTo>
                <a:lnTo>
                  <a:pt x="88900" y="87630"/>
                </a:lnTo>
                <a:lnTo>
                  <a:pt x="98425" y="87630"/>
                </a:lnTo>
                <a:lnTo>
                  <a:pt x="98425" y="635"/>
                </a:lnTo>
                <a:close/>
              </a:path>
              <a:path w="330200" h="112395">
                <a:moveTo>
                  <a:pt x="84455" y="45465"/>
                </a:moveTo>
                <a:lnTo>
                  <a:pt x="43306" y="48640"/>
                </a:lnTo>
                <a:lnTo>
                  <a:pt x="0" y="48895"/>
                </a:lnTo>
                <a:lnTo>
                  <a:pt x="0" y="56514"/>
                </a:lnTo>
                <a:lnTo>
                  <a:pt x="28956" y="56514"/>
                </a:lnTo>
                <a:lnTo>
                  <a:pt x="28956" y="77597"/>
                </a:lnTo>
                <a:lnTo>
                  <a:pt x="38354" y="77597"/>
                </a:lnTo>
                <a:lnTo>
                  <a:pt x="38354" y="56387"/>
                </a:lnTo>
                <a:lnTo>
                  <a:pt x="45309" y="56318"/>
                </a:lnTo>
                <a:lnTo>
                  <a:pt x="52085" y="56118"/>
                </a:lnTo>
                <a:lnTo>
                  <a:pt x="84455" y="53086"/>
                </a:lnTo>
                <a:lnTo>
                  <a:pt x="84455" y="45465"/>
                </a:lnTo>
                <a:close/>
              </a:path>
              <a:path w="330200" h="112395">
                <a:moveTo>
                  <a:pt x="48768" y="0"/>
                </a:moveTo>
                <a:lnTo>
                  <a:pt x="30353" y="0"/>
                </a:lnTo>
                <a:lnTo>
                  <a:pt x="23241" y="2032"/>
                </a:lnTo>
                <a:lnTo>
                  <a:pt x="17906" y="6096"/>
                </a:lnTo>
                <a:lnTo>
                  <a:pt x="12700" y="10160"/>
                </a:lnTo>
                <a:lnTo>
                  <a:pt x="10032" y="14859"/>
                </a:lnTo>
                <a:lnTo>
                  <a:pt x="10101" y="25781"/>
                </a:lnTo>
                <a:lnTo>
                  <a:pt x="12573" y="30352"/>
                </a:lnTo>
                <a:lnTo>
                  <a:pt x="17906" y="34417"/>
                </a:lnTo>
                <a:lnTo>
                  <a:pt x="23113" y="38481"/>
                </a:lnTo>
                <a:lnTo>
                  <a:pt x="30353" y="40512"/>
                </a:lnTo>
                <a:lnTo>
                  <a:pt x="48641" y="40512"/>
                </a:lnTo>
                <a:lnTo>
                  <a:pt x="55880" y="38481"/>
                </a:lnTo>
                <a:lnTo>
                  <a:pt x="61087" y="34417"/>
                </a:lnTo>
                <a:lnTo>
                  <a:pt x="63270" y="32765"/>
                </a:lnTo>
                <a:lnTo>
                  <a:pt x="32893" y="32765"/>
                </a:lnTo>
                <a:lnTo>
                  <a:pt x="27812" y="31369"/>
                </a:lnTo>
                <a:lnTo>
                  <a:pt x="24384" y="28701"/>
                </a:lnTo>
                <a:lnTo>
                  <a:pt x="21081" y="25908"/>
                </a:lnTo>
                <a:lnTo>
                  <a:pt x="19431" y="23113"/>
                </a:lnTo>
                <a:lnTo>
                  <a:pt x="19431" y="17272"/>
                </a:lnTo>
                <a:lnTo>
                  <a:pt x="20955" y="14477"/>
                </a:lnTo>
                <a:lnTo>
                  <a:pt x="27559" y="8889"/>
                </a:lnTo>
                <a:lnTo>
                  <a:pt x="32638" y="7493"/>
                </a:lnTo>
                <a:lnTo>
                  <a:pt x="63003" y="7493"/>
                </a:lnTo>
                <a:lnTo>
                  <a:pt x="56006" y="2032"/>
                </a:lnTo>
                <a:lnTo>
                  <a:pt x="48768" y="0"/>
                </a:lnTo>
                <a:close/>
              </a:path>
              <a:path w="330200" h="112395">
                <a:moveTo>
                  <a:pt x="63003" y="7493"/>
                </a:moveTo>
                <a:lnTo>
                  <a:pt x="46355" y="7493"/>
                </a:lnTo>
                <a:lnTo>
                  <a:pt x="51562" y="8889"/>
                </a:lnTo>
                <a:lnTo>
                  <a:pt x="54737" y="11684"/>
                </a:lnTo>
                <a:lnTo>
                  <a:pt x="58038" y="14477"/>
                </a:lnTo>
                <a:lnTo>
                  <a:pt x="59690" y="17272"/>
                </a:lnTo>
                <a:lnTo>
                  <a:pt x="59690" y="23113"/>
                </a:lnTo>
                <a:lnTo>
                  <a:pt x="58038" y="25908"/>
                </a:lnTo>
                <a:lnTo>
                  <a:pt x="51562" y="31369"/>
                </a:lnTo>
                <a:lnTo>
                  <a:pt x="46481" y="32765"/>
                </a:lnTo>
                <a:lnTo>
                  <a:pt x="63270" y="32765"/>
                </a:lnTo>
                <a:lnTo>
                  <a:pt x="66293" y="30480"/>
                </a:lnTo>
                <a:lnTo>
                  <a:pt x="68888" y="25908"/>
                </a:lnTo>
                <a:lnTo>
                  <a:pt x="68961" y="14859"/>
                </a:lnTo>
                <a:lnTo>
                  <a:pt x="66421" y="10160"/>
                </a:lnTo>
                <a:lnTo>
                  <a:pt x="63003" y="7493"/>
                </a:lnTo>
                <a:close/>
              </a:path>
              <a:path w="330200" h="112395">
                <a:moveTo>
                  <a:pt x="145415" y="74802"/>
                </a:moveTo>
                <a:lnTo>
                  <a:pt x="136017" y="74802"/>
                </a:lnTo>
                <a:lnTo>
                  <a:pt x="136017" y="109474"/>
                </a:lnTo>
                <a:lnTo>
                  <a:pt x="216662" y="109474"/>
                </a:lnTo>
                <a:lnTo>
                  <a:pt x="216662" y="101726"/>
                </a:lnTo>
                <a:lnTo>
                  <a:pt x="145415" y="101726"/>
                </a:lnTo>
                <a:lnTo>
                  <a:pt x="145415" y="74802"/>
                </a:lnTo>
                <a:close/>
              </a:path>
              <a:path w="330200" h="112395">
                <a:moveTo>
                  <a:pt x="213741" y="635"/>
                </a:moveTo>
                <a:lnTo>
                  <a:pt x="204343" y="635"/>
                </a:lnTo>
                <a:lnTo>
                  <a:pt x="204343" y="81407"/>
                </a:lnTo>
                <a:lnTo>
                  <a:pt x="213741" y="81407"/>
                </a:lnTo>
                <a:lnTo>
                  <a:pt x="213741" y="635"/>
                </a:lnTo>
                <a:close/>
              </a:path>
              <a:path w="330200" h="112395">
                <a:moveTo>
                  <a:pt x="157099" y="4572"/>
                </a:moveTo>
                <a:lnTo>
                  <a:pt x="139319" y="4572"/>
                </a:lnTo>
                <a:lnTo>
                  <a:pt x="131953" y="7365"/>
                </a:lnTo>
                <a:lnTo>
                  <a:pt x="126111" y="12953"/>
                </a:lnTo>
                <a:lnTo>
                  <a:pt x="120650" y="18414"/>
                </a:lnTo>
                <a:lnTo>
                  <a:pt x="117729" y="25019"/>
                </a:lnTo>
                <a:lnTo>
                  <a:pt x="117729" y="40512"/>
                </a:lnTo>
                <a:lnTo>
                  <a:pt x="120650" y="47117"/>
                </a:lnTo>
                <a:lnTo>
                  <a:pt x="126237" y="52705"/>
                </a:lnTo>
                <a:lnTo>
                  <a:pt x="131953" y="58165"/>
                </a:lnTo>
                <a:lnTo>
                  <a:pt x="139319" y="60960"/>
                </a:lnTo>
                <a:lnTo>
                  <a:pt x="157099" y="60960"/>
                </a:lnTo>
                <a:lnTo>
                  <a:pt x="164337" y="58165"/>
                </a:lnTo>
                <a:lnTo>
                  <a:pt x="170315" y="52450"/>
                </a:lnTo>
                <a:lnTo>
                  <a:pt x="141731" y="52450"/>
                </a:lnTo>
                <a:lnTo>
                  <a:pt x="136651" y="50546"/>
                </a:lnTo>
                <a:lnTo>
                  <a:pt x="129540" y="42925"/>
                </a:lnTo>
                <a:lnTo>
                  <a:pt x="127762" y="38226"/>
                </a:lnTo>
                <a:lnTo>
                  <a:pt x="127762" y="27305"/>
                </a:lnTo>
                <a:lnTo>
                  <a:pt x="129540" y="22606"/>
                </a:lnTo>
                <a:lnTo>
                  <a:pt x="133096" y="18669"/>
                </a:lnTo>
                <a:lnTo>
                  <a:pt x="136651" y="14859"/>
                </a:lnTo>
                <a:lnTo>
                  <a:pt x="141731" y="12953"/>
                </a:lnTo>
                <a:lnTo>
                  <a:pt x="170182" y="12953"/>
                </a:lnTo>
                <a:lnTo>
                  <a:pt x="164337" y="7365"/>
                </a:lnTo>
                <a:lnTo>
                  <a:pt x="157099" y="4572"/>
                </a:lnTo>
                <a:close/>
              </a:path>
              <a:path w="330200" h="112395">
                <a:moveTo>
                  <a:pt x="170182" y="12953"/>
                </a:moveTo>
                <a:lnTo>
                  <a:pt x="154940" y="12953"/>
                </a:lnTo>
                <a:lnTo>
                  <a:pt x="160019" y="14859"/>
                </a:lnTo>
                <a:lnTo>
                  <a:pt x="167005" y="22606"/>
                </a:lnTo>
                <a:lnTo>
                  <a:pt x="168656" y="27305"/>
                </a:lnTo>
                <a:lnTo>
                  <a:pt x="168656" y="38226"/>
                </a:lnTo>
                <a:lnTo>
                  <a:pt x="167005" y="42925"/>
                </a:lnTo>
                <a:lnTo>
                  <a:pt x="163449" y="46736"/>
                </a:lnTo>
                <a:lnTo>
                  <a:pt x="160019" y="50546"/>
                </a:lnTo>
                <a:lnTo>
                  <a:pt x="154940" y="52450"/>
                </a:lnTo>
                <a:lnTo>
                  <a:pt x="170315" y="52450"/>
                </a:lnTo>
                <a:lnTo>
                  <a:pt x="175894" y="47117"/>
                </a:lnTo>
                <a:lnTo>
                  <a:pt x="178688" y="40512"/>
                </a:lnTo>
                <a:lnTo>
                  <a:pt x="178688" y="25019"/>
                </a:lnTo>
                <a:lnTo>
                  <a:pt x="175894" y="18414"/>
                </a:lnTo>
                <a:lnTo>
                  <a:pt x="170182" y="12953"/>
                </a:lnTo>
                <a:close/>
              </a:path>
              <a:path w="330200" h="112395">
                <a:moveTo>
                  <a:pt x="307848" y="53975"/>
                </a:moveTo>
                <a:lnTo>
                  <a:pt x="298576" y="53975"/>
                </a:lnTo>
                <a:lnTo>
                  <a:pt x="298576" y="106934"/>
                </a:lnTo>
                <a:lnTo>
                  <a:pt x="307848" y="106934"/>
                </a:lnTo>
                <a:lnTo>
                  <a:pt x="307848" y="53975"/>
                </a:lnTo>
                <a:close/>
              </a:path>
              <a:path w="330200" h="112395">
                <a:moveTo>
                  <a:pt x="265049" y="11430"/>
                </a:moveTo>
                <a:lnTo>
                  <a:pt x="250951" y="11430"/>
                </a:lnTo>
                <a:lnTo>
                  <a:pt x="244856" y="14986"/>
                </a:lnTo>
                <a:lnTo>
                  <a:pt x="232791" y="51815"/>
                </a:lnTo>
                <a:lnTo>
                  <a:pt x="233242" y="60706"/>
                </a:lnTo>
                <a:lnTo>
                  <a:pt x="250951" y="92201"/>
                </a:lnTo>
                <a:lnTo>
                  <a:pt x="265430" y="92201"/>
                </a:lnTo>
                <a:lnTo>
                  <a:pt x="271399" y="88900"/>
                </a:lnTo>
                <a:lnTo>
                  <a:pt x="274966" y="83693"/>
                </a:lnTo>
                <a:lnTo>
                  <a:pt x="253365" y="83693"/>
                </a:lnTo>
                <a:lnTo>
                  <a:pt x="249428" y="80645"/>
                </a:lnTo>
                <a:lnTo>
                  <a:pt x="243912" y="68611"/>
                </a:lnTo>
                <a:lnTo>
                  <a:pt x="243816" y="68325"/>
                </a:lnTo>
                <a:lnTo>
                  <a:pt x="242443" y="60833"/>
                </a:lnTo>
                <a:lnTo>
                  <a:pt x="242443" y="42672"/>
                </a:lnTo>
                <a:lnTo>
                  <a:pt x="243840" y="35178"/>
                </a:lnTo>
                <a:lnTo>
                  <a:pt x="246634" y="28956"/>
                </a:lnTo>
                <a:lnTo>
                  <a:pt x="249428" y="22860"/>
                </a:lnTo>
                <a:lnTo>
                  <a:pt x="253365" y="19685"/>
                </a:lnTo>
                <a:lnTo>
                  <a:pt x="274752" y="19685"/>
                </a:lnTo>
                <a:lnTo>
                  <a:pt x="270763" y="14477"/>
                </a:lnTo>
                <a:lnTo>
                  <a:pt x="265049" y="11430"/>
                </a:lnTo>
                <a:close/>
              </a:path>
              <a:path w="330200" h="112395">
                <a:moveTo>
                  <a:pt x="274752" y="19685"/>
                </a:moveTo>
                <a:lnTo>
                  <a:pt x="263271" y="19685"/>
                </a:lnTo>
                <a:lnTo>
                  <a:pt x="267081" y="22860"/>
                </a:lnTo>
                <a:lnTo>
                  <a:pt x="269875" y="28956"/>
                </a:lnTo>
                <a:lnTo>
                  <a:pt x="272796" y="35178"/>
                </a:lnTo>
                <a:lnTo>
                  <a:pt x="274193" y="42672"/>
                </a:lnTo>
                <a:lnTo>
                  <a:pt x="274169" y="60833"/>
                </a:lnTo>
                <a:lnTo>
                  <a:pt x="272796" y="68325"/>
                </a:lnTo>
                <a:lnTo>
                  <a:pt x="269875" y="74549"/>
                </a:lnTo>
                <a:lnTo>
                  <a:pt x="267081" y="80645"/>
                </a:lnTo>
                <a:lnTo>
                  <a:pt x="263271" y="83693"/>
                </a:lnTo>
                <a:lnTo>
                  <a:pt x="274966" y="83693"/>
                </a:lnTo>
                <a:lnTo>
                  <a:pt x="283718" y="54356"/>
                </a:lnTo>
                <a:lnTo>
                  <a:pt x="283718" y="53975"/>
                </a:lnTo>
                <a:lnTo>
                  <a:pt x="307848" y="53975"/>
                </a:lnTo>
                <a:lnTo>
                  <a:pt x="307848" y="45593"/>
                </a:lnTo>
                <a:lnTo>
                  <a:pt x="283463" y="45593"/>
                </a:lnTo>
                <a:lnTo>
                  <a:pt x="282515" y="38020"/>
                </a:lnTo>
                <a:lnTo>
                  <a:pt x="280828" y="31305"/>
                </a:lnTo>
                <a:lnTo>
                  <a:pt x="278427" y="25447"/>
                </a:lnTo>
                <a:lnTo>
                  <a:pt x="275336" y="20447"/>
                </a:lnTo>
                <a:lnTo>
                  <a:pt x="274752" y="19685"/>
                </a:lnTo>
                <a:close/>
              </a:path>
              <a:path w="330200" h="112395">
                <a:moveTo>
                  <a:pt x="307848" y="3175"/>
                </a:moveTo>
                <a:lnTo>
                  <a:pt x="298576" y="3175"/>
                </a:lnTo>
                <a:lnTo>
                  <a:pt x="298576" y="45593"/>
                </a:lnTo>
                <a:lnTo>
                  <a:pt x="307848" y="45593"/>
                </a:lnTo>
                <a:lnTo>
                  <a:pt x="307848" y="3175"/>
                </a:lnTo>
                <a:close/>
              </a:path>
              <a:path w="330200" h="112395">
                <a:moveTo>
                  <a:pt x="330200" y="635"/>
                </a:moveTo>
                <a:lnTo>
                  <a:pt x="320929" y="635"/>
                </a:lnTo>
                <a:lnTo>
                  <a:pt x="320929" y="111887"/>
                </a:lnTo>
                <a:lnTo>
                  <a:pt x="330200" y="111887"/>
                </a:lnTo>
                <a:lnTo>
                  <a:pt x="330200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022092" y="3391661"/>
            <a:ext cx="213740" cy="11125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302889" y="3391661"/>
            <a:ext cx="966088" cy="11341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78248" y="348531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87958" y="364172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8113" y="3607561"/>
            <a:ext cx="1181074" cy="11391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56027" y="3606672"/>
            <a:ext cx="234315" cy="11150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551683" y="3608070"/>
            <a:ext cx="216789" cy="11125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39720" y="3615563"/>
            <a:ext cx="192912" cy="9474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048380" y="3608070"/>
            <a:ext cx="327025" cy="113664"/>
          </a:xfrm>
          <a:custGeom>
            <a:avLst/>
            <a:gdLst/>
            <a:ahLst/>
            <a:cxnLst/>
            <a:rect l="l" t="t" r="r" b="b"/>
            <a:pathLst>
              <a:path w="327025" h="113664">
                <a:moveTo>
                  <a:pt x="168656" y="69595"/>
                </a:moveTo>
                <a:lnTo>
                  <a:pt x="159154" y="69978"/>
                </a:lnTo>
                <a:lnTo>
                  <a:pt x="150844" y="71135"/>
                </a:lnTo>
                <a:lnTo>
                  <a:pt x="143724" y="73078"/>
                </a:lnTo>
                <a:lnTo>
                  <a:pt x="137794" y="75818"/>
                </a:lnTo>
                <a:lnTo>
                  <a:pt x="130682" y="79882"/>
                </a:lnTo>
                <a:lnTo>
                  <a:pt x="127126" y="85216"/>
                </a:lnTo>
                <a:lnTo>
                  <a:pt x="127126" y="98043"/>
                </a:lnTo>
                <a:lnTo>
                  <a:pt x="168656" y="113410"/>
                </a:lnTo>
                <a:lnTo>
                  <a:pt x="178228" y="113029"/>
                </a:lnTo>
                <a:lnTo>
                  <a:pt x="186562" y="111887"/>
                </a:lnTo>
                <a:lnTo>
                  <a:pt x="193659" y="109982"/>
                </a:lnTo>
                <a:lnTo>
                  <a:pt x="199517" y="107314"/>
                </a:lnTo>
                <a:lnTo>
                  <a:pt x="202184" y="105790"/>
                </a:lnTo>
                <a:lnTo>
                  <a:pt x="159257" y="105790"/>
                </a:lnTo>
                <a:lnTo>
                  <a:pt x="151637" y="104520"/>
                </a:lnTo>
                <a:lnTo>
                  <a:pt x="139826" y="99440"/>
                </a:lnTo>
                <a:lnTo>
                  <a:pt x="136906" y="96012"/>
                </a:lnTo>
                <a:lnTo>
                  <a:pt x="136906" y="86994"/>
                </a:lnTo>
                <a:lnTo>
                  <a:pt x="139826" y="83565"/>
                </a:lnTo>
                <a:lnTo>
                  <a:pt x="145795" y="81025"/>
                </a:lnTo>
                <a:lnTo>
                  <a:pt x="151637" y="78612"/>
                </a:lnTo>
                <a:lnTo>
                  <a:pt x="159257" y="77469"/>
                </a:lnTo>
                <a:lnTo>
                  <a:pt x="202406" y="77469"/>
                </a:lnTo>
                <a:lnTo>
                  <a:pt x="199517" y="75818"/>
                </a:lnTo>
                <a:lnTo>
                  <a:pt x="193659" y="73078"/>
                </a:lnTo>
                <a:lnTo>
                  <a:pt x="186562" y="71135"/>
                </a:lnTo>
                <a:lnTo>
                  <a:pt x="178228" y="69978"/>
                </a:lnTo>
                <a:lnTo>
                  <a:pt x="168656" y="69595"/>
                </a:lnTo>
                <a:close/>
              </a:path>
              <a:path w="327025" h="113664">
                <a:moveTo>
                  <a:pt x="202406" y="77469"/>
                </a:moveTo>
                <a:lnTo>
                  <a:pt x="177926" y="77469"/>
                </a:lnTo>
                <a:lnTo>
                  <a:pt x="185546" y="78612"/>
                </a:lnTo>
                <a:lnTo>
                  <a:pt x="197357" y="83692"/>
                </a:lnTo>
                <a:lnTo>
                  <a:pt x="200170" y="86994"/>
                </a:lnTo>
                <a:lnTo>
                  <a:pt x="200279" y="96012"/>
                </a:lnTo>
                <a:lnTo>
                  <a:pt x="197357" y="99440"/>
                </a:lnTo>
                <a:lnTo>
                  <a:pt x="185546" y="104520"/>
                </a:lnTo>
                <a:lnTo>
                  <a:pt x="177926" y="105790"/>
                </a:lnTo>
                <a:lnTo>
                  <a:pt x="202184" y="105790"/>
                </a:lnTo>
                <a:lnTo>
                  <a:pt x="206629" y="103250"/>
                </a:lnTo>
                <a:lnTo>
                  <a:pt x="210184" y="98043"/>
                </a:lnTo>
                <a:lnTo>
                  <a:pt x="210184" y="85216"/>
                </a:lnTo>
                <a:lnTo>
                  <a:pt x="206629" y="79882"/>
                </a:lnTo>
                <a:lnTo>
                  <a:pt x="202406" y="77469"/>
                </a:lnTo>
                <a:close/>
              </a:path>
              <a:path w="327025" h="113664">
                <a:moveTo>
                  <a:pt x="21843" y="74040"/>
                </a:moveTo>
                <a:lnTo>
                  <a:pt x="12445" y="74040"/>
                </a:lnTo>
                <a:lnTo>
                  <a:pt x="12445" y="108838"/>
                </a:lnTo>
                <a:lnTo>
                  <a:pt x="91820" y="108838"/>
                </a:lnTo>
                <a:lnTo>
                  <a:pt x="91820" y="101091"/>
                </a:lnTo>
                <a:lnTo>
                  <a:pt x="21843" y="101091"/>
                </a:lnTo>
                <a:lnTo>
                  <a:pt x="21843" y="74040"/>
                </a:lnTo>
                <a:close/>
              </a:path>
              <a:path w="327025" h="113664">
                <a:moveTo>
                  <a:pt x="87375" y="0"/>
                </a:moveTo>
                <a:lnTo>
                  <a:pt x="78105" y="0"/>
                </a:lnTo>
                <a:lnTo>
                  <a:pt x="78105" y="80771"/>
                </a:lnTo>
                <a:lnTo>
                  <a:pt x="87375" y="80771"/>
                </a:lnTo>
                <a:lnTo>
                  <a:pt x="87375" y="40004"/>
                </a:lnTo>
                <a:lnTo>
                  <a:pt x="104267" y="40004"/>
                </a:lnTo>
                <a:lnTo>
                  <a:pt x="104267" y="31876"/>
                </a:lnTo>
                <a:lnTo>
                  <a:pt x="87375" y="31876"/>
                </a:lnTo>
                <a:lnTo>
                  <a:pt x="87375" y="0"/>
                </a:lnTo>
                <a:close/>
              </a:path>
              <a:path w="327025" h="113664">
                <a:moveTo>
                  <a:pt x="53467" y="8127"/>
                </a:moveTo>
                <a:lnTo>
                  <a:pt x="0" y="8127"/>
                </a:lnTo>
                <a:lnTo>
                  <a:pt x="0" y="59816"/>
                </a:lnTo>
                <a:lnTo>
                  <a:pt x="53467" y="59816"/>
                </a:lnTo>
                <a:lnTo>
                  <a:pt x="53467" y="52069"/>
                </a:lnTo>
                <a:lnTo>
                  <a:pt x="9398" y="52069"/>
                </a:lnTo>
                <a:lnTo>
                  <a:pt x="9398" y="15875"/>
                </a:lnTo>
                <a:lnTo>
                  <a:pt x="53467" y="15875"/>
                </a:lnTo>
                <a:lnTo>
                  <a:pt x="53467" y="8127"/>
                </a:lnTo>
                <a:close/>
              </a:path>
              <a:path w="327025" h="113664">
                <a:moveTo>
                  <a:pt x="53467" y="15875"/>
                </a:moveTo>
                <a:lnTo>
                  <a:pt x="44195" y="15875"/>
                </a:lnTo>
                <a:lnTo>
                  <a:pt x="44195" y="52069"/>
                </a:lnTo>
                <a:lnTo>
                  <a:pt x="53467" y="52069"/>
                </a:lnTo>
                <a:lnTo>
                  <a:pt x="53467" y="15875"/>
                </a:lnTo>
                <a:close/>
              </a:path>
              <a:path w="327025" h="113664">
                <a:moveTo>
                  <a:pt x="208788" y="45592"/>
                </a:moveTo>
                <a:lnTo>
                  <a:pt x="199389" y="45592"/>
                </a:lnTo>
                <a:lnTo>
                  <a:pt x="199389" y="68452"/>
                </a:lnTo>
                <a:lnTo>
                  <a:pt x="208788" y="68452"/>
                </a:lnTo>
                <a:lnTo>
                  <a:pt x="208788" y="45592"/>
                </a:lnTo>
                <a:close/>
              </a:path>
              <a:path w="327025" h="113664">
                <a:moveTo>
                  <a:pt x="170561" y="8127"/>
                </a:moveTo>
                <a:lnTo>
                  <a:pt x="117729" y="8127"/>
                </a:lnTo>
                <a:lnTo>
                  <a:pt x="117729" y="56514"/>
                </a:lnTo>
                <a:lnTo>
                  <a:pt x="170561" y="56514"/>
                </a:lnTo>
                <a:lnTo>
                  <a:pt x="170561" y="48640"/>
                </a:lnTo>
                <a:lnTo>
                  <a:pt x="127126" y="48640"/>
                </a:lnTo>
                <a:lnTo>
                  <a:pt x="127126" y="15875"/>
                </a:lnTo>
                <a:lnTo>
                  <a:pt x="170561" y="15875"/>
                </a:lnTo>
                <a:lnTo>
                  <a:pt x="170561" y="8127"/>
                </a:lnTo>
                <a:close/>
              </a:path>
              <a:path w="327025" h="113664">
                <a:moveTo>
                  <a:pt x="170561" y="15875"/>
                </a:moveTo>
                <a:lnTo>
                  <a:pt x="161289" y="15875"/>
                </a:lnTo>
                <a:lnTo>
                  <a:pt x="161289" y="48640"/>
                </a:lnTo>
                <a:lnTo>
                  <a:pt x="170561" y="48640"/>
                </a:lnTo>
                <a:lnTo>
                  <a:pt x="170561" y="45592"/>
                </a:lnTo>
                <a:lnTo>
                  <a:pt x="208788" y="45592"/>
                </a:lnTo>
                <a:lnTo>
                  <a:pt x="208788" y="37972"/>
                </a:lnTo>
                <a:lnTo>
                  <a:pt x="170561" y="37972"/>
                </a:lnTo>
                <a:lnTo>
                  <a:pt x="170561" y="24764"/>
                </a:lnTo>
                <a:lnTo>
                  <a:pt x="208788" y="24764"/>
                </a:lnTo>
                <a:lnTo>
                  <a:pt x="208788" y="17144"/>
                </a:lnTo>
                <a:lnTo>
                  <a:pt x="170561" y="17144"/>
                </a:lnTo>
                <a:lnTo>
                  <a:pt x="170561" y="15875"/>
                </a:lnTo>
                <a:close/>
              </a:path>
              <a:path w="327025" h="113664">
                <a:moveTo>
                  <a:pt x="208788" y="24764"/>
                </a:moveTo>
                <a:lnTo>
                  <a:pt x="199389" y="24764"/>
                </a:lnTo>
                <a:lnTo>
                  <a:pt x="199389" y="37972"/>
                </a:lnTo>
                <a:lnTo>
                  <a:pt x="208788" y="37972"/>
                </a:lnTo>
                <a:lnTo>
                  <a:pt x="208788" y="24764"/>
                </a:lnTo>
                <a:close/>
              </a:path>
              <a:path w="327025" h="113664">
                <a:moveTo>
                  <a:pt x="208788" y="0"/>
                </a:moveTo>
                <a:lnTo>
                  <a:pt x="199389" y="0"/>
                </a:lnTo>
                <a:lnTo>
                  <a:pt x="199389" y="17144"/>
                </a:lnTo>
                <a:lnTo>
                  <a:pt x="208788" y="17144"/>
                </a:lnTo>
                <a:lnTo>
                  <a:pt x="208788" y="0"/>
                </a:lnTo>
                <a:close/>
              </a:path>
              <a:path w="327025" h="113664">
                <a:moveTo>
                  <a:pt x="304292" y="53339"/>
                </a:moveTo>
                <a:lnTo>
                  <a:pt x="295020" y="53339"/>
                </a:lnTo>
                <a:lnTo>
                  <a:pt x="295020" y="106299"/>
                </a:lnTo>
                <a:lnTo>
                  <a:pt x="304292" y="106299"/>
                </a:lnTo>
                <a:lnTo>
                  <a:pt x="304292" y="53339"/>
                </a:lnTo>
                <a:close/>
              </a:path>
              <a:path w="327025" h="113664">
                <a:moveTo>
                  <a:pt x="261493" y="10794"/>
                </a:moveTo>
                <a:lnTo>
                  <a:pt x="247395" y="10794"/>
                </a:lnTo>
                <a:lnTo>
                  <a:pt x="241299" y="14350"/>
                </a:lnTo>
                <a:lnTo>
                  <a:pt x="229234" y="51180"/>
                </a:lnTo>
                <a:lnTo>
                  <a:pt x="229686" y="60070"/>
                </a:lnTo>
                <a:lnTo>
                  <a:pt x="247395" y="91566"/>
                </a:lnTo>
                <a:lnTo>
                  <a:pt x="261873" y="91566"/>
                </a:lnTo>
                <a:lnTo>
                  <a:pt x="267843" y="88264"/>
                </a:lnTo>
                <a:lnTo>
                  <a:pt x="271410" y="83057"/>
                </a:lnTo>
                <a:lnTo>
                  <a:pt x="249808" y="83057"/>
                </a:lnTo>
                <a:lnTo>
                  <a:pt x="245871" y="80009"/>
                </a:lnTo>
                <a:lnTo>
                  <a:pt x="240356" y="67976"/>
                </a:lnTo>
                <a:lnTo>
                  <a:pt x="240260" y="67690"/>
                </a:lnTo>
                <a:lnTo>
                  <a:pt x="238886" y="60197"/>
                </a:lnTo>
                <a:lnTo>
                  <a:pt x="238886" y="42037"/>
                </a:lnTo>
                <a:lnTo>
                  <a:pt x="240283" y="34543"/>
                </a:lnTo>
                <a:lnTo>
                  <a:pt x="243078" y="28320"/>
                </a:lnTo>
                <a:lnTo>
                  <a:pt x="245871" y="22225"/>
                </a:lnTo>
                <a:lnTo>
                  <a:pt x="249808" y="19050"/>
                </a:lnTo>
                <a:lnTo>
                  <a:pt x="271196" y="19050"/>
                </a:lnTo>
                <a:lnTo>
                  <a:pt x="267207" y="13842"/>
                </a:lnTo>
                <a:lnTo>
                  <a:pt x="261493" y="10794"/>
                </a:lnTo>
                <a:close/>
              </a:path>
              <a:path w="327025" h="113664">
                <a:moveTo>
                  <a:pt x="271196" y="19050"/>
                </a:moveTo>
                <a:lnTo>
                  <a:pt x="259715" y="19050"/>
                </a:lnTo>
                <a:lnTo>
                  <a:pt x="263524" y="22225"/>
                </a:lnTo>
                <a:lnTo>
                  <a:pt x="266319" y="28320"/>
                </a:lnTo>
                <a:lnTo>
                  <a:pt x="269240" y="34543"/>
                </a:lnTo>
                <a:lnTo>
                  <a:pt x="270636" y="42037"/>
                </a:lnTo>
                <a:lnTo>
                  <a:pt x="270613" y="60197"/>
                </a:lnTo>
                <a:lnTo>
                  <a:pt x="269240" y="67690"/>
                </a:lnTo>
                <a:lnTo>
                  <a:pt x="266319" y="73913"/>
                </a:lnTo>
                <a:lnTo>
                  <a:pt x="263524" y="80009"/>
                </a:lnTo>
                <a:lnTo>
                  <a:pt x="259715" y="83057"/>
                </a:lnTo>
                <a:lnTo>
                  <a:pt x="271410" y="83057"/>
                </a:lnTo>
                <a:lnTo>
                  <a:pt x="280161" y="53720"/>
                </a:lnTo>
                <a:lnTo>
                  <a:pt x="280161" y="53339"/>
                </a:lnTo>
                <a:lnTo>
                  <a:pt x="304292" y="53339"/>
                </a:lnTo>
                <a:lnTo>
                  <a:pt x="304292" y="44957"/>
                </a:lnTo>
                <a:lnTo>
                  <a:pt x="279907" y="44957"/>
                </a:lnTo>
                <a:lnTo>
                  <a:pt x="278959" y="37385"/>
                </a:lnTo>
                <a:lnTo>
                  <a:pt x="277272" y="30670"/>
                </a:lnTo>
                <a:lnTo>
                  <a:pt x="274871" y="24812"/>
                </a:lnTo>
                <a:lnTo>
                  <a:pt x="271780" y="19812"/>
                </a:lnTo>
                <a:lnTo>
                  <a:pt x="271196" y="19050"/>
                </a:lnTo>
                <a:close/>
              </a:path>
              <a:path w="327025" h="113664">
                <a:moveTo>
                  <a:pt x="304292" y="2539"/>
                </a:moveTo>
                <a:lnTo>
                  <a:pt x="295020" y="2539"/>
                </a:lnTo>
                <a:lnTo>
                  <a:pt x="295020" y="44957"/>
                </a:lnTo>
                <a:lnTo>
                  <a:pt x="304292" y="44957"/>
                </a:lnTo>
                <a:lnTo>
                  <a:pt x="304292" y="2539"/>
                </a:lnTo>
                <a:close/>
              </a:path>
              <a:path w="327025" h="113664">
                <a:moveTo>
                  <a:pt x="326644" y="0"/>
                </a:moveTo>
                <a:lnTo>
                  <a:pt x="317372" y="0"/>
                </a:lnTo>
                <a:lnTo>
                  <a:pt x="317372" y="111251"/>
                </a:lnTo>
                <a:lnTo>
                  <a:pt x="326644" y="111251"/>
                </a:lnTo>
                <a:lnTo>
                  <a:pt x="32664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444621" y="3608070"/>
            <a:ext cx="323850" cy="111760"/>
          </a:xfrm>
          <a:custGeom>
            <a:avLst/>
            <a:gdLst/>
            <a:ahLst/>
            <a:cxnLst/>
            <a:rect l="l" t="t" r="r" b="b"/>
            <a:pathLst>
              <a:path w="323850" h="111760">
                <a:moveTo>
                  <a:pt x="219582" y="87883"/>
                </a:moveTo>
                <a:lnTo>
                  <a:pt x="108203" y="87883"/>
                </a:lnTo>
                <a:lnTo>
                  <a:pt x="108203" y="95757"/>
                </a:lnTo>
                <a:lnTo>
                  <a:pt x="219582" y="95757"/>
                </a:lnTo>
                <a:lnTo>
                  <a:pt x="219582" y="87883"/>
                </a:lnTo>
                <a:close/>
              </a:path>
              <a:path w="323850" h="111760">
                <a:moveTo>
                  <a:pt x="323341" y="67182"/>
                </a:moveTo>
                <a:lnTo>
                  <a:pt x="313816" y="67182"/>
                </a:lnTo>
                <a:lnTo>
                  <a:pt x="313816" y="111251"/>
                </a:lnTo>
                <a:lnTo>
                  <a:pt x="323341" y="111251"/>
                </a:lnTo>
                <a:lnTo>
                  <a:pt x="323341" y="67182"/>
                </a:lnTo>
                <a:close/>
              </a:path>
              <a:path w="323850" h="111760">
                <a:moveTo>
                  <a:pt x="286384" y="14350"/>
                </a:moveTo>
                <a:lnTo>
                  <a:pt x="235203" y="14350"/>
                </a:lnTo>
                <a:lnTo>
                  <a:pt x="235203" y="86740"/>
                </a:lnTo>
                <a:lnTo>
                  <a:pt x="286384" y="86740"/>
                </a:lnTo>
                <a:lnTo>
                  <a:pt x="286384" y="78866"/>
                </a:lnTo>
                <a:lnTo>
                  <a:pt x="244601" y="78866"/>
                </a:lnTo>
                <a:lnTo>
                  <a:pt x="244601" y="22097"/>
                </a:lnTo>
                <a:lnTo>
                  <a:pt x="286384" y="22097"/>
                </a:lnTo>
                <a:lnTo>
                  <a:pt x="286384" y="14350"/>
                </a:lnTo>
                <a:close/>
              </a:path>
              <a:path w="323850" h="111760">
                <a:moveTo>
                  <a:pt x="286384" y="22097"/>
                </a:moveTo>
                <a:lnTo>
                  <a:pt x="277113" y="22097"/>
                </a:lnTo>
                <a:lnTo>
                  <a:pt x="277113" y="78866"/>
                </a:lnTo>
                <a:lnTo>
                  <a:pt x="286384" y="78866"/>
                </a:lnTo>
                <a:lnTo>
                  <a:pt x="286384" y="67182"/>
                </a:lnTo>
                <a:lnTo>
                  <a:pt x="323341" y="67182"/>
                </a:lnTo>
                <a:lnTo>
                  <a:pt x="323341" y="59435"/>
                </a:lnTo>
                <a:lnTo>
                  <a:pt x="286384" y="59435"/>
                </a:lnTo>
                <a:lnTo>
                  <a:pt x="286384" y="38734"/>
                </a:lnTo>
                <a:lnTo>
                  <a:pt x="323341" y="38734"/>
                </a:lnTo>
                <a:lnTo>
                  <a:pt x="323341" y="30860"/>
                </a:lnTo>
                <a:lnTo>
                  <a:pt x="286384" y="30860"/>
                </a:lnTo>
                <a:lnTo>
                  <a:pt x="286384" y="22097"/>
                </a:lnTo>
                <a:close/>
              </a:path>
              <a:path w="323850" h="111760">
                <a:moveTo>
                  <a:pt x="323341" y="38734"/>
                </a:moveTo>
                <a:lnTo>
                  <a:pt x="313816" y="38734"/>
                </a:lnTo>
                <a:lnTo>
                  <a:pt x="313816" y="59435"/>
                </a:lnTo>
                <a:lnTo>
                  <a:pt x="323341" y="59435"/>
                </a:lnTo>
                <a:lnTo>
                  <a:pt x="323341" y="38734"/>
                </a:lnTo>
                <a:close/>
              </a:path>
              <a:path w="323850" h="111760">
                <a:moveTo>
                  <a:pt x="323341" y="0"/>
                </a:moveTo>
                <a:lnTo>
                  <a:pt x="313816" y="0"/>
                </a:lnTo>
                <a:lnTo>
                  <a:pt x="313816" y="30860"/>
                </a:lnTo>
                <a:lnTo>
                  <a:pt x="323341" y="30860"/>
                </a:lnTo>
                <a:lnTo>
                  <a:pt x="323341" y="0"/>
                </a:lnTo>
                <a:close/>
              </a:path>
              <a:path w="323850" h="111760">
                <a:moveTo>
                  <a:pt x="37845" y="8762"/>
                </a:moveTo>
                <a:lnTo>
                  <a:pt x="20192" y="8762"/>
                </a:lnTo>
                <a:lnTo>
                  <a:pt x="13207" y="12445"/>
                </a:lnTo>
                <a:lnTo>
                  <a:pt x="0" y="49529"/>
                </a:lnTo>
                <a:lnTo>
                  <a:pt x="496" y="58292"/>
                </a:lnTo>
                <a:lnTo>
                  <a:pt x="20192" y="90424"/>
                </a:lnTo>
                <a:lnTo>
                  <a:pt x="37845" y="90424"/>
                </a:lnTo>
                <a:lnTo>
                  <a:pt x="44830" y="86740"/>
                </a:lnTo>
                <a:lnTo>
                  <a:pt x="48128" y="81914"/>
                </a:lnTo>
                <a:lnTo>
                  <a:pt x="22859" y="81914"/>
                </a:lnTo>
                <a:lnTo>
                  <a:pt x="18033" y="78739"/>
                </a:lnTo>
                <a:lnTo>
                  <a:pt x="11261" y="66198"/>
                </a:lnTo>
                <a:lnTo>
                  <a:pt x="11148" y="65912"/>
                </a:lnTo>
                <a:lnTo>
                  <a:pt x="9525" y="58419"/>
                </a:lnTo>
                <a:lnTo>
                  <a:pt x="9525" y="40639"/>
                </a:lnTo>
                <a:lnTo>
                  <a:pt x="11175" y="33146"/>
                </a:lnTo>
                <a:lnTo>
                  <a:pt x="18033" y="20446"/>
                </a:lnTo>
                <a:lnTo>
                  <a:pt x="22859" y="17144"/>
                </a:lnTo>
                <a:lnTo>
                  <a:pt x="48152" y="17144"/>
                </a:lnTo>
                <a:lnTo>
                  <a:pt x="44830" y="12445"/>
                </a:lnTo>
                <a:lnTo>
                  <a:pt x="37845" y="8762"/>
                </a:lnTo>
                <a:close/>
              </a:path>
              <a:path w="323850" h="111760">
                <a:moveTo>
                  <a:pt x="48152" y="17144"/>
                </a:moveTo>
                <a:lnTo>
                  <a:pt x="35432" y="17144"/>
                </a:lnTo>
                <a:lnTo>
                  <a:pt x="40258" y="20446"/>
                </a:lnTo>
                <a:lnTo>
                  <a:pt x="46862" y="33146"/>
                </a:lnTo>
                <a:lnTo>
                  <a:pt x="48640" y="40639"/>
                </a:lnTo>
                <a:lnTo>
                  <a:pt x="48611" y="58419"/>
                </a:lnTo>
                <a:lnTo>
                  <a:pt x="46862" y="65912"/>
                </a:lnTo>
                <a:lnTo>
                  <a:pt x="43152" y="73175"/>
                </a:lnTo>
                <a:lnTo>
                  <a:pt x="40258" y="78739"/>
                </a:lnTo>
                <a:lnTo>
                  <a:pt x="35432" y="81914"/>
                </a:lnTo>
                <a:lnTo>
                  <a:pt x="48128" y="81914"/>
                </a:lnTo>
                <a:lnTo>
                  <a:pt x="57912" y="49529"/>
                </a:lnTo>
                <a:lnTo>
                  <a:pt x="57431" y="40743"/>
                </a:lnTo>
                <a:lnTo>
                  <a:pt x="55975" y="32861"/>
                </a:lnTo>
                <a:lnTo>
                  <a:pt x="53518" y="25884"/>
                </a:lnTo>
                <a:lnTo>
                  <a:pt x="50037" y="19812"/>
                </a:lnTo>
                <a:lnTo>
                  <a:pt x="48152" y="17144"/>
                </a:lnTo>
                <a:close/>
              </a:path>
              <a:path w="323850" h="111760">
                <a:moveTo>
                  <a:pt x="202056" y="11049"/>
                </a:moveTo>
                <a:lnTo>
                  <a:pt x="123698" y="11049"/>
                </a:lnTo>
                <a:lnTo>
                  <a:pt x="123698" y="18795"/>
                </a:lnTo>
                <a:lnTo>
                  <a:pt x="192786" y="18795"/>
                </a:lnTo>
                <a:lnTo>
                  <a:pt x="192786" y="37083"/>
                </a:lnTo>
                <a:lnTo>
                  <a:pt x="124078" y="37083"/>
                </a:lnTo>
                <a:lnTo>
                  <a:pt x="124078" y="70865"/>
                </a:lnTo>
                <a:lnTo>
                  <a:pt x="205739" y="70865"/>
                </a:lnTo>
                <a:lnTo>
                  <a:pt x="205739" y="62991"/>
                </a:lnTo>
                <a:lnTo>
                  <a:pt x="133350" y="62991"/>
                </a:lnTo>
                <a:lnTo>
                  <a:pt x="133350" y="44830"/>
                </a:lnTo>
                <a:lnTo>
                  <a:pt x="202056" y="44830"/>
                </a:lnTo>
                <a:lnTo>
                  <a:pt x="202056" y="11049"/>
                </a:lnTo>
                <a:close/>
              </a:path>
              <a:path w="323850" h="111760">
                <a:moveTo>
                  <a:pt x="93471" y="0"/>
                </a:moveTo>
                <a:lnTo>
                  <a:pt x="83946" y="0"/>
                </a:lnTo>
                <a:lnTo>
                  <a:pt x="83946" y="111251"/>
                </a:lnTo>
                <a:lnTo>
                  <a:pt x="93471" y="111251"/>
                </a:lnTo>
                <a:lnTo>
                  <a:pt x="9347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789045" y="3701669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461"/>
                </a:lnTo>
                <a:lnTo>
                  <a:pt x="253" y="18795"/>
                </a:lnTo>
                <a:lnTo>
                  <a:pt x="3555" y="22859"/>
                </a:lnTo>
                <a:lnTo>
                  <a:pt x="4699" y="22351"/>
                </a:lnTo>
                <a:lnTo>
                  <a:pt x="5968" y="21843"/>
                </a:lnTo>
                <a:lnTo>
                  <a:pt x="8762" y="20319"/>
                </a:lnTo>
                <a:lnTo>
                  <a:pt x="10032" y="19303"/>
                </a:lnTo>
                <a:lnTo>
                  <a:pt x="11175" y="17779"/>
                </a:lnTo>
                <a:lnTo>
                  <a:pt x="12318" y="16382"/>
                </a:lnTo>
                <a:lnTo>
                  <a:pt x="13207" y="14731"/>
                </a:lnTo>
                <a:lnTo>
                  <a:pt x="13588" y="13207"/>
                </a:lnTo>
                <a:lnTo>
                  <a:pt x="14096" y="11683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867658" y="3608070"/>
            <a:ext cx="218312" cy="11125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147565" y="3608070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7"/>
                </a:moveTo>
                <a:lnTo>
                  <a:pt x="49393" y="70738"/>
                </a:lnTo>
                <a:lnTo>
                  <a:pt x="41163" y="71882"/>
                </a:lnTo>
                <a:lnTo>
                  <a:pt x="34101" y="73787"/>
                </a:lnTo>
                <a:lnTo>
                  <a:pt x="28194" y="76453"/>
                </a:lnTo>
                <a:lnTo>
                  <a:pt x="21209" y="80517"/>
                </a:lnTo>
                <a:lnTo>
                  <a:pt x="17653" y="85725"/>
                </a:lnTo>
                <a:lnTo>
                  <a:pt x="17653" y="98170"/>
                </a:lnTo>
                <a:lnTo>
                  <a:pt x="58800" y="113410"/>
                </a:lnTo>
                <a:lnTo>
                  <a:pt x="68208" y="113031"/>
                </a:lnTo>
                <a:lnTo>
                  <a:pt x="76438" y="111902"/>
                </a:lnTo>
                <a:lnTo>
                  <a:pt x="83500" y="110035"/>
                </a:lnTo>
                <a:lnTo>
                  <a:pt x="89408" y="107441"/>
                </a:lnTo>
                <a:lnTo>
                  <a:pt x="92027" y="105917"/>
                </a:lnTo>
                <a:lnTo>
                  <a:pt x="49657" y="105917"/>
                </a:lnTo>
                <a:lnTo>
                  <a:pt x="42163" y="104647"/>
                </a:lnTo>
                <a:lnTo>
                  <a:pt x="36449" y="102107"/>
                </a:lnTo>
                <a:lnTo>
                  <a:pt x="30607" y="99694"/>
                </a:lnTo>
                <a:lnTo>
                  <a:pt x="27686" y="96265"/>
                </a:lnTo>
                <a:lnTo>
                  <a:pt x="27686" y="87756"/>
                </a:lnTo>
                <a:lnTo>
                  <a:pt x="30607" y="84200"/>
                </a:lnTo>
                <a:lnTo>
                  <a:pt x="36449" y="81787"/>
                </a:lnTo>
                <a:lnTo>
                  <a:pt x="42163" y="79247"/>
                </a:lnTo>
                <a:lnTo>
                  <a:pt x="49657" y="78104"/>
                </a:lnTo>
                <a:lnTo>
                  <a:pt x="92245" y="78104"/>
                </a:lnTo>
                <a:lnTo>
                  <a:pt x="89408" y="76453"/>
                </a:lnTo>
                <a:lnTo>
                  <a:pt x="83500" y="73787"/>
                </a:lnTo>
                <a:lnTo>
                  <a:pt x="76438" y="71882"/>
                </a:lnTo>
                <a:lnTo>
                  <a:pt x="68208" y="70738"/>
                </a:lnTo>
                <a:lnTo>
                  <a:pt x="58800" y="70357"/>
                </a:lnTo>
                <a:close/>
              </a:path>
              <a:path w="334645" h="113664">
                <a:moveTo>
                  <a:pt x="92245" y="78104"/>
                </a:moveTo>
                <a:lnTo>
                  <a:pt x="67818" y="78104"/>
                </a:lnTo>
                <a:lnTo>
                  <a:pt x="75311" y="79247"/>
                </a:lnTo>
                <a:lnTo>
                  <a:pt x="81153" y="81787"/>
                </a:lnTo>
                <a:lnTo>
                  <a:pt x="86868" y="84200"/>
                </a:lnTo>
                <a:lnTo>
                  <a:pt x="89788" y="87756"/>
                </a:lnTo>
                <a:lnTo>
                  <a:pt x="89788" y="96265"/>
                </a:lnTo>
                <a:lnTo>
                  <a:pt x="86868" y="99694"/>
                </a:lnTo>
                <a:lnTo>
                  <a:pt x="81153" y="102107"/>
                </a:lnTo>
                <a:lnTo>
                  <a:pt x="75311" y="104647"/>
                </a:lnTo>
                <a:lnTo>
                  <a:pt x="67818" y="105917"/>
                </a:lnTo>
                <a:lnTo>
                  <a:pt x="92027" y="105917"/>
                </a:lnTo>
                <a:lnTo>
                  <a:pt x="96393" y="103377"/>
                </a:lnTo>
                <a:lnTo>
                  <a:pt x="99949" y="98170"/>
                </a:lnTo>
                <a:lnTo>
                  <a:pt x="99949" y="85725"/>
                </a:lnTo>
                <a:lnTo>
                  <a:pt x="96393" y="80517"/>
                </a:lnTo>
                <a:lnTo>
                  <a:pt x="92245" y="78104"/>
                </a:lnTo>
                <a:close/>
              </a:path>
              <a:path w="334645" h="113664">
                <a:moveTo>
                  <a:pt x="263398" y="74167"/>
                </a:moveTo>
                <a:lnTo>
                  <a:pt x="254000" y="74167"/>
                </a:lnTo>
                <a:lnTo>
                  <a:pt x="254000" y="108838"/>
                </a:lnTo>
                <a:lnTo>
                  <a:pt x="334645" y="108838"/>
                </a:lnTo>
                <a:lnTo>
                  <a:pt x="334645" y="101091"/>
                </a:lnTo>
                <a:lnTo>
                  <a:pt x="263398" y="101091"/>
                </a:lnTo>
                <a:lnTo>
                  <a:pt x="263398" y="74167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771"/>
                </a:lnTo>
                <a:lnTo>
                  <a:pt x="331724" y="80771"/>
                </a:lnTo>
                <a:lnTo>
                  <a:pt x="331724" y="0"/>
                </a:lnTo>
                <a:close/>
              </a:path>
              <a:path w="334645" h="113664">
                <a:moveTo>
                  <a:pt x="275082" y="3937"/>
                </a:moveTo>
                <a:lnTo>
                  <a:pt x="257301" y="3937"/>
                </a:lnTo>
                <a:lnTo>
                  <a:pt x="249936" y="6730"/>
                </a:lnTo>
                <a:lnTo>
                  <a:pt x="244094" y="12318"/>
                </a:lnTo>
                <a:lnTo>
                  <a:pt x="238633" y="17779"/>
                </a:lnTo>
                <a:lnTo>
                  <a:pt x="235712" y="24383"/>
                </a:lnTo>
                <a:lnTo>
                  <a:pt x="235712" y="39877"/>
                </a:lnTo>
                <a:lnTo>
                  <a:pt x="238633" y="46481"/>
                </a:lnTo>
                <a:lnTo>
                  <a:pt x="244221" y="52069"/>
                </a:lnTo>
                <a:lnTo>
                  <a:pt x="249936" y="57530"/>
                </a:lnTo>
                <a:lnTo>
                  <a:pt x="257301" y="60325"/>
                </a:lnTo>
                <a:lnTo>
                  <a:pt x="275082" y="60325"/>
                </a:lnTo>
                <a:lnTo>
                  <a:pt x="282321" y="57530"/>
                </a:lnTo>
                <a:lnTo>
                  <a:pt x="288298" y="51815"/>
                </a:lnTo>
                <a:lnTo>
                  <a:pt x="259714" y="51815"/>
                </a:lnTo>
                <a:lnTo>
                  <a:pt x="254635" y="49910"/>
                </a:lnTo>
                <a:lnTo>
                  <a:pt x="247523" y="42290"/>
                </a:lnTo>
                <a:lnTo>
                  <a:pt x="245745" y="37591"/>
                </a:lnTo>
                <a:lnTo>
                  <a:pt x="245745" y="26669"/>
                </a:lnTo>
                <a:lnTo>
                  <a:pt x="247523" y="21970"/>
                </a:lnTo>
                <a:lnTo>
                  <a:pt x="251079" y="18033"/>
                </a:lnTo>
                <a:lnTo>
                  <a:pt x="254635" y="14224"/>
                </a:lnTo>
                <a:lnTo>
                  <a:pt x="259714" y="12318"/>
                </a:lnTo>
                <a:lnTo>
                  <a:pt x="288165" y="12318"/>
                </a:lnTo>
                <a:lnTo>
                  <a:pt x="282321" y="6730"/>
                </a:lnTo>
                <a:lnTo>
                  <a:pt x="275082" y="3937"/>
                </a:lnTo>
                <a:close/>
              </a:path>
              <a:path w="334645" h="113664">
                <a:moveTo>
                  <a:pt x="288165" y="12318"/>
                </a:moveTo>
                <a:lnTo>
                  <a:pt x="272923" y="12318"/>
                </a:lnTo>
                <a:lnTo>
                  <a:pt x="278003" y="14224"/>
                </a:lnTo>
                <a:lnTo>
                  <a:pt x="284988" y="21970"/>
                </a:lnTo>
                <a:lnTo>
                  <a:pt x="286638" y="26669"/>
                </a:lnTo>
                <a:lnTo>
                  <a:pt x="286638" y="37591"/>
                </a:lnTo>
                <a:lnTo>
                  <a:pt x="284988" y="42290"/>
                </a:lnTo>
                <a:lnTo>
                  <a:pt x="281432" y="46100"/>
                </a:lnTo>
                <a:lnTo>
                  <a:pt x="278003" y="49910"/>
                </a:lnTo>
                <a:lnTo>
                  <a:pt x="272923" y="51815"/>
                </a:lnTo>
                <a:lnTo>
                  <a:pt x="288298" y="51815"/>
                </a:lnTo>
                <a:lnTo>
                  <a:pt x="293878" y="46481"/>
                </a:lnTo>
                <a:lnTo>
                  <a:pt x="296672" y="39877"/>
                </a:lnTo>
                <a:lnTo>
                  <a:pt x="296672" y="24383"/>
                </a:lnTo>
                <a:lnTo>
                  <a:pt x="293878" y="17779"/>
                </a:lnTo>
                <a:lnTo>
                  <a:pt x="288165" y="12318"/>
                </a:lnTo>
                <a:close/>
              </a:path>
              <a:path w="334645" h="113664">
                <a:moveTo>
                  <a:pt x="151384" y="10794"/>
                </a:moveTo>
                <a:lnTo>
                  <a:pt x="136651" y="10794"/>
                </a:lnTo>
                <a:lnTo>
                  <a:pt x="130556" y="14350"/>
                </a:lnTo>
                <a:lnTo>
                  <a:pt x="118491" y="51180"/>
                </a:lnTo>
                <a:lnTo>
                  <a:pt x="118942" y="60070"/>
                </a:lnTo>
                <a:lnTo>
                  <a:pt x="136651" y="91566"/>
                </a:lnTo>
                <a:lnTo>
                  <a:pt x="151384" y="91566"/>
                </a:lnTo>
                <a:lnTo>
                  <a:pt x="157607" y="88010"/>
                </a:lnTo>
                <a:lnTo>
                  <a:pt x="160822" y="83057"/>
                </a:lnTo>
                <a:lnTo>
                  <a:pt x="138937" y="83057"/>
                </a:lnTo>
                <a:lnTo>
                  <a:pt x="135128" y="80009"/>
                </a:lnTo>
                <a:lnTo>
                  <a:pt x="129612" y="67976"/>
                </a:lnTo>
                <a:lnTo>
                  <a:pt x="129516" y="67690"/>
                </a:lnTo>
                <a:lnTo>
                  <a:pt x="128143" y="60197"/>
                </a:lnTo>
                <a:lnTo>
                  <a:pt x="128143" y="42037"/>
                </a:lnTo>
                <a:lnTo>
                  <a:pt x="129539" y="34543"/>
                </a:lnTo>
                <a:lnTo>
                  <a:pt x="132334" y="28320"/>
                </a:lnTo>
                <a:lnTo>
                  <a:pt x="135128" y="22225"/>
                </a:lnTo>
                <a:lnTo>
                  <a:pt x="138937" y="19050"/>
                </a:lnTo>
                <a:lnTo>
                  <a:pt x="160657" y="19050"/>
                </a:lnTo>
                <a:lnTo>
                  <a:pt x="157607" y="14350"/>
                </a:lnTo>
                <a:lnTo>
                  <a:pt x="151384" y="10794"/>
                </a:lnTo>
                <a:close/>
              </a:path>
              <a:path w="334645" h="113664">
                <a:moveTo>
                  <a:pt x="160657" y="19050"/>
                </a:moveTo>
                <a:lnTo>
                  <a:pt x="148971" y="19050"/>
                </a:lnTo>
                <a:lnTo>
                  <a:pt x="152781" y="22225"/>
                </a:lnTo>
                <a:lnTo>
                  <a:pt x="155575" y="28320"/>
                </a:lnTo>
                <a:lnTo>
                  <a:pt x="158369" y="34543"/>
                </a:lnTo>
                <a:lnTo>
                  <a:pt x="159766" y="42037"/>
                </a:lnTo>
                <a:lnTo>
                  <a:pt x="159742" y="60197"/>
                </a:lnTo>
                <a:lnTo>
                  <a:pt x="158369" y="67690"/>
                </a:lnTo>
                <a:lnTo>
                  <a:pt x="155575" y="73913"/>
                </a:lnTo>
                <a:lnTo>
                  <a:pt x="152781" y="80009"/>
                </a:lnTo>
                <a:lnTo>
                  <a:pt x="148971" y="83057"/>
                </a:lnTo>
                <a:lnTo>
                  <a:pt x="160822" y="83057"/>
                </a:lnTo>
                <a:lnTo>
                  <a:pt x="169418" y="51180"/>
                </a:lnTo>
                <a:lnTo>
                  <a:pt x="168967" y="42271"/>
                </a:lnTo>
                <a:lnTo>
                  <a:pt x="167624" y="34385"/>
                </a:lnTo>
                <a:lnTo>
                  <a:pt x="165399" y="27499"/>
                </a:lnTo>
                <a:lnTo>
                  <a:pt x="162306" y="21589"/>
                </a:lnTo>
                <a:lnTo>
                  <a:pt x="160657" y="19050"/>
                </a:lnTo>
                <a:close/>
              </a:path>
              <a:path w="334645" h="113664">
                <a:moveTo>
                  <a:pt x="42291" y="15366"/>
                </a:moveTo>
                <a:lnTo>
                  <a:pt x="32385" y="15366"/>
                </a:lnTo>
                <a:lnTo>
                  <a:pt x="32258" y="22987"/>
                </a:lnTo>
                <a:lnTo>
                  <a:pt x="31242" y="27431"/>
                </a:lnTo>
                <a:lnTo>
                  <a:pt x="29210" y="31495"/>
                </a:lnTo>
                <a:lnTo>
                  <a:pt x="27305" y="35432"/>
                </a:lnTo>
                <a:lnTo>
                  <a:pt x="25019" y="38734"/>
                </a:lnTo>
                <a:lnTo>
                  <a:pt x="0" y="56387"/>
                </a:lnTo>
                <a:lnTo>
                  <a:pt x="6604" y="62991"/>
                </a:lnTo>
                <a:lnTo>
                  <a:pt x="25019" y="50926"/>
                </a:lnTo>
                <a:lnTo>
                  <a:pt x="28067" y="48132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7" y="34670"/>
                </a:lnTo>
                <a:lnTo>
                  <a:pt x="45212" y="30860"/>
                </a:lnTo>
                <a:lnTo>
                  <a:pt x="43434" y="27050"/>
                </a:lnTo>
                <a:lnTo>
                  <a:pt x="42418" y="22859"/>
                </a:lnTo>
                <a:lnTo>
                  <a:pt x="42291" y="15366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5" y="37718"/>
                </a:lnTo>
                <a:lnTo>
                  <a:pt x="40259" y="40131"/>
                </a:lnTo>
                <a:lnTo>
                  <a:pt x="43561" y="44195"/>
                </a:lnTo>
                <a:lnTo>
                  <a:pt x="45847" y="46608"/>
                </a:lnTo>
                <a:lnTo>
                  <a:pt x="48768" y="49275"/>
                </a:lnTo>
                <a:lnTo>
                  <a:pt x="52197" y="52450"/>
                </a:lnTo>
                <a:lnTo>
                  <a:pt x="55880" y="54863"/>
                </a:lnTo>
                <a:lnTo>
                  <a:pt x="59689" y="56641"/>
                </a:lnTo>
                <a:lnTo>
                  <a:pt x="66167" y="59435"/>
                </a:lnTo>
                <a:lnTo>
                  <a:pt x="67691" y="59943"/>
                </a:lnTo>
                <a:lnTo>
                  <a:pt x="73279" y="52831"/>
                </a:lnTo>
                <a:lnTo>
                  <a:pt x="71120" y="52196"/>
                </a:lnTo>
                <a:lnTo>
                  <a:pt x="67945" y="50800"/>
                </a:lnTo>
                <a:lnTo>
                  <a:pt x="63626" y="48640"/>
                </a:lnTo>
                <a:lnTo>
                  <a:pt x="59309" y="46608"/>
                </a:lnTo>
                <a:lnTo>
                  <a:pt x="55372" y="43941"/>
                </a:lnTo>
                <a:lnTo>
                  <a:pt x="49403" y="37972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3" y="7619"/>
                </a:moveTo>
                <a:lnTo>
                  <a:pt x="7366" y="7619"/>
                </a:lnTo>
                <a:lnTo>
                  <a:pt x="7366" y="15366"/>
                </a:lnTo>
                <a:lnTo>
                  <a:pt x="67563" y="15366"/>
                </a:lnTo>
                <a:lnTo>
                  <a:pt x="67563" y="7619"/>
                </a:lnTo>
                <a:close/>
              </a:path>
              <a:path w="334645" h="113664">
                <a:moveTo>
                  <a:pt x="215773" y="53339"/>
                </a:moveTo>
                <a:lnTo>
                  <a:pt x="206501" y="53339"/>
                </a:lnTo>
                <a:lnTo>
                  <a:pt x="206501" y="111251"/>
                </a:lnTo>
                <a:lnTo>
                  <a:pt x="215773" y="111251"/>
                </a:lnTo>
                <a:lnTo>
                  <a:pt x="215773" y="53339"/>
                </a:lnTo>
                <a:close/>
              </a:path>
              <a:path w="334645" h="113664">
                <a:moveTo>
                  <a:pt x="190754" y="2539"/>
                </a:moveTo>
                <a:lnTo>
                  <a:pt x="181483" y="2539"/>
                </a:lnTo>
                <a:lnTo>
                  <a:pt x="181483" y="106299"/>
                </a:lnTo>
                <a:lnTo>
                  <a:pt x="190754" y="106299"/>
                </a:lnTo>
                <a:lnTo>
                  <a:pt x="190754" y="53339"/>
                </a:lnTo>
                <a:lnTo>
                  <a:pt x="215773" y="53339"/>
                </a:lnTo>
                <a:lnTo>
                  <a:pt x="215773" y="44957"/>
                </a:lnTo>
                <a:lnTo>
                  <a:pt x="190754" y="44957"/>
                </a:lnTo>
                <a:lnTo>
                  <a:pt x="190754" y="2539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1" y="0"/>
                </a:lnTo>
                <a:lnTo>
                  <a:pt x="206501" y="44957"/>
                </a:lnTo>
                <a:lnTo>
                  <a:pt x="215773" y="44957"/>
                </a:lnTo>
                <a:lnTo>
                  <a:pt x="215773" y="0"/>
                </a:lnTo>
                <a:close/>
              </a:path>
              <a:path w="334645" h="113664">
                <a:moveTo>
                  <a:pt x="96393" y="0"/>
                </a:moveTo>
                <a:lnTo>
                  <a:pt x="86995" y="0"/>
                </a:lnTo>
                <a:lnTo>
                  <a:pt x="86995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411" y="35051"/>
                </a:lnTo>
                <a:lnTo>
                  <a:pt x="113411" y="26924"/>
                </a:lnTo>
                <a:lnTo>
                  <a:pt x="96393" y="26924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546091" y="3615563"/>
            <a:ext cx="201675" cy="9461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764404" y="3608070"/>
            <a:ext cx="327660" cy="113664"/>
          </a:xfrm>
          <a:custGeom>
            <a:avLst/>
            <a:gdLst/>
            <a:ahLst/>
            <a:cxnLst/>
            <a:rect l="l" t="t" r="r" b="b"/>
            <a:pathLst>
              <a:path w="327660" h="113664">
                <a:moveTo>
                  <a:pt x="168656" y="69595"/>
                </a:moveTo>
                <a:lnTo>
                  <a:pt x="159154" y="69978"/>
                </a:lnTo>
                <a:lnTo>
                  <a:pt x="150844" y="71135"/>
                </a:lnTo>
                <a:lnTo>
                  <a:pt x="143724" y="73078"/>
                </a:lnTo>
                <a:lnTo>
                  <a:pt x="137795" y="75818"/>
                </a:lnTo>
                <a:lnTo>
                  <a:pt x="130683" y="79882"/>
                </a:lnTo>
                <a:lnTo>
                  <a:pt x="127127" y="85216"/>
                </a:lnTo>
                <a:lnTo>
                  <a:pt x="127127" y="98043"/>
                </a:lnTo>
                <a:lnTo>
                  <a:pt x="168656" y="113410"/>
                </a:lnTo>
                <a:lnTo>
                  <a:pt x="178228" y="113029"/>
                </a:lnTo>
                <a:lnTo>
                  <a:pt x="186562" y="111887"/>
                </a:lnTo>
                <a:lnTo>
                  <a:pt x="193659" y="109982"/>
                </a:lnTo>
                <a:lnTo>
                  <a:pt x="199517" y="107314"/>
                </a:lnTo>
                <a:lnTo>
                  <a:pt x="202184" y="105790"/>
                </a:lnTo>
                <a:lnTo>
                  <a:pt x="159258" y="105790"/>
                </a:lnTo>
                <a:lnTo>
                  <a:pt x="151637" y="104520"/>
                </a:lnTo>
                <a:lnTo>
                  <a:pt x="139827" y="99440"/>
                </a:lnTo>
                <a:lnTo>
                  <a:pt x="136906" y="96012"/>
                </a:lnTo>
                <a:lnTo>
                  <a:pt x="136906" y="86994"/>
                </a:lnTo>
                <a:lnTo>
                  <a:pt x="139827" y="83565"/>
                </a:lnTo>
                <a:lnTo>
                  <a:pt x="145796" y="81025"/>
                </a:lnTo>
                <a:lnTo>
                  <a:pt x="151637" y="78612"/>
                </a:lnTo>
                <a:lnTo>
                  <a:pt x="159258" y="77469"/>
                </a:lnTo>
                <a:lnTo>
                  <a:pt x="202406" y="77469"/>
                </a:lnTo>
                <a:lnTo>
                  <a:pt x="199517" y="75818"/>
                </a:lnTo>
                <a:lnTo>
                  <a:pt x="193659" y="73078"/>
                </a:lnTo>
                <a:lnTo>
                  <a:pt x="186563" y="71135"/>
                </a:lnTo>
                <a:lnTo>
                  <a:pt x="178228" y="69978"/>
                </a:lnTo>
                <a:lnTo>
                  <a:pt x="168656" y="69595"/>
                </a:lnTo>
                <a:close/>
              </a:path>
              <a:path w="327660" h="113664">
                <a:moveTo>
                  <a:pt x="202406" y="77469"/>
                </a:moveTo>
                <a:lnTo>
                  <a:pt x="177927" y="77469"/>
                </a:lnTo>
                <a:lnTo>
                  <a:pt x="185547" y="78612"/>
                </a:lnTo>
                <a:lnTo>
                  <a:pt x="197358" y="83692"/>
                </a:lnTo>
                <a:lnTo>
                  <a:pt x="200170" y="86994"/>
                </a:lnTo>
                <a:lnTo>
                  <a:pt x="200279" y="96012"/>
                </a:lnTo>
                <a:lnTo>
                  <a:pt x="197358" y="99440"/>
                </a:lnTo>
                <a:lnTo>
                  <a:pt x="185547" y="104520"/>
                </a:lnTo>
                <a:lnTo>
                  <a:pt x="177927" y="105790"/>
                </a:lnTo>
                <a:lnTo>
                  <a:pt x="202184" y="105790"/>
                </a:lnTo>
                <a:lnTo>
                  <a:pt x="206629" y="103250"/>
                </a:lnTo>
                <a:lnTo>
                  <a:pt x="210185" y="98043"/>
                </a:lnTo>
                <a:lnTo>
                  <a:pt x="210185" y="85216"/>
                </a:lnTo>
                <a:lnTo>
                  <a:pt x="206629" y="79882"/>
                </a:lnTo>
                <a:lnTo>
                  <a:pt x="202406" y="77469"/>
                </a:lnTo>
                <a:close/>
              </a:path>
              <a:path w="327660" h="113664">
                <a:moveTo>
                  <a:pt x="313309" y="76962"/>
                </a:moveTo>
                <a:lnTo>
                  <a:pt x="266573" y="79501"/>
                </a:lnTo>
                <a:lnTo>
                  <a:pt x="229743" y="79628"/>
                </a:lnTo>
                <a:lnTo>
                  <a:pt x="229743" y="87629"/>
                </a:lnTo>
                <a:lnTo>
                  <a:pt x="271994" y="87362"/>
                </a:lnTo>
                <a:lnTo>
                  <a:pt x="313309" y="84962"/>
                </a:lnTo>
                <a:lnTo>
                  <a:pt x="313309" y="76962"/>
                </a:lnTo>
                <a:close/>
              </a:path>
              <a:path w="327660" h="113664">
                <a:moveTo>
                  <a:pt x="21844" y="74040"/>
                </a:moveTo>
                <a:lnTo>
                  <a:pt x="12446" y="74040"/>
                </a:lnTo>
                <a:lnTo>
                  <a:pt x="12446" y="108838"/>
                </a:lnTo>
                <a:lnTo>
                  <a:pt x="91821" y="108838"/>
                </a:lnTo>
                <a:lnTo>
                  <a:pt x="91821" y="101091"/>
                </a:lnTo>
                <a:lnTo>
                  <a:pt x="21844" y="101091"/>
                </a:lnTo>
                <a:lnTo>
                  <a:pt x="21844" y="74040"/>
                </a:lnTo>
                <a:close/>
              </a:path>
              <a:path w="327660" h="113664">
                <a:moveTo>
                  <a:pt x="87375" y="0"/>
                </a:moveTo>
                <a:lnTo>
                  <a:pt x="78105" y="0"/>
                </a:lnTo>
                <a:lnTo>
                  <a:pt x="78105" y="80771"/>
                </a:lnTo>
                <a:lnTo>
                  <a:pt x="87375" y="80771"/>
                </a:lnTo>
                <a:lnTo>
                  <a:pt x="87375" y="40004"/>
                </a:lnTo>
                <a:lnTo>
                  <a:pt x="104267" y="40004"/>
                </a:lnTo>
                <a:lnTo>
                  <a:pt x="104267" y="31876"/>
                </a:lnTo>
                <a:lnTo>
                  <a:pt x="87375" y="31876"/>
                </a:lnTo>
                <a:lnTo>
                  <a:pt x="87375" y="0"/>
                </a:lnTo>
                <a:close/>
              </a:path>
              <a:path w="327660" h="113664">
                <a:moveTo>
                  <a:pt x="53467" y="8127"/>
                </a:moveTo>
                <a:lnTo>
                  <a:pt x="0" y="8127"/>
                </a:lnTo>
                <a:lnTo>
                  <a:pt x="0" y="59816"/>
                </a:lnTo>
                <a:lnTo>
                  <a:pt x="53467" y="59816"/>
                </a:lnTo>
                <a:lnTo>
                  <a:pt x="53467" y="52069"/>
                </a:lnTo>
                <a:lnTo>
                  <a:pt x="9398" y="52069"/>
                </a:lnTo>
                <a:lnTo>
                  <a:pt x="9398" y="15875"/>
                </a:lnTo>
                <a:lnTo>
                  <a:pt x="53467" y="15875"/>
                </a:lnTo>
                <a:lnTo>
                  <a:pt x="53467" y="8127"/>
                </a:lnTo>
                <a:close/>
              </a:path>
              <a:path w="327660" h="113664">
                <a:moveTo>
                  <a:pt x="53467" y="15875"/>
                </a:moveTo>
                <a:lnTo>
                  <a:pt x="44196" y="15875"/>
                </a:lnTo>
                <a:lnTo>
                  <a:pt x="44196" y="52069"/>
                </a:lnTo>
                <a:lnTo>
                  <a:pt x="53467" y="52069"/>
                </a:lnTo>
                <a:lnTo>
                  <a:pt x="53467" y="15875"/>
                </a:lnTo>
                <a:close/>
              </a:path>
              <a:path w="327660" h="113664">
                <a:moveTo>
                  <a:pt x="208787" y="45592"/>
                </a:moveTo>
                <a:lnTo>
                  <a:pt x="199390" y="45592"/>
                </a:lnTo>
                <a:lnTo>
                  <a:pt x="199390" y="68452"/>
                </a:lnTo>
                <a:lnTo>
                  <a:pt x="208787" y="68452"/>
                </a:lnTo>
                <a:lnTo>
                  <a:pt x="208787" y="45592"/>
                </a:lnTo>
                <a:close/>
              </a:path>
              <a:path w="327660" h="113664">
                <a:moveTo>
                  <a:pt x="170561" y="8127"/>
                </a:moveTo>
                <a:lnTo>
                  <a:pt x="117729" y="8127"/>
                </a:lnTo>
                <a:lnTo>
                  <a:pt x="117729" y="56514"/>
                </a:lnTo>
                <a:lnTo>
                  <a:pt x="170561" y="56514"/>
                </a:lnTo>
                <a:lnTo>
                  <a:pt x="170561" y="48640"/>
                </a:lnTo>
                <a:lnTo>
                  <a:pt x="127127" y="48640"/>
                </a:lnTo>
                <a:lnTo>
                  <a:pt x="127127" y="15875"/>
                </a:lnTo>
                <a:lnTo>
                  <a:pt x="170561" y="15875"/>
                </a:lnTo>
                <a:lnTo>
                  <a:pt x="170561" y="8127"/>
                </a:lnTo>
                <a:close/>
              </a:path>
              <a:path w="327660" h="113664">
                <a:moveTo>
                  <a:pt x="170561" y="15875"/>
                </a:moveTo>
                <a:lnTo>
                  <a:pt x="161290" y="15875"/>
                </a:lnTo>
                <a:lnTo>
                  <a:pt x="161290" y="48640"/>
                </a:lnTo>
                <a:lnTo>
                  <a:pt x="170561" y="48640"/>
                </a:lnTo>
                <a:lnTo>
                  <a:pt x="170561" y="45592"/>
                </a:lnTo>
                <a:lnTo>
                  <a:pt x="208787" y="45592"/>
                </a:lnTo>
                <a:lnTo>
                  <a:pt x="208787" y="37972"/>
                </a:lnTo>
                <a:lnTo>
                  <a:pt x="170561" y="37972"/>
                </a:lnTo>
                <a:lnTo>
                  <a:pt x="170561" y="24764"/>
                </a:lnTo>
                <a:lnTo>
                  <a:pt x="208787" y="24764"/>
                </a:lnTo>
                <a:lnTo>
                  <a:pt x="208787" y="17144"/>
                </a:lnTo>
                <a:lnTo>
                  <a:pt x="170561" y="17144"/>
                </a:lnTo>
                <a:lnTo>
                  <a:pt x="170561" y="15875"/>
                </a:lnTo>
                <a:close/>
              </a:path>
              <a:path w="327660" h="113664">
                <a:moveTo>
                  <a:pt x="208787" y="24764"/>
                </a:moveTo>
                <a:lnTo>
                  <a:pt x="199390" y="24764"/>
                </a:lnTo>
                <a:lnTo>
                  <a:pt x="199390" y="37972"/>
                </a:lnTo>
                <a:lnTo>
                  <a:pt x="208787" y="37972"/>
                </a:lnTo>
                <a:lnTo>
                  <a:pt x="208787" y="24764"/>
                </a:lnTo>
                <a:close/>
              </a:path>
              <a:path w="327660" h="113664">
                <a:moveTo>
                  <a:pt x="208787" y="0"/>
                </a:moveTo>
                <a:lnTo>
                  <a:pt x="199390" y="0"/>
                </a:lnTo>
                <a:lnTo>
                  <a:pt x="199390" y="17144"/>
                </a:lnTo>
                <a:lnTo>
                  <a:pt x="208787" y="17144"/>
                </a:lnTo>
                <a:lnTo>
                  <a:pt x="208787" y="0"/>
                </a:lnTo>
                <a:close/>
              </a:path>
              <a:path w="327660" h="113664">
                <a:moveTo>
                  <a:pt x="276606" y="7365"/>
                </a:moveTo>
                <a:lnTo>
                  <a:pt x="258572" y="7365"/>
                </a:lnTo>
                <a:lnTo>
                  <a:pt x="251206" y="10032"/>
                </a:lnTo>
                <a:lnTo>
                  <a:pt x="239649" y="20574"/>
                </a:lnTo>
                <a:lnTo>
                  <a:pt x="236728" y="27050"/>
                </a:lnTo>
                <a:lnTo>
                  <a:pt x="236728" y="41909"/>
                </a:lnTo>
                <a:lnTo>
                  <a:pt x="239649" y="48387"/>
                </a:lnTo>
                <a:lnTo>
                  <a:pt x="251206" y="59181"/>
                </a:lnTo>
                <a:lnTo>
                  <a:pt x="258572" y="61849"/>
                </a:lnTo>
                <a:lnTo>
                  <a:pt x="276606" y="61849"/>
                </a:lnTo>
                <a:lnTo>
                  <a:pt x="283972" y="59181"/>
                </a:lnTo>
                <a:lnTo>
                  <a:pt x="289818" y="53720"/>
                </a:lnTo>
                <a:lnTo>
                  <a:pt x="260858" y="53720"/>
                </a:lnTo>
                <a:lnTo>
                  <a:pt x="255650" y="51815"/>
                </a:lnTo>
                <a:lnTo>
                  <a:pt x="251968" y="48005"/>
                </a:lnTo>
                <a:lnTo>
                  <a:pt x="248285" y="44322"/>
                </a:lnTo>
                <a:lnTo>
                  <a:pt x="246507" y="39750"/>
                </a:lnTo>
                <a:lnTo>
                  <a:pt x="246507" y="29337"/>
                </a:lnTo>
                <a:lnTo>
                  <a:pt x="248285" y="24764"/>
                </a:lnTo>
                <a:lnTo>
                  <a:pt x="255650" y="17144"/>
                </a:lnTo>
                <a:lnTo>
                  <a:pt x="260858" y="15366"/>
                </a:lnTo>
                <a:lnTo>
                  <a:pt x="289820" y="15366"/>
                </a:lnTo>
                <a:lnTo>
                  <a:pt x="283972" y="10032"/>
                </a:lnTo>
                <a:lnTo>
                  <a:pt x="276606" y="7365"/>
                </a:lnTo>
                <a:close/>
              </a:path>
              <a:path w="327660" h="113664">
                <a:moveTo>
                  <a:pt x="289820" y="15366"/>
                </a:moveTo>
                <a:lnTo>
                  <a:pt x="274320" y="15366"/>
                </a:lnTo>
                <a:lnTo>
                  <a:pt x="279527" y="17144"/>
                </a:lnTo>
                <a:lnTo>
                  <a:pt x="283083" y="20954"/>
                </a:lnTo>
                <a:lnTo>
                  <a:pt x="286766" y="24764"/>
                </a:lnTo>
                <a:lnTo>
                  <a:pt x="288544" y="29337"/>
                </a:lnTo>
                <a:lnTo>
                  <a:pt x="288544" y="39750"/>
                </a:lnTo>
                <a:lnTo>
                  <a:pt x="286766" y="44322"/>
                </a:lnTo>
                <a:lnTo>
                  <a:pt x="283083" y="48005"/>
                </a:lnTo>
                <a:lnTo>
                  <a:pt x="279527" y="51815"/>
                </a:lnTo>
                <a:lnTo>
                  <a:pt x="274320" y="53720"/>
                </a:lnTo>
                <a:lnTo>
                  <a:pt x="289818" y="53720"/>
                </a:lnTo>
                <a:lnTo>
                  <a:pt x="295529" y="48387"/>
                </a:lnTo>
                <a:lnTo>
                  <a:pt x="298450" y="41909"/>
                </a:lnTo>
                <a:lnTo>
                  <a:pt x="298450" y="27050"/>
                </a:lnTo>
                <a:lnTo>
                  <a:pt x="295529" y="20574"/>
                </a:lnTo>
                <a:lnTo>
                  <a:pt x="289820" y="15366"/>
                </a:lnTo>
                <a:close/>
              </a:path>
              <a:path w="327660" h="113664">
                <a:moveTo>
                  <a:pt x="327279" y="0"/>
                </a:moveTo>
                <a:lnTo>
                  <a:pt x="317754" y="0"/>
                </a:lnTo>
                <a:lnTo>
                  <a:pt x="317754" y="111251"/>
                </a:lnTo>
                <a:lnTo>
                  <a:pt x="327279" y="111251"/>
                </a:lnTo>
                <a:lnTo>
                  <a:pt x="32727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155691" y="3615563"/>
            <a:ext cx="337820" cy="100330"/>
          </a:xfrm>
          <a:custGeom>
            <a:avLst/>
            <a:gdLst/>
            <a:ahLst/>
            <a:cxnLst/>
            <a:rect l="l" t="t" r="r" b="b"/>
            <a:pathLst>
              <a:path w="337820" h="100329">
                <a:moveTo>
                  <a:pt x="159385" y="86106"/>
                </a:moveTo>
                <a:lnTo>
                  <a:pt x="145161" y="86106"/>
                </a:lnTo>
                <a:lnTo>
                  <a:pt x="145161" y="99822"/>
                </a:lnTo>
                <a:lnTo>
                  <a:pt x="159385" y="99822"/>
                </a:lnTo>
                <a:lnTo>
                  <a:pt x="159385" y="86106"/>
                </a:lnTo>
                <a:close/>
              </a:path>
              <a:path w="337820" h="100329">
                <a:moveTo>
                  <a:pt x="316992" y="2159"/>
                </a:moveTo>
                <a:lnTo>
                  <a:pt x="309118" y="2159"/>
                </a:lnTo>
                <a:lnTo>
                  <a:pt x="264033" y="93472"/>
                </a:lnTo>
                <a:lnTo>
                  <a:pt x="272161" y="93345"/>
                </a:lnTo>
                <a:lnTo>
                  <a:pt x="316992" y="2159"/>
                </a:lnTo>
                <a:close/>
              </a:path>
              <a:path w="337820" h="100329">
                <a:moveTo>
                  <a:pt x="321563" y="49022"/>
                </a:moveTo>
                <a:lnTo>
                  <a:pt x="309372" y="49022"/>
                </a:lnTo>
                <a:lnTo>
                  <a:pt x="304165" y="51181"/>
                </a:lnTo>
                <a:lnTo>
                  <a:pt x="299974" y="55625"/>
                </a:lnTo>
                <a:lnTo>
                  <a:pt x="295656" y="59944"/>
                </a:lnTo>
                <a:lnTo>
                  <a:pt x="293497" y="65024"/>
                </a:lnTo>
                <a:lnTo>
                  <a:pt x="293497" y="77088"/>
                </a:lnTo>
                <a:lnTo>
                  <a:pt x="295656" y="82296"/>
                </a:lnTo>
                <a:lnTo>
                  <a:pt x="304165" y="91059"/>
                </a:lnTo>
                <a:lnTo>
                  <a:pt x="309372" y="93345"/>
                </a:lnTo>
                <a:lnTo>
                  <a:pt x="321563" y="93345"/>
                </a:lnTo>
                <a:lnTo>
                  <a:pt x="326771" y="91059"/>
                </a:lnTo>
                <a:lnTo>
                  <a:pt x="331216" y="86740"/>
                </a:lnTo>
                <a:lnTo>
                  <a:pt x="332613" y="85344"/>
                </a:lnTo>
                <a:lnTo>
                  <a:pt x="311531" y="85344"/>
                </a:lnTo>
                <a:lnTo>
                  <a:pt x="308229" y="83947"/>
                </a:lnTo>
                <a:lnTo>
                  <a:pt x="302895" y="78612"/>
                </a:lnTo>
                <a:lnTo>
                  <a:pt x="301498" y="75184"/>
                </a:lnTo>
                <a:lnTo>
                  <a:pt x="301498" y="67056"/>
                </a:lnTo>
                <a:lnTo>
                  <a:pt x="302895" y="63626"/>
                </a:lnTo>
                <a:lnTo>
                  <a:pt x="308229" y="58292"/>
                </a:lnTo>
                <a:lnTo>
                  <a:pt x="311531" y="57023"/>
                </a:lnTo>
                <a:lnTo>
                  <a:pt x="332654" y="57023"/>
                </a:lnTo>
                <a:lnTo>
                  <a:pt x="331216" y="55625"/>
                </a:lnTo>
                <a:lnTo>
                  <a:pt x="326771" y="51181"/>
                </a:lnTo>
                <a:lnTo>
                  <a:pt x="321563" y="49022"/>
                </a:lnTo>
                <a:close/>
              </a:path>
              <a:path w="337820" h="100329">
                <a:moveTo>
                  <a:pt x="332654" y="57023"/>
                </a:moveTo>
                <a:lnTo>
                  <a:pt x="319659" y="57023"/>
                </a:lnTo>
                <a:lnTo>
                  <a:pt x="323088" y="58292"/>
                </a:lnTo>
                <a:lnTo>
                  <a:pt x="325882" y="60960"/>
                </a:lnTo>
                <a:lnTo>
                  <a:pt x="328549" y="63626"/>
                </a:lnTo>
                <a:lnTo>
                  <a:pt x="329946" y="67056"/>
                </a:lnTo>
                <a:lnTo>
                  <a:pt x="329946" y="75184"/>
                </a:lnTo>
                <a:lnTo>
                  <a:pt x="328549" y="78612"/>
                </a:lnTo>
                <a:lnTo>
                  <a:pt x="325882" y="81279"/>
                </a:lnTo>
                <a:lnTo>
                  <a:pt x="323088" y="83947"/>
                </a:lnTo>
                <a:lnTo>
                  <a:pt x="319659" y="85344"/>
                </a:lnTo>
                <a:lnTo>
                  <a:pt x="332613" y="85344"/>
                </a:lnTo>
                <a:lnTo>
                  <a:pt x="335661" y="82296"/>
                </a:lnTo>
                <a:lnTo>
                  <a:pt x="337820" y="77088"/>
                </a:lnTo>
                <a:lnTo>
                  <a:pt x="337820" y="65024"/>
                </a:lnTo>
                <a:lnTo>
                  <a:pt x="335661" y="59944"/>
                </a:lnTo>
                <a:lnTo>
                  <a:pt x="332654" y="57023"/>
                </a:lnTo>
                <a:close/>
              </a:path>
              <a:path w="337820" h="100329">
                <a:moveTo>
                  <a:pt x="271907" y="2286"/>
                </a:moveTo>
                <a:lnTo>
                  <a:pt x="259842" y="2286"/>
                </a:lnTo>
                <a:lnTo>
                  <a:pt x="254762" y="4445"/>
                </a:lnTo>
                <a:lnTo>
                  <a:pt x="250317" y="8636"/>
                </a:lnTo>
                <a:lnTo>
                  <a:pt x="245999" y="12953"/>
                </a:lnTo>
                <a:lnTo>
                  <a:pt x="243712" y="18161"/>
                </a:lnTo>
                <a:lnTo>
                  <a:pt x="243712" y="30225"/>
                </a:lnTo>
                <a:lnTo>
                  <a:pt x="245999" y="35433"/>
                </a:lnTo>
                <a:lnTo>
                  <a:pt x="250317" y="39877"/>
                </a:lnTo>
                <a:lnTo>
                  <a:pt x="254762" y="44323"/>
                </a:lnTo>
                <a:lnTo>
                  <a:pt x="259842" y="46482"/>
                </a:lnTo>
                <a:lnTo>
                  <a:pt x="271907" y="46482"/>
                </a:lnTo>
                <a:lnTo>
                  <a:pt x="277113" y="44323"/>
                </a:lnTo>
                <a:lnTo>
                  <a:pt x="281559" y="39877"/>
                </a:lnTo>
                <a:lnTo>
                  <a:pt x="282792" y="38608"/>
                </a:lnTo>
                <a:lnTo>
                  <a:pt x="261747" y="38608"/>
                </a:lnTo>
                <a:lnTo>
                  <a:pt x="258318" y="37211"/>
                </a:lnTo>
                <a:lnTo>
                  <a:pt x="255650" y="34544"/>
                </a:lnTo>
                <a:lnTo>
                  <a:pt x="253111" y="31750"/>
                </a:lnTo>
                <a:lnTo>
                  <a:pt x="251713" y="28448"/>
                </a:lnTo>
                <a:lnTo>
                  <a:pt x="251713" y="20065"/>
                </a:lnTo>
                <a:lnTo>
                  <a:pt x="253111" y="16763"/>
                </a:lnTo>
                <a:lnTo>
                  <a:pt x="255650" y="14097"/>
                </a:lnTo>
                <a:lnTo>
                  <a:pt x="258318" y="11429"/>
                </a:lnTo>
                <a:lnTo>
                  <a:pt x="261747" y="10033"/>
                </a:lnTo>
                <a:lnTo>
                  <a:pt x="282956" y="10033"/>
                </a:lnTo>
                <a:lnTo>
                  <a:pt x="281559" y="8636"/>
                </a:lnTo>
                <a:lnTo>
                  <a:pt x="277113" y="4445"/>
                </a:lnTo>
                <a:lnTo>
                  <a:pt x="271907" y="2286"/>
                </a:lnTo>
                <a:close/>
              </a:path>
              <a:path w="337820" h="100329">
                <a:moveTo>
                  <a:pt x="282956" y="10033"/>
                </a:moveTo>
                <a:lnTo>
                  <a:pt x="270002" y="10033"/>
                </a:lnTo>
                <a:lnTo>
                  <a:pt x="273431" y="11429"/>
                </a:lnTo>
                <a:lnTo>
                  <a:pt x="276225" y="14097"/>
                </a:lnTo>
                <a:lnTo>
                  <a:pt x="278892" y="16763"/>
                </a:lnTo>
                <a:lnTo>
                  <a:pt x="280288" y="20065"/>
                </a:lnTo>
                <a:lnTo>
                  <a:pt x="280288" y="28448"/>
                </a:lnTo>
                <a:lnTo>
                  <a:pt x="278892" y="31750"/>
                </a:lnTo>
                <a:lnTo>
                  <a:pt x="276225" y="34544"/>
                </a:lnTo>
                <a:lnTo>
                  <a:pt x="273431" y="37211"/>
                </a:lnTo>
                <a:lnTo>
                  <a:pt x="270002" y="38608"/>
                </a:lnTo>
                <a:lnTo>
                  <a:pt x="282792" y="38608"/>
                </a:lnTo>
                <a:lnTo>
                  <a:pt x="285877" y="35433"/>
                </a:lnTo>
                <a:lnTo>
                  <a:pt x="288163" y="30225"/>
                </a:lnTo>
                <a:lnTo>
                  <a:pt x="288163" y="18161"/>
                </a:lnTo>
                <a:lnTo>
                  <a:pt x="285877" y="12953"/>
                </a:lnTo>
                <a:lnTo>
                  <a:pt x="282956" y="10033"/>
                </a:lnTo>
                <a:close/>
              </a:path>
              <a:path w="337820" h="100329">
                <a:moveTo>
                  <a:pt x="184531" y="69850"/>
                </a:moveTo>
                <a:lnTo>
                  <a:pt x="176149" y="69850"/>
                </a:lnTo>
                <a:lnTo>
                  <a:pt x="176784" y="75819"/>
                </a:lnTo>
                <a:lnTo>
                  <a:pt x="179705" y="81534"/>
                </a:lnTo>
                <a:lnTo>
                  <a:pt x="189992" y="92328"/>
                </a:lnTo>
                <a:lnTo>
                  <a:pt x="196596" y="94869"/>
                </a:lnTo>
                <a:lnTo>
                  <a:pt x="211709" y="94361"/>
                </a:lnTo>
                <a:lnTo>
                  <a:pt x="217678" y="92456"/>
                </a:lnTo>
                <a:lnTo>
                  <a:pt x="222377" y="88519"/>
                </a:lnTo>
                <a:lnTo>
                  <a:pt x="224245" y="86995"/>
                </a:lnTo>
                <a:lnTo>
                  <a:pt x="199136" y="86995"/>
                </a:lnTo>
                <a:lnTo>
                  <a:pt x="194437" y="85216"/>
                </a:lnTo>
                <a:lnTo>
                  <a:pt x="190758" y="81534"/>
                </a:lnTo>
                <a:lnTo>
                  <a:pt x="187452" y="78104"/>
                </a:lnTo>
                <a:lnTo>
                  <a:pt x="185293" y="74167"/>
                </a:lnTo>
                <a:lnTo>
                  <a:pt x="184531" y="69850"/>
                </a:lnTo>
                <a:close/>
              </a:path>
              <a:path w="337820" h="100329">
                <a:moveTo>
                  <a:pt x="237633" y="48895"/>
                </a:moveTo>
                <a:lnTo>
                  <a:pt x="227965" y="48895"/>
                </a:lnTo>
                <a:lnTo>
                  <a:pt x="228205" y="51181"/>
                </a:lnTo>
                <a:lnTo>
                  <a:pt x="228113" y="55752"/>
                </a:lnTo>
                <a:lnTo>
                  <a:pt x="210566" y="86995"/>
                </a:lnTo>
                <a:lnTo>
                  <a:pt x="224245" y="86995"/>
                </a:lnTo>
                <a:lnTo>
                  <a:pt x="237423" y="53466"/>
                </a:lnTo>
                <a:lnTo>
                  <a:pt x="237633" y="48895"/>
                </a:lnTo>
                <a:close/>
              </a:path>
              <a:path w="337820" h="100329">
                <a:moveTo>
                  <a:pt x="212852" y="0"/>
                </a:moveTo>
                <a:lnTo>
                  <a:pt x="197104" y="0"/>
                </a:lnTo>
                <a:lnTo>
                  <a:pt x="190119" y="2794"/>
                </a:lnTo>
                <a:lnTo>
                  <a:pt x="184404" y="8254"/>
                </a:lnTo>
                <a:lnTo>
                  <a:pt x="178816" y="13842"/>
                </a:lnTo>
                <a:lnTo>
                  <a:pt x="175895" y="21082"/>
                </a:lnTo>
                <a:lnTo>
                  <a:pt x="175387" y="37973"/>
                </a:lnTo>
                <a:lnTo>
                  <a:pt x="177800" y="45085"/>
                </a:lnTo>
                <a:lnTo>
                  <a:pt x="208280" y="61595"/>
                </a:lnTo>
                <a:lnTo>
                  <a:pt x="213360" y="60578"/>
                </a:lnTo>
                <a:lnTo>
                  <a:pt x="217678" y="58165"/>
                </a:lnTo>
                <a:lnTo>
                  <a:pt x="222123" y="55752"/>
                </a:lnTo>
                <a:lnTo>
                  <a:pt x="224500" y="53466"/>
                </a:lnTo>
                <a:lnTo>
                  <a:pt x="199517" y="53466"/>
                </a:lnTo>
                <a:lnTo>
                  <a:pt x="194437" y="51308"/>
                </a:lnTo>
                <a:lnTo>
                  <a:pt x="190627" y="46989"/>
                </a:lnTo>
                <a:lnTo>
                  <a:pt x="186690" y="42672"/>
                </a:lnTo>
                <a:lnTo>
                  <a:pt x="184785" y="37084"/>
                </a:lnTo>
                <a:lnTo>
                  <a:pt x="184785" y="23622"/>
                </a:lnTo>
                <a:lnTo>
                  <a:pt x="186690" y="18161"/>
                </a:lnTo>
                <a:lnTo>
                  <a:pt x="194437" y="9651"/>
                </a:lnTo>
                <a:lnTo>
                  <a:pt x="199517" y="7620"/>
                </a:lnTo>
                <a:lnTo>
                  <a:pt x="225567" y="7620"/>
                </a:lnTo>
                <a:lnTo>
                  <a:pt x="224028" y="6350"/>
                </a:lnTo>
                <a:lnTo>
                  <a:pt x="219075" y="2032"/>
                </a:lnTo>
                <a:lnTo>
                  <a:pt x="212852" y="0"/>
                </a:lnTo>
                <a:close/>
              </a:path>
              <a:path w="337820" h="100329">
                <a:moveTo>
                  <a:pt x="225567" y="7620"/>
                </a:moveTo>
                <a:lnTo>
                  <a:pt x="211836" y="7620"/>
                </a:lnTo>
                <a:lnTo>
                  <a:pt x="216916" y="9651"/>
                </a:lnTo>
                <a:lnTo>
                  <a:pt x="224662" y="18161"/>
                </a:lnTo>
                <a:lnTo>
                  <a:pt x="226695" y="23622"/>
                </a:lnTo>
                <a:lnTo>
                  <a:pt x="226648" y="37084"/>
                </a:lnTo>
                <a:lnTo>
                  <a:pt x="224662" y="42545"/>
                </a:lnTo>
                <a:lnTo>
                  <a:pt x="216916" y="51308"/>
                </a:lnTo>
                <a:lnTo>
                  <a:pt x="211836" y="53466"/>
                </a:lnTo>
                <a:lnTo>
                  <a:pt x="224500" y="53466"/>
                </a:lnTo>
                <a:lnTo>
                  <a:pt x="225425" y="52577"/>
                </a:lnTo>
                <a:lnTo>
                  <a:pt x="227965" y="48895"/>
                </a:lnTo>
                <a:lnTo>
                  <a:pt x="237633" y="48895"/>
                </a:lnTo>
                <a:lnTo>
                  <a:pt x="237744" y="36322"/>
                </a:lnTo>
                <a:lnTo>
                  <a:pt x="236855" y="28321"/>
                </a:lnTo>
                <a:lnTo>
                  <a:pt x="234823" y="22606"/>
                </a:lnTo>
                <a:lnTo>
                  <a:pt x="232663" y="16001"/>
                </a:lnTo>
                <a:lnTo>
                  <a:pt x="229108" y="10540"/>
                </a:lnTo>
                <a:lnTo>
                  <a:pt x="225567" y="7620"/>
                </a:lnTo>
                <a:close/>
              </a:path>
              <a:path w="337820" h="100329">
                <a:moveTo>
                  <a:pt x="8382" y="69723"/>
                </a:moveTo>
                <a:lnTo>
                  <a:pt x="0" y="69723"/>
                </a:lnTo>
                <a:lnTo>
                  <a:pt x="888" y="75946"/>
                </a:lnTo>
                <a:lnTo>
                  <a:pt x="4063" y="81787"/>
                </a:lnTo>
                <a:lnTo>
                  <a:pt x="9271" y="86867"/>
                </a:lnTo>
                <a:lnTo>
                  <a:pt x="14478" y="92075"/>
                </a:lnTo>
                <a:lnTo>
                  <a:pt x="21462" y="94614"/>
                </a:lnTo>
                <a:lnTo>
                  <a:pt x="37592" y="94614"/>
                </a:lnTo>
                <a:lnTo>
                  <a:pt x="44323" y="91948"/>
                </a:lnTo>
                <a:lnTo>
                  <a:pt x="50137" y="86867"/>
                </a:lnTo>
                <a:lnTo>
                  <a:pt x="23241" y="86867"/>
                </a:lnTo>
                <a:lnTo>
                  <a:pt x="18287" y="84962"/>
                </a:lnTo>
                <a:lnTo>
                  <a:pt x="10922" y="77088"/>
                </a:lnTo>
                <a:lnTo>
                  <a:pt x="8762" y="73278"/>
                </a:lnTo>
                <a:lnTo>
                  <a:pt x="8382" y="69723"/>
                </a:lnTo>
                <a:close/>
              </a:path>
              <a:path w="337820" h="100329">
                <a:moveTo>
                  <a:pt x="50285" y="40004"/>
                </a:moveTo>
                <a:lnTo>
                  <a:pt x="25273" y="40004"/>
                </a:lnTo>
                <a:lnTo>
                  <a:pt x="30861" y="40132"/>
                </a:lnTo>
                <a:lnTo>
                  <a:pt x="36703" y="40386"/>
                </a:lnTo>
                <a:lnTo>
                  <a:pt x="41529" y="42672"/>
                </a:lnTo>
                <a:lnTo>
                  <a:pt x="45466" y="47244"/>
                </a:lnTo>
                <a:lnTo>
                  <a:pt x="49403" y="51688"/>
                </a:lnTo>
                <a:lnTo>
                  <a:pt x="51181" y="57531"/>
                </a:lnTo>
                <a:lnTo>
                  <a:pt x="50927" y="64515"/>
                </a:lnTo>
                <a:lnTo>
                  <a:pt x="50673" y="70612"/>
                </a:lnTo>
                <a:lnTo>
                  <a:pt x="48641" y="75946"/>
                </a:lnTo>
                <a:lnTo>
                  <a:pt x="44831" y="80263"/>
                </a:lnTo>
                <a:lnTo>
                  <a:pt x="41148" y="84709"/>
                </a:lnTo>
                <a:lnTo>
                  <a:pt x="35941" y="86867"/>
                </a:lnTo>
                <a:lnTo>
                  <a:pt x="50137" y="86867"/>
                </a:lnTo>
                <a:lnTo>
                  <a:pt x="56387" y="81407"/>
                </a:lnTo>
                <a:lnTo>
                  <a:pt x="59562" y="73913"/>
                </a:lnTo>
                <a:lnTo>
                  <a:pt x="59817" y="64135"/>
                </a:lnTo>
                <a:lnTo>
                  <a:pt x="60325" y="54356"/>
                </a:lnTo>
                <a:lnTo>
                  <a:pt x="57531" y="46736"/>
                </a:lnTo>
                <a:lnTo>
                  <a:pt x="51816" y="41401"/>
                </a:lnTo>
                <a:lnTo>
                  <a:pt x="50285" y="40004"/>
                </a:lnTo>
                <a:close/>
              </a:path>
              <a:path w="337820" h="100329">
                <a:moveTo>
                  <a:pt x="56261" y="3428"/>
                </a:moveTo>
                <a:lnTo>
                  <a:pt x="9144" y="3428"/>
                </a:lnTo>
                <a:lnTo>
                  <a:pt x="2667" y="50037"/>
                </a:lnTo>
                <a:lnTo>
                  <a:pt x="10287" y="50037"/>
                </a:lnTo>
                <a:lnTo>
                  <a:pt x="11811" y="47751"/>
                </a:lnTo>
                <a:lnTo>
                  <a:pt x="14350" y="45465"/>
                </a:lnTo>
                <a:lnTo>
                  <a:pt x="17653" y="43307"/>
                </a:lnTo>
                <a:lnTo>
                  <a:pt x="20955" y="41021"/>
                </a:lnTo>
                <a:lnTo>
                  <a:pt x="25273" y="40004"/>
                </a:lnTo>
                <a:lnTo>
                  <a:pt x="50285" y="40004"/>
                </a:lnTo>
                <a:lnTo>
                  <a:pt x="49034" y="38862"/>
                </a:lnTo>
                <a:lnTo>
                  <a:pt x="12446" y="38862"/>
                </a:lnTo>
                <a:lnTo>
                  <a:pt x="16256" y="10795"/>
                </a:lnTo>
                <a:lnTo>
                  <a:pt x="56261" y="10667"/>
                </a:lnTo>
                <a:lnTo>
                  <a:pt x="56261" y="3428"/>
                </a:lnTo>
                <a:close/>
              </a:path>
              <a:path w="337820" h="100329">
                <a:moveTo>
                  <a:pt x="29972" y="32258"/>
                </a:moveTo>
                <a:lnTo>
                  <a:pt x="26288" y="32638"/>
                </a:lnTo>
                <a:lnTo>
                  <a:pt x="18796" y="34671"/>
                </a:lnTo>
                <a:lnTo>
                  <a:pt x="15367" y="36449"/>
                </a:lnTo>
                <a:lnTo>
                  <a:pt x="12446" y="38862"/>
                </a:lnTo>
                <a:lnTo>
                  <a:pt x="49034" y="38862"/>
                </a:lnTo>
                <a:lnTo>
                  <a:pt x="45974" y="36067"/>
                </a:lnTo>
                <a:lnTo>
                  <a:pt x="39750" y="33020"/>
                </a:lnTo>
                <a:lnTo>
                  <a:pt x="29972" y="32258"/>
                </a:lnTo>
                <a:close/>
              </a:path>
              <a:path w="337820" h="100329">
                <a:moveTo>
                  <a:pt x="123193" y="7874"/>
                </a:moveTo>
                <a:lnTo>
                  <a:pt x="107696" y="7874"/>
                </a:lnTo>
                <a:lnTo>
                  <a:pt x="112649" y="9525"/>
                </a:lnTo>
                <a:lnTo>
                  <a:pt x="116205" y="13081"/>
                </a:lnTo>
                <a:lnTo>
                  <a:pt x="119761" y="16510"/>
                </a:lnTo>
                <a:lnTo>
                  <a:pt x="121270" y="20574"/>
                </a:lnTo>
                <a:lnTo>
                  <a:pt x="121285" y="26415"/>
                </a:lnTo>
                <a:lnTo>
                  <a:pt x="121158" y="30861"/>
                </a:lnTo>
                <a:lnTo>
                  <a:pt x="119761" y="34671"/>
                </a:lnTo>
                <a:lnTo>
                  <a:pt x="114427" y="40766"/>
                </a:lnTo>
                <a:lnTo>
                  <a:pt x="111379" y="43561"/>
                </a:lnTo>
                <a:lnTo>
                  <a:pt x="107823" y="45974"/>
                </a:lnTo>
                <a:lnTo>
                  <a:pt x="92710" y="56514"/>
                </a:lnTo>
                <a:lnTo>
                  <a:pt x="83820" y="62611"/>
                </a:lnTo>
                <a:lnTo>
                  <a:pt x="78486" y="68452"/>
                </a:lnTo>
                <a:lnTo>
                  <a:pt x="76454" y="74295"/>
                </a:lnTo>
                <a:lnTo>
                  <a:pt x="74422" y="80010"/>
                </a:lnTo>
                <a:lnTo>
                  <a:pt x="73279" y="85725"/>
                </a:lnTo>
                <a:lnTo>
                  <a:pt x="73152" y="91439"/>
                </a:lnTo>
                <a:lnTo>
                  <a:pt x="131572" y="91439"/>
                </a:lnTo>
                <a:lnTo>
                  <a:pt x="131572" y="84327"/>
                </a:lnTo>
                <a:lnTo>
                  <a:pt x="82931" y="84327"/>
                </a:lnTo>
                <a:lnTo>
                  <a:pt x="83693" y="80517"/>
                </a:lnTo>
                <a:lnTo>
                  <a:pt x="85344" y="76708"/>
                </a:lnTo>
                <a:lnTo>
                  <a:pt x="89916" y="69341"/>
                </a:lnTo>
                <a:lnTo>
                  <a:pt x="92963" y="66294"/>
                </a:lnTo>
                <a:lnTo>
                  <a:pt x="96647" y="63881"/>
                </a:lnTo>
                <a:lnTo>
                  <a:pt x="115950" y="50673"/>
                </a:lnTo>
                <a:lnTo>
                  <a:pt x="130175" y="26415"/>
                </a:lnTo>
                <a:lnTo>
                  <a:pt x="130556" y="19303"/>
                </a:lnTo>
                <a:lnTo>
                  <a:pt x="128270" y="13208"/>
                </a:lnTo>
                <a:lnTo>
                  <a:pt x="123193" y="7874"/>
                </a:lnTo>
                <a:close/>
              </a:path>
              <a:path w="337820" h="100329">
                <a:moveTo>
                  <a:pt x="111125" y="0"/>
                </a:moveTo>
                <a:lnTo>
                  <a:pt x="92456" y="0"/>
                </a:lnTo>
                <a:lnTo>
                  <a:pt x="85344" y="2921"/>
                </a:lnTo>
                <a:lnTo>
                  <a:pt x="75946" y="14350"/>
                </a:lnTo>
                <a:lnTo>
                  <a:pt x="73533" y="20574"/>
                </a:lnTo>
                <a:lnTo>
                  <a:pt x="73660" y="27304"/>
                </a:lnTo>
                <a:lnTo>
                  <a:pt x="81661" y="27304"/>
                </a:lnTo>
                <a:lnTo>
                  <a:pt x="81787" y="22098"/>
                </a:lnTo>
                <a:lnTo>
                  <a:pt x="83438" y="17652"/>
                </a:lnTo>
                <a:lnTo>
                  <a:pt x="87146" y="13081"/>
                </a:lnTo>
                <a:lnTo>
                  <a:pt x="89916" y="9778"/>
                </a:lnTo>
                <a:lnTo>
                  <a:pt x="94742" y="7874"/>
                </a:lnTo>
                <a:lnTo>
                  <a:pt x="123193" y="7874"/>
                </a:lnTo>
                <a:lnTo>
                  <a:pt x="118237" y="2666"/>
                </a:lnTo>
                <a:lnTo>
                  <a:pt x="11112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502655" y="3608070"/>
            <a:ext cx="97409" cy="11125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661786" y="3608070"/>
            <a:ext cx="573405" cy="113664"/>
          </a:xfrm>
          <a:custGeom>
            <a:avLst/>
            <a:gdLst/>
            <a:ahLst/>
            <a:cxnLst/>
            <a:rect l="l" t="t" r="r" b="b"/>
            <a:pathLst>
              <a:path w="573404" h="113664">
                <a:moveTo>
                  <a:pt x="263143" y="68325"/>
                </a:moveTo>
                <a:lnTo>
                  <a:pt x="253746" y="68325"/>
                </a:lnTo>
                <a:lnTo>
                  <a:pt x="253746" y="110108"/>
                </a:lnTo>
                <a:lnTo>
                  <a:pt x="331724" y="110108"/>
                </a:lnTo>
                <a:lnTo>
                  <a:pt x="331724" y="102362"/>
                </a:lnTo>
                <a:lnTo>
                  <a:pt x="263143" y="102362"/>
                </a:lnTo>
                <a:lnTo>
                  <a:pt x="263143" y="88264"/>
                </a:lnTo>
                <a:lnTo>
                  <a:pt x="331724" y="88264"/>
                </a:lnTo>
                <a:lnTo>
                  <a:pt x="331724" y="80644"/>
                </a:lnTo>
                <a:lnTo>
                  <a:pt x="263143" y="80644"/>
                </a:lnTo>
                <a:lnTo>
                  <a:pt x="263143" y="68325"/>
                </a:lnTo>
                <a:close/>
              </a:path>
              <a:path w="573404" h="113664">
                <a:moveTo>
                  <a:pt x="331724" y="88264"/>
                </a:moveTo>
                <a:lnTo>
                  <a:pt x="322325" y="88264"/>
                </a:lnTo>
                <a:lnTo>
                  <a:pt x="322325" y="102362"/>
                </a:lnTo>
                <a:lnTo>
                  <a:pt x="331724" y="102362"/>
                </a:lnTo>
                <a:lnTo>
                  <a:pt x="331724" y="88264"/>
                </a:lnTo>
                <a:close/>
              </a:path>
              <a:path w="573404" h="113664">
                <a:moveTo>
                  <a:pt x="331724" y="68325"/>
                </a:moveTo>
                <a:lnTo>
                  <a:pt x="322325" y="68325"/>
                </a:lnTo>
                <a:lnTo>
                  <a:pt x="322325" y="80644"/>
                </a:lnTo>
                <a:lnTo>
                  <a:pt x="331724" y="80644"/>
                </a:lnTo>
                <a:lnTo>
                  <a:pt x="331724" y="68325"/>
                </a:lnTo>
                <a:close/>
              </a:path>
              <a:path w="573404" h="113664">
                <a:moveTo>
                  <a:pt x="169545" y="68833"/>
                </a:moveTo>
                <a:lnTo>
                  <a:pt x="132079" y="79501"/>
                </a:lnTo>
                <a:lnTo>
                  <a:pt x="128524" y="84835"/>
                </a:lnTo>
                <a:lnTo>
                  <a:pt x="128524" y="97789"/>
                </a:lnTo>
                <a:lnTo>
                  <a:pt x="169545" y="113537"/>
                </a:lnTo>
                <a:lnTo>
                  <a:pt x="179044" y="113155"/>
                </a:lnTo>
                <a:lnTo>
                  <a:pt x="187340" y="111998"/>
                </a:lnTo>
                <a:lnTo>
                  <a:pt x="194423" y="110055"/>
                </a:lnTo>
                <a:lnTo>
                  <a:pt x="200278" y="107314"/>
                </a:lnTo>
                <a:lnTo>
                  <a:pt x="202538" y="105917"/>
                </a:lnTo>
                <a:lnTo>
                  <a:pt x="160527" y="105917"/>
                </a:lnTo>
                <a:lnTo>
                  <a:pt x="153035" y="104520"/>
                </a:lnTo>
                <a:lnTo>
                  <a:pt x="147320" y="101980"/>
                </a:lnTo>
                <a:lnTo>
                  <a:pt x="141477" y="99313"/>
                </a:lnTo>
                <a:lnTo>
                  <a:pt x="138557" y="95757"/>
                </a:lnTo>
                <a:lnTo>
                  <a:pt x="138557" y="86740"/>
                </a:lnTo>
                <a:lnTo>
                  <a:pt x="141477" y="83057"/>
                </a:lnTo>
                <a:lnTo>
                  <a:pt x="153035" y="77977"/>
                </a:lnTo>
                <a:lnTo>
                  <a:pt x="160527" y="76707"/>
                </a:lnTo>
                <a:lnTo>
                  <a:pt x="202744" y="76707"/>
                </a:lnTo>
                <a:lnTo>
                  <a:pt x="200278" y="75183"/>
                </a:lnTo>
                <a:lnTo>
                  <a:pt x="194423" y="72423"/>
                </a:lnTo>
                <a:lnTo>
                  <a:pt x="187340" y="70437"/>
                </a:lnTo>
                <a:lnTo>
                  <a:pt x="179044" y="69236"/>
                </a:lnTo>
                <a:lnTo>
                  <a:pt x="169545" y="68833"/>
                </a:lnTo>
                <a:close/>
              </a:path>
              <a:path w="573404" h="113664">
                <a:moveTo>
                  <a:pt x="202744" y="76707"/>
                </a:moveTo>
                <a:lnTo>
                  <a:pt x="178815" y="76707"/>
                </a:lnTo>
                <a:lnTo>
                  <a:pt x="186182" y="77977"/>
                </a:lnTo>
                <a:lnTo>
                  <a:pt x="197738" y="83057"/>
                </a:lnTo>
                <a:lnTo>
                  <a:pt x="200660" y="86740"/>
                </a:lnTo>
                <a:lnTo>
                  <a:pt x="200660" y="95757"/>
                </a:lnTo>
                <a:lnTo>
                  <a:pt x="197738" y="99313"/>
                </a:lnTo>
                <a:lnTo>
                  <a:pt x="191897" y="101980"/>
                </a:lnTo>
                <a:lnTo>
                  <a:pt x="186182" y="104520"/>
                </a:lnTo>
                <a:lnTo>
                  <a:pt x="178815" y="105917"/>
                </a:lnTo>
                <a:lnTo>
                  <a:pt x="202538" y="105917"/>
                </a:lnTo>
                <a:lnTo>
                  <a:pt x="207263" y="102996"/>
                </a:lnTo>
                <a:lnTo>
                  <a:pt x="210820" y="97789"/>
                </a:lnTo>
                <a:lnTo>
                  <a:pt x="210820" y="84835"/>
                </a:lnTo>
                <a:lnTo>
                  <a:pt x="207263" y="79501"/>
                </a:lnTo>
                <a:lnTo>
                  <a:pt x="202744" y="76707"/>
                </a:lnTo>
                <a:close/>
              </a:path>
              <a:path w="573404" h="113664">
                <a:moveTo>
                  <a:pt x="36067" y="45974"/>
                </a:moveTo>
                <a:lnTo>
                  <a:pt x="21843" y="45974"/>
                </a:lnTo>
                <a:lnTo>
                  <a:pt x="15875" y="48132"/>
                </a:lnTo>
                <a:lnTo>
                  <a:pt x="11049" y="52450"/>
                </a:lnTo>
                <a:lnTo>
                  <a:pt x="6096" y="56768"/>
                </a:lnTo>
                <a:lnTo>
                  <a:pt x="3683" y="62356"/>
                </a:lnTo>
                <a:lnTo>
                  <a:pt x="3683" y="76200"/>
                </a:lnTo>
                <a:lnTo>
                  <a:pt x="6096" y="81914"/>
                </a:lnTo>
                <a:lnTo>
                  <a:pt x="11049" y="86232"/>
                </a:lnTo>
                <a:lnTo>
                  <a:pt x="15875" y="90550"/>
                </a:lnTo>
                <a:lnTo>
                  <a:pt x="21843" y="92709"/>
                </a:lnTo>
                <a:lnTo>
                  <a:pt x="36067" y="92709"/>
                </a:lnTo>
                <a:lnTo>
                  <a:pt x="42163" y="90550"/>
                </a:lnTo>
                <a:lnTo>
                  <a:pt x="46862" y="86105"/>
                </a:lnTo>
                <a:lnTo>
                  <a:pt x="48282" y="84835"/>
                </a:lnTo>
                <a:lnTo>
                  <a:pt x="24002" y="84835"/>
                </a:lnTo>
                <a:lnTo>
                  <a:pt x="20192" y="83438"/>
                </a:lnTo>
                <a:lnTo>
                  <a:pt x="17272" y="80517"/>
                </a:lnTo>
                <a:lnTo>
                  <a:pt x="14350" y="77724"/>
                </a:lnTo>
                <a:lnTo>
                  <a:pt x="12953" y="73913"/>
                </a:lnTo>
                <a:lnTo>
                  <a:pt x="12953" y="64642"/>
                </a:lnTo>
                <a:lnTo>
                  <a:pt x="14350" y="60832"/>
                </a:lnTo>
                <a:lnTo>
                  <a:pt x="20192" y="54990"/>
                </a:lnTo>
                <a:lnTo>
                  <a:pt x="24002" y="53466"/>
                </a:lnTo>
                <a:lnTo>
                  <a:pt x="47998" y="53466"/>
                </a:lnTo>
                <a:lnTo>
                  <a:pt x="46862" y="52450"/>
                </a:lnTo>
                <a:lnTo>
                  <a:pt x="42163" y="48132"/>
                </a:lnTo>
                <a:lnTo>
                  <a:pt x="36067" y="45974"/>
                </a:lnTo>
                <a:close/>
              </a:path>
              <a:path w="573404" h="113664">
                <a:moveTo>
                  <a:pt x="47998" y="53466"/>
                </a:moveTo>
                <a:lnTo>
                  <a:pt x="33782" y="53466"/>
                </a:lnTo>
                <a:lnTo>
                  <a:pt x="37591" y="54990"/>
                </a:lnTo>
                <a:lnTo>
                  <a:pt x="40512" y="57912"/>
                </a:lnTo>
                <a:lnTo>
                  <a:pt x="43307" y="60832"/>
                </a:lnTo>
                <a:lnTo>
                  <a:pt x="44830" y="64642"/>
                </a:lnTo>
                <a:lnTo>
                  <a:pt x="44830" y="73913"/>
                </a:lnTo>
                <a:lnTo>
                  <a:pt x="43307" y="77724"/>
                </a:lnTo>
                <a:lnTo>
                  <a:pt x="37591" y="83438"/>
                </a:lnTo>
                <a:lnTo>
                  <a:pt x="33782" y="84835"/>
                </a:lnTo>
                <a:lnTo>
                  <a:pt x="48282" y="84835"/>
                </a:lnTo>
                <a:lnTo>
                  <a:pt x="51688" y="81787"/>
                </a:lnTo>
                <a:lnTo>
                  <a:pt x="53924" y="76200"/>
                </a:lnTo>
                <a:lnTo>
                  <a:pt x="53975" y="62356"/>
                </a:lnTo>
                <a:lnTo>
                  <a:pt x="51688" y="56768"/>
                </a:lnTo>
                <a:lnTo>
                  <a:pt x="47998" y="53466"/>
                </a:lnTo>
                <a:close/>
              </a:path>
              <a:path w="573404" h="113664">
                <a:moveTo>
                  <a:pt x="57530" y="28701"/>
                </a:moveTo>
                <a:lnTo>
                  <a:pt x="0" y="28701"/>
                </a:lnTo>
                <a:lnTo>
                  <a:pt x="0" y="36575"/>
                </a:lnTo>
                <a:lnTo>
                  <a:pt x="57530" y="36575"/>
                </a:lnTo>
                <a:lnTo>
                  <a:pt x="57530" y="28701"/>
                </a:lnTo>
                <a:close/>
              </a:path>
              <a:path w="573404" h="113664">
                <a:moveTo>
                  <a:pt x="525272" y="13715"/>
                </a:moveTo>
                <a:lnTo>
                  <a:pt x="470915" y="13715"/>
                </a:lnTo>
                <a:lnTo>
                  <a:pt x="470915" y="85089"/>
                </a:lnTo>
                <a:lnTo>
                  <a:pt x="488568" y="85089"/>
                </a:lnTo>
                <a:lnTo>
                  <a:pt x="495426" y="84962"/>
                </a:lnTo>
                <a:lnTo>
                  <a:pt x="502285" y="84708"/>
                </a:lnTo>
                <a:lnTo>
                  <a:pt x="509650" y="84581"/>
                </a:lnTo>
                <a:lnTo>
                  <a:pt x="516763" y="84200"/>
                </a:lnTo>
                <a:lnTo>
                  <a:pt x="534924" y="82168"/>
                </a:lnTo>
                <a:lnTo>
                  <a:pt x="537590" y="81660"/>
                </a:lnTo>
                <a:lnTo>
                  <a:pt x="537590" y="77342"/>
                </a:lnTo>
                <a:lnTo>
                  <a:pt x="480313" y="77342"/>
                </a:lnTo>
                <a:lnTo>
                  <a:pt x="480313" y="21462"/>
                </a:lnTo>
                <a:lnTo>
                  <a:pt x="525272" y="21462"/>
                </a:lnTo>
                <a:lnTo>
                  <a:pt x="525272" y="13715"/>
                </a:lnTo>
                <a:close/>
              </a:path>
              <a:path w="573404" h="113664">
                <a:moveTo>
                  <a:pt x="537590" y="74040"/>
                </a:moveTo>
                <a:lnTo>
                  <a:pt x="480313" y="77342"/>
                </a:lnTo>
                <a:lnTo>
                  <a:pt x="537590" y="77342"/>
                </a:lnTo>
                <a:lnTo>
                  <a:pt x="537590" y="74040"/>
                </a:lnTo>
                <a:close/>
              </a:path>
              <a:path w="573404" h="113664">
                <a:moveTo>
                  <a:pt x="365887" y="10667"/>
                </a:moveTo>
                <a:lnTo>
                  <a:pt x="356362" y="10667"/>
                </a:lnTo>
                <a:lnTo>
                  <a:pt x="356362" y="83946"/>
                </a:lnTo>
                <a:lnTo>
                  <a:pt x="375665" y="83946"/>
                </a:lnTo>
                <a:lnTo>
                  <a:pt x="382650" y="83819"/>
                </a:lnTo>
                <a:lnTo>
                  <a:pt x="389127" y="83565"/>
                </a:lnTo>
                <a:lnTo>
                  <a:pt x="395859" y="83438"/>
                </a:lnTo>
                <a:lnTo>
                  <a:pt x="402843" y="82803"/>
                </a:lnTo>
                <a:lnTo>
                  <a:pt x="417067" y="80771"/>
                </a:lnTo>
                <a:lnTo>
                  <a:pt x="422528" y="79882"/>
                </a:lnTo>
                <a:lnTo>
                  <a:pt x="426465" y="79120"/>
                </a:lnTo>
                <a:lnTo>
                  <a:pt x="426465" y="75945"/>
                </a:lnTo>
                <a:lnTo>
                  <a:pt x="365887" y="75945"/>
                </a:lnTo>
                <a:lnTo>
                  <a:pt x="365887" y="10667"/>
                </a:lnTo>
                <a:close/>
              </a:path>
              <a:path w="573404" h="113664">
                <a:moveTo>
                  <a:pt x="426465" y="71374"/>
                </a:moveTo>
                <a:lnTo>
                  <a:pt x="365887" y="75945"/>
                </a:lnTo>
                <a:lnTo>
                  <a:pt x="426465" y="75945"/>
                </a:lnTo>
                <a:lnTo>
                  <a:pt x="426465" y="71374"/>
                </a:lnTo>
                <a:close/>
              </a:path>
              <a:path w="573404" h="113664">
                <a:moveTo>
                  <a:pt x="44196" y="9651"/>
                </a:moveTo>
                <a:lnTo>
                  <a:pt x="13462" y="9651"/>
                </a:lnTo>
                <a:lnTo>
                  <a:pt x="13462" y="17399"/>
                </a:lnTo>
                <a:lnTo>
                  <a:pt x="44196" y="17399"/>
                </a:lnTo>
                <a:lnTo>
                  <a:pt x="44196" y="9651"/>
                </a:lnTo>
                <a:close/>
              </a:path>
              <a:path w="573404" h="113664">
                <a:moveTo>
                  <a:pt x="177164" y="8127"/>
                </a:moveTo>
                <a:lnTo>
                  <a:pt x="121285" y="8127"/>
                </a:lnTo>
                <a:lnTo>
                  <a:pt x="121285" y="55625"/>
                </a:lnTo>
                <a:lnTo>
                  <a:pt x="141986" y="55625"/>
                </a:lnTo>
                <a:lnTo>
                  <a:pt x="148971" y="55499"/>
                </a:lnTo>
                <a:lnTo>
                  <a:pt x="187198" y="52704"/>
                </a:lnTo>
                <a:lnTo>
                  <a:pt x="191135" y="52069"/>
                </a:lnTo>
                <a:lnTo>
                  <a:pt x="191135" y="47751"/>
                </a:lnTo>
                <a:lnTo>
                  <a:pt x="130683" y="47751"/>
                </a:lnTo>
                <a:lnTo>
                  <a:pt x="130683" y="15875"/>
                </a:lnTo>
                <a:lnTo>
                  <a:pt x="177164" y="15875"/>
                </a:lnTo>
                <a:lnTo>
                  <a:pt x="177164" y="8127"/>
                </a:lnTo>
                <a:close/>
              </a:path>
              <a:path w="573404" h="113664">
                <a:moveTo>
                  <a:pt x="191135" y="44450"/>
                </a:moveTo>
                <a:lnTo>
                  <a:pt x="130683" y="47751"/>
                </a:lnTo>
                <a:lnTo>
                  <a:pt x="191135" y="47751"/>
                </a:lnTo>
                <a:lnTo>
                  <a:pt x="191135" y="44450"/>
                </a:lnTo>
                <a:close/>
              </a:path>
              <a:path w="573404" h="113664">
                <a:moveTo>
                  <a:pt x="279526" y="37210"/>
                </a:moveTo>
                <a:lnTo>
                  <a:pt x="269748" y="37210"/>
                </a:lnTo>
                <a:lnTo>
                  <a:pt x="269748" y="52069"/>
                </a:lnTo>
                <a:lnTo>
                  <a:pt x="233425" y="52069"/>
                </a:lnTo>
                <a:lnTo>
                  <a:pt x="233425" y="59943"/>
                </a:lnTo>
                <a:lnTo>
                  <a:pt x="263016" y="59943"/>
                </a:lnTo>
                <a:lnTo>
                  <a:pt x="307213" y="58419"/>
                </a:lnTo>
                <a:lnTo>
                  <a:pt x="317753" y="57150"/>
                </a:lnTo>
                <a:lnTo>
                  <a:pt x="317753" y="51942"/>
                </a:lnTo>
                <a:lnTo>
                  <a:pt x="279526" y="51942"/>
                </a:lnTo>
                <a:lnTo>
                  <a:pt x="279526" y="37210"/>
                </a:lnTo>
                <a:close/>
              </a:path>
              <a:path w="573404" h="113664">
                <a:moveTo>
                  <a:pt x="317753" y="49402"/>
                </a:moveTo>
                <a:lnTo>
                  <a:pt x="313309" y="50164"/>
                </a:lnTo>
                <a:lnTo>
                  <a:pt x="307086" y="50672"/>
                </a:lnTo>
                <a:lnTo>
                  <a:pt x="291338" y="51688"/>
                </a:lnTo>
                <a:lnTo>
                  <a:pt x="284861" y="51942"/>
                </a:lnTo>
                <a:lnTo>
                  <a:pt x="317753" y="51942"/>
                </a:lnTo>
                <a:lnTo>
                  <a:pt x="317753" y="49402"/>
                </a:lnTo>
                <a:close/>
              </a:path>
              <a:path w="573404" h="113664">
                <a:moveTo>
                  <a:pt x="306070" y="5079"/>
                </a:moveTo>
                <a:lnTo>
                  <a:pt x="244983" y="5079"/>
                </a:lnTo>
                <a:lnTo>
                  <a:pt x="244983" y="37210"/>
                </a:lnTo>
                <a:lnTo>
                  <a:pt x="307339" y="37210"/>
                </a:lnTo>
                <a:lnTo>
                  <a:pt x="307339" y="29717"/>
                </a:lnTo>
                <a:lnTo>
                  <a:pt x="254508" y="29717"/>
                </a:lnTo>
                <a:lnTo>
                  <a:pt x="254508" y="12445"/>
                </a:lnTo>
                <a:lnTo>
                  <a:pt x="306070" y="12445"/>
                </a:lnTo>
                <a:lnTo>
                  <a:pt x="306070" y="5079"/>
                </a:lnTo>
                <a:close/>
              </a:path>
              <a:path w="573404" h="113664">
                <a:moveTo>
                  <a:pt x="555116" y="0"/>
                </a:moveTo>
                <a:lnTo>
                  <a:pt x="545718" y="0"/>
                </a:lnTo>
                <a:lnTo>
                  <a:pt x="545718" y="111251"/>
                </a:lnTo>
                <a:lnTo>
                  <a:pt x="555116" y="111251"/>
                </a:lnTo>
                <a:lnTo>
                  <a:pt x="555116" y="53339"/>
                </a:lnTo>
                <a:lnTo>
                  <a:pt x="573151" y="53339"/>
                </a:lnTo>
                <a:lnTo>
                  <a:pt x="573151" y="45338"/>
                </a:lnTo>
                <a:lnTo>
                  <a:pt x="555116" y="45338"/>
                </a:lnTo>
                <a:lnTo>
                  <a:pt x="555116" y="0"/>
                </a:lnTo>
                <a:close/>
              </a:path>
              <a:path w="573404" h="113664">
                <a:moveTo>
                  <a:pt x="444118" y="0"/>
                </a:moveTo>
                <a:lnTo>
                  <a:pt x="434593" y="0"/>
                </a:lnTo>
                <a:lnTo>
                  <a:pt x="434593" y="111251"/>
                </a:lnTo>
                <a:lnTo>
                  <a:pt x="444118" y="111251"/>
                </a:lnTo>
                <a:lnTo>
                  <a:pt x="444118" y="0"/>
                </a:lnTo>
                <a:close/>
              </a:path>
              <a:path w="573404" h="113664">
                <a:moveTo>
                  <a:pt x="331850" y="0"/>
                </a:moveTo>
                <a:lnTo>
                  <a:pt x="322325" y="0"/>
                </a:lnTo>
                <a:lnTo>
                  <a:pt x="322325" y="63372"/>
                </a:lnTo>
                <a:lnTo>
                  <a:pt x="331850" y="63372"/>
                </a:lnTo>
                <a:lnTo>
                  <a:pt x="331850" y="0"/>
                </a:lnTo>
                <a:close/>
              </a:path>
              <a:path w="573404" h="113664">
                <a:moveTo>
                  <a:pt x="208534" y="0"/>
                </a:moveTo>
                <a:lnTo>
                  <a:pt x="199262" y="0"/>
                </a:lnTo>
                <a:lnTo>
                  <a:pt x="199262" y="66547"/>
                </a:lnTo>
                <a:lnTo>
                  <a:pt x="208534" y="66547"/>
                </a:lnTo>
                <a:lnTo>
                  <a:pt x="208534" y="34289"/>
                </a:lnTo>
                <a:lnTo>
                  <a:pt x="225425" y="34289"/>
                </a:lnTo>
                <a:lnTo>
                  <a:pt x="225425" y="26162"/>
                </a:lnTo>
                <a:lnTo>
                  <a:pt x="208534" y="26162"/>
                </a:lnTo>
                <a:lnTo>
                  <a:pt x="208534" y="0"/>
                </a:lnTo>
                <a:close/>
              </a:path>
              <a:path w="573404" h="113664">
                <a:moveTo>
                  <a:pt x="100837" y="55499"/>
                </a:moveTo>
                <a:lnTo>
                  <a:pt x="91566" y="55499"/>
                </a:lnTo>
                <a:lnTo>
                  <a:pt x="91566" y="111251"/>
                </a:lnTo>
                <a:lnTo>
                  <a:pt x="100837" y="111251"/>
                </a:lnTo>
                <a:lnTo>
                  <a:pt x="100837" y="55499"/>
                </a:lnTo>
                <a:close/>
              </a:path>
              <a:path w="573404" h="113664">
                <a:moveTo>
                  <a:pt x="75818" y="2539"/>
                </a:moveTo>
                <a:lnTo>
                  <a:pt x="66548" y="2539"/>
                </a:lnTo>
                <a:lnTo>
                  <a:pt x="66548" y="106299"/>
                </a:lnTo>
                <a:lnTo>
                  <a:pt x="75818" y="106299"/>
                </a:lnTo>
                <a:lnTo>
                  <a:pt x="75818" y="55499"/>
                </a:lnTo>
                <a:lnTo>
                  <a:pt x="100837" y="55499"/>
                </a:lnTo>
                <a:lnTo>
                  <a:pt x="100837" y="46989"/>
                </a:lnTo>
                <a:lnTo>
                  <a:pt x="75818" y="46989"/>
                </a:lnTo>
                <a:lnTo>
                  <a:pt x="75818" y="2539"/>
                </a:lnTo>
                <a:close/>
              </a:path>
              <a:path w="573404" h="113664">
                <a:moveTo>
                  <a:pt x="100837" y="0"/>
                </a:moveTo>
                <a:lnTo>
                  <a:pt x="91566" y="0"/>
                </a:lnTo>
                <a:lnTo>
                  <a:pt x="91566" y="46989"/>
                </a:lnTo>
                <a:lnTo>
                  <a:pt x="100837" y="46989"/>
                </a:lnTo>
                <a:lnTo>
                  <a:pt x="10083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244209" y="3603497"/>
            <a:ext cx="176911" cy="12065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55967" y="3822953"/>
            <a:ext cx="452755" cy="113664"/>
          </a:xfrm>
          <a:custGeom>
            <a:avLst/>
            <a:gdLst/>
            <a:ahLst/>
            <a:cxnLst/>
            <a:rect l="l" t="t" r="r" b="b"/>
            <a:pathLst>
              <a:path w="452755" h="113664">
                <a:moveTo>
                  <a:pt x="96634" y="81025"/>
                </a:moveTo>
                <a:lnTo>
                  <a:pt x="13652" y="81025"/>
                </a:lnTo>
                <a:lnTo>
                  <a:pt x="13652" y="88900"/>
                </a:lnTo>
                <a:lnTo>
                  <a:pt x="87147" y="88900"/>
                </a:lnTo>
                <a:lnTo>
                  <a:pt x="87147" y="111251"/>
                </a:lnTo>
                <a:lnTo>
                  <a:pt x="96634" y="111251"/>
                </a:lnTo>
                <a:lnTo>
                  <a:pt x="96634" y="81025"/>
                </a:lnTo>
                <a:close/>
              </a:path>
              <a:path w="452755" h="113664">
                <a:moveTo>
                  <a:pt x="176542" y="70358"/>
                </a:moveTo>
                <a:lnTo>
                  <a:pt x="138849" y="80518"/>
                </a:lnTo>
                <a:lnTo>
                  <a:pt x="135305" y="85725"/>
                </a:lnTo>
                <a:lnTo>
                  <a:pt x="135305" y="98171"/>
                </a:lnTo>
                <a:lnTo>
                  <a:pt x="176542" y="113411"/>
                </a:lnTo>
                <a:lnTo>
                  <a:pt x="185946" y="113031"/>
                </a:lnTo>
                <a:lnTo>
                  <a:pt x="194171" y="111902"/>
                </a:lnTo>
                <a:lnTo>
                  <a:pt x="201218" y="110035"/>
                </a:lnTo>
                <a:lnTo>
                  <a:pt x="207086" y="107442"/>
                </a:lnTo>
                <a:lnTo>
                  <a:pt x="209724" y="105918"/>
                </a:lnTo>
                <a:lnTo>
                  <a:pt x="167347" y="105918"/>
                </a:lnTo>
                <a:lnTo>
                  <a:pt x="159867" y="104648"/>
                </a:lnTo>
                <a:lnTo>
                  <a:pt x="154089" y="102108"/>
                </a:lnTo>
                <a:lnTo>
                  <a:pt x="148310" y="99695"/>
                </a:lnTo>
                <a:lnTo>
                  <a:pt x="145415" y="96266"/>
                </a:lnTo>
                <a:lnTo>
                  <a:pt x="145415" y="87757"/>
                </a:lnTo>
                <a:lnTo>
                  <a:pt x="148310" y="84200"/>
                </a:lnTo>
                <a:lnTo>
                  <a:pt x="154089" y="81787"/>
                </a:lnTo>
                <a:lnTo>
                  <a:pt x="159867" y="79248"/>
                </a:lnTo>
                <a:lnTo>
                  <a:pt x="167347" y="78105"/>
                </a:lnTo>
                <a:lnTo>
                  <a:pt x="209944" y="78105"/>
                </a:lnTo>
                <a:lnTo>
                  <a:pt x="207086" y="76454"/>
                </a:lnTo>
                <a:lnTo>
                  <a:pt x="201218" y="73787"/>
                </a:lnTo>
                <a:lnTo>
                  <a:pt x="194171" y="71882"/>
                </a:lnTo>
                <a:lnTo>
                  <a:pt x="185946" y="70739"/>
                </a:lnTo>
                <a:lnTo>
                  <a:pt x="176542" y="70358"/>
                </a:lnTo>
                <a:close/>
              </a:path>
              <a:path w="452755" h="113664">
                <a:moveTo>
                  <a:pt x="209944" y="78105"/>
                </a:moveTo>
                <a:lnTo>
                  <a:pt x="185559" y="78105"/>
                </a:lnTo>
                <a:lnTo>
                  <a:pt x="192976" y="79248"/>
                </a:lnTo>
                <a:lnTo>
                  <a:pt x="198805" y="81787"/>
                </a:lnTo>
                <a:lnTo>
                  <a:pt x="204622" y="84200"/>
                </a:lnTo>
                <a:lnTo>
                  <a:pt x="207530" y="87757"/>
                </a:lnTo>
                <a:lnTo>
                  <a:pt x="207530" y="96266"/>
                </a:lnTo>
                <a:lnTo>
                  <a:pt x="204622" y="99695"/>
                </a:lnTo>
                <a:lnTo>
                  <a:pt x="198805" y="102108"/>
                </a:lnTo>
                <a:lnTo>
                  <a:pt x="192976" y="104648"/>
                </a:lnTo>
                <a:lnTo>
                  <a:pt x="185559" y="105918"/>
                </a:lnTo>
                <a:lnTo>
                  <a:pt x="209724" y="105918"/>
                </a:lnTo>
                <a:lnTo>
                  <a:pt x="214122" y="103378"/>
                </a:lnTo>
                <a:lnTo>
                  <a:pt x="217652" y="98171"/>
                </a:lnTo>
                <a:lnTo>
                  <a:pt x="217652" y="85725"/>
                </a:lnTo>
                <a:lnTo>
                  <a:pt x="214122" y="80518"/>
                </a:lnTo>
                <a:lnTo>
                  <a:pt x="209944" y="78105"/>
                </a:lnTo>
                <a:close/>
              </a:path>
              <a:path w="452755" h="113664">
                <a:moveTo>
                  <a:pt x="381088" y="74168"/>
                </a:moveTo>
                <a:lnTo>
                  <a:pt x="371690" y="74168"/>
                </a:lnTo>
                <a:lnTo>
                  <a:pt x="371690" y="108838"/>
                </a:lnTo>
                <a:lnTo>
                  <a:pt x="452335" y="108838"/>
                </a:lnTo>
                <a:lnTo>
                  <a:pt x="452335" y="101092"/>
                </a:lnTo>
                <a:lnTo>
                  <a:pt x="381088" y="101092"/>
                </a:lnTo>
                <a:lnTo>
                  <a:pt x="381088" y="74168"/>
                </a:lnTo>
                <a:close/>
              </a:path>
              <a:path w="452755" h="113664">
                <a:moveTo>
                  <a:pt x="449414" y="0"/>
                </a:moveTo>
                <a:lnTo>
                  <a:pt x="440016" y="0"/>
                </a:lnTo>
                <a:lnTo>
                  <a:pt x="440016" y="80772"/>
                </a:lnTo>
                <a:lnTo>
                  <a:pt x="449414" y="80772"/>
                </a:lnTo>
                <a:lnTo>
                  <a:pt x="449414" y="0"/>
                </a:lnTo>
                <a:close/>
              </a:path>
              <a:path w="452755" h="113664">
                <a:moveTo>
                  <a:pt x="392772" y="3937"/>
                </a:moveTo>
                <a:lnTo>
                  <a:pt x="374992" y="3937"/>
                </a:lnTo>
                <a:lnTo>
                  <a:pt x="367626" y="6731"/>
                </a:lnTo>
                <a:lnTo>
                  <a:pt x="361784" y="12319"/>
                </a:lnTo>
                <a:lnTo>
                  <a:pt x="356323" y="17780"/>
                </a:lnTo>
                <a:lnTo>
                  <a:pt x="353402" y="24384"/>
                </a:lnTo>
                <a:lnTo>
                  <a:pt x="353402" y="39878"/>
                </a:lnTo>
                <a:lnTo>
                  <a:pt x="356323" y="46482"/>
                </a:lnTo>
                <a:lnTo>
                  <a:pt x="361911" y="52070"/>
                </a:lnTo>
                <a:lnTo>
                  <a:pt x="367626" y="57531"/>
                </a:lnTo>
                <a:lnTo>
                  <a:pt x="374992" y="60325"/>
                </a:lnTo>
                <a:lnTo>
                  <a:pt x="392772" y="60325"/>
                </a:lnTo>
                <a:lnTo>
                  <a:pt x="400011" y="57531"/>
                </a:lnTo>
                <a:lnTo>
                  <a:pt x="405989" y="51816"/>
                </a:lnTo>
                <a:lnTo>
                  <a:pt x="377405" y="51816"/>
                </a:lnTo>
                <a:lnTo>
                  <a:pt x="372325" y="49911"/>
                </a:lnTo>
                <a:lnTo>
                  <a:pt x="365213" y="42291"/>
                </a:lnTo>
                <a:lnTo>
                  <a:pt x="363435" y="37592"/>
                </a:lnTo>
                <a:lnTo>
                  <a:pt x="363435" y="26670"/>
                </a:lnTo>
                <a:lnTo>
                  <a:pt x="365213" y="21971"/>
                </a:lnTo>
                <a:lnTo>
                  <a:pt x="368769" y="18034"/>
                </a:lnTo>
                <a:lnTo>
                  <a:pt x="372325" y="14224"/>
                </a:lnTo>
                <a:lnTo>
                  <a:pt x="377405" y="12319"/>
                </a:lnTo>
                <a:lnTo>
                  <a:pt x="405856" y="12319"/>
                </a:lnTo>
                <a:lnTo>
                  <a:pt x="400011" y="6731"/>
                </a:lnTo>
                <a:lnTo>
                  <a:pt x="392772" y="3937"/>
                </a:lnTo>
                <a:close/>
              </a:path>
              <a:path w="452755" h="113664">
                <a:moveTo>
                  <a:pt x="405856" y="12319"/>
                </a:moveTo>
                <a:lnTo>
                  <a:pt x="390613" y="12319"/>
                </a:lnTo>
                <a:lnTo>
                  <a:pt x="395693" y="14224"/>
                </a:lnTo>
                <a:lnTo>
                  <a:pt x="402678" y="21971"/>
                </a:lnTo>
                <a:lnTo>
                  <a:pt x="404329" y="26670"/>
                </a:lnTo>
                <a:lnTo>
                  <a:pt x="404329" y="37592"/>
                </a:lnTo>
                <a:lnTo>
                  <a:pt x="402678" y="42291"/>
                </a:lnTo>
                <a:lnTo>
                  <a:pt x="399122" y="46100"/>
                </a:lnTo>
                <a:lnTo>
                  <a:pt x="395693" y="49911"/>
                </a:lnTo>
                <a:lnTo>
                  <a:pt x="390613" y="51816"/>
                </a:lnTo>
                <a:lnTo>
                  <a:pt x="405989" y="51816"/>
                </a:lnTo>
                <a:lnTo>
                  <a:pt x="411568" y="46482"/>
                </a:lnTo>
                <a:lnTo>
                  <a:pt x="414362" y="39878"/>
                </a:lnTo>
                <a:lnTo>
                  <a:pt x="414362" y="24384"/>
                </a:lnTo>
                <a:lnTo>
                  <a:pt x="411568" y="17780"/>
                </a:lnTo>
                <a:lnTo>
                  <a:pt x="405856" y="12319"/>
                </a:lnTo>
                <a:close/>
              </a:path>
              <a:path w="452755" h="113664">
                <a:moveTo>
                  <a:pt x="269125" y="10795"/>
                </a:moveTo>
                <a:lnTo>
                  <a:pt x="254292" y="10795"/>
                </a:lnTo>
                <a:lnTo>
                  <a:pt x="248221" y="14350"/>
                </a:lnTo>
                <a:lnTo>
                  <a:pt x="236194" y="51181"/>
                </a:lnTo>
                <a:lnTo>
                  <a:pt x="236645" y="60071"/>
                </a:lnTo>
                <a:lnTo>
                  <a:pt x="254292" y="91567"/>
                </a:lnTo>
                <a:lnTo>
                  <a:pt x="269125" y="91567"/>
                </a:lnTo>
                <a:lnTo>
                  <a:pt x="275247" y="88011"/>
                </a:lnTo>
                <a:lnTo>
                  <a:pt x="278479" y="83058"/>
                </a:lnTo>
                <a:lnTo>
                  <a:pt x="256692" y="83058"/>
                </a:lnTo>
                <a:lnTo>
                  <a:pt x="252768" y="80010"/>
                </a:lnTo>
                <a:lnTo>
                  <a:pt x="247277" y="67976"/>
                </a:lnTo>
                <a:lnTo>
                  <a:pt x="247182" y="67691"/>
                </a:lnTo>
                <a:lnTo>
                  <a:pt x="245808" y="60198"/>
                </a:lnTo>
                <a:lnTo>
                  <a:pt x="245808" y="42037"/>
                </a:lnTo>
                <a:lnTo>
                  <a:pt x="247205" y="34544"/>
                </a:lnTo>
                <a:lnTo>
                  <a:pt x="249986" y="28321"/>
                </a:lnTo>
                <a:lnTo>
                  <a:pt x="252768" y="22225"/>
                </a:lnTo>
                <a:lnTo>
                  <a:pt x="256692" y="19050"/>
                </a:lnTo>
                <a:lnTo>
                  <a:pt x="278313" y="19050"/>
                </a:lnTo>
                <a:lnTo>
                  <a:pt x="275247" y="14350"/>
                </a:lnTo>
                <a:lnTo>
                  <a:pt x="269125" y="10795"/>
                </a:lnTo>
                <a:close/>
              </a:path>
              <a:path w="452755" h="113664">
                <a:moveTo>
                  <a:pt x="278313" y="19050"/>
                </a:moveTo>
                <a:lnTo>
                  <a:pt x="266636" y="19050"/>
                </a:lnTo>
                <a:lnTo>
                  <a:pt x="270484" y="22225"/>
                </a:lnTo>
                <a:lnTo>
                  <a:pt x="273265" y="28321"/>
                </a:lnTo>
                <a:lnTo>
                  <a:pt x="276047" y="34544"/>
                </a:lnTo>
                <a:lnTo>
                  <a:pt x="277431" y="42037"/>
                </a:lnTo>
                <a:lnTo>
                  <a:pt x="277408" y="60198"/>
                </a:lnTo>
                <a:lnTo>
                  <a:pt x="276047" y="67691"/>
                </a:lnTo>
                <a:lnTo>
                  <a:pt x="273265" y="73913"/>
                </a:lnTo>
                <a:lnTo>
                  <a:pt x="270484" y="80010"/>
                </a:lnTo>
                <a:lnTo>
                  <a:pt x="266636" y="83058"/>
                </a:lnTo>
                <a:lnTo>
                  <a:pt x="278479" y="83058"/>
                </a:lnTo>
                <a:lnTo>
                  <a:pt x="287045" y="51181"/>
                </a:lnTo>
                <a:lnTo>
                  <a:pt x="286602" y="42271"/>
                </a:lnTo>
                <a:lnTo>
                  <a:pt x="285275" y="34385"/>
                </a:lnTo>
                <a:lnTo>
                  <a:pt x="283064" y="27499"/>
                </a:lnTo>
                <a:lnTo>
                  <a:pt x="279971" y="21590"/>
                </a:lnTo>
                <a:lnTo>
                  <a:pt x="278313" y="19050"/>
                </a:lnTo>
                <a:close/>
              </a:path>
              <a:path w="452755" h="113664">
                <a:moveTo>
                  <a:pt x="159969" y="15367"/>
                </a:moveTo>
                <a:lnTo>
                  <a:pt x="150101" y="15367"/>
                </a:lnTo>
                <a:lnTo>
                  <a:pt x="150101" y="18161"/>
                </a:lnTo>
                <a:lnTo>
                  <a:pt x="149936" y="22987"/>
                </a:lnTo>
                <a:lnTo>
                  <a:pt x="124383" y="53086"/>
                </a:lnTo>
                <a:lnTo>
                  <a:pt x="117716" y="56387"/>
                </a:lnTo>
                <a:lnTo>
                  <a:pt x="124294" y="62992"/>
                </a:lnTo>
                <a:lnTo>
                  <a:pt x="142760" y="50926"/>
                </a:lnTo>
                <a:lnTo>
                  <a:pt x="145796" y="48133"/>
                </a:lnTo>
                <a:lnTo>
                  <a:pt x="155028" y="35179"/>
                </a:lnTo>
                <a:lnTo>
                  <a:pt x="165110" y="35179"/>
                </a:lnTo>
                <a:lnTo>
                  <a:pt x="164757" y="34671"/>
                </a:lnTo>
                <a:lnTo>
                  <a:pt x="161124" y="27050"/>
                </a:lnTo>
                <a:lnTo>
                  <a:pt x="160134" y="22860"/>
                </a:lnTo>
                <a:lnTo>
                  <a:pt x="159973" y="18161"/>
                </a:lnTo>
                <a:lnTo>
                  <a:pt x="159969" y="15367"/>
                </a:lnTo>
                <a:close/>
              </a:path>
              <a:path w="452755" h="113664">
                <a:moveTo>
                  <a:pt x="165110" y="35179"/>
                </a:moveTo>
                <a:lnTo>
                  <a:pt x="155028" y="35179"/>
                </a:lnTo>
                <a:lnTo>
                  <a:pt x="156387" y="37719"/>
                </a:lnTo>
                <a:lnTo>
                  <a:pt x="185394" y="59944"/>
                </a:lnTo>
                <a:lnTo>
                  <a:pt x="190957" y="52832"/>
                </a:lnTo>
                <a:lnTo>
                  <a:pt x="188849" y="52197"/>
                </a:lnTo>
                <a:lnTo>
                  <a:pt x="185623" y="50800"/>
                </a:lnTo>
                <a:lnTo>
                  <a:pt x="181279" y="48641"/>
                </a:lnTo>
                <a:lnTo>
                  <a:pt x="176936" y="46609"/>
                </a:lnTo>
                <a:lnTo>
                  <a:pt x="173126" y="43942"/>
                </a:lnTo>
                <a:lnTo>
                  <a:pt x="169204" y="40132"/>
                </a:lnTo>
                <a:lnTo>
                  <a:pt x="167055" y="37973"/>
                </a:lnTo>
                <a:lnTo>
                  <a:pt x="165110" y="35179"/>
                </a:lnTo>
                <a:close/>
              </a:path>
              <a:path w="452755" h="113664">
                <a:moveTo>
                  <a:pt x="185267" y="7620"/>
                </a:moveTo>
                <a:lnTo>
                  <a:pt x="125056" y="7620"/>
                </a:lnTo>
                <a:lnTo>
                  <a:pt x="125056" y="15367"/>
                </a:lnTo>
                <a:lnTo>
                  <a:pt x="185267" y="15367"/>
                </a:lnTo>
                <a:lnTo>
                  <a:pt x="185267" y="7620"/>
                </a:lnTo>
                <a:close/>
              </a:path>
              <a:path w="452755" h="113664">
                <a:moveTo>
                  <a:pt x="111315" y="62611"/>
                </a:moveTo>
                <a:lnTo>
                  <a:pt x="0" y="62611"/>
                </a:lnTo>
                <a:lnTo>
                  <a:pt x="0" y="70485"/>
                </a:lnTo>
                <a:lnTo>
                  <a:pt x="111315" y="70485"/>
                </a:lnTo>
                <a:lnTo>
                  <a:pt x="111315" y="62611"/>
                </a:lnTo>
                <a:close/>
              </a:path>
              <a:path w="452755" h="113664">
                <a:moveTo>
                  <a:pt x="60210" y="50037"/>
                </a:moveTo>
                <a:lnTo>
                  <a:pt x="50215" y="50037"/>
                </a:lnTo>
                <a:lnTo>
                  <a:pt x="50215" y="62611"/>
                </a:lnTo>
                <a:lnTo>
                  <a:pt x="60210" y="62611"/>
                </a:lnTo>
                <a:lnTo>
                  <a:pt x="60210" y="50037"/>
                </a:lnTo>
                <a:close/>
              </a:path>
              <a:path w="452755" h="113664">
                <a:moveTo>
                  <a:pt x="94996" y="3429"/>
                </a:moveTo>
                <a:lnTo>
                  <a:pt x="15176" y="3429"/>
                </a:lnTo>
                <a:lnTo>
                  <a:pt x="15176" y="11303"/>
                </a:lnTo>
                <a:lnTo>
                  <a:pt x="85128" y="11303"/>
                </a:lnTo>
                <a:lnTo>
                  <a:pt x="85128" y="22860"/>
                </a:lnTo>
                <a:lnTo>
                  <a:pt x="15176" y="22860"/>
                </a:lnTo>
                <a:lnTo>
                  <a:pt x="15176" y="50037"/>
                </a:lnTo>
                <a:lnTo>
                  <a:pt x="98031" y="50037"/>
                </a:lnTo>
                <a:lnTo>
                  <a:pt x="98031" y="42291"/>
                </a:lnTo>
                <a:lnTo>
                  <a:pt x="25044" y="42291"/>
                </a:lnTo>
                <a:lnTo>
                  <a:pt x="25044" y="30480"/>
                </a:lnTo>
                <a:lnTo>
                  <a:pt x="94996" y="30480"/>
                </a:lnTo>
                <a:lnTo>
                  <a:pt x="94996" y="3429"/>
                </a:lnTo>
                <a:close/>
              </a:path>
              <a:path w="452755" h="113664">
                <a:moveTo>
                  <a:pt x="333463" y="53340"/>
                </a:moveTo>
                <a:lnTo>
                  <a:pt x="324192" y="53340"/>
                </a:lnTo>
                <a:lnTo>
                  <a:pt x="324192" y="111251"/>
                </a:lnTo>
                <a:lnTo>
                  <a:pt x="333463" y="111251"/>
                </a:lnTo>
                <a:lnTo>
                  <a:pt x="333463" y="53340"/>
                </a:lnTo>
                <a:close/>
              </a:path>
              <a:path w="452755" h="113664">
                <a:moveTo>
                  <a:pt x="308432" y="2540"/>
                </a:moveTo>
                <a:lnTo>
                  <a:pt x="299186" y="2540"/>
                </a:lnTo>
                <a:lnTo>
                  <a:pt x="299186" y="106299"/>
                </a:lnTo>
                <a:lnTo>
                  <a:pt x="308432" y="106299"/>
                </a:lnTo>
                <a:lnTo>
                  <a:pt x="308432" y="53340"/>
                </a:lnTo>
                <a:lnTo>
                  <a:pt x="333463" y="53340"/>
                </a:lnTo>
                <a:lnTo>
                  <a:pt x="333463" y="44958"/>
                </a:lnTo>
                <a:lnTo>
                  <a:pt x="308432" y="44958"/>
                </a:lnTo>
                <a:lnTo>
                  <a:pt x="308432" y="2540"/>
                </a:lnTo>
                <a:close/>
              </a:path>
              <a:path w="452755" h="113664">
                <a:moveTo>
                  <a:pt x="333463" y="0"/>
                </a:moveTo>
                <a:lnTo>
                  <a:pt x="324192" y="0"/>
                </a:lnTo>
                <a:lnTo>
                  <a:pt x="324192" y="44958"/>
                </a:lnTo>
                <a:lnTo>
                  <a:pt x="333463" y="44958"/>
                </a:lnTo>
                <a:lnTo>
                  <a:pt x="333463" y="0"/>
                </a:lnTo>
                <a:close/>
              </a:path>
              <a:path w="452755" h="113664">
                <a:moveTo>
                  <a:pt x="214109" y="0"/>
                </a:moveTo>
                <a:lnTo>
                  <a:pt x="204749" y="0"/>
                </a:lnTo>
                <a:lnTo>
                  <a:pt x="204749" y="67945"/>
                </a:lnTo>
                <a:lnTo>
                  <a:pt x="214109" y="67945"/>
                </a:lnTo>
                <a:lnTo>
                  <a:pt x="214109" y="35051"/>
                </a:lnTo>
                <a:lnTo>
                  <a:pt x="231051" y="35051"/>
                </a:lnTo>
                <a:lnTo>
                  <a:pt x="231051" y="26924"/>
                </a:lnTo>
                <a:lnTo>
                  <a:pt x="214109" y="26924"/>
                </a:lnTo>
                <a:lnTo>
                  <a:pt x="2141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475358" y="3818382"/>
            <a:ext cx="281178" cy="12065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06437" y="2182393"/>
            <a:ext cx="187756" cy="19682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32256" y="2216023"/>
            <a:ext cx="764717" cy="14477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06437" y="4409859"/>
            <a:ext cx="187655" cy="19795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32192" y="4443221"/>
            <a:ext cx="827265" cy="14477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834642" y="4440173"/>
            <a:ext cx="553212" cy="14770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87958" y="494982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61021" y="4916170"/>
            <a:ext cx="222084" cy="11137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239151" y="4916170"/>
            <a:ext cx="563880" cy="111760"/>
          </a:xfrm>
          <a:custGeom>
            <a:avLst/>
            <a:gdLst/>
            <a:ahLst/>
            <a:cxnLst/>
            <a:rect l="l" t="t" r="r" b="b"/>
            <a:pathLst>
              <a:path w="563880" h="111760">
                <a:moveTo>
                  <a:pt x="549770" y="76962"/>
                </a:moveTo>
                <a:lnTo>
                  <a:pt x="503034" y="79628"/>
                </a:lnTo>
                <a:lnTo>
                  <a:pt x="466204" y="79755"/>
                </a:lnTo>
                <a:lnTo>
                  <a:pt x="466204" y="87629"/>
                </a:lnTo>
                <a:lnTo>
                  <a:pt x="508455" y="87362"/>
                </a:lnTo>
                <a:lnTo>
                  <a:pt x="549770" y="84962"/>
                </a:lnTo>
                <a:lnTo>
                  <a:pt x="549770" y="76962"/>
                </a:lnTo>
                <a:close/>
              </a:path>
              <a:path w="563880" h="111760">
                <a:moveTo>
                  <a:pt x="200774" y="76962"/>
                </a:moveTo>
                <a:lnTo>
                  <a:pt x="154038" y="79628"/>
                </a:lnTo>
                <a:lnTo>
                  <a:pt x="117208" y="79755"/>
                </a:lnTo>
                <a:lnTo>
                  <a:pt x="117208" y="87629"/>
                </a:lnTo>
                <a:lnTo>
                  <a:pt x="159459" y="87362"/>
                </a:lnTo>
                <a:lnTo>
                  <a:pt x="200774" y="84962"/>
                </a:lnTo>
                <a:lnTo>
                  <a:pt x="200774" y="76962"/>
                </a:lnTo>
                <a:close/>
              </a:path>
              <a:path w="563880" h="111760">
                <a:moveTo>
                  <a:pt x="29095" y="75437"/>
                </a:moveTo>
                <a:lnTo>
                  <a:pt x="19608" y="75437"/>
                </a:lnTo>
                <a:lnTo>
                  <a:pt x="19608" y="108838"/>
                </a:lnTo>
                <a:lnTo>
                  <a:pt x="100952" y="108838"/>
                </a:lnTo>
                <a:lnTo>
                  <a:pt x="100952" y="101091"/>
                </a:lnTo>
                <a:lnTo>
                  <a:pt x="29095" y="101091"/>
                </a:lnTo>
                <a:lnTo>
                  <a:pt x="29095" y="75437"/>
                </a:lnTo>
                <a:close/>
              </a:path>
              <a:path w="563880" h="111760">
                <a:moveTo>
                  <a:pt x="98031" y="0"/>
                </a:moveTo>
                <a:lnTo>
                  <a:pt x="88506" y="0"/>
                </a:lnTo>
                <a:lnTo>
                  <a:pt x="88506" y="19303"/>
                </a:lnTo>
                <a:lnTo>
                  <a:pt x="68567" y="19303"/>
                </a:lnTo>
                <a:lnTo>
                  <a:pt x="68567" y="27177"/>
                </a:lnTo>
                <a:lnTo>
                  <a:pt x="88506" y="27177"/>
                </a:lnTo>
                <a:lnTo>
                  <a:pt x="88506" y="38988"/>
                </a:lnTo>
                <a:lnTo>
                  <a:pt x="68567" y="38988"/>
                </a:lnTo>
                <a:lnTo>
                  <a:pt x="68567" y="46862"/>
                </a:lnTo>
                <a:lnTo>
                  <a:pt x="88506" y="46862"/>
                </a:lnTo>
                <a:lnTo>
                  <a:pt x="88506" y="81660"/>
                </a:lnTo>
                <a:lnTo>
                  <a:pt x="98031" y="81660"/>
                </a:lnTo>
                <a:lnTo>
                  <a:pt x="98031" y="0"/>
                </a:lnTo>
                <a:close/>
              </a:path>
              <a:path w="563880" h="111760">
                <a:moveTo>
                  <a:pt x="56756" y="19812"/>
                </a:moveTo>
                <a:lnTo>
                  <a:pt x="47358" y="19812"/>
                </a:lnTo>
                <a:lnTo>
                  <a:pt x="45707" y="56387"/>
                </a:lnTo>
                <a:lnTo>
                  <a:pt x="42405" y="56514"/>
                </a:lnTo>
                <a:lnTo>
                  <a:pt x="0" y="56514"/>
                </a:lnTo>
                <a:lnTo>
                  <a:pt x="0" y="64388"/>
                </a:lnTo>
                <a:lnTo>
                  <a:pt x="45707" y="64262"/>
                </a:lnTo>
                <a:lnTo>
                  <a:pt x="75425" y="62229"/>
                </a:lnTo>
                <a:lnTo>
                  <a:pt x="75425" y="56133"/>
                </a:lnTo>
                <a:lnTo>
                  <a:pt x="54978" y="56133"/>
                </a:lnTo>
                <a:lnTo>
                  <a:pt x="56756" y="19812"/>
                </a:lnTo>
                <a:close/>
              </a:path>
              <a:path w="563880" h="111760">
                <a:moveTo>
                  <a:pt x="23533" y="19812"/>
                </a:moveTo>
                <a:lnTo>
                  <a:pt x="13919" y="19812"/>
                </a:lnTo>
                <a:lnTo>
                  <a:pt x="15811" y="56514"/>
                </a:lnTo>
                <a:lnTo>
                  <a:pt x="25184" y="56514"/>
                </a:lnTo>
                <a:lnTo>
                  <a:pt x="23533" y="19812"/>
                </a:lnTo>
                <a:close/>
              </a:path>
              <a:path w="563880" h="111760">
                <a:moveTo>
                  <a:pt x="75425" y="54482"/>
                </a:moveTo>
                <a:lnTo>
                  <a:pt x="72504" y="54990"/>
                </a:lnTo>
                <a:lnTo>
                  <a:pt x="58534" y="56006"/>
                </a:lnTo>
                <a:lnTo>
                  <a:pt x="54978" y="56133"/>
                </a:lnTo>
                <a:lnTo>
                  <a:pt x="75425" y="56133"/>
                </a:lnTo>
                <a:lnTo>
                  <a:pt x="75425" y="54482"/>
                </a:lnTo>
                <a:close/>
              </a:path>
              <a:path w="563880" h="111760">
                <a:moveTo>
                  <a:pt x="68567" y="8000"/>
                </a:moveTo>
                <a:lnTo>
                  <a:pt x="3162" y="8000"/>
                </a:lnTo>
                <a:lnTo>
                  <a:pt x="3162" y="15875"/>
                </a:lnTo>
                <a:lnTo>
                  <a:pt x="68567" y="15875"/>
                </a:lnTo>
                <a:lnTo>
                  <a:pt x="68567" y="8000"/>
                </a:lnTo>
                <a:close/>
              </a:path>
              <a:path w="563880" h="111760">
                <a:moveTo>
                  <a:pt x="445122" y="64388"/>
                </a:moveTo>
                <a:lnTo>
                  <a:pt x="368668" y="64388"/>
                </a:lnTo>
                <a:lnTo>
                  <a:pt x="368668" y="71627"/>
                </a:lnTo>
                <a:lnTo>
                  <a:pt x="435343" y="71627"/>
                </a:lnTo>
                <a:lnTo>
                  <a:pt x="435343" y="83565"/>
                </a:lnTo>
                <a:lnTo>
                  <a:pt x="368668" y="83565"/>
                </a:lnTo>
                <a:lnTo>
                  <a:pt x="368668" y="110108"/>
                </a:lnTo>
                <a:lnTo>
                  <a:pt x="448297" y="110108"/>
                </a:lnTo>
                <a:lnTo>
                  <a:pt x="448297" y="102869"/>
                </a:lnTo>
                <a:lnTo>
                  <a:pt x="378447" y="102869"/>
                </a:lnTo>
                <a:lnTo>
                  <a:pt x="378447" y="90804"/>
                </a:lnTo>
                <a:lnTo>
                  <a:pt x="445122" y="90804"/>
                </a:lnTo>
                <a:lnTo>
                  <a:pt x="445122" y="64388"/>
                </a:lnTo>
                <a:close/>
              </a:path>
              <a:path w="563880" h="111760">
                <a:moveTo>
                  <a:pt x="513067" y="7365"/>
                </a:moveTo>
                <a:lnTo>
                  <a:pt x="495033" y="7365"/>
                </a:lnTo>
                <a:lnTo>
                  <a:pt x="487667" y="10032"/>
                </a:lnTo>
                <a:lnTo>
                  <a:pt x="476110" y="20574"/>
                </a:lnTo>
                <a:lnTo>
                  <a:pt x="473189" y="27050"/>
                </a:lnTo>
                <a:lnTo>
                  <a:pt x="473189" y="41909"/>
                </a:lnTo>
                <a:lnTo>
                  <a:pt x="476110" y="48387"/>
                </a:lnTo>
                <a:lnTo>
                  <a:pt x="487667" y="59181"/>
                </a:lnTo>
                <a:lnTo>
                  <a:pt x="495033" y="61849"/>
                </a:lnTo>
                <a:lnTo>
                  <a:pt x="513067" y="61849"/>
                </a:lnTo>
                <a:lnTo>
                  <a:pt x="520433" y="59181"/>
                </a:lnTo>
                <a:lnTo>
                  <a:pt x="526279" y="53720"/>
                </a:lnTo>
                <a:lnTo>
                  <a:pt x="497319" y="53720"/>
                </a:lnTo>
                <a:lnTo>
                  <a:pt x="492112" y="51815"/>
                </a:lnTo>
                <a:lnTo>
                  <a:pt x="488429" y="48132"/>
                </a:lnTo>
                <a:lnTo>
                  <a:pt x="484746" y="44322"/>
                </a:lnTo>
                <a:lnTo>
                  <a:pt x="482968" y="39750"/>
                </a:lnTo>
                <a:lnTo>
                  <a:pt x="482968" y="29337"/>
                </a:lnTo>
                <a:lnTo>
                  <a:pt x="484746" y="24764"/>
                </a:lnTo>
                <a:lnTo>
                  <a:pt x="492112" y="17144"/>
                </a:lnTo>
                <a:lnTo>
                  <a:pt x="497319" y="15366"/>
                </a:lnTo>
                <a:lnTo>
                  <a:pt x="526281" y="15366"/>
                </a:lnTo>
                <a:lnTo>
                  <a:pt x="520433" y="10032"/>
                </a:lnTo>
                <a:lnTo>
                  <a:pt x="513067" y="7365"/>
                </a:lnTo>
                <a:close/>
              </a:path>
              <a:path w="563880" h="111760">
                <a:moveTo>
                  <a:pt x="526281" y="15366"/>
                </a:moveTo>
                <a:lnTo>
                  <a:pt x="510781" y="15366"/>
                </a:lnTo>
                <a:lnTo>
                  <a:pt x="515988" y="17144"/>
                </a:lnTo>
                <a:lnTo>
                  <a:pt x="519544" y="20954"/>
                </a:lnTo>
                <a:lnTo>
                  <a:pt x="523227" y="24764"/>
                </a:lnTo>
                <a:lnTo>
                  <a:pt x="525005" y="29337"/>
                </a:lnTo>
                <a:lnTo>
                  <a:pt x="525005" y="39750"/>
                </a:lnTo>
                <a:lnTo>
                  <a:pt x="523227" y="44322"/>
                </a:lnTo>
                <a:lnTo>
                  <a:pt x="515988" y="51815"/>
                </a:lnTo>
                <a:lnTo>
                  <a:pt x="510781" y="53720"/>
                </a:lnTo>
                <a:lnTo>
                  <a:pt x="526279" y="53720"/>
                </a:lnTo>
                <a:lnTo>
                  <a:pt x="531990" y="48387"/>
                </a:lnTo>
                <a:lnTo>
                  <a:pt x="534911" y="41909"/>
                </a:lnTo>
                <a:lnTo>
                  <a:pt x="534911" y="27050"/>
                </a:lnTo>
                <a:lnTo>
                  <a:pt x="531990" y="20574"/>
                </a:lnTo>
                <a:lnTo>
                  <a:pt x="526281" y="15366"/>
                </a:lnTo>
                <a:close/>
              </a:path>
              <a:path w="563880" h="111760">
                <a:moveTo>
                  <a:pt x="164071" y="7365"/>
                </a:moveTo>
                <a:lnTo>
                  <a:pt x="146037" y="7365"/>
                </a:lnTo>
                <a:lnTo>
                  <a:pt x="138671" y="10032"/>
                </a:lnTo>
                <a:lnTo>
                  <a:pt x="127114" y="20574"/>
                </a:lnTo>
                <a:lnTo>
                  <a:pt x="124193" y="27050"/>
                </a:lnTo>
                <a:lnTo>
                  <a:pt x="124193" y="41909"/>
                </a:lnTo>
                <a:lnTo>
                  <a:pt x="127114" y="48387"/>
                </a:lnTo>
                <a:lnTo>
                  <a:pt x="138671" y="59181"/>
                </a:lnTo>
                <a:lnTo>
                  <a:pt x="146037" y="61849"/>
                </a:lnTo>
                <a:lnTo>
                  <a:pt x="164071" y="61849"/>
                </a:lnTo>
                <a:lnTo>
                  <a:pt x="171437" y="59181"/>
                </a:lnTo>
                <a:lnTo>
                  <a:pt x="177283" y="53720"/>
                </a:lnTo>
                <a:lnTo>
                  <a:pt x="148323" y="53720"/>
                </a:lnTo>
                <a:lnTo>
                  <a:pt x="143116" y="51815"/>
                </a:lnTo>
                <a:lnTo>
                  <a:pt x="139433" y="48132"/>
                </a:lnTo>
                <a:lnTo>
                  <a:pt x="135750" y="44322"/>
                </a:lnTo>
                <a:lnTo>
                  <a:pt x="133972" y="39750"/>
                </a:lnTo>
                <a:lnTo>
                  <a:pt x="133972" y="29337"/>
                </a:lnTo>
                <a:lnTo>
                  <a:pt x="135750" y="24764"/>
                </a:lnTo>
                <a:lnTo>
                  <a:pt x="143116" y="17144"/>
                </a:lnTo>
                <a:lnTo>
                  <a:pt x="148323" y="15366"/>
                </a:lnTo>
                <a:lnTo>
                  <a:pt x="177285" y="15366"/>
                </a:lnTo>
                <a:lnTo>
                  <a:pt x="171437" y="10032"/>
                </a:lnTo>
                <a:lnTo>
                  <a:pt x="164071" y="7365"/>
                </a:lnTo>
                <a:close/>
              </a:path>
              <a:path w="563880" h="111760">
                <a:moveTo>
                  <a:pt x="177285" y="15366"/>
                </a:moveTo>
                <a:lnTo>
                  <a:pt x="161785" y="15366"/>
                </a:lnTo>
                <a:lnTo>
                  <a:pt x="166992" y="17144"/>
                </a:lnTo>
                <a:lnTo>
                  <a:pt x="170548" y="20954"/>
                </a:lnTo>
                <a:lnTo>
                  <a:pt x="174231" y="24764"/>
                </a:lnTo>
                <a:lnTo>
                  <a:pt x="176009" y="29337"/>
                </a:lnTo>
                <a:lnTo>
                  <a:pt x="176009" y="39750"/>
                </a:lnTo>
                <a:lnTo>
                  <a:pt x="174231" y="44322"/>
                </a:lnTo>
                <a:lnTo>
                  <a:pt x="166992" y="51815"/>
                </a:lnTo>
                <a:lnTo>
                  <a:pt x="161785" y="53720"/>
                </a:lnTo>
                <a:lnTo>
                  <a:pt x="177283" y="53720"/>
                </a:lnTo>
                <a:lnTo>
                  <a:pt x="182994" y="48387"/>
                </a:lnTo>
                <a:lnTo>
                  <a:pt x="185915" y="41909"/>
                </a:lnTo>
                <a:lnTo>
                  <a:pt x="185915" y="27050"/>
                </a:lnTo>
                <a:lnTo>
                  <a:pt x="182994" y="20574"/>
                </a:lnTo>
                <a:lnTo>
                  <a:pt x="177285" y="15366"/>
                </a:lnTo>
                <a:close/>
              </a:path>
              <a:path w="563880" h="111760">
                <a:moveTo>
                  <a:pt x="272021" y="6603"/>
                </a:moveTo>
                <a:lnTo>
                  <a:pt x="262242" y="6603"/>
                </a:lnTo>
                <a:lnTo>
                  <a:pt x="262242" y="32130"/>
                </a:lnTo>
                <a:lnTo>
                  <a:pt x="261480" y="38353"/>
                </a:lnTo>
                <a:lnTo>
                  <a:pt x="259829" y="44703"/>
                </a:lnTo>
                <a:lnTo>
                  <a:pt x="258305" y="50926"/>
                </a:lnTo>
                <a:lnTo>
                  <a:pt x="255765" y="56768"/>
                </a:lnTo>
                <a:lnTo>
                  <a:pt x="252336" y="61849"/>
                </a:lnTo>
                <a:lnTo>
                  <a:pt x="249161" y="66801"/>
                </a:lnTo>
                <a:lnTo>
                  <a:pt x="245351" y="71246"/>
                </a:lnTo>
                <a:lnTo>
                  <a:pt x="236461" y="79375"/>
                </a:lnTo>
                <a:lnTo>
                  <a:pt x="232016" y="82676"/>
                </a:lnTo>
                <a:lnTo>
                  <a:pt x="227825" y="85089"/>
                </a:lnTo>
                <a:lnTo>
                  <a:pt x="235445" y="91439"/>
                </a:lnTo>
                <a:lnTo>
                  <a:pt x="254876" y="73913"/>
                </a:lnTo>
                <a:lnTo>
                  <a:pt x="258686" y="69214"/>
                </a:lnTo>
                <a:lnTo>
                  <a:pt x="267195" y="51434"/>
                </a:lnTo>
                <a:lnTo>
                  <a:pt x="276504" y="51434"/>
                </a:lnTo>
                <a:lnTo>
                  <a:pt x="275958" y="50291"/>
                </a:lnTo>
                <a:lnTo>
                  <a:pt x="274434" y="44322"/>
                </a:lnTo>
                <a:lnTo>
                  <a:pt x="272783" y="38226"/>
                </a:lnTo>
                <a:lnTo>
                  <a:pt x="272021" y="32130"/>
                </a:lnTo>
                <a:lnTo>
                  <a:pt x="272021" y="6603"/>
                </a:lnTo>
                <a:close/>
              </a:path>
              <a:path w="563880" h="111760">
                <a:moveTo>
                  <a:pt x="276504" y="51434"/>
                </a:moveTo>
                <a:lnTo>
                  <a:pt x="267195" y="51434"/>
                </a:lnTo>
                <a:lnTo>
                  <a:pt x="267957" y="53847"/>
                </a:lnTo>
                <a:lnTo>
                  <a:pt x="269354" y="57022"/>
                </a:lnTo>
                <a:lnTo>
                  <a:pt x="271910" y="61849"/>
                </a:lnTo>
                <a:lnTo>
                  <a:pt x="273418" y="64769"/>
                </a:lnTo>
                <a:lnTo>
                  <a:pt x="299072" y="89026"/>
                </a:lnTo>
                <a:lnTo>
                  <a:pt x="305676" y="82168"/>
                </a:lnTo>
                <a:lnTo>
                  <a:pt x="302247" y="80390"/>
                </a:lnTo>
                <a:lnTo>
                  <a:pt x="298437" y="77724"/>
                </a:lnTo>
                <a:lnTo>
                  <a:pt x="294119" y="74167"/>
                </a:lnTo>
                <a:lnTo>
                  <a:pt x="289674" y="70738"/>
                </a:lnTo>
                <a:lnTo>
                  <a:pt x="285864" y="66547"/>
                </a:lnTo>
                <a:lnTo>
                  <a:pt x="282689" y="61721"/>
                </a:lnTo>
                <a:lnTo>
                  <a:pt x="278752" y="56133"/>
                </a:lnTo>
                <a:lnTo>
                  <a:pt x="276504" y="51434"/>
                </a:lnTo>
                <a:close/>
              </a:path>
              <a:path w="563880" h="111760">
                <a:moveTo>
                  <a:pt x="388099" y="3175"/>
                </a:moveTo>
                <a:lnTo>
                  <a:pt x="378320" y="3175"/>
                </a:lnTo>
                <a:lnTo>
                  <a:pt x="378320" y="18033"/>
                </a:lnTo>
                <a:lnTo>
                  <a:pt x="377050" y="22987"/>
                </a:lnTo>
                <a:lnTo>
                  <a:pt x="374383" y="27558"/>
                </a:lnTo>
                <a:lnTo>
                  <a:pt x="371843" y="32003"/>
                </a:lnTo>
                <a:lnTo>
                  <a:pt x="368922" y="35813"/>
                </a:lnTo>
                <a:lnTo>
                  <a:pt x="345173" y="52324"/>
                </a:lnTo>
                <a:lnTo>
                  <a:pt x="351777" y="58927"/>
                </a:lnTo>
                <a:lnTo>
                  <a:pt x="382003" y="32257"/>
                </a:lnTo>
                <a:lnTo>
                  <a:pt x="383146" y="29463"/>
                </a:lnTo>
                <a:lnTo>
                  <a:pt x="393416" y="29463"/>
                </a:lnTo>
                <a:lnTo>
                  <a:pt x="391401" y="25907"/>
                </a:lnTo>
                <a:lnTo>
                  <a:pt x="389115" y="22097"/>
                </a:lnTo>
                <a:lnTo>
                  <a:pt x="388186" y="18033"/>
                </a:lnTo>
                <a:lnTo>
                  <a:pt x="388099" y="3175"/>
                </a:lnTo>
                <a:close/>
              </a:path>
              <a:path w="563880" h="111760">
                <a:moveTo>
                  <a:pt x="445503" y="0"/>
                </a:moveTo>
                <a:lnTo>
                  <a:pt x="436105" y="0"/>
                </a:lnTo>
                <a:lnTo>
                  <a:pt x="436105" y="21081"/>
                </a:lnTo>
                <a:lnTo>
                  <a:pt x="410070" y="21081"/>
                </a:lnTo>
                <a:lnTo>
                  <a:pt x="410070" y="28828"/>
                </a:lnTo>
                <a:lnTo>
                  <a:pt x="436105" y="28828"/>
                </a:lnTo>
                <a:lnTo>
                  <a:pt x="436105" y="58927"/>
                </a:lnTo>
                <a:lnTo>
                  <a:pt x="445503" y="58927"/>
                </a:lnTo>
                <a:lnTo>
                  <a:pt x="445503" y="0"/>
                </a:lnTo>
                <a:close/>
              </a:path>
              <a:path w="563880" h="111760">
                <a:moveTo>
                  <a:pt x="393416" y="29463"/>
                </a:moveTo>
                <a:lnTo>
                  <a:pt x="383146" y="29463"/>
                </a:lnTo>
                <a:lnTo>
                  <a:pt x="384416" y="32130"/>
                </a:lnTo>
                <a:lnTo>
                  <a:pt x="386067" y="34543"/>
                </a:lnTo>
                <a:lnTo>
                  <a:pt x="388226" y="36956"/>
                </a:lnTo>
                <a:lnTo>
                  <a:pt x="390258" y="39369"/>
                </a:lnTo>
                <a:lnTo>
                  <a:pt x="406006" y="51434"/>
                </a:lnTo>
                <a:lnTo>
                  <a:pt x="409816" y="53593"/>
                </a:lnTo>
                <a:lnTo>
                  <a:pt x="412737" y="55117"/>
                </a:lnTo>
                <a:lnTo>
                  <a:pt x="414896" y="55879"/>
                </a:lnTo>
                <a:lnTo>
                  <a:pt x="420484" y="48894"/>
                </a:lnTo>
                <a:lnTo>
                  <a:pt x="417944" y="48005"/>
                </a:lnTo>
                <a:lnTo>
                  <a:pt x="414642" y="46481"/>
                </a:lnTo>
                <a:lnTo>
                  <a:pt x="410705" y="44195"/>
                </a:lnTo>
                <a:lnTo>
                  <a:pt x="406641" y="41909"/>
                </a:lnTo>
                <a:lnTo>
                  <a:pt x="402831" y="38988"/>
                </a:lnTo>
                <a:lnTo>
                  <a:pt x="399148" y="35687"/>
                </a:lnTo>
                <a:lnTo>
                  <a:pt x="396100" y="33019"/>
                </a:lnTo>
                <a:lnTo>
                  <a:pt x="393560" y="29717"/>
                </a:lnTo>
                <a:lnTo>
                  <a:pt x="393416" y="29463"/>
                </a:lnTo>
                <a:close/>
              </a:path>
              <a:path w="563880" h="111760">
                <a:moveTo>
                  <a:pt x="563740" y="0"/>
                </a:moveTo>
                <a:lnTo>
                  <a:pt x="554215" y="0"/>
                </a:lnTo>
                <a:lnTo>
                  <a:pt x="554215" y="111378"/>
                </a:lnTo>
                <a:lnTo>
                  <a:pt x="563740" y="111378"/>
                </a:lnTo>
                <a:lnTo>
                  <a:pt x="563740" y="0"/>
                </a:lnTo>
                <a:close/>
              </a:path>
              <a:path w="563880" h="111760">
                <a:moveTo>
                  <a:pt x="330187" y="0"/>
                </a:moveTo>
                <a:lnTo>
                  <a:pt x="320662" y="0"/>
                </a:lnTo>
                <a:lnTo>
                  <a:pt x="320662" y="111378"/>
                </a:lnTo>
                <a:lnTo>
                  <a:pt x="330187" y="111378"/>
                </a:lnTo>
                <a:lnTo>
                  <a:pt x="330187" y="0"/>
                </a:lnTo>
                <a:close/>
              </a:path>
              <a:path w="563880" h="111760">
                <a:moveTo>
                  <a:pt x="214744" y="0"/>
                </a:moveTo>
                <a:lnTo>
                  <a:pt x="205219" y="0"/>
                </a:lnTo>
                <a:lnTo>
                  <a:pt x="205219" y="111378"/>
                </a:lnTo>
                <a:lnTo>
                  <a:pt x="214744" y="111378"/>
                </a:lnTo>
                <a:lnTo>
                  <a:pt x="21474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869058" y="4916170"/>
            <a:ext cx="877189" cy="11645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818257" y="4916170"/>
            <a:ext cx="1118234" cy="11341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005834" y="4915661"/>
            <a:ext cx="1995931" cy="11379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011036" y="500982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090284" y="4915789"/>
            <a:ext cx="335280" cy="111760"/>
          </a:xfrm>
          <a:custGeom>
            <a:avLst/>
            <a:gdLst/>
            <a:ahLst/>
            <a:cxnLst/>
            <a:rect l="l" t="t" r="r" b="b"/>
            <a:pathLst>
              <a:path w="335279" h="111760">
                <a:moveTo>
                  <a:pt x="335152" y="74040"/>
                </a:moveTo>
                <a:lnTo>
                  <a:pt x="254888" y="74040"/>
                </a:lnTo>
                <a:lnTo>
                  <a:pt x="254888" y="81661"/>
                </a:lnTo>
                <a:lnTo>
                  <a:pt x="325754" y="81661"/>
                </a:lnTo>
                <a:lnTo>
                  <a:pt x="325754" y="111760"/>
                </a:lnTo>
                <a:lnTo>
                  <a:pt x="335152" y="111760"/>
                </a:lnTo>
                <a:lnTo>
                  <a:pt x="335152" y="74040"/>
                </a:lnTo>
                <a:close/>
              </a:path>
              <a:path w="335279" h="111760">
                <a:moveTo>
                  <a:pt x="96138" y="79501"/>
                </a:moveTo>
                <a:lnTo>
                  <a:pt x="13588" y="79501"/>
                </a:lnTo>
                <a:lnTo>
                  <a:pt x="13588" y="87249"/>
                </a:lnTo>
                <a:lnTo>
                  <a:pt x="86740" y="87249"/>
                </a:lnTo>
                <a:lnTo>
                  <a:pt x="86740" y="111760"/>
                </a:lnTo>
                <a:lnTo>
                  <a:pt x="96138" y="111760"/>
                </a:lnTo>
                <a:lnTo>
                  <a:pt x="96138" y="79501"/>
                </a:lnTo>
                <a:close/>
              </a:path>
              <a:path w="335279" h="111760">
                <a:moveTo>
                  <a:pt x="40512" y="62611"/>
                </a:moveTo>
                <a:lnTo>
                  <a:pt x="30987" y="62611"/>
                </a:lnTo>
                <a:lnTo>
                  <a:pt x="30987" y="79501"/>
                </a:lnTo>
                <a:lnTo>
                  <a:pt x="40512" y="79501"/>
                </a:lnTo>
                <a:lnTo>
                  <a:pt x="40512" y="62611"/>
                </a:lnTo>
                <a:close/>
              </a:path>
              <a:path w="335279" h="111760">
                <a:moveTo>
                  <a:pt x="80644" y="62611"/>
                </a:moveTo>
                <a:lnTo>
                  <a:pt x="71247" y="62611"/>
                </a:lnTo>
                <a:lnTo>
                  <a:pt x="71247" y="79501"/>
                </a:lnTo>
                <a:lnTo>
                  <a:pt x="80644" y="79501"/>
                </a:lnTo>
                <a:lnTo>
                  <a:pt x="80644" y="62611"/>
                </a:lnTo>
                <a:close/>
              </a:path>
              <a:path w="335279" h="111760">
                <a:moveTo>
                  <a:pt x="111378" y="54737"/>
                </a:moveTo>
                <a:lnTo>
                  <a:pt x="0" y="54737"/>
                </a:lnTo>
                <a:lnTo>
                  <a:pt x="0" y="62611"/>
                </a:lnTo>
                <a:lnTo>
                  <a:pt x="111378" y="62611"/>
                </a:lnTo>
                <a:lnTo>
                  <a:pt x="111378" y="54737"/>
                </a:lnTo>
                <a:close/>
              </a:path>
              <a:path w="335279" h="111760">
                <a:moveTo>
                  <a:pt x="197612" y="3175"/>
                </a:moveTo>
                <a:lnTo>
                  <a:pt x="188340" y="3175"/>
                </a:lnTo>
                <a:lnTo>
                  <a:pt x="188340" y="48768"/>
                </a:lnTo>
                <a:lnTo>
                  <a:pt x="170052" y="48768"/>
                </a:lnTo>
                <a:lnTo>
                  <a:pt x="170052" y="56769"/>
                </a:lnTo>
                <a:lnTo>
                  <a:pt x="188340" y="56769"/>
                </a:lnTo>
                <a:lnTo>
                  <a:pt x="188340" y="106680"/>
                </a:lnTo>
                <a:lnTo>
                  <a:pt x="197612" y="106680"/>
                </a:lnTo>
                <a:lnTo>
                  <a:pt x="197612" y="3175"/>
                </a:lnTo>
                <a:close/>
              </a:path>
              <a:path w="335279" h="111760">
                <a:moveTo>
                  <a:pt x="154559" y="37337"/>
                </a:moveTo>
                <a:lnTo>
                  <a:pt x="144399" y="37337"/>
                </a:lnTo>
                <a:lnTo>
                  <a:pt x="144399" y="47498"/>
                </a:lnTo>
                <a:lnTo>
                  <a:pt x="143637" y="52197"/>
                </a:lnTo>
                <a:lnTo>
                  <a:pt x="141859" y="57023"/>
                </a:lnTo>
                <a:lnTo>
                  <a:pt x="140080" y="61975"/>
                </a:lnTo>
                <a:lnTo>
                  <a:pt x="137922" y="66166"/>
                </a:lnTo>
                <a:lnTo>
                  <a:pt x="115569" y="85725"/>
                </a:lnTo>
                <a:lnTo>
                  <a:pt x="122936" y="92201"/>
                </a:lnTo>
                <a:lnTo>
                  <a:pt x="124587" y="91312"/>
                </a:lnTo>
                <a:lnTo>
                  <a:pt x="127000" y="89788"/>
                </a:lnTo>
                <a:lnTo>
                  <a:pt x="130048" y="87502"/>
                </a:lnTo>
                <a:lnTo>
                  <a:pt x="133223" y="85216"/>
                </a:lnTo>
                <a:lnTo>
                  <a:pt x="149478" y="61468"/>
                </a:lnTo>
                <a:lnTo>
                  <a:pt x="158623" y="61468"/>
                </a:lnTo>
                <a:lnTo>
                  <a:pt x="156972" y="56769"/>
                </a:lnTo>
                <a:lnTo>
                  <a:pt x="155320" y="52197"/>
                </a:lnTo>
                <a:lnTo>
                  <a:pt x="154559" y="47498"/>
                </a:lnTo>
                <a:lnTo>
                  <a:pt x="154559" y="37337"/>
                </a:lnTo>
                <a:close/>
              </a:path>
              <a:path w="335279" h="111760">
                <a:moveTo>
                  <a:pt x="158623" y="61468"/>
                </a:moveTo>
                <a:lnTo>
                  <a:pt x="149478" y="61468"/>
                </a:lnTo>
                <a:lnTo>
                  <a:pt x="149987" y="63119"/>
                </a:lnTo>
                <a:lnTo>
                  <a:pt x="151002" y="65659"/>
                </a:lnTo>
                <a:lnTo>
                  <a:pt x="152907" y="68834"/>
                </a:lnTo>
                <a:lnTo>
                  <a:pt x="154686" y="72136"/>
                </a:lnTo>
                <a:lnTo>
                  <a:pt x="173100" y="89662"/>
                </a:lnTo>
                <a:lnTo>
                  <a:pt x="178942" y="82550"/>
                </a:lnTo>
                <a:lnTo>
                  <a:pt x="177164" y="81534"/>
                </a:lnTo>
                <a:lnTo>
                  <a:pt x="174878" y="80137"/>
                </a:lnTo>
                <a:lnTo>
                  <a:pt x="169544" y="76073"/>
                </a:lnTo>
                <a:lnTo>
                  <a:pt x="166624" y="72898"/>
                </a:lnTo>
                <a:lnTo>
                  <a:pt x="163322" y="68834"/>
                </a:lnTo>
                <a:lnTo>
                  <a:pt x="160654" y="65405"/>
                </a:lnTo>
                <a:lnTo>
                  <a:pt x="158623" y="61468"/>
                </a:lnTo>
                <a:close/>
              </a:path>
              <a:path w="335279" h="111760">
                <a:moveTo>
                  <a:pt x="176275" y="29337"/>
                </a:moveTo>
                <a:lnTo>
                  <a:pt x="122174" y="29337"/>
                </a:lnTo>
                <a:lnTo>
                  <a:pt x="122174" y="37337"/>
                </a:lnTo>
                <a:lnTo>
                  <a:pt x="176275" y="37337"/>
                </a:lnTo>
                <a:lnTo>
                  <a:pt x="176275" y="29337"/>
                </a:lnTo>
                <a:close/>
              </a:path>
              <a:path w="335279" h="111760">
                <a:moveTo>
                  <a:pt x="165226" y="8509"/>
                </a:moveTo>
                <a:lnTo>
                  <a:pt x="133476" y="8509"/>
                </a:lnTo>
                <a:lnTo>
                  <a:pt x="133476" y="16510"/>
                </a:lnTo>
                <a:lnTo>
                  <a:pt x="165226" y="16510"/>
                </a:lnTo>
                <a:lnTo>
                  <a:pt x="165226" y="8509"/>
                </a:lnTo>
                <a:close/>
              </a:path>
              <a:path w="335279" h="111760">
                <a:moveTo>
                  <a:pt x="335152" y="381"/>
                </a:moveTo>
                <a:lnTo>
                  <a:pt x="325754" y="381"/>
                </a:lnTo>
                <a:lnTo>
                  <a:pt x="325754" y="27177"/>
                </a:lnTo>
                <a:lnTo>
                  <a:pt x="299974" y="27177"/>
                </a:lnTo>
                <a:lnTo>
                  <a:pt x="299974" y="35306"/>
                </a:lnTo>
                <a:lnTo>
                  <a:pt x="325754" y="35306"/>
                </a:lnTo>
                <a:lnTo>
                  <a:pt x="325754" y="66548"/>
                </a:lnTo>
                <a:lnTo>
                  <a:pt x="335152" y="66548"/>
                </a:lnTo>
                <a:lnTo>
                  <a:pt x="335152" y="381"/>
                </a:lnTo>
                <a:close/>
              </a:path>
              <a:path w="335279" h="111760">
                <a:moveTo>
                  <a:pt x="276478" y="15748"/>
                </a:moveTo>
                <a:lnTo>
                  <a:pt x="266573" y="15748"/>
                </a:lnTo>
                <a:lnTo>
                  <a:pt x="266573" y="23749"/>
                </a:lnTo>
                <a:lnTo>
                  <a:pt x="265684" y="28321"/>
                </a:lnTo>
                <a:lnTo>
                  <a:pt x="263651" y="32512"/>
                </a:lnTo>
                <a:lnTo>
                  <a:pt x="261747" y="36702"/>
                </a:lnTo>
                <a:lnTo>
                  <a:pt x="259461" y="40259"/>
                </a:lnTo>
                <a:lnTo>
                  <a:pt x="256666" y="43052"/>
                </a:lnTo>
                <a:lnTo>
                  <a:pt x="253237" y="46736"/>
                </a:lnTo>
                <a:lnTo>
                  <a:pt x="249300" y="49784"/>
                </a:lnTo>
                <a:lnTo>
                  <a:pt x="244982" y="52324"/>
                </a:lnTo>
                <a:lnTo>
                  <a:pt x="240791" y="54737"/>
                </a:lnTo>
                <a:lnTo>
                  <a:pt x="237109" y="56769"/>
                </a:lnTo>
                <a:lnTo>
                  <a:pt x="234187" y="58038"/>
                </a:lnTo>
                <a:lnTo>
                  <a:pt x="240791" y="64643"/>
                </a:lnTo>
                <a:lnTo>
                  <a:pt x="259206" y="52577"/>
                </a:lnTo>
                <a:lnTo>
                  <a:pt x="262254" y="49784"/>
                </a:lnTo>
                <a:lnTo>
                  <a:pt x="271399" y="36830"/>
                </a:lnTo>
                <a:lnTo>
                  <a:pt x="281643" y="36830"/>
                </a:lnTo>
                <a:lnTo>
                  <a:pt x="281050" y="35940"/>
                </a:lnTo>
                <a:lnTo>
                  <a:pt x="279145" y="32131"/>
                </a:lnTo>
                <a:lnTo>
                  <a:pt x="277367" y="28194"/>
                </a:lnTo>
                <a:lnTo>
                  <a:pt x="276478" y="23749"/>
                </a:lnTo>
                <a:lnTo>
                  <a:pt x="276478" y="15748"/>
                </a:lnTo>
                <a:close/>
              </a:path>
              <a:path w="335279" h="111760">
                <a:moveTo>
                  <a:pt x="281643" y="36830"/>
                </a:moveTo>
                <a:lnTo>
                  <a:pt x="271399" y="36830"/>
                </a:lnTo>
                <a:lnTo>
                  <a:pt x="272795" y="39370"/>
                </a:lnTo>
                <a:lnTo>
                  <a:pt x="274447" y="41783"/>
                </a:lnTo>
                <a:lnTo>
                  <a:pt x="277749" y="45847"/>
                </a:lnTo>
                <a:lnTo>
                  <a:pt x="280035" y="48260"/>
                </a:lnTo>
                <a:lnTo>
                  <a:pt x="282955" y="50926"/>
                </a:lnTo>
                <a:lnTo>
                  <a:pt x="286385" y="54101"/>
                </a:lnTo>
                <a:lnTo>
                  <a:pt x="290067" y="56514"/>
                </a:lnTo>
                <a:lnTo>
                  <a:pt x="293877" y="58293"/>
                </a:lnTo>
                <a:lnTo>
                  <a:pt x="300354" y="61087"/>
                </a:lnTo>
                <a:lnTo>
                  <a:pt x="301878" y="61595"/>
                </a:lnTo>
                <a:lnTo>
                  <a:pt x="307466" y="54483"/>
                </a:lnTo>
                <a:lnTo>
                  <a:pt x="305307" y="53848"/>
                </a:lnTo>
                <a:lnTo>
                  <a:pt x="302132" y="52450"/>
                </a:lnTo>
                <a:lnTo>
                  <a:pt x="297814" y="50291"/>
                </a:lnTo>
                <a:lnTo>
                  <a:pt x="293369" y="48260"/>
                </a:lnTo>
                <a:lnTo>
                  <a:pt x="289560" y="45593"/>
                </a:lnTo>
                <a:lnTo>
                  <a:pt x="283337" y="39370"/>
                </a:lnTo>
                <a:lnTo>
                  <a:pt x="281643" y="36830"/>
                </a:lnTo>
                <a:close/>
              </a:path>
              <a:path w="335279" h="111760">
                <a:moveTo>
                  <a:pt x="301751" y="8000"/>
                </a:moveTo>
                <a:lnTo>
                  <a:pt x="241426" y="8000"/>
                </a:lnTo>
                <a:lnTo>
                  <a:pt x="241426" y="15748"/>
                </a:lnTo>
                <a:lnTo>
                  <a:pt x="301751" y="15748"/>
                </a:lnTo>
                <a:lnTo>
                  <a:pt x="301751" y="8000"/>
                </a:lnTo>
                <a:close/>
              </a:path>
              <a:path w="335279" h="111760">
                <a:moveTo>
                  <a:pt x="55752" y="0"/>
                </a:moveTo>
                <a:lnTo>
                  <a:pt x="17272" y="10540"/>
                </a:lnTo>
                <a:lnTo>
                  <a:pt x="13715" y="15748"/>
                </a:lnTo>
                <a:lnTo>
                  <a:pt x="13715" y="28321"/>
                </a:lnTo>
                <a:lnTo>
                  <a:pt x="55752" y="44069"/>
                </a:lnTo>
                <a:lnTo>
                  <a:pt x="65274" y="43666"/>
                </a:lnTo>
                <a:lnTo>
                  <a:pt x="73628" y="42465"/>
                </a:lnTo>
                <a:lnTo>
                  <a:pt x="80791" y="40479"/>
                </a:lnTo>
                <a:lnTo>
                  <a:pt x="86740" y="37719"/>
                </a:lnTo>
                <a:lnTo>
                  <a:pt x="88465" y="36702"/>
                </a:lnTo>
                <a:lnTo>
                  <a:pt x="46100" y="36702"/>
                </a:lnTo>
                <a:lnTo>
                  <a:pt x="38480" y="35306"/>
                </a:lnTo>
                <a:lnTo>
                  <a:pt x="26542" y="29718"/>
                </a:lnTo>
                <a:lnTo>
                  <a:pt x="23622" y="26288"/>
                </a:lnTo>
                <a:lnTo>
                  <a:pt x="23622" y="17652"/>
                </a:lnTo>
                <a:lnTo>
                  <a:pt x="26542" y="14097"/>
                </a:lnTo>
                <a:lnTo>
                  <a:pt x="32385" y="11430"/>
                </a:lnTo>
                <a:lnTo>
                  <a:pt x="38353" y="8636"/>
                </a:lnTo>
                <a:lnTo>
                  <a:pt x="46100" y="7365"/>
                </a:lnTo>
                <a:lnTo>
                  <a:pt x="88465" y="7365"/>
                </a:lnTo>
                <a:lnTo>
                  <a:pt x="86740" y="6350"/>
                </a:lnTo>
                <a:lnTo>
                  <a:pt x="80791" y="3589"/>
                </a:lnTo>
                <a:lnTo>
                  <a:pt x="73628" y="1603"/>
                </a:lnTo>
                <a:lnTo>
                  <a:pt x="65274" y="402"/>
                </a:lnTo>
                <a:lnTo>
                  <a:pt x="55752" y="0"/>
                </a:lnTo>
                <a:close/>
              </a:path>
              <a:path w="335279" h="111760">
                <a:moveTo>
                  <a:pt x="88465" y="7365"/>
                </a:moveTo>
                <a:lnTo>
                  <a:pt x="65277" y="7365"/>
                </a:lnTo>
                <a:lnTo>
                  <a:pt x="72898" y="8762"/>
                </a:lnTo>
                <a:lnTo>
                  <a:pt x="78739" y="11430"/>
                </a:lnTo>
                <a:lnTo>
                  <a:pt x="84581" y="14224"/>
                </a:lnTo>
                <a:lnTo>
                  <a:pt x="87629" y="17652"/>
                </a:lnTo>
                <a:lnTo>
                  <a:pt x="87629" y="26288"/>
                </a:lnTo>
                <a:lnTo>
                  <a:pt x="84581" y="29845"/>
                </a:lnTo>
                <a:lnTo>
                  <a:pt x="78739" y="32638"/>
                </a:lnTo>
                <a:lnTo>
                  <a:pt x="72770" y="35306"/>
                </a:lnTo>
                <a:lnTo>
                  <a:pt x="65150" y="36702"/>
                </a:lnTo>
                <a:lnTo>
                  <a:pt x="88465" y="36702"/>
                </a:lnTo>
                <a:lnTo>
                  <a:pt x="93852" y="33527"/>
                </a:lnTo>
                <a:lnTo>
                  <a:pt x="97409" y="28321"/>
                </a:lnTo>
                <a:lnTo>
                  <a:pt x="97409" y="15748"/>
                </a:lnTo>
                <a:lnTo>
                  <a:pt x="93852" y="10540"/>
                </a:lnTo>
                <a:lnTo>
                  <a:pt x="88465" y="7365"/>
                </a:lnTo>
                <a:close/>
              </a:path>
              <a:path w="335279" h="111760">
                <a:moveTo>
                  <a:pt x="220725" y="381"/>
                </a:moveTo>
                <a:lnTo>
                  <a:pt x="211454" y="381"/>
                </a:lnTo>
                <a:lnTo>
                  <a:pt x="211454" y="111760"/>
                </a:lnTo>
                <a:lnTo>
                  <a:pt x="220725" y="111760"/>
                </a:lnTo>
                <a:lnTo>
                  <a:pt x="220725" y="38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61910" y="5132578"/>
            <a:ext cx="1632826" cy="11353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65983" y="5132578"/>
            <a:ext cx="1473327" cy="113411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211320" y="5132578"/>
            <a:ext cx="955928" cy="11353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237988" y="5131942"/>
            <a:ext cx="337820" cy="114300"/>
          </a:xfrm>
          <a:custGeom>
            <a:avLst/>
            <a:gdLst/>
            <a:ahLst/>
            <a:cxnLst/>
            <a:rect l="l" t="t" r="r" b="b"/>
            <a:pathLst>
              <a:path w="337820" h="114300">
                <a:moveTo>
                  <a:pt x="167512" y="74041"/>
                </a:moveTo>
                <a:lnTo>
                  <a:pt x="130048" y="83312"/>
                </a:lnTo>
                <a:lnTo>
                  <a:pt x="126619" y="88137"/>
                </a:lnTo>
                <a:lnTo>
                  <a:pt x="126709" y="100203"/>
                </a:lnTo>
                <a:lnTo>
                  <a:pt x="167386" y="114300"/>
                </a:lnTo>
                <a:lnTo>
                  <a:pt x="176865" y="113962"/>
                </a:lnTo>
                <a:lnTo>
                  <a:pt x="185118" y="112934"/>
                </a:lnTo>
                <a:lnTo>
                  <a:pt x="192156" y="111192"/>
                </a:lnTo>
                <a:lnTo>
                  <a:pt x="197992" y="108712"/>
                </a:lnTo>
                <a:lnTo>
                  <a:pt x="201067" y="107061"/>
                </a:lnTo>
                <a:lnTo>
                  <a:pt x="158369" y="107061"/>
                </a:lnTo>
                <a:lnTo>
                  <a:pt x="151002" y="105918"/>
                </a:lnTo>
                <a:lnTo>
                  <a:pt x="145287" y="103505"/>
                </a:lnTo>
                <a:lnTo>
                  <a:pt x="139700" y="101219"/>
                </a:lnTo>
                <a:lnTo>
                  <a:pt x="136778" y="98044"/>
                </a:lnTo>
                <a:lnTo>
                  <a:pt x="136778" y="89916"/>
                </a:lnTo>
                <a:lnTo>
                  <a:pt x="139700" y="86741"/>
                </a:lnTo>
                <a:lnTo>
                  <a:pt x="145287" y="84455"/>
                </a:lnTo>
                <a:lnTo>
                  <a:pt x="150875" y="82296"/>
                </a:lnTo>
                <a:lnTo>
                  <a:pt x="158241" y="81153"/>
                </a:lnTo>
                <a:lnTo>
                  <a:pt x="200594" y="81153"/>
                </a:lnTo>
                <a:lnTo>
                  <a:pt x="197992" y="79756"/>
                </a:lnTo>
                <a:lnTo>
                  <a:pt x="192158" y="77255"/>
                </a:lnTo>
                <a:lnTo>
                  <a:pt x="185134" y="75469"/>
                </a:lnTo>
                <a:lnTo>
                  <a:pt x="176918" y="74398"/>
                </a:lnTo>
                <a:lnTo>
                  <a:pt x="167512" y="74041"/>
                </a:lnTo>
                <a:close/>
              </a:path>
              <a:path w="337820" h="114300">
                <a:moveTo>
                  <a:pt x="200594" y="81153"/>
                </a:moveTo>
                <a:lnTo>
                  <a:pt x="176529" y="81153"/>
                </a:lnTo>
                <a:lnTo>
                  <a:pt x="183769" y="82296"/>
                </a:lnTo>
                <a:lnTo>
                  <a:pt x="189484" y="84582"/>
                </a:lnTo>
                <a:lnTo>
                  <a:pt x="195072" y="86741"/>
                </a:lnTo>
                <a:lnTo>
                  <a:pt x="197880" y="89916"/>
                </a:lnTo>
                <a:lnTo>
                  <a:pt x="197992" y="98044"/>
                </a:lnTo>
                <a:lnTo>
                  <a:pt x="195072" y="101219"/>
                </a:lnTo>
                <a:lnTo>
                  <a:pt x="189484" y="103505"/>
                </a:lnTo>
                <a:lnTo>
                  <a:pt x="183769" y="105918"/>
                </a:lnTo>
                <a:lnTo>
                  <a:pt x="176529" y="107061"/>
                </a:lnTo>
                <a:lnTo>
                  <a:pt x="201067" y="107061"/>
                </a:lnTo>
                <a:lnTo>
                  <a:pt x="204850" y="105029"/>
                </a:lnTo>
                <a:lnTo>
                  <a:pt x="208279" y="100203"/>
                </a:lnTo>
                <a:lnTo>
                  <a:pt x="208279" y="88392"/>
                </a:lnTo>
                <a:lnTo>
                  <a:pt x="204850" y="83439"/>
                </a:lnTo>
                <a:lnTo>
                  <a:pt x="200594" y="81153"/>
                </a:lnTo>
                <a:close/>
              </a:path>
              <a:path w="337820" h="114300">
                <a:moveTo>
                  <a:pt x="55879" y="70104"/>
                </a:moveTo>
                <a:lnTo>
                  <a:pt x="18034" y="80391"/>
                </a:lnTo>
                <a:lnTo>
                  <a:pt x="14477" y="85725"/>
                </a:lnTo>
                <a:lnTo>
                  <a:pt x="14477" y="98552"/>
                </a:lnTo>
                <a:lnTo>
                  <a:pt x="55879" y="113919"/>
                </a:lnTo>
                <a:lnTo>
                  <a:pt x="65454" y="113557"/>
                </a:lnTo>
                <a:lnTo>
                  <a:pt x="73802" y="112458"/>
                </a:lnTo>
                <a:lnTo>
                  <a:pt x="80936" y="110597"/>
                </a:lnTo>
                <a:lnTo>
                  <a:pt x="86867" y="107950"/>
                </a:lnTo>
                <a:lnTo>
                  <a:pt x="89797" y="106299"/>
                </a:lnTo>
                <a:lnTo>
                  <a:pt x="46609" y="106299"/>
                </a:lnTo>
                <a:lnTo>
                  <a:pt x="38988" y="105029"/>
                </a:lnTo>
                <a:lnTo>
                  <a:pt x="27177" y="99949"/>
                </a:lnTo>
                <a:lnTo>
                  <a:pt x="24257" y="96520"/>
                </a:lnTo>
                <a:lnTo>
                  <a:pt x="24257" y="87503"/>
                </a:lnTo>
                <a:lnTo>
                  <a:pt x="27177" y="84074"/>
                </a:lnTo>
                <a:lnTo>
                  <a:pt x="33147" y="81534"/>
                </a:lnTo>
                <a:lnTo>
                  <a:pt x="38988" y="79121"/>
                </a:lnTo>
                <a:lnTo>
                  <a:pt x="46609" y="77978"/>
                </a:lnTo>
                <a:lnTo>
                  <a:pt x="89408" y="77978"/>
                </a:lnTo>
                <a:lnTo>
                  <a:pt x="86867" y="76454"/>
                </a:lnTo>
                <a:lnTo>
                  <a:pt x="80936" y="73640"/>
                </a:lnTo>
                <a:lnTo>
                  <a:pt x="73802" y="71659"/>
                </a:lnTo>
                <a:lnTo>
                  <a:pt x="65405" y="70486"/>
                </a:lnTo>
                <a:lnTo>
                  <a:pt x="55879" y="70104"/>
                </a:lnTo>
                <a:close/>
              </a:path>
              <a:path w="337820" h="114300">
                <a:moveTo>
                  <a:pt x="89408" y="77978"/>
                </a:moveTo>
                <a:lnTo>
                  <a:pt x="65150" y="77978"/>
                </a:lnTo>
                <a:lnTo>
                  <a:pt x="72771" y="79248"/>
                </a:lnTo>
                <a:lnTo>
                  <a:pt x="84582" y="84328"/>
                </a:lnTo>
                <a:lnTo>
                  <a:pt x="87502" y="87884"/>
                </a:lnTo>
                <a:lnTo>
                  <a:pt x="87502" y="96774"/>
                </a:lnTo>
                <a:lnTo>
                  <a:pt x="84582" y="100203"/>
                </a:lnTo>
                <a:lnTo>
                  <a:pt x="72771" y="105029"/>
                </a:lnTo>
                <a:lnTo>
                  <a:pt x="65150" y="106299"/>
                </a:lnTo>
                <a:lnTo>
                  <a:pt x="89797" y="106299"/>
                </a:lnTo>
                <a:lnTo>
                  <a:pt x="93852" y="104012"/>
                </a:lnTo>
                <a:lnTo>
                  <a:pt x="97409" y="98806"/>
                </a:lnTo>
                <a:lnTo>
                  <a:pt x="97409" y="85979"/>
                </a:lnTo>
                <a:lnTo>
                  <a:pt x="93852" y="80645"/>
                </a:lnTo>
                <a:lnTo>
                  <a:pt x="89408" y="77978"/>
                </a:lnTo>
                <a:close/>
              </a:path>
              <a:path w="337820" h="114300">
                <a:moveTo>
                  <a:pt x="322199" y="67056"/>
                </a:moveTo>
                <a:lnTo>
                  <a:pt x="241173" y="67056"/>
                </a:lnTo>
                <a:lnTo>
                  <a:pt x="241173" y="74549"/>
                </a:lnTo>
                <a:lnTo>
                  <a:pt x="312038" y="74549"/>
                </a:lnTo>
                <a:lnTo>
                  <a:pt x="312038" y="84836"/>
                </a:lnTo>
                <a:lnTo>
                  <a:pt x="241173" y="84836"/>
                </a:lnTo>
                <a:lnTo>
                  <a:pt x="241173" y="110744"/>
                </a:lnTo>
                <a:lnTo>
                  <a:pt x="324865" y="110744"/>
                </a:lnTo>
                <a:lnTo>
                  <a:pt x="324865" y="103124"/>
                </a:lnTo>
                <a:lnTo>
                  <a:pt x="251206" y="103124"/>
                </a:lnTo>
                <a:lnTo>
                  <a:pt x="251206" y="92202"/>
                </a:lnTo>
                <a:lnTo>
                  <a:pt x="322199" y="92202"/>
                </a:lnTo>
                <a:lnTo>
                  <a:pt x="322199" y="67056"/>
                </a:lnTo>
                <a:close/>
              </a:path>
              <a:path w="337820" h="114300">
                <a:moveTo>
                  <a:pt x="337312" y="49657"/>
                </a:moveTo>
                <a:lnTo>
                  <a:pt x="225933" y="49657"/>
                </a:lnTo>
                <a:lnTo>
                  <a:pt x="225933" y="57277"/>
                </a:lnTo>
                <a:lnTo>
                  <a:pt x="337312" y="57277"/>
                </a:lnTo>
                <a:lnTo>
                  <a:pt x="337312" y="49657"/>
                </a:lnTo>
                <a:close/>
              </a:path>
              <a:path w="337820" h="114300">
                <a:moveTo>
                  <a:pt x="157225" y="31242"/>
                </a:moveTo>
                <a:lnTo>
                  <a:pt x="139191" y="31242"/>
                </a:lnTo>
                <a:lnTo>
                  <a:pt x="131952" y="32893"/>
                </a:lnTo>
                <a:lnTo>
                  <a:pt x="121031" y="39497"/>
                </a:lnTo>
                <a:lnTo>
                  <a:pt x="118444" y="43561"/>
                </a:lnTo>
                <a:lnTo>
                  <a:pt x="118363" y="53721"/>
                </a:lnTo>
                <a:lnTo>
                  <a:pt x="121031" y="57785"/>
                </a:lnTo>
                <a:lnTo>
                  <a:pt x="131825" y="64516"/>
                </a:lnTo>
                <a:lnTo>
                  <a:pt x="139064" y="66167"/>
                </a:lnTo>
                <a:lnTo>
                  <a:pt x="157099" y="66167"/>
                </a:lnTo>
                <a:lnTo>
                  <a:pt x="164464" y="64516"/>
                </a:lnTo>
                <a:lnTo>
                  <a:pt x="173820" y="58547"/>
                </a:lnTo>
                <a:lnTo>
                  <a:pt x="141859" y="58547"/>
                </a:lnTo>
                <a:lnTo>
                  <a:pt x="137033" y="57658"/>
                </a:lnTo>
                <a:lnTo>
                  <a:pt x="130175" y="54102"/>
                </a:lnTo>
                <a:lnTo>
                  <a:pt x="128524" y="51689"/>
                </a:lnTo>
                <a:lnTo>
                  <a:pt x="128524" y="45466"/>
                </a:lnTo>
                <a:lnTo>
                  <a:pt x="130175" y="42926"/>
                </a:lnTo>
                <a:lnTo>
                  <a:pt x="133731" y="41148"/>
                </a:lnTo>
                <a:lnTo>
                  <a:pt x="137160" y="39243"/>
                </a:lnTo>
                <a:lnTo>
                  <a:pt x="141986" y="38354"/>
                </a:lnTo>
                <a:lnTo>
                  <a:pt x="173203" y="38354"/>
                </a:lnTo>
                <a:lnTo>
                  <a:pt x="169799" y="36195"/>
                </a:lnTo>
                <a:lnTo>
                  <a:pt x="164464" y="32893"/>
                </a:lnTo>
                <a:lnTo>
                  <a:pt x="157225" y="31242"/>
                </a:lnTo>
                <a:close/>
              </a:path>
              <a:path w="337820" h="114300">
                <a:moveTo>
                  <a:pt x="173203" y="38354"/>
                </a:moveTo>
                <a:lnTo>
                  <a:pt x="154304" y="38354"/>
                </a:lnTo>
                <a:lnTo>
                  <a:pt x="159131" y="39243"/>
                </a:lnTo>
                <a:lnTo>
                  <a:pt x="162560" y="41148"/>
                </a:lnTo>
                <a:lnTo>
                  <a:pt x="165862" y="42926"/>
                </a:lnTo>
                <a:lnTo>
                  <a:pt x="167512" y="45466"/>
                </a:lnTo>
                <a:lnTo>
                  <a:pt x="167512" y="51689"/>
                </a:lnTo>
                <a:lnTo>
                  <a:pt x="165862" y="54102"/>
                </a:lnTo>
                <a:lnTo>
                  <a:pt x="162560" y="55880"/>
                </a:lnTo>
                <a:lnTo>
                  <a:pt x="159131" y="57658"/>
                </a:lnTo>
                <a:lnTo>
                  <a:pt x="154304" y="58547"/>
                </a:lnTo>
                <a:lnTo>
                  <a:pt x="173820" y="58547"/>
                </a:lnTo>
                <a:lnTo>
                  <a:pt x="175006" y="57785"/>
                </a:lnTo>
                <a:lnTo>
                  <a:pt x="177592" y="53721"/>
                </a:lnTo>
                <a:lnTo>
                  <a:pt x="177673" y="43561"/>
                </a:lnTo>
                <a:lnTo>
                  <a:pt x="175006" y="39497"/>
                </a:lnTo>
                <a:lnTo>
                  <a:pt x="173203" y="38354"/>
                </a:lnTo>
                <a:close/>
              </a:path>
              <a:path w="337820" h="114300">
                <a:moveTo>
                  <a:pt x="95758" y="47117"/>
                </a:moveTo>
                <a:lnTo>
                  <a:pt x="86360" y="47117"/>
                </a:lnTo>
                <a:lnTo>
                  <a:pt x="86360" y="68199"/>
                </a:lnTo>
                <a:lnTo>
                  <a:pt x="95758" y="68199"/>
                </a:lnTo>
                <a:lnTo>
                  <a:pt x="95758" y="47117"/>
                </a:lnTo>
                <a:close/>
              </a:path>
              <a:path w="337820" h="114300">
                <a:moveTo>
                  <a:pt x="35687" y="4445"/>
                </a:moveTo>
                <a:lnTo>
                  <a:pt x="21589" y="4445"/>
                </a:lnTo>
                <a:lnTo>
                  <a:pt x="14350" y="7112"/>
                </a:lnTo>
                <a:lnTo>
                  <a:pt x="8636" y="12319"/>
                </a:lnTo>
                <a:lnTo>
                  <a:pt x="2921" y="17653"/>
                </a:lnTo>
                <a:lnTo>
                  <a:pt x="0" y="24003"/>
                </a:lnTo>
                <a:lnTo>
                  <a:pt x="0" y="38862"/>
                </a:lnTo>
                <a:lnTo>
                  <a:pt x="2921" y="45339"/>
                </a:lnTo>
                <a:lnTo>
                  <a:pt x="8636" y="50546"/>
                </a:lnTo>
                <a:lnTo>
                  <a:pt x="14350" y="55880"/>
                </a:lnTo>
                <a:lnTo>
                  <a:pt x="21589" y="58547"/>
                </a:lnTo>
                <a:lnTo>
                  <a:pt x="35940" y="58547"/>
                </a:lnTo>
                <a:lnTo>
                  <a:pt x="40894" y="57531"/>
                </a:lnTo>
                <a:lnTo>
                  <a:pt x="45212" y="55372"/>
                </a:lnTo>
                <a:lnTo>
                  <a:pt x="49529" y="53340"/>
                </a:lnTo>
                <a:lnTo>
                  <a:pt x="52959" y="50546"/>
                </a:lnTo>
                <a:lnTo>
                  <a:pt x="53147" y="50292"/>
                </a:lnTo>
                <a:lnTo>
                  <a:pt x="23875" y="50292"/>
                </a:lnTo>
                <a:lnTo>
                  <a:pt x="18923" y="48514"/>
                </a:lnTo>
                <a:lnTo>
                  <a:pt x="15366" y="44831"/>
                </a:lnTo>
                <a:lnTo>
                  <a:pt x="11811" y="41021"/>
                </a:lnTo>
                <a:lnTo>
                  <a:pt x="10033" y="36703"/>
                </a:lnTo>
                <a:lnTo>
                  <a:pt x="10033" y="26289"/>
                </a:lnTo>
                <a:lnTo>
                  <a:pt x="11811" y="21844"/>
                </a:lnTo>
                <a:lnTo>
                  <a:pt x="15366" y="18161"/>
                </a:lnTo>
                <a:lnTo>
                  <a:pt x="18923" y="14605"/>
                </a:lnTo>
                <a:lnTo>
                  <a:pt x="23875" y="12827"/>
                </a:lnTo>
                <a:lnTo>
                  <a:pt x="53037" y="12827"/>
                </a:lnTo>
                <a:lnTo>
                  <a:pt x="52450" y="12065"/>
                </a:lnTo>
                <a:lnTo>
                  <a:pt x="49022" y="9398"/>
                </a:lnTo>
                <a:lnTo>
                  <a:pt x="44703" y="7366"/>
                </a:lnTo>
                <a:lnTo>
                  <a:pt x="40512" y="5461"/>
                </a:lnTo>
                <a:lnTo>
                  <a:pt x="35687" y="4445"/>
                </a:lnTo>
                <a:close/>
              </a:path>
              <a:path w="337820" h="114300">
                <a:moveTo>
                  <a:pt x="53037" y="12827"/>
                </a:moveTo>
                <a:lnTo>
                  <a:pt x="37211" y="12827"/>
                </a:lnTo>
                <a:lnTo>
                  <a:pt x="42290" y="14605"/>
                </a:lnTo>
                <a:lnTo>
                  <a:pt x="49275" y="21844"/>
                </a:lnTo>
                <a:lnTo>
                  <a:pt x="50926" y="26289"/>
                </a:lnTo>
                <a:lnTo>
                  <a:pt x="50926" y="36703"/>
                </a:lnTo>
                <a:lnTo>
                  <a:pt x="49275" y="41021"/>
                </a:lnTo>
                <a:lnTo>
                  <a:pt x="42290" y="48514"/>
                </a:lnTo>
                <a:lnTo>
                  <a:pt x="37211" y="50292"/>
                </a:lnTo>
                <a:lnTo>
                  <a:pt x="53147" y="50292"/>
                </a:lnTo>
                <a:lnTo>
                  <a:pt x="55499" y="47117"/>
                </a:lnTo>
                <a:lnTo>
                  <a:pt x="95758" y="47117"/>
                </a:lnTo>
                <a:lnTo>
                  <a:pt x="95758" y="39243"/>
                </a:lnTo>
                <a:lnTo>
                  <a:pt x="59562" y="39243"/>
                </a:lnTo>
                <a:lnTo>
                  <a:pt x="60071" y="38100"/>
                </a:lnTo>
                <a:lnTo>
                  <a:pt x="60833" y="34162"/>
                </a:lnTo>
                <a:lnTo>
                  <a:pt x="60833" y="28575"/>
                </a:lnTo>
                <a:lnTo>
                  <a:pt x="60578" y="27178"/>
                </a:lnTo>
                <a:lnTo>
                  <a:pt x="60198" y="25781"/>
                </a:lnTo>
                <a:lnTo>
                  <a:pt x="59944" y="24384"/>
                </a:lnTo>
                <a:lnTo>
                  <a:pt x="59436" y="22987"/>
                </a:lnTo>
                <a:lnTo>
                  <a:pt x="95758" y="22987"/>
                </a:lnTo>
                <a:lnTo>
                  <a:pt x="95758" y="15367"/>
                </a:lnTo>
                <a:lnTo>
                  <a:pt x="54990" y="15367"/>
                </a:lnTo>
                <a:lnTo>
                  <a:pt x="53037" y="12827"/>
                </a:lnTo>
                <a:close/>
              </a:path>
              <a:path w="337820" h="114300">
                <a:moveTo>
                  <a:pt x="95758" y="22987"/>
                </a:moveTo>
                <a:lnTo>
                  <a:pt x="86360" y="22987"/>
                </a:lnTo>
                <a:lnTo>
                  <a:pt x="86360" y="39243"/>
                </a:lnTo>
                <a:lnTo>
                  <a:pt x="95758" y="39243"/>
                </a:lnTo>
                <a:lnTo>
                  <a:pt x="95758" y="22987"/>
                </a:lnTo>
                <a:close/>
              </a:path>
              <a:path w="337820" h="114300">
                <a:moveTo>
                  <a:pt x="95758" y="635"/>
                </a:moveTo>
                <a:lnTo>
                  <a:pt x="86360" y="635"/>
                </a:lnTo>
                <a:lnTo>
                  <a:pt x="86360" y="15367"/>
                </a:lnTo>
                <a:lnTo>
                  <a:pt x="95758" y="15367"/>
                </a:lnTo>
                <a:lnTo>
                  <a:pt x="95758" y="635"/>
                </a:lnTo>
                <a:close/>
              </a:path>
              <a:path w="337820" h="114300">
                <a:moveTo>
                  <a:pt x="183007" y="17272"/>
                </a:moveTo>
                <a:lnTo>
                  <a:pt x="113029" y="17272"/>
                </a:lnTo>
                <a:lnTo>
                  <a:pt x="113029" y="24511"/>
                </a:lnTo>
                <a:lnTo>
                  <a:pt x="183007" y="24511"/>
                </a:lnTo>
                <a:lnTo>
                  <a:pt x="183007" y="17272"/>
                </a:lnTo>
                <a:close/>
              </a:path>
              <a:path w="337820" h="114300">
                <a:moveTo>
                  <a:pt x="281686" y="0"/>
                </a:moveTo>
                <a:lnTo>
                  <a:pt x="243204" y="9652"/>
                </a:lnTo>
                <a:lnTo>
                  <a:pt x="239522" y="14351"/>
                </a:lnTo>
                <a:lnTo>
                  <a:pt x="239522" y="25654"/>
                </a:lnTo>
                <a:lnTo>
                  <a:pt x="281686" y="40005"/>
                </a:lnTo>
                <a:lnTo>
                  <a:pt x="291209" y="39645"/>
                </a:lnTo>
                <a:lnTo>
                  <a:pt x="299577" y="38560"/>
                </a:lnTo>
                <a:lnTo>
                  <a:pt x="306778" y="36736"/>
                </a:lnTo>
                <a:lnTo>
                  <a:pt x="312800" y="34162"/>
                </a:lnTo>
                <a:lnTo>
                  <a:pt x="315213" y="32893"/>
                </a:lnTo>
                <a:lnTo>
                  <a:pt x="272288" y="32893"/>
                </a:lnTo>
                <a:lnTo>
                  <a:pt x="264667" y="31623"/>
                </a:lnTo>
                <a:lnTo>
                  <a:pt x="258699" y="29210"/>
                </a:lnTo>
                <a:lnTo>
                  <a:pt x="252857" y="26670"/>
                </a:lnTo>
                <a:lnTo>
                  <a:pt x="249936" y="23622"/>
                </a:lnTo>
                <a:lnTo>
                  <a:pt x="249936" y="16256"/>
                </a:lnTo>
                <a:lnTo>
                  <a:pt x="252729" y="13208"/>
                </a:lnTo>
                <a:lnTo>
                  <a:pt x="264287" y="8382"/>
                </a:lnTo>
                <a:lnTo>
                  <a:pt x="272034" y="7239"/>
                </a:lnTo>
                <a:lnTo>
                  <a:pt x="315136" y="7239"/>
                </a:lnTo>
                <a:lnTo>
                  <a:pt x="312800" y="5969"/>
                </a:lnTo>
                <a:lnTo>
                  <a:pt x="306778" y="3375"/>
                </a:lnTo>
                <a:lnTo>
                  <a:pt x="299577" y="1508"/>
                </a:lnTo>
                <a:lnTo>
                  <a:pt x="291209" y="379"/>
                </a:lnTo>
                <a:lnTo>
                  <a:pt x="281686" y="0"/>
                </a:lnTo>
                <a:close/>
              </a:path>
              <a:path w="337820" h="114300">
                <a:moveTo>
                  <a:pt x="315136" y="7239"/>
                </a:moveTo>
                <a:lnTo>
                  <a:pt x="290957" y="7239"/>
                </a:lnTo>
                <a:lnTo>
                  <a:pt x="298576" y="8382"/>
                </a:lnTo>
                <a:lnTo>
                  <a:pt x="310388" y="13208"/>
                </a:lnTo>
                <a:lnTo>
                  <a:pt x="313436" y="16256"/>
                </a:lnTo>
                <a:lnTo>
                  <a:pt x="313436" y="23622"/>
                </a:lnTo>
                <a:lnTo>
                  <a:pt x="310388" y="26670"/>
                </a:lnTo>
                <a:lnTo>
                  <a:pt x="304546" y="29210"/>
                </a:lnTo>
                <a:lnTo>
                  <a:pt x="298703" y="31623"/>
                </a:lnTo>
                <a:lnTo>
                  <a:pt x="291084" y="32893"/>
                </a:lnTo>
                <a:lnTo>
                  <a:pt x="315213" y="32893"/>
                </a:lnTo>
                <a:lnTo>
                  <a:pt x="320039" y="30353"/>
                </a:lnTo>
                <a:lnTo>
                  <a:pt x="323596" y="25654"/>
                </a:lnTo>
                <a:lnTo>
                  <a:pt x="323596" y="14605"/>
                </a:lnTo>
                <a:lnTo>
                  <a:pt x="320039" y="9906"/>
                </a:lnTo>
                <a:lnTo>
                  <a:pt x="315136" y="7239"/>
                </a:lnTo>
                <a:close/>
              </a:path>
              <a:path w="337820" h="114300">
                <a:moveTo>
                  <a:pt x="166115" y="1397"/>
                </a:moveTo>
                <a:lnTo>
                  <a:pt x="129286" y="1397"/>
                </a:lnTo>
                <a:lnTo>
                  <a:pt x="129286" y="8890"/>
                </a:lnTo>
                <a:lnTo>
                  <a:pt x="166115" y="8890"/>
                </a:lnTo>
                <a:lnTo>
                  <a:pt x="166115" y="1397"/>
                </a:lnTo>
                <a:close/>
              </a:path>
              <a:path w="337820" h="114300">
                <a:moveTo>
                  <a:pt x="205612" y="635"/>
                </a:moveTo>
                <a:lnTo>
                  <a:pt x="196341" y="635"/>
                </a:lnTo>
                <a:lnTo>
                  <a:pt x="196341" y="71120"/>
                </a:lnTo>
                <a:lnTo>
                  <a:pt x="205612" y="71120"/>
                </a:lnTo>
                <a:lnTo>
                  <a:pt x="205612" y="49403"/>
                </a:lnTo>
                <a:lnTo>
                  <a:pt x="222503" y="49403"/>
                </a:lnTo>
                <a:lnTo>
                  <a:pt x="222503" y="41783"/>
                </a:lnTo>
                <a:lnTo>
                  <a:pt x="205612" y="41783"/>
                </a:lnTo>
                <a:lnTo>
                  <a:pt x="205612" y="25400"/>
                </a:lnTo>
                <a:lnTo>
                  <a:pt x="222503" y="25400"/>
                </a:lnTo>
                <a:lnTo>
                  <a:pt x="222503" y="17780"/>
                </a:lnTo>
                <a:lnTo>
                  <a:pt x="205612" y="17780"/>
                </a:lnTo>
                <a:lnTo>
                  <a:pt x="205612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640323" y="5132578"/>
            <a:ext cx="325120" cy="111760"/>
          </a:xfrm>
          <a:custGeom>
            <a:avLst/>
            <a:gdLst/>
            <a:ahLst/>
            <a:cxnLst/>
            <a:rect l="l" t="t" r="r" b="b"/>
            <a:pathLst>
              <a:path w="325120" h="111760">
                <a:moveTo>
                  <a:pt x="151002" y="36830"/>
                </a:moveTo>
                <a:lnTo>
                  <a:pt x="140842" y="36830"/>
                </a:lnTo>
                <a:lnTo>
                  <a:pt x="140751" y="45720"/>
                </a:lnTo>
                <a:lnTo>
                  <a:pt x="139953" y="50164"/>
                </a:lnTo>
                <a:lnTo>
                  <a:pt x="136398" y="59817"/>
                </a:lnTo>
                <a:lnTo>
                  <a:pt x="133858" y="64388"/>
                </a:lnTo>
                <a:lnTo>
                  <a:pt x="130301" y="68580"/>
                </a:lnTo>
                <a:lnTo>
                  <a:pt x="126873" y="72898"/>
                </a:lnTo>
                <a:lnTo>
                  <a:pt x="107823" y="86487"/>
                </a:lnTo>
                <a:lnTo>
                  <a:pt x="115062" y="93218"/>
                </a:lnTo>
                <a:lnTo>
                  <a:pt x="143763" y="64643"/>
                </a:lnTo>
                <a:lnTo>
                  <a:pt x="145923" y="59309"/>
                </a:lnTo>
                <a:lnTo>
                  <a:pt x="155581" y="59309"/>
                </a:lnTo>
                <a:lnTo>
                  <a:pt x="152018" y="50926"/>
                </a:lnTo>
                <a:lnTo>
                  <a:pt x="151002" y="45720"/>
                </a:lnTo>
                <a:lnTo>
                  <a:pt x="151002" y="36830"/>
                </a:lnTo>
                <a:close/>
              </a:path>
              <a:path w="325120" h="111760">
                <a:moveTo>
                  <a:pt x="155581" y="59309"/>
                </a:moveTo>
                <a:lnTo>
                  <a:pt x="145923" y="59309"/>
                </a:lnTo>
                <a:lnTo>
                  <a:pt x="146812" y="61722"/>
                </a:lnTo>
                <a:lnTo>
                  <a:pt x="173736" y="90297"/>
                </a:lnTo>
                <a:lnTo>
                  <a:pt x="175767" y="91312"/>
                </a:lnTo>
                <a:lnTo>
                  <a:pt x="181737" y="84074"/>
                </a:lnTo>
                <a:lnTo>
                  <a:pt x="179324" y="82931"/>
                </a:lnTo>
                <a:lnTo>
                  <a:pt x="176402" y="81152"/>
                </a:lnTo>
                <a:lnTo>
                  <a:pt x="156337" y="61087"/>
                </a:lnTo>
                <a:lnTo>
                  <a:pt x="155581" y="59309"/>
                </a:lnTo>
                <a:close/>
              </a:path>
              <a:path w="325120" h="111760">
                <a:moveTo>
                  <a:pt x="177673" y="28701"/>
                </a:moveTo>
                <a:lnTo>
                  <a:pt x="114046" y="28701"/>
                </a:lnTo>
                <a:lnTo>
                  <a:pt x="114046" y="36830"/>
                </a:lnTo>
                <a:lnTo>
                  <a:pt x="177673" y="36830"/>
                </a:lnTo>
                <a:lnTo>
                  <a:pt x="177673" y="28701"/>
                </a:lnTo>
                <a:close/>
              </a:path>
              <a:path w="325120" h="111760">
                <a:moveTo>
                  <a:pt x="53466" y="14350"/>
                </a:moveTo>
                <a:lnTo>
                  <a:pt x="0" y="14350"/>
                </a:lnTo>
                <a:lnTo>
                  <a:pt x="0" y="86741"/>
                </a:lnTo>
                <a:lnTo>
                  <a:pt x="53466" y="86741"/>
                </a:lnTo>
                <a:lnTo>
                  <a:pt x="53466" y="78994"/>
                </a:lnTo>
                <a:lnTo>
                  <a:pt x="9398" y="78994"/>
                </a:lnTo>
                <a:lnTo>
                  <a:pt x="9398" y="22098"/>
                </a:lnTo>
                <a:lnTo>
                  <a:pt x="53466" y="22098"/>
                </a:lnTo>
                <a:lnTo>
                  <a:pt x="53466" y="14350"/>
                </a:lnTo>
                <a:close/>
              </a:path>
              <a:path w="325120" h="111760">
                <a:moveTo>
                  <a:pt x="53466" y="22098"/>
                </a:moveTo>
                <a:lnTo>
                  <a:pt x="44196" y="22098"/>
                </a:lnTo>
                <a:lnTo>
                  <a:pt x="44196" y="78994"/>
                </a:lnTo>
                <a:lnTo>
                  <a:pt x="53466" y="78994"/>
                </a:lnTo>
                <a:lnTo>
                  <a:pt x="53466" y="22098"/>
                </a:lnTo>
                <a:close/>
              </a:path>
              <a:path w="325120" h="111760">
                <a:moveTo>
                  <a:pt x="267588" y="20574"/>
                </a:moveTo>
                <a:lnTo>
                  <a:pt x="257301" y="20574"/>
                </a:lnTo>
                <a:lnTo>
                  <a:pt x="257301" y="36830"/>
                </a:lnTo>
                <a:lnTo>
                  <a:pt x="256286" y="42799"/>
                </a:lnTo>
                <a:lnTo>
                  <a:pt x="254126" y="49022"/>
                </a:lnTo>
                <a:lnTo>
                  <a:pt x="251967" y="55372"/>
                </a:lnTo>
                <a:lnTo>
                  <a:pt x="249174" y="60833"/>
                </a:lnTo>
                <a:lnTo>
                  <a:pt x="245872" y="65532"/>
                </a:lnTo>
                <a:lnTo>
                  <a:pt x="242697" y="69850"/>
                </a:lnTo>
                <a:lnTo>
                  <a:pt x="239140" y="73787"/>
                </a:lnTo>
                <a:lnTo>
                  <a:pt x="234950" y="77216"/>
                </a:lnTo>
                <a:lnTo>
                  <a:pt x="230886" y="80645"/>
                </a:lnTo>
                <a:lnTo>
                  <a:pt x="227075" y="83438"/>
                </a:lnTo>
                <a:lnTo>
                  <a:pt x="223520" y="85471"/>
                </a:lnTo>
                <a:lnTo>
                  <a:pt x="231266" y="91948"/>
                </a:lnTo>
                <a:lnTo>
                  <a:pt x="234314" y="90043"/>
                </a:lnTo>
                <a:lnTo>
                  <a:pt x="237616" y="87502"/>
                </a:lnTo>
                <a:lnTo>
                  <a:pt x="241173" y="84200"/>
                </a:lnTo>
                <a:lnTo>
                  <a:pt x="244728" y="81025"/>
                </a:lnTo>
                <a:lnTo>
                  <a:pt x="262381" y="52705"/>
                </a:lnTo>
                <a:lnTo>
                  <a:pt x="271652" y="52705"/>
                </a:lnTo>
                <a:lnTo>
                  <a:pt x="270383" y="48641"/>
                </a:lnTo>
                <a:lnTo>
                  <a:pt x="268477" y="42672"/>
                </a:lnTo>
                <a:lnTo>
                  <a:pt x="267607" y="36830"/>
                </a:lnTo>
                <a:lnTo>
                  <a:pt x="267588" y="20574"/>
                </a:lnTo>
                <a:close/>
              </a:path>
              <a:path w="325120" h="111760">
                <a:moveTo>
                  <a:pt x="271652" y="52705"/>
                </a:moveTo>
                <a:lnTo>
                  <a:pt x="262381" y="52705"/>
                </a:lnTo>
                <a:lnTo>
                  <a:pt x="263016" y="54737"/>
                </a:lnTo>
                <a:lnTo>
                  <a:pt x="273430" y="73025"/>
                </a:lnTo>
                <a:lnTo>
                  <a:pt x="276860" y="77343"/>
                </a:lnTo>
                <a:lnTo>
                  <a:pt x="280162" y="80645"/>
                </a:lnTo>
                <a:lnTo>
                  <a:pt x="283337" y="83185"/>
                </a:lnTo>
                <a:lnTo>
                  <a:pt x="286638" y="85598"/>
                </a:lnTo>
                <a:lnTo>
                  <a:pt x="289178" y="87502"/>
                </a:lnTo>
                <a:lnTo>
                  <a:pt x="291211" y="88773"/>
                </a:lnTo>
                <a:lnTo>
                  <a:pt x="297688" y="81280"/>
                </a:lnTo>
                <a:lnTo>
                  <a:pt x="294893" y="79883"/>
                </a:lnTo>
                <a:lnTo>
                  <a:pt x="291846" y="77850"/>
                </a:lnTo>
                <a:lnTo>
                  <a:pt x="272288" y="54737"/>
                </a:lnTo>
                <a:lnTo>
                  <a:pt x="271652" y="52705"/>
                </a:lnTo>
                <a:close/>
              </a:path>
              <a:path w="325120" h="111760">
                <a:moveTo>
                  <a:pt x="294766" y="12700"/>
                </a:moveTo>
                <a:lnTo>
                  <a:pt x="230504" y="12700"/>
                </a:lnTo>
                <a:lnTo>
                  <a:pt x="230504" y="20574"/>
                </a:lnTo>
                <a:lnTo>
                  <a:pt x="294766" y="20574"/>
                </a:lnTo>
                <a:lnTo>
                  <a:pt x="294766" y="12700"/>
                </a:lnTo>
                <a:close/>
              </a:path>
              <a:path w="325120" h="111760">
                <a:moveTo>
                  <a:pt x="163956" y="6604"/>
                </a:moveTo>
                <a:lnTo>
                  <a:pt x="127762" y="6604"/>
                </a:lnTo>
                <a:lnTo>
                  <a:pt x="127762" y="14605"/>
                </a:lnTo>
                <a:lnTo>
                  <a:pt x="163956" y="14605"/>
                </a:lnTo>
                <a:lnTo>
                  <a:pt x="163956" y="6604"/>
                </a:lnTo>
                <a:close/>
              </a:path>
              <a:path w="325120" h="111760">
                <a:moveTo>
                  <a:pt x="324992" y="0"/>
                </a:moveTo>
                <a:lnTo>
                  <a:pt x="315467" y="0"/>
                </a:lnTo>
                <a:lnTo>
                  <a:pt x="315467" y="111379"/>
                </a:lnTo>
                <a:lnTo>
                  <a:pt x="324992" y="111379"/>
                </a:lnTo>
                <a:lnTo>
                  <a:pt x="324992" y="0"/>
                </a:lnTo>
                <a:close/>
              </a:path>
              <a:path w="325120" h="111760">
                <a:moveTo>
                  <a:pt x="207899" y="0"/>
                </a:moveTo>
                <a:lnTo>
                  <a:pt x="198374" y="0"/>
                </a:lnTo>
                <a:lnTo>
                  <a:pt x="198374" y="111379"/>
                </a:lnTo>
                <a:lnTo>
                  <a:pt x="207899" y="111379"/>
                </a:lnTo>
                <a:lnTo>
                  <a:pt x="207899" y="0"/>
                </a:lnTo>
                <a:close/>
              </a:path>
              <a:path w="325120" h="111760">
                <a:moveTo>
                  <a:pt x="89026" y="0"/>
                </a:moveTo>
                <a:lnTo>
                  <a:pt x="79501" y="0"/>
                </a:lnTo>
                <a:lnTo>
                  <a:pt x="79501" y="111379"/>
                </a:lnTo>
                <a:lnTo>
                  <a:pt x="89026" y="111379"/>
                </a:lnTo>
                <a:lnTo>
                  <a:pt x="8902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031229" y="5132578"/>
            <a:ext cx="454025" cy="113664"/>
          </a:xfrm>
          <a:custGeom>
            <a:avLst/>
            <a:gdLst/>
            <a:ahLst/>
            <a:cxnLst/>
            <a:rect l="l" t="t" r="r" b="b"/>
            <a:pathLst>
              <a:path w="454025" h="113664">
                <a:moveTo>
                  <a:pt x="80264" y="87122"/>
                </a:moveTo>
                <a:lnTo>
                  <a:pt x="66421" y="87122"/>
                </a:lnTo>
                <a:lnTo>
                  <a:pt x="60706" y="88392"/>
                </a:lnTo>
                <a:lnTo>
                  <a:pt x="56261" y="90805"/>
                </a:lnTo>
                <a:lnTo>
                  <a:pt x="51689" y="93218"/>
                </a:lnTo>
                <a:lnTo>
                  <a:pt x="49616" y="96266"/>
                </a:lnTo>
                <a:lnTo>
                  <a:pt x="49530" y="104139"/>
                </a:lnTo>
                <a:lnTo>
                  <a:pt x="51689" y="107314"/>
                </a:lnTo>
                <a:lnTo>
                  <a:pt x="56261" y="109727"/>
                </a:lnTo>
                <a:lnTo>
                  <a:pt x="60706" y="112141"/>
                </a:lnTo>
                <a:lnTo>
                  <a:pt x="66421" y="113284"/>
                </a:lnTo>
                <a:lnTo>
                  <a:pt x="80264" y="113284"/>
                </a:lnTo>
                <a:lnTo>
                  <a:pt x="85852" y="112141"/>
                </a:lnTo>
                <a:lnTo>
                  <a:pt x="90424" y="109727"/>
                </a:lnTo>
                <a:lnTo>
                  <a:pt x="94869" y="107187"/>
                </a:lnTo>
                <a:lnTo>
                  <a:pt x="95154" y="106807"/>
                </a:lnTo>
                <a:lnTo>
                  <a:pt x="69723" y="106807"/>
                </a:lnTo>
                <a:lnTo>
                  <a:pt x="66294" y="106299"/>
                </a:lnTo>
                <a:lnTo>
                  <a:pt x="63119" y="105156"/>
                </a:lnTo>
                <a:lnTo>
                  <a:pt x="59817" y="104139"/>
                </a:lnTo>
                <a:lnTo>
                  <a:pt x="58166" y="102488"/>
                </a:lnTo>
                <a:lnTo>
                  <a:pt x="58166" y="98044"/>
                </a:lnTo>
                <a:lnTo>
                  <a:pt x="59817" y="96266"/>
                </a:lnTo>
                <a:lnTo>
                  <a:pt x="63119" y="95250"/>
                </a:lnTo>
                <a:lnTo>
                  <a:pt x="66294" y="94107"/>
                </a:lnTo>
                <a:lnTo>
                  <a:pt x="69723" y="93472"/>
                </a:lnTo>
                <a:lnTo>
                  <a:pt x="95051" y="93472"/>
                </a:lnTo>
                <a:lnTo>
                  <a:pt x="94869" y="93218"/>
                </a:lnTo>
                <a:lnTo>
                  <a:pt x="90424" y="90805"/>
                </a:lnTo>
                <a:lnTo>
                  <a:pt x="85852" y="88392"/>
                </a:lnTo>
                <a:lnTo>
                  <a:pt x="80264" y="87122"/>
                </a:lnTo>
                <a:close/>
              </a:path>
              <a:path w="454025" h="113664">
                <a:moveTo>
                  <a:pt x="95051" y="93472"/>
                </a:moveTo>
                <a:lnTo>
                  <a:pt x="76835" y="93472"/>
                </a:lnTo>
                <a:lnTo>
                  <a:pt x="80137" y="94107"/>
                </a:lnTo>
                <a:lnTo>
                  <a:pt x="86741" y="96393"/>
                </a:lnTo>
                <a:lnTo>
                  <a:pt x="88156" y="98044"/>
                </a:lnTo>
                <a:lnTo>
                  <a:pt x="88265" y="102488"/>
                </a:lnTo>
                <a:lnTo>
                  <a:pt x="86741" y="104139"/>
                </a:lnTo>
                <a:lnTo>
                  <a:pt x="83439" y="105156"/>
                </a:lnTo>
                <a:lnTo>
                  <a:pt x="80264" y="106299"/>
                </a:lnTo>
                <a:lnTo>
                  <a:pt x="76962" y="106807"/>
                </a:lnTo>
                <a:lnTo>
                  <a:pt x="95154" y="106807"/>
                </a:lnTo>
                <a:lnTo>
                  <a:pt x="97155" y="104139"/>
                </a:lnTo>
                <a:lnTo>
                  <a:pt x="97063" y="96266"/>
                </a:lnTo>
                <a:lnTo>
                  <a:pt x="95051" y="93472"/>
                </a:lnTo>
                <a:close/>
              </a:path>
              <a:path w="454025" h="113664">
                <a:moveTo>
                  <a:pt x="135509" y="65277"/>
                </a:moveTo>
                <a:lnTo>
                  <a:pt x="126111" y="65277"/>
                </a:lnTo>
                <a:lnTo>
                  <a:pt x="126111" y="110109"/>
                </a:lnTo>
                <a:lnTo>
                  <a:pt x="207010" y="110109"/>
                </a:lnTo>
                <a:lnTo>
                  <a:pt x="207010" y="102362"/>
                </a:lnTo>
                <a:lnTo>
                  <a:pt x="135509" y="102362"/>
                </a:lnTo>
                <a:lnTo>
                  <a:pt x="135509" y="85851"/>
                </a:lnTo>
                <a:lnTo>
                  <a:pt x="207010" y="85851"/>
                </a:lnTo>
                <a:lnTo>
                  <a:pt x="207010" y="78232"/>
                </a:lnTo>
                <a:lnTo>
                  <a:pt x="135509" y="78232"/>
                </a:lnTo>
                <a:lnTo>
                  <a:pt x="135509" y="65277"/>
                </a:lnTo>
                <a:close/>
              </a:path>
              <a:path w="454025" h="113664">
                <a:moveTo>
                  <a:pt x="207010" y="85851"/>
                </a:moveTo>
                <a:lnTo>
                  <a:pt x="197739" y="85851"/>
                </a:lnTo>
                <a:lnTo>
                  <a:pt x="197739" y="102362"/>
                </a:lnTo>
                <a:lnTo>
                  <a:pt x="207010" y="102362"/>
                </a:lnTo>
                <a:lnTo>
                  <a:pt x="207010" y="85851"/>
                </a:lnTo>
                <a:close/>
              </a:path>
              <a:path w="454025" h="113664">
                <a:moveTo>
                  <a:pt x="207010" y="65277"/>
                </a:moveTo>
                <a:lnTo>
                  <a:pt x="197739" y="65277"/>
                </a:lnTo>
                <a:lnTo>
                  <a:pt x="197739" y="78232"/>
                </a:lnTo>
                <a:lnTo>
                  <a:pt x="207010" y="78232"/>
                </a:lnTo>
                <a:lnTo>
                  <a:pt x="207010" y="65277"/>
                </a:lnTo>
                <a:close/>
              </a:path>
              <a:path w="454025" h="113664">
                <a:moveTo>
                  <a:pt x="22606" y="63626"/>
                </a:moveTo>
                <a:lnTo>
                  <a:pt x="13335" y="63626"/>
                </a:lnTo>
                <a:lnTo>
                  <a:pt x="13335" y="109982"/>
                </a:lnTo>
                <a:lnTo>
                  <a:pt x="32004" y="109727"/>
                </a:lnTo>
                <a:lnTo>
                  <a:pt x="35433" y="109474"/>
                </a:lnTo>
                <a:lnTo>
                  <a:pt x="44323" y="108712"/>
                </a:lnTo>
                <a:lnTo>
                  <a:pt x="45974" y="108458"/>
                </a:lnTo>
                <a:lnTo>
                  <a:pt x="46482" y="108458"/>
                </a:lnTo>
                <a:lnTo>
                  <a:pt x="46482" y="101473"/>
                </a:lnTo>
                <a:lnTo>
                  <a:pt x="22606" y="101473"/>
                </a:lnTo>
                <a:lnTo>
                  <a:pt x="22606" y="63626"/>
                </a:lnTo>
                <a:close/>
              </a:path>
              <a:path w="454025" h="113664">
                <a:moveTo>
                  <a:pt x="46482" y="100075"/>
                </a:moveTo>
                <a:lnTo>
                  <a:pt x="45974" y="100202"/>
                </a:lnTo>
                <a:lnTo>
                  <a:pt x="44323" y="100330"/>
                </a:lnTo>
                <a:lnTo>
                  <a:pt x="38862" y="101092"/>
                </a:lnTo>
                <a:lnTo>
                  <a:pt x="32639" y="101346"/>
                </a:lnTo>
                <a:lnTo>
                  <a:pt x="22606" y="101473"/>
                </a:lnTo>
                <a:lnTo>
                  <a:pt x="46482" y="101473"/>
                </a:lnTo>
                <a:lnTo>
                  <a:pt x="46482" y="100075"/>
                </a:lnTo>
                <a:close/>
              </a:path>
              <a:path w="454025" h="113664">
                <a:moveTo>
                  <a:pt x="100837" y="75184"/>
                </a:moveTo>
                <a:lnTo>
                  <a:pt x="46100" y="75184"/>
                </a:lnTo>
                <a:lnTo>
                  <a:pt x="46100" y="82423"/>
                </a:lnTo>
                <a:lnTo>
                  <a:pt x="100837" y="82423"/>
                </a:lnTo>
                <a:lnTo>
                  <a:pt x="100837" y="75184"/>
                </a:lnTo>
                <a:close/>
              </a:path>
              <a:path w="454025" h="113664">
                <a:moveTo>
                  <a:pt x="89027" y="61595"/>
                </a:moveTo>
                <a:lnTo>
                  <a:pt x="57531" y="61595"/>
                </a:lnTo>
                <a:lnTo>
                  <a:pt x="57531" y="68580"/>
                </a:lnTo>
                <a:lnTo>
                  <a:pt x="89027" y="68580"/>
                </a:lnTo>
                <a:lnTo>
                  <a:pt x="89027" y="61595"/>
                </a:lnTo>
                <a:close/>
              </a:path>
              <a:path w="454025" h="113664">
                <a:moveTo>
                  <a:pt x="222250" y="49657"/>
                </a:moveTo>
                <a:lnTo>
                  <a:pt x="110871" y="49657"/>
                </a:lnTo>
                <a:lnTo>
                  <a:pt x="110871" y="57404"/>
                </a:lnTo>
                <a:lnTo>
                  <a:pt x="222250" y="57404"/>
                </a:lnTo>
                <a:lnTo>
                  <a:pt x="222250" y="49657"/>
                </a:lnTo>
                <a:close/>
              </a:path>
              <a:path w="454025" h="113664">
                <a:moveTo>
                  <a:pt x="405765" y="13716"/>
                </a:moveTo>
                <a:lnTo>
                  <a:pt x="351409" y="13716"/>
                </a:lnTo>
                <a:lnTo>
                  <a:pt x="351409" y="85089"/>
                </a:lnTo>
                <a:lnTo>
                  <a:pt x="369062" y="85089"/>
                </a:lnTo>
                <a:lnTo>
                  <a:pt x="375920" y="84962"/>
                </a:lnTo>
                <a:lnTo>
                  <a:pt x="382778" y="84709"/>
                </a:lnTo>
                <a:lnTo>
                  <a:pt x="390144" y="84582"/>
                </a:lnTo>
                <a:lnTo>
                  <a:pt x="397256" y="84200"/>
                </a:lnTo>
                <a:lnTo>
                  <a:pt x="415417" y="82169"/>
                </a:lnTo>
                <a:lnTo>
                  <a:pt x="418084" y="81661"/>
                </a:lnTo>
                <a:lnTo>
                  <a:pt x="418084" y="77343"/>
                </a:lnTo>
                <a:lnTo>
                  <a:pt x="360807" y="77343"/>
                </a:lnTo>
                <a:lnTo>
                  <a:pt x="360807" y="21462"/>
                </a:lnTo>
                <a:lnTo>
                  <a:pt x="405765" y="21462"/>
                </a:lnTo>
                <a:lnTo>
                  <a:pt x="405765" y="13716"/>
                </a:lnTo>
                <a:close/>
              </a:path>
              <a:path w="454025" h="113664">
                <a:moveTo>
                  <a:pt x="418084" y="74041"/>
                </a:moveTo>
                <a:lnTo>
                  <a:pt x="360807" y="77343"/>
                </a:lnTo>
                <a:lnTo>
                  <a:pt x="418084" y="77343"/>
                </a:lnTo>
                <a:lnTo>
                  <a:pt x="418084" y="74041"/>
                </a:lnTo>
                <a:close/>
              </a:path>
              <a:path w="454025" h="113664">
                <a:moveTo>
                  <a:pt x="37846" y="3556"/>
                </a:moveTo>
                <a:lnTo>
                  <a:pt x="21209" y="3556"/>
                </a:lnTo>
                <a:lnTo>
                  <a:pt x="14224" y="5969"/>
                </a:lnTo>
                <a:lnTo>
                  <a:pt x="8509" y="10795"/>
                </a:lnTo>
                <a:lnTo>
                  <a:pt x="2921" y="15621"/>
                </a:lnTo>
                <a:lnTo>
                  <a:pt x="0" y="21717"/>
                </a:lnTo>
                <a:lnTo>
                  <a:pt x="0" y="36575"/>
                </a:lnTo>
                <a:lnTo>
                  <a:pt x="2921" y="42672"/>
                </a:lnTo>
                <a:lnTo>
                  <a:pt x="8636" y="47498"/>
                </a:lnTo>
                <a:lnTo>
                  <a:pt x="14478" y="52324"/>
                </a:lnTo>
                <a:lnTo>
                  <a:pt x="21462" y="54737"/>
                </a:lnTo>
                <a:lnTo>
                  <a:pt x="37846" y="54737"/>
                </a:lnTo>
                <a:lnTo>
                  <a:pt x="44831" y="52324"/>
                </a:lnTo>
                <a:lnTo>
                  <a:pt x="51899" y="46355"/>
                </a:lnTo>
                <a:lnTo>
                  <a:pt x="23749" y="46355"/>
                </a:lnTo>
                <a:lnTo>
                  <a:pt x="18923" y="44576"/>
                </a:lnTo>
                <a:lnTo>
                  <a:pt x="15240" y="41275"/>
                </a:lnTo>
                <a:lnTo>
                  <a:pt x="11557" y="37846"/>
                </a:lnTo>
                <a:lnTo>
                  <a:pt x="9779" y="33782"/>
                </a:lnTo>
                <a:lnTo>
                  <a:pt x="9834" y="24257"/>
                </a:lnTo>
                <a:lnTo>
                  <a:pt x="11557" y="20320"/>
                </a:lnTo>
                <a:lnTo>
                  <a:pt x="15240" y="17018"/>
                </a:lnTo>
                <a:lnTo>
                  <a:pt x="18923" y="13588"/>
                </a:lnTo>
                <a:lnTo>
                  <a:pt x="23749" y="11937"/>
                </a:lnTo>
                <a:lnTo>
                  <a:pt x="51899" y="11937"/>
                </a:lnTo>
                <a:lnTo>
                  <a:pt x="44831" y="5969"/>
                </a:lnTo>
                <a:lnTo>
                  <a:pt x="37846" y="3556"/>
                </a:lnTo>
                <a:close/>
              </a:path>
              <a:path w="454025" h="113664">
                <a:moveTo>
                  <a:pt x="51899" y="11937"/>
                </a:moveTo>
                <a:lnTo>
                  <a:pt x="35560" y="11937"/>
                </a:lnTo>
                <a:lnTo>
                  <a:pt x="40259" y="13588"/>
                </a:lnTo>
                <a:lnTo>
                  <a:pt x="43942" y="16891"/>
                </a:lnTo>
                <a:lnTo>
                  <a:pt x="47498" y="20193"/>
                </a:lnTo>
                <a:lnTo>
                  <a:pt x="49403" y="24257"/>
                </a:lnTo>
                <a:lnTo>
                  <a:pt x="49403" y="33782"/>
                </a:lnTo>
                <a:lnTo>
                  <a:pt x="47498" y="37846"/>
                </a:lnTo>
                <a:lnTo>
                  <a:pt x="43942" y="41275"/>
                </a:lnTo>
                <a:lnTo>
                  <a:pt x="40259" y="44576"/>
                </a:lnTo>
                <a:lnTo>
                  <a:pt x="35560" y="46355"/>
                </a:lnTo>
                <a:lnTo>
                  <a:pt x="51899" y="46355"/>
                </a:lnTo>
                <a:lnTo>
                  <a:pt x="56261" y="42672"/>
                </a:lnTo>
                <a:lnTo>
                  <a:pt x="59055" y="36575"/>
                </a:lnTo>
                <a:lnTo>
                  <a:pt x="59055" y="21717"/>
                </a:lnTo>
                <a:lnTo>
                  <a:pt x="56261" y="15621"/>
                </a:lnTo>
                <a:lnTo>
                  <a:pt x="51899" y="11937"/>
                </a:lnTo>
                <a:close/>
              </a:path>
              <a:path w="454025" h="113664">
                <a:moveTo>
                  <a:pt x="247904" y="10668"/>
                </a:moveTo>
                <a:lnTo>
                  <a:pt x="238379" y="10668"/>
                </a:lnTo>
                <a:lnTo>
                  <a:pt x="238379" y="83947"/>
                </a:lnTo>
                <a:lnTo>
                  <a:pt x="257683" y="83947"/>
                </a:lnTo>
                <a:lnTo>
                  <a:pt x="264668" y="83820"/>
                </a:lnTo>
                <a:lnTo>
                  <a:pt x="271145" y="83566"/>
                </a:lnTo>
                <a:lnTo>
                  <a:pt x="277875" y="83438"/>
                </a:lnTo>
                <a:lnTo>
                  <a:pt x="284861" y="82804"/>
                </a:lnTo>
                <a:lnTo>
                  <a:pt x="299085" y="80772"/>
                </a:lnTo>
                <a:lnTo>
                  <a:pt x="308483" y="79248"/>
                </a:lnTo>
                <a:lnTo>
                  <a:pt x="308483" y="75946"/>
                </a:lnTo>
                <a:lnTo>
                  <a:pt x="247904" y="75946"/>
                </a:lnTo>
                <a:lnTo>
                  <a:pt x="247904" y="10668"/>
                </a:lnTo>
                <a:close/>
              </a:path>
              <a:path w="454025" h="113664">
                <a:moveTo>
                  <a:pt x="308483" y="71374"/>
                </a:moveTo>
                <a:lnTo>
                  <a:pt x="247904" y="75946"/>
                </a:lnTo>
                <a:lnTo>
                  <a:pt x="308483" y="75946"/>
                </a:lnTo>
                <a:lnTo>
                  <a:pt x="308483" y="71374"/>
                </a:lnTo>
                <a:close/>
              </a:path>
              <a:path w="454025" h="113664">
                <a:moveTo>
                  <a:pt x="171577" y="635"/>
                </a:moveTo>
                <a:lnTo>
                  <a:pt x="161544" y="635"/>
                </a:lnTo>
                <a:lnTo>
                  <a:pt x="161544" y="7874"/>
                </a:lnTo>
                <a:lnTo>
                  <a:pt x="160147" y="11175"/>
                </a:lnTo>
                <a:lnTo>
                  <a:pt x="157353" y="14605"/>
                </a:lnTo>
                <a:lnTo>
                  <a:pt x="154559" y="17907"/>
                </a:lnTo>
                <a:lnTo>
                  <a:pt x="150875" y="20955"/>
                </a:lnTo>
                <a:lnTo>
                  <a:pt x="146431" y="23622"/>
                </a:lnTo>
                <a:lnTo>
                  <a:pt x="141478" y="26670"/>
                </a:lnTo>
                <a:lnTo>
                  <a:pt x="136017" y="29083"/>
                </a:lnTo>
                <a:lnTo>
                  <a:pt x="124460" y="32893"/>
                </a:lnTo>
                <a:lnTo>
                  <a:pt x="120396" y="34162"/>
                </a:lnTo>
                <a:lnTo>
                  <a:pt x="118237" y="34544"/>
                </a:lnTo>
                <a:lnTo>
                  <a:pt x="123825" y="40894"/>
                </a:lnTo>
                <a:lnTo>
                  <a:pt x="150368" y="30734"/>
                </a:lnTo>
                <a:lnTo>
                  <a:pt x="154559" y="28321"/>
                </a:lnTo>
                <a:lnTo>
                  <a:pt x="158242" y="25654"/>
                </a:lnTo>
                <a:lnTo>
                  <a:pt x="161162" y="22733"/>
                </a:lnTo>
                <a:lnTo>
                  <a:pt x="164211" y="19938"/>
                </a:lnTo>
                <a:lnTo>
                  <a:pt x="165989" y="17399"/>
                </a:lnTo>
                <a:lnTo>
                  <a:pt x="166624" y="15494"/>
                </a:lnTo>
                <a:lnTo>
                  <a:pt x="176477" y="15494"/>
                </a:lnTo>
                <a:lnTo>
                  <a:pt x="172974" y="11175"/>
                </a:lnTo>
                <a:lnTo>
                  <a:pt x="171577" y="7874"/>
                </a:lnTo>
                <a:lnTo>
                  <a:pt x="171577" y="635"/>
                </a:lnTo>
                <a:close/>
              </a:path>
              <a:path w="454025" h="113664">
                <a:moveTo>
                  <a:pt x="176477" y="15494"/>
                </a:moveTo>
                <a:lnTo>
                  <a:pt x="166624" y="15494"/>
                </a:lnTo>
                <a:lnTo>
                  <a:pt x="167132" y="17399"/>
                </a:lnTo>
                <a:lnTo>
                  <a:pt x="168910" y="19938"/>
                </a:lnTo>
                <a:lnTo>
                  <a:pt x="174879" y="25654"/>
                </a:lnTo>
                <a:lnTo>
                  <a:pt x="178435" y="28321"/>
                </a:lnTo>
                <a:lnTo>
                  <a:pt x="182753" y="30734"/>
                </a:lnTo>
                <a:lnTo>
                  <a:pt x="187452" y="33655"/>
                </a:lnTo>
                <a:lnTo>
                  <a:pt x="192405" y="35813"/>
                </a:lnTo>
                <a:lnTo>
                  <a:pt x="202692" y="39116"/>
                </a:lnTo>
                <a:lnTo>
                  <a:pt x="206629" y="40259"/>
                </a:lnTo>
                <a:lnTo>
                  <a:pt x="209169" y="40894"/>
                </a:lnTo>
                <a:lnTo>
                  <a:pt x="214884" y="34544"/>
                </a:lnTo>
                <a:lnTo>
                  <a:pt x="212725" y="34162"/>
                </a:lnTo>
                <a:lnTo>
                  <a:pt x="196977" y="29083"/>
                </a:lnTo>
                <a:lnTo>
                  <a:pt x="191516" y="26670"/>
                </a:lnTo>
                <a:lnTo>
                  <a:pt x="186562" y="23622"/>
                </a:lnTo>
                <a:lnTo>
                  <a:pt x="182118" y="20955"/>
                </a:lnTo>
                <a:lnTo>
                  <a:pt x="178435" y="17907"/>
                </a:lnTo>
                <a:lnTo>
                  <a:pt x="176477" y="15494"/>
                </a:lnTo>
                <a:close/>
              </a:path>
              <a:path w="454025" h="113664">
                <a:moveTo>
                  <a:pt x="435610" y="0"/>
                </a:moveTo>
                <a:lnTo>
                  <a:pt x="426212" y="0"/>
                </a:lnTo>
                <a:lnTo>
                  <a:pt x="426212" y="111379"/>
                </a:lnTo>
                <a:lnTo>
                  <a:pt x="435610" y="111379"/>
                </a:lnTo>
                <a:lnTo>
                  <a:pt x="435610" y="53339"/>
                </a:lnTo>
                <a:lnTo>
                  <a:pt x="453644" y="53339"/>
                </a:lnTo>
                <a:lnTo>
                  <a:pt x="453644" y="45338"/>
                </a:lnTo>
                <a:lnTo>
                  <a:pt x="435610" y="45338"/>
                </a:lnTo>
                <a:lnTo>
                  <a:pt x="435610" y="0"/>
                </a:lnTo>
                <a:close/>
              </a:path>
              <a:path w="454025" h="113664">
                <a:moveTo>
                  <a:pt x="326136" y="0"/>
                </a:moveTo>
                <a:lnTo>
                  <a:pt x="316611" y="0"/>
                </a:lnTo>
                <a:lnTo>
                  <a:pt x="316611" y="111379"/>
                </a:lnTo>
                <a:lnTo>
                  <a:pt x="326136" y="111379"/>
                </a:lnTo>
                <a:lnTo>
                  <a:pt x="326136" y="0"/>
                </a:lnTo>
                <a:close/>
              </a:path>
              <a:path w="454025" h="113664">
                <a:moveTo>
                  <a:pt x="91567" y="0"/>
                </a:moveTo>
                <a:lnTo>
                  <a:pt x="82296" y="0"/>
                </a:lnTo>
                <a:lnTo>
                  <a:pt x="82296" y="56134"/>
                </a:lnTo>
                <a:lnTo>
                  <a:pt x="91567" y="56134"/>
                </a:lnTo>
                <a:lnTo>
                  <a:pt x="91567" y="31876"/>
                </a:lnTo>
                <a:lnTo>
                  <a:pt x="108331" y="31876"/>
                </a:lnTo>
                <a:lnTo>
                  <a:pt x="108331" y="24002"/>
                </a:lnTo>
                <a:lnTo>
                  <a:pt x="91567" y="24002"/>
                </a:lnTo>
                <a:lnTo>
                  <a:pt x="9156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494145" y="522623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87958" y="538264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64819" y="5348985"/>
            <a:ext cx="325755" cy="111760"/>
          </a:xfrm>
          <a:custGeom>
            <a:avLst/>
            <a:gdLst/>
            <a:ahLst/>
            <a:cxnLst/>
            <a:rect l="l" t="t" r="r" b="b"/>
            <a:pathLst>
              <a:path w="325755" h="111760">
                <a:moveTo>
                  <a:pt x="302983" y="53339"/>
                </a:moveTo>
                <a:lnTo>
                  <a:pt x="293750" y="53339"/>
                </a:lnTo>
                <a:lnTo>
                  <a:pt x="293750" y="106299"/>
                </a:lnTo>
                <a:lnTo>
                  <a:pt x="302983" y="106299"/>
                </a:lnTo>
                <a:lnTo>
                  <a:pt x="302983" y="53339"/>
                </a:lnTo>
                <a:close/>
              </a:path>
              <a:path w="325755" h="111760">
                <a:moveTo>
                  <a:pt x="260235" y="10794"/>
                </a:moveTo>
                <a:lnTo>
                  <a:pt x="246062" y="10794"/>
                </a:lnTo>
                <a:lnTo>
                  <a:pt x="239991" y="14350"/>
                </a:lnTo>
                <a:lnTo>
                  <a:pt x="227977" y="51180"/>
                </a:lnTo>
                <a:lnTo>
                  <a:pt x="228426" y="60071"/>
                </a:lnTo>
                <a:lnTo>
                  <a:pt x="246062" y="91566"/>
                </a:lnTo>
                <a:lnTo>
                  <a:pt x="260654" y="91566"/>
                </a:lnTo>
                <a:lnTo>
                  <a:pt x="266623" y="88264"/>
                </a:lnTo>
                <a:lnTo>
                  <a:pt x="270172" y="83058"/>
                </a:lnTo>
                <a:lnTo>
                  <a:pt x="248551" y="83058"/>
                </a:lnTo>
                <a:lnTo>
                  <a:pt x="244652" y="80010"/>
                </a:lnTo>
                <a:lnTo>
                  <a:pt x="239074" y="67976"/>
                </a:lnTo>
                <a:lnTo>
                  <a:pt x="238977" y="67690"/>
                </a:lnTo>
                <a:lnTo>
                  <a:pt x="237591" y="60198"/>
                </a:lnTo>
                <a:lnTo>
                  <a:pt x="237591" y="42037"/>
                </a:lnTo>
                <a:lnTo>
                  <a:pt x="239001" y="34543"/>
                </a:lnTo>
                <a:lnTo>
                  <a:pt x="241833" y="28321"/>
                </a:lnTo>
                <a:lnTo>
                  <a:pt x="244652" y="22225"/>
                </a:lnTo>
                <a:lnTo>
                  <a:pt x="248551" y="19050"/>
                </a:lnTo>
                <a:lnTo>
                  <a:pt x="269961" y="19050"/>
                </a:lnTo>
                <a:lnTo>
                  <a:pt x="265950" y="13842"/>
                </a:lnTo>
                <a:lnTo>
                  <a:pt x="260235" y="10794"/>
                </a:lnTo>
                <a:close/>
              </a:path>
              <a:path w="325755" h="111760">
                <a:moveTo>
                  <a:pt x="269961" y="19050"/>
                </a:moveTo>
                <a:lnTo>
                  <a:pt x="258419" y="19050"/>
                </a:lnTo>
                <a:lnTo>
                  <a:pt x="262280" y="22225"/>
                </a:lnTo>
                <a:lnTo>
                  <a:pt x="265099" y="28321"/>
                </a:lnTo>
                <a:lnTo>
                  <a:pt x="267931" y="34543"/>
                </a:lnTo>
                <a:lnTo>
                  <a:pt x="269341" y="42037"/>
                </a:lnTo>
                <a:lnTo>
                  <a:pt x="269318" y="60198"/>
                </a:lnTo>
                <a:lnTo>
                  <a:pt x="267931" y="67690"/>
                </a:lnTo>
                <a:lnTo>
                  <a:pt x="265099" y="73913"/>
                </a:lnTo>
                <a:lnTo>
                  <a:pt x="262280" y="80010"/>
                </a:lnTo>
                <a:lnTo>
                  <a:pt x="258419" y="83058"/>
                </a:lnTo>
                <a:lnTo>
                  <a:pt x="270172" y="83058"/>
                </a:lnTo>
                <a:lnTo>
                  <a:pt x="278828" y="53721"/>
                </a:lnTo>
                <a:lnTo>
                  <a:pt x="278828" y="53339"/>
                </a:lnTo>
                <a:lnTo>
                  <a:pt x="302983" y="53339"/>
                </a:lnTo>
                <a:lnTo>
                  <a:pt x="302983" y="44958"/>
                </a:lnTo>
                <a:lnTo>
                  <a:pt x="278574" y="44958"/>
                </a:lnTo>
                <a:lnTo>
                  <a:pt x="277645" y="37385"/>
                </a:lnTo>
                <a:lnTo>
                  <a:pt x="275999" y="30670"/>
                </a:lnTo>
                <a:lnTo>
                  <a:pt x="273634" y="24812"/>
                </a:lnTo>
                <a:lnTo>
                  <a:pt x="270548" y="19812"/>
                </a:lnTo>
                <a:lnTo>
                  <a:pt x="269961" y="19050"/>
                </a:lnTo>
                <a:close/>
              </a:path>
              <a:path w="325755" h="111760">
                <a:moveTo>
                  <a:pt x="302983" y="2539"/>
                </a:moveTo>
                <a:lnTo>
                  <a:pt x="293750" y="2539"/>
                </a:lnTo>
                <a:lnTo>
                  <a:pt x="293750" y="44958"/>
                </a:lnTo>
                <a:lnTo>
                  <a:pt x="302983" y="44958"/>
                </a:lnTo>
                <a:lnTo>
                  <a:pt x="302983" y="2539"/>
                </a:lnTo>
                <a:close/>
              </a:path>
              <a:path w="325755" h="111760">
                <a:moveTo>
                  <a:pt x="54394" y="13715"/>
                </a:moveTo>
                <a:lnTo>
                  <a:pt x="0" y="13715"/>
                </a:lnTo>
                <a:lnTo>
                  <a:pt x="0" y="85089"/>
                </a:lnTo>
                <a:lnTo>
                  <a:pt x="17602" y="85089"/>
                </a:lnTo>
                <a:lnTo>
                  <a:pt x="24460" y="84962"/>
                </a:lnTo>
                <a:lnTo>
                  <a:pt x="31368" y="84709"/>
                </a:lnTo>
                <a:lnTo>
                  <a:pt x="38785" y="84581"/>
                </a:lnTo>
                <a:lnTo>
                  <a:pt x="45859" y="84200"/>
                </a:lnTo>
                <a:lnTo>
                  <a:pt x="63957" y="82168"/>
                </a:lnTo>
                <a:lnTo>
                  <a:pt x="66662" y="81661"/>
                </a:lnTo>
                <a:lnTo>
                  <a:pt x="66662" y="77342"/>
                </a:lnTo>
                <a:lnTo>
                  <a:pt x="9359" y="77342"/>
                </a:lnTo>
                <a:lnTo>
                  <a:pt x="9359" y="21462"/>
                </a:lnTo>
                <a:lnTo>
                  <a:pt x="54394" y="21462"/>
                </a:lnTo>
                <a:lnTo>
                  <a:pt x="54394" y="13715"/>
                </a:lnTo>
                <a:close/>
              </a:path>
              <a:path w="325755" h="111760">
                <a:moveTo>
                  <a:pt x="66662" y="74040"/>
                </a:moveTo>
                <a:lnTo>
                  <a:pt x="9359" y="77342"/>
                </a:lnTo>
                <a:lnTo>
                  <a:pt x="66662" y="77342"/>
                </a:lnTo>
                <a:lnTo>
                  <a:pt x="66662" y="74040"/>
                </a:lnTo>
                <a:close/>
              </a:path>
              <a:path w="325755" h="111760">
                <a:moveTo>
                  <a:pt x="171602" y="11429"/>
                </a:moveTo>
                <a:lnTo>
                  <a:pt x="117221" y="11429"/>
                </a:lnTo>
                <a:lnTo>
                  <a:pt x="117221" y="19176"/>
                </a:lnTo>
                <a:lnTo>
                  <a:pt x="162242" y="19176"/>
                </a:lnTo>
                <a:lnTo>
                  <a:pt x="162242" y="45719"/>
                </a:lnTo>
                <a:lnTo>
                  <a:pt x="117221" y="45719"/>
                </a:lnTo>
                <a:lnTo>
                  <a:pt x="117221" y="88646"/>
                </a:lnTo>
                <a:lnTo>
                  <a:pt x="158115" y="88137"/>
                </a:lnTo>
                <a:lnTo>
                  <a:pt x="164960" y="87756"/>
                </a:lnTo>
                <a:lnTo>
                  <a:pt x="172173" y="86994"/>
                </a:lnTo>
                <a:lnTo>
                  <a:pt x="179387" y="86360"/>
                </a:lnTo>
                <a:lnTo>
                  <a:pt x="184810" y="85725"/>
                </a:lnTo>
                <a:lnTo>
                  <a:pt x="188429" y="85216"/>
                </a:lnTo>
                <a:lnTo>
                  <a:pt x="188429" y="80772"/>
                </a:lnTo>
                <a:lnTo>
                  <a:pt x="126580" y="80772"/>
                </a:lnTo>
                <a:lnTo>
                  <a:pt x="126580" y="53466"/>
                </a:lnTo>
                <a:lnTo>
                  <a:pt x="171602" y="53466"/>
                </a:lnTo>
                <a:lnTo>
                  <a:pt x="171602" y="11429"/>
                </a:lnTo>
                <a:close/>
              </a:path>
              <a:path w="325755" h="111760">
                <a:moveTo>
                  <a:pt x="188429" y="77597"/>
                </a:moveTo>
                <a:lnTo>
                  <a:pt x="126580" y="80772"/>
                </a:lnTo>
                <a:lnTo>
                  <a:pt x="188429" y="80772"/>
                </a:lnTo>
                <a:lnTo>
                  <a:pt x="188429" y="77597"/>
                </a:lnTo>
                <a:close/>
              </a:path>
              <a:path w="325755" h="111760">
                <a:moveTo>
                  <a:pt x="325374" y="0"/>
                </a:moveTo>
                <a:lnTo>
                  <a:pt x="316103" y="0"/>
                </a:lnTo>
                <a:lnTo>
                  <a:pt x="316103" y="111378"/>
                </a:lnTo>
                <a:lnTo>
                  <a:pt x="325374" y="111378"/>
                </a:lnTo>
                <a:lnTo>
                  <a:pt x="325374" y="0"/>
                </a:lnTo>
                <a:close/>
              </a:path>
              <a:path w="325755" h="111760">
                <a:moveTo>
                  <a:pt x="206514" y="0"/>
                </a:moveTo>
                <a:lnTo>
                  <a:pt x="197027" y="0"/>
                </a:lnTo>
                <a:lnTo>
                  <a:pt x="197027" y="111378"/>
                </a:lnTo>
                <a:lnTo>
                  <a:pt x="206514" y="111378"/>
                </a:lnTo>
                <a:lnTo>
                  <a:pt x="206514" y="0"/>
                </a:lnTo>
                <a:close/>
              </a:path>
              <a:path w="325755" h="111760">
                <a:moveTo>
                  <a:pt x="84239" y="0"/>
                </a:moveTo>
                <a:lnTo>
                  <a:pt x="74752" y="0"/>
                </a:lnTo>
                <a:lnTo>
                  <a:pt x="74752" y="111378"/>
                </a:lnTo>
                <a:lnTo>
                  <a:pt x="84239" y="111378"/>
                </a:lnTo>
                <a:lnTo>
                  <a:pt x="84239" y="53339"/>
                </a:lnTo>
                <a:lnTo>
                  <a:pt x="102209" y="53339"/>
                </a:lnTo>
                <a:lnTo>
                  <a:pt x="102209" y="45338"/>
                </a:lnTo>
                <a:lnTo>
                  <a:pt x="84239" y="45338"/>
                </a:lnTo>
                <a:lnTo>
                  <a:pt x="8423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354074" y="5348478"/>
            <a:ext cx="2199259" cy="11404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617086" y="5348985"/>
            <a:ext cx="332740" cy="111760"/>
          </a:xfrm>
          <a:custGeom>
            <a:avLst/>
            <a:gdLst/>
            <a:ahLst/>
            <a:cxnLst/>
            <a:rect l="l" t="t" r="r" b="b"/>
            <a:pathLst>
              <a:path w="332739" h="111760">
                <a:moveTo>
                  <a:pt x="211582" y="73533"/>
                </a:moveTo>
                <a:lnTo>
                  <a:pt x="132587" y="73533"/>
                </a:lnTo>
                <a:lnTo>
                  <a:pt x="132587" y="81152"/>
                </a:lnTo>
                <a:lnTo>
                  <a:pt x="202311" y="81152"/>
                </a:lnTo>
                <a:lnTo>
                  <a:pt x="202311" y="111378"/>
                </a:lnTo>
                <a:lnTo>
                  <a:pt x="211582" y="111378"/>
                </a:lnTo>
                <a:lnTo>
                  <a:pt x="211582" y="73533"/>
                </a:lnTo>
                <a:close/>
              </a:path>
              <a:path w="332739" h="111760">
                <a:moveTo>
                  <a:pt x="276860" y="8762"/>
                </a:moveTo>
                <a:lnTo>
                  <a:pt x="259207" y="8762"/>
                </a:lnTo>
                <a:lnTo>
                  <a:pt x="252222" y="12446"/>
                </a:lnTo>
                <a:lnTo>
                  <a:pt x="239013" y="49529"/>
                </a:lnTo>
                <a:lnTo>
                  <a:pt x="239510" y="58292"/>
                </a:lnTo>
                <a:lnTo>
                  <a:pt x="259207" y="90424"/>
                </a:lnTo>
                <a:lnTo>
                  <a:pt x="276860" y="90424"/>
                </a:lnTo>
                <a:lnTo>
                  <a:pt x="283845" y="86740"/>
                </a:lnTo>
                <a:lnTo>
                  <a:pt x="287198" y="81914"/>
                </a:lnTo>
                <a:lnTo>
                  <a:pt x="261874" y="81914"/>
                </a:lnTo>
                <a:lnTo>
                  <a:pt x="257048" y="78739"/>
                </a:lnTo>
                <a:lnTo>
                  <a:pt x="250275" y="66198"/>
                </a:lnTo>
                <a:lnTo>
                  <a:pt x="250162" y="65912"/>
                </a:lnTo>
                <a:lnTo>
                  <a:pt x="248538" y="58419"/>
                </a:lnTo>
                <a:lnTo>
                  <a:pt x="248538" y="40639"/>
                </a:lnTo>
                <a:lnTo>
                  <a:pt x="250189" y="33147"/>
                </a:lnTo>
                <a:lnTo>
                  <a:pt x="257048" y="20447"/>
                </a:lnTo>
                <a:lnTo>
                  <a:pt x="261874" y="17144"/>
                </a:lnTo>
                <a:lnTo>
                  <a:pt x="287166" y="17144"/>
                </a:lnTo>
                <a:lnTo>
                  <a:pt x="283845" y="12446"/>
                </a:lnTo>
                <a:lnTo>
                  <a:pt x="276860" y="8762"/>
                </a:lnTo>
                <a:close/>
              </a:path>
              <a:path w="332739" h="111760">
                <a:moveTo>
                  <a:pt x="287166" y="17144"/>
                </a:moveTo>
                <a:lnTo>
                  <a:pt x="274447" y="17144"/>
                </a:lnTo>
                <a:lnTo>
                  <a:pt x="279273" y="20447"/>
                </a:lnTo>
                <a:lnTo>
                  <a:pt x="285876" y="33147"/>
                </a:lnTo>
                <a:lnTo>
                  <a:pt x="287654" y="40639"/>
                </a:lnTo>
                <a:lnTo>
                  <a:pt x="287625" y="58419"/>
                </a:lnTo>
                <a:lnTo>
                  <a:pt x="285876" y="65912"/>
                </a:lnTo>
                <a:lnTo>
                  <a:pt x="282166" y="73175"/>
                </a:lnTo>
                <a:lnTo>
                  <a:pt x="279273" y="78739"/>
                </a:lnTo>
                <a:lnTo>
                  <a:pt x="274447" y="81914"/>
                </a:lnTo>
                <a:lnTo>
                  <a:pt x="287198" y="81914"/>
                </a:lnTo>
                <a:lnTo>
                  <a:pt x="296925" y="49529"/>
                </a:lnTo>
                <a:lnTo>
                  <a:pt x="296445" y="40743"/>
                </a:lnTo>
                <a:lnTo>
                  <a:pt x="294989" y="32861"/>
                </a:lnTo>
                <a:lnTo>
                  <a:pt x="292532" y="25884"/>
                </a:lnTo>
                <a:lnTo>
                  <a:pt x="289051" y="19812"/>
                </a:lnTo>
                <a:lnTo>
                  <a:pt x="287166" y="17144"/>
                </a:lnTo>
                <a:close/>
              </a:path>
              <a:path w="332739" h="111760">
                <a:moveTo>
                  <a:pt x="81914" y="2793"/>
                </a:moveTo>
                <a:lnTo>
                  <a:pt x="72643" y="2793"/>
                </a:lnTo>
                <a:lnTo>
                  <a:pt x="72643" y="41655"/>
                </a:lnTo>
                <a:lnTo>
                  <a:pt x="53086" y="41655"/>
                </a:lnTo>
                <a:lnTo>
                  <a:pt x="53086" y="49784"/>
                </a:lnTo>
                <a:lnTo>
                  <a:pt x="72643" y="49784"/>
                </a:lnTo>
                <a:lnTo>
                  <a:pt x="72643" y="106299"/>
                </a:lnTo>
                <a:lnTo>
                  <a:pt x="81914" y="106299"/>
                </a:lnTo>
                <a:lnTo>
                  <a:pt x="81914" y="2793"/>
                </a:lnTo>
                <a:close/>
              </a:path>
              <a:path w="332739" h="111760">
                <a:moveTo>
                  <a:pt x="37846" y="21716"/>
                </a:moveTo>
                <a:lnTo>
                  <a:pt x="27939" y="21716"/>
                </a:lnTo>
                <a:lnTo>
                  <a:pt x="27925" y="36702"/>
                </a:lnTo>
                <a:lnTo>
                  <a:pt x="27304" y="42163"/>
                </a:lnTo>
                <a:lnTo>
                  <a:pt x="10540" y="76835"/>
                </a:lnTo>
                <a:lnTo>
                  <a:pt x="0" y="86613"/>
                </a:lnTo>
                <a:lnTo>
                  <a:pt x="7747" y="92328"/>
                </a:lnTo>
                <a:lnTo>
                  <a:pt x="10413" y="90042"/>
                </a:lnTo>
                <a:lnTo>
                  <a:pt x="13335" y="87249"/>
                </a:lnTo>
                <a:lnTo>
                  <a:pt x="16383" y="83819"/>
                </a:lnTo>
                <a:lnTo>
                  <a:pt x="19430" y="80517"/>
                </a:lnTo>
                <a:lnTo>
                  <a:pt x="30099" y="63246"/>
                </a:lnTo>
                <a:lnTo>
                  <a:pt x="31623" y="60071"/>
                </a:lnTo>
                <a:lnTo>
                  <a:pt x="32512" y="57530"/>
                </a:lnTo>
                <a:lnTo>
                  <a:pt x="32892" y="55499"/>
                </a:lnTo>
                <a:lnTo>
                  <a:pt x="41834" y="55499"/>
                </a:lnTo>
                <a:lnTo>
                  <a:pt x="40259" y="49022"/>
                </a:lnTo>
                <a:lnTo>
                  <a:pt x="38608" y="42799"/>
                </a:lnTo>
                <a:lnTo>
                  <a:pt x="37846" y="36702"/>
                </a:lnTo>
                <a:lnTo>
                  <a:pt x="37846" y="21716"/>
                </a:lnTo>
                <a:close/>
              </a:path>
              <a:path w="332739" h="111760">
                <a:moveTo>
                  <a:pt x="41834" y="55499"/>
                </a:moveTo>
                <a:lnTo>
                  <a:pt x="32892" y="55499"/>
                </a:lnTo>
                <a:lnTo>
                  <a:pt x="33527" y="57530"/>
                </a:lnTo>
                <a:lnTo>
                  <a:pt x="50418" y="83185"/>
                </a:lnTo>
                <a:lnTo>
                  <a:pt x="52959" y="85851"/>
                </a:lnTo>
                <a:lnTo>
                  <a:pt x="55372" y="87884"/>
                </a:lnTo>
                <a:lnTo>
                  <a:pt x="57276" y="89280"/>
                </a:lnTo>
                <a:lnTo>
                  <a:pt x="63880" y="83058"/>
                </a:lnTo>
                <a:lnTo>
                  <a:pt x="61595" y="81661"/>
                </a:lnTo>
                <a:lnTo>
                  <a:pt x="59054" y="79628"/>
                </a:lnTo>
                <a:lnTo>
                  <a:pt x="56134" y="76835"/>
                </a:lnTo>
                <a:lnTo>
                  <a:pt x="53339" y="74040"/>
                </a:lnTo>
                <a:lnTo>
                  <a:pt x="50291" y="70230"/>
                </a:lnTo>
                <a:lnTo>
                  <a:pt x="47243" y="65659"/>
                </a:lnTo>
                <a:lnTo>
                  <a:pt x="44068" y="60960"/>
                </a:lnTo>
                <a:lnTo>
                  <a:pt x="41834" y="55499"/>
                </a:lnTo>
                <a:close/>
              </a:path>
              <a:path w="332739" h="111760">
                <a:moveTo>
                  <a:pt x="58674" y="13969"/>
                </a:moveTo>
                <a:lnTo>
                  <a:pt x="6858" y="13969"/>
                </a:lnTo>
                <a:lnTo>
                  <a:pt x="6858" y="21716"/>
                </a:lnTo>
                <a:lnTo>
                  <a:pt x="58674" y="21716"/>
                </a:lnTo>
                <a:lnTo>
                  <a:pt x="58674" y="13969"/>
                </a:lnTo>
                <a:close/>
              </a:path>
              <a:path w="332739" h="111760">
                <a:moveTo>
                  <a:pt x="158623" y="3810"/>
                </a:moveTo>
                <a:lnTo>
                  <a:pt x="140715" y="3810"/>
                </a:lnTo>
                <a:lnTo>
                  <a:pt x="133476" y="6476"/>
                </a:lnTo>
                <a:lnTo>
                  <a:pt x="127762" y="11684"/>
                </a:lnTo>
                <a:lnTo>
                  <a:pt x="122047" y="17017"/>
                </a:lnTo>
                <a:lnTo>
                  <a:pt x="119125" y="23367"/>
                </a:lnTo>
                <a:lnTo>
                  <a:pt x="119125" y="38226"/>
                </a:lnTo>
                <a:lnTo>
                  <a:pt x="122047" y="44703"/>
                </a:lnTo>
                <a:lnTo>
                  <a:pt x="127762" y="49911"/>
                </a:lnTo>
                <a:lnTo>
                  <a:pt x="133476" y="55244"/>
                </a:lnTo>
                <a:lnTo>
                  <a:pt x="140715" y="57912"/>
                </a:lnTo>
                <a:lnTo>
                  <a:pt x="158623" y="57912"/>
                </a:lnTo>
                <a:lnTo>
                  <a:pt x="165862" y="55244"/>
                </a:lnTo>
                <a:lnTo>
                  <a:pt x="171853" y="49656"/>
                </a:lnTo>
                <a:lnTo>
                  <a:pt x="143001" y="49656"/>
                </a:lnTo>
                <a:lnTo>
                  <a:pt x="138049" y="47878"/>
                </a:lnTo>
                <a:lnTo>
                  <a:pt x="134492" y="44196"/>
                </a:lnTo>
                <a:lnTo>
                  <a:pt x="130937" y="40386"/>
                </a:lnTo>
                <a:lnTo>
                  <a:pt x="129159" y="36067"/>
                </a:lnTo>
                <a:lnTo>
                  <a:pt x="129159" y="25653"/>
                </a:lnTo>
                <a:lnTo>
                  <a:pt x="130937" y="21209"/>
                </a:lnTo>
                <a:lnTo>
                  <a:pt x="134492" y="17525"/>
                </a:lnTo>
                <a:lnTo>
                  <a:pt x="138049" y="13969"/>
                </a:lnTo>
                <a:lnTo>
                  <a:pt x="143001" y="12191"/>
                </a:lnTo>
                <a:lnTo>
                  <a:pt x="172109" y="12191"/>
                </a:lnTo>
                <a:lnTo>
                  <a:pt x="171576" y="11684"/>
                </a:lnTo>
                <a:lnTo>
                  <a:pt x="165862" y="6476"/>
                </a:lnTo>
                <a:lnTo>
                  <a:pt x="158623" y="3810"/>
                </a:lnTo>
                <a:close/>
              </a:path>
              <a:path w="332739" h="111760">
                <a:moveTo>
                  <a:pt x="172109" y="12191"/>
                </a:moveTo>
                <a:lnTo>
                  <a:pt x="156337" y="12191"/>
                </a:lnTo>
                <a:lnTo>
                  <a:pt x="161416" y="13969"/>
                </a:lnTo>
                <a:lnTo>
                  <a:pt x="168401" y="21209"/>
                </a:lnTo>
                <a:lnTo>
                  <a:pt x="170179" y="25653"/>
                </a:lnTo>
                <a:lnTo>
                  <a:pt x="170179" y="36067"/>
                </a:lnTo>
                <a:lnTo>
                  <a:pt x="168401" y="40386"/>
                </a:lnTo>
                <a:lnTo>
                  <a:pt x="161416" y="47878"/>
                </a:lnTo>
                <a:lnTo>
                  <a:pt x="156337" y="49656"/>
                </a:lnTo>
                <a:lnTo>
                  <a:pt x="171853" y="49656"/>
                </a:lnTo>
                <a:lnTo>
                  <a:pt x="177164" y="44703"/>
                </a:lnTo>
                <a:lnTo>
                  <a:pt x="179959" y="38226"/>
                </a:lnTo>
                <a:lnTo>
                  <a:pt x="179959" y="23367"/>
                </a:lnTo>
                <a:lnTo>
                  <a:pt x="177164" y="17017"/>
                </a:lnTo>
                <a:lnTo>
                  <a:pt x="172109" y="12191"/>
                </a:lnTo>
                <a:close/>
              </a:path>
              <a:path w="332739" h="111760">
                <a:moveTo>
                  <a:pt x="332486" y="0"/>
                </a:moveTo>
                <a:lnTo>
                  <a:pt x="322961" y="0"/>
                </a:lnTo>
                <a:lnTo>
                  <a:pt x="322961" y="111378"/>
                </a:lnTo>
                <a:lnTo>
                  <a:pt x="332486" y="111378"/>
                </a:lnTo>
                <a:lnTo>
                  <a:pt x="332486" y="0"/>
                </a:lnTo>
                <a:close/>
              </a:path>
              <a:path w="332739" h="111760">
                <a:moveTo>
                  <a:pt x="211327" y="0"/>
                </a:moveTo>
                <a:lnTo>
                  <a:pt x="202057" y="0"/>
                </a:lnTo>
                <a:lnTo>
                  <a:pt x="202057" y="65912"/>
                </a:lnTo>
                <a:lnTo>
                  <a:pt x="211327" y="65912"/>
                </a:lnTo>
                <a:lnTo>
                  <a:pt x="211327" y="48387"/>
                </a:lnTo>
                <a:lnTo>
                  <a:pt x="228218" y="48387"/>
                </a:lnTo>
                <a:lnTo>
                  <a:pt x="228218" y="40639"/>
                </a:lnTo>
                <a:lnTo>
                  <a:pt x="211327" y="40639"/>
                </a:lnTo>
                <a:lnTo>
                  <a:pt x="211327" y="24511"/>
                </a:lnTo>
                <a:lnTo>
                  <a:pt x="228218" y="24511"/>
                </a:lnTo>
                <a:lnTo>
                  <a:pt x="228218" y="16763"/>
                </a:lnTo>
                <a:lnTo>
                  <a:pt x="211327" y="16763"/>
                </a:lnTo>
                <a:lnTo>
                  <a:pt x="211327" y="0"/>
                </a:lnTo>
                <a:close/>
              </a:path>
              <a:path w="332739" h="111760">
                <a:moveTo>
                  <a:pt x="105028" y="0"/>
                </a:moveTo>
                <a:lnTo>
                  <a:pt x="95758" y="0"/>
                </a:lnTo>
                <a:lnTo>
                  <a:pt x="95758" y="111378"/>
                </a:lnTo>
                <a:lnTo>
                  <a:pt x="105028" y="111378"/>
                </a:lnTo>
                <a:lnTo>
                  <a:pt x="10502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018660" y="5348985"/>
            <a:ext cx="1247013" cy="11341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274945" y="5442639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360415" y="5348985"/>
            <a:ext cx="326390" cy="111760"/>
          </a:xfrm>
          <a:custGeom>
            <a:avLst/>
            <a:gdLst/>
            <a:ahLst/>
            <a:cxnLst/>
            <a:rect l="l" t="t" r="r" b="b"/>
            <a:pathLst>
              <a:path w="326389" h="111760">
                <a:moveTo>
                  <a:pt x="66801" y="13335"/>
                </a:moveTo>
                <a:lnTo>
                  <a:pt x="35433" y="13335"/>
                </a:lnTo>
                <a:lnTo>
                  <a:pt x="35433" y="85343"/>
                </a:lnTo>
                <a:lnTo>
                  <a:pt x="46989" y="85343"/>
                </a:lnTo>
                <a:lnTo>
                  <a:pt x="55499" y="84836"/>
                </a:lnTo>
                <a:lnTo>
                  <a:pt x="58293" y="84709"/>
                </a:lnTo>
                <a:lnTo>
                  <a:pt x="67691" y="83947"/>
                </a:lnTo>
                <a:lnTo>
                  <a:pt x="70231" y="83565"/>
                </a:lnTo>
                <a:lnTo>
                  <a:pt x="72136" y="83312"/>
                </a:lnTo>
                <a:lnTo>
                  <a:pt x="72136" y="77724"/>
                </a:lnTo>
                <a:lnTo>
                  <a:pt x="44831" y="77724"/>
                </a:lnTo>
                <a:lnTo>
                  <a:pt x="44831" y="20954"/>
                </a:lnTo>
                <a:lnTo>
                  <a:pt x="66801" y="20954"/>
                </a:lnTo>
                <a:lnTo>
                  <a:pt x="66801" y="13335"/>
                </a:lnTo>
                <a:close/>
              </a:path>
              <a:path w="326389" h="111760">
                <a:moveTo>
                  <a:pt x="72136" y="75691"/>
                </a:moveTo>
                <a:lnTo>
                  <a:pt x="70231" y="75946"/>
                </a:lnTo>
                <a:lnTo>
                  <a:pt x="67945" y="76200"/>
                </a:lnTo>
                <a:lnTo>
                  <a:pt x="57404" y="77215"/>
                </a:lnTo>
                <a:lnTo>
                  <a:pt x="49149" y="77597"/>
                </a:lnTo>
                <a:lnTo>
                  <a:pt x="46355" y="77597"/>
                </a:lnTo>
                <a:lnTo>
                  <a:pt x="44831" y="77724"/>
                </a:lnTo>
                <a:lnTo>
                  <a:pt x="72136" y="77724"/>
                </a:lnTo>
                <a:lnTo>
                  <a:pt x="72136" y="75691"/>
                </a:lnTo>
                <a:close/>
              </a:path>
              <a:path w="326389" h="111760">
                <a:moveTo>
                  <a:pt x="28575" y="13335"/>
                </a:moveTo>
                <a:lnTo>
                  <a:pt x="0" y="13335"/>
                </a:lnTo>
                <a:lnTo>
                  <a:pt x="0" y="85343"/>
                </a:lnTo>
                <a:lnTo>
                  <a:pt x="19050" y="85089"/>
                </a:lnTo>
                <a:lnTo>
                  <a:pt x="23749" y="84836"/>
                </a:lnTo>
                <a:lnTo>
                  <a:pt x="25908" y="84581"/>
                </a:lnTo>
                <a:lnTo>
                  <a:pt x="29972" y="84327"/>
                </a:lnTo>
                <a:lnTo>
                  <a:pt x="31750" y="84074"/>
                </a:lnTo>
                <a:lnTo>
                  <a:pt x="31750" y="77724"/>
                </a:lnTo>
                <a:lnTo>
                  <a:pt x="9398" y="77724"/>
                </a:lnTo>
                <a:lnTo>
                  <a:pt x="9398" y="20954"/>
                </a:lnTo>
                <a:lnTo>
                  <a:pt x="28575" y="20954"/>
                </a:lnTo>
                <a:lnTo>
                  <a:pt x="28575" y="13335"/>
                </a:lnTo>
                <a:close/>
              </a:path>
              <a:path w="326389" h="111760">
                <a:moveTo>
                  <a:pt x="31750" y="76580"/>
                </a:moveTo>
                <a:lnTo>
                  <a:pt x="30480" y="76580"/>
                </a:lnTo>
                <a:lnTo>
                  <a:pt x="28448" y="76835"/>
                </a:lnTo>
                <a:lnTo>
                  <a:pt x="20066" y="77597"/>
                </a:lnTo>
                <a:lnTo>
                  <a:pt x="17525" y="77597"/>
                </a:lnTo>
                <a:lnTo>
                  <a:pt x="9398" y="77724"/>
                </a:lnTo>
                <a:lnTo>
                  <a:pt x="31750" y="77724"/>
                </a:lnTo>
                <a:lnTo>
                  <a:pt x="31750" y="76580"/>
                </a:lnTo>
                <a:close/>
              </a:path>
              <a:path w="326389" h="111760">
                <a:moveTo>
                  <a:pt x="169799" y="11429"/>
                </a:moveTo>
                <a:lnTo>
                  <a:pt x="117475" y="11429"/>
                </a:lnTo>
                <a:lnTo>
                  <a:pt x="117475" y="19176"/>
                </a:lnTo>
                <a:lnTo>
                  <a:pt x="160528" y="19176"/>
                </a:lnTo>
                <a:lnTo>
                  <a:pt x="160528" y="45719"/>
                </a:lnTo>
                <a:lnTo>
                  <a:pt x="117475" y="45719"/>
                </a:lnTo>
                <a:lnTo>
                  <a:pt x="117475" y="88646"/>
                </a:lnTo>
                <a:lnTo>
                  <a:pt x="134238" y="88646"/>
                </a:lnTo>
                <a:lnTo>
                  <a:pt x="141097" y="88518"/>
                </a:lnTo>
                <a:lnTo>
                  <a:pt x="148336" y="88264"/>
                </a:lnTo>
                <a:lnTo>
                  <a:pt x="154812" y="88137"/>
                </a:lnTo>
                <a:lnTo>
                  <a:pt x="161671" y="87756"/>
                </a:lnTo>
                <a:lnTo>
                  <a:pt x="176275" y="86487"/>
                </a:lnTo>
                <a:lnTo>
                  <a:pt x="181737" y="85851"/>
                </a:lnTo>
                <a:lnTo>
                  <a:pt x="185420" y="85216"/>
                </a:lnTo>
                <a:lnTo>
                  <a:pt x="185420" y="80772"/>
                </a:lnTo>
                <a:lnTo>
                  <a:pt x="126873" y="80772"/>
                </a:lnTo>
                <a:lnTo>
                  <a:pt x="126873" y="53466"/>
                </a:lnTo>
                <a:lnTo>
                  <a:pt x="169799" y="53466"/>
                </a:lnTo>
                <a:lnTo>
                  <a:pt x="169799" y="11429"/>
                </a:lnTo>
                <a:close/>
              </a:path>
              <a:path w="326389" h="111760">
                <a:moveTo>
                  <a:pt x="185420" y="77597"/>
                </a:moveTo>
                <a:lnTo>
                  <a:pt x="126873" y="80772"/>
                </a:lnTo>
                <a:lnTo>
                  <a:pt x="185420" y="80772"/>
                </a:lnTo>
                <a:lnTo>
                  <a:pt x="185420" y="77597"/>
                </a:lnTo>
                <a:close/>
              </a:path>
              <a:path w="326389" h="111760">
                <a:moveTo>
                  <a:pt x="326263" y="0"/>
                </a:moveTo>
                <a:lnTo>
                  <a:pt x="316738" y="0"/>
                </a:lnTo>
                <a:lnTo>
                  <a:pt x="316738" y="38862"/>
                </a:lnTo>
                <a:lnTo>
                  <a:pt x="289051" y="38862"/>
                </a:lnTo>
                <a:lnTo>
                  <a:pt x="289051" y="46862"/>
                </a:lnTo>
                <a:lnTo>
                  <a:pt x="316738" y="46862"/>
                </a:lnTo>
                <a:lnTo>
                  <a:pt x="316738" y="111378"/>
                </a:lnTo>
                <a:lnTo>
                  <a:pt x="326263" y="111378"/>
                </a:lnTo>
                <a:lnTo>
                  <a:pt x="326263" y="0"/>
                </a:lnTo>
                <a:close/>
              </a:path>
              <a:path w="326389" h="111760">
                <a:moveTo>
                  <a:pt x="269367" y="6603"/>
                </a:moveTo>
                <a:lnTo>
                  <a:pt x="259587" y="6603"/>
                </a:lnTo>
                <a:lnTo>
                  <a:pt x="259587" y="32130"/>
                </a:lnTo>
                <a:lnTo>
                  <a:pt x="258825" y="38353"/>
                </a:lnTo>
                <a:lnTo>
                  <a:pt x="257175" y="44703"/>
                </a:lnTo>
                <a:lnTo>
                  <a:pt x="255650" y="50926"/>
                </a:lnTo>
                <a:lnTo>
                  <a:pt x="253111" y="56768"/>
                </a:lnTo>
                <a:lnTo>
                  <a:pt x="249682" y="61849"/>
                </a:lnTo>
                <a:lnTo>
                  <a:pt x="246507" y="66801"/>
                </a:lnTo>
                <a:lnTo>
                  <a:pt x="242697" y="71247"/>
                </a:lnTo>
                <a:lnTo>
                  <a:pt x="233807" y="79375"/>
                </a:lnTo>
                <a:lnTo>
                  <a:pt x="229362" y="82676"/>
                </a:lnTo>
                <a:lnTo>
                  <a:pt x="225171" y="85089"/>
                </a:lnTo>
                <a:lnTo>
                  <a:pt x="232791" y="91439"/>
                </a:lnTo>
                <a:lnTo>
                  <a:pt x="252222" y="73913"/>
                </a:lnTo>
                <a:lnTo>
                  <a:pt x="256032" y="69214"/>
                </a:lnTo>
                <a:lnTo>
                  <a:pt x="264541" y="51435"/>
                </a:lnTo>
                <a:lnTo>
                  <a:pt x="273850" y="51435"/>
                </a:lnTo>
                <a:lnTo>
                  <a:pt x="273304" y="50291"/>
                </a:lnTo>
                <a:lnTo>
                  <a:pt x="271780" y="44323"/>
                </a:lnTo>
                <a:lnTo>
                  <a:pt x="270129" y="38226"/>
                </a:lnTo>
                <a:lnTo>
                  <a:pt x="269367" y="32130"/>
                </a:lnTo>
                <a:lnTo>
                  <a:pt x="269367" y="6603"/>
                </a:lnTo>
                <a:close/>
              </a:path>
              <a:path w="326389" h="111760">
                <a:moveTo>
                  <a:pt x="273850" y="51435"/>
                </a:moveTo>
                <a:lnTo>
                  <a:pt x="264541" y="51435"/>
                </a:lnTo>
                <a:lnTo>
                  <a:pt x="265303" y="53848"/>
                </a:lnTo>
                <a:lnTo>
                  <a:pt x="266700" y="57023"/>
                </a:lnTo>
                <a:lnTo>
                  <a:pt x="269256" y="61849"/>
                </a:lnTo>
                <a:lnTo>
                  <a:pt x="270763" y="64769"/>
                </a:lnTo>
                <a:lnTo>
                  <a:pt x="296418" y="89026"/>
                </a:lnTo>
                <a:lnTo>
                  <a:pt x="303022" y="82168"/>
                </a:lnTo>
                <a:lnTo>
                  <a:pt x="299593" y="80390"/>
                </a:lnTo>
                <a:lnTo>
                  <a:pt x="295783" y="77724"/>
                </a:lnTo>
                <a:lnTo>
                  <a:pt x="291464" y="74167"/>
                </a:lnTo>
                <a:lnTo>
                  <a:pt x="287020" y="70738"/>
                </a:lnTo>
                <a:lnTo>
                  <a:pt x="283210" y="66548"/>
                </a:lnTo>
                <a:lnTo>
                  <a:pt x="280035" y="61722"/>
                </a:lnTo>
                <a:lnTo>
                  <a:pt x="276098" y="56134"/>
                </a:lnTo>
                <a:lnTo>
                  <a:pt x="273850" y="51435"/>
                </a:lnTo>
                <a:close/>
              </a:path>
              <a:path w="326389" h="111760">
                <a:moveTo>
                  <a:pt x="202946" y="0"/>
                </a:moveTo>
                <a:lnTo>
                  <a:pt x="193548" y="0"/>
                </a:lnTo>
                <a:lnTo>
                  <a:pt x="193548" y="111378"/>
                </a:lnTo>
                <a:lnTo>
                  <a:pt x="202946" y="111378"/>
                </a:lnTo>
                <a:lnTo>
                  <a:pt x="202946" y="54101"/>
                </a:lnTo>
                <a:lnTo>
                  <a:pt x="220853" y="54101"/>
                </a:lnTo>
                <a:lnTo>
                  <a:pt x="220853" y="45974"/>
                </a:lnTo>
                <a:lnTo>
                  <a:pt x="202946" y="45974"/>
                </a:lnTo>
                <a:lnTo>
                  <a:pt x="202946" y="0"/>
                </a:lnTo>
                <a:close/>
              </a:path>
              <a:path w="326389" h="111760">
                <a:moveTo>
                  <a:pt x="87122" y="0"/>
                </a:moveTo>
                <a:lnTo>
                  <a:pt x="77724" y="0"/>
                </a:lnTo>
                <a:lnTo>
                  <a:pt x="77724" y="111378"/>
                </a:lnTo>
                <a:lnTo>
                  <a:pt x="87122" y="111378"/>
                </a:lnTo>
                <a:lnTo>
                  <a:pt x="87122" y="52831"/>
                </a:lnTo>
                <a:lnTo>
                  <a:pt x="104139" y="52831"/>
                </a:lnTo>
                <a:lnTo>
                  <a:pt x="104139" y="44830"/>
                </a:lnTo>
                <a:lnTo>
                  <a:pt x="87122" y="44830"/>
                </a:lnTo>
                <a:lnTo>
                  <a:pt x="8712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759322" y="5348985"/>
            <a:ext cx="325755" cy="111760"/>
          </a:xfrm>
          <a:custGeom>
            <a:avLst/>
            <a:gdLst/>
            <a:ahLst/>
            <a:cxnLst/>
            <a:rect l="l" t="t" r="r" b="b"/>
            <a:pathLst>
              <a:path w="325754" h="111760">
                <a:moveTo>
                  <a:pt x="303022" y="53339"/>
                </a:moveTo>
                <a:lnTo>
                  <a:pt x="293750" y="53339"/>
                </a:lnTo>
                <a:lnTo>
                  <a:pt x="293750" y="106299"/>
                </a:lnTo>
                <a:lnTo>
                  <a:pt x="303022" y="106299"/>
                </a:lnTo>
                <a:lnTo>
                  <a:pt x="303022" y="53339"/>
                </a:lnTo>
                <a:close/>
              </a:path>
              <a:path w="325754" h="111760">
                <a:moveTo>
                  <a:pt x="260223" y="10794"/>
                </a:moveTo>
                <a:lnTo>
                  <a:pt x="246125" y="10794"/>
                </a:lnTo>
                <a:lnTo>
                  <a:pt x="240029" y="14350"/>
                </a:lnTo>
                <a:lnTo>
                  <a:pt x="227964" y="51180"/>
                </a:lnTo>
                <a:lnTo>
                  <a:pt x="228416" y="60071"/>
                </a:lnTo>
                <a:lnTo>
                  <a:pt x="246125" y="91566"/>
                </a:lnTo>
                <a:lnTo>
                  <a:pt x="260603" y="91566"/>
                </a:lnTo>
                <a:lnTo>
                  <a:pt x="266573" y="88264"/>
                </a:lnTo>
                <a:lnTo>
                  <a:pt x="270140" y="83058"/>
                </a:lnTo>
                <a:lnTo>
                  <a:pt x="248538" y="83058"/>
                </a:lnTo>
                <a:lnTo>
                  <a:pt x="244601" y="80010"/>
                </a:lnTo>
                <a:lnTo>
                  <a:pt x="239086" y="67976"/>
                </a:lnTo>
                <a:lnTo>
                  <a:pt x="238990" y="67690"/>
                </a:lnTo>
                <a:lnTo>
                  <a:pt x="237616" y="60198"/>
                </a:lnTo>
                <a:lnTo>
                  <a:pt x="237616" y="42037"/>
                </a:lnTo>
                <a:lnTo>
                  <a:pt x="239013" y="34543"/>
                </a:lnTo>
                <a:lnTo>
                  <a:pt x="241807" y="28321"/>
                </a:lnTo>
                <a:lnTo>
                  <a:pt x="244601" y="22225"/>
                </a:lnTo>
                <a:lnTo>
                  <a:pt x="248538" y="19050"/>
                </a:lnTo>
                <a:lnTo>
                  <a:pt x="269926" y="19050"/>
                </a:lnTo>
                <a:lnTo>
                  <a:pt x="265938" y="13842"/>
                </a:lnTo>
                <a:lnTo>
                  <a:pt x="260223" y="10794"/>
                </a:lnTo>
                <a:close/>
              </a:path>
              <a:path w="325754" h="111760">
                <a:moveTo>
                  <a:pt x="269926" y="19050"/>
                </a:moveTo>
                <a:lnTo>
                  <a:pt x="258444" y="19050"/>
                </a:lnTo>
                <a:lnTo>
                  <a:pt x="262254" y="22225"/>
                </a:lnTo>
                <a:lnTo>
                  <a:pt x="265049" y="28321"/>
                </a:lnTo>
                <a:lnTo>
                  <a:pt x="267969" y="34543"/>
                </a:lnTo>
                <a:lnTo>
                  <a:pt x="269366" y="42037"/>
                </a:lnTo>
                <a:lnTo>
                  <a:pt x="269343" y="60198"/>
                </a:lnTo>
                <a:lnTo>
                  <a:pt x="267969" y="67690"/>
                </a:lnTo>
                <a:lnTo>
                  <a:pt x="265049" y="73913"/>
                </a:lnTo>
                <a:lnTo>
                  <a:pt x="262254" y="80010"/>
                </a:lnTo>
                <a:lnTo>
                  <a:pt x="258444" y="83058"/>
                </a:lnTo>
                <a:lnTo>
                  <a:pt x="270140" y="83058"/>
                </a:lnTo>
                <a:lnTo>
                  <a:pt x="278891" y="53721"/>
                </a:lnTo>
                <a:lnTo>
                  <a:pt x="278891" y="53339"/>
                </a:lnTo>
                <a:lnTo>
                  <a:pt x="303022" y="53339"/>
                </a:lnTo>
                <a:lnTo>
                  <a:pt x="303022" y="44958"/>
                </a:lnTo>
                <a:lnTo>
                  <a:pt x="278638" y="44958"/>
                </a:lnTo>
                <a:lnTo>
                  <a:pt x="277689" y="37385"/>
                </a:lnTo>
                <a:lnTo>
                  <a:pt x="276002" y="30670"/>
                </a:lnTo>
                <a:lnTo>
                  <a:pt x="273601" y="24812"/>
                </a:lnTo>
                <a:lnTo>
                  <a:pt x="270510" y="19812"/>
                </a:lnTo>
                <a:lnTo>
                  <a:pt x="269926" y="19050"/>
                </a:lnTo>
                <a:close/>
              </a:path>
              <a:path w="325754" h="111760">
                <a:moveTo>
                  <a:pt x="303022" y="2539"/>
                </a:moveTo>
                <a:lnTo>
                  <a:pt x="293750" y="2539"/>
                </a:lnTo>
                <a:lnTo>
                  <a:pt x="293750" y="44958"/>
                </a:lnTo>
                <a:lnTo>
                  <a:pt x="303022" y="44958"/>
                </a:lnTo>
                <a:lnTo>
                  <a:pt x="303022" y="2539"/>
                </a:lnTo>
                <a:close/>
              </a:path>
              <a:path w="325754" h="111760">
                <a:moveTo>
                  <a:pt x="54355" y="13715"/>
                </a:moveTo>
                <a:lnTo>
                  <a:pt x="0" y="13715"/>
                </a:lnTo>
                <a:lnTo>
                  <a:pt x="0" y="85089"/>
                </a:lnTo>
                <a:lnTo>
                  <a:pt x="17652" y="85089"/>
                </a:lnTo>
                <a:lnTo>
                  <a:pt x="24511" y="84962"/>
                </a:lnTo>
                <a:lnTo>
                  <a:pt x="31368" y="84709"/>
                </a:lnTo>
                <a:lnTo>
                  <a:pt x="38735" y="84581"/>
                </a:lnTo>
                <a:lnTo>
                  <a:pt x="45847" y="84200"/>
                </a:lnTo>
                <a:lnTo>
                  <a:pt x="64007" y="82168"/>
                </a:lnTo>
                <a:lnTo>
                  <a:pt x="66675" y="81661"/>
                </a:lnTo>
                <a:lnTo>
                  <a:pt x="66675" y="77342"/>
                </a:lnTo>
                <a:lnTo>
                  <a:pt x="9398" y="77342"/>
                </a:lnTo>
                <a:lnTo>
                  <a:pt x="9398" y="21462"/>
                </a:lnTo>
                <a:lnTo>
                  <a:pt x="54355" y="21462"/>
                </a:lnTo>
                <a:lnTo>
                  <a:pt x="54355" y="13715"/>
                </a:lnTo>
                <a:close/>
              </a:path>
              <a:path w="325754" h="111760">
                <a:moveTo>
                  <a:pt x="66675" y="74040"/>
                </a:moveTo>
                <a:lnTo>
                  <a:pt x="9398" y="77342"/>
                </a:lnTo>
                <a:lnTo>
                  <a:pt x="66675" y="77342"/>
                </a:lnTo>
                <a:lnTo>
                  <a:pt x="66675" y="74040"/>
                </a:lnTo>
                <a:close/>
              </a:path>
              <a:path w="325754" h="111760">
                <a:moveTo>
                  <a:pt x="171576" y="11429"/>
                </a:moveTo>
                <a:lnTo>
                  <a:pt x="117221" y="11429"/>
                </a:lnTo>
                <a:lnTo>
                  <a:pt x="117221" y="19176"/>
                </a:lnTo>
                <a:lnTo>
                  <a:pt x="162305" y="19176"/>
                </a:lnTo>
                <a:lnTo>
                  <a:pt x="162305" y="45719"/>
                </a:lnTo>
                <a:lnTo>
                  <a:pt x="117221" y="45719"/>
                </a:lnTo>
                <a:lnTo>
                  <a:pt x="117221" y="88646"/>
                </a:lnTo>
                <a:lnTo>
                  <a:pt x="158114" y="88137"/>
                </a:lnTo>
                <a:lnTo>
                  <a:pt x="164973" y="87756"/>
                </a:lnTo>
                <a:lnTo>
                  <a:pt x="172212" y="86994"/>
                </a:lnTo>
                <a:lnTo>
                  <a:pt x="179324" y="86360"/>
                </a:lnTo>
                <a:lnTo>
                  <a:pt x="184785" y="85725"/>
                </a:lnTo>
                <a:lnTo>
                  <a:pt x="188467" y="85216"/>
                </a:lnTo>
                <a:lnTo>
                  <a:pt x="188467" y="80772"/>
                </a:lnTo>
                <a:lnTo>
                  <a:pt x="126618" y="80772"/>
                </a:lnTo>
                <a:lnTo>
                  <a:pt x="126618" y="53466"/>
                </a:lnTo>
                <a:lnTo>
                  <a:pt x="171576" y="53466"/>
                </a:lnTo>
                <a:lnTo>
                  <a:pt x="171576" y="11429"/>
                </a:lnTo>
                <a:close/>
              </a:path>
              <a:path w="325754" h="111760">
                <a:moveTo>
                  <a:pt x="188467" y="77597"/>
                </a:moveTo>
                <a:lnTo>
                  <a:pt x="126618" y="80772"/>
                </a:lnTo>
                <a:lnTo>
                  <a:pt x="188467" y="80772"/>
                </a:lnTo>
                <a:lnTo>
                  <a:pt x="188467" y="77597"/>
                </a:lnTo>
                <a:close/>
              </a:path>
              <a:path w="325754" h="111760">
                <a:moveTo>
                  <a:pt x="325374" y="0"/>
                </a:moveTo>
                <a:lnTo>
                  <a:pt x="316102" y="0"/>
                </a:lnTo>
                <a:lnTo>
                  <a:pt x="316102" y="111378"/>
                </a:lnTo>
                <a:lnTo>
                  <a:pt x="325374" y="111378"/>
                </a:lnTo>
                <a:lnTo>
                  <a:pt x="325374" y="0"/>
                </a:lnTo>
                <a:close/>
              </a:path>
              <a:path w="325754" h="111760">
                <a:moveTo>
                  <a:pt x="206501" y="0"/>
                </a:moveTo>
                <a:lnTo>
                  <a:pt x="196976" y="0"/>
                </a:lnTo>
                <a:lnTo>
                  <a:pt x="196976" y="111378"/>
                </a:lnTo>
                <a:lnTo>
                  <a:pt x="206501" y="111378"/>
                </a:lnTo>
                <a:lnTo>
                  <a:pt x="206501" y="0"/>
                </a:lnTo>
                <a:close/>
              </a:path>
              <a:path w="325754" h="111760">
                <a:moveTo>
                  <a:pt x="84200" y="0"/>
                </a:moveTo>
                <a:lnTo>
                  <a:pt x="74802" y="0"/>
                </a:lnTo>
                <a:lnTo>
                  <a:pt x="74802" y="111378"/>
                </a:lnTo>
                <a:lnTo>
                  <a:pt x="84200" y="111378"/>
                </a:lnTo>
                <a:lnTo>
                  <a:pt x="84200" y="53339"/>
                </a:lnTo>
                <a:lnTo>
                  <a:pt x="102235" y="53339"/>
                </a:lnTo>
                <a:lnTo>
                  <a:pt x="102235" y="45338"/>
                </a:lnTo>
                <a:lnTo>
                  <a:pt x="84200" y="45338"/>
                </a:lnTo>
                <a:lnTo>
                  <a:pt x="842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148578" y="5348985"/>
            <a:ext cx="343535" cy="113664"/>
          </a:xfrm>
          <a:custGeom>
            <a:avLst/>
            <a:gdLst/>
            <a:ahLst/>
            <a:cxnLst/>
            <a:rect l="l" t="t" r="r" b="b"/>
            <a:pathLst>
              <a:path w="343535" h="113664">
                <a:moveTo>
                  <a:pt x="58800" y="70358"/>
                </a:moveTo>
                <a:lnTo>
                  <a:pt x="21209" y="80517"/>
                </a:lnTo>
                <a:lnTo>
                  <a:pt x="17652" y="85725"/>
                </a:lnTo>
                <a:lnTo>
                  <a:pt x="17652" y="98171"/>
                </a:lnTo>
                <a:lnTo>
                  <a:pt x="58800" y="113411"/>
                </a:lnTo>
                <a:lnTo>
                  <a:pt x="68208" y="113049"/>
                </a:lnTo>
                <a:lnTo>
                  <a:pt x="76438" y="111950"/>
                </a:lnTo>
                <a:lnTo>
                  <a:pt x="83500" y="110089"/>
                </a:lnTo>
                <a:lnTo>
                  <a:pt x="89408" y="107441"/>
                </a:lnTo>
                <a:lnTo>
                  <a:pt x="92027" y="105917"/>
                </a:lnTo>
                <a:lnTo>
                  <a:pt x="49657" y="105917"/>
                </a:lnTo>
                <a:lnTo>
                  <a:pt x="42163" y="104648"/>
                </a:lnTo>
                <a:lnTo>
                  <a:pt x="36449" y="102108"/>
                </a:lnTo>
                <a:lnTo>
                  <a:pt x="30607" y="99694"/>
                </a:lnTo>
                <a:lnTo>
                  <a:pt x="27686" y="96265"/>
                </a:lnTo>
                <a:lnTo>
                  <a:pt x="27686" y="87756"/>
                </a:lnTo>
                <a:lnTo>
                  <a:pt x="30607" y="84327"/>
                </a:lnTo>
                <a:lnTo>
                  <a:pt x="42163" y="79248"/>
                </a:lnTo>
                <a:lnTo>
                  <a:pt x="49657" y="78104"/>
                </a:lnTo>
                <a:lnTo>
                  <a:pt x="92245" y="78104"/>
                </a:lnTo>
                <a:lnTo>
                  <a:pt x="89408" y="76453"/>
                </a:lnTo>
                <a:lnTo>
                  <a:pt x="83500" y="73787"/>
                </a:lnTo>
                <a:lnTo>
                  <a:pt x="76438" y="71882"/>
                </a:lnTo>
                <a:lnTo>
                  <a:pt x="68208" y="70739"/>
                </a:lnTo>
                <a:lnTo>
                  <a:pt x="58800" y="70358"/>
                </a:lnTo>
                <a:close/>
              </a:path>
              <a:path w="343535" h="113664">
                <a:moveTo>
                  <a:pt x="92245" y="78104"/>
                </a:moveTo>
                <a:lnTo>
                  <a:pt x="67818" y="78104"/>
                </a:lnTo>
                <a:lnTo>
                  <a:pt x="75311" y="79248"/>
                </a:lnTo>
                <a:lnTo>
                  <a:pt x="86868" y="84327"/>
                </a:lnTo>
                <a:lnTo>
                  <a:pt x="89788" y="87756"/>
                </a:lnTo>
                <a:lnTo>
                  <a:pt x="89788" y="96265"/>
                </a:lnTo>
                <a:lnTo>
                  <a:pt x="86868" y="99694"/>
                </a:lnTo>
                <a:lnTo>
                  <a:pt x="81152" y="102108"/>
                </a:lnTo>
                <a:lnTo>
                  <a:pt x="75311" y="104648"/>
                </a:lnTo>
                <a:lnTo>
                  <a:pt x="67818" y="105917"/>
                </a:lnTo>
                <a:lnTo>
                  <a:pt x="92027" y="105917"/>
                </a:lnTo>
                <a:lnTo>
                  <a:pt x="96393" y="103377"/>
                </a:lnTo>
                <a:lnTo>
                  <a:pt x="99949" y="98171"/>
                </a:lnTo>
                <a:lnTo>
                  <a:pt x="99949" y="85725"/>
                </a:lnTo>
                <a:lnTo>
                  <a:pt x="96393" y="80517"/>
                </a:lnTo>
                <a:lnTo>
                  <a:pt x="92245" y="78104"/>
                </a:lnTo>
                <a:close/>
              </a:path>
              <a:path w="343535" h="113664">
                <a:moveTo>
                  <a:pt x="151384" y="10794"/>
                </a:moveTo>
                <a:lnTo>
                  <a:pt x="136651" y="10794"/>
                </a:lnTo>
                <a:lnTo>
                  <a:pt x="130556" y="14350"/>
                </a:lnTo>
                <a:lnTo>
                  <a:pt x="118491" y="51180"/>
                </a:lnTo>
                <a:lnTo>
                  <a:pt x="118942" y="60071"/>
                </a:lnTo>
                <a:lnTo>
                  <a:pt x="136651" y="91566"/>
                </a:lnTo>
                <a:lnTo>
                  <a:pt x="151384" y="91566"/>
                </a:lnTo>
                <a:lnTo>
                  <a:pt x="157607" y="88011"/>
                </a:lnTo>
                <a:lnTo>
                  <a:pt x="160822" y="83058"/>
                </a:lnTo>
                <a:lnTo>
                  <a:pt x="138937" y="83058"/>
                </a:lnTo>
                <a:lnTo>
                  <a:pt x="135127" y="80010"/>
                </a:lnTo>
                <a:lnTo>
                  <a:pt x="129612" y="67976"/>
                </a:lnTo>
                <a:lnTo>
                  <a:pt x="129516" y="67690"/>
                </a:lnTo>
                <a:lnTo>
                  <a:pt x="128143" y="60198"/>
                </a:lnTo>
                <a:lnTo>
                  <a:pt x="128143" y="42037"/>
                </a:lnTo>
                <a:lnTo>
                  <a:pt x="129539" y="34543"/>
                </a:lnTo>
                <a:lnTo>
                  <a:pt x="132334" y="28321"/>
                </a:lnTo>
                <a:lnTo>
                  <a:pt x="135127" y="22225"/>
                </a:lnTo>
                <a:lnTo>
                  <a:pt x="138937" y="19050"/>
                </a:lnTo>
                <a:lnTo>
                  <a:pt x="160657" y="19050"/>
                </a:lnTo>
                <a:lnTo>
                  <a:pt x="157607" y="14350"/>
                </a:lnTo>
                <a:lnTo>
                  <a:pt x="151384" y="10794"/>
                </a:lnTo>
                <a:close/>
              </a:path>
              <a:path w="343535" h="113664">
                <a:moveTo>
                  <a:pt x="160657" y="19050"/>
                </a:moveTo>
                <a:lnTo>
                  <a:pt x="148971" y="19050"/>
                </a:lnTo>
                <a:lnTo>
                  <a:pt x="152781" y="22225"/>
                </a:lnTo>
                <a:lnTo>
                  <a:pt x="155575" y="28321"/>
                </a:lnTo>
                <a:lnTo>
                  <a:pt x="158369" y="34543"/>
                </a:lnTo>
                <a:lnTo>
                  <a:pt x="159766" y="42037"/>
                </a:lnTo>
                <a:lnTo>
                  <a:pt x="159742" y="60198"/>
                </a:lnTo>
                <a:lnTo>
                  <a:pt x="158369" y="67690"/>
                </a:lnTo>
                <a:lnTo>
                  <a:pt x="155575" y="73913"/>
                </a:lnTo>
                <a:lnTo>
                  <a:pt x="152781" y="80010"/>
                </a:lnTo>
                <a:lnTo>
                  <a:pt x="148971" y="83058"/>
                </a:lnTo>
                <a:lnTo>
                  <a:pt x="160822" y="83058"/>
                </a:lnTo>
                <a:lnTo>
                  <a:pt x="169418" y="51180"/>
                </a:lnTo>
                <a:lnTo>
                  <a:pt x="168967" y="42271"/>
                </a:lnTo>
                <a:lnTo>
                  <a:pt x="167624" y="34385"/>
                </a:lnTo>
                <a:lnTo>
                  <a:pt x="165399" y="27499"/>
                </a:lnTo>
                <a:lnTo>
                  <a:pt x="162306" y="21589"/>
                </a:lnTo>
                <a:lnTo>
                  <a:pt x="160657" y="19050"/>
                </a:lnTo>
                <a:close/>
              </a:path>
              <a:path w="343535" h="113664">
                <a:moveTo>
                  <a:pt x="292608" y="13335"/>
                </a:moveTo>
                <a:lnTo>
                  <a:pt x="240157" y="13335"/>
                </a:lnTo>
                <a:lnTo>
                  <a:pt x="240157" y="20954"/>
                </a:lnTo>
                <a:lnTo>
                  <a:pt x="281939" y="20954"/>
                </a:lnTo>
                <a:lnTo>
                  <a:pt x="281432" y="25780"/>
                </a:lnTo>
                <a:lnTo>
                  <a:pt x="280035" y="31623"/>
                </a:lnTo>
                <a:lnTo>
                  <a:pt x="277622" y="38480"/>
                </a:lnTo>
                <a:lnTo>
                  <a:pt x="275336" y="45465"/>
                </a:lnTo>
                <a:lnTo>
                  <a:pt x="271652" y="52324"/>
                </a:lnTo>
                <a:lnTo>
                  <a:pt x="266700" y="59054"/>
                </a:lnTo>
                <a:lnTo>
                  <a:pt x="262382" y="65024"/>
                </a:lnTo>
                <a:lnTo>
                  <a:pt x="257048" y="70230"/>
                </a:lnTo>
                <a:lnTo>
                  <a:pt x="244856" y="79375"/>
                </a:lnTo>
                <a:lnTo>
                  <a:pt x="239013" y="82930"/>
                </a:lnTo>
                <a:lnTo>
                  <a:pt x="233299" y="85725"/>
                </a:lnTo>
                <a:lnTo>
                  <a:pt x="240664" y="91439"/>
                </a:lnTo>
                <a:lnTo>
                  <a:pt x="246887" y="88137"/>
                </a:lnTo>
                <a:lnTo>
                  <a:pt x="252984" y="84200"/>
                </a:lnTo>
                <a:lnTo>
                  <a:pt x="258699" y="79501"/>
                </a:lnTo>
                <a:lnTo>
                  <a:pt x="264541" y="74802"/>
                </a:lnTo>
                <a:lnTo>
                  <a:pt x="287909" y="37337"/>
                </a:lnTo>
                <a:lnTo>
                  <a:pt x="292100" y="20319"/>
                </a:lnTo>
                <a:lnTo>
                  <a:pt x="292608" y="13335"/>
                </a:lnTo>
                <a:close/>
              </a:path>
              <a:path w="343535" h="113664">
                <a:moveTo>
                  <a:pt x="42291" y="15366"/>
                </a:moveTo>
                <a:lnTo>
                  <a:pt x="32385" y="15366"/>
                </a:lnTo>
                <a:lnTo>
                  <a:pt x="32258" y="22987"/>
                </a:lnTo>
                <a:lnTo>
                  <a:pt x="31242" y="27431"/>
                </a:lnTo>
                <a:lnTo>
                  <a:pt x="29210" y="31496"/>
                </a:lnTo>
                <a:lnTo>
                  <a:pt x="27305" y="35433"/>
                </a:lnTo>
                <a:lnTo>
                  <a:pt x="25019" y="38735"/>
                </a:lnTo>
                <a:lnTo>
                  <a:pt x="0" y="56387"/>
                </a:lnTo>
                <a:lnTo>
                  <a:pt x="6604" y="62991"/>
                </a:lnTo>
                <a:lnTo>
                  <a:pt x="25019" y="50926"/>
                </a:lnTo>
                <a:lnTo>
                  <a:pt x="28067" y="48260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7" y="34671"/>
                </a:lnTo>
                <a:lnTo>
                  <a:pt x="45212" y="30861"/>
                </a:lnTo>
                <a:lnTo>
                  <a:pt x="43434" y="27050"/>
                </a:lnTo>
                <a:lnTo>
                  <a:pt x="42418" y="22860"/>
                </a:lnTo>
                <a:lnTo>
                  <a:pt x="42291" y="15366"/>
                </a:lnTo>
                <a:close/>
              </a:path>
              <a:path w="343535" h="113664">
                <a:moveTo>
                  <a:pt x="47468" y="35178"/>
                </a:moveTo>
                <a:lnTo>
                  <a:pt x="37337" y="35178"/>
                </a:lnTo>
                <a:lnTo>
                  <a:pt x="38735" y="37846"/>
                </a:lnTo>
                <a:lnTo>
                  <a:pt x="40259" y="40131"/>
                </a:lnTo>
                <a:lnTo>
                  <a:pt x="43561" y="44196"/>
                </a:lnTo>
                <a:lnTo>
                  <a:pt x="45847" y="46609"/>
                </a:lnTo>
                <a:lnTo>
                  <a:pt x="48768" y="49275"/>
                </a:lnTo>
                <a:lnTo>
                  <a:pt x="52197" y="52450"/>
                </a:lnTo>
                <a:lnTo>
                  <a:pt x="55880" y="54863"/>
                </a:lnTo>
                <a:lnTo>
                  <a:pt x="59689" y="56641"/>
                </a:lnTo>
                <a:lnTo>
                  <a:pt x="66167" y="59436"/>
                </a:lnTo>
                <a:lnTo>
                  <a:pt x="67691" y="59943"/>
                </a:lnTo>
                <a:lnTo>
                  <a:pt x="73279" y="52831"/>
                </a:lnTo>
                <a:lnTo>
                  <a:pt x="71120" y="52197"/>
                </a:lnTo>
                <a:lnTo>
                  <a:pt x="67945" y="50800"/>
                </a:lnTo>
                <a:lnTo>
                  <a:pt x="63626" y="48640"/>
                </a:lnTo>
                <a:lnTo>
                  <a:pt x="59309" y="46609"/>
                </a:lnTo>
                <a:lnTo>
                  <a:pt x="55372" y="43941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43535" h="113664">
                <a:moveTo>
                  <a:pt x="67563" y="7619"/>
                </a:moveTo>
                <a:lnTo>
                  <a:pt x="7366" y="7619"/>
                </a:lnTo>
                <a:lnTo>
                  <a:pt x="7366" y="15366"/>
                </a:lnTo>
                <a:lnTo>
                  <a:pt x="67563" y="15366"/>
                </a:lnTo>
                <a:lnTo>
                  <a:pt x="67563" y="7619"/>
                </a:lnTo>
                <a:close/>
              </a:path>
              <a:path w="343535" h="113664">
                <a:moveTo>
                  <a:pt x="325120" y="0"/>
                </a:moveTo>
                <a:lnTo>
                  <a:pt x="315722" y="0"/>
                </a:lnTo>
                <a:lnTo>
                  <a:pt x="315722" y="111378"/>
                </a:lnTo>
                <a:lnTo>
                  <a:pt x="325120" y="111378"/>
                </a:lnTo>
                <a:lnTo>
                  <a:pt x="325120" y="55752"/>
                </a:lnTo>
                <a:lnTo>
                  <a:pt x="343408" y="55752"/>
                </a:lnTo>
                <a:lnTo>
                  <a:pt x="343408" y="47625"/>
                </a:lnTo>
                <a:lnTo>
                  <a:pt x="325120" y="47625"/>
                </a:lnTo>
                <a:lnTo>
                  <a:pt x="325120" y="0"/>
                </a:lnTo>
                <a:close/>
              </a:path>
              <a:path w="343535" h="113664">
                <a:moveTo>
                  <a:pt x="215773" y="53339"/>
                </a:moveTo>
                <a:lnTo>
                  <a:pt x="206501" y="53339"/>
                </a:lnTo>
                <a:lnTo>
                  <a:pt x="206501" y="111378"/>
                </a:lnTo>
                <a:lnTo>
                  <a:pt x="215773" y="111378"/>
                </a:lnTo>
                <a:lnTo>
                  <a:pt x="215773" y="53339"/>
                </a:lnTo>
                <a:close/>
              </a:path>
              <a:path w="343535" h="113664">
                <a:moveTo>
                  <a:pt x="190754" y="2539"/>
                </a:moveTo>
                <a:lnTo>
                  <a:pt x="181483" y="2539"/>
                </a:lnTo>
                <a:lnTo>
                  <a:pt x="181483" y="106299"/>
                </a:lnTo>
                <a:lnTo>
                  <a:pt x="190754" y="106299"/>
                </a:lnTo>
                <a:lnTo>
                  <a:pt x="190754" y="53339"/>
                </a:lnTo>
                <a:lnTo>
                  <a:pt x="215773" y="53339"/>
                </a:lnTo>
                <a:lnTo>
                  <a:pt x="215773" y="44958"/>
                </a:lnTo>
                <a:lnTo>
                  <a:pt x="190754" y="44958"/>
                </a:lnTo>
                <a:lnTo>
                  <a:pt x="190754" y="2539"/>
                </a:lnTo>
                <a:close/>
              </a:path>
              <a:path w="343535" h="113664">
                <a:moveTo>
                  <a:pt x="215773" y="0"/>
                </a:moveTo>
                <a:lnTo>
                  <a:pt x="206501" y="0"/>
                </a:lnTo>
                <a:lnTo>
                  <a:pt x="206501" y="44958"/>
                </a:lnTo>
                <a:lnTo>
                  <a:pt x="215773" y="44958"/>
                </a:lnTo>
                <a:lnTo>
                  <a:pt x="215773" y="0"/>
                </a:lnTo>
                <a:close/>
              </a:path>
              <a:path w="343535" h="113664">
                <a:moveTo>
                  <a:pt x="96393" y="0"/>
                </a:moveTo>
                <a:lnTo>
                  <a:pt x="86995" y="0"/>
                </a:lnTo>
                <a:lnTo>
                  <a:pt x="86995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411" y="35051"/>
                </a:lnTo>
                <a:lnTo>
                  <a:pt x="113411" y="26924"/>
                </a:lnTo>
                <a:lnTo>
                  <a:pt x="96393" y="26924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62291" y="5563870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45286" y="87249"/>
                </a:moveTo>
                <a:lnTo>
                  <a:pt x="36423" y="87249"/>
                </a:lnTo>
                <a:lnTo>
                  <a:pt x="37020" y="89026"/>
                </a:lnTo>
                <a:lnTo>
                  <a:pt x="50342" y="106171"/>
                </a:lnTo>
                <a:lnTo>
                  <a:pt x="52108" y="107695"/>
                </a:lnTo>
                <a:lnTo>
                  <a:pt x="57302" y="111378"/>
                </a:lnTo>
                <a:lnTo>
                  <a:pt x="60502" y="109600"/>
                </a:lnTo>
                <a:lnTo>
                  <a:pt x="62953" y="107950"/>
                </a:lnTo>
                <a:lnTo>
                  <a:pt x="66319" y="104901"/>
                </a:lnTo>
                <a:lnTo>
                  <a:pt x="68224" y="102742"/>
                </a:lnTo>
                <a:lnTo>
                  <a:pt x="69278" y="101472"/>
                </a:lnTo>
                <a:lnTo>
                  <a:pt x="57302" y="101472"/>
                </a:lnTo>
                <a:lnTo>
                  <a:pt x="55359" y="100075"/>
                </a:lnTo>
                <a:lnTo>
                  <a:pt x="53505" y="98297"/>
                </a:lnTo>
                <a:lnTo>
                  <a:pt x="49961" y="94487"/>
                </a:lnTo>
                <a:lnTo>
                  <a:pt x="48361" y="92328"/>
                </a:lnTo>
                <a:lnTo>
                  <a:pt x="46301" y="88900"/>
                </a:lnTo>
                <a:lnTo>
                  <a:pt x="45286" y="87249"/>
                </a:lnTo>
                <a:close/>
              </a:path>
              <a:path w="452755" h="111760">
                <a:moveTo>
                  <a:pt x="40982" y="69722"/>
                </a:moveTo>
                <a:lnTo>
                  <a:pt x="31622" y="69722"/>
                </a:lnTo>
                <a:lnTo>
                  <a:pt x="31622" y="74929"/>
                </a:lnTo>
                <a:lnTo>
                  <a:pt x="31115" y="78104"/>
                </a:lnTo>
                <a:lnTo>
                  <a:pt x="30099" y="81025"/>
                </a:lnTo>
                <a:lnTo>
                  <a:pt x="29095" y="84074"/>
                </a:lnTo>
                <a:lnTo>
                  <a:pt x="27368" y="87375"/>
                </a:lnTo>
                <a:lnTo>
                  <a:pt x="8851" y="105409"/>
                </a:lnTo>
                <a:lnTo>
                  <a:pt x="15303" y="111251"/>
                </a:lnTo>
                <a:lnTo>
                  <a:pt x="36423" y="87249"/>
                </a:lnTo>
                <a:lnTo>
                  <a:pt x="45286" y="87249"/>
                </a:lnTo>
                <a:lnTo>
                  <a:pt x="44818" y="86487"/>
                </a:lnTo>
                <a:lnTo>
                  <a:pt x="43294" y="83312"/>
                </a:lnTo>
                <a:lnTo>
                  <a:pt x="41440" y="77724"/>
                </a:lnTo>
                <a:lnTo>
                  <a:pt x="41021" y="74929"/>
                </a:lnTo>
                <a:lnTo>
                  <a:pt x="40982" y="69722"/>
                </a:lnTo>
                <a:close/>
              </a:path>
              <a:path w="452755" h="111760">
                <a:moveTo>
                  <a:pt x="87006" y="87249"/>
                </a:moveTo>
                <a:lnTo>
                  <a:pt x="78295" y="87249"/>
                </a:lnTo>
                <a:lnTo>
                  <a:pt x="78952" y="89026"/>
                </a:lnTo>
                <a:lnTo>
                  <a:pt x="99034" y="111251"/>
                </a:lnTo>
                <a:lnTo>
                  <a:pt x="105244" y="105409"/>
                </a:lnTo>
                <a:lnTo>
                  <a:pt x="102209" y="103631"/>
                </a:lnTo>
                <a:lnTo>
                  <a:pt x="99339" y="101600"/>
                </a:lnTo>
                <a:lnTo>
                  <a:pt x="87071" y="87375"/>
                </a:lnTo>
                <a:close/>
              </a:path>
              <a:path w="452755" h="111760">
                <a:moveTo>
                  <a:pt x="82854" y="69722"/>
                </a:moveTo>
                <a:lnTo>
                  <a:pt x="73621" y="69722"/>
                </a:lnTo>
                <a:lnTo>
                  <a:pt x="73584" y="74929"/>
                </a:lnTo>
                <a:lnTo>
                  <a:pt x="73177" y="77724"/>
                </a:lnTo>
                <a:lnTo>
                  <a:pt x="71399" y="83312"/>
                </a:lnTo>
                <a:lnTo>
                  <a:pt x="69862" y="86487"/>
                </a:lnTo>
                <a:lnTo>
                  <a:pt x="67665" y="89915"/>
                </a:lnTo>
                <a:lnTo>
                  <a:pt x="66243" y="92328"/>
                </a:lnTo>
                <a:lnTo>
                  <a:pt x="64617" y="94487"/>
                </a:lnTo>
                <a:lnTo>
                  <a:pt x="60985" y="98297"/>
                </a:lnTo>
                <a:lnTo>
                  <a:pt x="59156" y="100075"/>
                </a:lnTo>
                <a:lnTo>
                  <a:pt x="57302" y="101472"/>
                </a:lnTo>
                <a:lnTo>
                  <a:pt x="69278" y="101472"/>
                </a:lnTo>
                <a:lnTo>
                  <a:pt x="70441" y="100075"/>
                </a:lnTo>
                <a:lnTo>
                  <a:pt x="72186" y="98043"/>
                </a:lnTo>
                <a:lnTo>
                  <a:pt x="73799" y="95757"/>
                </a:lnTo>
                <a:lnTo>
                  <a:pt x="76662" y="90804"/>
                </a:lnTo>
                <a:lnTo>
                  <a:pt x="77622" y="89026"/>
                </a:lnTo>
                <a:lnTo>
                  <a:pt x="78295" y="87249"/>
                </a:lnTo>
                <a:lnTo>
                  <a:pt x="87006" y="87249"/>
                </a:lnTo>
                <a:lnTo>
                  <a:pt x="85382" y="84074"/>
                </a:lnTo>
                <a:lnTo>
                  <a:pt x="84366" y="81025"/>
                </a:lnTo>
                <a:lnTo>
                  <a:pt x="83350" y="78104"/>
                </a:lnTo>
                <a:lnTo>
                  <a:pt x="82854" y="74929"/>
                </a:lnTo>
                <a:lnTo>
                  <a:pt x="82854" y="69722"/>
                </a:lnTo>
                <a:close/>
              </a:path>
              <a:path w="452755" h="111760">
                <a:moveTo>
                  <a:pt x="209041" y="0"/>
                </a:moveTo>
                <a:lnTo>
                  <a:pt x="199555" y="0"/>
                </a:lnTo>
                <a:lnTo>
                  <a:pt x="199555" y="42925"/>
                </a:lnTo>
                <a:lnTo>
                  <a:pt x="166547" y="42925"/>
                </a:lnTo>
                <a:lnTo>
                  <a:pt x="166547" y="50545"/>
                </a:lnTo>
                <a:lnTo>
                  <a:pt x="199555" y="50545"/>
                </a:lnTo>
                <a:lnTo>
                  <a:pt x="199555" y="111378"/>
                </a:lnTo>
                <a:lnTo>
                  <a:pt x="209041" y="111378"/>
                </a:lnTo>
                <a:lnTo>
                  <a:pt x="209041" y="0"/>
                </a:lnTo>
                <a:close/>
              </a:path>
              <a:path w="452755" h="111760">
                <a:moveTo>
                  <a:pt x="174764" y="13715"/>
                </a:moveTo>
                <a:lnTo>
                  <a:pt x="120370" y="13715"/>
                </a:lnTo>
                <a:lnTo>
                  <a:pt x="120370" y="85089"/>
                </a:lnTo>
                <a:lnTo>
                  <a:pt x="137553" y="85089"/>
                </a:lnTo>
                <a:lnTo>
                  <a:pt x="144322" y="84962"/>
                </a:lnTo>
                <a:lnTo>
                  <a:pt x="151244" y="84708"/>
                </a:lnTo>
                <a:lnTo>
                  <a:pt x="158661" y="84581"/>
                </a:lnTo>
                <a:lnTo>
                  <a:pt x="165696" y="84200"/>
                </a:lnTo>
                <a:lnTo>
                  <a:pt x="183705" y="82168"/>
                </a:lnTo>
                <a:lnTo>
                  <a:pt x="186397" y="81660"/>
                </a:lnTo>
                <a:lnTo>
                  <a:pt x="186397" y="77342"/>
                </a:lnTo>
                <a:lnTo>
                  <a:pt x="129730" y="77342"/>
                </a:lnTo>
                <a:lnTo>
                  <a:pt x="129730" y="21462"/>
                </a:lnTo>
                <a:lnTo>
                  <a:pt x="174764" y="21462"/>
                </a:lnTo>
                <a:lnTo>
                  <a:pt x="174764" y="13715"/>
                </a:lnTo>
                <a:close/>
              </a:path>
              <a:path w="452755" h="111760">
                <a:moveTo>
                  <a:pt x="186397" y="74040"/>
                </a:moveTo>
                <a:lnTo>
                  <a:pt x="129730" y="77342"/>
                </a:lnTo>
                <a:lnTo>
                  <a:pt x="186397" y="77342"/>
                </a:lnTo>
                <a:lnTo>
                  <a:pt x="186397" y="74040"/>
                </a:lnTo>
                <a:close/>
              </a:path>
              <a:path w="452755" h="111760">
                <a:moveTo>
                  <a:pt x="39331" y="3809"/>
                </a:moveTo>
                <a:lnTo>
                  <a:pt x="21539" y="3809"/>
                </a:lnTo>
                <a:lnTo>
                  <a:pt x="14224" y="6476"/>
                </a:lnTo>
                <a:lnTo>
                  <a:pt x="8534" y="11683"/>
                </a:lnTo>
                <a:lnTo>
                  <a:pt x="2844" y="17017"/>
                </a:lnTo>
                <a:lnTo>
                  <a:pt x="0" y="23367"/>
                </a:lnTo>
                <a:lnTo>
                  <a:pt x="0" y="38226"/>
                </a:lnTo>
                <a:lnTo>
                  <a:pt x="2844" y="44703"/>
                </a:lnTo>
                <a:lnTo>
                  <a:pt x="8534" y="49910"/>
                </a:lnTo>
                <a:lnTo>
                  <a:pt x="14224" y="55244"/>
                </a:lnTo>
                <a:lnTo>
                  <a:pt x="21539" y="57912"/>
                </a:lnTo>
                <a:lnTo>
                  <a:pt x="39331" y="57912"/>
                </a:lnTo>
                <a:lnTo>
                  <a:pt x="46609" y="55244"/>
                </a:lnTo>
                <a:lnTo>
                  <a:pt x="52576" y="49656"/>
                </a:lnTo>
                <a:lnTo>
                  <a:pt x="23901" y="49656"/>
                </a:lnTo>
                <a:lnTo>
                  <a:pt x="18846" y="47878"/>
                </a:lnTo>
                <a:lnTo>
                  <a:pt x="15303" y="44195"/>
                </a:lnTo>
                <a:lnTo>
                  <a:pt x="11760" y="40385"/>
                </a:lnTo>
                <a:lnTo>
                  <a:pt x="9994" y="36067"/>
                </a:lnTo>
                <a:lnTo>
                  <a:pt x="9994" y="25653"/>
                </a:lnTo>
                <a:lnTo>
                  <a:pt x="11760" y="21208"/>
                </a:lnTo>
                <a:lnTo>
                  <a:pt x="15303" y="17525"/>
                </a:lnTo>
                <a:lnTo>
                  <a:pt x="18846" y="13969"/>
                </a:lnTo>
                <a:lnTo>
                  <a:pt x="23901" y="12191"/>
                </a:lnTo>
                <a:lnTo>
                  <a:pt x="52840" y="12191"/>
                </a:lnTo>
                <a:lnTo>
                  <a:pt x="46609" y="6476"/>
                </a:lnTo>
                <a:lnTo>
                  <a:pt x="39331" y="3809"/>
                </a:lnTo>
                <a:close/>
              </a:path>
              <a:path w="452755" h="111760">
                <a:moveTo>
                  <a:pt x="52840" y="12191"/>
                </a:moveTo>
                <a:lnTo>
                  <a:pt x="37147" y="12191"/>
                </a:lnTo>
                <a:lnTo>
                  <a:pt x="42227" y="13969"/>
                </a:lnTo>
                <a:lnTo>
                  <a:pt x="45719" y="17525"/>
                </a:lnTo>
                <a:lnTo>
                  <a:pt x="49225" y="21208"/>
                </a:lnTo>
                <a:lnTo>
                  <a:pt x="50977" y="25653"/>
                </a:lnTo>
                <a:lnTo>
                  <a:pt x="50977" y="36067"/>
                </a:lnTo>
                <a:lnTo>
                  <a:pt x="49225" y="40385"/>
                </a:lnTo>
                <a:lnTo>
                  <a:pt x="45719" y="44195"/>
                </a:lnTo>
                <a:lnTo>
                  <a:pt x="42227" y="47878"/>
                </a:lnTo>
                <a:lnTo>
                  <a:pt x="37147" y="49656"/>
                </a:lnTo>
                <a:lnTo>
                  <a:pt x="52576" y="49656"/>
                </a:lnTo>
                <a:lnTo>
                  <a:pt x="57988" y="44703"/>
                </a:lnTo>
                <a:lnTo>
                  <a:pt x="60845" y="38226"/>
                </a:lnTo>
                <a:lnTo>
                  <a:pt x="60845" y="23367"/>
                </a:lnTo>
                <a:lnTo>
                  <a:pt x="57988" y="17017"/>
                </a:lnTo>
                <a:lnTo>
                  <a:pt x="52840" y="12191"/>
                </a:lnTo>
                <a:close/>
              </a:path>
              <a:path w="452755" h="111760">
                <a:moveTo>
                  <a:pt x="287045" y="11429"/>
                </a:moveTo>
                <a:lnTo>
                  <a:pt x="234683" y="11429"/>
                </a:lnTo>
                <a:lnTo>
                  <a:pt x="234683" y="19176"/>
                </a:lnTo>
                <a:lnTo>
                  <a:pt x="277685" y="19176"/>
                </a:lnTo>
                <a:lnTo>
                  <a:pt x="277685" y="45719"/>
                </a:lnTo>
                <a:lnTo>
                  <a:pt x="234683" y="45719"/>
                </a:lnTo>
                <a:lnTo>
                  <a:pt x="234683" y="88645"/>
                </a:lnTo>
                <a:lnTo>
                  <a:pt x="251447" y="88645"/>
                </a:lnTo>
                <a:lnTo>
                  <a:pt x="258292" y="88518"/>
                </a:lnTo>
                <a:lnTo>
                  <a:pt x="265544" y="88264"/>
                </a:lnTo>
                <a:lnTo>
                  <a:pt x="272034" y="88137"/>
                </a:lnTo>
                <a:lnTo>
                  <a:pt x="278930" y="87756"/>
                </a:lnTo>
                <a:lnTo>
                  <a:pt x="293522" y="86487"/>
                </a:lnTo>
                <a:lnTo>
                  <a:pt x="298983" y="85851"/>
                </a:lnTo>
                <a:lnTo>
                  <a:pt x="302602" y="85216"/>
                </a:lnTo>
                <a:lnTo>
                  <a:pt x="302602" y="80771"/>
                </a:lnTo>
                <a:lnTo>
                  <a:pt x="244043" y="80771"/>
                </a:lnTo>
                <a:lnTo>
                  <a:pt x="244043" y="53466"/>
                </a:lnTo>
                <a:lnTo>
                  <a:pt x="287045" y="53466"/>
                </a:lnTo>
                <a:lnTo>
                  <a:pt x="287045" y="11429"/>
                </a:lnTo>
                <a:close/>
              </a:path>
              <a:path w="452755" h="111760">
                <a:moveTo>
                  <a:pt x="302602" y="77596"/>
                </a:moveTo>
                <a:lnTo>
                  <a:pt x="244043" y="80771"/>
                </a:lnTo>
                <a:lnTo>
                  <a:pt x="302602" y="80771"/>
                </a:lnTo>
                <a:lnTo>
                  <a:pt x="302602" y="77596"/>
                </a:lnTo>
                <a:close/>
              </a:path>
              <a:path w="452755" h="111760">
                <a:moveTo>
                  <a:pt x="452488" y="88391"/>
                </a:moveTo>
                <a:lnTo>
                  <a:pt x="341109" y="88391"/>
                </a:lnTo>
                <a:lnTo>
                  <a:pt x="341109" y="96265"/>
                </a:lnTo>
                <a:lnTo>
                  <a:pt x="452488" y="96265"/>
                </a:lnTo>
                <a:lnTo>
                  <a:pt x="452488" y="88391"/>
                </a:lnTo>
                <a:close/>
              </a:path>
              <a:path w="452755" h="111760">
                <a:moveTo>
                  <a:pt x="401434" y="61213"/>
                </a:moveTo>
                <a:lnTo>
                  <a:pt x="391909" y="61213"/>
                </a:lnTo>
                <a:lnTo>
                  <a:pt x="391909" y="88391"/>
                </a:lnTo>
                <a:lnTo>
                  <a:pt x="401434" y="88391"/>
                </a:lnTo>
                <a:lnTo>
                  <a:pt x="401434" y="61213"/>
                </a:lnTo>
                <a:close/>
              </a:path>
              <a:path w="452755" h="111760">
                <a:moveTo>
                  <a:pt x="437502" y="11175"/>
                </a:moveTo>
                <a:lnTo>
                  <a:pt x="356857" y="11175"/>
                </a:lnTo>
                <a:lnTo>
                  <a:pt x="356857" y="61213"/>
                </a:lnTo>
                <a:lnTo>
                  <a:pt x="438772" y="61213"/>
                </a:lnTo>
                <a:lnTo>
                  <a:pt x="438772" y="53339"/>
                </a:lnTo>
                <a:lnTo>
                  <a:pt x="366128" y="53339"/>
                </a:lnTo>
                <a:lnTo>
                  <a:pt x="366128" y="18922"/>
                </a:lnTo>
                <a:lnTo>
                  <a:pt x="437502" y="18922"/>
                </a:lnTo>
                <a:lnTo>
                  <a:pt x="437502" y="11175"/>
                </a:lnTo>
                <a:close/>
              </a:path>
              <a:path w="452755" h="111760">
                <a:moveTo>
                  <a:pt x="320154" y="0"/>
                </a:moveTo>
                <a:lnTo>
                  <a:pt x="310756" y="0"/>
                </a:lnTo>
                <a:lnTo>
                  <a:pt x="310756" y="111378"/>
                </a:lnTo>
                <a:lnTo>
                  <a:pt x="320154" y="111378"/>
                </a:lnTo>
                <a:lnTo>
                  <a:pt x="320154" y="54101"/>
                </a:lnTo>
                <a:lnTo>
                  <a:pt x="338061" y="54101"/>
                </a:lnTo>
                <a:lnTo>
                  <a:pt x="338061" y="45974"/>
                </a:lnTo>
                <a:lnTo>
                  <a:pt x="320154" y="45974"/>
                </a:lnTo>
                <a:lnTo>
                  <a:pt x="320154" y="0"/>
                </a:lnTo>
                <a:close/>
              </a:path>
              <a:path w="452755" h="111760">
                <a:moveTo>
                  <a:pt x="95631" y="0"/>
                </a:moveTo>
                <a:lnTo>
                  <a:pt x="86271" y="0"/>
                </a:lnTo>
                <a:lnTo>
                  <a:pt x="86271" y="64007"/>
                </a:lnTo>
                <a:lnTo>
                  <a:pt x="95631" y="64007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477136" y="5563870"/>
            <a:ext cx="325120" cy="113664"/>
          </a:xfrm>
          <a:custGeom>
            <a:avLst/>
            <a:gdLst/>
            <a:ahLst/>
            <a:cxnLst/>
            <a:rect l="l" t="t" r="r" b="b"/>
            <a:pathLst>
              <a:path w="325119" h="113664">
                <a:moveTo>
                  <a:pt x="163956" y="71374"/>
                </a:moveTo>
                <a:lnTo>
                  <a:pt x="154189" y="71735"/>
                </a:lnTo>
                <a:lnTo>
                  <a:pt x="145637" y="72834"/>
                </a:lnTo>
                <a:lnTo>
                  <a:pt x="138275" y="74695"/>
                </a:lnTo>
                <a:lnTo>
                  <a:pt x="132079" y="77342"/>
                </a:lnTo>
                <a:lnTo>
                  <a:pt x="124587" y="81279"/>
                </a:lnTo>
                <a:lnTo>
                  <a:pt x="120903" y="86359"/>
                </a:lnTo>
                <a:lnTo>
                  <a:pt x="120903" y="98551"/>
                </a:lnTo>
                <a:lnTo>
                  <a:pt x="163956" y="113537"/>
                </a:lnTo>
                <a:lnTo>
                  <a:pt x="173670" y="113176"/>
                </a:lnTo>
                <a:lnTo>
                  <a:pt x="182229" y="112077"/>
                </a:lnTo>
                <a:lnTo>
                  <a:pt x="189620" y="110216"/>
                </a:lnTo>
                <a:lnTo>
                  <a:pt x="195833" y="107568"/>
                </a:lnTo>
                <a:lnTo>
                  <a:pt x="198922" y="105917"/>
                </a:lnTo>
                <a:lnTo>
                  <a:pt x="154177" y="105917"/>
                </a:lnTo>
                <a:lnTo>
                  <a:pt x="146303" y="104647"/>
                </a:lnTo>
                <a:lnTo>
                  <a:pt x="134238" y="99821"/>
                </a:lnTo>
                <a:lnTo>
                  <a:pt x="131318" y="96519"/>
                </a:lnTo>
                <a:lnTo>
                  <a:pt x="131318" y="88137"/>
                </a:lnTo>
                <a:lnTo>
                  <a:pt x="134238" y="84835"/>
                </a:lnTo>
                <a:lnTo>
                  <a:pt x="146303" y="80009"/>
                </a:lnTo>
                <a:lnTo>
                  <a:pt x="154177" y="78866"/>
                </a:lnTo>
                <a:lnTo>
                  <a:pt x="198685" y="78866"/>
                </a:lnTo>
                <a:lnTo>
                  <a:pt x="195833" y="77342"/>
                </a:lnTo>
                <a:lnTo>
                  <a:pt x="189620" y="74695"/>
                </a:lnTo>
                <a:lnTo>
                  <a:pt x="182229" y="72834"/>
                </a:lnTo>
                <a:lnTo>
                  <a:pt x="173670" y="71735"/>
                </a:lnTo>
                <a:lnTo>
                  <a:pt x="163956" y="71374"/>
                </a:lnTo>
                <a:close/>
              </a:path>
              <a:path w="325119" h="113664">
                <a:moveTo>
                  <a:pt x="198685" y="78866"/>
                </a:moveTo>
                <a:lnTo>
                  <a:pt x="173481" y="78866"/>
                </a:lnTo>
                <a:lnTo>
                  <a:pt x="181229" y="80009"/>
                </a:lnTo>
                <a:lnTo>
                  <a:pt x="187325" y="82422"/>
                </a:lnTo>
                <a:lnTo>
                  <a:pt x="193420" y="84962"/>
                </a:lnTo>
                <a:lnTo>
                  <a:pt x="196229" y="88137"/>
                </a:lnTo>
                <a:lnTo>
                  <a:pt x="196342" y="96519"/>
                </a:lnTo>
                <a:lnTo>
                  <a:pt x="193420" y="99821"/>
                </a:lnTo>
                <a:lnTo>
                  <a:pt x="181229" y="104647"/>
                </a:lnTo>
                <a:lnTo>
                  <a:pt x="173481" y="105917"/>
                </a:lnTo>
                <a:lnTo>
                  <a:pt x="198922" y="105917"/>
                </a:lnTo>
                <a:lnTo>
                  <a:pt x="203200" y="103631"/>
                </a:lnTo>
                <a:lnTo>
                  <a:pt x="206882" y="98551"/>
                </a:lnTo>
                <a:lnTo>
                  <a:pt x="206882" y="86359"/>
                </a:lnTo>
                <a:lnTo>
                  <a:pt x="203200" y="81279"/>
                </a:lnTo>
                <a:lnTo>
                  <a:pt x="198685" y="78866"/>
                </a:lnTo>
                <a:close/>
              </a:path>
              <a:path w="325119" h="113664">
                <a:moveTo>
                  <a:pt x="269494" y="8762"/>
                </a:moveTo>
                <a:lnTo>
                  <a:pt x="251840" y="8762"/>
                </a:lnTo>
                <a:lnTo>
                  <a:pt x="244856" y="12445"/>
                </a:lnTo>
                <a:lnTo>
                  <a:pt x="231648" y="49529"/>
                </a:lnTo>
                <a:lnTo>
                  <a:pt x="232144" y="58292"/>
                </a:lnTo>
                <a:lnTo>
                  <a:pt x="251840" y="90424"/>
                </a:lnTo>
                <a:lnTo>
                  <a:pt x="269494" y="90424"/>
                </a:lnTo>
                <a:lnTo>
                  <a:pt x="276479" y="86740"/>
                </a:lnTo>
                <a:lnTo>
                  <a:pt x="279832" y="81914"/>
                </a:lnTo>
                <a:lnTo>
                  <a:pt x="254507" y="81914"/>
                </a:lnTo>
                <a:lnTo>
                  <a:pt x="249681" y="78739"/>
                </a:lnTo>
                <a:lnTo>
                  <a:pt x="242909" y="66198"/>
                </a:lnTo>
                <a:lnTo>
                  <a:pt x="242796" y="65912"/>
                </a:lnTo>
                <a:lnTo>
                  <a:pt x="241173" y="58419"/>
                </a:lnTo>
                <a:lnTo>
                  <a:pt x="241173" y="40639"/>
                </a:lnTo>
                <a:lnTo>
                  <a:pt x="242824" y="33146"/>
                </a:lnTo>
                <a:lnTo>
                  <a:pt x="249681" y="20446"/>
                </a:lnTo>
                <a:lnTo>
                  <a:pt x="254507" y="17144"/>
                </a:lnTo>
                <a:lnTo>
                  <a:pt x="279800" y="17144"/>
                </a:lnTo>
                <a:lnTo>
                  <a:pt x="276479" y="12445"/>
                </a:lnTo>
                <a:lnTo>
                  <a:pt x="269494" y="8762"/>
                </a:lnTo>
                <a:close/>
              </a:path>
              <a:path w="325119" h="113664">
                <a:moveTo>
                  <a:pt x="279800" y="17144"/>
                </a:moveTo>
                <a:lnTo>
                  <a:pt x="267081" y="17144"/>
                </a:lnTo>
                <a:lnTo>
                  <a:pt x="271906" y="20446"/>
                </a:lnTo>
                <a:lnTo>
                  <a:pt x="278511" y="33146"/>
                </a:lnTo>
                <a:lnTo>
                  <a:pt x="280288" y="40639"/>
                </a:lnTo>
                <a:lnTo>
                  <a:pt x="280259" y="58419"/>
                </a:lnTo>
                <a:lnTo>
                  <a:pt x="278511" y="65912"/>
                </a:lnTo>
                <a:lnTo>
                  <a:pt x="274800" y="73175"/>
                </a:lnTo>
                <a:lnTo>
                  <a:pt x="271906" y="78739"/>
                </a:lnTo>
                <a:lnTo>
                  <a:pt x="267081" y="81914"/>
                </a:lnTo>
                <a:lnTo>
                  <a:pt x="279832" y="81914"/>
                </a:lnTo>
                <a:lnTo>
                  <a:pt x="289560" y="49529"/>
                </a:lnTo>
                <a:lnTo>
                  <a:pt x="289079" y="40743"/>
                </a:lnTo>
                <a:lnTo>
                  <a:pt x="287623" y="32861"/>
                </a:lnTo>
                <a:lnTo>
                  <a:pt x="285166" y="25884"/>
                </a:lnTo>
                <a:lnTo>
                  <a:pt x="281686" y="19812"/>
                </a:lnTo>
                <a:lnTo>
                  <a:pt x="279800" y="17144"/>
                </a:lnTo>
                <a:close/>
              </a:path>
              <a:path w="325119" h="113664">
                <a:moveTo>
                  <a:pt x="37846" y="8762"/>
                </a:moveTo>
                <a:lnTo>
                  <a:pt x="20193" y="8762"/>
                </a:lnTo>
                <a:lnTo>
                  <a:pt x="13207" y="12445"/>
                </a:lnTo>
                <a:lnTo>
                  <a:pt x="0" y="49529"/>
                </a:lnTo>
                <a:lnTo>
                  <a:pt x="496" y="58292"/>
                </a:lnTo>
                <a:lnTo>
                  <a:pt x="20193" y="90424"/>
                </a:lnTo>
                <a:lnTo>
                  <a:pt x="37846" y="90424"/>
                </a:lnTo>
                <a:lnTo>
                  <a:pt x="44831" y="86740"/>
                </a:lnTo>
                <a:lnTo>
                  <a:pt x="48184" y="81914"/>
                </a:lnTo>
                <a:lnTo>
                  <a:pt x="22859" y="81914"/>
                </a:lnTo>
                <a:lnTo>
                  <a:pt x="18034" y="78739"/>
                </a:lnTo>
                <a:lnTo>
                  <a:pt x="11261" y="66198"/>
                </a:lnTo>
                <a:lnTo>
                  <a:pt x="11148" y="65912"/>
                </a:lnTo>
                <a:lnTo>
                  <a:pt x="9525" y="58419"/>
                </a:lnTo>
                <a:lnTo>
                  <a:pt x="9525" y="40639"/>
                </a:lnTo>
                <a:lnTo>
                  <a:pt x="11175" y="33146"/>
                </a:lnTo>
                <a:lnTo>
                  <a:pt x="18034" y="20446"/>
                </a:lnTo>
                <a:lnTo>
                  <a:pt x="22859" y="17144"/>
                </a:lnTo>
                <a:lnTo>
                  <a:pt x="48152" y="17144"/>
                </a:lnTo>
                <a:lnTo>
                  <a:pt x="44831" y="12445"/>
                </a:lnTo>
                <a:lnTo>
                  <a:pt x="37846" y="8762"/>
                </a:lnTo>
                <a:close/>
              </a:path>
              <a:path w="325119" h="113664">
                <a:moveTo>
                  <a:pt x="48152" y="17144"/>
                </a:moveTo>
                <a:lnTo>
                  <a:pt x="35432" y="17144"/>
                </a:lnTo>
                <a:lnTo>
                  <a:pt x="40259" y="20446"/>
                </a:lnTo>
                <a:lnTo>
                  <a:pt x="46862" y="33146"/>
                </a:lnTo>
                <a:lnTo>
                  <a:pt x="48640" y="40639"/>
                </a:lnTo>
                <a:lnTo>
                  <a:pt x="48611" y="58419"/>
                </a:lnTo>
                <a:lnTo>
                  <a:pt x="46862" y="65912"/>
                </a:lnTo>
                <a:lnTo>
                  <a:pt x="43152" y="73175"/>
                </a:lnTo>
                <a:lnTo>
                  <a:pt x="40259" y="78739"/>
                </a:lnTo>
                <a:lnTo>
                  <a:pt x="35432" y="81914"/>
                </a:lnTo>
                <a:lnTo>
                  <a:pt x="48184" y="81914"/>
                </a:lnTo>
                <a:lnTo>
                  <a:pt x="57912" y="49529"/>
                </a:lnTo>
                <a:lnTo>
                  <a:pt x="57431" y="40743"/>
                </a:lnTo>
                <a:lnTo>
                  <a:pt x="55975" y="32861"/>
                </a:lnTo>
                <a:lnTo>
                  <a:pt x="53518" y="25884"/>
                </a:lnTo>
                <a:lnTo>
                  <a:pt x="50037" y="19812"/>
                </a:lnTo>
                <a:lnTo>
                  <a:pt x="48152" y="17144"/>
                </a:lnTo>
                <a:close/>
              </a:path>
              <a:path w="325119" h="113664">
                <a:moveTo>
                  <a:pt x="219582" y="54609"/>
                </a:moveTo>
                <a:lnTo>
                  <a:pt x="108203" y="54609"/>
                </a:lnTo>
                <a:lnTo>
                  <a:pt x="108203" y="62483"/>
                </a:lnTo>
                <a:lnTo>
                  <a:pt x="219582" y="62483"/>
                </a:lnTo>
                <a:lnTo>
                  <a:pt x="219582" y="54609"/>
                </a:lnTo>
                <a:close/>
              </a:path>
              <a:path w="325119" h="113664">
                <a:moveTo>
                  <a:pt x="168656" y="39750"/>
                </a:moveTo>
                <a:lnTo>
                  <a:pt x="159004" y="39750"/>
                </a:lnTo>
                <a:lnTo>
                  <a:pt x="159004" y="54609"/>
                </a:lnTo>
                <a:lnTo>
                  <a:pt x="168656" y="54609"/>
                </a:lnTo>
                <a:lnTo>
                  <a:pt x="168656" y="39750"/>
                </a:lnTo>
                <a:close/>
              </a:path>
              <a:path w="325119" h="113664">
                <a:moveTo>
                  <a:pt x="204469" y="4317"/>
                </a:moveTo>
                <a:lnTo>
                  <a:pt x="123443" y="4317"/>
                </a:lnTo>
                <a:lnTo>
                  <a:pt x="123443" y="39750"/>
                </a:lnTo>
                <a:lnTo>
                  <a:pt x="205739" y="39750"/>
                </a:lnTo>
                <a:lnTo>
                  <a:pt x="205739" y="31876"/>
                </a:lnTo>
                <a:lnTo>
                  <a:pt x="132841" y="31876"/>
                </a:lnTo>
                <a:lnTo>
                  <a:pt x="132841" y="12191"/>
                </a:lnTo>
                <a:lnTo>
                  <a:pt x="204469" y="12191"/>
                </a:lnTo>
                <a:lnTo>
                  <a:pt x="204469" y="4317"/>
                </a:lnTo>
                <a:close/>
              </a:path>
              <a:path w="325119" h="113664">
                <a:moveTo>
                  <a:pt x="325119" y="0"/>
                </a:moveTo>
                <a:lnTo>
                  <a:pt x="315594" y="0"/>
                </a:lnTo>
                <a:lnTo>
                  <a:pt x="315594" y="111378"/>
                </a:lnTo>
                <a:lnTo>
                  <a:pt x="325119" y="111378"/>
                </a:lnTo>
                <a:lnTo>
                  <a:pt x="325119" y="0"/>
                </a:lnTo>
                <a:close/>
              </a:path>
              <a:path w="325119" h="113664">
                <a:moveTo>
                  <a:pt x="93472" y="0"/>
                </a:moveTo>
                <a:lnTo>
                  <a:pt x="83947" y="0"/>
                </a:lnTo>
                <a:lnTo>
                  <a:pt x="83947" y="111378"/>
                </a:lnTo>
                <a:lnTo>
                  <a:pt x="93472" y="111378"/>
                </a:lnTo>
                <a:lnTo>
                  <a:pt x="93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874901" y="5563361"/>
            <a:ext cx="1399539" cy="114046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344164" y="5563361"/>
            <a:ext cx="337185" cy="112395"/>
          </a:xfrm>
          <a:custGeom>
            <a:avLst/>
            <a:gdLst/>
            <a:ahLst/>
            <a:cxnLst/>
            <a:rect l="l" t="t" r="r" b="b"/>
            <a:pathLst>
              <a:path w="337185" h="112395">
                <a:moveTo>
                  <a:pt x="250062" y="78739"/>
                </a:moveTo>
                <a:lnTo>
                  <a:pt x="240664" y="78739"/>
                </a:lnTo>
                <a:lnTo>
                  <a:pt x="240664" y="109347"/>
                </a:lnTo>
                <a:lnTo>
                  <a:pt x="325374" y="109347"/>
                </a:lnTo>
                <a:lnTo>
                  <a:pt x="325374" y="101473"/>
                </a:lnTo>
                <a:lnTo>
                  <a:pt x="250062" y="101473"/>
                </a:lnTo>
                <a:lnTo>
                  <a:pt x="250062" y="78739"/>
                </a:lnTo>
                <a:close/>
              </a:path>
              <a:path w="337185" h="112395">
                <a:moveTo>
                  <a:pt x="287020" y="65659"/>
                </a:moveTo>
                <a:lnTo>
                  <a:pt x="277622" y="65659"/>
                </a:lnTo>
                <a:lnTo>
                  <a:pt x="277622" y="90804"/>
                </a:lnTo>
                <a:lnTo>
                  <a:pt x="287020" y="90804"/>
                </a:lnTo>
                <a:lnTo>
                  <a:pt x="287020" y="65659"/>
                </a:lnTo>
                <a:close/>
              </a:path>
              <a:path w="337185" h="112395">
                <a:moveTo>
                  <a:pt x="336803" y="57785"/>
                </a:moveTo>
                <a:lnTo>
                  <a:pt x="225425" y="57785"/>
                </a:lnTo>
                <a:lnTo>
                  <a:pt x="225425" y="65659"/>
                </a:lnTo>
                <a:lnTo>
                  <a:pt x="336803" y="65659"/>
                </a:lnTo>
                <a:lnTo>
                  <a:pt x="336803" y="57785"/>
                </a:lnTo>
                <a:close/>
              </a:path>
              <a:path w="337185" h="112395">
                <a:moveTo>
                  <a:pt x="93599" y="53086"/>
                </a:moveTo>
                <a:lnTo>
                  <a:pt x="84074" y="53086"/>
                </a:lnTo>
                <a:lnTo>
                  <a:pt x="84074" y="111887"/>
                </a:lnTo>
                <a:lnTo>
                  <a:pt x="93599" y="111887"/>
                </a:lnTo>
                <a:lnTo>
                  <a:pt x="93599" y="53086"/>
                </a:lnTo>
                <a:close/>
              </a:path>
              <a:path w="337185" h="112395">
                <a:moveTo>
                  <a:pt x="37211" y="9271"/>
                </a:moveTo>
                <a:lnTo>
                  <a:pt x="20320" y="9271"/>
                </a:lnTo>
                <a:lnTo>
                  <a:pt x="13335" y="12953"/>
                </a:lnTo>
                <a:lnTo>
                  <a:pt x="0" y="50037"/>
                </a:lnTo>
                <a:lnTo>
                  <a:pt x="498" y="58800"/>
                </a:lnTo>
                <a:lnTo>
                  <a:pt x="20320" y="90932"/>
                </a:lnTo>
                <a:lnTo>
                  <a:pt x="37464" y="90932"/>
                </a:lnTo>
                <a:lnTo>
                  <a:pt x="44323" y="87502"/>
                </a:lnTo>
                <a:lnTo>
                  <a:pt x="48180" y="82423"/>
                </a:lnTo>
                <a:lnTo>
                  <a:pt x="22860" y="82423"/>
                </a:lnTo>
                <a:lnTo>
                  <a:pt x="18034" y="79248"/>
                </a:lnTo>
                <a:lnTo>
                  <a:pt x="11261" y="66706"/>
                </a:lnTo>
                <a:lnTo>
                  <a:pt x="11148" y="66421"/>
                </a:lnTo>
                <a:lnTo>
                  <a:pt x="9525" y="58927"/>
                </a:lnTo>
                <a:lnTo>
                  <a:pt x="9525" y="41148"/>
                </a:lnTo>
                <a:lnTo>
                  <a:pt x="11175" y="33654"/>
                </a:lnTo>
                <a:lnTo>
                  <a:pt x="18034" y="20954"/>
                </a:lnTo>
                <a:lnTo>
                  <a:pt x="22860" y="17652"/>
                </a:lnTo>
                <a:lnTo>
                  <a:pt x="48025" y="17652"/>
                </a:lnTo>
                <a:lnTo>
                  <a:pt x="43941" y="12446"/>
                </a:lnTo>
                <a:lnTo>
                  <a:pt x="37211" y="9271"/>
                </a:lnTo>
                <a:close/>
              </a:path>
              <a:path w="337185" h="112395">
                <a:moveTo>
                  <a:pt x="48025" y="17652"/>
                </a:moveTo>
                <a:lnTo>
                  <a:pt x="35433" y="17652"/>
                </a:lnTo>
                <a:lnTo>
                  <a:pt x="40259" y="20954"/>
                </a:lnTo>
                <a:lnTo>
                  <a:pt x="46862" y="33654"/>
                </a:lnTo>
                <a:lnTo>
                  <a:pt x="48640" y="41148"/>
                </a:lnTo>
                <a:lnTo>
                  <a:pt x="48611" y="58927"/>
                </a:lnTo>
                <a:lnTo>
                  <a:pt x="46862" y="66421"/>
                </a:lnTo>
                <a:lnTo>
                  <a:pt x="43561" y="72898"/>
                </a:lnTo>
                <a:lnTo>
                  <a:pt x="40259" y="79248"/>
                </a:lnTo>
                <a:lnTo>
                  <a:pt x="35433" y="82423"/>
                </a:lnTo>
                <a:lnTo>
                  <a:pt x="48180" y="82423"/>
                </a:lnTo>
                <a:lnTo>
                  <a:pt x="57912" y="53086"/>
                </a:lnTo>
                <a:lnTo>
                  <a:pt x="93599" y="53086"/>
                </a:lnTo>
                <a:lnTo>
                  <a:pt x="93599" y="44958"/>
                </a:lnTo>
                <a:lnTo>
                  <a:pt x="57785" y="44958"/>
                </a:lnTo>
                <a:lnTo>
                  <a:pt x="56808" y="37193"/>
                </a:lnTo>
                <a:lnTo>
                  <a:pt x="55022" y="30273"/>
                </a:lnTo>
                <a:lnTo>
                  <a:pt x="52427" y="24187"/>
                </a:lnTo>
                <a:lnTo>
                  <a:pt x="49022" y="18923"/>
                </a:lnTo>
                <a:lnTo>
                  <a:pt x="48025" y="17652"/>
                </a:lnTo>
                <a:close/>
              </a:path>
              <a:path w="337185" h="112395">
                <a:moveTo>
                  <a:pt x="93599" y="508"/>
                </a:moveTo>
                <a:lnTo>
                  <a:pt x="84074" y="508"/>
                </a:lnTo>
                <a:lnTo>
                  <a:pt x="84074" y="44958"/>
                </a:lnTo>
                <a:lnTo>
                  <a:pt x="93599" y="44958"/>
                </a:lnTo>
                <a:lnTo>
                  <a:pt x="93599" y="508"/>
                </a:lnTo>
                <a:close/>
              </a:path>
              <a:path w="337185" h="112395">
                <a:moveTo>
                  <a:pt x="209550" y="508"/>
                </a:moveTo>
                <a:lnTo>
                  <a:pt x="200025" y="508"/>
                </a:lnTo>
                <a:lnTo>
                  <a:pt x="200025" y="29210"/>
                </a:lnTo>
                <a:lnTo>
                  <a:pt x="176911" y="29210"/>
                </a:lnTo>
                <a:lnTo>
                  <a:pt x="176911" y="37084"/>
                </a:lnTo>
                <a:lnTo>
                  <a:pt x="200025" y="37084"/>
                </a:lnTo>
                <a:lnTo>
                  <a:pt x="200025" y="56896"/>
                </a:lnTo>
                <a:lnTo>
                  <a:pt x="176911" y="56896"/>
                </a:lnTo>
                <a:lnTo>
                  <a:pt x="176911" y="64770"/>
                </a:lnTo>
                <a:lnTo>
                  <a:pt x="200025" y="64770"/>
                </a:lnTo>
                <a:lnTo>
                  <a:pt x="200025" y="111887"/>
                </a:lnTo>
                <a:lnTo>
                  <a:pt x="209550" y="111887"/>
                </a:lnTo>
                <a:lnTo>
                  <a:pt x="209550" y="508"/>
                </a:lnTo>
                <a:close/>
              </a:path>
              <a:path w="337185" h="112395">
                <a:moveTo>
                  <a:pt x="170307" y="11937"/>
                </a:moveTo>
                <a:lnTo>
                  <a:pt x="119380" y="11937"/>
                </a:lnTo>
                <a:lnTo>
                  <a:pt x="119380" y="19685"/>
                </a:lnTo>
                <a:lnTo>
                  <a:pt x="161036" y="19685"/>
                </a:lnTo>
                <a:lnTo>
                  <a:pt x="161036" y="46227"/>
                </a:lnTo>
                <a:lnTo>
                  <a:pt x="119380" y="46227"/>
                </a:lnTo>
                <a:lnTo>
                  <a:pt x="119380" y="89153"/>
                </a:lnTo>
                <a:lnTo>
                  <a:pt x="157734" y="88646"/>
                </a:lnTo>
                <a:lnTo>
                  <a:pt x="164719" y="88264"/>
                </a:lnTo>
                <a:lnTo>
                  <a:pt x="171831" y="87502"/>
                </a:lnTo>
                <a:lnTo>
                  <a:pt x="179070" y="86867"/>
                </a:lnTo>
                <a:lnTo>
                  <a:pt x="184276" y="86233"/>
                </a:lnTo>
                <a:lnTo>
                  <a:pt x="187578" y="85598"/>
                </a:lnTo>
                <a:lnTo>
                  <a:pt x="187578" y="81279"/>
                </a:lnTo>
                <a:lnTo>
                  <a:pt x="128777" y="81279"/>
                </a:lnTo>
                <a:lnTo>
                  <a:pt x="128777" y="53975"/>
                </a:lnTo>
                <a:lnTo>
                  <a:pt x="170307" y="53975"/>
                </a:lnTo>
                <a:lnTo>
                  <a:pt x="170307" y="11937"/>
                </a:lnTo>
                <a:close/>
              </a:path>
              <a:path w="337185" h="112395">
                <a:moveTo>
                  <a:pt x="187578" y="77977"/>
                </a:moveTo>
                <a:lnTo>
                  <a:pt x="128777" y="81279"/>
                </a:lnTo>
                <a:lnTo>
                  <a:pt x="187578" y="81279"/>
                </a:lnTo>
                <a:lnTo>
                  <a:pt x="187578" y="77977"/>
                </a:lnTo>
                <a:close/>
              </a:path>
              <a:path w="337185" h="112395">
                <a:moveTo>
                  <a:pt x="281305" y="0"/>
                </a:moveTo>
                <a:lnTo>
                  <a:pt x="242824" y="10795"/>
                </a:lnTo>
                <a:lnTo>
                  <a:pt x="239268" y="29083"/>
                </a:lnTo>
                <a:lnTo>
                  <a:pt x="242824" y="34543"/>
                </a:lnTo>
                <a:lnTo>
                  <a:pt x="281305" y="45338"/>
                </a:lnTo>
                <a:lnTo>
                  <a:pt x="290828" y="44932"/>
                </a:lnTo>
                <a:lnTo>
                  <a:pt x="299196" y="43703"/>
                </a:lnTo>
                <a:lnTo>
                  <a:pt x="306397" y="41642"/>
                </a:lnTo>
                <a:lnTo>
                  <a:pt x="312420" y="38735"/>
                </a:lnTo>
                <a:lnTo>
                  <a:pt x="313884" y="37846"/>
                </a:lnTo>
                <a:lnTo>
                  <a:pt x="271780" y="37846"/>
                </a:lnTo>
                <a:lnTo>
                  <a:pt x="264160" y="36322"/>
                </a:lnTo>
                <a:lnTo>
                  <a:pt x="252222" y="30479"/>
                </a:lnTo>
                <a:lnTo>
                  <a:pt x="249401" y="26924"/>
                </a:lnTo>
                <a:lnTo>
                  <a:pt x="249300" y="18034"/>
                </a:lnTo>
                <a:lnTo>
                  <a:pt x="252222" y="14477"/>
                </a:lnTo>
                <a:lnTo>
                  <a:pt x="258063" y="11684"/>
                </a:lnTo>
                <a:lnTo>
                  <a:pt x="264033" y="8889"/>
                </a:lnTo>
                <a:lnTo>
                  <a:pt x="271652" y="7492"/>
                </a:lnTo>
                <a:lnTo>
                  <a:pt x="314302" y="7492"/>
                </a:lnTo>
                <a:lnTo>
                  <a:pt x="312420" y="6350"/>
                </a:lnTo>
                <a:lnTo>
                  <a:pt x="306397" y="3589"/>
                </a:lnTo>
                <a:lnTo>
                  <a:pt x="299196" y="1603"/>
                </a:lnTo>
                <a:lnTo>
                  <a:pt x="290828" y="402"/>
                </a:lnTo>
                <a:lnTo>
                  <a:pt x="281305" y="0"/>
                </a:lnTo>
                <a:close/>
              </a:path>
              <a:path w="337185" h="112395">
                <a:moveTo>
                  <a:pt x="314302" y="7492"/>
                </a:moveTo>
                <a:lnTo>
                  <a:pt x="290702" y="7492"/>
                </a:lnTo>
                <a:lnTo>
                  <a:pt x="298323" y="8889"/>
                </a:lnTo>
                <a:lnTo>
                  <a:pt x="304291" y="11684"/>
                </a:lnTo>
                <a:lnTo>
                  <a:pt x="310134" y="14477"/>
                </a:lnTo>
                <a:lnTo>
                  <a:pt x="313076" y="18034"/>
                </a:lnTo>
                <a:lnTo>
                  <a:pt x="313182" y="26924"/>
                </a:lnTo>
                <a:lnTo>
                  <a:pt x="310134" y="30607"/>
                </a:lnTo>
                <a:lnTo>
                  <a:pt x="304164" y="33400"/>
                </a:lnTo>
                <a:lnTo>
                  <a:pt x="298196" y="36322"/>
                </a:lnTo>
                <a:lnTo>
                  <a:pt x="290575" y="37846"/>
                </a:lnTo>
                <a:lnTo>
                  <a:pt x="313884" y="37846"/>
                </a:lnTo>
                <a:lnTo>
                  <a:pt x="319532" y="34416"/>
                </a:lnTo>
                <a:lnTo>
                  <a:pt x="323005" y="29083"/>
                </a:lnTo>
                <a:lnTo>
                  <a:pt x="323088" y="16001"/>
                </a:lnTo>
                <a:lnTo>
                  <a:pt x="319532" y="10667"/>
                </a:lnTo>
                <a:lnTo>
                  <a:pt x="314302" y="7492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738117" y="5563870"/>
            <a:ext cx="212979" cy="11137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018026" y="5563870"/>
            <a:ext cx="454025" cy="111760"/>
          </a:xfrm>
          <a:custGeom>
            <a:avLst/>
            <a:gdLst/>
            <a:ahLst/>
            <a:cxnLst/>
            <a:rect l="l" t="t" r="r" b="b"/>
            <a:pathLst>
              <a:path w="454025" h="111760">
                <a:moveTo>
                  <a:pt x="141986" y="64515"/>
                </a:moveTo>
                <a:lnTo>
                  <a:pt x="132714" y="64515"/>
                </a:lnTo>
                <a:lnTo>
                  <a:pt x="132714" y="110108"/>
                </a:lnTo>
                <a:lnTo>
                  <a:pt x="209931" y="110108"/>
                </a:lnTo>
                <a:lnTo>
                  <a:pt x="209931" y="102488"/>
                </a:lnTo>
                <a:lnTo>
                  <a:pt x="141986" y="102488"/>
                </a:lnTo>
                <a:lnTo>
                  <a:pt x="141986" y="85978"/>
                </a:lnTo>
                <a:lnTo>
                  <a:pt x="209931" y="85978"/>
                </a:lnTo>
                <a:lnTo>
                  <a:pt x="209931" y="78485"/>
                </a:lnTo>
                <a:lnTo>
                  <a:pt x="141986" y="78485"/>
                </a:lnTo>
                <a:lnTo>
                  <a:pt x="141986" y="64515"/>
                </a:lnTo>
                <a:close/>
              </a:path>
              <a:path w="454025" h="111760">
                <a:moveTo>
                  <a:pt x="209931" y="85978"/>
                </a:moveTo>
                <a:lnTo>
                  <a:pt x="200406" y="85978"/>
                </a:lnTo>
                <a:lnTo>
                  <a:pt x="200406" y="102488"/>
                </a:lnTo>
                <a:lnTo>
                  <a:pt x="209931" y="102488"/>
                </a:lnTo>
                <a:lnTo>
                  <a:pt x="209931" y="85978"/>
                </a:lnTo>
                <a:close/>
              </a:path>
              <a:path w="454025" h="111760">
                <a:moveTo>
                  <a:pt x="209931" y="64515"/>
                </a:moveTo>
                <a:lnTo>
                  <a:pt x="200406" y="64515"/>
                </a:lnTo>
                <a:lnTo>
                  <a:pt x="200406" y="78485"/>
                </a:lnTo>
                <a:lnTo>
                  <a:pt x="209931" y="78485"/>
                </a:lnTo>
                <a:lnTo>
                  <a:pt x="209931" y="64515"/>
                </a:lnTo>
                <a:close/>
              </a:path>
              <a:path w="454025" h="111760">
                <a:moveTo>
                  <a:pt x="35433" y="8762"/>
                </a:moveTo>
                <a:lnTo>
                  <a:pt x="22606" y="8762"/>
                </a:lnTo>
                <a:lnTo>
                  <a:pt x="16256" y="11683"/>
                </a:lnTo>
                <a:lnTo>
                  <a:pt x="0" y="49529"/>
                </a:lnTo>
                <a:lnTo>
                  <a:pt x="595" y="60027"/>
                </a:lnTo>
                <a:lnTo>
                  <a:pt x="22351" y="90424"/>
                </a:lnTo>
                <a:lnTo>
                  <a:pt x="35687" y="90424"/>
                </a:lnTo>
                <a:lnTo>
                  <a:pt x="42290" y="87375"/>
                </a:lnTo>
                <a:lnTo>
                  <a:pt x="47865" y="81914"/>
                </a:lnTo>
                <a:lnTo>
                  <a:pt x="22733" y="81914"/>
                </a:lnTo>
                <a:lnTo>
                  <a:pt x="17907" y="78739"/>
                </a:lnTo>
                <a:lnTo>
                  <a:pt x="14604" y="72389"/>
                </a:lnTo>
                <a:lnTo>
                  <a:pt x="11175" y="66039"/>
                </a:lnTo>
                <a:lnTo>
                  <a:pt x="9525" y="58419"/>
                </a:lnTo>
                <a:lnTo>
                  <a:pt x="9525" y="40639"/>
                </a:lnTo>
                <a:lnTo>
                  <a:pt x="11175" y="33146"/>
                </a:lnTo>
                <a:lnTo>
                  <a:pt x="14604" y="26796"/>
                </a:lnTo>
                <a:lnTo>
                  <a:pt x="17907" y="20446"/>
                </a:lnTo>
                <a:lnTo>
                  <a:pt x="22733" y="17144"/>
                </a:lnTo>
                <a:lnTo>
                  <a:pt x="47835" y="17144"/>
                </a:lnTo>
                <a:lnTo>
                  <a:pt x="41910" y="11683"/>
                </a:lnTo>
                <a:lnTo>
                  <a:pt x="35433" y="8762"/>
                </a:lnTo>
                <a:close/>
              </a:path>
              <a:path w="454025" h="111760">
                <a:moveTo>
                  <a:pt x="47835" y="17144"/>
                </a:moveTo>
                <a:lnTo>
                  <a:pt x="35433" y="17144"/>
                </a:lnTo>
                <a:lnTo>
                  <a:pt x="40259" y="20446"/>
                </a:lnTo>
                <a:lnTo>
                  <a:pt x="46862" y="33146"/>
                </a:lnTo>
                <a:lnTo>
                  <a:pt x="48513" y="40639"/>
                </a:lnTo>
                <a:lnTo>
                  <a:pt x="48486" y="58419"/>
                </a:lnTo>
                <a:lnTo>
                  <a:pt x="46862" y="65912"/>
                </a:lnTo>
                <a:lnTo>
                  <a:pt x="43561" y="72389"/>
                </a:lnTo>
                <a:lnTo>
                  <a:pt x="40259" y="78739"/>
                </a:lnTo>
                <a:lnTo>
                  <a:pt x="35433" y="81914"/>
                </a:lnTo>
                <a:lnTo>
                  <a:pt x="47865" y="81914"/>
                </a:lnTo>
                <a:lnTo>
                  <a:pt x="57912" y="49529"/>
                </a:lnTo>
                <a:lnTo>
                  <a:pt x="57316" y="38959"/>
                </a:lnTo>
                <a:lnTo>
                  <a:pt x="55530" y="30114"/>
                </a:lnTo>
                <a:lnTo>
                  <a:pt x="52554" y="23008"/>
                </a:lnTo>
                <a:lnTo>
                  <a:pt x="48387" y="17652"/>
                </a:lnTo>
                <a:lnTo>
                  <a:pt x="47835" y="17144"/>
                </a:lnTo>
                <a:close/>
              </a:path>
              <a:path w="454025" h="111760">
                <a:moveTo>
                  <a:pt x="405764" y="13715"/>
                </a:moveTo>
                <a:lnTo>
                  <a:pt x="351409" y="13715"/>
                </a:lnTo>
                <a:lnTo>
                  <a:pt x="351409" y="85089"/>
                </a:lnTo>
                <a:lnTo>
                  <a:pt x="369062" y="85089"/>
                </a:lnTo>
                <a:lnTo>
                  <a:pt x="375920" y="84962"/>
                </a:lnTo>
                <a:lnTo>
                  <a:pt x="382777" y="84708"/>
                </a:lnTo>
                <a:lnTo>
                  <a:pt x="390144" y="84581"/>
                </a:lnTo>
                <a:lnTo>
                  <a:pt x="397256" y="84200"/>
                </a:lnTo>
                <a:lnTo>
                  <a:pt x="415416" y="82168"/>
                </a:lnTo>
                <a:lnTo>
                  <a:pt x="418084" y="81660"/>
                </a:lnTo>
                <a:lnTo>
                  <a:pt x="418084" y="77342"/>
                </a:lnTo>
                <a:lnTo>
                  <a:pt x="360807" y="77342"/>
                </a:lnTo>
                <a:lnTo>
                  <a:pt x="360807" y="21462"/>
                </a:lnTo>
                <a:lnTo>
                  <a:pt x="405764" y="21462"/>
                </a:lnTo>
                <a:lnTo>
                  <a:pt x="405764" y="13715"/>
                </a:lnTo>
                <a:close/>
              </a:path>
              <a:path w="454025" h="111760">
                <a:moveTo>
                  <a:pt x="418084" y="74040"/>
                </a:moveTo>
                <a:lnTo>
                  <a:pt x="360807" y="77342"/>
                </a:lnTo>
                <a:lnTo>
                  <a:pt x="418084" y="77342"/>
                </a:lnTo>
                <a:lnTo>
                  <a:pt x="418084" y="74040"/>
                </a:lnTo>
                <a:close/>
              </a:path>
              <a:path w="454025" h="111760">
                <a:moveTo>
                  <a:pt x="247903" y="10667"/>
                </a:moveTo>
                <a:lnTo>
                  <a:pt x="238378" y="10667"/>
                </a:lnTo>
                <a:lnTo>
                  <a:pt x="238378" y="83946"/>
                </a:lnTo>
                <a:lnTo>
                  <a:pt x="257683" y="83946"/>
                </a:lnTo>
                <a:lnTo>
                  <a:pt x="264668" y="83819"/>
                </a:lnTo>
                <a:lnTo>
                  <a:pt x="271145" y="83565"/>
                </a:lnTo>
                <a:lnTo>
                  <a:pt x="277875" y="83438"/>
                </a:lnTo>
                <a:lnTo>
                  <a:pt x="284861" y="82803"/>
                </a:lnTo>
                <a:lnTo>
                  <a:pt x="299085" y="80771"/>
                </a:lnTo>
                <a:lnTo>
                  <a:pt x="308483" y="79247"/>
                </a:lnTo>
                <a:lnTo>
                  <a:pt x="308483" y="75945"/>
                </a:lnTo>
                <a:lnTo>
                  <a:pt x="247903" y="75945"/>
                </a:lnTo>
                <a:lnTo>
                  <a:pt x="247903" y="10667"/>
                </a:lnTo>
                <a:close/>
              </a:path>
              <a:path w="454025" h="111760">
                <a:moveTo>
                  <a:pt x="308483" y="71374"/>
                </a:moveTo>
                <a:lnTo>
                  <a:pt x="247903" y="75945"/>
                </a:lnTo>
                <a:lnTo>
                  <a:pt x="308483" y="75945"/>
                </a:lnTo>
                <a:lnTo>
                  <a:pt x="308483" y="71374"/>
                </a:lnTo>
                <a:close/>
              </a:path>
              <a:path w="454025" h="111760">
                <a:moveTo>
                  <a:pt x="129794" y="5206"/>
                </a:moveTo>
                <a:lnTo>
                  <a:pt x="120396" y="5206"/>
                </a:lnTo>
                <a:lnTo>
                  <a:pt x="120396" y="50418"/>
                </a:lnTo>
                <a:lnTo>
                  <a:pt x="140588" y="50418"/>
                </a:lnTo>
                <a:lnTo>
                  <a:pt x="147700" y="50291"/>
                </a:lnTo>
                <a:lnTo>
                  <a:pt x="188213" y="46862"/>
                </a:lnTo>
                <a:lnTo>
                  <a:pt x="192150" y="46100"/>
                </a:lnTo>
                <a:lnTo>
                  <a:pt x="192150" y="42671"/>
                </a:lnTo>
                <a:lnTo>
                  <a:pt x="129794" y="42671"/>
                </a:lnTo>
                <a:lnTo>
                  <a:pt x="129794" y="5206"/>
                </a:lnTo>
                <a:close/>
              </a:path>
              <a:path w="454025" h="111760">
                <a:moveTo>
                  <a:pt x="192150" y="38353"/>
                </a:moveTo>
                <a:lnTo>
                  <a:pt x="129794" y="42671"/>
                </a:lnTo>
                <a:lnTo>
                  <a:pt x="192150" y="42671"/>
                </a:lnTo>
                <a:lnTo>
                  <a:pt x="192150" y="38353"/>
                </a:lnTo>
                <a:close/>
              </a:path>
              <a:path w="454025" h="111760">
                <a:moveTo>
                  <a:pt x="435610" y="0"/>
                </a:moveTo>
                <a:lnTo>
                  <a:pt x="426212" y="0"/>
                </a:lnTo>
                <a:lnTo>
                  <a:pt x="426212" y="111378"/>
                </a:lnTo>
                <a:lnTo>
                  <a:pt x="435610" y="111378"/>
                </a:lnTo>
                <a:lnTo>
                  <a:pt x="435610" y="53339"/>
                </a:lnTo>
                <a:lnTo>
                  <a:pt x="453644" y="53339"/>
                </a:lnTo>
                <a:lnTo>
                  <a:pt x="453644" y="45338"/>
                </a:lnTo>
                <a:lnTo>
                  <a:pt x="435610" y="45338"/>
                </a:lnTo>
                <a:lnTo>
                  <a:pt x="435610" y="0"/>
                </a:lnTo>
                <a:close/>
              </a:path>
              <a:path w="454025" h="111760">
                <a:moveTo>
                  <a:pt x="326136" y="0"/>
                </a:moveTo>
                <a:lnTo>
                  <a:pt x="316611" y="0"/>
                </a:lnTo>
                <a:lnTo>
                  <a:pt x="316611" y="111378"/>
                </a:lnTo>
                <a:lnTo>
                  <a:pt x="326136" y="111378"/>
                </a:lnTo>
                <a:lnTo>
                  <a:pt x="326136" y="0"/>
                </a:lnTo>
                <a:close/>
              </a:path>
              <a:path w="454025" h="111760">
                <a:moveTo>
                  <a:pt x="210312" y="0"/>
                </a:moveTo>
                <a:lnTo>
                  <a:pt x="200913" y="0"/>
                </a:lnTo>
                <a:lnTo>
                  <a:pt x="200913" y="58674"/>
                </a:lnTo>
                <a:lnTo>
                  <a:pt x="210312" y="58674"/>
                </a:lnTo>
                <a:lnTo>
                  <a:pt x="210312" y="0"/>
                </a:lnTo>
                <a:close/>
              </a:path>
              <a:path w="454025" h="111760">
                <a:moveTo>
                  <a:pt x="90677" y="0"/>
                </a:moveTo>
                <a:lnTo>
                  <a:pt x="81279" y="0"/>
                </a:lnTo>
                <a:lnTo>
                  <a:pt x="81279" y="111378"/>
                </a:lnTo>
                <a:lnTo>
                  <a:pt x="90677" y="111378"/>
                </a:lnTo>
                <a:lnTo>
                  <a:pt x="90677" y="55244"/>
                </a:lnTo>
                <a:lnTo>
                  <a:pt x="108965" y="55244"/>
                </a:lnTo>
                <a:lnTo>
                  <a:pt x="108965" y="47243"/>
                </a:lnTo>
                <a:lnTo>
                  <a:pt x="90677" y="47243"/>
                </a:lnTo>
                <a:lnTo>
                  <a:pt x="9067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480940" y="565752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7958" y="581393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55967" y="5780278"/>
            <a:ext cx="344805" cy="111760"/>
          </a:xfrm>
          <a:custGeom>
            <a:avLst/>
            <a:gdLst/>
            <a:ahLst/>
            <a:cxnLst/>
            <a:rect l="l" t="t" r="r" b="b"/>
            <a:pathLst>
              <a:path w="344805" h="111760">
                <a:moveTo>
                  <a:pt x="24663" y="77597"/>
                </a:moveTo>
                <a:lnTo>
                  <a:pt x="15176" y="77597"/>
                </a:lnTo>
                <a:lnTo>
                  <a:pt x="15176" y="108838"/>
                </a:lnTo>
                <a:lnTo>
                  <a:pt x="99923" y="108838"/>
                </a:lnTo>
                <a:lnTo>
                  <a:pt x="99923" y="100964"/>
                </a:lnTo>
                <a:lnTo>
                  <a:pt x="24663" y="100964"/>
                </a:lnTo>
                <a:lnTo>
                  <a:pt x="24663" y="77597"/>
                </a:lnTo>
                <a:close/>
              </a:path>
              <a:path w="344805" h="111760">
                <a:moveTo>
                  <a:pt x="111315" y="61087"/>
                </a:moveTo>
                <a:lnTo>
                  <a:pt x="0" y="61087"/>
                </a:lnTo>
                <a:lnTo>
                  <a:pt x="0" y="68961"/>
                </a:lnTo>
                <a:lnTo>
                  <a:pt x="111315" y="68961"/>
                </a:lnTo>
                <a:lnTo>
                  <a:pt x="111315" y="61087"/>
                </a:lnTo>
                <a:close/>
              </a:path>
              <a:path w="344805" h="111760">
                <a:moveTo>
                  <a:pt x="60464" y="41021"/>
                </a:moveTo>
                <a:lnTo>
                  <a:pt x="50850" y="41021"/>
                </a:lnTo>
                <a:lnTo>
                  <a:pt x="50850" y="61087"/>
                </a:lnTo>
                <a:lnTo>
                  <a:pt x="60464" y="61087"/>
                </a:lnTo>
                <a:lnTo>
                  <a:pt x="60464" y="41021"/>
                </a:lnTo>
                <a:close/>
              </a:path>
              <a:path w="344805" h="111760">
                <a:moveTo>
                  <a:pt x="60718" y="635"/>
                </a:moveTo>
                <a:lnTo>
                  <a:pt x="50596" y="635"/>
                </a:lnTo>
                <a:lnTo>
                  <a:pt x="50596" y="9144"/>
                </a:lnTo>
                <a:lnTo>
                  <a:pt x="49263" y="13208"/>
                </a:lnTo>
                <a:lnTo>
                  <a:pt x="46609" y="17399"/>
                </a:lnTo>
                <a:lnTo>
                  <a:pt x="43954" y="21717"/>
                </a:lnTo>
                <a:lnTo>
                  <a:pt x="40093" y="25526"/>
                </a:lnTo>
                <a:lnTo>
                  <a:pt x="35039" y="28956"/>
                </a:lnTo>
                <a:lnTo>
                  <a:pt x="30060" y="32385"/>
                </a:lnTo>
                <a:lnTo>
                  <a:pt x="24892" y="35179"/>
                </a:lnTo>
                <a:lnTo>
                  <a:pt x="14185" y="38988"/>
                </a:lnTo>
                <a:lnTo>
                  <a:pt x="9994" y="40259"/>
                </a:lnTo>
                <a:lnTo>
                  <a:pt x="6959" y="41021"/>
                </a:lnTo>
                <a:lnTo>
                  <a:pt x="12776" y="47244"/>
                </a:lnTo>
                <a:lnTo>
                  <a:pt x="15722" y="46482"/>
                </a:lnTo>
                <a:lnTo>
                  <a:pt x="19812" y="45212"/>
                </a:lnTo>
                <a:lnTo>
                  <a:pt x="25044" y="43180"/>
                </a:lnTo>
                <a:lnTo>
                  <a:pt x="30276" y="41275"/>
                </a:lnTo>
                <a:lnTo>
                  <a:pt x="55651" y="17652"/>
                </a:lnTo>
                <a:lnTo>
                  <a:pt x="64850" y="17652"/>
                </a:lnTo>
                <a:lnTo>
                  <a:pt x="62039" y="13208"/>
                </a:lnTo>
                <a:lnTo>
                  <a:pt x="60718" y="9144"/>
                </a:lnTo>
                <a:lnTo>
                  <a:pt x="60718" y="635"/>
                </a:lnTo>
                <a:close/>
              </a:path>
              <a:path w="344805" h="111760">
                <a:moveTo>
                  <a:pt x="64850" y="17652"/>
                </a:moveTo>
                <a:lnTo>
                  <a:pt x="55651" y="17652"/>
                </a:lnTo>
                <a:lnTo>
                  <a:pt x="56324" y="19938"/>
                </a:lnTo>
                <a:lnTo>
                  <a:pt x="86334" y="43180"/>
                </a:lnTo>
                <a:lnTo>
                  <a:pt x="91605" y="45212"/>
                </a:lnTo>
                <a:lnTo>
                  <a:pt x="95669" y="46482"/>
                </a:lnTo>
                <a:lnTo>
                  <a:pt x="98539" y="47244"/>
                </a:lnTo>
                <a:lnTo>
                  <a:pt x="104355" y="41021"/>
                </a:lnTo>
                <a:lnTo>
                  <a:pt x="101320" y="40259"/>
                </a:lnTo>
                <a:lnTo>
                  <a:pt x="97116" y="38988"/>
                </a:lnTo>
                <a:lnTo>
                  <a:pt x="86410" y="35179"/>
                </a:lnTo>
                <a:lnTo>
                  <a:pt x="81241" y="32385"/>
                </a:lnTo>
                <a:lnTo>
                  <a:pt x="76276" y="28956"/>
                </a:lnTo>
                <a:lnTo>
                  <a:pt x="71208" y="25526"/>
                </a:lnTo>
                <a:lnTo>
                  <a:pt x="67360" y="21717"/>
                </a:lnTo>
                <a:lnTo>
                  <a:pt x="64850" y="17652"/>
                </a:lnTo>
                <a:close/>
              </a:path>
              <a:path w="344805" h="111760">
                <a:moveTo>
                  <a:pt x="161226" y="8762"/>
                </a:moveTo>
                <a:lnTo>
                  <a:pt x="143611" y="8762"/>
                </a:lnTo>
                <a:lnTo>
                  <a:pt x="136588" y="12446"/>
                </a:lnTo>
                <a:lnTo>
                  <a:pt x="123405" y="49530"/>
                </a:lnTo>
                <a:lnTo>
                  <a:pt x="123899" y="58293"/>
                </a:lnTo>
                <a:lnTo>
                  <a:pt x="143611" y="90424"/>
                </a:lnTo>
                <a:lnTo>
                  <a:pt x="161226" y="90424"/>
                </a:lnTo>
                <a:lnTo>
                  <a:pt x="168275" y="86741"/>
                </a:lnTo>
                <a:lnTo>
                  <a:pt x="171645" y="81914"/>
                </a:lnTo>
                <a:lnTo>
                  <a:pt x="146265" y="81914"/>
                </a:lnTo>
                <a:lnTo>
                  <a:pt x="141439" y="78739"/>
                </a:lnTo>
                <a:lnTo>
                  <a:pt x="134692" y="66198"/>
                </a:lnTo>
                <a:lnTo>
                  <a:pt x="134578" y="65912"/>
                </a:lnTo>
                <a:lnTo>
                  <a:pt x="132892" y="58420"/>
                </a:lnTo>
                <a:lnTo>
                  <a:pt x="132892" y="40639"/>
                </a:lnTo>
                <a:lnTo>
                  <a:pt x="134607" y="33147"/>
                </a:lnTo>
                <a:lnTo>
                  <a:pt x="141439" y="20447"/>
                </a:lnTo>
                <a:lnTo>
                  <a:pt x="146265" y="17145"/>
                </a:lnTo>
                <a:lnTo>
                  <a:pt x="171612" y="17145"/>
                </a:lnTo>
                <a:lnTo>
                  <a:pt x="168275" y="12446"/>
                </a:lnTo>
                <a:lnTo>
                  <a:pt x="161226" y="8762"/>
                </a:lnTo>
                <a:close/>
              </a:path>
              <a:path w="344805" h="111760">
                <a:moveTo>
                  <a:pt x="171612" y="17145"/>
                </a:moveTo>
                <a:lnTo>
                  <a:pt x="158826" y="17145"/>
                </a:lnTo>
                <a:lnTo>
                  <a:pt x="163652" y="20447"/>
                </a:lnTo>
                <a:lnTo>
                  <a:pt x="170319" y="33147"/>
                </a:lnTo>
                <a:lnTo>
                  <a:pt x="171983" y="40639"/>
                </a:lnTo>
                <a:lnTo>
                  <a:pt x="171955" y="58420"/>
                </a:lnTo>
                <a:lnTo>
                  <a:pt x="170319" y="65912"/>
                </a:lnTo>
                <a:lnTo>
                  <a:pt x="166578" y="73175"/>
                </a:lnTo>
                <a:lnTo>
                  <a:pt x="163652" y="78739"/>
                </a:lnTo>
                <a:lnTo>
                  <a:pt x="158826" y="81914"/>
                </a:lnTo>
                <a:lnTo>
                  <a:pt x="171645" y="81914"/>
                </a:lnTo>
                <a:lnTo>
                  <a:pt x="181343" y="49530"/>
                </a:lnTo>
                <a:lnTo>
                  <a:pt x="180852" y="40743"/>
                </a:lnTo>
                <a:lnTo>
                  <a:pt x="179382" y="32861"/>
                </a:lnTo>
                <a:lnTo>
                  <a:pt x="176933" y="25884"/>
                </a:lnTo>
                <a:lnTo>
                  <a:pt x="173507" y="19812"/>
                </a:lnTo>
                <a:lnTo>
                  <a:pt x="171612" y="17145"/>
                </a:lnTo>
                <a:close/>
              </a:path>
              <a:path w="344805" h="111760">
                <a:moveTo>
                  <a:pt x="250748" y="10668"/>
                </a:moveTo>
                <a:lnTo>
                  <a:pt x="241261" y="10668"/>
                </a:lnTo>
                <a:lnTo>
                  <a:pt x="241261" y="83947"/>
                </a:lnTo>
                <a:lnTo>
                  <a:pt x="278231" y="83438"/>
                </a:lnTo>
                <a:lnTo>
                  <a:pt x="285178" y="82804"/>
                </a:lnTo>
                <a:lnTo>
                  <a:pt x="304927" y="80010"/>
                </a:lnTo>
                <a:lnTo>
                  <a:pt x="308800" y="79375"/>
                </a:lnTo>
                <a:lnTo>
                  <a:pt x="308800" y="75946"/>
                </a:lnTo>
                <a:lnTo>
                  <a:pt x="250748" y="75946"/>
                </a:lnTo>
                <a:lnTo>
                  <a:pt x="250748" y="10668"/>
                </a:lnTo>
                <a:close/>
              </a:path>
              <a:path w="344805" h="111760">
                <a:moveTo>
                  <a:pt x="308800" y="71374"/>
                </a:moveTo>
                <a:lnTo>
                  <a:pt x="250748" y="75946"/>
                </a:lnTo>
                <a:lnTo>
                  <a:pt x="308800" y="75946"/>
                </a:lnTo>
                <a:lnTo>
                  <a:pt x="308800" y="71374"/>
                </a:lnTo>
                <a:close/>
              </a:path>
              <a:path w="344805" h="111760">
                <a:moveTo>
                  <a:pt x="326478" y="0"/>
                </a:moveTo>
                <a:lnTo>
                  <a:pt x="317080" y="0"/>
                </a:lnTo>
                <a:lnTo>
                  <a:pt x="317080" y="111379"/>
                </a:lnTo>
                <a:lnTo>
                  <a:pt x="326478" y="111379"/>
                </a:lnTo>
                <a:lnTo>
                  <a:pt x="326478" y="51688"/>
                </a:lnTo>
                <a:lnTo>
                  <a:pt x="344639" y="51688"/>
                </a:lnTo>
                <a:lnTo>
                  <a:pt x="344639" y="43687"/>
                </a:lnTo>
                <a:lnTo>
                  <a:pt x="326478" y="43687"/>
                </a:lnTo>
                <a:lnTo>
                  <a:pt x="326478" y="0"/>
                </a:lnTo>
                <a:close/>
              </a:path>
              <a:path w="344805" h="111760">
                <a:moveTo>
                  <a:pt x="216890" y="0"/>
                </a:moveTo>
                <a:lnTo>
                  <a:pt x="207403" y="0"/>
                </a:lnTo>
                <a:lnTo>
                  <a:pt x="207403" y="111379"/>
                </a:lnTo>
                <a:lnTo>
                  <a:pt x="216890" y="111379"/>
                </a:lnTo>
                <a:lnTo>
                  <a:pt x="21689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355597" y="5780278"/>
            <a:ext cx="215011" cy="111379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634489" y="5780278"/>
            <a:ext cx="3621151" cy="113411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329809" y="5780278"/>
            <a:ext cx="451484" cy="113664"/>
          </a:xfrm>
          <a:custGeom>
            <a:avLst/>
            <a:gdLst/>
            <a:ahLst/>
            <a:cxnLst/>
            <a:rect l="l" t="t" r="r" b="b"/>
            <a:pathLst>
              <a:path w="451485" h="113664">
                <a:moveTo>
                  <a:pt x="76707" y="86868"/>
                </a:moveTo>
                <a:lnTo>
                  <a:pt x="62991" y="86868"/>
                </a:lnTo>
                <a:lnTo>
                  <a:pt x="57403" y="88137"/>
                </a:lnTo>
                <a:lnTo>
                  <a:pt x="52958" y="90677"/>
                </a:lnTo>
                <a:lnTo>
                  <a:pt x="48513" y="93091"/>
                </a:lnTo>
                <a:lnTo>
                  <a:pt x="46441" y="96138"/>
                </a:lnTo>
                <a:lnTo>
                  <a:pt x="46441" y="104139"/>
                </a:lnTo>
                <a:lnTo>
                  <a:pt x="48513" y="107187"/>
                </a:lnTo>
                <a:lnTo>
                  <a:pt x="52958" y="109727"/>
                </a:lnTo>
                <a:lnTo>
                  <a:pt x="57403" y="112141"/>
                </a:lnTo>
                <a:lnTo>
                  <a:pt x="62991" y="113284"/>
                </a:lnTo>
                <a:lnTo>
                  <a:pt x="76707" y="113284"/>
                </a:lnTo>
                <a:lnTo>
                  <a:pt x="82423" y="112141"/>
                </a:lnTo>
                <a:lnTo>
                  <a:pt x="86740" y="109727"/>
                </a:lnTo>
                <a:lnTo>
                  <a:pt x="91186" y="107187"/>
                </a:lnTo>
                <a:lnTo>
                  <a:pt x="91445" y="106807"/>
                </a:lnTo>
                <a:lnTo>
                  <a:pt x="66293" y="106807"/>
                </a:lnTo>
                <a:lnTo>
                  <a:pt x="62991" y="106172"/>
                </a:lnTo>
                <a:lnTo>
                  <a:pt x="59943" y="105156"/>
                </a:lnTo>
                <a:lnTo>
                  <a:pt x="56768" y="104012"/>
                </a:lnTo>
                <a:lnTo>
                  <a:pt x="55362" y="102488"/>
                </a:lnTo>
                <a:lnTo>
                  <a:pt x="55244" y="97917"/>
                </a:lnTo>
                <a:lnTo>
                  <a:pt x="56768" y="96138"/>
                </a:lnTo>
                <a:lnTo>
                  <a:pt x="59943" y="94996"/>
                </a:lnTo>
                <a:lnTo>
                  <a:pt x="62991" y="93852"/>
                </a:lnTo>
                <a:lnTo>
                  <a:pt x="66293" y="93218"/>
                </a:lnTo>
                <a:lnTo>
                  <a:pt x="91186" y="93218"/>
                </a:lnTo>
                <a:lnTo>
                  <a:pt x="82295" y="88137"/>
                </a:lnTo>
                <a:lnTo>
                  <a:pt x="76707" y="86868"/>
                </a:lnTo>
                <a:close/>
              </a:path>
              <a:path w="451485" h="113664">
                <a:moveTo>
                  <a:pt x="91186" y="93218"/>
                </a:moveTo>
                <a:lnTo>
                  <a:pt x="73405" y="93218"/>
                </a:lnTo>
                <a:lnTo>
                  <a:pt x="76707" y="93852"/>
                </a:lnTo>
                <a:lnTo>
                  <a:pt x="79755" y="95123"/>
                </a:lnTo>
                <a:lnTo>
                  <a:pt x="82676" y="96266"/>
                </a:lnTo>
                <a:lnTo>
                  <a:pt x="84092" y="97917"/>
                </a:lnTo>
                <a:lnTo>
                  <a:pt x="84200" y="102488"/>
                </a:lnTo>
                <a:lnTo>
                  <a:pt x="82676" y="104139"/>
                </a:lnTo>
                <a:lnTo>
                  <a:pt x="79755" y="105156"/>
                </a:lnTo>
                <a:lnTo>
                  <a:pt x="76707" y="106299"/>
                </a:lnTo>
                <a:lnTo>
                  <a:pt x="73405" y="106807"/>
                </a:lnTo>
                <a:lnTo>
                  <a:pt x="91445" y="106807"/>
                </a:lnTo>
                <a:lnTo>
                  <a:pt x="93258" y="104139"/>
                </a:lnTo>
                <a:lnTo>
                  <a:pt x="93172" y="96138"/>
                </a:lnTo>
                <a:lnTo>
                  <a:pt x="91186" y="93218"/>
                </a:lnTo>
                <a:close/>
              </a:path>
              <a:path w="451485" h="113664">
                <a:moveTo>
                  <a:pt x="132841" y="65277"/>
                </a:moveTo>
                <a:lnTo>
                  <a:pt x="123443" y="65277"/>
                </a:lnTo>
                <a:lnTo>
                  <a:pt x="123443" y="110109"/>
                </a:lnTo>
                <a:lnTo>
                  <a:pt x="204342" y="110109"/>
                </a:lnTo>
                <a:lnTo>
                  <a:pt x="204342" y="102362"/>
                </a:lnTo>
                <a:lnTo>
                  <a:pt x="132841" y="102362"/>
                </a:lnTo>
                <a:lnTo>
                  <a:pt x="132841" y="85851"/>
                </a:lnTo>
                <a:lnTo>
                  <a:pt x="204342" y="85851"/>
                </a:lnTo>
                <a:lnTo>
                  <a:pt x="204342" y="78232"/>
                </a:lnTo>
                <a:lnTo>
                  <a:pt x="132841" y="78232"/>
                </a:lnTo>
                <a:lnTo>
                  <a:pt x="132841" y="65277"/>
                </a:lnTo>
                <a:close/>
              </a:path>
              <a:path w="451485" h="113664">
                <a:moveTo>
                  <a:pt x="204342" y="85851"/>
                </a:moveTo>
                <a:lnTo>
                  <a:pt x="195071" y="85851"/>
                </a:lnTo>
                <a:lnTo>
                  <a:pt x="195071" y="102362"/>
                </a:lnTo>
                <a:lnTo>
                  <a:pt x="204342" y="102362"/>
                </a:lnTo>
                <a:lnTo>
                  <a:pt x="204342" y="85851"/>
                </a:lnTo>
                <a:close/>
              </a:path>
              <a:path w="451485" h="113664">
                <a:moveTo>
                  <a:pt x="204342" y="65277"/>
                </a:moveTo>
                <a:lnTo>
                  <a:pt x="195071" y="65277"/>
                </a:lnTo>
                <a:lnTo>
                  <a:pt x="195071" y="78232"/>
                </a:lnTo>
                <a:lnTo>
                  <a:pt x="204342" y="78232"/>
                </a:lnTo>
                <a:lnTo>
                  <a:pt x="204342" y="65277"/>
                </a:lnTo>
                <a:close/>
              </a:path>
              <a:path w="451485" h="113664">
                <a:moveTo>
                  <a:pt x="18923" y="63881"/>
                </a:moveTo>
                <a:lnTo>
                  <a:pt x="9651" y="63881"/>
                </a:lnTo>
                <a:lnTo>
                  <a:pt x="9651" y="109855"/>
                </a:lnTo>
                <a:lnTo>
                  <a:pt x="42671" y="108204"/>
                </a:lnTo>
                <a:lnTo>
                  <a:pt x="43179" y="108204"/>
                </a:lnTo>
                <a:lnTo>
                  <a:pt x="43179" y="101346"/>
                </a:lnTo>
                <a:lnTo>
                  <a:pt x="18923" y="101346"/>
                </a:lnTo>
                <a:lnTo>
                  <a:pt x="18923" y="63881"/>
                </a:lnTo>
                <a:close/>
              </a:path>
              <a:path w="451485" h="113664">
                <a:moveTo>
                  <a:pt x="43179" y="99949"/>
                </a:moveTo>
                <a:lnTo>
                  <a:pt x="42671" y="100075"/>
                </a:lnTo>
                <a:lnTo>
                  <a:pt x="41020" y="100202"/>
                </a:lnTo>
                <a:lnTo>
                  <a:pt x="35432" y="100964"/>
                </a:lnTo>
                <a:lnTo>
                  <a:pt x="29210" y="101219"/>
                </a:lnTo>
                <a:lnTo>
                  <a:pt x="18923" y="101346"/>
                </a:lnTo>
                <a:lnTo>
                  <a:pt x="43179" y="101346"/>
                </a:lnTo>
                <a:lnTo>
                  <a:pt x="43179" y="99949"/>
                </a:lnTo>
                <a:close/>
              </a:path>
              <a:path w="451485" h="113664">
                <a:moveTo>
                  <a:pt x="97027" y="75311"/>
                </a:moveTo>
                <a:lnTo>
                  <a:pt x="42925" y="75311"/>
                </a:lnTo>
                <a:lnTo>
                  <a:pt x="42925" y="82423"/>
                </a:lnTo>
                <a:lnTo>
                  <a:pt x="97027" y="82423"/>
                </a:lnTo>
                <a:lnTo>
                  <a:pt x="97027" y="75311"/>
                </a:lnTo>
                <a:close/>
              </a:path>
              <a:path w="451485" h="113664">
                <a:moveTo>
                  <a:pt x="85216" y="61849"/>
                </a:moveTo>
                <a:lnTo>
                  <a:pt x="54355" y="61849"/>
                </a:lnTo>
                <a:lnTo>
                  <a:pt x="54355" y="68834"/>
                </a:lnTo>
                <a:lnTo>
                  <a:pt x="85216" y="68834"/>
                </a:lnTo>
                <a:lnTo>
                  <a:pt x="85216" y="61849"/>
                </a:lnTo>
                <a:close/>
              </a:path>
              <a:path w="451485" h="113664">
                <a:moveTo>
                  <a:pt x="219582" y="49657"/>
                </a:moveTo>
                <a:lnTo>
                  <a:pt x="108203" y="49657"/>
                </a:lnTo>
                <a:lnTo>
                  <a:pt x="108203" y="57404"/>
                </a:lnTo>
                <a:lnTo>
                  <a:pt x="219582" y="57404"/>
                </a:lnTo>
                <a:lnTo>
                  <a:pt x="219582" y="49657"/>
                </a:lnTo>
                <a:close/>
              </a:path>
              <a:path w="451485" h="113664">
                <a:moveTo>
                  <a:pt x="53466" y="7493"/>
                </a:moveTo>
                <a:lnTo>
                  <a:pt x="0" y="7493"/>
                </a:lnTo>
                <a:lnTo>
                  <a:pt x="0" y="52197"/>
                </a:lnTo>
                <a:lnTo>
                  <a:pt x="53466" y="52197"/>
                </a:lnTo>
                <a:lnTo>
                  <a:pt x="53466" y="44450"/>
                </a:lnTo>
                <a:lnTo>
                  <a:pt x="9398" y="44450"/>
                </a:lnTo>
                <a:lnTo>
                  <a:pt x="9398" y="15239"/>
                </a:lnTo>
                <a:lnTo>
                  <a:pt x="53466" y="15239"/>
                </a:lnTo>
                <a:lnTo>
                  <a:pt x="53466" y="7493"/>
                </a:lnTo>
                <a:close/>
              </a:path>
              <a:path w="451485" h="113664">
                <a:moveTo>
                  <a:pt x="53466" y="15239"/>
                </a:moveTo>
                <a:lnTo>
                  <a:pt x="44195" y="15239"/>
                </a:lnTo>
                <a:lnTo>
                  <a:pt x="44195" y="44450"/>
                </a:lnTo>
                <a:lnTo>
                  <a:pt x="53466" y="44450"/>
                </a:lnTo>
                <a:lnTo>
                  <a:pt x="53466" y="15239"/>
                </a:lnTo>
                <a:close/>
              </a:path>
              <a:path w="451485" h="113664">
                <a:moveTo>
                  <a:pt x="403098" y="13716"/>
                </a:moveTo>
                <a:lnTo>
                  <a:pt x="348741" y="13716"/>
                </a:lnTo>
                <a:lnTo>
                  <a:pt x="348741" y="85089"/>
                </a:lnTo>
                <a:lnTo>
                  <a:pt x="366394" y="85089"/>
                </a:lnTo>
                <a:lnTo>
                  <a:pt x="373252" y="84962"/>
                </a:lnTo>
                <a:lnTo>
                  <a:pt x="380111" y="84709"/>
                </a:lnTo>
                <a:lnTo>
                  <a:pt x="387476" y="84582"/>
                </a:lnTo>
                <a:lnTo>
                  <a:pt x="394588" y="84200"/>
                </a:lnTo>
                <a:lnTo>
                  <a:pt x="412750" y="82169"/>
                </a:lnTo>
                <a:lnTo>
                  <a:pt x="415416" y="81661"/>
                </a:lnTo>
                <a:lnTo>
                  <a:pt x="415416" y="77343"/>
                </a:lnTo>
                <a:lnTo>
                  <a:pt x="358139" y="77343"/>
                </a:lnTo>
                <a:lnTo>
                  <a:pt x="358139" y="21462"/>
                </a:lnTo>
                <a:lnTo>
                  <a:pt x="403098" y="21462"/>
                </a:lnTo>
                <a:lnTo>
                  <a:pt x="403098" y="13716"/>
                </a:lnTo>
                <a:close/>
              </a:path>
              <a:path w="451485" h="113664">
                <a:moveTo>
                  <a:pt x="415416" y="74041"/>
                </a:moveTo>
                <a:lnTo>
                  <a:pt x="358139" y="77343"/>
                </a:lnTo>
                <a:lnTo>
                  <a:pt x="415416" y="77343"/>
                </a:lnTo>
                <a:lnTo>
                  <a:pt x="415416" y="74041"/>
                </a:lnTo>
                <a:close/>
              </a:path>
              <a:path w="451485" h="113664">
                <a:moveTo>
                  <a:pt x="245237" y="10668"/>
                </a:moveTo>
                <a:lnTo>
                  <a:pt x="235712" y="10668"/>
                </a:lnTo>
                <a:lnTo>
                  <a:pt x="235712" y="83947"/>
                </a:lnTo>
                <a:lnTo>
                  <a:pt x="255015" y="83947"/>
                </a:lnTo>
                <a:lnTo>
                  <a:pt x="262000" y="83820"/>
                </a:lnTo>
                <a:lnTo>
                  <a:pt x="268477" y="83566"/>
                </a:lnTo>
                <a:lnTo>
                  <a:pt x="275208" y="83438"/>
                </a:lnTo>
                <a:lnTo>
                  <a:pt x="282193" y="82804"/>
                </a:lnTo>
                <a:lnTo>
                  <a:pt x="296417" y="80772"/>
                </a:lnTo>
                <a:lnTo>
                  <a:pt x="305815" y="79248"/>
                </a:lnTo>
                <a:lnTo>
                  <a:pt x="305815" y="75946"/>
                </a:lnTo>
                <a:lnTo>
                  <a:pt x="245237" y="75946"/>
                </a:lnTo>
                <a:lnTo>
                  <a:pt x="245237" y="10668"/>
                </a:lnTo>
                <a:close/>
              </a:path>
              <a:path w="451485" h="113664">
                <a:moveTo>
                  <a:pt x="305815" y="71374"/>
                </a:moveTo>
                <a:lnTo>
                  <a:pt x="245237" y="75946"/>
                </a:lnTo>
                <a:lnTo>
                  <a:pt x="305815" y="75946"/>
                </a:lnTo>
                <a:lnTo>
                  <a:pt x="305815" y="71374"/>
                </a:lnTo>
                <a:close/>
              </a:path>
              <a:path w="451485" h="113664">
                <a:moveTo>
                  <a:pt x="168910" y="635"/>
                </a:moveTo>
                <a:lnTo>
                  <a:pt x="158876" y="635"/>
                </a:lnTo>
                <a:lnTo>
                  <a:pt x="158876" y="7874"/>
                </a:lnTo>
                <a:lnTo>
                  <a:pt x="157479" y="11175"/>
                </a:lnTo>
                <a:lnTo>
                  <a:pt x="154686" y="14605"/>
                </a:lnTo>
                <a:lnTo>
                  <a:pt x="151891" y="17907"/>
                </a:lnTo>
                <a:lnTo>
                  <a:pt x="148208" y="20955"/>
                </a:lnTo>
                <a:lnTo>
                  <a:pt x="143763" y="23622"/>
                </a:lnTo>
                <a:lnTo>
                  <a:pt x="138811" y="26670"/>
                </a:lnTo>
                <a:lnTo>
                  <a:pt x="133350" y="29083"/>
                </a:lnTo>
                <a:lnTo>
                  <a:pt x="121792" y="32893"/>
                </a:lnTo>
                <a:lnTo>
                  <a:pt x="117728" y="34162"/>
                </a:lnTo>
                <a:lnTo>
                  <a:pt x="115569" y="34544"/>
                </a:lnTo>
                <a:lnTo>
                  <a:pt x="121157" y="40894"/>
                </a:lnTo>
                <a:lnTo>
                  <a:pt x="147700" y="30734"/>
                </a:lnTo>
                <a:lnTo>
                  <a:pt x="151891" y="28321"/>
                </a:lnTo>
                <a:lnTo>
                  <a:pt x="155575" y="25654"/>
                </a:lnTo>
                <a:lnTo>
                  <a:pt x="158495" y="22733"/>
                </a:lnTo>
                <a:lnTo>
                  <a:pt x="161543" y="19938"/>
                </a:lnTo>
                <a:lnTo>
                  <a:pt x="163321" y="17399"/>
                </a:lnTo>
                <a:lnTo>
                  <a:pt x="163956" y="15494"/>
                </a:lnTo>
                <a:lnTo>
                  <a:pt x="173810" y="15494"/>
                </a:lnTo>
                <a:lnTo>
                  <a:pt x="170306" y="11175"/>
                </a:lnTo>
                <a:lnTo>
                  <a:pt x="168910" y="7874"/>
                </a:lnTo>
                <a:lnTo>
                  <a:pt x="168910" y="635"/>
                </a:lnTo>
                <a:close/>
              </a:path>
              <a:path w="451485" h="113664">
                <a:moveTo>
                  <a:pt x="173810" y="15494"/>
                </a:moveTo>
                <a:lnTo>
                  <a:pt x="163956" y="15494"/>
                </a:lnTo>
                <a:lnTo>
                  <a:pt x="164464" y="17399"/>
                </a:lnTo>
                <a:lnTo>
                  <a:pt x="166242" y="19938"/>
                </a:lnTo>
                <a:lnTo>
                  <a:pt x="172212" y="25654"/>
                </a:lnTo>
                <a:lnTo>
                  <a:pt x="175767" y="28321"/>
                </a:lnTo>
                <a:lnTo>
                  <a:pt x="180086" y="30734"/>
                </a:lnTo>
                <a:lnTo>
                  <a:pt x="184785" y="33655"/>
                </a:lnTo>
                <a:lnTo>
                  <a:pt x="189737" y="35813"/>
                </a:lnTo>
                <a:lnTo>
                  <a:pt x="200025" y="39116"/>
                </a:lnTo>
                <a:lnTo>
                  <a:pt x="203962" y="40259"/>
                </a:lnTo>
                <a:lnTo>
                  <a:pt x="206501" y="40894"/>
                </a:lnTo>
                <a:lnTo>
                  <a:pt x="212216" y="34544"/>
                </a:lnTo>
                <a:lnTo>
                  <a:pt x="210057" y="34162"/>
                </a:lnTo>
                <a:lnTo>
                  <a:pt x="194310" y="29083"/>
                </a:lnTo>
                <a:lnTo>
                  <a:pt x="188849" y="26670"/>
                </a:lnTo>
                <a:lnTo>
                  <a:pt x="183895" y="23622"/>
                </a:lnTo>
                <a:lnTo>
                  <a:pt x="179450" y="20955"/>
                </a:lnTo>
                <a:lnTo>
                  <a:pt x="175767" y="17907"/>
                </a:lnTo>
                <a:lnTo>
                  <a:pt x="173810" y="15494"/>
                </a:lnTo>
                <a:close/>
              </a:path>
              <a:path w="451485" h="113664">
                <a:moveTo>
                  <a:pt x="432942" y="0"/>
                </a:moveTo>
                <a:lnTo>
                  <a:pt x="423544" y="0"/>
                </a:lnTo>
                <a:lnTo>
                  <a:pt x="423544" y="111379"/>
                </a:lnTo>
                <a:lnTo>
                  <a:pt x="432942" y="111379"/>
                </a:lnTo>
                <a:lnTo>
                  <a:pt x="432942" y="53339"/>
                </a:lnTo>
                <a:lnTo>
                  <a:pt x="450976" y="53339"/>
                </a:lnTo>
                <a:lnTo>
                  <a:pt x="450976" y="45338"/>
                </a:lnTo>
                <a:lnTo>
                  <a:pt x="432942" y="45338"/>
                </a:lnTo>
                <a:lnTo>
                  <a:pt x="432942" y="0"/>
                </a:lnTo>
                <a:close/>
              </a:path>
              <a:path w="451485" h="113664">
                <a:moveTo>
                  <a:pt x="323468" y="0"/>
                </a:moveTo>
                <a:lnTo>
                  <a:pt x="313943" y="0"/>
                </a:lnTo>
                <a:lnTo>
                  <a:pt x="313943" y="111379"/>
                </a:lnTo>
                <a:lnTo>
                  <a:pt x="323468" y="111379"/>
                </a:lnTo>
                <a:lnTo>
                  <a:pt x="323468" y="0"/>
                </a:lnTo>
                <a:close/>
              </a:path>
              <a:path w="451485" h="113664">
                <a:moveTo>
                  <a:pt x="87375" y="0"/>
                </a:moveTo>
                <a:lnTo>
                  <a:pt x="78104" y="0"/>
                </a:lnTo>
                <a:lnTo>
                  <a:pt x="78104" y="56134"/>
                </a:lnTo>
                <a:lnTo>
                  <a:pt x="87375" y="56134"/>
                </a:lnTo>
                <a:lnTo>
                  <a:pt x="87375" y="33147"/>
                </a:lnTo>
                <a:lnTo>
                  <a:pt x="104266" y="33147"/>
                </a:lnTo>
                <a:lnTo>
                  <a:pt x="104266" y="25019"/>
                </a:lnTo>
                <a:lnTo>
                  <a:pt x="87375" y="25019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790057" y="587393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867780" y="5780278"/>
            <a:ext cx="218313" cy="111379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51753" y="5780278"/>
            <a:ext cx="222123" cy="111379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54316" y="5996685"/>
            <a:ext cx="684530" cy="111760"/>
          </a:xfrm>
          <a:custGeom>
            <a:avLst/>
            <a:gdLst/>
            <a:ahLst/>
            <a:cxnLst/>
            <a:rect l="l" t="t" r="r" b="b"/>
            <a:pathLst>
              <a:path w="684530" h="111760">
                <a:moveTo>
                  <a:pt x="177939" y="71627"/>
                </a:moveTo>
                <a:lnTo>
                  <a:pt x="168325" y="71627"/>
                </a:lnTo>
                <a:lnTo>
                  <a:pt x="168325" y="111378"/>
                </a:lnTo>
                <a:lnTo>
                  <a:pt x="177939" y="111378"/>
                </a:lnTo>
                <a:lnTo>
                  <a:pt x="177939" y="71627"/>
                </a:lnTo>
                <a:close/>
              </a:path>
              <a:path w="684530" h="111760">
                <a:moveTo>
                  <a:pt x="228790" y="63753"/>
                </a:moveTo>
                <a:lnTo>
                  <a:pt x="117475" y="63753"/>
                </a:lnTo>
                <a:lnTo>
                  <a:pt x="117475" y="71627"/>
                </a:lnTo>
                <a:lnTo>
                  <a:pt x="228790" y="71627"/>
                </a:lnTo>
                <a:lnTo>
                  <a:pt x="228790" y="63753"/>
                </a:lnTo>
                <a:close/>
              </a:path>
              <a:path w="684530" h="111760">
                <a:moveTo>
                  <a:pt x="460463" y="89281"/>
                </a:moveTo>
                <a:lnTo>
                  <a:pt x="349084" y="89281"/>
                </a:lnTo>
                <a:lnTo>
                  <a:pt x="349084" y="97155"/>
                </a:lnTo>
                <a:lnTo>
                  <a:pt x="460463" y="97155"/>
                </a:lnTo>
                <a:lnTo>
                  <a:pt x="460463" y="89281"/>
                </a:lnTo>
                <a:close/>
              </a:path>
              <a:path w="684530" h="111760">
                <a:moveTo>
                  <a:pt x="409409" y="62864"/>
                </a:moveTo>
                <a:lnTo>
                  <a:pt x="399884" y="62864"/>
                </a:lnTo>
                <a:lnTo>
                  <a:pt x="399884" y="89281"/>
                </a:lnTo>
                <a:lnTo>
                  <a:pt x="409409" y="89281"/>
                </a:lnTo>
                <a:lnTo>
                  <a:pt x="409409" y="62864"/>
                </a:lnTo>
                <a:close/>
              </a:path>
              <a:path w="684530" h="111760">
                <a:moveTo>
                  <a:pt x="415190" y="35940"/>
                </a:moveTo>
                <a:lnTo>
                  <a:pt x="404837" y="35940"/>
                </a:lnTo>
                <a:lnTo>
                  <a:pt x="405599" y="37845"/>
                </a:lnTo>
                <a:lnTo>
                  <a:pt x="422617" y="55371"/>
                </a:lnTo>
                <a:lnTo>
                  <a:pt x="427443" y="58800"/>
                </a:lnTo>
                <a:lnTo>
                  <a:pt x="432015" y="61468"/>
                </a:lnTo>
                <a:lnTo>
                  <a:pt x="441159" y="65531"/>
                </a:lnTo>
                <a:lnTo>
                  <a:pt x="444588" y="66928"/>
                </a:lnTo>
                <a:lnTo>
                  <a:pt x="446874" y="67563"/>
                </a:lnTo>
                <a:lnTo>
                  <a:pt x="453097" y="60832"/>
                </a:lnTo>
                <a:lnTo>
                  <a:pt x="450430" y="60197"/>
                </a:lnTo>
                <a:lnTo>
                  <a:pt x="446493" y="58674"/>
                </a:lnTo>
                <a:lnTo>
                  <a:pt x="441286" y="56261"/>
                </a:lnTo>
                <a:lnTo>
                  <a:pt x="435952" y="53847"/>
                </a:lnTo>
                <a:lnTo>
                  <a:pt x="430999" y="50800"/>
                </a:lnTo>
                <a:lnTo>
                  <a:pt x="426300" y="47370"/>
                </a:lnTo>
                <a:lnTo>
                  <a:pt x="421855" y="44068"/>
                </a:lnTo>
                <a:lnTo>
                  <a:pt x="418045" y="40005"/>
                </a:lnTo>
                <a:lnTo>
                  <a:pt x="415190" y="35940"/>
                </a:lnTo>
                <a:close/>
              </a:path>
              <a:path w="684530" h="111760">
                <a:moveTo>
                  <a:pt x="409663" y="18668"/>
                </a:moveTo>
                <a:lnTo>
                  <a:pt x="399884" y="18668"/>
                </a:lnTo>
                <a:lnTo>
                  <a:pt x="399884" y="26288"/>
                </a:lnTo>
                <a:lnTo>
                  <a:pt x="398233" y="30733"/>
                </a:lnTo>
                <a:lnTo>
                  <a:pt x="394804" y="35432"/>
                </a:lnTo>
                <a:lnTo>
                  <a:pt x="391502" y="40131"/>
                </a:lnTo>
                <a:lnTo>
                  <a:pt x="387692" y="44195"/>
                </a:lnTo>
                <a:lnTo>
                  <a:pt x="378675" y="50926"/>
                </a:lnTo>
                <a:lnTo>
                  <a:pt x="373722" y="53847"/>
                </a:lnTo>
                <a:lnTo>
                  <a:pt x="368388" y="56133"/>
                </a:lnTo>
                <a:lnTo>
                  <a:pt x="363054" y="58546"/>
                </a:lnTo>
                <a:lnTo>
                  <a:pt x="359117" y="60070"/>
                </a:lnTo>
                <a:lnTo>
                  <a:pt x="356450" y="60706"/>
                </a:lnTo>
                <a:lnTo>
                  <a:pt x="362673" y="67437"/>
                </a:lnTo>
                <a:lnTo>
                  <a:pt x="364959" y="66801"/>
                </a:lnTo>
                <a:lnTo>
                  <a:pt x="368515" y="65405"/>
                </a:lnTo>
                <a:lnTo>
                  <a:pt x="372960" y="63372"/>
                </a:lnTo>
                <a:lnTo>
                  <a:pt x="377532" y="61340"/>
                </a:lnTo>
                <a:lnTo>
                  <a:pt x="382104" y="58674"/>
                </a:lnTo>
                <a:lnTo>
                  <a:pt x="386930" y="55244"/>
                </a:lnTo>
                <a:lnTo>
                  <a:pt x="391375" y="52196"/>
                </a:lnTo>
                <a:lnTo>
                  <a:pt x="395185" y="48640"/>
                </a:lnTo>
                <a:lnTo>
                  <a:pt x="401789" y="40766"/>
                </a:lnTo>
                <a:lnTo>
                  <a:pt x="403948" y="37845"/>
                </a:lnTo>
                <a:lnTo>
                  <a:pt x="404837" y="35940"/>
                </a:lnTo>
                <a:lnTo>
                  <a:pt x="415190" y="35940"/>
                </a:lnTo>
                <a:lnTo>
                  <a:pt x="414743" y="35306"/>
                </a:lnTo>
                <a:lnTo>
                  <a:pt x="411314" y="30733"/>
                </a:lnTo>
                <a:lnTo>
                  <a:pt x="409663" y="26288"/>
                </a:lnTo>
                <a:lnTo>
                  <a:pt x="409663" y="18668"/>
                </a:lnTo>
                <a:close/>
              </a:path>
              <a:path w="684530" h="111760">
                <a:moveTo>
                  <a:pt x="446366" y="10794"/>
                </a:moveTo>
                <a:lnTo>
                  <a:pt x="363181" y="10794"/>
                </a:lnTo>
                <a:lnTo>
                  <a:pt x="363181" y="18668"/>
                </a:lnTo>
                <a:lnTo>
                  <a:pt x="446366" y="18668"/>
                </a:lnTo>
                <a:lnTo>
                  <a:pt x="446366" y="10794"/>
                </a:lnTo>
                <a:close/>
              </a:path>
              <a:path w="684530" h="111760">
                <a:moveTo>
                  <a:pt x="344639" y="88645"/>
                </a:moveTo>
                <a:lnTo>
                  <a:pt x="233299" y="88645"/>
                </a:lnTo>
                <a:lnTo>
                  <a:pt x="233299" y="96519"/>
                </a:lnTo>
                <a:lnTo>
                  <a:pt x="344639" y="96519"/>
                </a:lnTo>
                <a:lnTo>
                  <a:pt x="344639" y="88645"/>
                </a:lnTo>
                <a:close/>
              </a:path>
              <a:path w="684530" h="111760">
                <a:moveTo>
                  <a:pt x="293509" y="64896"/>
                </a:moveTo>
                <a:lnTo>
                  <a:pt x="283895" y="64896"/>
                </a:lnTo>
                <a:lnTo>
                  <a:pt x="283895" y="88645"/>
                </a:lnTo>
                <a:lnTo>
                  <a:pt x="293509" y="88645"/>
                </a:lnTo>
                <a:lnTo>
                  <a:pt x="293509" y="64896"/>
                </a:lnTo>
                <a:close/>
              </a:path>
              <a:path w="684530" h="111760">
                <a:moveTo>
                  <a:pt x="258216" y="7238"/>
                </a:moveTo>
                <a:lnTo>
                  <a:pt x="248729" y="7238"/>
                </a:lnTo>
                <a:lnTo>
                  <a:pt x="248729" y="64896"/>
                </a:lnTo>
                <a:lnTo>
                  <a:pt x="329145" y="64896"/>
                </a:lnTo>
                <a:lnTo>
                  <a:pt x="329145" y="57022"/>
                </a:lnTo>
                <a:lnTo>
                  <a:pt x="258216" y="57022"/>
                </a:lnTo>
                <a:lnTo>
                  <a:pt x="258216" y="34925"/>
                </a:lnTo>
                <a:lnTo>
                  <a:pt x="329145" y="34925"/>
                </a:lnTo>
                <a:lnTo>
                  <a:pt x="329145" y="27177"/>
                </a:lnTo>
                <a:lnTo>
                  <a:pt x="258216" y="27177"/>
                </a:lnTo>
                <a:lnTo>
                  <a:pt x="258216" y="7238"/>
                </a:lnTo>
                <a:close/>
              </a:path>
              <a:path w="684530" h="111760">
                <a:moveTo>
                  <a:pt x="329145" y="34925"/>
                </a:moveTo>
                <a:lnTo>
                  <a:pt x="319747" y="34925"/>
                </a:lnTo>
                <a:lnTo>
                  <a:pt x="319747" y="57022"/>
                </a:lnTo>
                <a:lnTo>
                  <a:pt x="329145" y="57022"/>
                </a:lnTo>
                <a:lnTo>
                  <a:pt x="329145" y="34925"/>
                </a:lnTo>
                <a:close/>
              </a:path>
              <a:path w="684530" h="111760">
                <a:moveTo>
                  <a:pt x="329145" y="7238"/>
                </a:moveTo>
                <a:lnTo>
                  <a:pt x="319747" y="7238"/>
                </a:lnTo>
                <a:lnTo>
                  <a:pt x="319747" y="27177"/>
                </a:lnTo>
                <a:lnTo>
                  <a:pt x="329145" y="27177"/>
                </a:lnTo>
                <a:lnTo>
                  <a:pt x="329145" y="7238"/>
                </a:lnTo>
                <a:close/>
              </a:path>
              <a:path w="684530" h="111760">
                <a:moveTo>
                  <a:pt x="213106" y="5714"/>
                </a:moveTo>
                <a:lnTo>
                  <a:pt x="133159" y="5714"/>
                </a:lnTo>
                <a:lnTo>
                  <a:pt x="133159" y="48006"/>
                </a:lnTo>
                <a:lnTo>
                  <a:pt x="213106" y="48006"/>
                </a:lnTo>
                <a:lnTo>
                  <a:pt x="213106" y="40131"/>
                </a:lnTo>
                <a:lnTo>
                  <a:pt x="142646" y="40131"/>
                </a:lnTo>
                <a:lnTo>
                  <a:pt x="142646" y="13588"/>
                </a:lnTo>
                <a:lnTo>
                  <a:pt x="213106" y="13588"/>
                </a:lnTo>
                <a:lnTo>
                  <a:pt x="213106" y="5714"/>
                </a:lnTo>
                <a:close/>
              </a:path>
              <a:path w="684530" h="111760">
                <a:moveTo>
                  <a:pt x="213106" y="13588"/>
                </a:moveTo>
                <a:lnTo>
                  <a:pt x="203619" y="13588"/>
                </a:lnTo>
                <a:lnTo>
                  <a:pt x="203619" y="40131"/>
                </a:lnTo>
                <a:lnTo>
                  <a:pt x="213106" y="40131"/>
                </a:lnTo>
                <a:lnTo>
                  <a:pt x="213106" y="13588"/>
                </a:lnTo>
                <a:close/>
              </a:path>
              <a:path w="684530" h="111760">
                <a:moveTo>
                  <a:pt x="647407" y="13334"/>
                </a:moveTo>
                <a:lnTo>
                  <a:pt x="594829" y="13334"/>
                </a:lnTo>
                <a:lnTo>
                  <a:pt x="594829" y="20955"/>
                </a:lnTo>
                <a:lnTo>
                  <a:pt x="636739" y="20955"/>
                </a:lnTo>
                <a:lnTo>
                  <a:pt x="636104" y="25781"/>
                </a:lnTo>
                <a:lnTo>
                  <a:pt x="634580" y="31622"/>
                </a:lnTo>
                <a:lnTo>
                  <a:pt x="632294" y="38481"/>
                </a:lnTo>
                <a:lnTo>
                  <a:pt x="630008" y="45465"/>
                </a:lnTo>
                <a:lnTo>
                  <a:pt x="626325" y="52324"/>
                </a:lnTo>
                <a:lnTo>
                  <a:pt x="621372" y="59055"/>
                </a:lnTo>
                <a:lnTo>
                  <a:pt x="617054" y="65024"/>
                </a:lnTo>
                <a:lnTo>
                  <a:pt x="611720" y="70231"/>
                </a:lnTo>
                <a:lnTo>
                  <a:pt x="599528" y="79375"/>
                </a:lnTo>
                <a:lnTo>
                  <a:pt x="593686" y="82931"/>
                </a:lnTo>
                <a:lnTo>
                  <a:pt x="588098" y="85725"/>
                </a:lnTo>
                <a:lnTo>
                  <a:pt x="595337" y="91439"/>
                </a:lnTo>
                <a:lnTo>
                  <a:pt x="630262" y="61721"/>
                </a:lnTo>
                <a:lnTo>
                  <a:pt x="646899" y="20319"/>
                </a:lnTo>
                <a:lnTo>
                  <a:pt x="647407" y="13334"/>
                </a:lnTo>
                <a:close/>
              </a:path>
              <a:path w="684530" h="111760">
                <a:moveTo>
                  <a:pt x="530059" y="13334"/>
                </a:moveTo>
                <a:lnTo>
                  <a:pt x="477481" y="13334"/>
                </a:lnTo>
                <a:lnTo>
                  <a:pt x="477481" y="20955"/>
                </a:lnTo>
                <a:lnTo>
                  <a:pt x="519391" y="20955"/>
                </a:lnTo>
                <a:lnTo>
                  <a:pt x="518756" y="25781"/>
                </a:lnTo>
                <a:lnTo>
                  <a:pt x="517232" y="31622"/>
                </a:lnTo>
                <a:lnTo>
                  <a:pt x="514946" y="38481"/>
                </a:lnTo>
                <a:lnTo>
                  <a:pt x="512660" y="45465"/>
                </a:lnTo>
                <a:lnTo>
                  <a:pt x="508977" y="52324"/>
                </a:lnTo>
                <a:lnTo>
                  <a:pt x="504024" y="59055"/>
                </a:lnTo>
                <a:lnTo>
                  <a:pt x="499706" y="65024"/>
                </a:lnTo>
                <a:lnTo>
                  <a:pt x="494372" y="70231"/>
                </a:lnTo>
                <a:lnTo>
                  <a:pt x="482180" y="79375"/>
                </a:lnTo>
                <a:lnTo>
                  <a:pt x="476338" y="82931"/>
                </a:lnTo>
                <a:lnTo>
                  <a:pt x="470750" y="85725"/>
                </a:lnTo>
                <a:lnTo>
                  <a:pt x="477989" y="91439"/>
                </a:lnTo>
                <a:lnTo>
                  <a:pt x="512914" y="61721"/>
                </a:lnTo>
                <a:lnTo>
                  <a:pt x="529551" y="20319"/>
                </a:lnTo>
                <a:lnTo>
                  <a:pt x="530059" y="13334"/>
                </a:lnTo>
                <a:close/>
              </a:path>
              <a:path w="684530" h="111760">
                <a:moveTo>
                  <a:pt x="44145" y="6603"/>
                </a:moveTo>
                <a:lnTo>
                  <a:pt x="34404" y="6603"/>
                </a:lnTo>
                <a:lnTo>
                  <a:pt x="34404" y="32131"/>
                </a:lnTo>
                <a:lnTo>
                  <a:pt x="33604" y="38353"/>
                </a:lnTo>
                <a:lnTo>
                  <a:pt x="32003" y="44703"/>
                </a:lnTo>
                <a:lnTo>
                  <a:pt x="30403" y="50926"/>
                </a:lnTo>
                <a:lnTo>
                  <a:pt x="27914" y="56768"/>
                </a:lnTo>
                <a:lnTo>
                  <a:pt x="24549" y="61849"/>
                </a:lnTo>
                <a:lnTo>
                  <a:pt x="21335" y="66801"/>
                </a:lnTo>
                <a:lnTo>
                  <a:pt x="17500" y="71246"/>
                </a:lnTo>
                <a:lnTo>
                  <a:pt x="8559" y="79375"/>
                </a:lnTo>
                <a:lnTo>
                  <a:pt x="4216" y="82676"/>
                </a:lnTo>
                <a:lnTo>
                  <a:pt x="0" y="85089"/>
                </a:lnTo>
                <a:lnTo>
                  <a:pt x="7594" y="91439"/>
                </a:lnTo>
                <a:lnTo>
                  <a:pt x="35609" y="60832"/>
                </a:lnTo>
                <a:lnTo>
                  <a:pt x="39344" y="51434"/>
                </a:lnTo>
                <a:lnTo>
                  <a:pt x="48695" y="51434"/>
                </a:lnTo>
                <a:lnTo>
                  <a:pt x="48158" y="50291"/>
                </a:lnTo>
                <a:lnTo>
                  <a:pt x="44945" y="38226"/>
                </a:lnTo>
                <a:lnTo>
                  <a:pt x="44145" y="32131"/>
                </a:lnTo>
                <a:lnTo>
                  <a:pt x="44145" y="6603"/>
                </a:lnTo>
                <a:close/>
              </a:path>
              <a:path w="684530" h="111760">
                <a:moveTo>
                  <a:pt x="48695" y="51434"/>
                </a:moveTo>
                <a:lnTo>
                  <a:pt x="39344" y="51434"/>
                </a:lnTo>
                <a:lnTo>
                  <a:pt x="40106" y="53847"/>
                </a:lnTo>
                <a:lnTo>
                  <a:pt x="41490" y="57022"/>
                </a:lnTo>
                <a:lnTo>
                  <a:pt x="44044" y="61849"/>
                </a:lnTo>
                <a:lnTo>
                  <a:pt x="45542" y="64769"/>
                </a:lnTo>
                <a:lnTo>
                  <a:pt x="71221" y="89026"/>
                </a:lnTo>
                <a:lnTo>
                  <a:pt x="77800" y="82168"/>
                </a:lnTo>
                <a:lnTo>
                  <a:pt x="74422" y="80390"/>
                </a:lnTo>
                <a:lnTo>
                  <a:pt x="70561" y="77724"/>
                </a:lnTo>
                <a:lnTo>
                  <a:pt x="66217" y="74168"/>
                </a:lnTo>
                <a:lnTo>
                  <a:pt x="61874" y="70738"/>
                </a:lnTo>
                <a:lnTo>
                  <a:pt x="58064" y="66547"/>
                </a:lnTo>
                <a:lnTo>
                  <a:pt x="54158" y="60832"/>
                </a:lnTo>
                <a:lnTo>
                  <a:pt x="50901" y="56133"/>
                </a:lnTo>
                <a:lnTo>
                  <a:pt x="48695" y="51434"/>
                </a:lnTo>
                <a:close/>
              </a:path>
              <a:path w="684530" h="111760">
                <a:moveTo>
                  <a:pt x="684237" y="0"/>
                </a:moveTo>
                <a:lnTo>
                  <a:pt x="674712" y="0"/>
                </a:lnTo>
                <a:lnTo>
                  <a:pt x="674712" y="111378"/>
                </a:lnTo>
                <a:lnTo>
                  <a:pt x="684237" y="111378"/>
                </a:lnTo>
                <a:lnTo>
                  <a:pt x="684237" y="0"/>
                </a:lnTo>
                <a:close/>
              </a:path>
              <a:path w="684530" h="111760">
                <a:moveTo>
                  <a:pt x="566889" y="0"/>
                </a:moveTo>
                <a:lnTo>
                  <a:pt x="557364" y="0"/>
                </a:lnTo>
                <a:lnTo>
                  <a:pt x="557364" y="111378"/>
                </a:lnTo>
                <a:lnTo>
                  <a:pt x="566889" y="111378"/>
                </a:lnTo>
                <a:lnTo>
                  <a:pt x="566889" y="0"/>
                </a:lnTo>
                <a:close/>
              </a:path>
              <a:path w="684530" h="111760">
                <a:moveTo>
                  <a:pt x="98031" y="0"/>
                </a:moveTo>
                <a:lnTo>
                  <a:pt x="88544" y="0"/>
                </a:lnTo>
                <a:lnTo>
                  <a:pt x="88544" y="111378"/>
                </a:lnTo>
                <a:lnTo>
                  <a:pt x="98031" y="111378"/>
                </a:lnTo>
                <a:lnTo>
                  <a:pt x="98031" y="53339"/>
                </a:lnTo>
                <a:lnTo>
                  <a:pt x="116128" y="53339"/>
                </a:lnTo>
                <a:lnTo>
                  <a:pt x="116128" y="45212"/>
                </a:lnTo>
                <a:lnTo>
                  <a:pt x="98031" y="45212"/>
                </a:lnTo>
                <a:lnTo>
                  <a:pt x="980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656969" y="6090284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60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462"/>
                </a:lnTo>
                <a:lnTo>
                  <a:pt x="254" y="18795"/>
                </a:lnTo>
                <a:lnTo>
                  <a:pt x="3556" y="22859"/>
                </a:lnTo>
                <a:lnTo>
                  <a:pt x="4699" y="22351"/>
                </a:lnTo>
                <a:lnTo>
                  <a:pt x="5968" y="21843"/>
                </a:lnTo>
                <a:lnTo>
                  <a:pt x="8762" y="20319"/>
                </a:lnTo>
                <a:lnTo>
                  <a:pt x="13588" y="13207"/>
                </a:lnTo>
                <a:lnTo>
                  <a:pt x="14097" y="11683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738122" y="5996685"/>
            <a:ext cx="1315339" cy="11137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126232" y="5996685"/>
            <a:ext cx="220853" cy="11137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399535" y="5996685"/>
            <a:ext cx="798830" cy="113664"/>
          </a:xfrm>
          <a:custGeom>
            <a:avLst/>
            <a:gdLst/>
            <a:ahLst/>
            <a:cxnLst/>
            <a:rect l="l" t="t" r="r" b="b"/>
            <a:pathLst>
              <a:path w="798829" h="113664">
                <a:moveTo>
                  <a:pt x="290194" y="70357"/>
                </a:moveTo>
                <a:lnTo>
                  <a:pt x="252602" y="80518"/>
                </a:lnTo>
                <a:lnTo>
                  <a:pt x="249047" y="85725"/>
                </a:lnTo>
                <a:lnTo>
                  <a:pt x="249047" y="98170"/>
                </a:lnTo>
                <a:lnTo>
                  <a:pt x="290194" y="113411"/>
                </a:lnTo>
                <a:lnTo>
                  <a:pt x="299602" y="113049"/>
                </a:lnTo>
                <a:lnTo>
                  <a:pt x="307832" y="111950"/>
                </a:lnTo>
                <a:lnTo>
                  <a:pt x="314894" y="110089"/>
                </a:lnTo>
                <a:lnTo>
                  <a:pt x="320801" y="107441"/>
                </a:lnTo>
                <a:lnTo>
                  <a:pt x="323421" y="105918"/>
                </a:lnTo>
                <a:lnTo>
                  <a:pt x="281050" y="105918"/>
                </a:lnTo>
                <a:lnTo>
                  <a:pt x="273558" y="104647"/>
                </a:lnTo>
                <a:lnTo>
                  <a:pt x="267842" y="102107"/>
                </a:lnTo>
                <a:lnTo>
                  <a:pt x="262000" y="99694"/>
                </a:lnTo>
                <a:lnTo>
                  <a:pt x="259079" y="96265"/>
                </a:lnTo>
                <a:lnTo>
                  <a:pt x="259079" y="87756"/>
                </a:lnTo>
                <a:lnTo>
                  <a:pt x="262000" y="84327"/>
                </a:lnTo>
                <a:lnTo>
                  <a:pt x="273558" y="79247"/>
                </a:lnTo>
                <a:lnTo>
                  <a:pt x="281050" y="78105"/>
                </a:lnTo>
                <a:lnTo>
                  <a:pt x="323639" y="78105"/>
                </a:lnTo>
                <a:lnTo>
                  <a:pt x="320801" y="76453"/>
                </a:lnTo>
                <a:lnTo>
                  <a:pt x="314894" y="73787"/>
                </a:lnTo>
                <a:lnTo>
                  <a:pt x="307832" y="71881"/>
                </a:lnTo>
                <a:lnTo>
                  <a:pt x="299602" y="70738"/>
                </a:lnTo>
                <a:lnTo>
                  <a:pt x="290194" y="70357"/>
                </a:lnTo>
                <a:close/>
              </a:path>
              <a:path w="798829" h="113664">
                <a:moveTo>
                  <a:pt x="323639" y="78105"/>
                </a:moveTo>
                <a:lnTo>
                  <a:pt x="299212" y="78105"/>
                </a:lnTo>
                <a:lnTo>
                  <a:pt x="306704" y="79247"/>
                </a:lnTo>
                <a:lnTo>
                  <a:pt x="318262" y="84327"/>
                </a:lnTo>
                <a:lnTo>
                  <a:pt x="321183" y="87756"/>
                </a:lnTo>
                <a:lnTo>
                  <a:pt x="321183" y="96265"/>
                </a:lnTo>
                <a:lnTo>
                  <a:pt x="318262" y="99694"/>
                </a:lnTo>
                <a:lnTo>
                  <a:pt x="312547" y="102107"/>
                </a:lnTo>
                <a:lnTo>
                  <a:pt x="306704" y="104647"/>
                </a:lnTo>
                <a:lnTo>
                  <a:pt x="299212" y="105918"/>
                </a:lnTo>
                <a:lnTo>
                  <a:pt x="323421" y="105918"/>
                </a:lnTo>
                <a:lnTo>
                  <a:pt x="327787" y="103377"/>
                </a:lnTo>
                <a:lnTo>
                  <a:pt x="331342" y="98170"/>
                </a:lnTo>
                <a:lnTo>
                  <a:pt x="331342" y="85725"/>
                </a:lnTo>
                <a:lnTo>
                  <a:pt x="327787" y="80518"/>
                </a:lnTo>
                <a:lnTo>
                  <a:pt x="323639" y="78105"/>
                </a:lnTo>
                <a:close/>
              </a:path>
              <a:path w="798829" h="113664">
                <a:moveTo>
                  <a:pt x="496315" y="74168"/>
                </a:moveTo>
                <a:lnTo>
                  <a:pt x="486917" y="74168"/>
                </a:lnTo>
                <a:lnTo>
                  <a:pt x="486917" y="108838"/>
                </a:lnTo>
                <a:lnTo>
                  <a:pt x="567563" y="108838"/>
                </a:lnTo>
                <a:lnTo>
                  <a:pt x="567563" y="101091"/>
                </a:lnTo>
                <a:lnTo>
                  <a:pt x="496315" y="101091"/>
                </a:lnTo>
                <a:lnTo>
                  <a:pt x="496315" y="74168"/>
                </a:lnTo>
                <a:close/>
              </a:path>
              <a:path w="798829" h="113664">
                <a:moveTo>
                  <a:pt x="564641" y="0"/>
                </a:moveTo>
                <a:lnTo>
                  <a:pt x="555243" y="0"/>
                </a:lnTo>
                <a:lnTo>
                  <a:pt x="555243" y="80771"/>
                </a:lnTo>
                <a:lnTo>
                  <a:pt x="564641" y="80771"/>
                </a:lnTo>
                <a:lnTo>
                  <a:pt x="564641" y="0"/>
                </a:lnTo>
                <a:close/>
              </a:path>
              <a:path w="798829" h="113664">
                <a:moveTo>
                  <a:pt x="508000" y="3937"/>
                </a:moveTo>
                <a:lnTo>
                  <a:pt x="490219" y="3937"/>
                </a:lnTo>
                <a:lnTo>
                  <a:pt x="482853" y="6731"/>
                </a:lnTo>
                <a:lnTo>
                  <a:pt x="477012" y="12318"/>
                </a:lnTo>
                <a:lnTo>
                  <a:pt x="471550" y="17780"/>
                </a:lnTo>
                <a:lnTo>
                  <a:pt x="468629" y="24383"/>
                </a:lnTo>
                <a:lnTo>
                  <a:pt x="468629" y="39877"/>
                </a:lnTo>
                <a:lnTo>
                  <a:pt x="471550" y="46481"/>
                </a:lnTo>
                <a:lnTo>
                  <a:pt x="477138" y="52069"/>
                </a:lnTo>
                <a:lnTo>
                  <a:pt x="482853" y="57531"/>
                </a:lnTo>
                <a:lnTo>
                  <a:pt x="490219" y="60325"/>
                </a:lnTo>
                <a:lnTo>
                  <a:pt x="508000" y="60325"/>
                </a:lnTo>
                <a:lnTo>
                  <a:pt x="515238" y="57531"/>
                </a:lnTo>
                <a:lnTo>
                  <a:pt x="521216" y="51815"/>
                </a:lnTo>
                <a:lnTo>
                  <a:pt x="492633" y="51815"/>
                </a:lnTo>
                <a:lnTo>
                  <a:pt x="487552" y="49911"/>
                </a:lnTo>
                <a:lnTo>
                  <a:pt x="480440" y="42290"/>
                </a:lnTo>
                <a:lnTo>
                  <a:pt x="478663" y="37591"/>
                </a:lnTo>
                <a:lnTo>
                  <a:pt x="478663" y="26669"/>
                </a:lnTo>
                <a:lnTo>
                  <a:pt x="480440" y="21970"/>
                </a:lnTo>
                <a:lnTo>
                  <a:pt x="483997" y="18033"/>
                </a:lnTo>
                <a:lnTo>
                  <a:pt x="487552" y="14224"/>
                </a:lnTo>
                <a:lnTo>
                  <a:pt x="492633" y="12318"/>
                </a:lnTo>
                <a:lnTo>
                  <a:pt x="521083" y="12318"/>
                </a:lnTo>
                <a:lnTo>
                  <a:pt x="515238" y="6731"/>
                </a:lnTo>
                <a:lnTo>
                  <a:pt x="508000" y="3937"/>
                </a:lnTo>
                <a:close/>
              </a:path>
              <a:path w="798829" h="113664">
                <a:moveTo>
                  <a:pt x="521083" y="12318"/>
                </a:moveTo>
                <a:lnTo>
                  <a:pt x="505840" y="12318"/>
                </a:lnTo>
                <a:lnTo>
                  <a:pt x="510921" y="14224"/>
                </a:lnTo>
                <a:lnTo>
                  <a:pt x="517905" y="21970"/>
                </a:lnTo>
                <a:lnTo>
                  <a:pt x="519556" y="26669"/>
                </a:lnTo>
                <a:lnTo>
                  <a:pt x="519556" y="37591"/>
                </a:lnTo>
                <a:lnTo>
                  <a:pt x="517905" y="42290"/>
                </a:lnTo>
                <a:lnTo>
                  <a:pt x="514350" y="46100"/>
                </a:lnTo>
                <a:lnTo>
                  <a:pt x="510921" y="49911"/>
                </a:lnTo>
                <a:lnTo>
                  <a:pt x="505840" y="51815"/>
                </a:lnTo>
                <a:lnTo>
                  <a:pt x="521216" y="51815"/>
                </a:lnTo>
                <a:lnTo>
                  <a:pt x="526796" y="46481"/>
                </a:lnTo>
                <a:lnTo>
                  <a:pt x="529589" y="39877"/>
                </a:lnTo>
                <a:lnTo>
                  <a:pt x="529589" y="24383"/>
                </a:lnTo>
                <a:lnTo>
                  <a:pt x="526796" y="17780"/>
                </a:lnTo>
                <a:lnTo>
                  <a:pt x="521083" y="12318"/>
                </a:lnTo>
                <a:close/>
              </a:path>
              <a:path w="798829" h="113664">
                <a:moveTo>
                  <a:pt x="676275" y="65150"/>
                </a:moveTo>
                <a:lnTo>
                  <a:pt x="595249" y="65150"/>
                </a:lnTo>
                <a:lnTo>
                  <a:pt x="595249" y="72770"/>
                </a:lnTo>
                <a:lnTo>
                  <a:pt x="666114" y="72770"/>
                </a:lnTo>
                <a:lnTo>
                  <a:pt x="666114" y="83819"/>
                </a:lnTo>
                <a:lnTo>
                  <a:pt x="595249" y="83819"/>
                </a:lnTo>
                <a:lnTo>
                  <a:pt x="595249" y="110108"/>
                </a:lnTo>
                <a:lnTo>
                  <a:pt x="678941" y="110108"/>
                </a:lnTo>
                <a:lnTo>
                  <a:pt x="678941" y="102488"/>
                </a:lnTo>
                <a:lnTo>
                  <a:pt x="605281" y="102488"/>
                </a:lnTo>
                <a:lnTo>
                  <a:pt x="605281" y="91186"/>
                </a:lnTo>
                <a:lnTo>
                  <a:pt x="676275" y="91186"/>
                </a:lnTo>
                <a:lnTo>
                  <a:pt x="676275" y="65150"/>
                </a:lnTo>
                <a:close/>
              </a:path>
              <a:path w="798829" h="113664">
                <a:moveTo>
                  <a:pt x="691388" y="47370"/>
                </a:moveTo>
                <a:lnTo>
                  <a:pt x="580009" y="47370"/>
                </a:lnTo>
                <a:lnTo>
                  <a:pt x="580009" y="54737"/>
                </a:lnTo>
                <a:lnTo>
                  <a:pt x="691388" y="54737"/>
                </a:lnTo>
                <a:lnTo>
                  <a:pt x="691388" y="47370"/>
                </a:lnTo>
                <a:close/>
              </a:path>
              <a:path w="798829" h="113664">
                <a:moveTo>
                  <a:pt x="195452" y="2793"/>
                </a:moveTo>
                <a:lnTo>
                  <a:pt x="186181" y="2793"/>
                </a:lnTo>
                <a:lnTo>
                  <a:pt x="186181" y="48387"/>
                </a:lnTo>
                <a:lnTo>
                  <a:pt x="167893" y="48387"/>
                </a:lnTo>
                <a:lnTo>
                  <a:pt x="167893" y="56387"/>
                </a:lnTo>
                <a:lnTo>
                  <a:pt x="186181" y="56387"/>
                </a:lnTo>
                <a:lnTo>
                  <a:pt x="186181" y="106299"/>
                </a:lnTo>
                <a:lnTo>
                  <a:pt x="195452" y="106299"/>
                </a:lnTo>
                <a:lnTo>
                  <a:pt x="195452" y="2793"/>
                </a:lnTo>
                <a:close/>
              </a:path>
              <a:path w="798829" h="113664">
                <a:moveTo>
                  <a:pt x="152400" y="36956"/>
                </a:moveTo>
                <a:lnTo>
                  <a:pt x="142239" y="36956"/>
                </a:lnTo>
                <a:lnTo>
                  <a:pt x="142239" y="47116"/>
                </a:lnTo>
                <a:lnTo>
                  <a:pt x="141477" y="51815"/>
                </a:lnTo>
                <a:lnTo>
                  <a:pt x="139700" y="56641"/>
                </a:lnTo>
                <a:lnTo>
                  <a:pt x="137922" y="61594"/>
                </a:lnTo>
                <a:lnTo>
                  <a:pt x="135762" y="65786"/>
                </a:lnTo>
                <a:lnTo>
                  <a:pt x="113411" y="85343"/>
                </a:lnTo>
                <a:lnTo>
                  <a:pt x="120776" y="91820"/>
                </a:lnTo>
                <a:lnTo>
                  <a:pt x="122427" y="90931"/>
                </a:lnTo>
                <a:lnTo>
                  <a:pt x="124840" y="89407"/>
                </a:lnTo>
                <a:lnTo>
                  <a:pt x="127888" y="87121"/>
                </a:lnTo>
                <a:lnTo>
                  <a:pt x="131063" y="84836"/>
                </a:lnTo>
                <a:lnTo>
                  <a:pt x="147319" y="61087"/>
                </a:lnTo>
                <a:lnTo>
                  <a:pt x="156463" y="61087"/>
                </a:lnTo>
                <a:lnTo>
                  <a:pt x="154812" y="56387"/>
                </a:lnTo>
                <a:lnTo>
                  <a:pt x="153162" y="51815"/>
                </a:lnTo>
                <a:lnTo>
                  <a:pt x="152400" y="47116"/>
                </a:lnTo>
                <a:lnTo>
                  <a:pt x="152400" y="36956"/>
                </a:lnTo>
                <a:close/>
              </a:path>
              <a:path w="798829" h="113664">
                <a:moveTo>
                  <a:pt x="156463" y="61087"/>
                </a:moveTo>
                <a:lnTo>
                  <a:pt x="147319" y="61087"/>
                </a:lnTo>
                <a:lnTo>
                  <a:pt x="147827" y="62737"/>
                </a:lnTo>
                <a:lnTo>
                  <a:pt x="148843" y="65277"/>
                </a:lnTo>
                <a:lnTo>
                  <a:pt x="150749" y="68452"/>
                </a:lnTo>
                <a:lnTo>
                  <a:pt x="152526" y="71755"/>
                </a:lnTo>
                <a:lnTo>
                  <a:pt x="170941" y="89281"/>
                </a:lnTo>
                <a:lnTo>
                  <a:pt x="176784" y="82168"/>
                </a:lnTo>
                <a:lnTo>
                  <a:pt x="175005" y="81152"/>
                </a:lnTo>
                <a:lnTo>
                  <a:pt x="172719" y="79756"/>
                </a:lnTo>
                <a:lnTo>
                  <a:pt x="167386" y="75691"/>
                </a:lnTo>
                <a:lnTo>
                  <a:pt x="164464" y="72516"/>
                </a:lnTo>
                <a:lnTo>
                  <a:pt x="161162" y="68452"/>
                </a:lnTo>
                <a:lnTo>
                  <a:pt x="158496" y="65024"/>
                </a:lnTo>
                <a:lnTo>
                  <a:pt x="156463" y="61087"/>
                </a:lnTo>
                <a:close/>
              </a:path>
              <a:path w="798829" h="113664">
                <a:moveTo>
                  <a:pt x="174116" y="28956"/>
                </a:moveTo>
                <a:lnTo>
                  <a:pt x="120014" y="28956"/>
                </a:lnTo>
                <a:lnTo>
                  <a:pt x="120014" y="36956"/>
                </a:lnTo>
                <a:lnTo>
                  <a:pt x="174116" y="36956"/>
                </a:lnTo>
                <a:lnTo>
                  <a:pt x="174116" y="28956"/>
                </a:lnTo>
                <a:close/>
              </a:path>
              <a:path w="798829" h="113664">
                <a:moveTo>
                  <a:pt x="163067" y="8127"/>
                </a:moveTo>
                <a:lnTo>
                  <a:pt x="131317" y="8127"/>
                </a:lnTo>
                <a:lnTo>
                  <a:pt x="131317" y="16128"/>
                </a:lnTo>
                <a:lnTo>
                  <a:pt x="163067" y="16128"/>
                </a:lnTo>
                <a:lnTo>
                  <a:pt x="163067" y="8127"/>
                </a:lnTo>
                <a:close/>
              </a:path>
              <a:path w="798829" h="113664">
                <a:moveTo>
                  <a:pt x="382777" y="10794"/>
                </a:moveTo>
                <a:lnTo>
                  <a:pt x="368046" y="10794"/>
                </a:lnTo>
                <a:lnTo>
                  <a:pt x="361950" y="14350"/>
                </a:lnTo>
                <a:lnTo>
                  <a:pt x="349885" y="51181"/>
                </a:lnTo>
                <a:lnTo>
                  <a:pt x="350336" y="60070"/>
                </a:lnTo>
                <a:lnTo>
                  <a:pt x="368046" y="91566"/>
                </a:lnTo>
                <a:lnTo>
                  <a:pt x="382777" y="91566"/>
                </a:lnTo>
                <a:lnTo>
                  <a:pt x="389000" y="88011"/>
                </a:lnTo>
                <a:lnTo>
                  <a:pt x="392216" y="83057"/>
                </a:lnTo>
                <a:lnTo>
                  <a:pt x="370331" y="83057"/>
                </a:lnTo>
                <a:lnTo>
                  <a:pt x="366522" y="80009"/>
                </a:lnTo>
                <a:lnTo>
                  <a:pt x="361006" y="67976"/>
                </a:lnTo>
                <a:lnTo>
                  <a:pt x="360910" y="67690"/>
                </a:lnTo>
                <a:lnTo>
                  <a:pt x="359537" y="60197"/>
                </a:lnTo>
                <a:lnTo>
                  <a:pt x="359537" y="42037"/>
                </a:lnTo>
                <a:lnTo>
                  <a:pt x="360934" y="34543"/>
                </a:lnTo>
                <a:lnTo>
                  <a:pt x="363727" y="28320"/>
                </a:lnTo>
                <a:lnTo>
                  <a:pt x="366522" y="22225"/>
                </a:lnTo>
                <a:lnTo>
                  <a:pt x="370331" y="19050"/>
                </a:lnTo>
                <a:lnTo>
                  <a:pt x="392051" y="19050"/>
                </a:lnTo>
                <a:lnTo>
                  <a:pt x="389000" y="14350"/>
                </a:lnTo>
                <a:lnTo>
                  <a:pt x="382777" y="10794"/>
                </a:lnTo>
                <a:close/>
              </a:path>
              <a:path w="798829" h="113664">
                <a:moveTo>
                  <a:pt x="392051" y="19050"/>
                </a:moveTo>
                <a:lnTo>
                  <a:pt x="380364" y="19050"/>
                </a:lnTo>
                <a:lnTo>
                  <a:pt x="384175" y="22225"/>
                </a:lnTo>
                <a:lnTo>
                  <a:pt x="386968" y="28320"/>
                </a:lnTo>
                <a:lnTo>
                  <a:pt x="389763" y="34543"/>
                </a:lnTo>
                <a:lnTo>
                  <a:pt x="391160" y="42037"/>
                </a:lnTo>
                <a:lnTo>
                  <a:pt x="391136" y="60197"/>
                </a:lnTo>
                <a:lnTo>
                  <a:pt x="389763" y="67690"/>
                </a:lnTo>
                <a:lnTo>
                  <a:pt x="386968" y="73913"/>
                </a:lnTo>
                <a:lnTo>
                  <a:pt x="384175" y="80009"/>
                </a:lnTo>
                <a:lnTo>
                  <a:pt x="380364" y="83057"/>
                </a:lnTo>
                <a:lnTo>
                  <a:pt x="392216" y="83057"/>
                </a:lnTo>
                <a:lnTo>
                  <a:pt x="400812" y="51181"/>
                </a:lnTo>
                <a:lnTo>
                  <a:pt x="400361" y="42271"/>
                </a:lnTo>
                <a:lnTo>
                  <a:pt x="399018" y="34385"/>
                </a:lnTo>
                <a:lnTo>
                  <a:pt x="396793" y="27499"/>
                </a:lnTo>
                <a:lnTo>
                  <a:pt x="393700" y="21589"/>
                </a:lnTo>
                <a:lnTo>
                  <a:pt x="392051" y="19050"/>
                </a:lnTo>
                <a:close/>
              </a:path>
              <a:path w="798829" h="113664">
                <a:moveTo>
                  <a:pt x="742823" y="8762"/>
                </a:moveTo>
                <a:lnTo>
                  <a:pt x="725169" y="8762"/>
                </a:lnTo>
                <a:lnTo>
                  <a:pt x="718185" y="12445"/>
                </a:lnTo>
                <a:lnTo>
                  <a:pt x="704976" y="49530"/>
                </a:lnTo>
                <a:lnTo>
                  <a:pt x="705473" y="58293"/>
                </a:lnTo>
                <a:lnTo>
                  <a:pt x="725169" y="90424"/>
                </a:lnTo>
                <a:lnTo>
                  <a:pt x="742823" y="90424"/>
                </a:lnTo>
                <a:lnTo>
                  <a:pt x="749808" y="86740"/>
                </a:lnTo>
                <a:lnTo>
                  <a:pt x="753161" y="81914"/>
                </a:lnTo>
                <a:lnTo>
                  <a:pt x="727837" y="81914"/>
                </a:lnTo>
                <a:lnTo>
                  <a:pt x="723011" y="78739"/>
                </a:lnTo>
                <a:lnTo>
                  <a:pt x="716238" y="66198"/>
                </a:lnTo>
                <a:lnTo>
                  <a:pt x="716125" y="65912"/>
                </a:lnTo>
                <a:lnTo>
                  <a:pt x="714501" y="58419"/>
                </a:lnTo>
                <a:lnTo>
                  <a:pt x="714501" y="40639"/>
                </a:lnTo>
                <a:lnTo>
                  <a:pt x="716152" y="33146"/>
                </a:lnTo>
                <a:lnTo>
                  <a:pt x="723011" y="20446"/>
                </a:lnTo>
                <a:lnTo>
                  <a:pt x="727837" y="17144"/>
                </a:lnTo>
                <a:lnTo>
                  <a:pt x="753129" y="17144"/>
                </a:lnTo>
                <a:lnTo>
                  <a:pt x="749808" y="12445"/>
                </a:lnTo>
                <a:lnTo>
                  <a:pt x="742823" y="8762"/>
                </a:lnTo>
                <a:close/>
              </a:path>
              <a:path w="798829" h="113664">
                <a:moveTo>
                  <a:pt x="753129" y="17144"/>
                </a:moveTo>
                <a:lnTo>
                  <a:pt x="740410" y="17144"/>
                </a:lnTo>
                <a:lnTo>
                  <a:pt x="745236" y="20446"/>
                </a:lnTo>
                <a:lnTo>
                  <a:pt x="751839" y="33146"/>
                </a:lnTo>
                <a:lnTo>
                  <a:pt x="753617" y="40639"/>
                </a:lnTo>
                <a:lnTo>
                  <a:pt x="753588" y="58419"/>
                </a:lnTo>
                <a:lnTo>
                  <a:pt x="751839" y="65912"/>
                </a:lnTo>
                <a:lnTo>
                  <a:pt x="748129" y="73175"/>
                </a:lnTo>
                <a:lnTo>
                  <a:pt x="745236" y="78739"/>
                </a:lnTo>
                <a:lnTo>
                  <a:pt x="740410" y="81914"/>
                </a:lnTo>
                <a:lnTo>
                  <a:pt x="753161" y="81914"/>
                </a:lnTo>
                <a:lnTo>
                  <a:pt x="762888" y="49530"/>
                </a:lnTo>
                <a:lnTo>
                  <a:pt x="762408" y="40743"/>
                </a:lnTo>
                <a:lnTo>
                  <a:pt x="760952" y="32861"/>
                </a:lnTo>
                <a:lnTo>
                  <a:pt x="758495" y="25884"/>
                </a:lnTo>
                <a:lnTo>
                  <a:pt x="755014" y="19812"/>
                </a:lnTo>
                <a:lnTo>
                  <a:pt x="753129" y="17144"/>
                </a:lnTo>
                <a:close/>
              </a:path>
              <a:path w="798829" h="113664">
                <a:moveTo>
                  <a:pt x="44068" y="20574"/>
                </a:moveTo>
                <a:lnTo>
                  <a:pt x="33781" y="20574"/>
                </a:lnTo>
                <a:lnTo>
                  <a:pt x="33781" y="36830"/>
                </a:lnTo>
                <a:lnTo>
                  <a:pt x="32765" y="42799"/>
                </a:lnTo>
                <a:lnTo>
                  <a:pt x="30606" y="49021"/>
                </a:lnTo>
                <a:lnTo>
                  <a:pt x="28448" y="55371"/>
                </a:lnTo>
                <a:lnTo>
                  <a:pt x="25653" y="60832"/>
                </a:lnTo>
                <a:lnTo>
                  <a:pt x="22351" y="65531"/>
                </a:lnTo>
                <a:lnTo>
                  <a:pt x="19176" y="69850"/>
                </a:lnTo>
                <a:lnTo>
                  <a:pt x="15621" y="73787"/>
                </a:lnTo>
                <a:lnTo>
                  <a:pt x="11429" y="77215"/>
                </a:lnTo>
                <a:lnTo>
                  <a:pt x="7365" y="80644"/>
                </a:lnTo>
                <a:lnTo>
                  <a:pt x="3555" y="83438"/>
                </a:lnTo>
                <a:lnTo>
                  <a:pt x="0" y="85470"/>
                </a:lnTo>
                <a:lnTo>
                  <a:pt x="7747" y="91947"/>
                </a:lnTo>
                <a:lnTo>
                  <a:pt x="10794" y="90043"/>
                </a:lnTo>
                <a:lnTo>
                  <a:pt x="14097" y="87502"/>
                </a:lnTo>
                <a:lnTo>
                  <a:pt x="17652" y="84200"/>
                </a:lnTo>
                <a:lnTo>
                  <a:pt x="21209" y="81025"/>
                </a:lnTo>
                <a:lnTo>
                  <a:pt x="38862" y="52705"/>
                </a:lnTo>
                <a:lnTo>
                  <a:pt x="48132" y="52705"/>
                </a:lnTo>
                <a:lnTo>
                  <a:pt x="46862" y="48640"/>
                </a:lnTo>
                <a:lnTo>
                  <a:pt x="44958" y="42671"/>
                </a:lnTo>
                <a:lnTo>
                  <a:pt x="44087" y="36830"/>
                </a:lnTo>
                <a:lnTo>
                  <a:pt x="44068" y="20574"/>
                </a:lnTo>
                <a:close/>
              </a:path>
              <a:path w="798829" h="113664">
                <a:moveTo>
                  <a:pt x="48132" y="52705"/>
                </a:moveTo>
                <a:lnTo>
                  <a:pt x="38862" y="52705"/>
                </a:lnTo>
                <a:lnTo>
                  <a:pt x="39497" y="54737"/>
                </a:lnTo>
                <a:lnTo>
                  <a:pt x="49911" y="73025"/>
                </a:lnTo>
                <a:lnTo>
                  <a:pt x="53339" y="77343"/>
                </a:lnTo>
                <a:lnTo>
                  <a:pt x="56641" y="80644"/>
                </a:lnTo>
                <a:lnTo>
                  <a:pt x="59816" y="83184"/>
                </a:lnTo>
                <a:lnTo>
                  <a:pt x="63118" y="85597"/>
                </a:lnTo>
                <a:lnTo>
                  <a:pt x="65659" y="87502"/>
                </a:lnTo>
                <a:lnTo>
                  <a:pt x="67690" y="88772"/>
                </a:lnTo>
                <a:lnTo>
                  <a:pt x="74167" y="81280"/>
                </a:lnTo>
                <a:lnTo>
                  <a:pt x="71374" y="79882"/>
                </a:lnTo>
                <a:lnTo>
                  <a:pt x="68325" y="77850"/>
                </a:lnTo>
                <a:lnTo>
                  <a:pt x="48767" y="54737"/>
                </a:lnTo>
                <a:lnTo>
                  <a:pt x="48132" y="52705"/>
                </a:lnTo>
                <a:close/>
              </a:path>
              <a:path w="798829" h="113664">
                <a:moveTo>
                  <a:pt x="71247" y="12700"/>
                </a:moveTo>
                <a:lnTo>
                  <a:pt x="6985" y="12700"/>
                </a:lnTo>
                <a:lnTo>
                  <a:pt x="6985" y="20574"/>
                </a:lnTo>
                <a:lnTo>
                  <a:pt x="71247" y="20574"/>
                </a:lnTo>
                <a:lnTo>
                  <a:pt x="71247" y="12700"/>
                </a:lnTo>
                <a:close/>
              </a:path>
              <a:path w="798829" h="113664">
                <a:moveTo>
                  <a:pt x="273685" y="15366"/>
                </a:moveTo>
                <a:lnTo>
                  <a:pt x="263778" y="15366"/>
                </a:lnTo>
                <a:lnTo>
                  <a:pt x="263651" y="22987"/>
                </a:lnTo>
                <a:lnTo>
                  <a:pt x="262636" y="27431"/>
                </a:lnTo>
                <a:lnTo>
                  <a:pt x="260603" y="31495"/>
                </a:lnTo>
                <a:lnTo>
                  <a:pt x="258699" y="35432"/>
                </a:lnTo>
                <a:lnTo>
                  <a:pt x="256412" y="38734"/>
                </a:lnTo>
                <a:lnTo>
                  <a:pt x="231393" y="56387"/>
                </a:lnTo>
                <a:lnTo>
                  <a:pt x="237998" y="62991"/>
                </a:lnTo>
                <a:lnTo>
                  <a:pt x="256412" y="50926"/>
                </a:lnTo>
                <a:lnTo>
                  <a:pt x="259461" y="48259"/>
                </a:lnTo>
                <a:lnTo>
                  <a:pt x="268731" y="35178"/>
                </a:lnTo>
                <a:lnTo>
                  <a:pt x="278862" y="35178"/>
                </a:lnTo>
                <a:lnTo>
                  <a:pt x="278511" y="34670"/>
                </a:lnTo>
                <a:lnTo>
                  <a:pt x="276605" y="30861"/>
                </a:lnTo>
                <a:lnTo>
                  <a:pt x="274827" y="27050"/>
                </a:lnTo>
                <a:lnTo>
                  <a:pt x="273812" y="22859"/>
                </a:lnTo>
                <a:lnTo>
                  <a:pt x="273685" y="15366"/>
                </a:lnTo>
                <a:close/>
              </a:path>
              <a:path w="798829" h="113664">
                <a:moveTo>
                  <a:pt x="278862" y="35178"/>
                </a:moveTo>
                <a:lnTo>
                  <a:pt x="268731" y="35178"/>
                </a:lnTo>
                <a:lnTo>
                  <a:pt x="270128" y="37845"/>
                </a:lnTo>
                <a:lnTo>
                  <a:pt x="271652" y="40131"/>
                </a:lnTo>
                <a:lnTo>
                  <a:pt x="274954" y="44195"/>
                </a:lnTo>
                <a:lnTo>
                  <a:pt x="277240" y="46608"/>
                </a:lnTo>
                <a:lnTo>
                  <a:pt x="280162" y="49275"/>
                </a:lnTo>
                <a:lnTo>
                  <a:pt x="283590" y="52450"/>
                </a:lnTo>
                <a:lnTo>
                  <a:pt x="287274" y="54863"/>
                </a:lnTo>
                <a:lnTo>
                  <a:pt x="291084" y="56641"/>
                </a:lnTo>
                <a:lnTo>
                  <a:pt x="297561" y="59436"/>
                </a:lnTo>
                <a:lnTo>
                  <a:pt x="299085" y="59943"/>
                </a:lnTo>
                <a:lnTo>
                  <a:pt x="304673" y="52831"/>
                </a:lnTo>
                <a:lnTo>
                  <a:pt x="302513" y="52196"/>
                </a:lnTo>
                <a:lnTo>
                  <a:pt x="299338" y="50800"/>
                </a:lnTo>
                <a:lnTo>
                  <a:pt x="295021" y="48640"/>
                </a:lnTo>
                <a:lnTo>
                  <a:pt x="290702" y="46608"/>
                </a:lnTo>
                <a:lnTo>
                  <a:pt x="286765" y="43941"/>
                </a:lnTo>
                <a:lnTo>
                  <a:pt x="280797" y="37972"/>
                </a:lnTo>
                <a:lnTo>
                  <a:pt x="278862" y="35178"/>
                </a:lnTo>
                <a:close/>
              </a:path>
              <a:path w="798829" h="113664">
                <a:moveTo>
                  <a:pt x="298958" y="7619"/>
                </a:moveTo>
                <a:lnTo>
                  <a:pt x="238760" y="7619"/>
                </a:lnTo>
                <a:lnTo>
                  <a:pt x="238760" y="15366"/>
                </a:lnTo>
                <a:lnTo>
                  <a:pt x="298958" y="15366"/>
                </a:lnTo>
                <a:lnTo>
                  <a:pt x="298958" y="7619"/>
                </a:lnTo>
                <a:close/>
              </a:path>
              <a:path w="798829" h="113664">
                <a:moveTo>
                  <a:pt x="676275" y="4318"/>
                </a:moveTo>
                <a:lnTo>
                  <a:pt x="595249" y="4318"/>
                </a:lnTo>
                <a:lnTo>
                  <a:pt x="595249" y="36830"/>
                </a:lnTo>
                <a:lnTo>
                  <a:pt x="677544" y="36830"/>
                </a:lnTo>
                <a:lnTo>
                  <a:pt x="677544" y="29082"/>
                </a:lnTo>
                <a:lnTo>
                  <a:pt x="604774" y="29082"/>
                </a:lnTo>
                <a:lnTo>
                  <a:pt x="604774" y="12064"/>
                </a:lnTo>
                <a:lnTo>
                  <a:pt x="676275" y="12064"/>
                </a:lnTo>
                <a:lnTo>
                  <a:pt x="676275" y="4318"/>
                </a:lnTo>
                <a:close/>
              </a:path>
              <a:path w="798829" h="113664">
                <a:moveTo>
                  <a:pt x="798449" y="0"/>
                </a:moveTo>
                <a:lnTo>
                  <a:pt x="788924" y="0"/>
                </a:lnTo>
                <a:lnTo>
                  <a:pt x="788924" y="111378"/>
                </a:lnTo>
                <a:lnTo>
                  <a:pt x="798449" y="111378"/>
                </a:lnTo>
                <a:lnTo>
                  <a:pt x="798449" y="0"/>
                </a:lnTo>
                <a:close/>
              </a:path>
              <a:path w="798829" h="113664">
                <a:moveTo>
                  <a:pt x="447166" y="53339"/>
                </a:moveTo>
                <a:lnTo>
                  <a:pt x="437896" y="53339"/>
                </a:lnTo>
                <a:lnTo>
                  <a:pt x="437896" y="111378"/>
                </a:lnTo>
                <a:lnTo>
                  <a:pt x="447166" y="111378"/>
                </a:lnTo>
                <a:lnTo>
                  <a:pt x="447166" y="53339"/>
                </a:lnTo>
                <a:close/>
              </a:path>
              <a:path w="798829" h="113664">
                <a:moveTo>
                  <a:pt x="422148" y="2539"/>
                </a:moveTo>
                <a:lnTo>
                  <a:pt x="412876" y="2539"/>
                </a:lnTo>
                <a:lnTo>
                  <a:pt x="412876" y="106299"/>
                </a:lnTo>
                <a:lnTo>
                  <a:pt x="422148" y="106299"/>
                </a:lnTo>
                <a:lnTo>
                  <a:pt x="422148" y="53339"/>
                </a:lnTo>
                <a:lnTo>
                  <a:pt x="447166" y="53339"/>
                </a:lnTo>
                <a:lnTo>
                  <a:pt x="447166" y="44957"/>
                </a:lnTo>
                <a:lnTo>
                  <a:pt x="422148" y="44957"/>
                </a:lnTo>
                <a:lnTo>
                  <a:pt x="422148" y="2539"/>
                </a:lnTo>
                <a:close/>
              </a:path>
              <a:path w="798829" h="113664">
                <a:moveTo>
                  <a:pt x="447166" y="0"/>
                </a:moveTo>
                <a:lnTo>
                  <a:pt x="437896" y="0"/>
                </a:lnTo>
                <a:lnTo>
                  <a:pt x="437896" y="44957"/>
                </a:lnTo>
                <a:lnTo>
                  <a:pt x="447166" y="44957"/>
                </a:lnTo>
                <a:lnTo>
                  <a:pt x="447166" y="0"/>
                </a:lnTo>
                <a:close/>
              </a:path>
              <a:path w="798829" h="113664">
                <a:moveTo>
                  <a:pt x="327787" y="0"/>
                </a:moveTo>
                <a:lnTo>
                  <a:pt x="318388" y="0"/>
                </a:lnTo>
                <a:lnTo>
                  <a:pt x="318388" y="67944"/>
                </a:lnTo>
                <a:lnTo>
                  <a:pt x="327787" y="67944"/>
                </a:lnTo>
                <a:lnTo>
                  <a:pt x="327787" y="35051"/>
                </a:lnTo>
                <a:lnTo>
                  <a:pt x="344804" y="35051"/>
                </a:lnTo>
                <a:lnTo>
                  <a:pt x="344804" y="26924"/>
                </a:lnTo>
                <a:lnTo>
                  <a:pt x="327787" y="26924"/>
                </a:lnTo>
                <a:lnTo>
                  <a:pt x="327787" y="0"/>
                </a:lnTo>
                <a:close/>
              </a:path>
              <a:path w="798829" h="113664">
                <a:moveTo>
                  <a:pt x="218566" y="0"/>
                </a:moveTo>
                <a:lnTo>
                  <a:pt x="209296" y="0"/>
                </a:lnTo>
                <a:lnTo>
                  <a:pt x="209296" y="111378"/>
                </a:lnTo>
                <a:lnTo>
                  <a:pt x="218566" y="111378"/>
                </a:lnTo>
                <a:lnTo>
                  <a:pt x="218566" y="0"/>
                </a:lnTo>
                <a:close/>
              </a:path>
              <a:path w="798829" h="113664">
                <a:moveTo>
                  <a:pt x="101473" y="0"/>
                </a:moveTo>
                <a:lnTo>
                  <a:pt x="91948" y="0"/>
                </a:lnTo>
                <a:lnTo>
                  <a:pt x="91948" y="111378"/>
                </a:lnTo>
                <a:lnTo>
                  <a:pt x="101473" y="111378"/>
                </a:lnTo>
                <a:lnTo>
                  <a:pt x="10147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270121" y="5996685"/>
            <a:ext cx="337820" cy="111760"/>
          </a:xfrm>
          <a:custGeom>
            <a:avLst/>
            <a:gdLst/>
            <a:ahLst/>
            <a:cxnLst/>
            <a:rect l="l" t="t" r="r" b="b"/>
            <a:pathLst>
              <a:path w="337820" h="111760">
                <a:moveTo>
                  <a:pt x="26669" y="65658"/>
                </a:moveTo>
                <a:lnTo>
                  <a:pt x="17399" y="65658"/>
                </a:lnTo>
                <a:lnTo>
                  <a:pt x="17399" y="110108"/>
                </a:lnTo>
                <a:lnTo>
                  <a:pt x="94995" y="110108"/>
                </a:lnTo>
                <a:lnTo>
                  <a:pt x="94995" y="102362"/>
                </a:lnTo>
                <a:lnTo>
                  <a:pt x="26669" y="102362"/>
                </a:lnTo>
                <a:lnTo>
                  <a:pt x="26669" y="86868"/>
                </a:lnTo>
                <a:lnTo>
                  <a:pt x="94995" y="86868"/>
                </a:lnTo>
                <a:lnTo>
                  <a:pt x="94995" y="79375"/>
                </a:lnTo>
                <a:lnTo>
                  <a:pt x="26669" y="79375"/>
                </a:lnTo>
                <a:lnTo>
                  <a:pt x="26669" y="65658"/>
                </a:lnTo>
                <a:close/>
              </a:path>
              <a:path w="337820" h="111760">
                <a:moveTo>
                  <a:pt x="94995" y="86868"/>
                </a:moveTo>
                <a:lnTo>
                  <a:pt x="85598" y="86868"/>
                </a:lnTo>
                <a:lnTo>
                  <a:pt x="85598" y="102362"/>
                </a:lnTo>
                <a:lnTo>
                  <a:pt x="94995" y="102362"/>
                </a:lnTo>
                <a:lnTo>
                  <a:pt x="94995" y="86868"/>
                </a:lnTo>
                <a:close/>
              </a:path>
              <a:path w="337820" h="111760">
                <a:moveTo>
                  <a:pt x="94995" y="65658"/>
                </a:moveTo>
                <a:lnTo>
                  <a:pt x="85598" y="65658"/>
                </a:lnTo>
                <a:lnTo>
                  <a:pt x="85598" y="79375"/>
                </a:lnTo>
                <a:lnTo>
                  <a:pt x="94995" y="79375"/>
                </a:lnTo>
                <a:lnTo>
                  <a:pt x="94995" y="65658"/>
                </a:lnTo>
                <a:close/>
              </a:path>
              <a:path w="337820" h="111760">
                <a:moveTo>
                  <a:pt x="321563" y="69976"/>
                </a:moveTo>
                <a:lnTo>
                  <a:pt x="241300" y="69976"/>
                </a:lnTo>
                <a:lnTo>
                  <a:pt x="241300" y="77469"/>
                </a:lnTo>
                <a:lnTo>
                  <a:pt x="311784" y="77469"/>
                </a:lnTo>
                <a:lnTo>
                  <a:pt x="311784" y="86359"/>
                </a:lnTo>
                <a:lnTo>
                  <a:pt x="241300" y="86359"/>
                </a:lnTo>
                <a:lnTo>
                  <a:pt x="241300" y="110108"/>
                </a:lnTo>
                <a:lnTo>
                  <a:pt x="324738" y="110108"/>
                </a:lnTo>
                <a:lnTo>
                  <a:pt x="324738" y="102615"/>
                </a:lnTo>
                <a:lnTo>
                  <a:pt x="251078" y="102615"/>
                </a:lnTo>
                <a:lnTo>
                  <a:pt x="251078" y="93599"/>
                </a:lnTo>
                <a:lnTo>
                  <a:pt x="321563" y="93599"/>
                </a:lnTo>
                <a:lnTo>
                  <a:pt x="321563" y="69976"/>
                </a:lnTo>
                <a:close/>
              </a:path>
              <a:path w="337820" h="111760">
                <a:moveTo>
                  <a:pt x="170687" y="71627"/>
                </a:moveTo>
                <a:lnTo>
                  <a:pt x="161162" y="71627"/>
                </a:lnTo>
                <a:lnTo>
                  <a:pt x="161162" y="111378"/>
                </a:lnTo>
                <a:lnTo>
                  <a:pt x="170687" y="111378"/>
                </a:lnTo>
                <a:lnTo>
                  <a:pt x="170687" y="71627"/>
                </a:lnTo>
                <a:close/>
              </a:path>
              <a:path w="337820" h="111760">
                <a:moveTo>
                  <a:pt x="221614" y="63753"/>
                </a:moveTo>
                <a:lnTo>
                  <a:pt x="110236" y="63753"/>
                </a:lnTo>
                <a:lnTo>
                  <a:pt x="110236" y="71627"/>
                </a:lnTo>
                <a:lnTo>
                  <a:pt x="221614" y="71627"/>
                </a:lnTo>
                <a:lnTo>
                  <a:pt x="221614" y="63753"/>
                </a:lnTo>
                <a:close/>
              </a:path>
              <a:path w="337820" h="111760">
                <a:moveTo>
                  <a:pt x="337438" y="53212"/>
                </a:moveTo>
                <a:lnTo>
                  <a:pt x="226059" y="53212"/>
                </a:lnTo>
                <a:lnTo>
                  <a:pt x="226059" y="60832"/>
                </a:lnTo>
                <a:lnTo>
                  <a:pt x="337438" y="60832"/>
                </a:lnTo>
                <a:lnTo>
                  <a:pt x="337438" y="53212"/>
                </a:lnTo>
                <a:close/>
              </a:path>
              <a:path w="337820" h="111760">
                <a:moveTo>
                  <a:pt x="205866" y="5714"/>
                </a:moveTo>
                <a:lnTo>
                  <a:pt x="125983" y="5714"/>
                </a:lnTo>
                <a:lnTo>
                  <a:pt x="125983" y="48006"/>
                </a:lnTo>
                <a:lnTo>
                  <a:pt x="205866" y="48006"/>
                </a:lnTo>
                <a:lnTo>
                  <a:pt x="205866" y="40131"/>
                </a:lnTo>
                <a:lnTo>
                  <a:pt x="135381" y="40131"/>
                </a:lnTo>
                <a:lnTo>
                  <a:pt x="135381" y="13588"/>
                </a:lnTo>
                <a:lnTo>
                  <a:pt x="205866" y="13588"/>
                </a:lnTo>
                <a:lnTo>
                  <a:pt x="205866" y="5714"/>
                </a:lnTo>
                <a:close/>
              </a:path>
              <a:path w="337820" h="111760">
                <a:moveTo>
                  <a:pt x="205866" y="13588"/>
                </a:moveTo>
                <a:lnTo>
                  <a:pt x="196468" y="13588"/>
                </a:lnTo>
                <a:lnTo>
                  <a:pt x="196468" y="40131"/>
                </a:lnTo>
                <a:lnTo>
                  <a:pt x="205866" y="40131"/>
                </a:lnTo>
                <a:lnTo>
                  <a:pt x="205866" y="13588"/>
                </a:lnTo>
                <a:close/>
              </a:path>
              <a:path w="337820" h="111760">
                <a:moveTo>
                  <a:pt x="94995" y="32131"/>
                </a:moveTo>
                <a:lnTo>
                  <a:pt x="85598" y="32131"/>
                </a:lnTo>
                <a:lnTo>
                  <a:pt x="85598" y="59689"/>
                </a:lnTo>
                <a:lnTo>
                  <a:pt x="94995" y="59689"/>
                </a:lnTo>
                <a:lnTo>
                  <a:pt x="94995" y="32131"/>
                </a:lnTo>
                <a:close/>
              </a:path>
              <a:path w="337820" h="111760">
                <a:moveTo>
                  <a:pt x="36829" y="3556"/>
                </a:moveTo>
                <a:lnTo>
                  <a:pt x="21208" y="3556"/>
                </a:lnTo>
                <a:lnTo>
                  <a:pt x="14224" y="5968"/>
                </a:lnTo>
                <a:lnTo>
                  <a:pt x="8508" y="10794"/>
                </a:lnTo>
                <a:lnTo>
                  <a:pt x="2920" y="15620"/>
                </a:lnTo>
                <a:lnTo>
                  <a:pt x="0" y="21843"/>
                </a:lnTo>
                <a:lnTo>
                  <a:pt x="0" y="36830"/>
                </a:lnTo>
                <a:lnTo>
                  <a:pt x="2920" y="42925"/>
                </a:lnTo>
                <a:lnTo>
                  <a:pt x="8636" y="47751"/>
                </a:lnTo>
                <a:lnTo>
                  <a:pt x="14477" y="52577"/>
                </a:lnTo>
                <a:lnTo>
                  <a:pt x="21462" y="54990"/>
                </a:lnTo>
                <a:lnTo>
                  <a:pt x="37337" y="54990"/>
                </a:lnTo>
                <a:lnTo>
                  <a:pt x="43941" y="52831"/>
                </a:lnTo>
                <a:lnTo>
                  <a:pt x="52022" y="46608"/>
                </a:lnTo>
                <a:lnTo>
                  <a:pt x="23749" y="46608"/>
                </a:lnTo>
                <a:lnTo>
                  <a:pt x="18923" y="44831"/>
                </a:lnTo>
                <a:lnTo>
                  <a:pt x="15366" y="41401"/>
                </a:lnTo>
                <a:lnTo>
                  <a:pt x="11683" y="37972"/>
                </a:lnTo>
                <a:lnTo>
                  <a:pt x="9905" y="33908"/>
                </a:lnTo>
                <a:lnTo>
                  <a:pt x="9961" y="24383"/>
                </a:lnTo>
                <a:lnTo>
                  <a:pt x="11683" y="20446"/>
                </a:lnTo>
                <a:lnTo>
                  <a:pt x="18923" y="13715"/>
                </a:lnTo>
                <a:lnTo>
                  <a:pt x="23749" y="12064"/>
                </a:lnTo>
                <a:lnTo>
                  <a:pt x="52374" y="12064"/>
                </a:lnTo>
                <a:lnTo>
                  <a:pt x="43179" y="5461"/>
                </a:lnTo>
                <a:lnTo>
                  <a:pt x="36829" y="3556"/>
                </a:lnTo>
                <a:close/>
              </a:path>
              <a:path w="337820" h="111760">
                <a:moveTo>
                  <a:pt x="52374" y="12064"/>
                </a:moveTo>
                <a:lnTo>
                  <a:pt x="35559" y="12064"/>
                </a:lnTo>
                <a:lnTo>
                  <a:pt x="40258" y="13715"/>
                </a:lnTo>
                <a:lnTo>
                  <a:pt x="47370" y="20319"/>
                </a:lnTo>
                <a:lnTo>
                  <a:pt x="49275" y="24383"/>
                </a:lnTo>
                <a:lnTo>
                  <a:pt x="49275" y="33908"/>
                </a:lnTo>
                <a:lnTo>
                  <a:pt x="47370" y="37972"/>
                </a:lnTo>
                <a:lnTo>
                  <a:pt x="40258" y="44831"/>
                </a:lnTo>
                <a:lnTo>
                  <a:pt x="35559" y="46608"/>
                </a:lnTo>
                <a:lnTo>
                  <a:pt x="52022" y="46608"/>
                </a:lnTo>
                <a:lnTo>
                  <a:pt x="54990" y="44322"/>
                </a:lnTo>
                <a:lnTo>
                  <a:pt x="58165" y="38734"/>
                </a:lnTo>
                <a:lnTo>
                  <a:pt x="58927" y="32131"/>
                </a:lnTo>
                <a:lnTo>
                  <a:pt x="94995" y="32131"/>
                </a:lnTo>
                <a:lnTo>
                  <a:pt x="94995" y="24383"/>
                </a:lnTo>
                <a:lnTo>
                  <a:pt x="58674" y="24383"/>
                </a:lnTo>
                <a:lnTo>
                  <a:pt x="57403" y="18287"/>
                </a:lnTo>
                <a:lnTo>
                  <a:pt x="53975" y="13207"/>
                </a:lnTo>
                <a:lnTo>
                  <a:pt x="52374" y="12064"/>
                </a:lnTo>
                <a:close/>
              </a:path>
              <a:path w="337820" h="111760">
                <a:moveTo>
                  <a:pt x="94995" y="0"/>
                </a:moveTo>
                <a:lnTo>
                  <a:pt x="85598" y="0"/>
                </a:lnTo>
                <a:lnTo>
                  <a:pt x="85598" y="24383"/>
                </a:lnTo>
                <a:lnTo>
                  <a:pt x="94995" y="24383"/>
                </a:lnTo>
                <a:lnTo>
                  <a:pt x="94995" y="0"/>
                </a:lnTo>
                <a:close/>
              </a:path>
              <a:path w="337820" h="111760">
                <a:moveTo>
                  <a:pt x="321055" y="3809"/>
                </a:moveTo>
                <a:lnTo>
                  <a:pt x="241300" y="3809"/>
                </a:lnTo>
                <a:lnTo>
                  <a:pt x="241300" y="11302"/>
                </a:lnTo>
                <a:lnTo>
                  <a:pt x="311150" y="11302"/>
                </a:lnTo>
                <a:lnTo>
                  <a:pt x="311150" y="20193"/>
                </a:lnTo>
                <a:lnTo>
                  <a:pt x="241300" y="20193"/>
                </a:lnTo>
                <a:lnTo>
                  <a:pt x="241300" y="43941"/>
                </a:lnTo>
                <a:lnTo>
                  <a:pt x="324103" y="43941"/>
                </a:lnTo>
                <a:lnTo>
                  <a:pt x="324103" y="36449"/>
                </a:lnTo>
                <a:lnTo>
                  <a:pt x="251205" y="36449"/>
                </a:lnTo>
                <a:lnTo>
                  <a:pt x="251205" y="27431"/>
                </a:lnTo>
                <a:lnTo>
                  <a:pt x="321055" y="27431"/>
                </a:lnTo>
                <a:lnTo>
                  <a:pt x="321055" y="3809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660772" y="5996685"/>
            <a:ext cx="459105" cy="113664"/>
          </a:xfrm>
          <a:custGeom>
            <a:avLst/>
            <a:gdLst/>
            <a:ahLst/>
            <a:cxnLst/>
            <a:rect l="l" t="t" r="r" b="b"/>
            <a:pathLst>
              <a:path w="459104" h="113664">
                <a:moveTo>
                  <a:pt x="178435" y="72897"/>
                </a:moveTo>
                <a:lnTo>
                  <a:pt x="139573" y="82295"/>
                </a:lnTo>
                <a:lnTo>
                  <a:pt x="135889" y="87121"/>
                </a:lnTo>
                <a:lnTo>
                  <a:pt x="135889" y="98932"/>
                </a:lnTo>
                <a:lnTo>
                  <a:pt x="178307" y="113537"/>
                </a:lnTo>
                <a:lnTo>
                  <a:pt x="187995" y="113178"/>
                </a:lnTo>
                <a:lnTo>
                  <a:pt x="196501" y="112093"/>
                </a:lnTo>
                <a:lnTo>
                  <a:pt x="203704" y="110323"/>
                </a:lnTo>
                <a:lnTo>
                  <a:pt x="209803" y="107822"/>
                </a:lnTo>
                <a:lnTo>
                  <a:pt x="213423" y="105918"/>
                </a:lnTo>
                <a:lnTo>
                  <a:pt x="168910" y="105918"/>
                </a:lnTo>
                <a:lnTo>
                  <a:pt x="161162" y="104775"/>
                </a:lnTo>
                <a:lnTo>
                  <a:pt x="155193" y="102488"/>
                </a:lnTo>
                <a:lnTo>
                  <a:pt x="149098" y="100330"/>
                </a:lnTo>
                <a:lnTo>
                  <a:pt x="146050" y="97155"/>
                </a:lnTo>
                <a:lnTo>
                  <a:pt x="146050" y="88900"/>
                </a:lnTo>
                <a:lnTo>
                  <a:pt x="149098" y="85725"/>
                </a:lnTo>
                <a:lnTo>
                  <a:pt x="155193" y="83565"/>
                </a:lnTo>
                <a:lnTo>
                  <a:pt x="161162" y="81533"/>
                </a:lnTo>
                <a:lnTo>
                  <a:pt x="168910" y="80390"/>
                </a:lnTo>
                <a:lnTo>
                  <a:pt x="213298" y="80390"/>
                </a:lnTo>
                <a:lnTo>
                  <a:pt x="209803" y="78612"/>
                </a:lnTo>
                <a:lnTo>
                  <a:pt x="203777" y="76112"/>
                </a:lnTo>
                <a:lnTo>
                  <a:pt x="196548" y="74326"/>
                </a:lnTo>
                <a:lnTo>
                  <a:pt x="188051" y="73253"/>
                </a:lnTo>
                <a:lnTo>
                  <a:pt x="178435" y="72897"/>
                </a:lnTo>
                <a:close/>
              </a:path>
              <a:path w="459104" h="113664">
                <a:moveTo>
                  <a:pt x="213298" y="80390"/>
                </a:moveTo>
                <a:lnTo>
                  <a:pt x="187705" y="80390"/>
                </a:lnTo>
                <a:lnTo>
                  <a:pt x="195325" y="81533"/>
                </a:lnTo>
                <a:lnTo>
                  <a:pt x="207390" y="85851"/>
                </a:lnTo>
                <a:lnTo>
                  <a:pt x="210195" y="88900"/>
                </a:lnTo>
                <a:lnTo>
                  <a:pt x="210312" y="97155"/>
                </a:lnTo>
                <a:lnTo>
                  <a:pt x="207390" y="100330"/>
                </a:lnTo>
                <a:lnTo>
                  <a:pt x="201294" y="102488"/>
                </a:lnTo>
                <a:lnTo>
                  <a:pt x="195325" y="104775"/>
                </a:lnTo>
                <a:lnTo>
                  <a:pt x="187578" y="105918"/>
                </a:lnTo>
                <a:lnTo>
                  <a:pt x="213423" y="105918"/>
                </a:lnTo>
                <a:lnTo>
                  <a:pt x="217042" y="104012"/>
                </a:lnTo>
                <a:lnTo>
                  <a:pt x="220725" y="99187"/>
                </a:lnTo>
                <a:lnTo>
                  <a:pt x="220631" y="87121"/>
                </a:lnTo>
                <a:lnTo>
                  <a:pt x="217042" y="82295"/>
                </a:lnTo>
                <a:lnTo>
                  <a:pt x="213298" y="80390"/>
                </a:lnTo>
                <a:close/>
              </a:path>
              <a:path w="459104" h="113664">
                <a:moveTo>
                  <a:pt x="372110" y="75183"/>
                </a:moveTo>
                <a:lnTo>
                  <a:pt x="362712" y="75183"/>
                </a:lnTo>
                <a:lnTo>
                  <a:pt x="362712" y="108838"/>
                </a:lnTo>
                <a:lnTo>
                  <a:pt x="448055" y="108838"/>
                </a:lnTo>
                <a:lnTo>
                  <a:pt x="448055" y="100964"/>
                </a:lnTo>
                <a:lnTo>
                  <a:pt x="372110" y="100964"/>
                </a:lnTo>
                <a:lnTo>
                  <a:pt x="372110" y="75183"/>
                </a:lnTo>
                <a:close/>
              </a:path>
              <a:path w="459104" h="113664">
                <a:moveTo>
                  <a:pt x="60451" y="69341"/>
                </a:moveTo>
                <a:lnTo>
                  <a:pt x="50926" y="69341"/>
                </a:lnTo>
                <a:lnTo>
                  <a:pt x="50926" y="111378"/>
                </a:lnTo>
                <a:lnTo>
                  <a:pt x="60451" y="111378"/>
                </a:lnTo>
                <a:lnTo>
                  <a:pt x="60451" y="69341"/>
                </a:lnTo>
                <a:close/>
              </a:path>
              <a:path w="459104" h="113664">
                <a:moveTo>
                  <a:pt x="111378" y="61468"/>
                </a:moveTo>
                <a:lnTo>
                  <a:pt x="0" y="61468"/>
                </a:lnTo>
                <a:lnTo>
                  <a:pt x="0" y="69341"/>
                </a:lnTo>
                <a:lnTo>
                  <a:pt x="111378" y="69341"/>
                </a:lnTo>
                <a:lnTo>
                  <a:pt x="111378" y="61468"/>
                </a:lnTo>
                <a:close/>
              </a:path>
              <a:path w="459104" h="113664">
                <a:moveTo>
                  <a:pt x="458850" y="57150"/>
                </a:moveTo>
                <a:lnTo>
                  <a:pt x="347472" y="57150"/>
                </a:lnTo>
                <a:lnTo>
                  <a:pt x="347472" y="65024"/>
                </a:lnTo>
                <a:lnTo>
                  <a:pt x="458850" y="65024"/>
                </a:lnTo>
                <a:lnTo>
                  <a:pt x="458850" y="57150"/>
                </a:lnTo>
                <a:close/>
              </a:path>
              <a:path w="459104" h="113664">
                <a:moveTo>
                  <a:pt x="278764" y="44450"/>
                </a:moveTo>
                <a:lnTo>
                  <a:pt x="261619" y="44450"/>
                </a:lnTo>
                <a:lnTo>
                  <a:pt x="254507" y="46862"/>
                </a:lnTo>
                <a:lnTo>
                  <a:pt x="249047" y="51943"/>
                </a:lnTo>
                <a:lnTo>
                  <a:pt x="243586" y="56895"/>
                </a:lnTo>
                <a:lnTo>
                  <a:pt x="240851" y="62737"/>
                </a:lnTo>
                <a:lnTo>
                  <a:pt x="240791" y="76453"/>
                </a:lnTo>
                <a:lnTo>
                  <a:pt x="243586" y="82422"/>
                </a:lnTo>
                <a:lnTo>
                  <a:pt x="254507" y="92582"/>
                </a:lnTo>
                <a:lnTo>
                  <a:pt x="261619" y="95122"/>
                </a:lnTo>
                <a:lnTo>
                  <a:pt x="278764" y="95122"/>
                </a:lnTo>
                <a:lnTo>
                  <a:pt x="285750" y="92582"/>
                </a:lnTo>
                <a:lnTo>
                  <a:pt x="291490" y="87121"/>
                </a:lnTo>
                <a:lnTo>
                  <a:pt x="264160" y="87121"/>
                </a:lnTo>
                <a:lnTo>
                  <a:pt x="259334" y="85343"/>
                </a:lnTo>
                <a:lnTo>
                  <a:pt x="252349" y="78358"/>
                </a:lnTo>
                <a:lnTo>
                  <a:pt x="250698" y="74294"/>
                </a:lnTo>
                <a:lnTo>
                  <a:pt x="250698" y="65024"/>
                </a:lnTo>
                <a:lnTo>
                  <a:pt x="252349" y="60832"/>
                </a:lnTo>
                <a:lnTo>
                  <a:pt x="255904" y="57403"/>
                </a:lnTo>
                <a:lnTo>
                  <a:pt x="259334" y="53975"/>
                </a:lnTo>
                <a:lnTo>
                  <a:pt x="264160" y="52196"/>
                </a:lnTo>
                <a:lnTo>
                  <a:pt x="291624" y="52196"/>
                </a:lnTo>
                <a:lnTo>
                  <a:pt x="285750" y="46862"/>
                </a:lnTo>
                <a:lnTo>
                  <a:pt x="278764" y="44450"/>
                </a:lnTo>
                <a:close/>
              </a:path>
              <a:path w="459104" h="113664">
                <a:moveTo>
                  <a:pt x="291624" y="52196"/>
                </a:moveTo>
                <a:lnTo>
                  <a:pt x="276478" y="52196"/>
                </a:lnTo>
                <a:lnTo>
                  <a:pt x="281177" y="53975"/>
                </a:lnTo>
                <a:lnTo>
                  <a:pt x="288036" y="60832"/>
                </a:lnTo>
                <a:lnTo>
                  <a:pt x="289687" y="65024"/>
                </a:lnTo>
                <a:lnTo>
                  <a:pt x="289687" y="74294"/>
                </a:lnTo>
                <a:lnTo>
                  <a:pt x="288036" y="78358"/>
                </a:lnTo>
                <a:lnTo>
                  <a:pt x="284099" y="82422"/>
                </a:lnTo>
                <a:lnTo>
                  <a:pt x="281177" y="85343"/>
                </a:lnTo>
                <a:lnTo>
                  <a:pt x="276478" y="87121"/>
                </a:lnTo>
                <a:lnTo>
                  <a:pt x="291490" y="87121"/>
                </a:lnTo>
                <a:lnTo>
                  <a:pt x="296799" y="82295"/>
                </a:lnTo>
                <a:lnTo>
                  <a:pt x="299409" y="76453"/>
                </a:lnTo>
                <a:lnTo>
                  <a:pt x="299465" y="62737"/>
                </a:lnTo>
                <a:lnTo>
                  <a:pt x="296799" y="56895"/>
                </a:lnTo>
                <a:lnTo>
                  <a:pt x="291624" y="52196"/>
                </a:lnTo>
                <a:close/>
              </a:path>
              <a:path w="459104" h="113664">
                <a:moveTo>
                  <a:pt x="156590" y="30733"/>
                </a:moveTo>
                <a:lnTo>
                  <a:pt x="141224" y="30733"/>
                </a:lnTo>
                <a:lnTo>
                  <a:pt x="135127" y="32384"/>
                </a:lnTo>
                <a:lnTo>
                  <a:pt x="130555" y="35687"/>
                </a:lnTo>
                <a:lnTo>
                  <a:pt x="126111" y="39115"/>
                </a:lnTo>
                <a:lnTo>
                  <a:pt x="123825" y="43306"/>
                </a:lnTo>
                <a:lnTo>
                  <a:pt x="123825" y="53593"/>
                </a:lnTo>
                <a:lnTo>
                  <a:pt x="126111" y="57784"/>
                </a:lnTo>
                <a:lnTo>
                  <a:pt x="130555" y="61213"/>
                </a:lnTo>
                <a:lnTo>
                  <a:pt x="135127" y="64515"/>
                </a:lnTo>
                <a:lnTo>
                  <a:pt x="141097" y="66166"/>
                </a:lnTo>
                <a:lnTo>
                  <a:pt x="156463" y="66166"/>
                </a:lnTo>
                <a:lnTo>
                  <a:pt x="162560" y="64515"/>
                </a:lnTo>
                <a:lnTo>
                  <a:pt x="167131" y="61213"/>
                </a:lnTo>
                <a:lnTo>
                  <a:pt x="170259" y="58800"/>
                </a:lnTo>
                <a:lnTo>
                  <a:pt x="143763" y="58800"/>
                </a:lnTo>
                <a:lnTo>
                  <a:pt x="139953" y="57912"/>
                </a:lnTo>
                <a:lnTo>
                  <a:pt x="137413" y="56006"/>
                </a:lnTo>
                <a:lnTo>
                  <a:pt x="134747" y="54101"/>
                </a:lnTo>
                <a:lnTo>
                  <a:pt x="133476" y="51562"/>
                </a:lnTo>
                <a:lnTo>
                  <a:pt x="133476" y="45465"/>
                </a:lnTo>
                <a:lnTo>
                  <a:pt x="134747" y="42925"/>
                </a:lnTo>
                <a:lnTo>
                  <a:pt x="137413" y="41020"/>
                </a:lnTo>
                <a:lnTo>
                  <a:pt x="139953" y="39115"/>
                </a:lnTo>
                <a:lnTo>
                  <a:pt x="143763" y="38226"/>
                </a:lnTo>
                <a:lnTo>
                  <a:pt x="170424" y="38226"/>
                </a:lnTo>
                <a:lnTo>
                  <a:pt x="167131" y="35687"/>
                </a:lnTo>
                <a:lnTo>
                  <a:pt x="162687" y="32384"/>
                </a:lnTo>
                <a:lnTo>
                  <a:pt x="156590" y="30733"/>
                </a:lnTo>
                <a:close/>
              </a:path>
              <a:path w="459104" h="113664">
                <a:moveTo>
                  <a:pt x="170424" y="38226"/>
                </a:moveTo>
                <a:lnTo>
                  <a:pt x="154050" y="38226"/>
                </a:lnTo>
                <a:lnTo>
                  <a:pt x="157861" y="39115"/>
                </a:lnTo>
                <a:lnTo>
                  <a:pt x="162940" y="42925"/>
                </a:lnTo>
                <a:lnTo>
                  <a:pt x="164211" y="45465"/>
                </a:lnTo>
                <a:lnTo>
                  <a:pt x="164211" y="51562"/>
                </a:lnTo>
                <a:lnTo>
                  <a:pt x="162940" y="54101"/>
                </a:lnTo>
                <a:lnTo>
                  <a:pt x="157861" y="57912"/>
                </a:lnTo>
                <a:lnTo>
                  <a:pt x="154050" y="58800"/>
                </a:lnTo>
                <a:lnTo>
                  <a:pt x="170259" y="58800"/>
                </a:lnTo>
                <a:lnTo>
                  <a:pt x="171576" y="57784"/>
                </a:lnTo>
                <a:lnTo>
                  <a:pt x="173736" y="53593"/>
                </a:lnTo>
                <a:lnTo>
                  <a:pt x="173736" y="43306"/>
                </a:lnTo>
                <a:lnTo>
                  <a:pt x="171576" y="39115"/>
                </a:lnTo>
                <a:lnTo>
                  <a:pt x="170424" y="38226"/>
                </a:lnTo>
                <a:close/>
              </a:path>
              <a:path w="459104" h="113664">
                <a:moveTo>
                  <a:pt x="304800" y="26415"/>
                </a:moveTo>
                <a:lnTo>
                  <a:pt x="235330" y="26415"/>
                </a:lnTo>
                <a:lnTo>
                  <a:pt x="235330" y="34416"/>
                </a:lnTo>
                <a:lnTo>
                  <a:pt x="304800" y="34416"/>
                </a:lnTo>
                <a:lnTo>
                  <a:pt x="304800" y="26415"/>
                </a:lnTo>
                <a:close/>
              </a:path>
              <a:path w="459104" h="113664">
                <a:moveTo>
                  <a:pt x="177037" y="17144"/>
                </a:moveTo>
                <a:lnTo>
                  <a:pt x="120903" y="17144"/>
                </a:lnTo>
                <a:lnTo>
                  <a:pt x="120903" y="24891"/>
                </a:lnTo>
                <a:lnTo>
                  <a:pt x="177037" y="24891"/>
                </a:lnTo>
                <a:lnTo>
                  <a:pt x="177037" y="17144"/>
                </a:lnTo>
                <a:close/>
              </a:path>
              <a:path w="459104" h="113664">
                <a:moveTo>
                  <a:pt x="288163" y="6603"/>
                </a:moveTo>
                <a:lnTo>
                  <a:pt x="252094" y="6603"/>
                </a:lnTo>
                <a:lnTo>
                  <a:pt x="252094" y="14605"/>
                </a:lnTo>
                <a:lnTo>
                  <a:pt x="288163" y="14605"/>
                </a:lnTo>
                <a:lnTo>
                  <a:pt x="288163" y="6603"/>
                </a:lnTo>
                <a:close/>
              </a:path>
              <a:path w="459104" h="113664">
                <a:moveTo>
                  <a:pt x="163067" y="2412"/>
                </a:moveTo>
                <a:lnTo>
                  <a:pt x="134365" y="2412"/>
                </a:lnTo>
                <a:lnTo>
                  <a:pt x="134365" y="10159"/>
                </a:lnTo>
                <a:lnTo>
                  <a:pt x="163067" y="10159"/>
                </a:lnTo>
                <a:lnTo>
                  <a:pt x="163067" y="2412"/>
                </a:lnTo>
                <a:close/>
              </a:path>
              <a:path w="459104" h="113664">
                <a:moveTo>
                  <a:pt x="60705" y="1650"/>
                </a:moveTo>
                <a:lnTo>
                  <a:pt x="50673" y="1650"/>
                </a:lnTo>
                <a:lnTo>
                  <a:pt x="50673" y="11175"/>
                </a:lnTo>
                <a:lnTo>
                  <a:pt x="49275" y="15239"/>
                </a:lnTo>
                <a:lnTo>
                  <a:pt x="19430" y="39243"/>
                </a:lnTo>
                <a:lnTo>
                  <a:pt x="13969" y="41275"/>
                </a:lnTo>
                <a:lnTo>
                  <a:pt x="9905" y="42544"/>
                </a:lnTo>
                <a:lnTo>
                  <a:pt x="7112" y="43306"/>
                </a:lnTo>
                <a:lnTo>
                  <a:pt x="12953" y="49656"/>
                </a:lnTo>
                <a:lnTo>
                  <a:pt x="47498" y="31241"/>
                </a:lnTo>
                <a:lnTo>
                  <a:pt x="55752" y="19938"/>
                </a:lnTo>
                <a:lnTo>
                  <a:pt x="65093" y="19938"/>
                </a:lnTo>
                <a:lnTo>
                  <a:pt x="62102" y="15239"/>
                </a:lnTo>
                <a:lnTo>
                  <a:pt x="60705" y="11175"/>
                </a:lnTo>
                <a:lnTo>
                  <a:pt x="60705" y="1650"/>
                </a:lnTo>
                <a:close/>
              </a:path>
              <a:path w="459104" h="113664">
                <a:moveTo>
                  <a:pt x="65093" y="19938"/>
                </a:moveTo>
                <a:lnTo>
                  <a:pt x="55752" y="19938"/>
                </a:lnTo>
                <a:lnTo>
                  <a:pt x="56387" y="21970"/>
                </a:lnTo>
                <a:lnTo>
                  <a:pt x="92075" y="47878"/>
                </a:lnTo>
                <a:lnTo>
                  <a:pt x="98425" y="49656"/>
                </a:lnTo>
                <a:lnTo>
                  <a:pt x="104266" y="43306"/>
                </a:lnTo>
                <a:lnTo>
                  <a:pt x="101473" y="42544"/>
                </a:lnTo>
                <a:lnTo>
                  <a:pt x="97409" y="41275"/>
                </a:lnTo>
                <a:lnTo>
                  <a:pt x="91948" y="39243"/>
                </a:lnTo>
                <a:lnTo>
                  <a:pt x="86487" y="37337"/>
                </a:lnTo>
                <a:lnTo>
                  <a:pt x="81279" y="34543"/>
                </a:lnTo>
                <a:lnTo>
                  <a:pt x="71374" y="27431"/>
                </a:lnTo>
                <a:lnTo>
                  <a:pt x="67437" y="23621"/>
                </a:lnTo>
                <a:lnTo>
                  <a:pt x="65093" y="19938"/>
                </a:lnTo>
                <a:close/>
              </a:path>
              <a:path w="459104" h="113664">
                <a:moveTo>
                  <a:pt x="372237" y="888"/>
                </a:moveTo>
                <a:lnTo>
                  <a:pt x="362585" y="888"/>
                </a:lnTo>
                <a:lnTo>
                  <a:pt x="362585" y="39877"/>
                </a:lnTo>
                <a:lnTo>
                  <a:pt x="445007" y="39877"/>
                </a:lnTo>
                <a:lnTo>
                  <a:pt x="445007" y="32003"/>
                </a:lnTo>
                <a:lnTo>
                  <a:pt x="372237" y="32003"/>
                </a:lnTo>
                <a:lnTo>
                  <a:pt x="372237" y="888"/>
                </a:lnTo>
                <a:close/>
              </a:path>
              <a:path w="459104" h="113664">
                <a:moveTo>
                  <a:pt x="328040" y="0"/>
                </a:moveTo>
                <a:lnTo>
                  <a:pt x="318642" y="0"/>
                </a:lnTo>
                <a:lnTo>
                  <a:pt x="318642" y="111378"/>
                </a:lnTo>
                <a:lnTo>
                  <a:pt x="328040" y="111378"/>
                </a:lnTo>
                <a:lnTo>
                  <a:pt x="328040" y="54863"/>
                </a:lnTo>
                <a:lnTo>
                  <a:pt x="346075" y="54863"/>
                </a:lnTo>
                <a:lnTo>
                  <a:pt x="346075" y="46736"/>
                </a:lnTo>
                <a:lnTo>
                  <a:pt x="328040" y="46736"/>
                </a:lnTo>
                <a:lnTo>
                  <a:pt x="328040" y="0"/>
                </a:lnTo>
                <a:close/>
              </a:path>
              <a:path w="459104" h="113664">
                <a:moveTo>
                  <a:pt x="220217" y="37464"/>
                </a:moveTo>
                <a:lnTo>
                  <a:pt x="210947" y="37464"/>
                </a:lnTo>
                <a:lnTo>
                  <a:pt x="210947" y="69850"/>
                </a:lnTo>
                <a:lnTo>
                  <a:pt x="220217" y="69850"/>
                </a:lnTo>
                <a:lnTo>
                  <a:pt x="220217" y="37464"/>
                </a:lnTo>
                <a:close/>
              </a:path>
              <a:path w="459104" h="113664">
                <a:moveTo>
                  <a:pt x="195199" y="1905"/>
                </a:moveTo>
                <a:lnTo>
                  <a:pt x="185927" y="1905"/>
                </a:lnTo>
                <a:lnTo>
                  <a:pt x="185927" y="67437"/>
                </a:lnTo>
                <a:lnTo>
                  <a:pt x="195199" y="67437"/>
                </a:lnTo>
                <a:lnTo>
                  <a:pt x="195199" y="37464"/>
                </a:lnTo>
                <a:lnTo>
                  <a:pt x="220217" y="37464"/>
                </a:lnTo>
                <a:lnTo>
                  <a:pt x="220217" y="29337"/>
                </a:lnTo>
                <a:lnTo>
                  <a:pt x="195199" y="29337"/>
                </a:lnTo>
                <a:lnTo>
                  <a:pt x="195199" y="1905"/>
                </a:lnTo>
                <a:close/>
              </a:path>
              <a:path w="459104" h="113664">
                <a:moveTo>
                  <a:pt x="220217" y="0"/>
                </a:moveTo>
                <a:lnTo>
                  <a:pt x="210947" y="0"/>
                </a:lnTo>
                <a:lnTo>
                  <a:pt x="210947" y="29337"/>
                </a:lnTo>
                <a:lnTo>
                  <a:pt x="220217" y="29337"/>
                </a:lnTo>
                <a:lnTo>
                  <a:pt x="22021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183504" y="5996685"/>
            <a:ext cx="1248283" cy="11341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67600" y="6211570"/>
            <a:ext cx="238728" cy="111379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87958" y="646163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58113" y="6427470"/>
            <a:ext cx="1115542" cy="116967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139950" y="6427978"/>
            <a:ext cx="1992629" cy="116459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200144" y="6427089"/>
            <a:ext cx="2234691" cy="11734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62291" y="6644385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59">
                <a:moveTo>
                  <a:pt x="134035" y="65277"/>
                </a:moveTo>
                <a:lnTo>
                  <a:pt x="124675" y="65277"/>
                </a:lnTo>
                <a:lnTo>
                  <a:pt x="124675" y="110108"/>
                </a:lnTo>
                <a:lnTo>
                  <a:pt x="205625" y="110108"/>
                </a:lnTo>
                <a:lnTo>
                  <a:pt x="205625" y="102361"/>
                </a:lnTo>
                <a:lnTo>
                  <a:pt x="134035" y="102361"/>
                </a:lnTo>
                <a:lnTo>
                  <a:pt x="134035" y="85851"/>
                </a:lnTo>
                <a:lnTo>
                  <a:pt x="205625" y="85851"/>
                </a:lnTo>
                <a:lnTo>
                  <a:pt x="205625" y="78231"/>
                </a:lnTo>
                <a:lnTo>
                  <a:pt x="134035" y="78231"/>
                </a:lnTo>
                <a:lnTo>
                  <a:pt x="134035" y="65277"/>
                </a:lnTo>
                <a:close/>
              </a:path>
              <a:path w="452755" h="111759">
                <a:moveTo>
                  <a:pt x="205625" y="85851"/>
                </a:moveTo>
                <a:lnTo>
                  <a:pt x="196265" y="85851"/>
                </a:lnTo>
                <a:lnTo>
                  <a:pt x="196265" y="102361"/>
                </a:lnTo>
                <a:lnTo>
                  <a:pt x="205625" y="102361"/>
                </a:lnTo>
                <a:lnTo>
                  <a:pt x="205625" y="85851"/>
                </a:lnTo>
                <a:close/>
              </a:path>
              <a:path w="452755" h="111759">
                <a:moveTo>
                  <a:pt x="205625" y="65277"/>
                </a:moveTo>
                <a:lnTo>
                  <a:pt x="196265" y="65277"/>
                </a:lnTo>
                <a:lnTo>
                  <a:pt x="196265" y="78231"/>
                </a:lnTo>
                <a:lnTo>
                  <a:pt x="205625" y="78231"/>
                </a:lnTo>
                <a:lnTo>
                  <a:pt x="205625" y="65277"/>
                </a:lnTo>
                <a:close/>
              </a:path>
              <a:path w="452755" h="111759">
                <a:moveTo>
                  <a:pt x="45286" y="87248"/>
                </a:moveTo>
                <a:lnTo>
                  <a:pt x="36423" y="87248"/>
                </a:lnTo>
                <a:lnTo>
                  <a:pt x="37020" y="89026"/>
                </a:lnTo>
                <a:lnTo>
                  <a:pt x="50342" y="106171"/>
                </a:lnTo>
                <a:lnTo>
                  <a:pt x="52108" y="107695"/>
                </a:lnTo>
                <a:lnTo>
                  <a:pt x="57302" y="111378"/>
                </a:lnTo>
                <a:lnTo>
                  <a:pt x="60502" y="109600"/>
                </a:lnTo>
                <a:lnTo>
                  <a:pt x="62953" y="107949"/>
                </a:lnTo>
                <a:lnTo>
                  <a:pt x="66319" y="104901"/>
                </a:lnTo>
                <a:lnTo>
                  <a:pt x="68224" y="102742"/>
                </a:lnTo>
                <a:lnTo>
                  <a:pt x="69278" y="101472"/>
                </a:lnTo>
                <a:lnTo>
                  <a:pt x="57302" y="101472"/>
                </a:lnTo>
                <a:lnTo>
                  <a:pt x="55359" y="100075"/>
                </a:lnTo>
                <a:lnTo>
                  <a:pt x="53505" y="98297"/>
                </a:lnTo>
                <a:lnTo>
                  <a:pt x="49961" y="94487"/>
                </a:lnTo>
                <a:lnTo>
                  <a:pt x="48361" y="92328"/>
                </a:lnTo>
                <a:lnTo>
                  <a:pt x="46301" y="88899"/>
                </a:lnTo>
                <a:lnTo>
                  <a:pt x="45286" y="87248"/>
                </a:lnTo>
                <a:close/>
              </a:path>
              <a:path w="452755" h="111759">
                <a:moveTo>
                  <a:pt x="40982" y="69722"/>
                </a:moveTo>
                <a:lnTo>
                  <a:pt x="31622" y="69722"/>
                </a:lnTo>
                <a:lnTo>
                  <a:pt x="31622" y="74929"/>
                </a:lnTo>
                <a:lnTo>
                  <a:pt x="31115" y="78104"/>
                </a:lnTo>
                <a:lnTo>
                  <a:pt x="30099" y="81025"/>
                </a:lnTo>
                <a:lnTo>
                  <a:pt x="29095" y="84073"/>
                </a:lnTo>
                <a:lnTo>
                  <a:pt x="27368" y="87375"/>
                </a:lnTo>
                <a:lnTo>
                  <a:pt x="8851" y="105409"/>
                </a:lnTo>
                <a:lnTo>
                  <a:pt x="15303" y="111251"/>
                </a:lnTo>
                <a:lnTo>
                  <a:pt x="36423" y="87248"/>
                </a:lnTo>
                <a:lnTo>
                  <a:pt x="45286" y="87248"/>
                </a:lnTo>
                <a:lnTo>
                  <a:pt x="44818" y="86486"/>
                </a:lnTo>
                <a:lnTo>
                  <a:pt x="43294" y="83311"/>
                </a:lnTo>
                <a:lnTo>
                  <a:pt x="41440" y="77723"/>
                </a:lnTo>
                <a:lnTo>
                  <a:pt x="41021" y="74929"/>
                </a:lnTo>
                <a:lnTo>
                  <a:pt x="40982" y="69722"/>
                </a:lnTo>
                <a:close/>
              </a:path>
              <a:path w="452755" h="111759">
                <a:moveTo>
                  <a:pt x="87006" y="87248"/>
                </a:moveTo>
                <a:lnTo>
                  <a:pt x="78295" y="87248"/>
                </a:lnTo>
                <a:lnTo>
                  <a:pt x="78952" y="89026"/>
                </a:lnTo>
                <a:lnTo>
                  <a:pt x="99034" y="111251"/>
                </a:lnTo>
                <a:lnTo>
                  <a:pt x="105244" y="105409"/>
                </a:lnTo>
                <a:lnTo>
                  <a:pt x="102209" y="103631"/>
                </a:lnTo>
                <a:lnTo>
                  <a:pt x="99339" y="101599"/>
                </a:lnTo>
                <a:lnTo>
                  <a:pt x="87071" y="87375"/>
                </a:lnTo>
                <a:close/>
              </a:path>
              <a:path w="452755" h="111759">
                <a:moveTo>
                  <a:pt x="82854" y="69722"/>
                </a:moveTo>
                <a:lnTo>
                  <a:pt x="73621" y="69722"/>
                </a:lnTo>
                <a:lnTo>
                  <a:pt x="73584" y="74929"/>
                </a:lnTo>
                <a:lnTo>
                  <a:pt x="73177" y="77723"/>
                </a:lnTo>
                <a:lnTo>
                  <a:pt x="71399" y="83311"/>
                </a:lnTo>
                <a:lnTo>
                  <a:pt x="69862" y="86486"/>
                </a:lnTo>
                <a:lnTo>
                  <a:pt x="67665" y="89915"/>
                </a:lnTo>
                <a:lnTo>
                  <a:pt x="66243" y="92328"/>
                </a:lnTo>
                <a:lnTo>
                  <a:pt x="64617" y="94487"/>
                </a:lnTo>
                <a:lnTo>
                  <a:pt x="60985" y="98297"/>
                </a:lnTo>
                <a:lnTo>
                  <a:pt x="59156" y="100075"/>
                </a:lnTo>
                <a:lnTo>
                  <a:pt x="57302" y="101472"/>
                </a:lnTo>
                <a:lnTo>
                  <a:pt x="69278" y="101472"/>
                </a:lnTo>
                <a:lnTo>
                  <a:pt x="70441" y="100075"/>
                </a:lnTo>
                <a:lnTo>
                  <a:pt x="72186" y="98043"/>
                </a:lnTo>
                <a:lnTo>
                  <a:pt x="73799" y="95757"/>
                </a:lnTo>
                <a:lnTo>
                  <a:pt x="76662" y="90804"/>
                </a:lnTo>
                <a:lnTo>
                  <a:pt x="77622" y="89026"/>
                </a:lnTo>
                <a:lnTo>
                  <a:pt x="78295" y="87248"/>
                </a:lnTo>
                <a:lnTo>
                  <a:pt x="87006" y="87248"/>
                </a:lnTo>
                <a:lnTo>
                  <a:pt x="85382" y="84073"/>
                </a:lnTo>
                <a:lnTo>
                  <a:pt x="84366" y="81025"/>
                </a:lnTo>
                <a:lnTo>
                  <a:pt x="83350" y="78104"/>
                </a:lnTo>
                <a:lnTo>
                  <a:pt x="82854" y="74929"/>
                </a:lnTo>
                <a:lnTo>
                  <a:pt x="82854" y="69722"/>
                </a:lnTo>
                <a:close/>
              </a:path>
              <a:path w="452755" h="111759">
                <a:moveTo>
                  <a:pt x="220814" y="49656"/>
                </a:moveTo>
                <a:lnTo>
                  <a:pt x="109499" y="49656"/>
                </a:lnTo>
                <a:lnTo>
                  <a:pt x="109499" y="57403"/>
                </a:lnTo>
                <a:lnTo>
                  <a:pt x="220814" y="57403"/>
                </a:lnTo>
                <a:lnTo>
                  <a:pt x="220814" y="49656"/>
                </a:lnTo>
                <a:close/>
              </a:path>
              <a:path w="452755" h="111759">
                <a:moveTo>
                  <a:pt x="404355" y="13715"/>
                </a:moveTo>
                <a:lnTo>
                  <a:pt x="349999" y="13715"/>
                </a:lnTo>
                <a:lnTo>
                  <a:pt x="349999" y="85089"/>
                </a:lnTo>
                <a:lnTo>
                  <a:pt x="367652" y="85089"/>
                </a:lnTo>
                <a:lnTo>
                  <a:pt x="374510" y="84962"/>
                </a:lnTo>
                <a:lnTo>
                  <a:pt x="381368" y="84708"/>
                </a:lnTo>
                <a:lnTo>
                  <a:pt x="388734" y="84581"/>
                </a:lnTo>
                <a:lnTo>
                  <a:pt x="395846" y="84200"/>
                </a:lnTo>
                <a:lnTo>
                  <a:pt x="414007" y="82168"/>
                </a:lnTo>
                <a:lnTo>
                  <a:pt x="416674" y="81660"/>
                </a:lnTo>
                <a:lnTo>
                  <a:pt x="416674" y="77342"/>
                </a:lnTo>
                <a:lnTo>
                  <a:pt x="359397" y="77342"/>
                </a:lnTo>
                <a:lnTo>
                  <a:pt x="359397" y="21462"/>
                </a:lnTo>
                <a:lnTo>
                  <a:pt x="404355" y="21462"/>
                </a:lnTo>
                <a:lnTo>
                  <a:pt x="404355" y="13715"/>
                </a:lnTo>
                <a:close/>
              </a:path>
              <a:path w="452755" h="111759">
                <a:moveTo>
                  <a:pt x="416674" y="74040"/>
                </a:moveTo>
                <a:lnTo>
                  <a:pt x="359397" y="77342"/>
                </a:lnTo>
                <a:lnTo>
                  <a:pt x="416674" y="77342"/>
                </a:lnTo>
                <a:lnTo>
                  <a:pt x="416674" y="74040"/>
                </a:lnTo>
                <a:close/>
              </a:path>
              <a:path w="452755" h="111759">
                <a:moveTo>
                  <a:pt x="39331" y="3809"/>
                </a:moveTo>
                <a:lnTo>
                  <a:pt x="21539" y="3809"/>
                </a:lnTo>
                <a:lnTo>
                  <a:pt x="14224" y="6476"/>
                </a:lnTo>
                <a:lnTo>
                  <a:pt x="8534" y="11683"/>
                </a:lnTo>
                <a:lnTo>
                  <a:pt x="2844" y="17017"/>
                </a:lnTo>
                <a:lnTo>
                  <a:pt x="0" y="23367"/>
                </a:lnTo>
                <a:lnTo>
                  <a:pt x="0" y="38226"/>
                </a:lnTo>
                <a:lnTo>
                  <a:pt x="2844" y="44703"/>
                </a:lnTo>
                <a:lnTo>
                  <a:pt x="8534" y="49910"/>
                </a:lnTo>
                <a:lnTo>
                  <a:pt x="14224" y="55244"/>
                </a:lnTo>
                <a:lnTo>
                  <a:pt x="21539" y="57911"/>
                </a:lnTo>
                <a:lnTo>
                  <a:pt x="39331" y="57911"/>
                </a:lnTo>
                <a:lnTo>
                  <a:pt x="46609" y="55244"/>
                </a:lnTo>
                <a:lnTo>
                  <a:pt x="52576" y="49656"/>
                </a:lnTo>
                <a:lnTo>
                  <a:pt x="23901" y="49656"/>
                </a:lnTo>
                <a:lnTo>
                  <a:pt x="18846" y="47878"/>
                </a:lnTo>
                <a:lnTo>
                  <a:pt x="15303" y="44195"/>
                </a:lnTo>
                <a:lnTo>
                  <a:pt x="11760" y="40385"/>
                </a:lnTo>
                <a:lnTo>
                  <a:pt x="9994" y="36067"/>
                </a:lnTo>
                <a:lnTo>
                  <a:pt x="9994" y="25653"/>
                </a:lnTo>
                <a:lnTo>
                  <a:pt x="11760" y="21208"/>
                </a:lnTo>
                <a:lnTo>
                  <a:pt x="15303" y="17525"/>
                </a:lnTo>
                <a:lnTo>
                  <a:pt x="18846" y="13969"/>
                </a:lnTo>
                <a:lnTo>
                  <a:pt x="23901" y="12191"/>
                </a:lnTo>
                <a:lnTo>
                  <a:pt x="52840" y="12191"/>
                </a:lnTo>
                <a:lnTo>
                  <a:pt x="46609" y="6476"/>
                </a:lnTo>
                <a:lnTo>
                  <a:pt x="39331" y="3809"/>
                </a:lnTo>
                <a:close/>
              </a:path>
              <a:path w="452755" h="111759">
                <a:moveTo>
                  <a:pt x="52840" y="12191"/>
                </a:moveTo>
                <a:lnTo>
                  <a:pt x="37147" y="12191"/>
                </a:lnTo>
                <a:lnTo>
                  <a:pt x="42227" y="13969"/>
                </a:lnTo>
                <a:lnTo>
                  <a:pt x="45719" y="17525"/>
                </a:lnTo>
                <a:lnTo>
                  <a:pt x="49225" y="21208"/>
                </a:lnTo>
                <a:lnTo>
                  <a:pt x="50977" y="25653"/>
                </a:lnTo>
                <a:lnTo>
                  <a:pt x="50977" y="36067"/>
                </a:lnTo>
                <a:lnTo>
                  <a:pt x="49225" y="40385"/>
                </a:lnTo>
                <a:lnTo>
                  <a:pt x="45719" y="44195"/>
                </a:lnTo>
                <a:lnTo>
                  <a:pt x="42227" y="47878"/>
                </a:lnTo>
                <a:lnTo>
                  <a:pt x="37147" y="49656"/>
                </a:lnTo>
                <a:lnTo>
                  <a:pt x="52576" y="49656"/>
                </a:lnTo>
                <a:lnTo>
                  <a:pt x="57988" y="44703"/>
                </a:lnTo>
                <a:lnTo>
                  <a:pt x="60845" y="38226"/>
                </a:lnTo>
                <a:lnTo>
                  <a:pt x="60845" y="23367"/>
                </a:lnTo>
                <a:lnTo>
                  <a:pt x="57988" y="17017"/>
                </a:lnTo>
                <a:lnTo>
                  <a:pt x="52840" y="12191"/>
                </a:lnTo>
                <a:close/>
              </a:path>
              <a:path w="452755" h="111759">
                <a:moveTo>
                  <a:pt x="246443" y="10667"/>
                </a:moveTo>
                <a:lnTo>
                  <a:pt x="236956" y="10667"/>
                </a:lnTo>
                <a:lnTo>
                  <a:pt x="236956" y="83946"/>
                </a:lnTo>
                <a:lnTo>
                  <a:pt x="256273" y="83946"/>
                </a:lnTo>
                <a:lnTo>
                  <a:pt x="263232" y="83819"/>
                </a:lnTo>
                <a:lnTo>
                  <a:pt x="269722" y="83565"/>
                </a:lnTo>
                <a:lnTo>
                  <a:pt x="276466" y="83438"/>
                </a:lnTo>
                <a:lnTo>
                  <a:pt x="283400" y="82803"/>
                </a:lnTo>
                <a:lnTo>
                  <a:pt x="297649" y="80771"/>
                </a:lnTo>
                <a:lnTo>
                  <a:pt x="307035" y="79247"/>
                </a:lnTo>
                <a:lnTo>
                  <a:pt x="307035" y="75945"/>
                </a:lnTo>
                <a:lnTo>
                  <a:pt x="246443" y="75945"/>
                </a:lnTo>
                <a:lnTo>
                  <a:pt x="246443" y="10667"/>
                </a:lnTo>
                <a:close/>
              </a:path>
              <a:path w="452755" h="111759">
                <a:moveTo>
                  <a:pt x="307035" y="71373"/>
                </a:moveTo>
                <a:lnTo>
                  <a:pt x="246443" y="75945"/>
                </a:lnTo>
                <a:lnTo>
                  <a:pt x="307035" y="75945"/>
                </a:lnTo>
                <a:lnTo>
                  <a:pt x="307035" y="71373"/>
                </a:lnTo>
                <a:close/>
              </a:path>
              <a:path w="452755" h="111759">
                <a:moveTo>
                  <a:pt x="170218" y="634"/>
                </a:moveTo>
                <a:lnTo>
                  <a:pt x="160096" y="634"/>
                </a:lnTo>
                <a:lnTo>
                  <a:pt x="160096" y="7873"/>
                </a:lnTo>
                <a:lnTo>
                  <a:pt x="158699" y="11175"/>
                </a:lnTo>
                <a:lnTo>
                  <a:pt x="155917" y="14604"/>
                </a:lnTo>
                <a:lnTo>
                  <a:pt x="153136" y="17906"/>
                </a:lnTo>
                <a:lnTo>
                  <a:pt x="149504" y="20954"/>
                </a:lnTo>
                <a:lnTo>
                  <a:pt x="145046" y="23621"/>
                </a:lnTo>
                <a:lnTo>
                  <a:pt x="140068" y="26669"/>
                </a:lnTo>
                <a:lnTo>
                  <a:pt x="134670" y="29082"/>
                </a:lnTo>
                <a:lnTo>
                  <a:pt x="123037" y="32892"/>
                </a:lnTo>
                <a:lnTo>
                  <a:pt x="119024" y="34162"/>
                </a:lnTo>
                <a:lnTo>
                  <a:pt x="116840" y="34543"/>
                </a:lnTo>
                <a:lnTo>
                  <a:pt x="122402" y="40893"/>
                </a:lnTo>
                <a:lnTo>
                  <a:pt x="148958" y="30733"/>
                </a:lnTo>
                <a:lnTo>
                  <a:pt x="153174" y="28320"/>
                </a:lnTo>
                <a:lnTo>
                  <a:pt x="156781" y="25653"/>
                </a:lnTo>
                <a:lnTo>
                  <a:pt x="159778" y="22732"/>
                </a:lnTo>
                <a:lnTo>
                  <a:pt x="162775" y="19938"/>
                </a:lnTo>
                <a:lnTo>
                  <a:pt x="164566" y="17398"/>
                </a:lnTo>
                <a:lnTo>
                  <a:pt x="165150" y="15493"/>
                </a:lnTo>
                <a:lnTo>
                  <a:pt x="175058" y="15493"/>
                </a:lnTo>
                <a:lnTo>
                  <a:pt x="174320" y="14604"/>
                </a:lnTo>
                <a:lnTo>
                  <a:pt x="171589" y="11175"/>
                </a:lnTo>
                <a:lnTo>
                  <a:pt x="170218" y="7873"/>
                </a:lnTo>
                <a:lnTo>
                  <a:pt x="170218" y="634"/>
                </a:lnTo>
                <a:close/>
              </a:path>
              <a:path w="452755" h="111759">
                <a:moveTo>
                  <a:pt x="175058" y="15493"/>
                </a:moveTo>
                <a:lnTo>
                  <a:pt x="165150" y="15493"/>
                </a:lnTo>
                <a:lnTo>
                  <a:pt x="165747" y="17398"/>
                </a:lnTo>
                <a:lnTo>
                  <a:pt x="167512" y="19938"/>
                </a:lnTo>
                <a:lnTo>
                  <a:pt x="170472" y="22732"/>
                </a:lnTo>
                <a:lnTo>
                  <a:pt x="173418" y="25653"/>
                </a:lnTo>
                <a:lnTo>
                  <a:pt x="177037" y="28320"/>
                </a:lnTo>
                <a:lnTo>
                  <a:pt x="181343" y="30733"/>
                </a:lnTo>
                <a:lnTo>
                  <a:pt x="186067" y="33654"/>
                </a:lnTo>
                <a:lnTo>
                  <a:pt x="190995" y="35813"/>
                </a:lnTo>
                <a:lnTo>
                  <a:pt x="201282" y="39115"/>
                </a:lnTo>
                <a:lnTo>
                  <a:pt x="205168" y="40258"/>
                </a:lnTo>
                <a:lnTo>
                  <a:pt x="207784" y="40893"/>
                </a:lnTo>
                <a:lnTo>
                  <a:pt x="213474" y="34543"/>
                </a:lnTo>
                <a:lnTo>
                  <a:pt x="211366" y="34162"/>
                </a:lnTo>
                <a:lnTo>
                  <a:pt x="195554" y="29082"/>
                </a:lnTo>
                <a:lnTo>
                  <a:pt x="190119" y="26669"/>
                </a:lnTo>
                <a:lnTo>
                  <a:pt x="185140" y="23621"/>
                </a:lnTo>
                <a:lnTo>
                  <a:pt x="180670" y="20954"/>
                </a:lnTo>
                <a:lnTo>
                  <a:pt x="177063" y="17906"/>
                </a:lnTo>
                <a:lnTo>
                  <a:pt x="175058" y="15493"/>
                </a:lnTo>
                <a:close/>
              </a:path>
              <a:path w="452755" h="111759">
                <a:moveTo>
                  <a:pt x="434200" y="0"/>
                </a:moveTo>
                <a:lnTo>
                  <a:pt x="424802" y="0"/>
                </a:lnTo>
                <a:lnTo>
                  <a:pt x="424802" y="111378"/>
                </a:lnTo>
                <a:lnTo>
                  <a:pt x="434200" y="111378"/>
                </a:lnTo>
                <a:lnTo>
                  <a:pt x="434200" y="53339"/>
                </a:lnTo>
                <a:lnTo>
                  <a:pt x="452234" y="53339"/>
                </a:lnTo>
                <a:lnTo>
                  <a:pt x="452234" y="45338"/>
                </a:lnTo>
                <a:lnTo>
                  <a:pt x="434200" y="45338"/>
                </a:lnTo>
                <a:lnTo>
                  <a:pt x="434200" y="0"/>
                </a:lnTo>
                <a:close/>
              </a:path>
              <a:path w="452755" h="111759">
                <a:moveTo>
                  <a:pt x="324726" y="0"/>
                </a:moveTo>
                <a:lnTo>
                  <a:pt x="315201" y="0"/>
                </a:lnTo>
                <a:lnTo>
                  <a:pt x="315201" y="111378"/>
                </a:lnTo>
                <a:lnTo>
                  <a:pt x="324726" y="111378"/>
                </a:lnTo>
                <a:lnTo>
                  <a:pt x="324726" y="0"/>
                </a:lnTo>
                <a:close/>
              </a:path>
              <a:path w="452755" h="111759">
                <a:moveTo>
                  <a:pt x="95631" y="0"/>
                </a:moveTo>
                <a:lnTo>
                  <a:pt x="86271" y="0"/>
                </a:lnTo>
                <a:lnTo>
                  <a:pt x="86271" y="64007"/>
                </a:lnTo>
                <a:lnTo>
                  <a:pt x="95631" y="64007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423797" y="6738040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0"/>
                </a:moveTo>
                <a:lnTo>
                  <a:pt x="14166" y="13660"/>
                </a:lnTo>
                <a:lnTo>
                  <a:pt x="14166" y="0"/>
                </a:lnTo>
                <a:lnTo>
                  <a:pt x="0" y="0"/>
                </a:lnTo>
                <a:lnTo>
                  <a:pt x="0" y="1366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545716" y="6644385"/>
            <a:ext cx="229870" cy="10883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825625" y="6644385"/>
            <a:ext cx="683513" cy="113411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583560" y="6643878"/>
            <a:ext cx="219582" cy="113792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2856992" y="6644385"/>
            <a:ext cx="796925" cy="113664"/>
          </a:xfrm>
          <a:custGeom>
            <a:avLst/>
            <a:gdLst/>
            <a:ahLst/>
            <a:cxnLst/>
            <a:rect l="l" t="t" r="r" b="b"/>
            <a:pathLst>
              <a:path w="796925" h="113665">
                <a:moveTo>
                  <a:pt x="290194" y="70357"/>
                </a:moveTo>
                <a:lnTo>
                  <a:pt x="252602" y="80517"/>
                </a:lnTo>
                <a:lnTo>
                  <a:pt x="249046" y="85724"/>
                </a:lnTo>
                <a:lnTo>
                  <a:pt x="249046" y="98170"/>
                </a:lnTo>
                <a:lnTo>
                  <a:pt x="290194" y="113410"/>
                </a:lnTo>
                <a:lnTo>
                  <a:pt x="299602" y="113049"/>
                </a:lnTo>
                <a:lnTo>
                  <a:pt x="307832" y="111950"/>
                </a:lnTo>
                <a:lnTo>
                  <a:pt x="314894" y="110089"/>
                </a:lnTo>
                <a:lnTo>
                  <a:pt x="320801" y="107441"/>
                </a:lnTo>
                <a:lnTo>
                  <a:pt x="323421" y="105917"/>
                </a:lnTo>
                <a:lnTo>
                  <a:pt x="281050" y="105917"/>
                </a:lnTo>
                <a:lnTo>
                  <a:pt x="273557" y="104647"/>
                </a:lnTo>
                <a:lnTo>
                  <a:pt x="267843" y="102107"/>
                </a:lnTo>
                <a:lnTo>
                  <a:pt x="262000" y="99694"/>
                </a:lnTo>
                <a:lnTo>
                  <a:pt x="259080" y="96265"/>
                </a:lnTo>
                <a:lnTo>
                  <a:pt x="259080" y="87756"/>
                </a:lnTo>
                <a:lnTo>
                  <a:pt x="262000" y="84327"/>
                </a:lnTo>
                <a:lnTo>
                  <a:pt x="273557" y="79247"/>
                </a:lnTo>
                <a:lnTo>
                  <a:pt x="281050" y="78104"/>
                </a:lnTo>
                <a:lnTo>
                  <a:pt x="323639" y="78104"/>
                </a:lnTo>
                <a:lnTo>
                  <a:pt x="320801" y="76453"/>
                </a:lnTo>
                <a:lnTo>
                  <a:pt x="314894" y="73786"/>
                </a:lnTo>
                <a:lnTo>
                  <a:pt x="307832" y="71881"/>
                </a:lnTo>
                <a:lnTo>
                  <a:pt x="299602" y="70738"/>
                </a:lnTo>
                <a:lnTo>
                  <a:pt x="290194" y="70357"/>
                </a:lnTo>
                <a:close/>
              </a:path>
              <a:path w="796925" h="113665">
                <a:moveTo>
                  <a:pt x="323639" y="78104"/>
                </a:moveTo>
                <a:lnTo>
                  <a:pt x="299212" y="78104"/>
                </a:lnTo>
                <a:lnTo>
                  <a:pt x="306705" y="79247"/>
                </a:lnTo>
                <a:lnTo>
                  <a:pt x="318262" y="84327"/>
                </a:lnTo>
                <a:lnTo>
                  <a:pt x="321182" y="87756"/>
                </a:lnTo>
                <a:lnTo>
                  <a:pt x="321182" y="96265"/>
                </a:lnTo>
                <a:lnTo>
                  <a:pt x="318262" y="99694"/>
                </a:lnTo>
                <a:lnTo>
                  <a:pt x="312546" y="102107"/>
                </a:lnTo>
                <a:lnTo>
                  <a:pt x="306705" y="104647"/>
                </a:lnTo>
                <a:lnTo>
                  <a:pt x="299212" y="105917"/>
                </a:lnTo>
                <a:lnTo>
                  <a:pt x="323421" y="105917"/>
                </a:lnTo>
                <a:lnTo>
                  <a:pt x="327787" y="103377"/>
                </a:lnTo>
                <a:lnTo>
                  <a:pt x="331343" y="98170"/>
                </a:lnTo>
                <a:lnTo>
                  <a:pt x="331343" y="85724"/>
                </a:lnTo>
                <a:lnTo>
                  <a:pt x="327787" y="80517"/>
                </a:lnTo>
                <a:lnTo>
                  <a:pt x="323639" y="78104"/>
                </a:lnTo>
                <a:close/>
              </a:path>
              <a:path w="796925" h="113665">
                <a:moveTo>
                  <a:pt x="494792" y="74167"/>
                </a:moveTo>
                <a:lnTo>
                  <a:pt x="485394" y="74167"/>
                </a:lnTo>
                <a:lnTo>
                  <a:pt x="485394" y="108838"/>
                </a:lnTo>
                <a:lnTo>
                  <a:pt x="566038" y="108838"/>
                </a:lnTo>
                <a:lnTo>
                  <a:pt x="566038" y="101091"/>
                </a:lnTo>
                <a:lnTo>
                  <a:pt x="494792" y="101091"/>
                </a:lnTo>
                <a:lnTo>
                  <a:pt x="494792" y="74167"/>
                </a:lnTo>
                <a:close/>
              </a:path>
              <a:path w="796925" h="113665">
                <a:moveTo>
                  <a:pt x="563118" y="0"/>
                </a:moveTo>
                <a:lnTo>
                  <a:pt x="553719" y="0"/>
                </a:lnTo>
                <a:lnTo>
                  <a:pt x="553719" y="80771"/>
                </a:lnTo>
                <a:lnTo>
                  <a:pt x="563118" y="80771"/>
                </a:lnTo>
                <a:lnTo>
                  <a:pt x="563118" y="0"/>
                </a:lnTo>
                <a:close/>
              </a:path>
              <a:path w="796925" h="113665">
                <a:moveTo>
                  <a:pt x="506475" y="3936"/>
                </a:moveTo>
                <a:lnTo>
                  <a:pt x="488695" y="3936"/>
                </a:lnTo>
                <a:lnTo>
                  <a:pt x="481330" y="6730"/>
                </a:lnTo>
                <a:lnTo>
                  <a:pt x="475488" y="12318"/>
                </a:lnTo>
                <a:lnTo>
                  <a:pt x="470027" y="17779"/>
                </a:lnTo>
                <a:lnTo>
                  <a:pt x="467106" y="24383"/>
                </a:lnTo>
                <a:lnTo>
                  <a:pt x="467106" y="39877"/>
                </a:lnTo>
                <a:lnTo>
                  <a:pt x="470027" y="46481"/>
                </a:lnTo>
                <a:lnTo>
                  <a:pt x="475615" y="52069"/>
                </a:lnTo>
                <a:lnTo>
                  <a:pt x="481330" y="57530"/>
                </a:lnTo>
                <a:lnTo>
                  <a:pt x="488695" y="60324"/>
                </a:lnTo>
                <a:lnTo>
                  <a:pt x="506475" y="60324"/>
                </a:lnTo>
                <a:lnTo>
                  <a:pt x="513715" y="57530"/>
                </a:lnTo>
                <a:lnTo>
                  <a:pt x="519692" y="51815"/>
                </a:lnTo>
                <a:lnTo>
                  <a:pt x="491108" y="51815"/>
                </a:lnTo>
                <a:lnTo>
                  <a:pt x="486029" y="49910"/>
                </a:lnTo>
                <a:lnTo>
                  <a:pt x="478917" y="42290"/>
                </a:lnTo>
                <a:lnTo>
                  <a:pt x="477138" y="37591"/>
                </a:lnTo>
                <a:lnTo>
                  <a:pt x="477138" y="26669"/>
                </a:lnTo>
                <a:lnTo>
                  <a:pt x="478917" y="21970"/>
                </a:lnTo>
                <a:lnTo>
                  <a:pt x="482472" y="18033"/>
                </a:lnTo>
                <a:lnTo>
                  <a:pt x="486029" y="14223"/>
                </a:lnTo>
                <a:lnTo>
                  <a:pt x="491108" y="12318"/>
                </a:lnTo>
                <a:lnTo>
                  <a:pt x="519559" y="12318"/>
                </a:lnTo>
                <a:lnTo>
                  <a:pt x="513715" y="6730"/>
                </a:lnTo>
                <a:lnTo>
                  <a:pt x="506475" y="3936"/>
                </a:lnTo>
                <a:close/>
              </a:path>
              <a:path w="796925" h="113665">
                <a:moveTo>
                  <a:pt x="519559" y="12318"/>
                </a:moveTo>
                <a:lnTo>
                  <a:pt x="504317" y="12318"/>
                </a:lnTo>
                <a:lnTo>
                  <a:pt x="509396" y="14223"/>
                </a:lnTo>
                <a:lnTo>
                  <a:pt x="516381" y="21970"/>
                </a:lnTo>
                <a:lnTo>
                  <a:pt x="518032" y="26669"/>
                </a:lnTo>
                <a:lnTo>
                  <a:pt x="518032" y="37591"/>
                </a:lnTo>
                <a:lnTo>
                  <a:pt x="516381" y="42290"/>
                </a:lnTo>
                <a:lnTo>
                  <a:pt x="512825" y="46100"/>
                </a:lnTo>
                <a:lnTo>
                  <a:pt x="509396" y="49910"/>
                </a:lnTo>
                <a:lnTo>
                  <a:pt x="504317" y="51815"/>
                </a:lnTo>
                <a:lnTo>
                  <a:pt x="519692" y="51815"/>
                </a:lnTo>
                <a:lnTo>
                  <a:pt x="525271" y="46481"/>
                </a:lnTo>
                <a:lnTo>
                  <a:pt x="528066" y="39877"/>
                </a:lnTo>
                <a:lnTo>
                  <a:pt x="528066" y="24383"/>
                </a:lnTo>
                <a:lnTo>
                  <a:pt x="525271" y="17779"/>
                </a:lnTo>
                <a:lnTo>
                  <a:pt x="519559" y="12318"/>
                </a:lnTo>
                <a:close/>
              </a:path>
              <a:path w="796925" h="113665">
                <a:moveTo>
                  <a:pt x="674750" y="65150"/>
                </a:moveTo>
                <a:lnTo>
                  <a:pt x="593724" y="65150"/>
                </a:lnTo>
                <a:lnTo>
                  <a:pt x="593724" y="72770"/>
                </a:lnTo>
                <a:lnTo>
                  <a:pt x="664591" y="72770"/>
                </a:lnTo>
                <a:lnTo>
                  <a:pt x="664591" y="83819"/>
                </a:lnTo>
                <a:lnTo>
                  <a:pt x="593724" y="83819"/>
                </a:lnTo>
                <a:lnTo>
                  <a:pt x="593724" y="110108"/>
                </a:lnTo>
                <a:lnTo>
                  <a:pt x="677418" y="110108"/>
                </a:lnTo>
                <a:lnTo>
                  <a:pt x="677418" y="102488"/>
                </a:lnTo>
                <a:lnTo>
                  <a:pt x="603757" y="102488"/>
                </a:lnTo>
                <a:lnTo>
                  <a:pt x="603757" y="91185"/>
                </a:lnTo>
                <a:lnTo>
                  <a:pt x="674750" y="91185"/>
                </a:lnTo>
                <a:lnTo>
                  <a:pt x="674750" y="65150"/>
                </a:lnTo>
                <a:close/>
              </a:path>
              <a:path w="796925" h="113665">
                <a:moveTo>
                  <a:pt x="689863" y="47370"/>
                </a:moveTo>
                <a:lnTo>
                  <a:pt x="578484" y="47370"/>
                </a:lnTo>
                <a:lnTo>
                  <a:pt x="578484" y="54736"/>
                </a:lnTo>
                <a:lnTo>
                  <a:pt x="689863" y="54736"/>
                </a:lnTo>
                <a:lnTo>
                  <a:pt x="689863" y="47370"/>
                </a:lnTo>
                <a:close/>
              </a:path>
              <a:path w="796925" h="113665">
                <a:moveTo>
                  <a:pt x="195452" y="2793"/>
                </a:moveTo>
                <a:lnTo>
                  <a:pt x="186181" y="2793"/>
                </a:lnTo>
                <a:lnTo>
                  <a:pt x="186181" y="48259"/>
                </a:lnTo>
                <a:lnTo>
                  <a:pt x="167894" y="48259"/>
                </a:lnTo>
                <a:lnTo>
                  <a:pt x="167894" y="56387"/>
                </a:lnTo>
                <a:lnTo>
                  <a:pt x="186181" y="56387"/>
                </a:lnTo>
                <a:lnTo>
                  <a:pt x="186181" y="106298"/>
                </a:lnTo>
                <a:lnTo>
                  <a:pt x="195452" y="106298"/>
                </a:lnTo>
                <a:lnTo>
                  <a:pt x="195452" y="2793"/>
                </a:lnTo>
                <a:close/>
              </a:path>
              <a:path w="796925" h="113665">
                <a:moveTo>
                  <a:pt x="152400" y="36956"/>
                </a:moveTo>
                <a:lnTo>
                  <a:pt x="142239" y="36956"/>
                </a:lnTo>
                <a:lnTo>
                  <a:pt x="142239" y="47116"/>
                </a:lnTo>
                <a:lnTo>
                  <a:pt x="141477" y="51815"/>
                </a:lnTo>
                <a:lnTo>
                  <a:pt x="139700" y="56641"/>
                </a:lnTo>
                <a:lnTo>
                  <a:pt x="137921" y="61594"/>
                </a:lnTo>
                <a:lnTo>
                  <a:pt x="135762" y="65785"/>
                </a:lnTo>
                <a:lnTo>
                  <a:pt x="113410" y="85343"/>
                </a:lnTo>
                <a:lnTo>
                  <a:pt x="120776" y="91820"/>
                </a:lnTo>
                <a:lnTo>
                  <a:pt x="122427" y="90931"/>
                </a:lnTo>
                <a:lnTo>
                  <a:pt x="124840" y="89407"/>
                </a:lnTo>
                <a:lnTo>
                  <a:pt x="127888" y="87121"/>
                </a:lnTo>
                <a:lnTo>
                  <a:pt x="131063" y="84835"/>
                </a:lnTo>
                <a:lnTo>
                  <a:pt x="147319" y="61086"/>
                </a:lnTo>
                <a:lnTo>
                  <a:pt x="156463" y="61086"/>
                </a:lnTo>
                <a:lnTo>
                  <a:pt x="154812" y="56387"/>
                </a:lnTo>
                <a:lnTo>
                  <a:pt x="153162" y="51815"/>
                </a:lnTo>
                <a:lnTo>
                  <a:pt x="152400" y="47116"/>
                </a:lnTo>
                <a:lnTo>
                  <a:pt x="152400" y="36956"/>
                </a:lnTo>
                <a:close/>
              </a:path>
              <a:path w="796925" h="113665">
                <a:moveTo>
                  <a:pt x="156463" y="61086"/>
                </a:moveTo>
                <a:lnTo>
                  <a:pt x="147319" y="61086"/>
                </a:lnTo>
                <a:lnTo>
                  <a:pt x="147827" y="62737"/>
                </a:lnTo>
                <a:lnTo>
                  <a:pt x="148844" y="65277"/>
                </a:lnTo>
                <a:lnTo>
                  <a:pt x="150749" y="68452"/>
                </a:lnTo>
                <a:lnTo>
                  <a:pt x="152526" y="71754"/>
                </a:lnTo>
                <a:lnTo>
                  <a:pt x="170941" y="89280"/>
                </a:lnTo>
                <a:lnTo>
                  <a:pt x="176783" y="82168"/>
                </a:lnTo>
                <a:lnTo>
                  <a:pt x="175006" y="81152"/>
                </a:lnTo>
                <a:lnTo>
                  <a:pt x="172719" y="79755"/>
                </a:lnTo>
                <a:lnTo>
                  <a:pt x="167385" y="75691"/>
                </a:lnTo>
                <a:lnTo>
                  <a:pt x="164464" y="72516"/>
                </a:lnTo>
                <a:lnTo>
                  <a:pt x="161162" y="68452"/>
                </a:lnTo>
                <a:lnTo>
                  <a:pt x="158495" y="65023"/>
                </a:lnTo>
                <a:lnTo>
                  <a:pt x="156463" y="61086"/>
                </a:lnTo>
                <a:close/>
              </a:path>
              <a:path w="796925" h="113665">
                <a:moveTo>
                  <a:pt x="174116" y="28955"/>
                </a:moveTo>
                <a:lnTo>
                  <a:pt x="120014" y="28955"/>
                </a:lnTo>
                <a:lnTo>
                  <a:pt x="120014" y="36956"/>
                </a:lnTo>
                <a:lnTo>
                  <a:pt x="174116" y="36956"/>
                </a:lnTo>
                <a:lnTo>
                  <a:pt x="174116" y="28955"/>
                </a:lnTo>
                <a:close/>
              </a:path>
              <a:path w="796925" h="113665">
                <a:moveTo>
                  <a:pt x="163068" y="8127"/>
                </a:moveTo>
                <a:lnTo>
                  <a:pt x="131318" y="8127"/>
                </a:lnTo>
                <a:lnTo>
                  <a:pt x="131318" y="16128"/>
                </a:lnTo>
                <a:lnTo>
                  <a:pt x="163068" y="16128"/>
                </a:lnTo>
                <a:lnTo>
                  <a:pt x="163068" y="8127"/>
                </a:lnTo>
                <a:close/>
              </a:path>
              <a:path w="796925" h="113665">
                <a:moveTo>
                  <a:pt x="382777" y="10794"/>
                </a:moveTo>
                <a:lnTo>
                  <a:pt x="368045" y="10794"/>
                </a:lnTo>
                <a:lnTo>
                  <a:pt x="361950" y="14350"/>
                </a:lnTo>
                <a:lnTo>
                  <a:pt x="349884" y="51180"/>
                </a:lnTo>
                <a:lnTo>
                  <a:pt x="350336" y="60070"/>
                </a:lnTo>
                <a:lnTo>
                  <a:pt x="368045" y="91566"/>
                </a:lnTo>
                <a:lnTo>
                  <a:pt x="382777" y="91566"/>
                </a:lnTo>
                <a:lnTo>
                  <a:pt x="389000" y="88010"/>
                </a:lnTo>
                <a:lnTo>
                  <a:pt x="392216" y="83057"/>
                </a:lnTo>
                <a:lnTo>
                  <a:pt x="370331" y="83057"/>
                </a:lnTo>
                <a:lnTo>
                  <a:pt x="366521" y="80009"/>
                </a:lnTo>
                <a:lnTo>
                  <a:pt x="361006" y="67976"/>
                </a:lnTo>
                <a:lnTo>
                  <a:pt x="360910" y="67690"/>
                </a:lnTo>
                <a:lnTo>
                  <a:pt x="359537" y="60197"/>
                </a:lnTo>
                <a:lnTo>
                  <a:pt x="359537" y="42036"/>
                </a:lnTo>
                <a:lnTo>
                  <a:pt x="360933" y="34543"/>
                </a:lnTo>
                <a:lnTo>
                  <a:pt x="363727" y="28320"/>
                </a:lnTo>
                <a:lnTo>
                  <a:pt x="366521" y="22224"/>
                </a:lnTo>
                <a:lnTo>
                  <a:pt x="370331" y="19049"/>
                </a:lnTo>
                <a:lnTo>
                  <a:pt x="392051" y="19049"/>
                </a:lnTo>
                <a:lnTo>
                  <a:pt x="389000" y="14350"/>
                </a:lnTo>
                <a:lnTo>
                  <a:pt x="382777" y="10794"/>
                </a:lnTo>
                <a:close/>
              </a:path>
              <a:path w="796925" h="113665">
                <a:moveTo>
                  <a:pt x="392051" y="19049"/>
                </a:moveTo>
                <a:lnTo>
                  <a:pt x="380364" y="19049"/>
                </a:lnTo>
                <a:lnTo>
                  <a:pt x="384175" y="22224"/>
                </a:lnTo>
                <a:lnTo>
                  <a:pt x="386969" y="28320"/>
                </a:lnTo>
                <a:lnTo>
                  <a:pt x="389763" y="34543"/>
                </a:lnTo>
                <a:lnTo>
                  <a:pt x="391159" y="42036"/>
                </a:lnTo>
                <a:lnTo>
                  <a:pt x="391136" y="60197"/>
                </a:lnTo>
                <a:lnTo>
                  <a:pt x="389763" y="67690"/>
                </a:lnTo>
                <a:lnTo>
                  <a:pt x="386969" y="73913"/>
                </a:lnTo>
                <a:lnTo>
                  <a:pt x="384175" y="80009"/>
                </a:lnTo>
                <a:lnTo>
                  <a:pt x="380364" y="83057"/>
                </a:lnTo>
                <a:lnTo>
                  <a:pt x="392216" y="83057"/>
                </a:lnTo>
                <a:lnTo>
                  <a:pt x="400811" y="51180"/>
                </a:lnTo>
                <a:lnTo>
                  <a:pt x="400361" y="42271"/>
                </a:lnTo>
                <a:lnTo>
                  <a:pt x="399018" y="34385"/>
                </a:lnTo>
                <a:lnTo>
                  <a:pt x="396793" y="27499"/>
                </a:lnTo>
                <a:lnTo>
                  <a:pt x="393700" y="21589"/>
                </a:lnTo>
                <a:lnTo>
                  <a:pt x="392051" y="19049"/>
                </a:lnTo>
                <a:close/>
              </a:path>
              <a:path w="796925" h="113665">
                <a:moveTo>
                  <a:pt x="741298" y="8762"/>
                </a:moveTo>
                <a:lnTo>
                  <a:pt x="723645" y="8762"/>
                </a:lnTo>
                <a:lnTo>
                  <a:pt x="716660" y="12445"/>
                </a:lnTo>
                <a:lnTo>
                  <a:pt x="703453" y="49529"/>
                </a:lnTo>
                <a:lnTo>
                  <a:pt x="703949" y="58292"/>
                </a:lnTo>
                <a:lnTo>
                  <a:pt x="723645" y="90423"/>
                </a:lnTo>
                <a:lnTo>
                  <a:pt x="741298" y="90423"/>
                </a:lnTo>
                <a:lnTo>
                  <a:pt x="748283" y="86740"/>
                </a:lnTo>
                <a:lnTo>
                  <a:pt x="751637" y="81914"/>
                </a:lnTo>
                <a:lnTo>
                  <a:pt x="726312" y="81914"/>
                </a:lnTo>
                <a:lnTo>
                  <a:pt x="721486" y="78739"/>
                </a:lnTo>
                <a:lnTo>
                  <a:pt x="714714" y="66198"/>
                </a:lnTo>
                <a:lnTo>
                  <a:pt x="714601" y="65912"/>
                </a:lnTo>
                <a:lnTo>
                  <a:pt x="712978" y="58419"/>
                </a:lnTo>
                <a:lnTo>
                  <a:pt x="712978" y="40639"/>
                </a:lnTo>
                <a:lnTo>
                  <a:pt x="714629" y="33146"/>
                </a:lnTo>
                <a:lnTo>
                  <a:pt x="721486" y="20446"/>
                </a:lnTo>
                <a:lnTo>
                  <a:pt x="726312" y="17144"/>
                </a:lnTo>
                <a:lnTo>
                  <a:pt x="751605" y="17144"/>
                </a:lnTo>
                <a:lnTo>
                  <a:pt x="748283" y="12445"/>
                </a:lnTo>
                <a:lnTo>
                  <a:pt x="741298" y="8762"/>
                </a:lnTo>
                <a:close/>
              </a:path>
              <a:path w="796925" h="113665">
                <a:moveTo>
                  <a:pt x="751605" y="17144"/>
                </a:moveTo>
                <a:lnTo>
                  <a:pt x="738885" y="17144"/>
                </a:lnTo>
                <a:lnTo>
                  <a:pt x="743711" y="20446"/>
                </a:lnTo>
                <a:lnTo>
                  <a:pt x="750316" y="33146"/>
                </a:lnTo>
                <a:lnTo>
                  <a:pt x="752094" y="40639"/>
                </a:lnTo>
                <a:lnTo>
                  <a:pt x="752064" y="58419"/>
                </a:lnTo>
                <a:lnTo>
                  <a:pt x="750316" y="65912"/>
                </a:lnTo>
                <a:lnTo>
                  <a:pt x="746605" y="73175"/>
                </a:lnTo>
                <a:lnTo>
                  <a:pt x="743711" y="78739"/>
                </a:lnTo>
                <a:lnTo>
                  <a:pt x="738885" y="81914"/>
                </a:lnTo>
                <a:lnTo>
                  <a:pt x="751637" y="81914"/>
                </a:lnTo>
                <a:lnTo>
                  <a:pt x="761365" y="49529"/>
                </a:lnTo>
                <a:lnTo>
                  <a:pt x="760884" y="40743"/>
                </a:lnTo>
                <a:lnTo>
                  <a:pt x="759428" y="32861"/>
                </a:lnTo>
                <a:lnTo>
                  <a:pt x="756971" y="25884"/>
                </a:lnTo>
                <a:lnTo>
                  <a:pt x="753491" y="19811"/>
                </a:lnTo>
                <a:lnTo>
                  <a:pt x="751605" y="17144"/>
                </a:lnTo>
                <a:close/>
              </a:path>
              <a:path w="796925" h="113665">
                <a:moveTo>
                  <a:pt x="44068" y="20573"/>
                </a:moveTo>
                <a:lnTo>
                  <a:pt x="33781" y="20573"/>
                </a:lnTo>
                <a:lnTo>
                  <a:pt x="33781" y="36829"/>
                </a:lnTo>
                <a:lnTo>
                  <a:pt x="32765" y="42798"/>
                </a:lnTo>
                <a:lnTo>
                  <a:pt x="30606" y="49021"/>
                </a:lnTo>
                <a:lnTo>
                  <a:pt x="28447" y="55371"/>
                </a:lnTo>
                <a:lnTo>
                  <a:pt x="25653" y="60832"/>
                </a:lnTo>
                <a:lnTo>
                  <a:pt x="22351" y="65531"/>
                </a:lnTo>
                <a:lnTo>
                  <a:pt x="19176" y="69849"/>
                </a:lnTo>
                <a:lnTo>
                  <a:pt x="15620" y="73786"/>
                </a:lnTo>
                <a:lnTo>
                  <a:pt x="11430" y="77215"/>
                </a:lnTo>
                <a:lnTo>
                  <a:pt x="7365" y="80644"/>
                </a:lnTo>
                <a:lnTo>
                  <a:pt x="3556" y="83438"/>
                </a:lnTo>
                <a:lnTo>
                  <a:pt x="0" y="85470"/>
                </a:lnTo>
                <a:lnTo>
                  <a:pt x="7746" y="91947"/>
                </a:lnTo>
                <a:lnTo>
                  <a:pt x="10794" y="90042"/>
                </a:lnTo>
                <a:lnTo>
                  <a:pt x="14096" y="87502"/>
                </a:lnTo>
                <a:lnTo>
                  <a:pt x="17652" y="84200"/>
                </a:lnTo>
                <a:lnTo>
                  <a:pt x="21208" y="81025"/>
                </a:lnTo>
                <a:lnTo>
                  <a:pt x="38862" y="52704"/>
                </a:lnTo>
                <a:lnTo>
                  <a:pt x="48132" y="52704"/>
                </a:lnTo>
                <a:lnTo>
                  <a:pt x="46862" y="48640"/>
                </a:lnTo>
                <a:lnTo>
                  <a:pt x="44957" y="42671"/>
                </a:lnTo>
                <a:lnTo>
                  <a:pt x="44087" y="36829"/>
                </a:lnTo>
                <a:lnTo>
                  <a:pt x="44068" y="20573"/>
                </a:lnTo>
                <a:close/>
              </a:path>
              <a:path w="796925" h="113665">
                <a:moveTo>
                  <a:pt x="48132" y="52704"/>
                </a:moveTo>
                <a:lnTo>
                  <a:pt x="38862" y="52704"/>
                </a:lnTo>
                <a:lnTo>
                  <a:pt x="39496" y="54736"/>
                </a:lnTo>
                <a:lnTo>
                  <a:pt x="49910" y="73024"/>
                </a:lnTo>
                <a:lnTo>
                  <a:pt x="53339" y="77342"/>
                </a:lnTo>
                <a:lnTo>
                  <a:pt x="56641" y="80644"/>
                </a:lnTo>
                <a:lnTo>
                  <a:pt x="59816" y="83184"/>
                </a:lnTo>
                <a:lnTo>
                  <a:pt x="63118" y="85597"/>
                </a:lnTo>
                <a:lnTo>
                  <a:pt x="65658" y="87502"/>
                </a:lnTo>
                <a:lnTo>
                  <a:pt x="67690" y="88772"/>
                </a:lnTo>
                <a:lnTo>
                  <a:pt x="74168" y="81279"/>
                </a:lnTo>
                <a:lnTo>
                  <a:pt x="71374" y="79882"/>
                </a:lnTo>
                <a:lnTo>
                  <a:pt x="68325" y="77850"/>
                </a:lnTo>
                <a:lnTo>
                  <a:pt x="48768" y="54736"/>
                </a:lnTo>
                <a:lnTo>
                  <a:pt x="48132" y="52704"/>
                </a:lnTo>
                <a:close/>
              </a:path>
              <a:path w="796925" h="113665">
                <a:moveTo>
                  <a:pt x="71246" y="12699"/>
                </a:moveTo>
                <a:lnTo>
                  <a:pt x="6984" y="12699"/>
                </a:lnTo>
                <a:lnTo>
                  <a:pt x="6984" y="20573"/>
                </a:lnTo>
                <a:lnTo>
                  <a:pt x="71246" y="20573"/>
                </a:lnTo>
                <a:lnTo>
                  <a:pt x="71246" y="12699"/>
                </a:lnTo>
                <a:close/>
              </a:path>
              <a:path w="796925" h="113665">
                <a:moveTo>
                  <a:pt x="273684" y="15366"/>
                </a:moveTo>
                <a:lnTo>
                  <a:pt x="263778" y="15366"/>
                </a:lnTo>
                <a:lnTo>
                  <a:pt x="263651" y="22986"/>
                </a:lnTo>
                <a:lnTo>
                  <a:pt x="262635" y="27431"/>
                </a:lnTo>
                <a:lnTo>
                  <a:pt x="260603" y="31495"/>
                </a:lnTo>
                <a:lnTo>
                  <a:pt x="258699" y="35432"/>
                </a:lnTo>
                <a:lnTo>
                  <a:pt x="256412" y="38734"/>
                </a:lnTo>
                <a:lnTo>
                  <a:pt x="231394" y="56387"/>
                </a:lnTo>
                <a:lnTo>
                  <a:pt x="237997" y="62991"/>
                </a:lnTo>
                <a:lnTo>
                  <a:pt x="256412" y="50926"/>
                </a:lnTo>
                <a:lnTo>
                  <a:pt x="259460" y="48259"/>
                </a:lnTo>
                <a:lnTo>
                  <a:pt x="268731" y="35178"/>
                </a:lnTo>
                <a:lnTo>
                  <a:pt x="278862" y="35178"/>
                </a:lnTo>
                <a:lnTo>
                  <a:pt x="273688" y="18160"/>
                </a:lnTo>
                <a:lnTo>
                  <a:pt x="273684" y="15366"/>
                </a:lnTo>
                <a:close/>
              </a:path>
              <a:path w="796925" h="113665">
                <a:moveTo>
                  <a:pt x="278862" y="35178"/>
                </a:moveTo>
                <a:lnTo>
                  <a:pt x="268731" y="35178"/>
                </a:lnTo>
                <a:lnTo>
                  <a:pt x="270128" y="37845"/>
                </a:lnTo>
                <a:lnTo>
                  <a:pt x="271652" y="40131"/>
                </a:lnTo>
                <a:lnTo>
                  <a:pt x="274955" y="44195"/>
                </a:lnTo>
                <a:lnTo>
                  <a:pt x="277240" y="46608"/>
                </a:lnTo>
                <a:lnTo>
                  <a:pt x="280162" y="49275"/>
                </a:lnTo>
                <a:lnTo>
                  <a:pt x="283590" y="52450"/>
                </a:lnTo>
                <a:lnTo>
                  <a:pt x="287274" y="54863"/>
                </a:lnTo>
                <a:lnTo>
                  <a:pt x="291083" y="56641"/>
                </a:lnTo>
                <a:lnTo>
                  <a:pt x="297560" y="59435"/>
                </a:lnTo>
                <a:lnTo>
                  <a:pt x="299084" y="59943"/>
                </a:lnTo>
                <a:lnTo>
                  <a:pt x="304672" y="52831"/>
                </a:lnTo>
                <a:lnTo>
                  <a:pt x="302513" y="52196"/>
                </a:lnTo>
                <a:lnTo>
                  <a:pt x="299338" y="50799"/>
                </a:lnTo>
                <a:lnTo>
                  <a:pt x="295020" y="48640"/>
                </a:lnTo>
                <a:lnTo>
                  <a:pt x="290702" y="46608"/>
                </a:lnTo>
                <a:lnTo>
                  <a:pt x="286765" y="43941"/>
                </a:lnTo>
                <a:lnTo>
                  <a:pt x="280796" y="37972"/>
                </a:lnTo>
                <a:lnTo>
                  <a:pt x="278862" y="35178"/>
                </a:lnTo>
                <a:close/>
              </a:path>
              <a:path w="796925" h="113665">
                <a:moveTo>
                  <a:pt x="298957" y="7619"/>
                </a:moveTo>
                <a:lnTo>
                  <a:pt x="238759" y="7619"/>
                </a:lnTo>
                <a:lnTo>
                  <a:pt x="238759" y="15366"/>
                </a:lnTo>
                <a:lnTo>
                  <a:pt x="298957" y="15366"/>
                </a:lnTo>
                <a:lnTo>
                  <a:pt x="298957" y="7619"/>
                </a:lnTo>
                <a:close/>
              </a:path>
              <a:path w="796925" h="113665">
                <a:moveTo>
                  <a:pt x="674750" y="4317"/>
                </a:moveTo>
                <a:lnTo>
                  <a:pt x="593724" y="4317"/>
                </a:lnTo>
                <a:lnTo>
                  <a:pt x="593724" y="36829"/>
                </a:lnTo>
                <a:lnTo>
                  <a:pt x="676020" y="36829"/>
                </a:lnTo>
                <a:lnTo>
                  <a:pt x="676020" y="29082"/>
                </a:lnTo>
                <a:lnTo>
                  <a:pt x="603249" y="29082"/>
                </a:lnTo>
                <a:lnTo>
                  <a:pt x="603249" y="12064"/>
                </a:lnTo>
                <a:lnTo>
                  <a:pt x="674750" y="12064"/>
                </a:lnTo>
                <a:lnTo>
                  <a:pt x="674750" y="4317"/>
                </a:lnTo>
                <a:close/>
              </a:path>
              <a:path w="796925" h="113665">
                <a:moveTo>
                  <a:pt x="796924" y="0"/>
                </a:moveTo>
                <a:lnTo>
                  <a:pt x="787399" y="0"/>
                </a:lnTo>
                <a:lnTo>
                  <a:pt x="787399" y="111378"/>
                </a:lnTo>
                <a:lnTo>
                  <a:pt x="796924" y="111378"/>
                </a:lnTo>
                <a:lnTo>
                  <a:pt x="796924" y="0"/>
                </a:lnTo>
                <a:close/>
              </a:path>
              <a:path w="796925" h="113665">
                <a:moveTo>
                  <a:pt x="447167" y="53339"/>
                </a:moveTo>
                <a:lnTo>
                  <a:pt x="437895" y="53339"/>
                </a:lnTo>
                <a:lnTo>
                  <a:pt x="437895" y="111378"/>
                </a:lnTo>
                <a:lnTo>
                  <a:pt x="447167" y="111378"/>
                </a:lnTo>
                <a:lnTo>
                  <a:pt x="447167" y="53339"/>
                </a:lnTo>
                <a:close/>
              </a:path>
              <a:path w="796925" h="113665">
                <a:moveTo>
                  <a:pt x="422147" y="2539"/>
                </a:moveTo>
                <a:lnTo>
                  <a:pt x="412877" y="2539"/>
                </a:lnTo>
                <a:lnTo>
                  <a:pt x="412877" y="106298"/>
                </a:lnTo>
                <a:lnTo>
                  <a:pt x="422147" y="106298"/>
                </a:lnTo>
                <a:lnTo>
                  <a:pt x="422147" y="53339"/>
                </a:lnTo>
                <a:lnTo>
                  <a:pt x="447167" y="53339"/>
                </a:lnTo>
                <a:lnTo>
                  <a:pt x="447167" y="44957"/>
                </a:lnTo>
                <a:lnTo>
                  <a:pt x="422147" y="44957"/>
                </a:lnTo>
                <a:lnTo>
                  <a:pt x="422147" y="2539"/>
                </a:lnTo>
                <a:close/>
              </a:path>
              <a:path w="796925" h="113665">
                <a:moveTo>
                  <a:pt x="447167" y="0"/>
                </a:moveTo>
                <a:lnTo>
                  <a:pt x="437895" y="0"/>
                </a:lnTo>
                <a:lnTo>
                  <a:pt x="437895" y="44957"/>
                </a:lnTo>
                <a:lnTo>
                  <a:pt x="447167" y="44957"/>
                </a:lnTo>
                <a:lnTo>
                  <a:pt x="447167" y="0"/>
                </a:lnTo>
                <a:close/>
              </a:path>
              <a:path w="796925" h="113665">
                <a:moveTo>
                  <a:pt x="327787" y="0"/>
                </a:moveTo>
                <a:lnTo>
                  <a:pt x="318388" y="0"/>
                </a:lnTo>
                <a:lnTo>
                  <a:pt x="318388" y="67944"/>
                </a:lnTo>
                <a:lnTo>
                  <a:pt x="327787" y="67944"/>
                </a:lnTo>
                <a:lnTo>
                  <a:pt x="327787" y="35051"/>
                </a:lnTo>
                <a:lnTo>
                  <a:pt x="344805" y="35051"/>
                </a:lnTo>
                <a:lnTo>
                  <a:pt x="344805" y="26923"/>
                </a:lnTo>
                <a:lnTo>
                  <a:pt x="327787" y="26923"/>
                </a:lnTo>
                <a:lnTo>
                  <a:pt x="327787" y="0"/>
                </a:lnTo>
                <a:close/>
              </a:path>
              <a:path w="796925" h="113665">
                <a:moveTo>
                  <a:pt x="218566" y="0"/>
                </a:moveTo>
                <a:lnTo>
                  <a:pt x="209295" y="0"/>
                </a:lnTo>
                <a:lnTo>
                  <a:pt x="209295" y="111378"/>
                </a:lnTo>
                <a:lnTo>
                  <a:pt x="218566" y="111378"/>
                </a:lnTo>
                <a:lnTo>
                  <a:pt x="218566" y="0"/>
                </a:lnTo>
                <a:close/>
              </a:path>
              <a:path w="796925" h="113665">
                <a:moveTo>
                  <a:pt x="101472" y="0"/>
                </a:moveTo>
                <a:lnTo>
                  <a:pt x="91947" y="0"/>
                </a:lnTo>
                <a:lnTo>
                  <a:pt x="91947" y="111378"/>
                </a:lnTo>
                <a:lnTo>
                  <a:pt x="101472" y="111378"/>
                </a:lnTo>
                <a:lnTo>
                  <a:pt x="101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724021" y="6639814"/>
            <a:ext cx="1693290" cy="121031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82209" y="6643751"/>
            <a:ext cx="809625" cy="112395"/>
          </a:xfrm>
          <a:custGeom>
            <a:avLst/>
            <a:gdLst/>
            <a:ahLst/>
            <a:cxnLst/>
            <a:rect l="l" t="t" r="r" b="b"/>
            <a:pathLst>
              <a:path w="809625" h="112395">
                <a:moveTo>
                  <a:pt x="692023" y="87503"/>
                </a:moveTo>
                <a:lnTo>
                  <a:pt x="580643" y="87503"/>
                </a:lnTo>
                <a:lnTo>
                  <a:pt x="580643" y="95376"/>
                </a:lnTo>
                <a:lnTo>
                  <a:pt x="692023" y="95376"/>
                </a:lnTo>
                <a:lnTo>
                  <a:pt x="692023" y="87503"/>
                </a:lnTo>
                <a:close/>
              </a:path>
              <a:path w="809625" h="112395">
                <a:moveTo>
                  <a:pt x="96138" y="75565"/>
                </a:moveTo>
                <a:lnTo>
                  <a:pt x="15239" y="75565"/>
                </a:lnTo>
                <a:lnTo>
                  <a:pt x="15239" y="110743"/>
                </a:lnTo>
                <a:lnTo>
                  <a:pt x="96138" y="110743"/>
                </a:lnTo>
                <a:lnTo>
                  <a:pt x="96138" y="102869"/>
                </a:lnTo>
                <a:lnTo>
                  <a:pt x="24637" y="102869"/>
                </a:lnTo>
                <a:lnTo>
                  <a:pt x="24637" y="83185"/>
                </a:lnTo>
                <a:lnTo>
                  <a:pt x="96138" y="83185"/>
                </a:lnTo>
                <a:lnTo>
                  <a:pt x="96138" y="75565"/>
                </a:lnTo>
                <a:close/>
              </a:path>
              <a:path w="809625" h="112395">
                <a:moveTo>
                  <a:pt x="96138" y="83185"/>
                </a:moveTo>
                <a:lnTo>
                  <a:pt x="86867" y="83185"/>
                </a:lnTo>
                <a:lnTo>
                  <a:pt x="86867" y="102869"/>
                </a:lnTo>
                <a:lnTo>
                  <a:pt x="96138" y="102869"/>
                </a:lnTo>
                <a:lnTo>
                  <a:pt x="96138" y="83185"/>
                </a:lnTo>
                <a:close/>
              </a:path>
              <a:path w="809625" h="112395">
                <a:moveTo>
                  <a:pt x="60578" y="61594"/>
                </a:moveTo>
                <a:lnTo>
                  <a:pt x="50800" y="61594"/>
                </a:lnTo>
                <a:lnTo>
                  <a:pt x="50800" y="75565"/>
                </a:lnTo>
                <a:lnTo>
                  <a:pt x="60578" y="75565"/>
                </a:lnTo>
                <a:lnTo>
                  <a:pt x="60578" y="61594"/>
                </a:lnTo>
                <a:close/>
              </a:path>
              <a:path w="809625" h="112395">
                <a:moveTo>
                  <a:pt x="111378" y="53721"/>
                </a:moveTo>
                <a:lnTo>
                  <a:pt x="0" y="53721"/>
                </a:lnTo>
                <a:lnTo>
                  <a:pt x="0" y="61594"/>
                </a:lnTo>
                <a:lnTo>
                  <a:pt x="111378" y="61594"/>
                </a:lnTo>
                <a:lnTo>
                  <a:pt x="111378" y="53721"/>
                </a:lnTo>
                <a:close/>
              </a:path>
              <a:path w="809625" h="112395">
                <a:moveTo>
                  <a:pt x="496696" y="82042"/>
                </a:moveTo>
                <a:lnTo>
                  <a:pt x="487425" y="82042"/>
                </a:lnTo>
                <a:lnTo>
                  <a:pt x="487425" y="109474"/>
                </a:lnTo>
                <a:lnTo>
                  <a:pt x="568705" y="109474"/>
                </a:lnTo>
                <a:lnTo>
                  <a:pt x="568705" y="101600"/>
                </a:lnTo>
                <a:lnTo>
                  <a:pt x="496696" y="101600"/>
                </a:lnTo>
                <a:lnTo>
                  <a:pt x="496696" y="82042"/>
                </a:lnTo>
                <a:close/>
              </a:path>
              <a:path w="809625" h="112395">
                <a:moveTo>
                  <a:pt x="565785" y="635"/>
                </a:moveTo>
                <a:lnTo>
                  <a:pt x="556260" y="635"/>
                </a:lnTo>
                <a:lnTo>
                  <a:pt x="556260" y="65278"/>
                </a:lnTo>
                <a:lnTo>
                  <a:pt x="526414" y="65278"/>
                </a:lnTo>
                <a:lnTo>
                  <a:pt x="526414" y="72898"/>
                </a:lnTo>
                <a:lnTo>
                  <a:pt x="556260" y="72898"/>
                </a:lnTo>
                <a:lnTo>
                  <a:pt x="556260" y="87630"/>
                </a:lnTo>
                <a:lnTo>
                  <a:pt x="565785" y="87630"/>
                </a:lnTo>
                <a:lnTo>
                  <a:pt x="565785" y="635"/>
                </a:lnTo>
                <a:close/>
              </a:path>
              <a:path w="809625" h="112395">
                <a:moveTo>
                  <a:pt x="551814" y="45466"/>
                </a:moveTo>
                <a:lnTo>
                  <a:pt x="510666" y="48768"/>
                </a:lnTo>
                <a:lnTo>
                  <a:pt x="467360" y="48894"/>
                </a:lnTo>
                <a:lnTo>
                  <a:pt x="467360" y="56515"/>
                </a:lnTo>
                <a:lnTo>
                  <a:pt x="496315" y="56515"/>
                </a:lnTo>
                <a:lnTo>
                  <a:pt x="496315" y="77597"/>
                </a:lnTo>
                <a:lnTo>
                  <a:pt x="505713" y="77597"/>
                </a:lnTo>
                <a:lnTo>
                  <a:pt x="505713" y="56387"/>
                </a:lnTo>
                <a:lnTo>
                  <a:pt x="512669" y="56318"/>
                </a:lnTo>
                <a:lnTo>
                  <a:pt x="519445" y="56118"/>
                </a:lnTo>
                <a:lnTo>
                  <a:pt x="551814" y="53086"/>
                </a:lnTo>
                <a:lnTo>
                  <a:pt x="551814" y="45466"/>
                </a:lnTo>
                <a:close/>
              </a:path>
              <a:path w="809625" h="112395">
                <a:moveTo>
                  <a:pt x="516127" y="0"/>
                </a:moveTo>
                <a:lnTo>
                  <a:pt x="497713" y="0"/>
                </a:lnTo>
                <a:lnTo>
                  <a:pt x="490600" y="2031"/>
                </a:lnTo>
                <a:lnTo>
                  <a:pt x="485266" y="6096"/>
                </a:lnTo>
                <a:lnTo>
                  <a:pt x="480060" y="10160"/>
                </a:lnTo>
                <a:lnTo>
                  <a:pt x="477392" y="14859"/>
                </a:lnTo>
                <a:lnTo>
                  <a:pt x="477461" y="25781"/>
                </a:lnTo>
                <a:lnTo>
                  <a:pt x="479932" y="30353"/>
                </a:lnTo>
                <a:lnTo>
                  <a:pt x="485266" y="34417"/>
                </a:lnTo>
                <a:lnTo>
                  <a:pt x="490474" y="38481"/>
                </a:lnTo>
                <a:lnTo>
                  <a:pt x="497713" y="40512"/>
                </a:lnTo>
                <a:lnTo>
                  <a:pt x="516000" y="40512"/>
                </a:lnTo>
                <a:lnTo>
                  <a:pt x="523239" y="38481"/>
                </a:lnTo>
                <a:lnTo>
                  <a:pt x="528446" y="34417"/>
                </a:lnTo>
                <a:lnTo>
                  <a:pt x="530630" y="32766"/>
                </a:lnTo>
                <a:lnTo>
                  <a:pt x="500252" y="32766"/>
                </a:lnTo>
                <a:lnTo>
                  <a:pt x="495173" y="31368"/>
                </a:lnTo>
                <a:lnTo>
                  <a:pt x="491743" y="28701"/>
                </a:lnTo>
                <a:lnTo>
                  <a:pt x="488441" y="25907"/>
                </a:lnTo>
                <a:lnTo>
                  <a:pt x="486790" y="23113"/>
                </a:lnTo>
                <a:lnTo>
                  <a:pt x="486790" y="17272"/>
                </a:lnTo>
                <a:lnTo>
                  <a:pt x="488314" y="14478"/>
                </a:lnTo>
                <a:lnTo>
                  <a:pt x="494918" y="8890"/>
                </a:lnTo>
                <a:lnTo>
                  <a:pt x="499999" y="7493"/>
                </a:lnTo>
                <a:lnTo>
                  <a:pt x="530363" y="7493"/>
                </a:lnTo>
                <a:lnTo>
                  <a:pt x="523366" y="2031"/>
                </a:lnTo>
                <a:lnTo>
                  <a:pt x="516127" y="0"/>
                </a:lnTo>
                <a:close/>
              </a:path>
              <a:path w="809625" h="112395">
                <a:moveTo>
                  <a:pt x="530363" y="7493"/>
                </a:moveTo>
                <a:lnTo>
                  <a:pt x="513714" y="7493"/>
                </a:lnTo>
                <a:lnTo>
                  <a:pt x="518921" y="8890"/>
                </a:lnTo>
                <a:lnTo>
                  <a:pt x="522096" y="11684"/>
                </a:lnTo>
                <a:lnTo>
                  <a:pt x="525399" y="14478"/>
                </a:lnTo>
                <a:lnTo>
                  <a:pt x="527050" y="17272"/>
                </a:lnTo>
                <a:lnTo>
                  <a:pt x="527050" y="23113"/>
                </a:lnTo>
                <a:lnTo>
                  <a:pt x="525399" y="25907"/>
                </a:lnTo>
                <a:lnTo>
                  <a:pt x="518921" y="31368"/>
                </a:lnTo>
                <a:lnTo>
                  <a:pt x="513841" y="32766"/>
                </a:lnTo>
                <a:lnTo>
                  <a:pt x="530630" y="32766"/>
                </a:lnTo>
                <a:lnTo>
                  <a:pt x="533653" y="30480"/>
                </a:lnTo>
                <a:lnTo>
                  <a:pt x="536248" y="25907"/>
                </a:lnTo>
                <a:lnTo>
                  <a:pt x="536320" y="14859"/>
                </a:lnTo>
                <a:lnTo>
                  <a:pt x="533780" y="10160"/>
                </a:lnTo>
                <a:lnTo>
                  <a:pt x="530363" y="7493"/>
                </a:lnTo>
                <a:close/>
              </a:path>
              <a:path w="809625" h="112395">
                <a:moveTo>
                  <a:pt x="262254" y="77343"/>
                </a:moveTo>
                <a:lnTo>
                  <a:pt x="252983" y="77343"/>
                </a:lnTo>
                <a:lnTo>
                  <a:pt x="252983" y="109474"/>
                </a:lnTo>
                <a:lnTo>
                  <a:pt x="332613" y="109474"/>
                </a:lnTo>
                <a:lnTo>
                  <a:pt x="332613" y="101600"/>
                </a:lnTo>
                <a:lnTo>
                  <a:pt x="262254" y="101600"/>
                </a:lnTo>
                <a:lnTo>
                  <a:pt x="262254" y="77343"/>
                </a:lnTo>
                <a:close/>
              </a:path>
              <a:path w="809625" h="112395">
                <a:moveTo>
                  <a:pt x="328421" y="635"/>
                </a:moveTo>
                <a:lnTo>
                  <a:pt x="319024" y="635"/>
                </a:lnTo>
                <a:lnTo>
                  <a:pt x="319024" y="83438"/>
                </a:lnTo>
                <a:lnTo>
                  <a:pt x="328421" y="83438"/>
                </a:lnTo>
                <a:lnTo>
                  <a:pt x="328421" y="45593"/>
                </a:lnTo>
                <a:lnTo>
                  <a:pt x="344804" y="45593"/>
                </a:lnTo>
                <a:lnTo>
                  <a:pt x="344804" y="37718"/>
                </a:lnTo>
                <a:lnTo>
                  <a:pt x="328421" y="37718"/>
                </a:lnTo>
                <a:lnTo>
                  <a:pt x="328421" y="635"/>
                </a:lnTo>
                <a:close/>
              </a:path>
              <a:path w="809625" h="112395">
                <a:moveTo>
                  <a:pt x="314451" y="55625"/>
                </a:moveTo>
                <a:lnTo>
                  <a:pt x="308737" y="56515"/>
                </a:lnTo>
                <a:lnTo>
                  <a:pt x="300736" y="57276"/>
                </a:lnTo>
                <a:lnTo>
                  <a:pt x="279653" y="58800"/>
                </a:lnTo>
                <a:lnTo>
                  <a:pt x="272033" y="59181"/>
                </a:lnTo>
                <a:lnTo>
                  <a:pt x="232537" y="59181"/>
                </a:lnTo>
                <a:lnTo>
                  <a:pt x="232537" y="67056"/>
                </a:lnTo>
                <a:lnTo>
                  <a:pt x="248919" y="67056"/>
                </a:lnTo>
                <a:lnTo>
                  <a:pt x="258780" y="66986"/>
                </a:lnTo>
                <a:lnTo>
                  <a:pt x="299608" y="64960"/>
                </a:lnTo>
                <a:lnTo>
                  <a:pt x="314451" y="63500"/>
                </a:lnTo>
                <a:lnTo>
                  <a:pt x="314451" y="55625"/>
                </a:lnTo>
                <a:close/>
              </a:path>
              <a:path w="809625" h="112395">
                <a:moveTo>
                  <a:pt x="267207" y="33274"/>
                </a:moveTo>
                <a:lnTo>
                  <a:pt x="257682" y="33274"/>
                </a:lnTo>
                <a:lnTo>
                  <a:pt x="257682" y="59181"/>
                </a:lnTo>
                <a:lnTo>
                  <a:pt x="267207" y="59181"/>
                </a:lnTo>
                <a:lnTo>
                  <a:pt x="267207" y="33274"/>
                </a:lnTo>
                <a:close/>
              </a:path>
              <a:path w="809625" h="112395">
                <a:moveTo>
                  <a:pt x="301878" y="7619"/>
                </a:moveTo>
                <a:lnTo>
                  <a:pt x="240791" y="7619"/>
                </a:lnTo>
                <a:lnTo>
                  <a:pt x="240791" y="15493"/>
                </a:lnTo>
                <a:lnTo>
                  <a:pt x="291464" y="15493"/>
                </a:lnTo>
                <a:lnTo>
                  <a:pt x="291211" y="21590"/>
                </a:lnTo>
                <a:lnTo>
                  <a:pt x="290321" y="28321"/>
                </a:lnTo>
                <a:lnTo>
                  <a:pt x="289051" y="35432"/>
                </a:lnTo>
                <a:lnTo>
                  <a:pt x="287908" y="42672"/>
                </a:lnTo>
                <a:lnTo>
                  <a:pt x="287146" y="46609"/>
                </a:lnTo>
                <a:lnTo>
                  <a:pt x="287019" y="47117"/>
                </a:lnTo>
                <a:lnTo>
                  <a:pt x="296290" y="47117"/>
                </a:lnTo>
                <a:lnTo>
                  <a:pt x="296417" y="46862"/>
                </a:lnTo>
                <a:lnTo>
                  <a:pt x="296799" y="45338"/>
                </a:lnTo>
                <a:lnTo>
                  <a:pt x="297306" y="42418"/>
                </a:lnTo>
                <a:lnTo>
                  <a:pt x="297941" y="39369"/>
                </a:lnTo>
                <a:lnTo>
                  <a:pt x="298576" y="35432"/>
                </a:lnTo>
                <a:lnTo>
                  <a:pt x="299465" y="30353"/>
                </a:lnTo>
                <a:lnTo>
                  <a:pt x="299974" y="27178"/>
                </a:lnTo>
                <a:lnTo>
                  <a:pt x="300481" y="23622"/>
                </a:lnTo>
                <a:lnTo>
                  <a:pt x="301625" y="11684"/>
                </a:lnTo>
                <a:lnTo>
                  <a:pt x="301878" y="7619"/>
                </a:lnTo>
                <a:close/>
              </a:path>
              <a:path w="809625" h="112395">
                <a:moveTo>
                  <a:pt x="219455" y="65659"/>
                </a:moveTo>
                <a:lnTo>
                  <a:pt x="141096" y="65659"/>
                </a:lnTo>
                <a:lnTo>
                  <a:pt x="141096" y="73025"/>
                </a:lnTo>
                <a:lnTo>
                  <a:pt x="209295" y="73025"/>
                </a:lnTo>
                <a:lnTo>
                  <a:pt x="209295" y="84328"/>
                </a:lnTo>
                <a:lnTo>
                  <a:pt x="141096" y="84328"/>
                </a:lnTo>
                <a:lnTo>
                  <a:pt x="141096" y="110743"/>
                </a:lnTo>
                <a:lnTo>
                  <a:pt x="222376" y="110743"/>
                </a:lnTo>
                <a:lnTo>
                  <a:pt x="222376" y="103505"/>
                </a:lnTo>
                <a:lnTo>
                  <a:pt x="151256" y="103505"/>
                </a:lnTo>
                <a:lnTo>
                  <a:pt x="151256" y="91567"/>
                </a:lnTo>
                <a:lnTo>
                  <a:pt x="219455" y="91567"/>
                </a:lnTo>
                <a:lnTo>
                  <a:pt x="219455" y="65659"/>
                </a:lnTo>
                <a:close/>
              </a:path>
              <a:path w="809625" h="112395">
                <a:moveTo>
                  <a:pt x="636396" y="9143"/>
                </a:moveTo>
                <a:lnTo>
                  <a:pt x="598677" y="22987"/>
                </a:lnTo>
                <a:lnTo>
                  <a:pt x="594867" y="29718"/>
                </a:lnTo>
                <a:lnTo>
                  <a:pt x="594867" y="45593"/>
                </a:lnTo>
                <a:lnTo>
                  <a:pt x="627606" y="65770"/>
                </a:lnTo>
                <a:lnTo>
                  <a:pt x="636396" y="66293"/>
                </a:lnTo>
                <a:lnTo>
                  <a:pt x="645134" y="65770"/>
                </a:lnTo>
                <a:lnTo>
                  <a:pt x="653049" y="64198"/>
                </a:lnTo>
                <a:lnTo>
                  <a:pt x="660132" y="61579"/>
                </a:lnTo>
                <a:lnTo>
                  <a:pt x="666368" y="57912"/>
                </a:lnTo>
                <a:lnTo>
                  <a:pt x="666542" y="57785"/>
                </a:lnTo>
                <a:lnTo>
                  <a:pt x="627379" y="57785"/>
                </a:lnTo>
                <a:lnTo>
                  <a:pt x="619887" y="55880"/>
                </a:lnTo>
                <a:lnTo>
                  <a:pt x="613917" y="52197"/>
                </a:lnTo>
                <a:lnTo>
                  <a:pt x="607949" y="48387"/>
                </a:lnTo>
                <a:lnTo>
                  <a:pt x="605027" y="43561"/>
                </a:lnTo>
                <a:lnTo>
                  <a:pt x="605027" y="31496"/>
                </a:lnTo>
                <a:lnTo>
                  <a:pt x="607949" y="26669"/>
                </a:lnTo>
                <a:lnTo>
                  <a:pt x="613917" y="22987"/>
                </a:lnTo>
                <a:lnTo>
                  <a:pt x="619887" y="19431"/>
                </a:lnTo>
                <a:lnTo>
                  <a:pt x="627379" y="17525"/>
                </a:lnTo>
                <a:lnTo>
                  <a:pt x="666542" y="17525"/>
                </a:lnTo>
                <a:lnTo>
                  <a:pt x="666368" y="17399"/>
                </a:lnTo>
                <a:lnTo>
                  <a:pt x="660203" y="13805"/>
                </a:lnTo>
                <a:lnTo>
                  <a:pt x="653145" y="11223"/>
                </a:lnTo>
                <a:lnTo>
                  <a:pt x="645205" y="9665"/>
                </a:lnTo>
                <a:lnTo>
                  <a:pt x="636396" y="9143"/>
                </a:lnTo>
                <a:close/>
              </a:path>
              <a:path w="809625" h="112395">
                <a:moveTo>
                  <a:pt x="666542" y="17525"/>
                </a:moveTo>
                <a:lnTo>
                  <a:pt x="645160" y="17525"/>
                </a:lnTo>
                <a:lnTo>
                  <a:pt x="652652" y="19431"/>
                </a:lnTo>
                <a:lnTo>
                  <a:pt x="658621" y="22987"/>
                </a:lnTo>
                <a:lnTo>
                  <a:pt x="664717" y="26543"/>
                </a:lnTo>
                <a:lnTo>
                  <a:pt x="667765" y="31496"/>
                </a:lnTo>
                <a:lnTo>
                  <a:pt x="667765" y="43561"/>
                </a:lnTo>
                <a:lnTo>
                  <a:pt x="664717" y="48387"/>
                </a:lnTo>
                <a:lnTo>
                  <a:pt x="658621" y="52197"/>
                </a:lnTo>
                <a:lnTo>
                  <a:pt x="652526" y="55880"/>
                </a:lnTo>
                <a:lnTo>
                  <a:pt x="645160" y="57785"/>
                </a:lnTo>
                <a:lnTo>
                  <a:pt x="666542" y="57785"/>
                </a:lnTo>
                <a:lnTo>
                  <a:pt x="673988" y="52324"/>
                </a:lnTo>
                <a:lnTo>
                  <a:pt x="677799" y="45593"/>
                </a:lnTo>
                <a:lnTo>
                  <a:pt x="677799" y="29718"/>
                </a:lnTo>
                <a:lnTo>
                  <a:pt x="673988" y="22987"/>
                </a:lnTo>
                <a:lnTo>
                  <a:pt x="666542" y="17525"/>
                </a:lnTo>
                <a:close/>
              </a:path>
              <a:path w="809625" h="112395">
                <a:moveTo>
                  <a:pt x="100583" y="34417"/>
                </a:moveTo>
                <a:lnTo>
                  <a:pt x="10794" y="34417"/>
                </a:lnTo>
                <a:lnTo>
                  <a:pt x="10794" y="42291"/>
                </a:lnTo>
                <a:lnTo>
                  <a:pt x="100583" y="42291"/>
                </a:lnTo>
                <a:lnTo>
                  <a:pt x="100583" y="34417"/>
                </a:lnTo>
                <a:close/>
              </a:path>
              <a:path w="809625" h="112395">
                <a:moveTo>
                  <a:pt x="35813" y="12826"/>
                </a:moveTo>
                <a:lnTo>
                  <a:pt x="26288" y="12826"/>
                </a:lnTo>
                <a:lnTo>
                  <a:pt x="27939" y="34417"/>
                </a:lnTo>
                <a:lnTo>
                  <a:pt x="37464" y="34417"/>
                </a:lnTo>
                <a:lnTo>
                  <a:pt x="35813" y="12826"/>
                </a:lnTo>
                <a:close/>
              </a:path>
              <a:path w="809625" h="112395">
                <a:moveTo>
                  <a:pt x="85089" y="12826"/>
                </a:moveTo>
                <a:lnTo>
                  <a:pt x="75564" y="12826"/>
                </a:lnTo>
                <a:lnTo>
                  <a:pt x="74040" y="34417"/>
                </a:lnTo>
                <a:lnTo>
                  <a:pt x="83565" y="34417"/>
                </a:lnTo>
                <a:lnTo>
                  <a:pt x="85089" y="12826"/>
                </a:lnTo>
                <a:close/>
              </a:path>
              <a:path w="809625" h="112395">
                <a:moveTo>
                  <a:pt x="98043" y="4953"/>
                </a:moveTo>
                <a:lnTo>
                  <a:pt x="13335" y="4953"/>
                </a:lnTo>
                <a:lnTo>
                  <a:pt x="13335" y="12826"/>
                </a:lnTo>
                <a:lnTo>
                  <a:pt x="98043" y="12826"/>
                </a:lnTo>
                <a:lnTo>
                  <a:pt x="98043" y="4953"/>
                </a:lnTo>
                <a:close/>
              </a:path>
              <a:path w="809625" h="112395">
                <a:moveTo>
                  <a:pt x="412114" y="12065"/>
                </a:moveTo>
                <a:lnTo>
                  <a:pt x="357758" y="12065"/>
                </a:lnTo>
                <a:lnTo>
                  <a:pt x="357758" y="19812"/>
                </a:lnTo>
                <a:lnTo>
                  <a:pt x="402843" y="19812"/>
                </a:lnTo>
                <a:lnTo>
                  <a:pt x="402843" y="46355"/>
                </a:lnTo>
                <a:lnTo>
                  <a:pt x="357758" y="46355"/>
                </a:lnTo>
                <a:lnTo>
                  <a:pt x="357758" y="89281"/>
                </a:lnTo>
                <a:lnTo>
                  <a:pt x="398652" y="88773"/>
                </a:lnTo>
                <a:lnTo>
                  <a:pt x="405511" y="88392"/>
                </a:lnTo>
                <a:lnTo>
                  <a:pt x="412750" y="87630"/>
                </a:lnTo>
                <a:lnTo>
                  <a:pt x="419862" y="86994"/>
                </a:lnTo>
                <a:lnTo>
                  <a:pt x="425323" y="86360"/>
                </a:lnTo>
                <a:lnTo>
                  <a:pt x="429005" y="85851"/>
                </a:lnTo>
                <a:lnTo>
                  <a:pt x="429005" y="81406"/>
                </a:lnTo>
                <a:lnTo>
                  <a:pt x="367156" y="81406"/>
                </a:lnTo>
                <a:lnTo>
                  <a:pt x="367156" y="54101"/>
                </a:lnTo>
                <a:lnTo>
                  <a:pt x="412114" y="54101"/>
                </a:lnTo>
                <a:lnTo>
                  <a:pt x="412114" y="12065"/>
                </a:lnTo>
                <a:close/>
              </a:path>
              <a:path w="809625" h="112395">
                <a:moveTo>
                  <a:pt x="429005" y="78231"/>
                </a:moveTo>
                <a:lnTo>
                  <a:pt x="367156" y="81406"/>
                </a:lnTo>
                <a:lnTo>
                  <a:pt x="429005" y="81406"/>
                </a:lnTo>
                <a:lnTo>
                  <a:pt x="429005" y="78231"/>
                </a:lnTo>
                <a:close/>
              </a:path>
              <a:path w="809625" h="112395">
                <a:moveTo>
                  <a:pt x="809370" y="90169"/>
                </a:moveTo>
                <a:lnTo>
                  <a:pt x="697991" y="90169"/>
                </a:lnTo>
                <a:lnTo>
                  <a:pt x="697991" y="98043"/>
                </a:lnTo>
                <a:lnTo>
                  <a:pt x="809370" y="98043"/>
                </a:lnTo>
                <a:lnTo>
                  <a:pt x="809370" y="90169"/>
                </a:lnTo>
                <a:close/>
              </a:path>
              <a:path w="809625" h="112395">
                <a:moveTo>
                  <a:pt x="758063" y="69976"/>
                </a:moveTo>
                <a:lnTo>
                  <a:pt x="748411" y="69976"/>
                </a:lnTo>
                <a:lnTo>
                  <a:pt x="748411" y="90169"/>
                </a:lnTo>
                <a:lnTo>
                  <a:pt x="758063" y="90169"/>
                </a:lnTo>
                <a:lnTo>
                  <a:pt x="758063" y="69976"/>
                </a:lnTo>
                <a:close/>
              </a:path>
              <a:path w="809625" h="112395">
                <a:moveTo>
                  <a:pt x="791844" y="10032"/>
                </a:moveTo>
                <a:lnTo>
                  <a:pt x="713486" y="10032"/>
                </a:lnTo>
                <a:lnTo>
                  <a:pt x="713486" y="17780"/>
                </a:lnTo>
                <a:lnTo>
                  <a:pt x="782574" y="17780"/>
                </a:lnTo>
                <a:lnTo>
                  <a:pt x="782574" y="36068"/>
                </a:lnTo>
                <a:lnTo>
                  <a:pt x="713866" y="36068"/>
                </a:lnTo>
                <a:lnTo>
                  <a:pt x="713866" y="69976"/>
                </a:lnTo>
                <a:lnTo>
                  <a:pt x="796289" y="69976"/>
                </a:lnTo>
                <a:lnTo>
                  <a:pt x="796289" y="62103"/>
                </a:lnTo>
                <a:lnTo>
                  <a:pt x="723138" y="62103"/>
                </a:lnTo>
                <a:lnTo>
                  <a:pt x="723138" y="43815"/>
                </a:lnTo>
                <a:lnTo>
                  <a:pt x="791844" y="43815"/>
                </a:lnTo>
                <a:lnTo>
                  <a:pt x="791844" y="10032"/>
                </a:lnTo>
                <a:close/>
              </a:path>
              <a:path w="809625" h="112395">
                <a:moveTo>
                  <a:pt x="161543" y="15621"/>
                </a:moveTo>
                <a:lnTo>
                  <a:pt x="151637" y="15621"/>
                </a:lnTo>
                <a:lnTo>
                  <a:pt x="151511" y="17272"/>
                </a:lnTo>
                <a:lnTo>
                  <a:pt x="151383" y="21336"/>
                </a:lnTo>
                <a:lnTo>
                  <a:pt x="150621" y="25018"/>
                </a:lnTo>
                <a:lnTo>
                  <a:pt x="147319" y="31876"/>
                </a:lnTo>
                <a:lnTo>
                  <a:pt x="145033" y="35051"/>
                </a:lnTo>
                <a:lnTo>
                  <a:pt x="141990" y="38100"/>
                </a:lnTo>
                <a:lnTo>
                  <a:pt x="138811" y="41401"/>
                </a:lnTo>
                <a:lnTo>
                  <a:pt x="119379" y="52578"/>
                </a:lnTo>
                <a:lnTo>
                  <a:pt x="125856" y="59436"/>
                </a:lnTo>
                <a:lnTo>
                  <a:pt x="155701" y="34543"/>
                </a:lnTo>
                <a:lnTo>
                  <a:pt x="156590" y="32385"/>
                </a:lnTo>
                <a:lnTo>
                  <a:pt x="167004" y="32385"/>
                </a:lnTo>
                <a:lnTo>
                  <a:pt x="162940" y="25018"/>
                </a:lnTo>
                <a:lnTo>
                  <a:pt x="161798" y="21209"/>
                </a:lnTo>
                <a:lnTo>
                  <a:pt x="161670" y="17272"/>
                </a:lnTo>
                <a:lnTo>
                  <a:pt x="161543" y="15621"/>
                </a:lnTo>
                <a:close/>
              </a:path>
              <a:path w="809625" h="112395">
                <a:moveTo>
                  <a:pt x="167004" y="32385"/>
                </a:moveTo>
                <a:lnTo>
                  <a:pt x="156590" y="32385"/>
                </a:lnTo>
                <a:lnTo>
                  <a:pt x="157479" y="34543"/>
                </a:lnTo>
                <a:lnTo>
                  <a:pt x="186181" y="56515"/>
                </a:lnTo>
                <a:lnTo>
                  <a:pt x="191896" y="49149"/>
                </a:lnTo>
                <a:lnTo>
                  <a:pt x="189991" y="48513"/>
                </a:lnTo>
                <a:lnTo>
                  <a:pt x="187198" y="47243"/>
                </a:lnTo>
                <a:lnTo>
                  <a:pt x="180086" y="43687"/>
                </a:lnTo>
                <a:lnTo>
                  <a:pt x="176402" y="41148"/>
                </a:lnTo>
                <a:lnTo>
                  <a:pt x="172465" y="38100"/>
                </a:lnTo>
                <a:lnTo>
                  <a:pt x="169544" y="35560"/>
                </a:lnTo>
                <a:lnTo>
                  <a:pt x="167004" y="32385"/>
                </a:lnTo>
                <a:close/>
              </a:path>
              <a:path w="809625" h="112395">
                <a:moveTo>
                  <a:pt x="186562" y="7747"/>
                </a:moveTo>
                <a:lnTo>
                  <a:pt x="126491" y="7747"/>
                </a:lnTo>
                <a:lnTo>
                  <a:pt x="126491" y="15621"/>
                </a:lnTo>
                <a:lnTo>
                  <a:pt x="186562" y="15621"/>
                </a:lnTo>
                <a:lnTo>
                  <a:pt x="186562" y="7747"/>
                </a:lnTo>
                <a:close/>
              </a:path>
              <a:path w="809625" h="112395">
                <a:moveTo>
                  <a:pt x="447039" y="635"/>
                </a:moveTo>
                <a:lnTo>
                  <a:pt x="437514" y="635"/>
                </a:lnTo>
                <a:lnTo>
                  <a:pt x="437514" y="112013"/>
                </a:lnTo>
                <a:lnTo>
                  <a:pt x="447039" y="112013"/>
                </a:lnTo>
                <a:lnTo>
                  <a:pt x="447039" y="635"/>
                </a:lnTo>
                <a:close/>
              </a:path>
              <a:path w="809625" h="112395">
                <a:moveTo>
                  <a:pt x="219837" y="635"/>
                </a:moveTo>
                <a:lnTo>
                  <a:pt x="210312" y="635"/>
                </a:lnTo>
                <a:lnTo>
                  <a:pt x="210312" y="59309"/>
                </a:lnTo>
                <a:lnTo>
                  <a:pt x="219837" y="59309"/>
                </a:lnTo>
                <a:lnTo>
                  <a:pt x="219837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355841" y="6644385"/>
            <a:ext cx="98425" cy="11010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59637" y="6859269"/>
            <a:ext cx="223469" cy="111379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241183" y="6859269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59">
                <a:moveTo>
                  <a:pt x="134099" y="65277"/>
                </a:moveTo>
                <a:lnTo>
                  <a:pt x="124701" y="65277"/>
                </a:lnTo>
                <a:lnTo>
                  <a:pt x="124701" y="110108"/>
                </a:lnTo>
                <a:lnTo>
                  <a:pt x="205600" y="110108"/>
                </a:lnTo>
                <a:lnTo>
                  <a:pt x="205600" y="102361"/>
                </a:lnTo>
                <a:lnTo>
                  <a:pt x="134099" y="102361"/>
                </a:lnTo>
                <a:lnTo>
                  <a:pt x="134099" y="85851"/>
                </a:lnTo>
                <a:lnTo>
                  <a:pt x="205600" y="85851"/>
                </a:lnTo>
                <a:lnTo>
                  <a:pt x="205600" y="78231"/>
                </a:lnTo>
                <a:lnTo>
                  <a:pt x="134099" y="78231"/>
                </a:lnTo>
                <a:lnTo>
                  <a:pt x="134099" y="65277"/>
                </a:lnTo>
                <a:close/>
              </a:path>
              <a:path w="452755" h="111759">
                <a:moveTo>
                  <a:pt x="205600" y="85851"/>
                </a:moveTo>
                <a:lnTo>
                  <a:pt x="196329" y="85851"/>
                </a:lnTo>
                <a:lnTo>
                  <a:pt x="196329" y="102361"/>
                </a:lnTo>
                <a:lnTo>
                  <a:pt x="205600" y="102361"/>
                </a:lnTo>
                <a:lnTo>
                  <a:pt x="205600" y="85851"/>
                </a:lnTo>
                <a:close/>
              </a:path>
              <a:path w="452755" h="111759">
                <a:moveTo>
                  <a:pt x="205600" y="65277"/>
                </a:moveTo>
                <a:lnTo>
                  <a:pt x="196329" y="65277"/>
                </a:lnTo>
                <a:lnTo>
                  <a:pt x="196329" y="78231"/>
                </a:lnTo>
                <a:lnTo>
                  <a:pt x="205600" y="78231"/>
                </a:lnTo>
                <a:lnTo>
                  <a:pt x="205600" y="65277"/>
                </a:lnTo>
                <a:close/>
              </a:path>
              <a:path w="452755" h="111759">
                <a:moveTo>
                  <a:pt x="45298" y="87248"/>
                </a:moveTo>
                <a:lnTo>
                  <a:pt x="36436" y="87248"/>
                </a:lnTo>
                <a:lnTo>
                  <a:pt x="37071" y="89026"/>
                </a:lnTo>
                <a:lnTo>
                  <a:pt x="38160" y="91058"/>
                </a:lnTo>
                <a:lnTo>
                  <a:pt x="40881" y="95757"/>
                </a:lnTo>
                <a:lnTo>
                  <a:pt x="42532" y="98043"/>
                </a:lnTo>
                <a:lnTo>
                  <a:pt x="44437" y="100202"/>
                </a:lnTo>
                <a:lnTo>
                  <a:pt x="46596" y="102742"/>
                </a:lnTo>
                <a:lnTo>
                  <a:pt x="48628" y="104774"/>
                </a:lnTo>
                <a:lnTo>
                  <a:pt x="52057" y="107695"/>
                </a:lnTo>
                <a:lnTo>
                  <a:pt x="54470" y="109346"/>
                </a:lnTo>
                <a:lnTo>
                  <a:pt x="57264" y="111378"/>
                </a:lnTo>
                <a:lnTo>
                  <a:pt x="69265" y="101472"/>
                </a:lnTo>
                <a:lnTo>
                  <a:pt x="57264" y="101472"/>
                </a:lnTo>
                <a:lnTo>
                  <a:pt x="55359" y="100075"/>
                </a:lnTo>
                <a:lnTo>
                  <a:pt x="46977" y="89915"/>
                </a:lnTo>
                <a:lnTo>
                  <a:pt x="45298" y="87248"/>
                </a:lnTo>
                <a:close/>
              </a:path>
              <a:path w="452755" h="111759">
                <a:moveTo>
                  <a:pt x="41008" y="69722"/>
                </a:moveTo>
                <a:lnTo>
                  <a:pt x="31610" y="69722"/>
                </a:lnTo>
                <a:lnTo>
                  <a:pt x="31610" y="74929"/>
                </a:lnTo>
                <a:lnTo>
                  <a:pt x="31102" y="78104"/>
                </a:lnTo>
                <a:lnTo>
                  <a:pt x="30086" y="81025"/>
                </a:lnTo>
                <a:lnTo>
                  <a:pt x="29070" y="84073"/>
                </a:lnTo>
                <a:lnTo>
                  <a:pt x="27368" y="87375"/>
                </a:lnTo>
                <a:lnTo>
                  <a:pt x="8851" y="105409"/>
                </a:lnTo>
                <a:lnTo>
                  <a:pt x="15303" y="111251"/>
                </a:lnTo>
                <a:lnTo>
                  <a:pt x="36436" y="87248"/>
                </a:lnTo>
                <a:lnTo>
                  <a:pt x="45298" y="87248"/>
                </a:lnTo>
                <a:lnTo>
                  <a:pt x="44818" y="86486"/>
                </a:lnTo>
                <a:lnTo>
                  <a:pt x="43294" y="83311"/>
                </a:lnTo>
                <a:lnTo>
                  <a:pt x="42405" y="80517"/>
                </a:lnTo>
                <a:lnTo>
                  <a:pt x="41389" y="77723"/>
                </a:lnTo>
                <a:lnTo>
                  <a:pt x="41040" y="74929"/>
                </a:lnTo>
                <a:lnTo>
                  <a:pt x="41008" y="69722"/>
                </a:lnTo>
                <a:close/>
              </a:path>
              <a:path w="452755" h="111759">
                <a:moveTo>
                  <a:pt x="87040" y="87248"/>
                </a:moveTo>
                <a:lnTo>
                  <a:pt x="78346" y="87248"/>
                </a:lnTo>
                <a:lnTo>
                  <a:pt x="78854" y="88899"/>
                </a:lnTo>
                <a:lnTo>
                  <a:pt x="99047" y="111251"/>
                </a:lnTo>
                <a:lnTo>
                  <a:pt x="105270" y="105409"/>
                </a:lnTo>
                <a:lnTo>
                  <a:pt x="102222" y="103631"/>
                </a:lnTo>
                <a:lnTo>
                  <a:pt x="99301" y="101599"/>
                </a:lnTo>
                <a:lnTo>
                  <a:pt x="96634" y="99313"/>
                </a:lnTo>
                <a:lnTo>
                  <a:pt x="93967" y="96900"/>
                </a:lnTo>
                <a:lnTo>
                  <a:pt x="91554" y="94233"/>
                </a:lnTo>
                <a:lnTo>
                  <a:pt x="89237" y="90804"/>
                </a:lnTo>
                <a:lnTo>
                  <a:pt x="87040" y="87248"/>
                </a:lnTo>
                <a:close/>
              </a:path>
              <a:path w="452755" h="111759">
                <a:moveTo>
                  <a:pt x="82791" y="69722"/>
                </a:moveTo>
                <a:lnTo>
                  <a:pt x="73647" y="69722"/>
                </a:lnTo>
                <a:lnTo>
                  <a:pt x="73604" y="74929"/>
                </a:lnTo>
                <a:lnTo>
                  <a:pt x="73139" y="77723"/>
                </a:lnTo>
                <a:lnTo>
                  <a:pt x="71361" y="83311"/>
                </a:lnTo>
                <a:lnTo>
                  <a:pt x="69837" y="86486"/>
                </a:lnTo>
                <a:lnTo>
                  <a:pt x="67678" y="89915"/>
                </a:lnTo>
                <a:lnTo>
                  <a:pt x="66281" y="92328"/>
                </a:lnTo>
                <a:lnTo>
                  <a:pt x="64630" y="94487"/>
                </a:lnTo>
                <a:lnTo>
                  <a:pt x="62852" y="96392"/>
                </a:lnTo>
                <a:lnTo>
                  <a:pt x="59169" y="100075"/>
                </a:lnTo>
                <a:lnTo>
                  <a:pt x="57264" y="101472"/>
                </a:lnTo>
                <a:lnTo>
                  <a:pt x="69265" y="101472"/>
                </a:lnTo>
                <a:lnTo>
                  <a:pt x="78346" y="87248"/>
                </a:lnTo>
                <a:lnTo>
                  <a:pt x="87040" y="87248"/>
                </a:lnTo>
                <a:lnTo>
                  <a:pt x="85331" y="84073"/>
                </a:lnTo>
                <a:lnTo>
                  <a:pt x="84315" y="81025"/>
                </a:lnTo>
                <a:lnTo>
                  <a:pt x="83299" y="78104"/>
                </a:lnTo>
                <a:lnTo>
                  <a:pt x="82791" y="74929"/>
                </a:lnTo>
                <a:lnTo>
                  <a:pt x="82791" y="69722"/>
                </a:lnTo>
                <a:close/>
              </a:path>
              <a:path w="452755" h="111759">
                <a:moveTo>
                  <a:pt x="220840" y="49656"/>
                </a:moveTo>
                <a:lnTo>
                  <a:pt x="109461" y="49656"/>
                </a:lnTo>
                <a:lnTo>
                  <a:pt x="109461" y="57403"/>
                </a:lnTo>
                <a:lnTo>
                  <a:pt x="220840" y="57403"/>
                </a:lnTo>
                <a:lnTo>
                  <a:pt x="220840" y="49656"/>
                </a:lnTo>
                <a:close/>
              </a:path>
              <a:path w="452755" h="111759">
                <a:moveTo>
                  <a:pt x="404355" y="13715"/>
                </a:moveTo>
                <a:lnTo>
                  <a:pt x="349999" y="13715"/>
                </a:lnTo>
                <a:lnTo>
                  <a:pt x="349999" y="85089"/>
                </a:lnTo>
                <a:lnTo>
                  <a:pt x="367652" y="85089"/>
                </a:lnTo>
                <a:lnTo>
                  <a:pt x="374510" y="84962"/>
                </a:lnTo>
                <a:lnTo>
                  <a:pt x="381368" y="84708"/>
                </a:lnTo>
                <a:lnTo>
                  <a:pt x="388734" y="84581"/>
                </a:lnTo>
                <a:lnTo>
                  <a:pt x="395846" y="84200"/>
                </a:lnTo>
                <a:lnTo>
                  <a:pt x="414007" y="82168"/>
                </a:lnTo>
                <a:lnTo>
                  <a:pt x="416674" y="81660"/>
                </a:lnTo>
                <a:lnTo>
                  <a:pt x="416674" y="77342"/>
                </a:lnTo>
                <a:lnTo>
                  <a:pt x="359397" y="77342"/>
                </a:lnTo>
                <a:lnTo>
                  <a:pt x="359397" y="21462"/>
                </a:lnTo>
                <a:lnTo>
                  <a:pt x="404355" y="21462"/>
                </a:lnTo>
                <a:lnTo>
                  <a:pt x="404355" y="13715"/>
                </a:lnTo>
                <a:close/>
              </a:path>
              <a:path w="452755" h="111759">
                <a:moveTo>
                  <a:pt x="416674" y="74040"/>
                </a:moveTo>
                <a:lnTo>
                  <a:pt x="359397" y="77342"/>
                </a:lnTo>
                <a:lnTo>
                  <a:pt x="416674" y="77342"/>
                </a:lnTo>
                <a:lnTo>
                  <a:pt x="416674" y="74040"/>
                </a:lnTo>
                <a:close/>
              </a:path>
              <a:path w="452755" h="111759">
                <a:moveTo>
                  <a:pt x="39357" y="3809"/>
                </a:moveTo>
                <a:lnTo>
                  <a:pt x="21539" y="3809"/>
                </a:lnTo>
                <a:lnTo>
                  <a:pt x="14224" y="6476"/>
                </a:lnTo>
                <a:lnTo>
                  <a:pt x="8534" y="11683"/>
                </a:lnTo>
                <a:lnTo>
                  <a:pt x="2844" y="17017"/>
                </a:lnTo>
                <a:lnTo>
                  <a:pt x="0" y="23367"/>
                </a:lnTo>
                <a:lnTo>
                  <a:pt x="0" y="38226"/>
                </a:lnTo>
                <a:lnTo>
                  <a:pt x="2844" y="44703"/>
                </a:lnTo>
                <a:lnTo>
                  <a:pt x="8534" y="49910"/>
                </a:lnTo>
                <a:lnTo>
                  <a:pt x="14224" y="55244"/>
                </a:lnTo>
                <a:lnTo>
                  <a:pt x="21539" y="57911"/>
                </a:lnTo>
                <a:lnTo>
                  <a:pt x="39357" y="57911"/>
                </a:lnTo>
                <a:lnTo>
                  <a:pt x="46596" y="55244"/>
                </a:lnTo>
                <a:lnTo>
                  <a:pt x="52590" y="49656"/>
                </a:lnTo>
                <a:lnTo>
                  <a:pt x="23901" y="49656"/>
                </a:lnTo>
                <a:lnTo>
                  <a:pt x="18846" y="47878"/>
                </a:lnTo>
                <a:lnTo>
                  <a:pt x="15303" y="44195"/>
                </a:lnTo>
                <a:lnTo>
                  <a:pt x="11760" y="40385"/>
                </a:lnTo>
                <a:lnTo>
                  <a:pt x="9994" y="36067"/>
                </a:lnTo>
                <a:lnTo>
                  <a:pt x="9994" y="25653"/>
                </a:lnTo>
                <a:lnTo>
                  <a:pt x="11760" y="21208"/>
                </a:lnTo>
                <a:lnTo>
                  <a:pt x="15303" y="17525"/>
                </a:lnTo>
                <a:lnTo>
                  <a:pt x="18846" y="13969"/>
                </a:lnTo>
                <a:lnTo>
                  <a:pt x="23901" y="12191"/>
                </a:lnTo>
                <a:lnTo>
                  <a:pt x="52855" y="12191"/>
                </a:lnTo>
                <a:lnTo>
                  <a:pt x="46596" y="6476"/>
                </a:lnTo>
                <a:lnTo>
                  <a:pt x="39357" y="3809"/>
                </a:lnTo>
                <a:close/>
              </a:path>
              <a:path w="452755" h="111759">
                <a:moveTo>
                  <a:pt x="52855" y="12191"/>
                </a:moveTo>
                <a:lnTo>
                  <a:pt x="37198" y="12191"/>
                </a:lnTo>
                <a:lnTo>
                  <a:pt x="42278" y="13969"/>
                </a:lnTo>
                <a:lnTo>
                  <a:pt x="49263" y="21208"/>
                </a:lnTo>
                <a:lnTo>
                  <a:pt x="50914" y="25653"/>
                </a:lnTo>
                <a:lnTo>
                  <a:pt x="50914" y="36067"/>
                </a:lnTo>
                <a:lnTo>
                  <a:pt x="49263" y="40385"/>
                </a:lnTo>
                <a:lnTo>
                  <a:pt x="42278" y="47878"/>
                </a:lnTo>
                <a:lnTo>
                  <a:pt x="37198" y="49656"/>
                </a:lnTo>
                <a:lnTo>
                  <a:pt x="52590" y="49656"/>
                </a:lnTo>
                <a:lnTo>
                  <a:pt x="58026" y="44703"/>
                </a:lnTo>
                <a:lnTo>
                  <a:pt x="60820" y="38226"/>
                </a:lnTo>
                <a:lnTo>
                  <a:pt x="60820" y="23367"/>
                </a:lnTo>
                <a:lnTo>
                  <a:pt x="58026" y="17017"/>
                </a:lnTo>
                <a:lnTo>
                  <a:pt x="52855" y="12191"/>
                </a:lnTo>
                <a:close/>
              </a:path>
              <a:path w="452755" h="111759">
                <a:moveTo>
                  <a:pt x="246494" y="10667"/>
                </a:moveTo>
                <a:lnTo>
                  <a:pt x="236969" y="10667"/>
                </a:lnTo>
                <a:lnTo>
                  <a:pt x="236969" y="83946"/>
                </a:lnTo>
                <a:lnTo>
                  <a:pt x="256273" y="83946"/>
                </a:lnTo>
                <a:lnTo>
                  <a:pt x="263258" y="83819"/>
                </a:lnTo>
                <a:lnTo>
                  <a:pt x="269735" y="83565"/>
                </a:lnTo>
                <a:lnTo>
                  <a:pt x="276466" y="83438"/>
                </a:lnTo>
                <a:lnTo>
                  <a:pt x="283451" y="82803"/>
                </a:lnTo>
                <a:lnTo>
                  <a:pt x="297675" y="80771"/>
                </a:lnTo>
                <a:lnTo>
                  <a:pt x="307073" y="79247"/>
                </a:lnTo>
                <a:lnTo>
                  <a:pt x="307073" y="75945"/>
                </a:lnTo>
                <a:lnTo>
                  <a:pt x="246494" y="75945"/>
                </a:lnTo>
                <a:lnTo>
                  <a:pt x="246494" y="10667"/>
                </a:lnTo>
                <a:close/>
              </a:path>
              <a:path w="452755" h="111759">
                <a:moveTo>
                  <a:pt x="307073" y="71373"/>
                </a:moveTo>
                <a:lnTo>
                  <a:pt x="246494" y="75945"/>
                </a:lnTo>
                <a:lnTo>
                  <a:pt x="307073" y="75945"/>
                </a:lnTo>
                <a:lnTo>
                  <a:pt x="307073" y="71373"/>
                </a:lnTo>
                <a:close/>
              </a:path>
              <a:path w="452755" h="111759">
                <a:moveTo>
                  <a:pt x="170167" y="634"/>
                </a:moveTo>
                <a:lnTo>
                  <a:pt x="160134" y="634"/>
                </a:lnTo>
                <a:lnTo>
                  <a:pt x="160134" y="7873"/>
                </a:lnTo>
                <a:lnTo>
                  <a:pt x="158737" y="11175"/>
                </a:lnTo>
                <a:lnTo>
                  <a:pt x="155943" y="14604"/>
                </a:lnTo>
                <a:lnTo>
                  <a:pt x="153149" y="17906"/>
                </a:lnTo>
                <a:lnTo>
                  <a:pt x="149466" y="20954"/>
                </a:lnTo>
                <a:lnTo>
                  <a:pt x="145021" y="23621"/>
                </a:lnTo>
                <a:lnTo>
                  <a:pt x="140068" y="26669"/>
                </a:lnTo>
                <a:lnTo>
                  <a:pt x="134607" y="29082"/>
                </a:lnTo>
                <a:lnTo>
                  <a:pt x="123050" y="32892"/>
                </a:lnTo>
                <a:lnTo>
                  <a:pt x="118986" y="34162"/>
                </a:lnTo>
                <a:lnTo>
                  <a:pt x="116827" y="34543"/>
                </a:lnTo>
                <a:lnTo>
                  <a:pt x="122415" y="40893"/>
                </a:lnTo>
                <a:lnTo>
                  <a:pt x="148958" y="30733"/>
                </a:lnTo>
                <a:lnTo>
                  <a:pt x="153149" y="28320"/>
                </a:lnTo>
                <a:lnTo>
                  <a:pt x="156832" y="25653"/>
                </a:lnTo>
                <a:lnTo>
                  <a:pt x="159753" y="22732"/>
                </a:lnTo>
                <a:lnTo>
                  <a:pt x="162801" y="19938"/>
                </a:lnTo>
                <a:lnTo>
                  <a:pt x="164579" y="17398"/>
                </a:lnTo>
                <a:lnTo>
                  <a:pt x="165214" y="15493"/>
                </a:lnTo>
                <a:lnTo>
                  <a:pt x="175067" y="15493"/>
                </a:lnTo>
                <a:lnTo>
                  <a:pt x="171564" y="11175"/>
                </a:lnTo>
                <a:lnTo>
                  <a:pt x="170167" y="7873"/>
                </a:lnTo>
                <a:lnTo>
                  <a:pt x="170167" y="634"/>
                </a:lnTo>
                <a:close/>
              </a:path>
              <a:path w="452755" h="111759">
                <a:moveTo>
                  <a:pt x="175067" y="15493"/>
                </a:moveTo>
                <a:lnTo>
                  <a:pt x="165214" y="15493"/>
                </a:lnTo>
                <a:lnTo>
                  <a:pt x="165722" y="17398"/>
                </a:lnTo>
                <a:lnTo>
                  <a:pt x="167500" y="19938"/>
                </a:lnTo>
                <a:lnTo>
                  <a:pt x="173469" y="25653"/>
                </a:lnTo>
                <a:lnTo>
                  <a:pt x="177025" y="28320"/>
                </a:lnTo>
                <a:lnTo>
                  <a:pt x="181343" y="30733"/>
                </a:lnTo>
                <a:lnTo>
                  <a:pt x="186042" y="33654"/>
                </a:lnTo>
                <a:lnTo>
                  <a:pt x="190995" y="35813"/>
                </a:lnTo>
                <a:lnTo>
                  <a:pt x="201282" y="39115"/>
                </a:lnTo>
                <a:lnTo>
                  <a:pt x="205219" y="40258"/>
                </a:lnTo>
                <a:lnTo>
                  <a:pt x="207759" y="40893"/>
                </a:lnTo>
                <a:lnTo>
                  <a:pt x="213474" y="34543"/>
                </a:lnTo>
                <a:lnTo>
                  <a:pt x="211315" y="34162"/>
                </a:lnTo>
                <a:lnTo>
                  <a:pt x="195567" y="29082"/>
                </a:lnTo>
                <a:lnTo>
                  <a:pt x="190106" y="26669"/>
                </a:lnTo>
                <a:lnTo>
                  <a:pt x="185153" y="23621"/>
                </a:lnTo>
                <a:lnTo>
                  <a:pt x="180708" y="20954"/>
                </a:lnTo>
                <a:lnTo>
                  <a:pt x="177025" y="17906"/>
                </a:lnTo>
                <a:lnTo>
                  <a:pt x="175067" y="15493"/>
                </a:lnTo>
                <a:close/>
              </a:path>
              <a:path w="452755" h="111759">
                <a:moveTo>
                  <a:pt x="434200" y="0"/>
                </a:moveTo>
                <a:lnTo>
                  <a:pt x="424802" y="0"/>
                </a:lnTo>
                <a:lnTo>
                  <a:pt x="424802" y="111378"/>
                </a:lnTo>
                <a:lnTo>
                  <a:pt x="434200" y="111378"/>
                </a:lnTo>
                <a:lnTo>
                  <a:pt x="434200" y="53339"/>
                </a:lnTo>
                <a:lnTo>
                  <a:pt x="452234" y="53339"/>
                </a:lnTo>
                <a:lnTo>
                  <a:pt x="452234" y="45338"/>
                </a:lnTo>
                <a:lnTo>
                  <a:pt x="434200" y="45338"/>
                </a:lnTo>
                <a:lnTo>
                  <a:pt x="434200" y="0"/>
                </a:lnTo>
                <a:close/>
              </a:path>
              <a:path w="452755" h="111759">
                <a:moveTo>
                  <a:pt x="324726" y="0"/>
                </a:moveTo>
                <a:lnTo>
                  <a:pt x="315201" y="0"/>
                </a:lnTo>
                <a:lnTo>
                  <a:pt x="315201" y="111378"/>
                </a:lnTo>
                <a:lnTo>
                  <a:pt x="324726" y="111378"/>
                </a:lnTo>
                <a:lnTo>
                  <a:pt x="324726" y="0"/>
                </a:lnTo>
                <a:close/>
              </a:path>
              <a:path w="452755" h="111759">
                <a:moveTo>
                  <a:pt x="95618" y="0"/>
                </a:moveTo>
                <a:lnTo>
                  <a:pt x="86220" y="0"/>
                </a:lnTo>
                <a:lnTo>
                  <a:pt x="86220" y="64007"/>
                </a:lnTo>
                <a:lnTo>
                  <a:pt x="95618" y="64007"/>
                </a:lnTo>
                <a:lnTo>
                  <a:pt x="9561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702689" y="695292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74112"/>
            <a:ext cx="6858000" cy="370205"/>
          </a:xfrm>
          <a:custGeom>
            <a:avLst/>
            <a:gdLst/>
            <a:ahLst/>
            <a:cxnLst/>
            <a:rect l="l" t="t" r="r" b="b"/>
            <a:pathLst>
              <a:path w="6858000" h="370204">
                <a:moveTo>
                  <a:pt x="6857999" y="0"/>
                </a:moveTo>
                <a:lnTo>
                  <a:pt x="0" y="0"/>
                </a:lnTo>
                <a:lnTo>
                  <a:pt x="0" y="369885"/>
                </a:lnTo>
                <a:lnTo>
                  <a:pt x="6857999" y="369885"/>
                </a:lnTo>
                <a:lnTo>
                  <a:pt x="6857999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858000" cy="1187450"/>
          </a:xfrm>
          <a:custGeom>
            <a:avLst/>
            <a:gdLst/>
            <a:ahLst/>
            <a:cxnLst/>
            <a:rect l="l" t="t" r="r" b="b"/>
            <a:pathLst>
              <a:path w="6858000" h="1187450">
                <a:moveTo>
                  <a:pt x="6857999" y="0"/>
                </a:moveTo>
                <a:lnTo>
                  <a:pt x="0" y="0"/>
                </a:lnTo>
                <a:lnTo>
                  <a:pt x="0" y="1187450"/>
                </a:lnTo>
                <a:lnTo>
                  <a:pt x="6312027" y="1187450"/>
                </a:lnTo>
                <a:lnTo>
                  <a:pt x="6364602" y="1185460"/>
                </a:lnTo>
                <a:lnTo>
                  <a:pt x="6415765" y="1179614"/>
                </a:lnTo>
                <a:lnTo>
                  <a:pt x="6465286" y="1170092"/>
                </a:lnTo>
                <a:lnTo>
                  <a:pt x="6512936" y="1157078"/>
                </a:lnTo>
                <a:lnTo>
                  <a:pt x="6558487" y="1140754"/>
                </a:lnTo>
                <a:lnTo>
                  <a:pt x="6601709" y="1121301"/>
                </a:lnTo>
                <a:lnTo>
                  <a:pt x="6642374" y="1098903"/>
                </a:lnTo>
                <a:lnTo>
                  <a:pt x="6680252" y="1073740"/>
                </a:lnTo>
                <a:lnTo>
                  <a:pt x="6715115" y="1045996"/>
                </a:lnTo>
                <a:lnTo>
                  <a:pt x="6746734" y="1015853"/>
                </a:lnTo>
                <a:lnTo>
                  <a:pt x="6774880" y="983493"/>
                </a:lnTo>
                <a:lnTo>
                  <a:pt x="6799324" y="949099"/>
                </a:lnTo>
                <a:lnTo>
                  <a:pt x="6819837" y="912852"/>
                </a:lnTo>
                <a:lnTo>
                  <a:pt x="6836189" y="874934"/>
                </a:lnTo>
                <a:lnTo>
                  <a:pt x="6848154" y="835529"/>
                </a:lnTo>
                <a:lnTo>
                  <a:pt x="6855500" y="794817"/>
                </a:lnTo>
                <a:lnTo>
                  <a:pt x="6857999" y="752983"/>
                </a:lnTo>
                <a:lnTo>
                  <a:pt x="6857999" y="0"/>
                </a:lnTo>
                <a:close/>
              </a:path>
            </a:pathLst>
          </a:custGeom>
          <a:solidFill>
            <a:srgbClr val="99B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237605" cy="1043305"/>
          </a:xfrm>
          <a:custGeom>
            <a:avLst/>
            <a:gdLst/>
            <a:ahLst/>
            <a:cxnLst/>
            <a:rect l="l" t="t" r="r" b="b"/>
            <a:pathLst>
              <a:path w="6237605" h="1043305">
                <a:moveTo>
                  <a:pt x="6237351" y="0"/>
                </a:moveTo>
                <a:lnTo>
                  <a:pt x="0" y="0"/>
                </a:lnTo>
                <a:lnTo>
                  <a:pt x="0" y="766473"/>
                </a:lnTo>
                <a:lnTo>
                  <a:pt x="33527" y="839766"/>
                </a:lnTo>
                <a:lnTo>
                  <a:pt x="59056" y="878921"/>
                </a:lnTo>
                <a:lnTo>
                  <a:pt x="88257" y="914701"/>
                </a:lnTo>
                <a:lnTo>
                  <a:pt x="120829" y="946779"/>
                </a:lnTo>
                <a:lnTo>
                  <a:pt x="156475" y="974824"/>
                </a:lnTo>
                <a:lnTo>
                  <a:pt x="194894" y="998508"/>
                </a:lnTo>
                <a:lnTo>
                  <a:pt x="235787" y="1017502"/>
                </a:lnTo>
                <a:lnTo>
                  <a:pt x="278855" y="1031476"/>
                </a:lnTo>
                <a:lnTo>
                  <a:pt x="323799" y="1040102"/>
                </a:lnTo>
                <a:lnTo>
                  <a:pt x="370319" y="1043051"/>
                </a:lnTo>
                <a:lnTo>
                  <a:pt x="5838444" y="1043051"/>
                </a:lnTo>
                <a:lnTo>
                  <a:pt x="5884947" y="1040102"/>
                </a:lnTo>
                <a:lnTo>
                  <a:pt x="5929880" y="1031476"/>
                </a:lnTo>
                <a:lnTo>
                  <a:pt x="5972942" y="1017502"/>
                </a:lnTo>
                <a:lnTo>
                  <a:pt x="6013832" y="998508"/>
                </a:lnTo>
                <a:lnTo>
                  <a:pt x="6052252" y="974824"/>
                </a:lnTo>
                <a:lnTo>
                  <a:pt x="6087901" y="946779"/>
                </a:lnTo>
                <a:lnTo>
                  <a:pt x="6120479" y="914701"/>
                </a:lnTo>
                <a:lnTo>
                  <a:pt x="6149686" y="878921"/>
                </a:lnTo>
                <a:lnTo>
                  <a:pt x="6175223" y="839766"/>
                </a:lnTo>
                <a:lnTo>
                  <a:pt x="6196789" y="797567"/>
                </a:lnTo>
                <a:lnTo>
                  <a:pt x="6214085" y="752651"/>
                </a:lnTo>
                <a:lnTo>
                  <a:pt x="6226810" y="705349"/>
                </a:lnTo>
                <a:lnTo>
                  <a:pt x="6234665" y="655989"/>
                </a:lnTo>
                <a:lnTo>
                  <a:pt x="6237351" y="604901"/>
                </a:lnTo>
                <a:lnTo>
                  <a:pt x="6237351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662" y="42837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360045" y="0"/>
                </a:moveTo>
                <a:lnTo>
                  <a:pt x="72009" y="0"/>
                </a:lnTo>
                <a:lnTo>
                  <a:pt x="43982" y="5661"/>
                </a:lnTo>
                <a:lnTo>
                  <a:pt x="21093" y="21097"/>
                </a:lnTo>
                <a:lnTo>
                  <a:pt x="5659" y="43987"/>
                </a:lnTo>
                <a:lnTo>
                  <a:pt x="0" y="72008"/>
                </a:lnTo>
                <a:lnTo>
                  <a:pt x="0" y="360045"/>
                </a:lnTo>
                <a:lnTo>
                  <a:pt x="5659" y="388066"/>
                </a:lnTo>
                <a:lnTo>
                  <a:pt x="21093" y="410956"/>
                </a:lnTo>
                <a:lnTo>
                  <a:pt x="43982" y="426392"/>
                </a:lnTo>
                <a:lnTo>
                  <a:pt x="72009" y="432053"/>
                </a:lnTo>
                <a:lnTo>
                  <a:pt x="360045" y="432053"/>
                </a:lnTo>
                <a:lnTo>
                  <a:pt x="388071" y="426392"/>
                </a:lnTo>
                <a:lnTo>
                  <a:pt x="410960" y="410956"/>
                </a:lnTo>
                <a:lnTo>
                  <a:pt x="426394" y="388066"/>
                </a:lnTo>
                <a:lnTo>
                  <a:pt x="432054" y="360045"/>
                </a:lnTo>
                <a:lnTo>
                  <a:pt x="432054" y="72008"/>
                </a:lnTo>
                <a:lnTo>
                  <a:pt x="426394" y="43987"/>
                </a:lnTo>
                <a:lnTo>
                  <a:pt x="410960" y="21097"/>
                </a:lnTo>
                <a:lnTo>
                  <a:pt x="388071" y="5661"/>
                </a:lnTo>
                <a:lnTo>
                  <a:pt x="3600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0662" y="42837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9" y="0"/>
                </a:lnTo>
                <a:lnTo>
                  <a:pt x="360045" y="0"/>
                </a:lnTo>
                <a:lnTo>
                  <a:pt x="388071" y="5661"/>
                </a:lnTo>
                <a:lnTo>
                  <a:pt x="410960" y="21097"/>
                </a:lnTo>
                <a:lnTo>
                  <a:pt x="426394" y="43987"/>
                </a:lnTo>
                <a:lnTo>
                  <a:pt x="432054" y="72008"/>
                </a:lnTo>
                <a:lnTo>
                  <a:pt x="432054" y="360045"/>
                </a:lnTo>
                <a:lnTo>
                  <a:pt x="426394" y="388066"/>
                </a:lnTo>
                <a:lnTo>
                  <a:pt x="410960" y="410956"/>
                </a:lnTo>
                <a:lnTo>
                  <a:pt x="388071" y="426392"/>
                </a:lnTo>
                <a:lnTo>
                  <a:pt x="360045" y="432053"/>
                </a:lnTo>
                <a:lnTo>
                  <a:pt x="72009" y="432053"/>
                </a:lnTo>
                <a:lnTo>
                  <a:pt x="43982" y="426392"/>
                </a:lnTo>
                <a:lnTo>
                  <a:pt x="21093" y="410956"/>
                </a:lnTo>
                <a:lnTo>
                  <a:pt x="5659" y="388066"/>
                </a:lnTo>
                <a:lnTo>
                  <a:pt x="0" y="360045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89A6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6437" y="1587017"/>
            <a:ext cx="187629" cy="196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32180" y="1615821"/>
            <a:ext cx="1168272" cy="1496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8270" y="1615186"/>
            <a:ext cx="129667" cy="147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59532" y="1622933"/>
            <a:ext cx="123443" cy="1129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51938" y="1622933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80">
                <a:moveTo>
                  <a:pt x="242443" y="101219"/>
                </a:moveTo>
                <a:lnTo>
                  <a:pt x="197738" y="101219"/>
                </a:lnTo>
                <a:lnTo>
                  <a:pt x="195580" y="103377"/>
                </a:lnTo>
                <a:lnTo>
                  <a:pt x="193929" y="105918"/>
                </a:lnTo>
                <a:lnTo>
                  <a:pt x="191388" y="111760"/>
                </a:lnTo>
                <a:lnTo>
                  <a:pt x="190754" y="114808"/>
                </a:lnTo>
                <a:lnTo>
                  <a:pt x="190838" y="121920"/>
                </a:lnTo>
                <a:lnTo>
                  <a:pt x="191516" y="124968"/>
                </a:lnTo>
                <a:lnTo>
                  <a:pt x="192912" y="128143"/>
                </a:lnTo>
                <a:lnTo>
                  <a:pt x="194310" y="131445"/>
                </a:lnTo>
                <a:lnTo>
                  <a:pt x="215645" y="144652"/>
                </a:lnTo>
                <a:lnTo>
                  <a:pt x="224155" y="144652"/>
                </a:lnTo>
                <a:lnTo>
                  <a:pt x="228092" y="144018"/>
                </a:lnTo>
                <a:lnTo>
                  <a:pt x="231648" y="142621"/>
                </a:lnTo>
                <a:lnTo>
                  <a:pt x="235331" y="141224"/>
                </a:lnTo>
                <a:lnTo>
                  <a:pt x="238379" y="139319"/>
                </a:lnTo>
                <a:lnTo>
                  <a:pt x="241045" y="136906"/>
                </a:lnTo>
                <a:lnTo>
                  <a:pt x="243712" y="134620"/>
                </a:lnTo>
                <a:lnTo>
                  <a:pt x="245744" y="131699"/>
                </a:lnTo>
                <a:lnTo>
                  <a:pt x="215645" y="131572"/>
                </a:lnTo>
                <a:lnTo>
                  <a:pt x="212089" y="130301"/>
                </a:lnTo>
                <a:lnTo>
                  <a:pt x="209169" y="127762"/>
                </a:lnTo>
                <a:lnTo>
                  <a:pt x="206375" y="125222"/>
                </a:lnTo>
                <a:lnTo>
                  <a:pt x="204978" y="121920"/>
                </a:lnTo>
                <a:lnTo>
                  <a:pt x="205029" y="113538"/>
                </a:lnTo>
                <a:lnTo>
                  <a:pt x="206375" y="110236"/>
                </a:lnTo>
                <a:lnTo>
                  <a:pt x="209169" y="107442"/>
                </a:lnTo>
                <a:lnTo>
                  <a:pt x="212089" y="104775"/>
                </a:lnTo>
                <a:lnTo>
                  <a:pt x="215645" y="103377"/>
                </a:lnTo>
                <a:lnTo>
                  <a:pt x="244601" y="103377"/>
                </a:lnTo>
                <a:lnTo>
                  <a:pt x="242443" y="101219"/>
                </a:lnTo>
                <a:close/>
              </a:path>
              <a:path w="405130" h="144780">
                <a:moveTo>
                  <a:pt x="244601" y="103377"/>
                </a:moveTo>
                <a:lnTo>
                  <a:pt x="224409" y="103377"/>
                </a:lnTo>
                <a:lnTo>
                  <a:pt x="228092" y="104648"/>
                </a:lnTo>
                <a:lnTo>
                  <a:pt x="230886" y="107442"/>
                </a:lnTo>
                <a:lnTo>
                  <a:pt x="233680" y="110109"/>
                </a:lnTo>
                <a:lnTo>
                  <a:pt x="235076" y="113538"/>
                </a:lnTo>
                <a:lnTo>
                  <a:pt x="235076" y="121920"/>
                </a:lnTo>
                <a:lnTo>
                  <a:pt x="233806" y="125222"/>
                </a:lnTo>
                <a:lnTo>
                  <a:pt x="231012" y="127762"/>
                </a:lnTo>
                <a:lnTo>
                  <a:pt x="228345" y="130301"/>
                </a:lnTo>
                <a:lnTo>
                  <a:pt x="224662" y="131572"/>
                </a:lnTo>
                <a:lnTo>
                  <a:pt x="245805" y="131572"/>
                </a:lnTo>
                <a:lnTo>
                  <a:pt x="247269" y="128524"/>
                </a:lnTo>
                <a:lnTo>
                  <a:pt x="248793" y="125222"/>
                </a:lnTo>
                <a:lnTo>
                  <a:pt x="249500" y="121920"/>
                </a:lnTo>
                <a:lnTo>
                  <a:pt x="249528" y="114808"/>
                </a:lnTo>
                <a:lnTo>
                  <a:pt x="248919" y="111887"/>
                </a:lnTo>
                <a:lnTo>
                  <a:pt x="247776" y="108966"/>
                </a:lnTo>
                <a:lnTo>
                  <a:pt x="246506" y="106045"/>
                </a:lnTo>
                <a:lnTo>
                  <a:pt x="244729" y="103505"/>
                </a:lnTo>
                <a:lnTo>
                  <a:pt x="244601" y="103377"/>
                </a:lnTo>
                <a:close/>
              </a:path>
              <a:path w="405130" h="144780">
                <a:moveTo>
                  <a:pt x="259334" y="88265"/>
                </a:moveTo>
                <a:lnTo>
                  <a:pt x="180339" y="88265"/>
                </a:lnTo>
                <a:lnTo>
                  <a:pt x="180339" y="101219"/>
                </a:lnTo>
                <a:lnTo>
                  <a:pt x="259334" y="101219"/>
                </a:lnTo>
                <a:lnTo>
                  <a:pt x="259334" y="88265"/>
                </a:lnTo>
                <a:close/>
              </a:path>
              <a:path w="405130" h="144780">
                <a:moveTo>
                  <a:pt x="226694" y="75057"/>
                </a:moveTo>
                <a:lnTo>
                  <a:pt x="212851" y="75057"/>
                </a:lnTo>
                <a:lnTo>
                  <a:pt x="212851" y="88265"/>
                </a:lnTo>
                <a:lnTo>
                  <a:pt x="226694" y="88265"/>
                </a:lnTo>
                <a:lnTo>
                  <a:pt x="226694" y="75057"/>
                </a:lnTo>
                <a:close/>
              </a:path>
              <a:path w="405130" h="144780">
                <a:moveTo>
                  <a:pt x="44450" y="9271"/>
                </a:moveTo>
                <a:lnTo>
                  <a:pt x="33781" y="9271"/>
                </a:lnTo>
                <a:lnTo>
                  <a:pt x="28701" y="10287"/>
                </a:lnTo>
                <a:lnTo>
                  <a:pt x="24003" y="12192"/>
                </a:lnTo>
                <a:lnTo>
                  <a:pt x="19176" y="13970"/>
                </a:lnTo>
                <a:lnTo>
                  <a:pt x="0" y="41275"/>
                </a:lnTo>
                <a:lnTo>
                  <a:pt x="0" y="51816"/>
                </a:lnTo>
                <a:lnTo>
                  <a:pt x="11556" y="73278"/>
                </a:lnTo>
                <a:lnTo>
                  <a:pt x="15112" y="76708"/>
                </a:lnTo>
                <a:lnTo>
                  <a:pt x="19176" y="79248"/>
                </a:lnTo>
                <a:lnTo>
                  <a:pt x="24003" y="81152"/>
                </a:lnTo>
                <a:lnTo>
                  <a:pt x="28701" y="83058"/>
                </a:lnTo>
                <a:lnTo>
                  <a:pt x="33781" y="83947"/>
                </a:lnTo>
                <a:lnTo>
                  <a:pt x="44450" y="83947"/>
                </a:lnTo>
                <a:lnTo>
                  <a:pt x="49403" y="83058"/>
                </a:lnTo>
                <a:lnTo>
                  <a:pt x="58800" y="79248"/>
                </a:lnTo>
                <a:lnTo>
                  <a:pt x="62992" y="76708"/>
                </a:lnTo>
                <a:lnTo>
                  <a:pt x="69548" y="70612"/>
                </a:lnTo>
                <a:lnTo>
                  <a:pt x="35687" y="70612"/>
                </a:lnTo>
                <a:lnTo>
                  <a:pt x="32512" y="69976"/>
                </a:lnTo>
                <a:lnTo>
                  <a:pt x="14731" y="50165"/>
                </a:lnTo>
                <a:lnTo>
                  <a:pt x="14731" y="43180"/>
                </a:lnTo>
                <a:lnTo>
                  <a:pt x="35687" y="22606"/>
                </a:lnTo>
                <a:lnTo>
                  <a:pt x="69547" y="22606"/>
                </a:lnTo>
                <a:lnTo>
                  <a:pt x="66675" y="19939"/>
                </a:lnTo>
                <a:lnTo>
                  <a:pt x="62992" y="16637"/>
                </a:lnTo>
                <a:lnTo>
                  <a:pt x="58800" y="13970"/>
                </a:lnTo>
                <a:lnTo>
                  <a:pt x="54101" y="12192"/>
                </a:lnTo>
                <a:lnTo>
                  <a:pt x="49403" y="10287"/>
                </a:lnTo>
                <a:lnTo>
                  <a:pt x="44450" y="9271"/>
                </a:lnTo>
                <a:close/>
              </a:path>
              <a:path w="405130" h="144780">
                <a:moveTo>
                  <a:pt x="69547" y="22606"/>
                </a:moveTo>
                <a:lnTo>
                  <a:pt x="42544" y="22606"/>
                </a:lnTo>
                <a:lnTo>
                  <a:pt x="45719" y="23241"/>
                </a:lnTo>
                <a:lnTo>
                  <a:pt x="48768" y="24384"/>
                </a:lnTo>
                <a:lnTo>
                  <a:pt x="63500" y="43180"/>
                </a:lnTo>
                <a:lnTo>
                  <a:pt x="63500" y="50165"/>
                </a:lnTo>
                <a:lnTo>
                  <a:pt x="42544" y="70612"/>
                </a:lnTo>
                <a:lnTo>
                  <a:pt x="69548" y="70612"/>
                </a:lnTo>
                <a:lnTo>
                  <a:pt x="78231" y="51816"/>
                </a:lnTo>
                <a:lnTo>
                  <a:pt x="78231" y="41275"/>
                </a:lnTo>
                <a:lnTo>
                  <a:pt x="77216" y="36322"/>
                </a:lnTo>
                <a:lnTo>
                  <a:pt x="75124" y="31623"/>
                </a:lnTo>
                <a:lnTo>
                  <a:pt x="73025" y="27177"/>
                </a:lnTo>
                <a:lnTo>
                  <a:pt x="70231" y="23241"/>
                </a:lnTo>
                <a:lnTo>
                  <a:pt x="69547" y="22606"/>
                </a:lnTo>
                <a:close/>
              </a:path>
              <a:path w="405130" h="144780">
                <a:moveTo>
                  <a:pt x="259842" y="0"/>
                </a:moveTo>
                <a:lnTo>
                  <a:pt x="244982" y="0"/>
                </a:lnTo>
                <a:lnTo>
                  <a:pt x="244982" y="29591"/>
                </a:lnTo>
                <a:lnTo>
                  <a:pt x="219837" y="29591"/>
                </a:lnTo>
                <a:lnTo>
                  <a:pt x="219837" y="42672"/>
                </a:lnTo>
                <a:lnTo>
                  <a:pt x="244982" y="42672"/>
                </a:lnTo>
                <a:lnTo>
                  <a:pt x="244982" y="74422"/>
                </a:lnTo>
                <a:lnTo>
                  <a:pt x="259842" y="74422"/>
                </a:lnTo>
                <a:lnTo>
                  <a:pt x="259842" y="0"/>
                </a:lnTo>
                <a:close/>
              </a:path>
              <a:path w="405130" h="144780">
                <a:moveTo>
                  <a:pt x="213360" y="3683"/>
                </a:moveTo>
                <a:lnTo>
                  <a:pt x="147447" y="3683"/>
                </a:lnTo>
                <a:lnTo>
                  <a:pt x="147447" y="16637"/>
                </a:lnTo>
                <a:lnTo>
                  <a:pt x="198628" y="16637"/>
                </a:lnTo>
                <a:lnTo>
                  <a:pt x="198628" y="30480"/>
                </a:lnTo>
                <a:lnTo>
                  <a:pt x="147447" y="30480"/>
                </a:lnTo>
                <a:lnTo>
                  <a:pt x="147523" y="55880"/>
                </a:lnTo>
                <a:lnTo>
                  <a:pt x="157099" y="69850"/>
                </a:lnTo>
                <a:lnTo>
                  <a:pt x="159385" y="70485"/>
                </a:lnTo>
                <a:lnTo>
                  <a:pt x="162306" y="70739"/>
                </a:lnTo>
                <a:lnTo>
                  <a:pt x="220599" y="70739"/>
                </a:lnTo>
                <a:lnTo>
                  <a:pt x="220599" y="57785"/>
                </a:lnTo>
                <a:lnTo>
                  <a:pt x="167894" y="57785"/>
                </a:lnTo>
                <a:lnTo>
                  <a:pt x="166624" y="57658"/>
                </a:lnTo>
                <a:lnTo>
                  <a:pt x="162306" y="43434"/>
                </a:lnTo>
                <a:lnTo>
                  <a:pt x="213360" y="43434"/>
                </a:lnTo>
                <a:lnTo>
                  <a:pt x="213360" y="3683"/>
                </a:lnTo>
                <a:close/>
              </a:path>
              <a:path w="405130" h="144780">
                <a:moveTo>
                  <a:pt x="405003" y="0"/>
                </a:moveTo>
                <a:lnTo>
                  <a:pt x="390398" y="0"/>
                </a:lnTo>
                <a:lnTo>
                  <a:pt x="390398" y="112902"/>
                </a:lnTo>
                <a:lnTo>
                  <a:pt x="405003" y="112902"/>
                </a:lnTo>
                <a:lnTo>
                  <a:pt x="405003" y="0"/>
                </a:lnTo>
                <a:close/>
              </a:path>
              <a:path w="405130" h="144780">
                <a:moveTo>
                  <a:pt x="376428" y="51181"/>
                </a:moveTo>
                <a:lnTo>
                  <a:pt x="361950" y="51181"/>
                </a:lnTo>
                <a:lnTo>
                  <a:pt x="361950" y="112902"/>
                </a:lnTo>
                <a:lnTo>
                  <a:pt x="376428" y="112902"/>
                </a:lnTo>
                <a:lnTo>
                  <a:pt x="376428" y="51181"/>
                </a:lnTo>
                <a:close/>
              </a:path>
              <a:path w="405130" h="144780">
                <a:moveTo>
                  <a:pt x="332359" y="7493"/>
                </a:moveTo>
                <a:lnTo>
                  <a:pt x="286004" y="7493"/>
                </a:lnTo>
                <a:lnTo>
                  <a:pt x="286004" y="20700"/>
                </a:lnTo>
                <a:lnTo>
                  <a:pt x="322961" y="20700"/>
                </a:lnTo>
                <a:lnTo>
                  <a:pt x="324866" y="21336"/>
                </a:lnTo>
                <a:lnTo>
                  <a:pt x="326389" y="23368"/>
                </a:lnTo>
                <a:lnTo>
                  <a:pt x="326770" y="25526"/>
                </a:lnTo>
                <a:lnTo>
                  <a:pt x="326509" y="28956"/>
                </a:lnTo>
                <a:lnTo>
                  <a:pt x="326263" y="33274"/>
                </a:lnTo>
                <a:lnTo>
                  <a:pt x="299593" y="77089"/>
                </a:lnTo>
                <a:lnTo>
                  <a:pt x="285242" y="86487"/>
                </a:lnTo>
                <a:lnTo>
                  <a:pt x="292735" y="98171"/>
                </a:lnTo>
                <a:lnTo>
                  <a:pt x="325495" y="69736"/>
                </a:lnTo>
                <a:lnTo>
                  <a:pt x="335406" y="51181"/>
                </a:lnTo>
                <a:lnTo>
                  <a:pt x="376428" y="51181"/>
                </a:lnTo>
                <a:lnTo>
                  <a:pt x="376428" y="38100"/>
                </a:lnTo>
                <a:lnTo>
                  <a:pt x="338836" y="38100"/>
                </a:lnTo>
                <a:lnTo>
                  <a:pt x="339851" y="33655"/>
                </a:lnTo>
                <a:lnTo>
                  <a:pt x="340369" y="28828"/>
                </a:lnTo>
                <a:lnTo>
                  <a:pt x="340741" y="24002"/>
                </a:lnTo>
                <a:lnTo>
                  <a:pt x="340868" y="18796"/>
                </a:lnTo>
                <a:lnTo>
                  <a:pt x="339979" y="14732"/>
                </a:lnTo>
                <a:lnTo>
                  <a:pt x="338074" y="11811"/>
                </a:lnTo>
                <a:lnTo>
                  <a:pt x="336042" y="8890"/>
                </a:lnTo>
                <a:lnTo>
                  <a:pt x="332359" y="7493"/>
                </a:lnTo>
                <a:close/>
              </a:path>
              <a:path w="405130" h="144780">
                <a:moveTo>
                  <a:pt x="376428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8" y="38100"/>
                </a:lnTo>
                <a:lnTo>
                  <a:pt x="376428" y="0"/>
                </a:lnTo>
                <a:close/>
              </a:path>
              <a:path w="405130" h="144780">
                <a:moveTo>
                  <a:pt x="117348" y="0"/>
                </a:moveTo>
                <a:lnTo>
                  <a:pt x="102488" y="0"/>
                </a:lnTo>
                <a:lnTo>
                  <a:pt x="102488" y="112649"/>
                </a:lnTo>
                <a:lnTo>
                  <a:pt x="117348" y="112649"/>
                </a:lnTo>
                <a:lnTo>
                  <a:pt x="117348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26917" y="1617980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69">
                <a:moveTo>
                  <a:pt x="469519" y="93218"/>
                </a:moveTo>
                <a:lnTo>
                  <a:pt x="454786" y="93218"/>
                </a:lnTo>
                <a:lnTo>
                  <a:pt x="454839" y="120396"/>
                </a:lnTo>
                <a:lnTo>
                  <a:pt x="455168" y="124333"/>
                </a:lnTo>
                <a:lnTo>
                  <a:pt x="456215" y="128016"/>
                </a:lnTo>
                <a:lnTo>
                  <a:pt x="457072" y="131445"/>
                </a:lnTo>
                <a:lnTo>
                  <a:pt x="458596" y="134112"/>
                </a:lnTo>
                <a:lnTo>
                  <a:pt x="460756" y="136017"/>
                </a:lnTo>
                <a:lnTo>
                  <a:pt x="462787" y="137922"/>
                </a:lnTo>
                <a:lnTo>
                  <a:pt x="465708" y="139319"/>
                </a:lnTo>
                <a:lnTo>
                  <a:pt x="472820" y="140589"/>
                </a:lnTo>
                <a:lnTo>
                  <a:pt x="477266" y="140970"/>
                </a:lnTo>
                <a:lnTo>
                  <a:pt x="540766" y="140970"/>
                </a:lnTo>
                <a:lnTo>
                  <a:pt x="540766" y="128016"/>
                </a:lnTo>
                <a:lnTo>
                  <a:pt x="480821" y="128016"/>
                </a:lnTo>
                <a:lnTo>
                  <a:pt x="478281" y="127762"/>
                </a:lnTo>
                <a:lnTo>
                  <a:pt x="470027" y="120396"/>
                </a:lnTo>
                <a:lnTo>
                  <a:pt x="469645" y="118491"/>
                </a:lnTo>
                <a:lnTo>
                  <a:pt x="469519" y="93218"/>
                </a:lnTo>
                <a:close/>
              </a:path>
              <a:path w="541020" h="140969">
                <a:moveTo>
                  <a:pt x="539242" y="4952"/>
                </a:moveTo>
                <a:lnTo>
                  <a:pt x="524382" y="4952"/>
                </a:lnTo>
                <a:lnTo>
                  <a:pt x="524382" y="17525"/>
                </a:lnTo>
                <a:lnTo>
                  <a:pt x="499236" y="17525"/>
                </a:lnTo>
                <a:lnTo>
                  <a:pt x="499236" y="30479"/>
                </a:lnTo>
                <a:lnTo>
                  <a:pt x="524382" y="30479"/>
                </a:lnTo>
                <a:lnTo>
                  <a:pt x="524382" y="50292"/>
                </a:lnTo>
                <a:lnTo>
                  <a:pt x="499236" y="50292"/>
                </a:lnTo>
                <a:lnTo>
                  <a:pt x="499236" y="63119"/>
                </a:lnTo>
                <a:lnTo>
                  <a:pt x="524382" y="63119"/>
                </a:lnTo>
                <a:lnTo>
                  <a:pt x="524382" y="95503"/>
                </a:lnTo>
                <a:lnTo>
                  <a:pt x="539242" y="95503"/>
                </a:lnTo>
                <a:lnTo>
                  <a:pt x="539242" y="4952"/>
                </a:lnTo>
                <a:close/>
              </a:path>
              <a:path w="541020" h="140969">
                <a:moveTo>
                  <a:pt x="492506" y="8636"/>
                </a:moveTo>
                <a:lnTo>
                  <a:pt x="426846" y="8636"/>
                </a:lnTo>
                <a:lnTo>
                  <a:pt x="426846" y="66675"/>
                </a:lnTo>
                <a:lnTo>
                  <a:pt x="428244" y="71500"/>
                </a:lnTo>
                <a:lnTo>
                  <a:pt x="431165" y="74422"/>
                </a:lnTo>
                <a:lnTo>
                  <a:pt x="433958" y="77343"/>
                </a:lnTo>
                <a:lnTo>
                  <a:pt x="438657" y="78740"/>
                </a:lnTo>
                <a:lnTo>
                  <a:pt x="492506" y="78740"/>
                </a:lnTo>
                <a:lnTo>
                  <a:pt x="492506" y="65786"/>
                </a:lnTo>
                <a:lnTo>
                  <a:pt x="445896" y="65786"/>
                </a:lnTo>
                <a:lnTo>
                  <a:pt x="444245" y="65404"/>
                </a:lnTo>
                <a:lnTo>
                  <a:pt x="442214" y="63626"/>
                </a:lnTo>
                <a:lnTo>
                  <a:pt x="441706" y="61722"/>
                </a:lnTo>
                <a:lnTo>
                  <a:pt x="441706" y="21590"/>
                </a:lnTo>
                <a:lnTo>
                  <a:pt x="492506" y="21590"/>
                </a:lnTo>
                <a:lnTo>
                  <a:pt x="492506" y="8636"/>
                </a:lnTo>
                <a:close/>
              </a:path>
              <a:path w="541020" h="140969">
                <a:moveTo>
                  <a:pt x="492506" y="21590"/>
                </a:moveTo>
                <a:lnTo>
                  <a:pt x="478028" y="21590"/>
                </a:lnTo>
                <a:lnTo>
                  <a:pt x="478028" y="65786"/>
                </a:lnTo>
                <a:lnTo>
                  <a:pt x="492506" y="65786"/>
                </a:lnTo>
                <a:lnTo>
                  <a:pt x="492506" y="21590"/>
                </a:lnTo>
                <a:close/>
              </a:path>
              <a:path w="541020" h="140969">
                <a:moveTo>
                  <a:pt x="14605" y="11049"/>
                </a:moveTo>
                <a:lnTo>
                  <a:pt x="0" y="11049"/>
                </a:lnTo>
                <a:lnTo>
                  <a:pt x="87" y="87629"/>
                </a:lnTo>
                <a:lnTo>
                  <a:pt x="4444" y="99695"/>
                </a:lnTo>
                <a:lnTo>
                  <a:pt x="6095" y="101346"/>
                </a:lnTo>
                <a:lnTo>
                  <a:pt x="8508" y="102489"/>
                </a:lnTo>
                <a:lnTo>
                  <a:pt x="11430" y="103250"/>
                </a:lnTo>
                <a:lnTo>
                  <a:pt x="14350" y="103886"/>
                </a:lnTo>
                <a:lnTo>
                  <a:pt x="18287" y="104140"/>
                </a:lnTo>
                <a:lnTo>
                  <a:pt x="54863" y="104140"/>
                </a:lnTo>
                <a:lnTo>
                  <a:pt x="54863" y="91186"/>
                </a:lnTo>
                <a:lnTo>
                  <a:pt x="20827" y="91186"/>
                </a:lnTo>
                <a:lnTo>
                  <a:pt x="19431" y="91059"/>
                </a:lnTo>
                <a:lnTo>
                  <a:pt x="18414" y="90804"/>
                </a:lnTo>
                <a:lnTo>
                  <a:pt x="17271" y="90550"/>
                </a:lnTo>
                <a:lnTo>
                  <a:pt x="16509" y="90170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049"/>
                </a:lnTo>
                <a:close/>
              </a:path>
              <a:path w="541020" h="140969">
                <a:moveTo>
                  <a:pt x="54863" y="58800"/>
                </a:moveTo>
                <a:lnTo>
                  <a:pt x="40131" y="58800"/>
                </a:lnTo>
                <a:lnTo>
                  <a:pt x="40131" y="91186"/>
                </a:lnTo>
                <a:lnTo>
                  <a:pt x="54863" y="91186"/>
                </a:lnTo>
                <a:lnTo>
                  <a:pt x="54863" y="58800"/>
                </a:lnTo>
                <a:close/>
              </a:path>
              <a:path w="541020" h="140969">
                <a:moveTo>
                  <a:pt x="54863" y="11049"/>
                </a:moveTo>
                <a:lnTo>
                  <a:pt x="40131" y="11049"/>
                </a:lnTo>
                <a:lnTo>
                  <a:pt x="40131" y="45847"/>
                </a:lnTo>
                <a:lnTo>
                  <a:pt x="54863" y="45847"/>
                </a:lnTo>
                <a:lnTo>
                  <a:pt x="54863" y="11049"/>
                </a:lnTo>
                <a:close/>
              </a:path>
              <a:path w="541020" h="140969">
                <a:moveTo>
                  <a:pt x="325119" y="39243"/>
                </a:moveTo>
                <a:lnTo>
                  <a:pt x="315468" y="39243"/>
                </a:lnTo>
                <a:lnTo>
                  <a:pt x="310895" y="40004"/>
                </a:lnTo>
                <a:lnTo>
                  <a:pt x="306705" y="41655"/>
                </a:lnTo>
                <a:lnTo>
                  <a:pt x="302514" y="43179"/>
                </a:lnTo>
                <a:lnTo>
                  <a:pt x="285877" y="75946"/>
                </a:lnTo>
                <a:lnTo>
                  <a:pt x="286766" y="80264"/>
                </a:lnTo>
                <a:lnTo>
                  <a:pt x="306705" y="101219"/>
                </a:lnTo>
                <a:lnTo>
                  <a:pt x="310895" y="102870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29565" y="102870"/>
                </a:lnTo>
                <a:lnTo>
                  <a:pt x="333756" y="101219"/>
                </a:lnTo>
                <a:lnTo>
                  <a:pt x="337946" y="99695"/>
                </a:lnTo>
                <a:lnTo>
                  <a:pt x="341630" y="97409"/>
                </a:lnTo>
                <a:lnTo>
                  <a:pt x="344678" y="94488"/>
                </a:lnTo>
                <a:lnTo>
                  <a:pt x="347853" y="91567"/>
                </a:lnTo>
                <a:lnTo>
                  <a:pt x="348511" y="90677"/>
                </a:lnTo>
                <a:lnTo>
                  <a:pt x="314197" y="90677"/>
                </a:lnTo>
                <a:lnTo>
                  <a:pt x="309371" y="88900"/>
                </a:lnTo>
                <a:lnTo>
                  <a:pt x="302259" y="81788"/>
                </a:lnTo>
                <a:lnTo>
                  <a:pt x="300481" y="77089"/>
                </a:lnTo>
                <a:lnTo>
                  <a:pt x="300481" y="68579"/>
                </a:lnTo>
                <a:lnTo>
                  <a:pt x="317245" y="52197"/>
                </a:lnTo>
                <a:lnTo>
                  <a:pt x="348699" y="52197"/>
                </a:lnTo>
                <a:lnTo>
                  <a:pt x="347853" y="51053"/>
                </a:lnTo>
                <a:lnTo>
                  <a:pt x="344678" y="48260"/>
                </a:lnTo>
                <a:lnTo>
                  <a:pt x="341630" y="45466"/>
                </a:lnTo>
                <a:lnTo>
                  <a:pt x="337946" y="43179"/>
                </a:lnTo>
                <a:lnTo>
                  <a:pt x="333756" y="41655"/>
                </a:lnTo>
                <a:lnTo>
                  <a:pt x="329565" y="40004"/>
                </a:lnTo>
                <a:lnTo>
                  <a:pt x="325119" y="39243"/>
                </a:lnTo>
                <a:close/>
              </a:path>
              <a:path w="541020" h="140969">
                <a:moveTo>
                  <a:pt x="348699" y="52197"/>
                </a:moveTo>
                <a:lnTo>
                  <a:pt x="323215" y="52197"/>
                </a:lnTo>
                <a:lnTo>
                  <a:pt x="325881" y="52704"/>
                </a:lnTo>
                <a:lnTo>
                  <a:pt x="328294" y="53594"/>
                </a:lnTo>
                <a:lnTo>
                  <a:pt x="340106" y="68579"/>
                </a:lnTo>
                <a:lnTo>
                  <a:pt x="340106" y="77089"/>
                </a:lnTo>
                <a:lnTo>
                  <a:pt x="338328" y="81788"/>
                </a:lnTo>
                <a:lnTo>
                  <a:pt x="334644" y="85344"/>
                </a:lnTo>
                <a:lnTo>
                  <a:pt x="330834" y="88900"/>
                </a:lnTo>
                <a:lnTo>
                  <a:pt x="326135" y="90677"/>
                </a:lnTo>
                <a:lnTo>
                  <a:pt x="348511" y="90677"/>
                </a:lnTo>
                <a:lnTo>
                  <a:pt x="350393" y="88138"/>
                </a:lnTo>
                <a:lnTo>
                  <a:pt x="353948" y="80264"/>
                </a:lnTo>
                <a:lnTo>
                  <a:pt x="354837" y="75946"/>
                </a:lnTo>
                <a:lnTo>
                  <a:pt x="354730" y="66040"/>
                </a:lnTo>
                <a:lnTo>
                  <a:pt x="353948" y="62356"/>
                </a:lnTo>
                <a:lnTo>
                  <a:pt x="350393" y="54483"/>
                </a:lnTo>
                <a:lnTo>
                  <a:pt x="348699" y="52197"/>
                </a:lnTo>
                <a:close/>
              </a:path>
              <a:path w="541020" h="140969">
                <a:moveTo>
                  <a:pt x="209295" y="10160"/>
                </a:moveTo>
                <a:lnTo>
                  <a:pt x="143382" y="10160"/>
                </a:lnTo>
                <a:lnTo>
                  <a:pt x="143382" y="23114"/>
                </a:lnTo>
                <a:lnTo>
                  <a:pt x="194563" y="23114"/>
                </a:lnTo>
                <a:lnTo>
                  <a:pt x="194563" y="49911"/>
                </a:lnTo>
                <a:lnTo>
                  <a:pt x="143382" y="49911"/>
                </a:lnTo>
                <a:lnTo>
                  <a:pt x="143435" y="89408"/>
                </a:lnTo>
                <a:lnTo>
                  <a:pt x="143637" y="91821"/>
                </a:lnTo>
                <a:lnTo>
                  <a:pt x="144271" y="94361"/>
                </a:lnTo>
                <a:lnTo>
                  <a:pt x="144780" y="96900"/>
                </a:lnTo>
                <a:lnTo>
                  <a:pt x="158242" y="104140"/>
                </a:lnTo>
                <a:lnTo>
                  <a:pt x="215773" y="104140"/>
                </a:lnTo>
                <a:lnTo>
                  <a:pt x="215773" y="91186"/>
                </a:lnTo>
                <a:lnTo>
                  <a:pt x="162559" y="91186"/>
                </a:lnTo>
                <a:lnTo>
                  <a:pt x="161670" y="90931"/>
                </a:lnTo>
                <a:lnTo>
                  <a:pt x="158242" y="62865"/>
                </a:lnTo>
                <a:lnTo>
                  <a:pt x="209295" y="62865"/>
                </a:lnTo>
                <a:lnTo>
                  <a:pt x="209295" y="10160"/>
                </a:lnTo>
                <a:close/>
              </a:path>
              <a:path w="541020" h="140969">
                <a:moveTo>
                  <a:pt x="392176" y="4952"/>
                </a:moveTo>
                <a:lnTo>
                  <a:pt x="377317" y="4952"/>
                </a:lnTo>
                <a:lnTo>
                  <a:pt x="377317" y="117601"/>
                </a:lnTo>
                <a:lnTo>
                  <a:pt x="392176" y="117601"/>
                </a:lnTo>
                <a:lnTo>
                  <a:pt x="392176" y="62738"/>
                </a:lnTo>
                <a:lnTo>
                  <a:pt x="410971" y="62738"/>
                </a:lnTo>
                <a:lnTo>
                  <a:pt x="410971" y="49656"/>
                </a:lnTo>
                <a:lnTo>
                  <a:pt x="392176" y="49656"/>
                </a:lnTo>
                <a:lnTo>
                  <a:pt x="392176" y="4952"/>
                </a:lnTo>
                <a:close/>
              </a:path>
              <a:path w="541020" h="140969">
                <a:moveTo>
                  <a:pt x="255778" y="4952"/>
                </a:moveTo>
                <a:lnTo>
                  <a:pt x="240919" y="4952"/>
                </a:lnTo>
                <a:lnTo>
                  <a:pt x="240919" y="31369"/>
                </a:lnTo>
                <a:lnTo>
                  <a:pt x="216534" y="31369"/>
                </a:lnTo>
                <a:lnTo>
                  <a:pt x="216534" y="44069"/>
                </a:lnTo>
                <a:lnTo>
                  <a:pt x="240919" y="44069"/>
                </a:lnTo>
                <a:lnTo>
                  <a:pt x="240919" y="63500"/>
                </a:lnTo>
                <a:lnTo>
                  <a:pt x="216534" y="63500"/>
                </a:lnTo>
                <a:lnTo>
                  <a:pt x="216534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778" y="117601"/>
                </a:lnTo>
                <a:lnTo>
                  <a:pt x="255778" y="4952"/>
                </a:lnTo>
                <a:close/>
              </a:path>
              <a:path w="541020" h="140969">
                <a:moveTo>
                  <a:pt x="85851" y="4952"/>
                </a:moveTo>
                <a:lnTo>
                  <a:pt x="71374" y="4952"/>
                </a:lnTo>
                <a:lnTo>
                  <a:pt x="71374" y="117855"/>
                </a:lnTo>
                <a:lnTo>
                  <a:pt x="85851" y="117855"/>
                </a:lnTo>
                <a:lnTo>
                  <a:pt x="85851" y="59817"/>
                </a:lnTo>
                <a:lnTo>
                  <a:pt x="117475" y="59817"/>
                </a:lnTo>
                <a:lnTo>
                  <a:pt x="117475" y="46736"/>
                </a:lnTo>
                <a:lnTo>
                  <a:pt x="85851" y="46736"/>
                </a:lnTo>
                <a:lnTo>
                  <a:pt x="85851" y="4952"/>
                </a:lnTo>
                <a:close/>
              </a:path>
              <a:path w="541020" h="140969">
                <a:moveTo>
                  <a:pt x="117475" y="59817"/>
                </a:moveTo>
                <a:lnTo>
                  <a:pt x="102869" y="59817"/>
                </a:lnTo>
                <a:lnTo>
                  <a:pt x="102869" y="117855"/>
                </a:lnTo>
                <a:lnTo>
                  <a:pt x="117475" y="117855"/>
                </a:lnTo>
                <a:lnTo>
                  <a:pt x="117475" y="59817"/>
                </a:lnTo>
                <a:close/>
              </a:path>
              <a:path w="541020" h="140969">
                <a:moveTo>
                  <a:pt x="117475" y="4952"/>
                </a:moveTo>
                <a:lnTo>
                  <a:pt x="102869" y="4952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4952"/>
                </a:lnTo>
                <a:close/>
              </a:path>
              <a:path w="541020" h="140969">
                <a:moveTo>
                  <a:pt x="361187" y="18288"/>
                </a:moveTo>
                <a:lnTo>
                  <a:pt x="279654" y="18288"/>
                </a:lnTo>
                <a:lnTo>
                  <a:pt x="279654" y="31242"/>
                </a:lnTo>
                <a:lnTo>
                  <a:pt x="361187" y="31242"/>
                </a:lnTo>
                <a:lnTo>
                  <a:pt x="361187" y="18288"/>
                </a:lnTo>
                <a:close/>
              </a:path>
              <a:path w="541020" h="140969">
                <a:moveTo>
                  <a:pt x="327532" y="0"/>
                </a:moveTo>
                <a:lnTo>
                  <a:pt x="313055" y="0"/>
                </a:lnTo>
                <a:lnTo>
                  <a:pt x="313055" y="18288"/>
                </a:lnTo>
                <a:lnTo>
                  <a:pt x="327532" y="18288"/>
                </a:lnTo>
                <a:lnTo>
                  <a:pt x="327532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34104" y="1620519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80">
                <a:moveTo>
                  <a:pt x="166750" y="86740"/>
                </a:moveTo>
                <a:lnTo>
                  <a:pt x="152019" y="86740"/>
                </a:lnTo>
                <a:lnTo>
                  <a:pt x="152127" y="126364"/>
                </a:lnTo>
                <a:lnTo>
                  <a:pt x="152372" y="128650"/>
                </a:lnTo>
                <a:lnTo>
                  <a:pt x="152434" y="129031"/>
                </a:lnTo>
                <a:lnTo>
                  <a:pt x="153162" y="131699"/>
                </a:lnTo>
                <a:lnTo>
                  <a:pt x="153797" y="134493"/>
                </a:lnTo>
                <a:lnTo>
                  <a:pt x="170307" y="142621"/>
                </a:lnTo>
                <a:lnTo>
                  <a:pt x="243712" y="142621"/>
                </a:lnTo>
                <a:lnTo>
                  <a:pt x="243712" y="129666"/>
                </a:lnTo>
                <a:lnTo>
                  <a:pt x="172974" y="129666"/>
                </a:lnTo>
                <a:lnTo>
                  <a:pt x="171450" y="129539"/>
                </a:lnTo>
                <a:lnTo>
                  <a:pt x="169418" y="129031"/>
                </a:lnTo>
                <a:lnTo>
                  <a:pt x="168529" y="128650"/>
                </a:lnTo>
                <a:lnTo>
                  <a:pt x="168021" y="127888"/>
                </a:lnTo>
                <a:lnTo>
                  <a:pt x="167386" y="127253"/>
                </a:lnTo>
                <a:lnTo>
                  <a:pt x="167132" y="126364"/>
                </a:lnTo>
                <a:lnTo>
                  <a:pt x="166878" y="125222"/>
                </a:lnTo>
                <a:lnTo>
                  <a:pt x="166750" y="12407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80">
                <a:moveTo>
                  <a:pt x="243712" y="114934"/>
                </a:moveTo>
                <a:lnTo>
                  <a:pt x="228854" y="114934"/>
                </a:lnTo>
                <a:lnTo>
                  <a:pt x="228854" y="129666"/>
                </a:lnTo>
                <a:lnTo>
                  <a:pt x="243712" y="129666"/>
                </a:lnTo>
                <a:lnTo>
                  <a:pt x="243712" y="114934"/>
                </a:lnTo>
                <a:close/>
              </a:path>
              <a:path w="546100" h="144780">
                <a:moveTo>
                  <a:pt x="243712" y="86740"/>
                </a:moveTo>
                <a:lnTo>
                  <a:pt x="228854" y="86740"/>
                </a:lnTo>
                <a:lnTo>
                  <a:pt x="228854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80">
                <a:moveTo>
                  <a:pt x="82931" y="102615"/>
                </a:moveTo>
                <a:lnTo>
                  <a:pt x="41910" y="102615"/>
                </a:lnTo>
                <a:lnTo>
                  <a:pt x="39624" y="104648"/>
                </a:lnTo>
                <a:lnTo>
                  <a:pt x="37846" y="107060"/>
                </a:lnTo>
                <a:lnTo>
                  <a:pt x="36575" y="109981"/>
                </a:lnTo>
                <a:lnTo>
                  <a:pt x="35179" y="113029"/>
                </a:lnTo>
                <a:lnTo>
                  <a:pt x="34729" y="115188"/>
                </a:lnTo>
                <a:lnTo>
                  <a:pt x="34620" y="122935"/>
                </a:lnTo>
                <a:lnTo>
                  <a:pt x="35179" y="125729"/>
                </a:lnTo>
                <a:lnTo>
                  <a:pt x="36575" y="128904"/>
                </a:lnTo>
                <a:lnTo>
                  <a:pt x="37846" y="131952"/>
                </a:lnTo>
                <a:lnTo>
                  <a:pt x="39750" y="134747"/>
                </a:lnTo>
                <a:lnTo>
                  <a:pt x="42164" y="137032"/>
                </a:lnTo>
                <a:lnTo>
                  <a:pt x="44450" y="139446"/>
                </a:lnTo>
                <a:lnTo>
                  <a:pt x="47371" y="141350"/>
                </a:lnTo>
                <a:lnTo>
                  <a:pt x="50673" y="142748"/>
                </a:lnTo>
                <a:lnTo>
                  <a:pt x="54102" y="144145"/>
                </a:lnTo>
                <a:lnTo>
                  <a:pt x="57785" y="144779"/>
                </a:lnTo>
                <a:lnTo>
                  <a:pt x="66167" y="144779"/>
                </a:lnTo>
                <a:lnTo>
                  <a:pt x="69977" y="144145"/>
                </a:lnTo>
                <a:lnTo>
                  <a:pt x="73406" y="142748"/>
                </a:lnTo>
                <a:lnTo>
                  <a:pt x="76835" y="141477"/>
                </a:lnTo>
                <a:lnTo>
                  <a:pt x="79883" y="139700"/>
                </a:lnTo>
                <a:lnTo>
                  <a:pt x="82296" y="137286"/>
                </a:lnTo>
                <a:lnTo>
                  <a:pt x="84836" y="135000"/>
                </a:lnTo>
                <a:lnTo>
                  <a:pt x="86308" y="132841"/>
                </a:lnTo>
                <a:lnTo>
                  <a:pt x="57785" y="132841"/>
                </a:lnTo>
                <a:lnTo>
                  <a:pt x="54356" y="131572"/>
                </a:lnTo>
                <a:lnTo>
                  <a:pt x="51689" y="128904"/>
                </a:lnTo>
                <a:lnTo>
                  <a:pt x="49022" y="126110"/>
                </a:lnTo>
                <a:lnTo>
                  <a:pt x="47625" y="122935"/>
                </a:lnTo>
                <a:lnTo>
                  <a:pt x="47625" y="115188"/>
                </a:lnTo>
                <a:lnTo>
                  <a:pt x="49022" y="111886"/>
                </a:lnTo>
                <a:lnTo>
                  <a:pt x="51689" y="109093"/>
                </a:lnTo>
                <a:lnTo>
                  <a:pt x="54229" y="106299"/>
                </a:lnTo>
                <a:lnTo>
                  <a:pt x="57785" y="104901"/>
                </a:lnTo>
                <a:lnTo>
                  <a:pt x="85305" y="104901"/>
                </a:lnTo>
                <a:lnTo>
                  <a:pt x="82931" y="102615"/>
                </a:lnTo>
                <a:close/>
              </a:path>
              <a:path w="546100" h="144780">
                <a:moveTo>
                  <a:pt x="85305" y="104901"/>
                </a:moveTo>
                <a:lnTo>
                  <a:pt x="66675" y="104901"/>
                </a:lnTo>
                <a:lnTo>
                  <a:pt x="70358" y="106299"/>
                </a:lnTo>
                <a:lnTo>
                  <a:pt x="75437" y="111886"/>
                </a:lnTo>
                <a:lnTo>
                  <a:pt x="76835" y="115188"/>
                </a:lnTo>
                <a:lnTo>
                  <a:pt x="76835" y="122935"/>
                </a:lnTo>
                <a:lnTo>
                  <a:pt x="75565" y="126110"/>
                </a:lnTo>
                <a:lnTo>
                  <a:pt x="73025" y="128904"/>
                </a:lnTo>
                <a:lnTo>
                  <a:pt x="70485" y="131572"/>
                </a:lnTo>
                <a:lnTo>
                  <a:pt x="66802" y="132841"/>
                </a:lnTo>
                <a:lnTo>
                  <a:pt x="86308" y="132841"/>
                </a:lnTo>
                <a:lnTo>
                  <a:pt x="86741" y="132206"/>
                </a:lnTo>
                <a:lnTo>
                  <a:pt x="89535" y="126110"/>
                </a:lnTo>
                <a:lnTo>
                  <a:pt x="90122" y="122935"/>
                </a:lnTo>
                <a:lnTo>
                  <a:pt x="90170" y="116077"/>
                </a:lnTo>
                <a:lnTo>
                  <a:pt x="89535" y="113156"/>
                </a:lnTo>
                <a:lnTo>
                  <a:pt x="86995" y="107314"/>
                </a:lnTo>
                <a:lnTo>
                  <a:pt x="85305" y="104901"/>
                </a:lnTo>
                <a:close/>
              </a:path>
              <a:path w="546100" h="144780">
                <a:moveTo>
                  <a:pt x="102235" y="90043"/>
                </a:moveTo>
                <a:lnTo>
                  <a:pt x="21971" y="90043"/>
                </a:lnTo>
                <a:lnTo>
                  <a:pt x="21971" y="102615"/>
                </a:lnTo>
                <a:lnTo>
                  <a:pt x="102235" y="102615"/>
                </a:lnTo>
                <a:lnTo>
                  <a:pt x="102235" y="90043"/>
                </a:lnTo>
                <a:close/>
              </a:path>
              <a:path w="546100" h="144780">
                <a:moveTo>
                  <a:pt x="69723" y="77977"/>
                </a:moveTo>
                <a:lnTo>
                  <a:pt x="54991" y="77977"/>
                </a:lnTo>
                <a:lnTo>
                  <a:pt x="54991" y="90043"/>
                </a:lnTo>
                <a:lnTo>
                  <a:pt x="69723" y="90043"/>
                </a:lnTo>
                <a:lnTo>
                  <a:pt x="69723" y="77977"/>
                </a:lnTo>
                <a:close/>
              </a:path>
              <a:path w="546100" h="144780">
                <a:moveTo>
                  <a:pt x="124841" y="65024"/>
                </a:moveTo>
                <a:lnTo>
                  <a:pt x="0" y="65024"/>
                </a:lnTo>
                <a:lnTo>
                  <a:pt x="0" y="77977"/>
                </a:lnTo>
                <a:lnTo>
                  <a:pt x="124841" y="77977"/>
                </a:lnTo>
                <a:lnTo>
                  <a:pt x="124841" y="65024"/>
                </a:lnTo>
                <a:close/>
              </a:path>
              <a:path w="546100" h="144780">
                <a:moveTo>
                  <a:pt x="69723" y="50926"/>
                </a:moveTo>
                <a:lnTo>
                  <a:pt x="54991" y="50926"/>
                </a:lnTo>
                <a:lnTo>
                  <a:pt x="54991" y="65024"/>
                </a:lnTo>
                <a:lnTo>
                  <a:pt x="69723" y="65024"/>
                </a:lnTo>
                <a:lnTo>
                  <a:pt x="69723" y="50926"/>
                </a:lnTo>
                <a:close/>
              </a:path>
              <a:path w="546100" h="144780">
                <a:moveTo>
                  <a:pt x="86106" y="3175"/>
                </a:moveTo>
                <a:lnTo>
                  <a:pt x="22352" y="3175"/>
                </a:lnTo>
                <a:lnTo>
                  <a:pt x="22352" y="16255"/>
                </a:lnTo>
                <a:lnTo>
                  <a:pt x="77597" y="16255"/>
                </a:lnTo>
                <a:lnTo>
                  <a:pt x="78740" y="16763"/>
                </a:lnTo>
                <a:lnTo>
                  <a:pt x="78771" y="18541"/>
                </a:lnTo>
                <a:lnTo>
                  <a:pt x="78105" y="19430"/>
                </a:lnTo>
                <a:lnTo>
                  <a:pt x="76454" y="20574"/>
                </a:lnTo>
                <a:lnTo>
                  <a:pt x="74295" y="22225"/>
                </a:lnTo>
                <a:lnTo>
                  <a:pt x="71247" y="24002"/>
                </a:lnTo>
                <a:lnTo>
                  <a:pt x="62865" y="27812"/>
                </a:lnTo>
                <a:lnTo>
                  <a:pt x="58039" y="29845"/>
                </a:lnTo>
                <a:lnTo>
                  <a:pt x="52450" y="31750"/>
                </a:lnTo>
                <a:lnTo>
                  <a:pt x="46862" y="33781"/>
                </a:lnTo>
                <a:lnTo>
                  <a:pt x="40640" y="35686"/>
                </a:lnTo>
                <a:lnTo>
                  <a:pt x="33909" y="37464"/>
                </a:lnTo>
                <a:lnTo>
                  <a:pt x="27305" y="39370"/>
                </a:lnTo>
                <a:lnTo>
                  <a:pt x="20320" y="41021"/>
                </a:lnTo>
                <a:lnTo>
                  <a:pt x="13208" y="42545"/>
                </a:lnTo>
                <a:lnTo>
                  <a:pt x="17399" y="55372"/>
                </a:lnTo>
                <a:lnTo>
                  <a:pt x="20700" y="54609"/>
                </a:lnTo>
                <a:lnTo>
                  <a:pt x="24257" y="53721"/>
                </a:lnTo>
                <a:lnTo>
                  <a:pt x="28194" y="52831"/>
                </a:lnTo>
                <a:lnTo>
                  <a:pt x="62737" y="41782"/>
                </a:lnTo>
                <a:lnTo>
                  <a:pt x="108331" y="41782"/>
                </a:lnTo>
                <a:lnTo>
                  <a:pt x="105791" y="41021"/>
                </a:lnTo>
                <a:lnTo>
                  <a:pt x="103124" y="40385"/>
                </a:lnTo>
                <a:lnTo>
                  <a:pt x="100330" y="39750"/>
                </a:lnTo>
                <a:lnTo>
                  <a:pt x="94234" y="38226"/>
                </a:lnTo>
                <a:lnTo>
                  <a:pt x="91186" y="37337"/>
                </a:lnTo>
                <a:lnTo>
                  <a:pt x="88011" y="36449"/>
                </a:lnTo>
                <a:lnTo>
                  <a:pt x="84962" y="35559"/>
                </a:lnTo>
                <a:lnTo>
                  <a:pt x="81915" y="34544"/>
                </a:lnTo>
                <a:lnTo>
                  <a:pt x="78867" y="33654"/>
                </a:lnTo>
                <a:lnTo>
                  <a:pt x="82423" y="31750"/>
                </a:lnTo>
                <a:lnTo>
                  <a:pt x="96393" y="12573"/>
                </a:lnTo>
                <a:lnTo>
                  <a:pt x="96012" y="10795"/>
                </a:lnTo>
                <a:lnTo>
                  <a:pt x="88773" y="3809"/>
                </a:lnTo>
                <a:lnTo>
                  <a:pt x="86106" y="3175"/>
                </a:lnTo>
                <a:close/>
              </a:path>
              <a:path w="546100" h="144780">
                <a:moveTo>
                  <a:pt x="108331" y="41782"/>
                </a:moveTo>
                <a:lnTo>
                  <a:pt x="62737" y="41782"/>
                </a:lnTo>
                <a:lnTo>
                  <a:pt x="65786" y="42925"/>
                </a:lnTo>
                <a:lnTo>
                  <a:pt x="73533" y="45593"/>
                </a:lnTo>
                <a:lnTo>
                  <a:pt x="90550" y="50673"/>
                </a:lnTo>
                <a:lnTo>
                  <a:pt x="94615" y="51943"/>
                </a:lnTo>
                <a:lnTo>
                  <a:pt x="102489" y="53975"/>
                </a:lnTo>
                <a:lnTo>
                  <a:pt x="105791" y="54863"/>
                </a:lnTo>
                <a:lnTo>
                  <a:pt x="108458" y="55372"/>
                </a:lnTo>
                <a:lnTo>
                  <a:pt x="112649" y="42672"/>
                </a:lnTo>
                <a:lnTo>
                  <a:pt x="110617" y="42290"/>
                </a:lnTo>
                <a:lnTo>
                  <a:pt x="108331" y="41782"/>
                </a:lnTo>
                <a:close/>
              </a:path>
              <a:path w="546100" h="144780">
                <a:moveTo>
                  <a:pt x="260477" y="64134"/>
                </a:moveTo>
                <a:lnTo>
                  <a:pt x="135636" y="64134"/>
                </a:lnTo>
                <a:lnTo>
                  <a:pt x="135636" y="77088"/>
                </a:lnTo>
                <a:lnTo>
                  <a:pt x="260477" y="77088"/>
                </a:lnTo>
                <a:lnTo>
                  <a:pt x="260477" y="64134"/>
                </a:lnTo>
                <a:close/>
              </a:path>
              <a:path w="546100" h="144780">
                <a:moveTo>
                  <a:pt x="487045" y="7620"/>
                </a:moveTo>
                <a:lnTo>
                  <a:pt x="420116" y="7620"/>
                </a:lnTo>
                <a:lnTo>
                  <a:pt x="420116" y="86359"/>
                </a:lnTo>
                <a:lnTo>
                  <a:pt x="421640" y="91185"/>
                </a:lnTo>
                <a:lnTo>
                  <a:pt x="427482" y="97027"/>
                </a:lnTo>
                <a:lnTo>
                  <a:pt x="432181" y="98425"/>
                </a:lnTo>
                <a:lnTo>
                  <a:pt x="492633" y="98425"/>
                </a:lnTo>
                <a:lnTo>
                  <a:pt x="492633" y="85471"/>
                </a:lnTo>
                <a:lnTo>
                  <a:pt x="439293" y="85471"/>
                </a:lnTo>
                <a:lnTo>
                  <a:pt x="437642" y="85089"/>
                </a:lnTo>
                <a:lnTo>
                  <a:pt x="435483" y="83184"/>
                </a:lnTo>
                <a:lnTo>
                  <a:pt x="434975" y="81279"/>
                </a:lnTo>
                <a:lnTo>
                  <a:pt x="434975" y="20574"/>
                </a:lnTo>
                <a:lnTo>
                  <a:pt x="487045" y="20574"/>
                </a:lnTo>
                <a:lnTo>
                  <a:pt x="487045" y="7620"/>
                </a:lnTo>
                <a:close/>
              </a:path>
              <a:path w="546100" h="144780">
                <a:moveTo>
                  <a:pt x="293243" y="7620"/>
                </a:moveTo>
                <a:lnTo>
                  <a:pt x="278384" y="7620"/>
                </a:lnTo>
                <a:lnTo>
                  <a:pt x="278384" y="86613"/>
                </a:lnTo>
                <a:lnTo>
                  <a:pt x="279908" y="91566"/>
                </a:lnTo>
                <a:lnTo>
                  <a:pt x="282956" y="94360"/>
                </a:lnTo>
                <a:lnTo>
                  <a:pt x="286004" y="97027"/>
                </a:lnTo>
                <a:lnTo>
                  <a:pt x="290957" y="98425"/>
                </a:lnTo>
                <a:lnTo>
                  <a:pt x="352425" y="98425"/>
                </a:lnTo>
                <a:lnTo>
                  <a:pt x="352425" y="85471"/>
                </a:lnTo>
                <a:lnTo>
                  <a:pt x="297434" y="85471"/>
                </a:lnTo>
                <a:lnTo>
                  <a:pt x="295656" y="85089"/>
                </a:lnTo>
                <a:lnTo>
                  <a:pt x="294640" y="84074"/>
                </a:lnTo>
                <a:lnTo>
                  <a:pt x="293624" y="83184"/>
                </a:lnTo>
                <a:lnTo>
                  <a:pt x="293243" y="81279"/>
                </a:lnTo>
                <a:lnTo>
                  <a:pt x="293243" y="7620"/>
                </a:lnTo>
                <a:close/>
              </a:path>
              <a:path w="546100" h="144780">
                <a:moveTo>
                  <a:pt x="527177" y="2412"/>
                </a:moveTo>
                <a:lnTo>
                  <a:pt x="512318" y="2412"/>
                </a:lnTo>
                <a:lnTo>
                  <a:pt x="512318" y="115061"/>
                </a:lnTo>
                <a:lnTo>
                  <a:pt x="527177" y="115061"/>
                </a:lnTo>
                <a:lnTo>
                  <a:pt x="527177" y="60198"/>
                </a:lnTo>
                <a:lnTo>
                  <a:pt x="545973" y="60198"/>
                </a:lnTo>
                <a:lnTo>
                  <a:pt x="545973" y="47116"/>
                </a:lnTo>
                <a:lnTo>
                  <a:pt x="527177" y="47116"/>
                </a:lnTo>
                <a:lnTo>
                  <a:pt x="527177" y="2412"/>
                </a:lnTo>
                <a:close/>
              </a:path>
              <a:path w="546100" h="144780">
                <a:moveTo>
                  <a:pt x="390017" y="2412"/>
                </a:moveTo>
                <a:lnTo>
                  <a:pt x="375158" y="2412"/>
                </a:lnTo>
                <a:lnTo>
                  <a:pt x="375158" y="115061"/>
                </a:lnTo>
                <a:lnTo>
                  <a:pt x="390017" y="115061"/>
                </a:lnTo>
                <a:lnTo>
                  <a:pt x="390017" y="2412"/>
                </a:lnTo>
                <a:close/>
              </a:path>
              <a:path w="546100" h="144780">
                <a:moveTo>
                  <a:pt x="192912" y="0"/>
                </a:moveTo>
                <a:lnTo>
                  <a:pt x="165735" y="32511"/>
                </a:lnTo>
                <a:lnTo>
                  <a:pt x="144399" y="41909"/>
                </a:lnTo>
                <a:lnTo>
                  <a:pt x="145618" y="44069"/>
                </a:lnTo>
                <a:lnTo>
                  <a:pt x="146685" y="45847"/>
                </a:lnTo>
                <a:lnTo>
                  <a:pt x="149733" y="51561"/>
                </a:lnTo>
                <a:lnTo>
                  <a:pt x="150875" y="53594"/>
                </a:lnTo>
                <a:lnTo>
                  <a:pt x="155194" y="52197"/>
                </a:lnTo>
                <a:lnTo>
                  <a:pt x="159639" y="50546"/>
                </a:lnTo>
                <a:lnTo>
                  <a:pt x="163957" y="48513"/>
                </a:lnTo>
                <a:lnTo>
                  <a:pt x="168275" y="46608"/>
                </a:lnTo>
                <a:lnTo>
                  <a:pt x="196850" y="24891"/>
                </a:lnTo>
                <a:lnTo>
                  <a:pt x="217786" y="24891"/>
                </a:lnTo>
                <a:lnTo>
                  <a:pt x="204089" y="12319"/>
                </a:lnTo>
                <a:lnTo>
                  <a:pt x="204850" y="10668"/>
                </a:lnTo>
                <a:lnTo>
                  <a:pt x="205486" y="9144"/>
                </a:lnTo>
                <a:lnTo>
                  <a:pt x="205994" y="7620"/>
                </a:lnTo>
                <a:lnTo>
                  <a:pt x="206375" y="6096"/>
                </a:lnTo>
                <a:lnTo>
                  <a:pt x="206883" y="4572"/>
                </a:lnTo>
                <a:lnTo>
                  <a:pt x="207264" y="2921"/>
                </a:lnTo>
                <a:lnTo>
                  <a:pt x="200025" y="1397"/>
                </a:lnTo>
                <a:lnTo>
                  <a:pt x="197612" y="1015"/>
                </a:lnTo>
                <a:lnTo>
                  <a:pt x="195199" y="507"/>
                </a:lnTo>
                <a:lnTo>
                  <a:pt x="192912" y="0"/>
                </a:lnTo>
                <a:close/>
              </a:path>
              <a:path w="546100" h="144780">
                <a:moveTo>
                  <a:pt x="217786" y="24891"/>
                </a:moveTo>
                <a:lnTo>
                  <a:pt x="196850" y="24891"/>
                </a:lnTo>
                <a:lnTo>
                  <a:pt x="199644" y="27939"/>
                </a:lnTo>
                <a:lnTo>
                  <a:pt x="237871" y="49656"/>
                </a:lnTo>
                <a:lnTo>
                  <a:pt x="246380" y="51943"/>
                </a:lnTo>
                <a:lnTo>
                  <a:pt x="249047" y="45847"/>
                </a:lnTo>
                <a:lnTo>
                  <a:pt x="249936" y="43687"/>
                </a:lnTo>
                <a:lnTo>
                  <a:pt x="251714" y="39624"/>
                </a:lnTo>
                <a:lnTo>
                  <a:pt x="220599" y="26797"/>
                </a:lnTo>
                <a:lnTo>
                  <a:pt x="217786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76312" y="1874773"/>
            <a:ext cx="5477510" cy="1475105"/>
          </a:xfrm>
          <a:custGeom>
            <a:avLst/>
            <a:gdLst/>
            <a:ahLst/>
            <a:cxnLst/>
            <a:rect l="l" t="t" r="r" b="b"/>
            <a:pathLst>
              <a:path w="5477510" h="1475104">
                <a:moveTo>
                  <a:pt x="5231066" y="0"/>
                </a:moveTo>
                <a:lnTo>
                  <a:pt x="245808" y="0"/>
                </a:lnTo>
                <a:lnTo>
                  <a:pt x="196267" y="4996"/>
                </a:lnTo>
                <a:lnTo>
                  <a:pt x="150125" y="19325"/>
                </a:lnTo>
                <a:lnTo>
                  <a:pt x="108371" y="41998"/>
                </a:lnTo>
                <a:lnTo>
                  <a:pt x="71993" y="72024"/>
                </a:lnTo>
                <a:lnTo>
                  <a:pt x="41978" y="108415"/>
                </a:lnTo>
                <a:lnTo>
                  <a:pt x="19315" y="150179"/>
                </a:lnTo>
                <a:lnTo>
                  <a:pt x="4993" y="196328"/>
                </a:lnTo>
                <a:lnTo>
                  <a:pt x="0" y="245872"/>
                </a:lnTo>
                <a:lnTo>
                  <a:pt x="0" y="1229105"/>
                </a:lnTo>
                <a:lnTo>
                  <a:pt x="4993" y="1278607"/>
                </a:lnTo>
                <a:lnTo>
                  <a:pt x="19315" y="1324725"/>
                </a:lnTo>
                <a:lnTo>
                  <a:pt x="41978" y="1366466"/>
                </a:lnTo>
                <a:lnTo>
                  <a:pt x="71993" y="1402841"/>
                </a:lnTo>
                <a:lnTo>
                  <a:pt x="108371" y="1432859"/>
                </a:lnTo>
                <a:lnTo>
                  <a:pt x="150125" y="1455527"/>
                </a:lnTo>
                <a:lnTo>
                  <a:pt x="196267" y="1469854"/>
                </a:lnTo>
                <a:lnTo>
                  <a:pt x="245808" y="1474851"/>
                </a:lnTo>
                <a:lnTo>
                  <a:pt x="5231066" y="1474851"/>
                </a:lnTo>
                <a:lnTo>
                  <a:pt x="5280610" y="1469854"/>
                </a:lnTo>
                <a:lnTo>
                  <a:pt x="5326759" y="1455527"/>
                </a:lnTo>
                <a:lnTo>
                  <a:pt x="5368523" y="1432859"/>
                </a:lnTo>
                <a:lnTo>
                  <a:pt x="5404913" y="1402841"/>
                </a:lnTo>
                <a:lnTo>
                  <a:pt x="5434939" y="1366466"/>
                </a:lnTo>
                <a:lnTo>
                  <a:pt x="5457612" y="1324725"/>
                </a:lnTo>
                <a:lnTo>
                  <a:pt x="5471942" y="1278607"/>
                </a:lnTo>
                <a:lnTo>
                  <a:pt x="5476938" y="1229105"/>
                </a:lnTo>
                <a:lnTo>
                  <a:pt x="5476938" y="245872"/>
                </a:lnTo>
                <a:lnTo>
                  <a:pt x="5471942" y="196328"/>
                </a:lnTo>
                <a:lnTo>
                  <a:pt x="5457612" y="150179"/>
                </a:lnTo>
                <a:lnTo>
                  <a:pt x="5434939" y="108415"/>
                </a:lnTo>
                <a:lnTo>
                  <a:pt x="5404913" y="72024"/>
                </a:lnTo>
                <a:lnTo>
                  <a:pt x="5368523" y="41998"/>
                </a:lnTo>
                <a:lnTo>
                  <a:pt x="5326759" y="19325"/>
                </a:lnTo>
                <a:lnTo>
                  <a:pt x="5280610" y="4996"/>
                </a:lnTo>
                <a:lnTo>
                  <a:pt x="5231066" y="0"/>
                </a:lnTo>
                <a:close/>
              </a:path>
            </a:pathLst>
          </a:custGeom>
          <a:solidFill>
            <a:srgbClr val="E1E9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47762" y="1965325"/>
            <a:ext cx="1477010" cy="1294130"/>
          </a:xfrm>
          <a:custGeom>
            <a:avLst/>
            <a:gdLst/>
            <a:ahLst/>
            <a:cxnLst/>
            <a:rect l="l" t="t" r="r" b="b"/>
            <a:pathLst>
              <a:path w="1477010" h="1294129">
                <a:moveTo>
                  <a:pt x="1260792" y="0"/>
                </a:moveTo>
                <a:lnTo>
                  <a:pt x="215582" y="0"/>
                </a:lnTo>
                <a:lnTo>
                  <a:pt x="166159" y="5693"/>
                </a:lnTo>
                <a:lnTo>
                  <a:pt x="120786" y="21913"/>
                </a:lnTo>
                <a:lnTo>
                  <a:pt x="80757" y="47366"/>
                </a:lnTo>
                <a:lnTo>
                  <a:pt x="47369" y="80758"/>
                </a:lnTo>
                <a:lnTo>
                  <a:pt x="21916" y="120798"/>
                </a:lnTo>
                <a:lnTo>
                  <a:pt x="5695" y="166191"/>
                </a:lnTo>
                <a:lnTo>
                  <a:pt x="0" y="215646"/>
                </a:lnTo>
                <a:lnTo>
                  <a:pt x="0" y="1078229"/>
                </a:lnTo>
                <a:lnTo>
                  <a:pt x="5695" y="1127644"/>
                </a:lnTo>
                <a:lnTo>
                  <a:pt x="21916" y="1173022"/>
                </a:lnTo>
                <a:lnTo>
                  <a:pt x="47369" y="1213064"/>
                </a:lnTo>
                <a:lnTo>
                  <a:pt x="80757" y="1246469"/>
                </a:lnTo>
                <a:lnTo>
                  <a:pt x="120786" y="1271940"/>
                </a:lnTo>
                <a:lnTo>
                  <a:pt x="166159" y="1288175"/>
                </a:lnTo>
                <a:lnTo>
                  <a:pt x="215582" y="1293876"/>
                </a:lnTo>
                <a:lnTo>
                  <a:pt x="1260792" y="1293876"/>
                </a:lnTo>
                <a:lnTo>
                  <a:pt x="1310206" y="1288175"/>
                </a:lnTo>
                <a:lnTo>
                  <a:pt x="1355584" y="1271940"/>
                </a:lnTo>
                <a:lnTo>
                  <a:pt x="1395626" y="1246469"/>
                </a:lnTo>
                <a:lnTo>
                  <a:pt x="1429032" y="1213064"/>
                </a:lnTo>
                <a:lnTo>
                  <a:pt x="1454502" y="1173022"/>
                </a:lnTo>
                <a:lnTo>
                  <a:pt x="1470737" y="1127644"/>
                </a:lnTo>
                <a:lnTo>
                  <a:pt x="1476438" y="1078229"/>
                </a:lnTo>
                <a:lnTo>
                  <a:pt x="1476438" y="215646"/>
                </a:lnTo>
                <a:lnTo>
                  <a:pt x="1470737" y="166191"/>
                </a:lnTo>
                <a:lnTo>
                  <a:pt x="1454502" y="120798"/>
                </a:lnTo>
                <a:lnTo>
                  <a:pt x="1429032" y="80758"/>
                </a:lnTo>
                <a:lnTo>
                  <a:pt x="1395626" y="47366"/>
                </a:lnTo>
                <a:lnTo>
                  <a:pt x="1355584" y="21913"/>
                </a:lnTo>
                <a:lnTo>
                  <a:pt x="1310206" y="5693"/>
                </a:lnTo>
                <a:lnTo>
                  <a:pt x="12607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47762" y="1965325"/>
            <a:ext cx="1477010" cy="1294130"/>
          </a:xfrm>
          <a:custGeom>
            <a:avLst/>
            <a:gdLst/>
            <a:ahLst/>
            <a:cxnLst/>
            <a:rect l="l" t="t" r="r" b="b"/>
            <a:pathLst>
              <a:path w="1477010" h="1294129">
                <a:moveTo>
                  <a:pt x="0" y="215646"/>
                </a:moveTo>
                <a:lnTo>
                  <a:pt x="5695" y="166191"/>
                </a:lnTo>
                <a:lnTo>
                  <a:pt x="21916" y="120798"/>
                </a:lnTo>
                <a:lnTo>
                  <a:pt x="47369" y="80758"/>
                </a:lnTo>
                <a:lnTo>
                  <a:pt x="80757" y="47366"/>
                </a:lnTo>
                <a:lnTo>
                  <a:pt x="120786" y="21913"/>
                </a:lnTo>
                <a:lnTo>
                  <a:pt x="166159" y="5693"/>
                </a:lnTo>
                <a:lnTo>
                  <a:pt x="215582" y="0"/>
                </a:lnTo>
                <a:lnTo>
                  <a:pt x="1260792" y="0"/>
                </a:lnTo>
                <a:lnTo>
                  <a:pt x="1310206" y="5693"/>
                </a:lnTo>
                <a:lnTo>
                  <a:pt x="1355584" y="21913"/>
                </a:lnTo>
                <a:lnTo>
                  <a:pt x="1395626" y="47366"/>
                </a:lnTo>
                <a:lnTo>
                  <a:pt x="1429032" y="80758"/>
                </a:lnTo>
                <a:lnTo>
                  <a:pt x="1454502" y="120798"/>
                </a:lnTo>
                <a:lnTo>
                  <a:pt x="1470737" y="166191"/>
                </a:lnTo>
                <a:lnTo>
                  <a:pt x="1476438" y="215646"/>
                </a:lnTo>
                <a:lnTo>
                  <a:pt x="1476438" y="1078229"/>
                </a:lnTo>
                <a:lnTo>
                  <a:pt x="1470737" y="1127644"/>
                </a:lnTo>
                <a:lnTo>
                  <a:pt x="1454502" y="1173022"/>
                </a:lnTo>
                <a:lnTo>
                  <a:pt x="1429032" y="1213064"/>
                </a:lnTo>
                <a:lnTo>
                  <a:pt x="1395626" y="1246469"/>
                </a:lnTo>
                <a:lnTo>
                  <a:pt x="1355584" y="1271940"/>
                </a:lnTo>
                <a:lnTo>
                  <a:pt x="1310206" y="1288175"/>
                </a:lnTo>
                <a:lnTo>
                  <a:pt x="1260792" y="1293876"/>
                </a:lnTo>
                <a:lnTo>
                  <a:pt x="215582" y="1293876"/>
                </a:lnTo>
                <a:lnTo>
                  <a:pt x="166159" y="1288175"/>
                </a:lnTo>
                <a:lnTo>
                  <a:pt x="120786" y="1271940"/>
                </a:lnTo>
                <a:lnTo>
                  <a:pt x="80757" y="1246469"/>
                </a:lnTo>
                <a:lnTo>
                  <a:pt x="47369" y="1213064"/>
                </a:lnTo>
                <a:lnTo>
                  <a:pt x="21916" y="1173022"/>
                </a:lnTo>
                <a:lnTo>
                  <a:pt x="5695" y="1127644"/>
                </a:lnTo>
                <a:lnTo>
                  <a:pt x="0" y="1078229"/>
                </a:lnTo>
                <a:lnTo>
                  <a:pt x="0" y="215646"/>
                </a:lnTo>
                <a:close/>
              </a:path>
            </a:pathLst>
          </a:custGeom>
          <a:ln w="25400">
            <a:solidFill>
              <a:srgbClr val="89A6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28902" y="2052713"/>
            <a:ext cx="1304417" cy="114171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7710" y="2071254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30" h="36830">
                <a:moveTo>
                  <a:pt x="0" y="36564"/>
                </a:moveTo>
                <a:lnTo>
                  <a:pt x="36564" y="36564"/>
                </a:lnTo>
                <a:lnTo>
                  <a:pt x="36564" y="0"/>
                </a:lnTo>
                <a:lnTo>
                  <a:pt x="0" y="0"/>
                </a:lnTo>
                <a:lnTo>
                  <a:pt x="0" y="3656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41192" y="2041651"/>
            <a:ext cx="1911858" cy="1134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918583" y="2041017"/>
            <a:ext cx="1242949" cy="1140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28207" y="2041651"/>
            <a:ext cx="100329" cy="1101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931667" y="2258060"/>
            <a:ext cx="459105" cy="111760"/>
          </a:xfrm>
          <a:custGeom>
            <a:avLst/>
            <a:gdLst/>
            <a:ahLst/>
            <a:cxnLst/>
            <a:rect l="l" t="t" r="r" b="b"/>
            <a:pathLst>
              <a:path w="459104" h="111760">
                <a:moveTo>
                  <a:pt x="147065" y="69342"/>
                </a:moveTo>
                <a:lnTo>
                  <a:pt x="137540" y="69342"/>
                </a:lnTo>
                <a:lnTo>
                  <a:pt x="137540" y="110109"/>
                </a:lnTo>
                <a:lnTo>
                  <a:pt x="213106" y="110109"/>
                </a:lnTo>
                <a:lnTo>
                  <a:pt x="213106" y="102489"/>
                </a:lnTo>
                <a:lnTo>
                  <a:pt x="147065" y="102489"/>
                </a:lnTo>
                <a:lnTo>
                  <a:pt x="147065" y="89026"/>
                </a:lnTo>
                <a:lnTo>
                  <a:pt x="213106" y="89026"/>
                </a:lnTo>
                <a:lnTo>
                  <a:pt x="213106" y="81534"/>
                </a:lnTo>
                <a:lnTo>
                  <a:pt x="147065" y="81534"/>
                </a:lnTo>
                <a:lnTo>
                  <a:pt x="147065" y="69342"/>
                </a:lnTo>
                <a:close/>
              </a:path>
              <a:path w="459104" h="111760">
                <a:moveTo>
                  <a:pt x="213106" y="89026"/>
                </a:moveTo>
                <a:lnTo>
                  <a:pt x="203834" y="89026"/>
                </a:lnTo>
                <a:lnTo>
                  <a:pt x="203834" y="102489"/>
                </a:lnTo>
                <a:lnTo>
                  <a:pt x="213106" y="102489"/>
                </a:lnTo>
                <a:lnTo>
                  <a:pt x="213106" y="89026"/>
                </a:lnTo>
                <a:close/>
              </a:path>
              <a:path w="459104" h="111760">
                <a:moveTo>
                  <a:pt x="213106" y="69342"/>
                </a:moveTo>
                <a:lnTo>
                  <a:pt x="203834" y="69342"/>
                </a:lnTo>
                <a:lnTo>
                  <a:pt x="203834" y="81534"/>
                </a:lnTo>
                <a:lnTo>
                  <a:pt x="213106" y="81534"/>
                </a:lnTo>
                <a:lnTo>
                  <a:pt x="213106" y="69342"/>
                </a:lnTo>
                <a:close/>
              </a:path>
              <a:path w="459104" h="111760">
                <a:moveTo>
                  <a:pt x="111379" y="89789"/>
                </a:moveTo>
                <a:lnTo>
                  <a:pt x="0" y="89789"/>
                </a:lnTo>
                <a:lnTo>
                  <a:pt x="0" y="97663"/>
                </a:lnTo>
                <a:lnTo>
                  <a:pt x="111379" y="97663"/>
                </a:lnTo>
                <a:lnTo>
                  <a:pt x="111379" y="89789"/>
                </a:lnTo>
                <a:close/>
              </a:path>
              <a:path w="459104" h="111760">
                <a:moveTo>
                  <a:pt x="40386" y="64897"/>
                </a:moveTo>
                <a:lnTo>
                  <a:pt x="30733" y="64897"/>
                </a:lnTo>
                <a:lnTo>
                  <a:pt x="30733" y="89789"/>
                </a:lnTo>
                <a:lnTo>
                  <a:pt x="40386" y="89789"/>
                </a:lnTo>
                <a:lnTo>
                  <a:pt x="40386" y="64897"/>
                </a:lnTo>
                <a:close/>
              </a:path>
              <a:path w="459104" h="111760">
                <a:moveTo>
                  <a:pt x="81152" y="64897"/>
                </a:moveTo>
                <a:lnTo>
                  <a:pt x="71374" y="64897"/>
                </a:lnTo>
                <a:lnTo>
                  <a:pt x="71374" y="89789"/>
                </a:lnTo>
                <a:lnTo>
                  <a:pt x="81152" y="89789"/>
                </a:lnTo>
                <a:lnTo>
                  <a:pt x="81152" y="64897"/>
                </a:lnTo>
                <a:close/>
              </a:path>
              <a:path w="459104" h="111760">
                <a:moveTo>
                  <a:pt x="164845" y="29718"/>
                </a:moveTo>
                <a:lnTo>
                  <a:pt x="146557" y="29718"/>
                </a:lnTo>
                <a:lnTo>
                  <a:pt x="139319" y="31369"/>
                </a:lnTo>
                <a:lnTo>
                  <a:pt x="133857" y="34544"/>
                </a:lnTo>
                <a:lnTo>
                  <a:pt x="128524" y="37846"/>
                </a:lnTo>
                <a:lnTo>
                  <a:pt x="125943" y="41656"/>
                </a:lnTo>
                <a:lnTo>
                  <a:pt x="125856" y="51054"/>
                </a:lnTo>
                <a:lnTo>
                  <a:pt x="128524" y="54864"/>
                </a:lnTo>
                <a:lnTo>
                  <a:pt x="133857" y="58166"/>
                </a:lnTo>
                <a:lnTo>
                  <a:pt x="139319" y="61341"/>
                </a:lnTo>
                <a:lnTo>
                  <a:pt x="146431" y="62992"/>
                </a:lnTo>
                <a:lnTo>
                  <a:pt x="164719" y="62992"/>
                </a:lnTo>
                <a:lnTo>
                  <a:pt x="171957" y="61341"/>
                </a:lnTo>
                <a:lnTo>
                  <a:pt x="177292" y="58166"/>
                </a:lnTo>
                <a:lnTo>
                  <a:pt x="181457" y="55625"/>
                </a:lnTo>
                <a:lnTo>
                  <a:pt x="149225" y="55625"/>
                </a:lnTo>
                <a:lnTo>
                  <a:pt x="144399" y="54864"/>
                </a:lnTo>
                <a:lnTo>
                  <a:pt x="141096" y="53086"/>
                </a:lnTo>
                <a:lnTo>
                  <a:pt x="137668" y="51435"/>
                </a:lnTo>
                <a:lnTo>
                  <a:pt x="136017" y="49275"/>
                </a:lnTo>
                <a:lnTo>
                  <a:pt x="136017" y="43561"/>
                </a:lnTo>
                <a:lnTo>
                  <a:pt x="137668" y="41148"/>
                </a:lnTo>
                <a:lnTo>
                  <a:pt x="141096" y="39370"/>
                </a:lnTo>
                <a:lnTo>
                  <a:pt x="144399" y="37719"/>
                </a:lnTo>
                <a:lnTo>
                  <a:pt x="149225" y="36830"/>
                </a:lnTo>
                <a:lnTo>
                  <a:pt x="180570" y="36830"/>
                </a:lnTo>
                <a:lnTo>
                  <a:pt x="177292" y="34671"/>
                </a:lnTo>
                <a:lnTo>
                  <a:pt x="172084" y="31369"/>
                </a:lnTo>
                <a:lnTo>
                  <a:pt x="164845" y="29718"/>
                </a:lnTo>
                <a:close/>
              </a:path>
              <a:path w="459104" h="111760">
                <a:moveTo>
                  <a:pt x="180570" y="36830"/>
                </a:moveTo>
                <a:lnTo>
                  <a:pt x="162051" y="36830"/>
                </a:lnTo>
                <a:lnTo>
                  <a:pt x="166877" y="37846"/>
                </a:lnTo>
                <a:lnTo>
                  <a:pt x="170052" y="39750"/>
                </a:lnTo>
                <a:lnTo>
                  <a:pt x="173355" y="41656"/>
                </a:lnTo>
                <a:lnTo>
                  <a:pt x="175006" y="43942"/>
                </a:lnTo>
                <a:lnTo>
                  <a:pt x="175006" y="49275"/>
                </a:lnTo>
                <a:lnTo>
                  <a:pt x="173355" y="51562"/>
                </a:lnTo>
                <a:lnTo>
                  <a:pt x="170052" y="53213"/>
                </a:lnTo>
                <a:lnTo>
                  <a:pt x="166877" y="54864"/>
                </a:lnTo>
                <a:lnTo>
                  <a:pt x="162051" y="55625"/>
                </a:lnTo>
                <a:lnTo>
                  <a:pt x="181457" y="55625"/>
                </a:lnTo>
                <a:lnTo>
                  <a:pt x="182499" y="54991"/>
                </a:lnTo>
                <a:lnTo>
                  <a:pt x="185038" y="51054"/>
                </a:lnTo>
                <a:lnTo>
                  <a:pt x="185038" y="42037"/>
                </a:lnTo>
                <a:lnTo>
                  <a:pt x="182499" y="38100"/>
                </a:lnTo>
                <a:lnTo>
                  <a:pt x="180570" y="36830"/>
                </a:lnTo>
                <a:close/>
              </a:path>
              <a:path w="459104" h="111760">
                <a:moveTo>
                  <a:pt x="190500" y="16256"/>
                </a:moveTo>
                <a:lnTo>
                  <a:pt x="120523" y="16256"/>
                </a:lnTo>
                <a:lnTo>
                  <a:pt x="120523" y="23622"/>
                </a:lnTo>
                <a:lnTo>
                  <a:pt x="190500" y="23622"/>
                </a:lnTo>
                <a:lnTo>
                  <a:pt x="190500" y="16256"/>
                </a:lnTo>
                <a:close/>
              </a:path>
              <a:path w="459104" h="111760">
                <a:moveTo>
                  <a:pt x="55752" y="5715"/>
                </a:moveTo>
                <a:lnTo>
                  <a:pt x="17144" y="19176"/>
                </a:lnTo>
                <a:lnTo>
                  <a:pt x="13207" y="25908"/>
                </a:lnTo>
                <a:lnTo>
                  <a:pt x="13207" y="42164"/>
                </a:lnTo>
                <a:lnTo>
                  <a:pt x="46608" y="61854"/>
                </a:lnTo>
                <a:lnTo>
                  <a:pt x="55752" y="62357"/>
                </a:lnTo>
                <a:lnTo>
                  <a:pt x="64896" y="61854"/>
                </a:lnTo>
                <a:lnTo>
                  <a:pt x="73088" y="60340"/>
                </a:lnTo>
                <a:lnTo>
                  <a:pt x="80327" y="57802"/>
                </a:lnTo>
                <a:lnTo>
                  <a:pt x="86390" y="54356"/>
                </a:lnTo>
                <a:lnTo>
                  <a:pt x="46989" y="54356"/>
                </a:lnTo>
                <a:lnTo>
                  <a:pt x="39369" y="52578"/>
                </a:lnTo>
                <a:lnTo>
                  <a:pt x="32765" y="48895"/>
                </a:lnTo>
                <a:lnTo>
                  <a:pt x="26288" y="45085"/>
                </a:lnTo>
                <a:lnTo>
                  <a:pt x="22987" y="40132"/>
                </a:lnTo>
                <a:lnTo>
                  <a:pt x="22987" y="27686"/>
                </a:lnTo>
                <a:lnTo>
                  <a:pt x="26288" y="22733"/>
                </a:lnTo>
                <a:lnTo>
                  <a:pt x="32765" y="19176"/>
                </a:lnTo>
                <a:lnTo>
                  <a:pt x="39369" y="15621"/>
                </a:lnTo>
                <a:lnTo>
                  <a:pt x="46989" y="13843"/>
                </a:lnTo>
                <a:lnTo>
                  <a:pt x="86613" y="13843"/>
                </a:lnTo>
                <a:lnTo>
                  <a:pt x="80327" y="10269"/>
                </a:lnTo>
                <a:lnTo>
                  <a:pt x="73088" y="7731"/>
                </a:lnTo>
                <a:lnTo>
                  <a:pt x="64896" y="6217"/>
                </a:lnTo>
                <a:lnTo>
                  <a:pt x="55752" y="5715"/>
                </a:lnTo>
                <a:close/>
              </a:path>
              <a:path w="459104" h="111760">
                <a:moveTo>
                  <a:pt x="86613" y="13843"/>
                </a:moveTo>
                <a:lnTo>
                  <a:pt x="64388" y="13843"/>
                </a:lnTo>
                <a:lnTo>
                  <a:pt x="72008" y="15621"/>
                </a:lnTo>
                <a:lnTo>
                  <a:pt x="85217" y="22733"/>
                </a:lnTo>
                <a:lnTo>
                  <a:pt x="88518" y="27686"/>
                </a:lnTo>
                <a:lnTo>
                  <a:pt x="88518" y="40132"/>
                </a:lnTo>
                <a:lnTo>
                  <a:pt x="85217" y="45085"/>
                </a:lnTo>
                <a:lnTo>
                  <a:pt x="78739" y="48895"/>
                </a:lnTo>
                <a:lnTo>
                  <a:pt x="72136" y="52578"/>
                </a:lnTo>
                <a:lnTo>
                  <a:pt x="64515" y="54356"/>
                </a:lnTo>
                <a:lnTo>
                  <a:pt x="86390" y="54356"/>
                </a:lnTo>
                <a:lnTo>
                  <a:pt x="86613" y="54229"/>
                </a:lnTo>
                <a:lnTo>
                  <a:pt x="94361" y="48895"/>
                </a:lnTo>
                <a:lnTo>
                  <a:pt x="98170" y="42164"/>
                </a:lnTo>
                <a:lnTo>
                  <a:pt x="98170" y="25908"/>
                </a:lnTo>
                <a:lnTo>
                  <a:pt x="94361" y="19176"/>
                </a:lnTo>
                <a:lnTo>
                  <a:pt x="86613" y="13843"/>
                </a:lnTo>
                <a:close/>
              </a:path>
              <a:path w="459104" h="111760">
                <a:moveTo>
                  <a:pt x="410718" y="13716"/>
                </a:moveTo>
                <a:lnTo>
                  <a:pt x="356361" y="13716"/>
                </a:lnTo>
                <a:lnTo>
                  <a:pt x="356361" y="85090"/>
                </a:lnTo>
                <a:lnTo>
                  <a:pt x="374015" y="85090"/>
                </a:lnTo>
                <a:lnTo>
                  <a:pt x="380872" y="84963"/>
                </a:lnTo>
                <a:lnTo>
                  <a:pt x="387731" y="84709"/>
                </a:lnTo>
                <a:lnTo>
                  <a:pt x="395223" y="84582"/>
                </a:lnTo>
                <a:lnTo>
                  <a:pt x="402208" y="84200"/>
                </a:lnTo>
                <a:lnTo>
                  <a:pt x="420369" y="82169"/>
                </a:lnTo>
                <a:lnTo>
                  <a:pt x="423036" y="81661"/>
                </a:lnTo>
                <a:lnTo>
                  <a:pt x="423036" y="77343"/>
                </a:lnTo>
                <a:lnTo>
                  <a:pt x="365759" y="77343"/>
                </a:lnTo>
                <a:lnTo>
                  <a:pt x="365759" y="21463"/>
                </a:lnTo>
                <a:lnTo>
                  <a:pt x="410718" y="21463"/>
                </a:lnTo>
                <a:lnTo>
                  <a:pt x="410718" y="13716"/>
                </a:lnTo>
                <a:close/>
              </a:path>
              <a:path w="459104" h="111760">
                <a:moveTo>
                  <a:pt x="423036" y="74041"/>
                </a:moveTo>
                <a:lnTo>
                  <a:pt x="365759" y="77343"/>
                </a:lnTo>
                <a:lnTo>
                  <a:pt x="423036" y="77343"/>
                </a:lnTo>
                <a:lnTo>
                  <a:pt x="423036" y="74041"/>
                </a:lnTo>
                <a:close/>
              </a:path>
              <a:path w="459104" h="111760">
                <a:moveTo>
                  <a:pt x="252856" y="10668"/>
                </a:moveTo>
                <a:lnTo>
                  <a:pt x="243331" y="10668"/>
                </a:lnTo>
                <a:lnTo>
                  <a:pt x="243331" y="83947"/>
                </a:lnTo>
                <a:lnTo>
                  <a:pt x="262636" y="83947"/>
                </a:lnTo>
                <a:lnTo>
                  <a:pt x="269620" y="83820"/>
                </a:lnTo>
                <a:lnTo>
                  <a:pt x="276098" y="83566"/>
                </a:lnTo>
                <a:lnTo>
                  <a:pt x="282829" y="83439"/>
                </a:lnTo>
                <a:lnTo>
                  <a:pt x="289813" y="82804"/>
                </a:lnTo>
                <a:lnTo>
                  <a:pt x="304038" y="80772"/>
                </a:lnTo>
                <a:lnTo>
                  <a:pt x="313436" y="79248"/>
                </a:lnTo>
                <a:lnTo>
                  <a:pt x="313436" y="75946"/>
                </a:lnTo>
                <a:lnTo>
                  <a:pt x="252856" y="75946"/>
                </a:lnTo>
                <a:lnTo>
                  <a:pt x="252856" y="10668"/>
                </a:lnTo>
                <a:close/>
              </a:path>
              <a:path w="459104" h="111760">
                <a:moveTo>
                  <a:pt x="313436" y="71374"/>
                </a:moveTo>
                <a:lnTo>
                  <a:pt x="252856" y="75946"/>
                </a:lnTo>
                <a:lnTo>
                  <a:pt x="313436" y="75946"/>
                </a:lnTo>
                <a:lnTo>
                  <a:pt x="313436" y="71374"/>
                </a:lnTo>
                <a:close/>
              </a:path>
              <a:path w="459104" h="111760">
                <a:moveTo>
                  <a:pt x="173608" y="762"/>
                </a:moveTo>
                <a:lnTo>
                  <a:pt x="136779" y="762"/>
                </a:lnTo>
                <a:lnTo>
                  <a:pt x="136779" y="8128"/>
                </a:lnTo>
                <a:lnTo>
                  <a:pt x="173608" y="8128"/>
                </a:lnTo>
                <a:lnTo>
                  <a:pt x="173608" y="762"/>
                </a:lnTo>
                <a:close/>
              </a:path>
              <a:path w="459104" h="111760">
                <a:moveTo>
                  <a:pt x="440690" y="0"/>
                </a:moveTo>
                <a:lnTo>
                  <a:pt x="431165" y="0"/>
                </a:lnTo>
                <a:lnTo>
                  <a:pt x="431165" y="111379"/>
                </a:lnTo>
                <a:lnTo>
                  <a:pt x="440690" y="111379"/>
                </a:lnTo>
                <a:lnTo>
                  <a:pt x="440690" y="53340"/>
                </a:lnTo>
                <a:lnTo>
                  <a:pt x="458596" y="53340"/>
                </a:lnTo>
                <a:lnTo>
                  <a:pt x="458596" y="45339"/>
                </a:lnTo>
                <a:lnTo>
                  <a:pt x="440690" y="45339"/>
                </a:lnTo>
                <a:lnTo>
                  <a:pt x="440690" y="0"/>
                </a:lnTo>
                <a:close/>
              </a:path>
              <a:path w="459104" h="111760">
                <a:moveTo>
                  <a:pt x="331089" y="0"/>
                </a:moveTo>
                <a:lnTo>
                  <a:pt x="321691" y="0"/>
                </a:lnTo>
                <a:lnTo>
                  <a:pt x="321691" y="111379"/>
                </a:lnTo>
                <a:lnTo>
                  <a:pt x="331089" y="111379"/>
                </a:lnTo>
                <a:lnTo>
                  <a:pt x="331089" y="0"/>
                </a:lnTo>
                <a:close/>
              </a:path>
              <a:path w="459104" h="111760">
                <a:moveTo>
                  <a:pt x="213106" y="0"/>
                </a:moveTo>
                <a:lnTo>
                  <a:pt x="203834" y="0"/>
                </a:lnTo>
                <a:lnTo>
                  <a:pt x="203834" y="62992"/>
                </a:lnTo>
                <a:lnTo>
                  <a:pt x="213106" y="62992"/>
                </a:lnTo>
                <a:lnTo>
                  <a:pt x="213106" y="36449"/>
                </a:lnTo>
                <a:lnTo>
                  <a:pt x="229869" y="36449"/>
                </a:lnTo>
                <a:lnTo>
                  <a:pt x="229869" y="28701"/>
                </a:lnTo>
                <a:lnTo>
                  <a:pt x="213106" y="28701"/>
                </a:lnTo>
                <a:lnTo>
                  <a:pt x="21310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99535" y="235171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86150" y="2258060"/>
            <a:ext cx="336550" cy="111760"/>
          </a:xfrm>
          <a:custGeom>
            <a:avLst/>
            <a:gdLst/>
            <a:ahLst/>
            <a:cxnLst/>
            <a:rect l="l" t="t" r="r" b="b"/>
            <a:pathLst>
              <a:path w="336550" h="111760">
                <a:moveTo>
                  <a:pt x="54355" y="13716"/>
                </a:moveTo>
                <a:lnTo>
                  <a:pt x="0" y="13716"/>
                </a:lnTo>
                <a:lnTo>
                  <a:pt x="0" y="85090"/>
                </a:lnTo>
                <a:lnTo>
                  <a:pt x="17652" y="85090"/>
                </a:lnTo>
                <a:lnTo>
                  <a:pt x="24511" y="84963"/>
                </a:lnTo>
                <a:lnTo>
                  <a:pt x="31369" y="84709"/>
                </a:lnTo>
                <a:lnTo>
                  <a:pt x="38862" y="84582"/>
                </a:lnTo>
                <a:lnTo>
                  <a:pt x="45847" y="84200"/>
                </a:lnTo>
                <a:lnTo>
                  <a:pt x="64008" y="82169"/>
                </a:lnTo>
                <a:lnTo>
                  <a:pt x="66675" y="81661"/>
                </a:lnTo>
                <a:lnTo>
                  <a:pt x="66675" y="77343"/>
                </a:lnTo>
                <a:lnTo>
                  <a:pt x="9398" y="77343"/>
                </a:lnTo>
                <a:lnTo>
                  <a:pt x="9398" y="21463"/>
                </a:lnTo>
                <a:lnTo>
                  <a:pt x="54355" y="21463"/>
                </a:lnTo>
                <a:lnTo>
                  <a:pt x="54355" y="13716"/>
                </a:lnTo>
                <a:close/>
              </a:path>
              <a:path w="336550" h="111760">
                <a:moveTo>
                  <a:pt x="66675" y="74041"/>
                </a:moveTo>
                <a:lnTo>
                  <a:pt x="9398" y="77343"/>
                </a:lnTo>
                <a:lnTo>
                  <a:pt x="66675" y="77343"/>
                </a:lnTo>
                <a:lnTo>
                  <a:pt x="66675" y="74041"/>
                </a:lnTo>
                <a:close/>
              </a:path>
              <a:path w="336550" h="111760">
                <a:moveTo>
                  <a:pt x="285623" y="13335"/>
                </a:moveTo>
                <a:lnTo>
                  <a:pt x="233172" y="13335"/>
                </a:lnTo>
                <a:lnTo>
                  <a:pt x="233172" y="20955"/>
                </a:lnTo>
                <a:lnTo>
                  <a:pt x="274954" y="20955"/>
                </a:lnTo>
                <a:lnTo>
                  <a:pt x="274447" y="25781"/>
                </a:lnTo>
                <a:lnTo>
                  <a:pt x="273050" y="31623"/>
                </a:lnTo>
                <a:lnTo>
                  <a:pt x="270637" y="38481"/>
                </a:lnTo>
                <a:lnTo>
                  <a:pt x="268350" y="45466"/>
                </a:lnTo>
                <a:lnTo>
                  <a:pt x="264667" y="52324"/>
                </a:lnTo>
                <a:lnTo>
                  <a:pt x="259714" y="59055"/>
                </a:lnTo>
                <a:lnTo>
                  <a:pt x="255397" y="65024"/>
                </a:lnTo>
                <a:lnTo>
                  <a:pt x="250062" y="70231"/>
                </a:lnTo>
                <a:lnTo>
                  <a:pt x="237871" y="79375"/>
                </a:lnTo>
                <a:lnTo>
                  <a:pt x="232028" y="82931"/>
                </a:lnTo>
                <a:lnTo>
                  <a:pt x="226313" y="85725"/>
                </a:lnTo>
                <a:lnTo>
                  <a:pt x="233679" y="91440"/>
                </a:lnTo>
                <a:lnTo>
                  <a:pt x="268604" y="61722"/>
                </a:lnTo>
                <a:lnTo>
                  <a:pt x="285241" y="20320"/>
                </a:lnTo>
                <a:lnTo>
                  <a:pt x="285623" y="13335"/>
                </a:lnTo>
                <a:close/>
              </a:path>
              <a:path w="336550" h="111760">
                <a:moveTo>
                  <a:pt x="171576" y="11430"/>
                </a:moveTo>
                <a:lnTo>
                  <a:pt x="117221" y="11430"/>
                </a:lnTo>
                <a:lnTo>
                  <a:pt x="117221" y="19176"/>
                </a:lnTo>
                <a:lnTo>
                  <a:pt x="162305" y="19176"/>
                </a:lnTo>
                <a:lnTo>
                  <a:pt x="162305" y="45720"/>
                </a:lnTo>
                <a:lnTo>
                  <a:pt x="117221" y="45720"/>
                </a:lnTo>
                <a:lnTo>
                  <a:pt x="117221" y="88646"/>
                </a:lnTo>
                <a:lnTo>
                  <a:pt x="158114" y="88138"/>
                </a:lnTo>
                <a:lnTo>
                  <a:pt x="164973" y="87757"/>
                </a:lnTo>
                <a:lnTo>
                  <a:pt x="172212" y="86995"/>
                </a:lnTo>
                <a:lnTo>
                  <a:pt x="179450" y="86360"/>
                </a:lnTo>
                <a:lnTo>
                  <a:pt x="184785" y="85725"/>
                </a:lnTo>
                <a:lnTo>
                  <a:pt x="188467" y="85217"/>
                </a:lnTo>
                <a:lnTo>
                  <a:pt x="188467" y="80899"/>
                </a:lnTo>
                <a:lnTo>
                  <a:pt x="126619" y="80899"/>
                </a:lnTo>
                <a:lnTo>
                  <a:pt x="126619" y="53467"/>
                </a:lnTo>
                <a:lnTo>
                  <a:pt x="171576" y="53467"/>
                </a:lnTo>
                <a:lnTo>
                  <a:pt x="171576" y="11430"/>
                </a:lnTo>
                <a:close/>
              </a:path>
              <a:path w="336550" h="111760">
                <a:moveTo>
                  <a:pt x="188467" y="77597"/>
                </a:moveTo>
                <a:lnTo>
                  <a:pt x="126619" y="80899"/>
                </a:lnTo>
                <a:lnTo>
                  <a:pt x="188467" y="80899"/>
                </a:lnTo>
                <a:lnTo>
                  <a:pt x="188467" y="77597"/>
                </a:lnTo>
                <a:close/>
              </a:path>
              <a:path w="336550" h="111760">
                <a:moveTo>
                  <a:pt x="318135" y="0"/>
                </a:moveTo>
                <a:lnTo>
                  <a:pt x="308737" y="0"/>
                </a:lnTo>
                <a:lnTo>
                  <a:pt x="308737" y="111379"/>
                </a:lnTo>
                <a:lnTo>
                  <a:pt x="318135" y="111379"/>
                </a:lnTo>
                <a:lnTo>
                  <a:pt x="318135" y="55753"/>
                </a:lnTo>
                <a:lnTo>
                  <a:pt x="336423" y="55753"/>
                </a:lnTo>
                <a:lnTo>
                  <a:pt x="336423" y="47625"/>
                </a:lnTo>
                <a:lnTo>
                  <a:pt x="318135" y="47625"/>
                </a:lnTo>
                <a:lnTo>
                  <a:pt x="318135" y="0"/>
                </a:lnTo>
                <a:close/>
              </a:path>
              <a:path w="336550" h="111760">
                <a:moveTo>
                  <a:pt x="206501" y="0"/>
                </a:moveTo>
                <a:lnTo>
                  <a:pt x="197103" y="0"/>
                </a:lnTo>
                <a:lnTo>
                  <a:pt x="197103" y="111379"/>
                </a:lnTo>
                <a:lnTo>
                  <a:pt x="206501" y="111379"/>
                </a:lnTo>
                <a:lnTo>
                  <a:pt x="206501" y="0"/>
                </a:lnTo>
                <a:close/>
              </a:path>
              <a:path w="336550" h="111760">
                <a:moveTo>
                  <a:pt x="84327" y="0"/>
                </a:moveTo>
                <a:lnTo>
                  <a:pt x="74802" y="0"/>
                </a:lnTo>
                <a:lnTo>
                  <a:pt x="74802" y="111379"/>
                </a:lnTo>
                <a:lnTo>
                  <a:pt x="84327" y="111379"/>
                </a:lnTo>
                <a:lnTo>
                  <a:pt x="84327" y="53340"/>
                </a:lnTo>
                <a:lnTo>
                  <a:pt x="102235" y="53340"/>
                </a:lnTo>
                <a:lnTo>
                  <a:pt x="102235" y="45339"/>
                </a:lnTo>
                <a:lnTo>
                  <a:pt x="84327" y="45339"/>
                </a:lnTo>
                <a:lnTo>
                  <a:pt x="8432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875023" y="2258060"/>
            <a:ext cx="346075" cy="110489"/>
          </a:xfrm>
          <a:custGeom>
            <a:avLst/>
            <a:gdLst/>
            <a:ahLst/>
            <a:cxnLst/>
            <a:rect l="l" t="t" r="r" b="b"/>
            <a:pathLst>
              <a:path w="346075" h="110489">
                <a:moveTo>
                  <a:pt x="263143" y="77597"/>
                </a:moveTo>
                <a:lnTo>
                  <a:pt x="253746" y="77597"/>
                </a:lnTo>
                <a:lnTo>
                  <a:pt x="253746" y="108839"/>
                </a:lnTo>
                <a:lnTo>
                  <a:pt x="332486" y="108839"/>
                </a:lnTo>
                <a:lnTo>
                  <a:pt x="332486" y="101092"/>
                </a:lnTo>
                <a:lnTo>
                  <a:pt x="263143" y="101092"/>
                </a:lnTo>
                <a:lnTo>
                  <a:pt x="263143" y="77597"/>
                </a:lnTo>
                <a:close/>
              </a:path>
              <a:path w="346075" h="110489">
                <a:moveTo>
                  <a:pt x="328929" y="0"/>
                </a:moveTo>
                <a:lnTo>
                  <a:pt x="319659" y="0"/>
                </a:lnTo>
                <a:lnTo>
                  <a:pt x="319659" y="82931"/>
                </a:lnTo>
                <a:lnTo>
                  <a:pt x="328929" y="82931"/>
                </a:lnTo>
                <a:lnTo>
                  <a:pt x="328929" y="42164"/>
                </a:lnTo>
                <a:lnTo>
                  <a:pt x="345693" y="42164"/>
                </a:lnTo>
                <a:lnTo>
                  <a:pt x="345693" y="34163"/>
                </a:lnTo>
                <a:lnTo>
                  <a:pt x="328929" y="34163"/>
                </a:lnTo>
                <a:lnTo>
                  <a:pt x="328929" y="0"/>
                </a:lnTo>
                <a:close/>
              </a:path>
              <a:path w="346075" h="110489">
                <a:moveTo>
                  <a:pt x="280670" y="32258"/>
                </a:moveTo>
                <a:lnTo>
                  <a:pt x="262381" y="32258"/>
                </a:lnTo>
                <a:lnTo>
                  <a:pt x="255142" y="34163"/>
                </a:lnTo>
                <a:lnTo>
                  <a:pt x="244475" y="41783"/>
                </a:lnTo>
                <a:lnTo>
                  <a:pt x="241808" y="46228"/>
                </a:lnTo>
                <a:lnTo>
                  <a:pt x="241808" y="56515"/>
                </a:lnTo>
                <a:lnTo>
                  <a:pt x="244475" y="60960"/>
                </a:lnTo>
                <a:lnTo>
                  <a:pt x="249681" y="64897"/>
                </a:lnTo>
                <a:lnTo>
                  <a:pt x="255015" y="68707"/>
                </a:lnTo>
                <a:lnTo>
                  <a:pt x="262254" y="70612"/>
                </a:lnTo>
                <a:lnTo>
                  <a:pt x="280542" y="70612"/>
                </a:lnTo>
                <a:lnTo>
                  <a:pt x="287781" y="68707"/>
                </a:lnTo>
                <a:lnTo>
                  <a:pt x="293115" y="64897"/>
                </a:lnTo>
                <a:lnTo>
                  <a:pt x="295299" y="63246"/>
                </a:lnTo>
                <a:lnTo>
                  <a:pt x="265049" y="63246"/>
                </a:lnTo>
                <a:lnTo>
                  <a:pt x="260350" y="62103"/>
                </a:lnTo>
                <a:lnTo>
                  <a:pt x="253746" y="57276"/>
                </a:lnTo>
                <a:lnTo>
                  <a:pt x="252170" y="54610"/>
                </a:lnTo>
                <a:lnTo>
                  <a:pt x="252095" y="48133"/>
                </a:lnTo>
                <a:lnTo>
                  <a:pt x="253746" y="45339"/>
                </a:lnTo>
                <a:lnTo>
                  <a:pt x="257048" y="42925"/>
                </a:lnTo>
                <a:lnTo>
                  <a:pt x="260350" y="40386"/>
                </a:lnTo>
                <a:lnTo>
                  <a:pt x="265049" y="39243"/>
                </a:lnTo>
                <a:lnTo>
                  <a:pt x="294851" y="39243"/>
                </a:lnTo>
                <a:lnTo>
                  <a:pt x="287909" y="34163"/>
                </a:lnTo>
                <a:lnTo>
                  <a:pt x="280670" y="32258"/>
                </a:lnTo>
                <a:close/>
              </a:path>
              <a:path w="346075" h="110489">
                <a:moveTo>
                  <a:pt x="294851" y="39243"/>
                </a:moveTo>
                <a:lnTo>
                  <a:pt x="277749" y="39243"/>
                </a:lnTo>
                <a:lnTo>
                  <a:pt x="282575" y="40386"/>
                </a:lnTo>
                <a:lnTo>
                  <a:pt x="285876" y="42925"/>
                </a:lnTo>
                <a:lnTo>
                  <a:pt x="289178" y="45339"/>
                </a:lnTo>
                <a:lnTo>
                  <a:pt x="290829" y="48133"/>
                </a:lnTo>
                <a:lnTo>
                  <a:pt x="290829" y="54610"/>
                </a:lnTo>
                <a:lnTo>
                  <a:pt x="289178" y="57404"/>
                </a:lnTo>
                <a:lnTo>
                  <a:pt x="285876" y="59690"/>
                </a:lnTo>
                <a:lnTo>
                  <a:pt x="282575" y="62103"/>
                </a:lnTo>
                <a:lnTo>
                  <a:pt x="277749" y="63246"/>
                </a:lnTo>
                <a:lnTo>
                  <a:pt x="295299" y="63246"/>
                </a:lnTo>
                <a:lnTo>
                  <a:pt x="298323" y="60960"/>
                </a:lnTo>
                <a:lnTo>
                  <a:pt x="300863" y="56515"/>
                </a:lnTo>
                <a:lnTo>
                  <a:pt x="300863" y="46228"/>
                </a:lnTo>
                <a:lnTo>
                  <a:pt x="298323" y="41783"/>
                </a:lnTo>
                <a:lnTo>
                  <a:pt x="294851" y="39243"/>
                </a:lnTo>
                <a:close/>
              </a:path>
              <a:path w="346075" h="110489">
                <a:moveTo>
                  <a:pt x="306324" y="18161"/>
                </a:moveTo>
                <a:lnTo>
                  <a:pt x="236347" y="18161"/>
                </a:lnTo>
                <a:lnTo>
                  <a:pt x="236347" y="25400"/>
                </a:lnTo>
                <a:lnTo>
                  <a:pt x="306324" y="25400"/>
                </a:lnTo>
                <a:lnTo>
                  <a:pt x="306324" y="18161"/>
                </a:lnTo>
                <a:close/>
              </a:path>
              <a:path w="346075" h="110489">
                <a:moveTo>
                  <a:pt x="289433" y="762"/>
                </a:moveTo>
                <a:lnTo>
                  <a:pt x="252602" y="762"/>
                </a:lnTo>
                <a:lnTo>
                  <a:pt x="252602" y="8128"/>
                </a:lnTo>
                <a:lnTo>
                  <a:pt x="289433" y="8128"/>
                </a:lnTo>
                <a:lnTo>
                  <a:pt x="289433" y="762"/>
                </a:lnTo>
                <a:close/>
              </a:path>
              <a:path w="346075" h="110489">
                <a:moveTo>
                  <a:pt x="149225" y="75438"/>
                </a:moveTo>
                <a:lnTo>
                  <a:pt x="139826" y="75438"/>
                </a:lnTo>
                <a:lnTo>
                  <a:pt x="139826" y="108839"/>
                </a:lnTo>
                <a:lnTo>
                  <a:pt x="221106" y="108839"/>
                </a:lnTo>
                <a:lnTo>
                  <a:pt x="221106" y="101092"/>
                </a:lnTo>
                <a:lnTo>
                  <a:pt x="149225" y="101092"/>
                </a:lnTo>
                <a:lnTo>
                  <a:pt x="149225" y="75438"/>
                </a:lnTo>
                <a:close/>
              </a:path>
              <a:path w="346075" h="110489">
                <a:moveTo>
                  <a:pt x="218186" y="0"/>
                </a:moveTo>
                <a:lnTo>
                  <a:pt x="208787" y="0"/>
                </a:lnTo>
                <a:lnTo>
                  <a:pt x="208787" y="19304"/>
                </a:lnTo>
                <a:lnTo>
                  <a:pt x="188722" y="19304"/>
                </a:lnTo>
                <a:lnTo>
                  <a:pt x="188722" y="27178"/>
                </a:lnTo>
                <a:lnTo>
                  <a:pt x="208787" y="27178"/>
                </a:lnTo>
                <a:lnTo>
                  <a:pt x="208787" y="38989"/>
                </a:lnTo>
                <a:lnTo>
                  <a:pt x="188722" y="38989"/>
                </a:lnTo>
                <a:lnTo>
                  <a:pt x="188722" y="46863"/>
                </a:lnTo>
                <a:lnTo>
                  <a:pt x="208787" y="46863"/>
                </a:lnTo>
                <a:lnTo>
                  <a:pt x="208787" y="81661"/>
                </a:lnTo>
                <a:lnTo>
                  <a:pt x="218186" y="81661"/>
                </a:lnTo>
                <a:lnTo>
                  <a:pt x="218186" y="0"/>
                </a:lnTo>
                <a:close/>
              </a:path>
              <a:path w="346075" h="110489">
                <a:moveTo>
                  <a:pt x="177037" y="19812"/>
                </a:moveTo>
                <a:lnTo>
                  <a:pt x="167512" y="19812"/>
                </a:lnTo>
                <a:lnTo>
                  <a:pt x="165862" y="56388"/>
                </a:lnTo>
                <a:lnTo>
                  <a:pt x="162687" y="56515"/>
                </a:lnTo>
                <a:lnTo>
                  <a:pt x="120141" y="56515"/>
                </a:lnTo>
                <a:lnTo>
                  <a:pt x="120141" y="64389"/>
                </a:lnTo>
                <a:lnTo>
                  <a:pt x="165862" y="64262"/>
                </a:lnTo>
                <a:lnTo>
                  <a:pt x="195579" y="62230"/>
                </a:lnTo>
                <a:lnTo>
                  <a:pt x="195579" y="56134"/>
                </a:lnTo>
                <a:lnTo>
                  <a:pt x="175260" y="56134"/>
                </a:lnTo>
                <a:lnTo>
                  <a:pt x="177037" y="19812"/>
                </a:lnTo>
                <a:close/>
              </a:path>
              <a:path w="346075" h="110489">
                <a:moveTo>
                  <a:pt x="143763" y="19812"/>
                </a:moveTo>
                <a:lnTo>
                  <a:pt x="134112" y="19812"/>
                </a:lnTo>
                <a:lnTo>
                  <a:pt x="136016" y="56515"/>
                </a:lnTo>
                <a:lnTo>
                  <a:pt x="145414" y="56515"/>
                </a:lnTo>
                <a:lnTo>
                  <a:pt x="143763" y="19812"/>
                </a:lnTo>
                <a:close/>
              </a:path>
              <a:path w="346075" h="110489">
                <a:moveTo>
                  <a:pt x="195579" y="54483"/>
                </a:moveTo>
                <a:lnTo>
                  <a:pt x="192659" y="54991"/>
                </a:lnTo>
                <a:lnTo>
                  <a:pt x="178688" y="56007"/>
                </a:lnTo>
                <a:lnTo>
                  <a:pt x="175260" y="56134"/>
                </a:lnTo>
                <a:lnTo>
                  <a:pt x="195579" y="56134"/>
                </a:lnTo>
                <a:lnTo>
                  <a:pt x="195579" y="54483"/>
                </a:lnTo>
                <a:close/>
              </a:path>
              <a:path w="346075" h="110489">
                <a:moveTo>
                  <a:pt x="188722" y="8000"/>
                </a:moveTo>
                <a:lnTo>
                  <a:pt x="123316" y="8000"/>
                </a:lnTo>
                <a:lnTo>
                  <a:pt x="123316" y="15875"/>
                </a:lnTo>
                <a:lnTo>
                  <a:pt x="188722" y="15875"/>
                </a:lnTo>
                <a:lnTo>
                  <a:pt x="188722" y="8000"/>
                </a:lnTo>
                <a:close/>
              </a:path>
              <a:path w="346075" h="110489">
                <a:moveTo>
                  <a:pt x="96265" y="67564"/>
                </a:moveTo>
                <a:lnTo>
                  <a:pt x="15239" y="67564"/>
                </a:lnTo>
                <a:lnTo>
                  <a:pt x="15239" y="75184"/>
                </a:lnTo>
                <a:lnTo>
                  <a:pt x="86105" y="75184"/>
                </a:lnTo>
                <a:lnTo>
                  <a:pt x="86105" y="85090"/>
                </a:lnTo>
                <a:lnTo>
                  <a:pt x="15239" y="85090"/>
                </a:lnTo>
                <a:lnTo>
                  <a:pt x="15239" y="110109"/>
                </a:lnTo>
                <a:lnTo>
                  <a:pt x="98933" y="110109"/>
                </a:lnTo>
                <a:lnTo>
                  <a:pt x="98933" y="102489"/>
                </a:lnTo>
                <a:lnTo>
                  <a:pt x="25400" y="102489"/>
                </a:lnTo>
                <a:lnTo>
                  <a:pt x="25400" y="92456"/>
                </a:lnTo>
                <a:lnTo>
                  <a:pt x="96265" y="92456"/>
                </a:lnTo>
                <a:lnTo>
                  <a:pt x="96265" y="67564"/>
                </a:lnTo>
                <a:close/>
              </a:path>
              <a:path w="346075" h="110489">
                <a:moveTo>
                  <a:pt x="60451" y="55880"/>
                </a:moveTo>
                <a:lnTo>
                  <a:pt x="50673" y="55880"/>
                </a:lnTo>
                <a:lnTo>
                  <a:pt x="50673" y="67564"/>
                </a:lnTo>
                <a:lnTo>
                  <a:pt x="60451" y="67564"/>
                </a:lnTo>
                <a:lnTo>
                  <a:pt x="60451" y="55880"/>
                </a:lnTo>
                <a:close/>
              </a:path>
              <a:path w="346075" h="110489">
                <a:moveTo>
                  <a:pt x="111378" y="48641"/>
                </a:moveTo>
                <a:lnTo>
                  <a:pt x="0" y="48641"/>
                </a:lnTo>
                <a:lnTo>
                  <a:pt x="0" y="55880"/>
                </a:lnTo>
                <a:lnTo>
                  <a:pt x="111378" y="55880"/>
                </a:lnTo>
                <a:lnTo>
                  <a:pt x="111378" y="48641"/>
                </a:lnTo>
                <a:close/>
              </a:path>
              <a:path w="346075" h="110489">
                <a:moveTo>
                  <a:pt x="24637" y="2159"/>
                </a:moveTo>
                <a:lnTo>
                  <a:pt x="15239" y="2159"/>
                </a:lnTo>
                <a:lnTo>
                  <a:pt x="15239" y="38989"/>
                </a:lnTo>
                <a:lnTo>
                  <a:pt x="96138" y="38989"/>
                </a:lnTo>
                <a:lnTo>
                  <a:pt x="96138" y="31623"/>
                </a:lnTo>
                <a:lnTo>
                  <a:pt x="24637" y="31623"/>
                </a:lnTo>
                <a:lnTo>
                  <a:pt x="24637" y="20193"/>
                </a:lnTo>
                <a:lnTo>
                  <a:pt x="96138" y="20193"/>
                </a:lnTo>
                <a:lnTo>
                  <a:pt x="96138" y="13335"/>
                </a:lnTo>
                <a:lnTo>
                  <a:pt x="24637" y="13335"/>
                </a:lnTo>
                <a:lnTo>
                  <a:pt x="24637" y="2159"/>
                </a:lnTo>
                <a:close/>
              </a:path>
              <a:path w="346075" h="110489">
                <a:moveTo>
                  <a:pt x="96138" y="20193"/>
                </a:moveTo>
                <a:lnTo>
                  <a:pt x="86867" y="20193"/>
                </a:lnTo>
                <a:lnTo>
                  <a:pt x="86867" y="31623"/>
                </a:lnTo>
                <a:lnTo>
                  <a:pt x="96138" y="31623"/>
                </a:lnTo>
                <a:lnTo>
                  <a:pt x="96138" y="20193"/>
                </a:lnTo>
                <a:close/>
              </a:path>
              <a:path w="346075" h="110489">
                <a:moveTo>
                  <a:pt x="96138" y="2159"/>
                </a:moveTo>
                <a:lnTo>
                  <a:pt x="86867" y="2159"/>
                </a:lnTo>
                <a:lnTo>
                  <a:pt x="86867" y="13335"/>
                </a:lnTo>
                <a:lnTo>
                  <a:pt x="96138" y="13335"/>
                </a:lnTo>
                <a:lnTo>
                  <a:pt x="96138" y="2159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73422" y="2258060"/>
            <a:ext cx="800226" cy="11341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42738" y="2258060"/>
            <a:ext cx="456565" cy="111760"/>
          </a:xfrm>
          <a:custGeom>
            <a:avLst/>
            <a:gdLst/>
            <a:ahLst/>
            <a:cxnLst/>
            <a:rect l="l" t="t" r="r" b="b"/>
            <a:pathLst>
              <a:path w="456564" h="111760">
                <a:moveTo>
                  <a:pt x="141350" y="72517"/>
                </a:moveTo>
                <a:lnTo>
                  <a:pt x="131952" y="72517"/>
                </a:lnTo>
                <a:lnTo>
                  <a:pt x="131952" y="108839"/>
                </a:lnTo>
                <a:lnTo>
                  <a:pt x="210820" y="108839"/>
                </a:lnTo>
                <a:lnTo>
                  <a:pt x="210820" y="101092"/>
                </a:lnTo>
                <a:lnTo>
                  <a:pt x="141350" y="101092"/>
                </a:lnTo>
                <a:lnTo>
                  <a:pt x="141350" y="72517"/>
                </a:lnTo>
                <a:close/>
              </a:path>
              <a:path w="456564" h="111760">
                <a:moveTo>
                  <a:pt x="207010" y="0"/>
                </a:moveTo>
                <a:lnTo>
                  <a:pt x="197738" y="0"/>
                </a:lnTo>
                <a:lnTo>
                  <a:pt x="197738" y="80899"/>
                </a:lnTo>
                <a:lnTo>
                  <a:pt x="207010" y="80899"/>
                </a:lnTo>
                <a:lnTo>
                  <a:pt x="207010" y="39497"/>
                </a:lnTo>
                <a:lnTo>
                  <a:pt x="223900" y="39497"/>
                </a:lnTo>
                <a:lnTo>
                  <a:pt x="223900" y="31623"/>
                </a:lnTo>
                <a:lnTo>
                  <a:pt x="207010" y="31623"/>
                </a:lnTo>
                <a:lnTo>
                  <a:pt x="207010" y="0"/>
                </a:lnTo>
                <a:close/>
              </a:path>
              <a:path w="456564" h="111760">
                <a:moveTo>
                  <a:pt x="175640" y="8255"/>
                </a:moveTo>
                <a:lnTo>
                  <a:pt x="119761" y="8255"/>
                </a:lnTo>
                <a:lnTo>
                  <a:pt x="119761" y="59309"/>
                </a:lnTo>
                <a:lnTo>
                  <a:pt x="139573" y="59309"/>
                </a:lnTo>
                <a:lnTo>
                  <a:pt x="146685" y="59182"/>
                </a:lnTo>
                <a:lnTo>
                  <a:pt x="160527" y="58674"/>
                </a:lnTo>
                <a:lnTo>
                  <a:pt x="167512" y="58293"/>
                </a:lnTo>
                <a:lnTo>
                  <a:pt x="173989" y="57658"/>
                </a:lnTo>
                <a:lnTo>
                  <a:pt x="180466" y="57150"/>
                </a:lnTo>
                <a:lnTo>
                  <a:pt x="185674" y="56515"/>
                </a:lnTo>
                <a:lnTo>
                  <a:pt x="189611" y="55880"/>
                </a:lnTo>
                <a:lnTo>
                  <a:pt x="189611" y="51435"/>
                </a:lnTo>
                <a:lnTo>
                  <a:pt x="129159" y="51435"/>
                </a:lnTo>
                <a:lnTo>
                  <a:pt x="129159" y="16001"/>
                </a:lnTo>
                <a:lnTo>
                  <a:pt x="175640" y="16001"/>
                </a:lnTo>
                <a:lnTo>
                  <a:pt x="175640" y="8255"/>
                </a:lnTo>
                <a:close/>
              </a:path>
              <a:path w="456564" h="111760">
                <a:moveTo>
                  <a:pt x="189611" y="48260"/>
                </a:moveTo>
                <a:lnTo>
                  <a:pt x="129159" y="51435"/>
                </a:lnTo>
                <a:lnTo>
                  <a:pt x="189611" y="51435"/>
                </a:lnTo>
                <a:lnTo>
                  <a:pt x="189611" y="48260"/>
                </a:lnTo>
                <a:close/>
              </a:path>
              <a:path w="456564" h="111760">
                <a:moveTo>
                  <a:pt x="272796" y="8763"/>
                </a:moveTo>
                <a:lnTo>
                  <a:pt x="255142" y="8763"/>
                </a:lnTo>
                <a:lnTo>
                  <a:pt x="248158" y="12446"/>
                </a:lnTo>
                <a:lnTo>
                  <a:pt x="234950" y="49657"/>
                </a:lnTo>
                <a:lnTo>
                  <a:pt x="235457" y="58420"/>
                </a:lnTo>
                <a:lnTo>
                  <a:pt x="255142" y="90424"/>
                </a:lnTo>
                <a:lnTo>
                  <a:pt x="272796" y="90424"/>
                </a:lnTo>
                <a:lnTo>
                  <a:pt x="279781" y="86741"/>
                </a:lnTo>
                <a:lnTo>
                  <a:pt x="283216" y="81915"/>
                </a:lnTo>
                <a:lnTo>
                  <a:pt x="257810" y="81915"/>
                </a:lnTo>
                <a:lnTo>
                  <a:pt x="252984" y="78740"/>
                </a:lnTo>
                <a:lnTo>
                  <a:pt x="246220" y="66214"/>
                </a:lnTo>
                <a:lnTo>
                  <a:pt x="246098" y="65913"/>
                </a:lnTo>
                <a:lnTo>
                  <a:pt x="244475" y="58420"/>
                </a:lnTo>
                <a:lnTo>
                  <a:pt x="244475" y="40640"/>
                </a:lnTo>
                <a:lnTo>
                  <a:pt x="246125" y="33147"/>
                </a:lnTo>
                <a:lnTo>
                  <a:pt x="252984" y="20447"/>
                </a:lnTo>
                <a:lnTo>
                  <a:pt x="257810" y="17272"/>
                </a:lnTo>
                <a:lnTo>
                  <a:pt x="283275" y="17272"/>
                </a:lnTo>
                <a:lnTo>
                  <a:pt x="279781" y="12446"/>
                </a:lnTo>
                <a:lnTo>
                  <a:pt x="272796" y="8763"/>
                </a:lnTo>
                <a:close/>
              </a:path>
              <a:path w="456564" h="111760">
                <a:moveTo>
                  <a:pt x="283275" y="17272"/>
                </a:moveTo>
                <a:lnTo>
                  <a:pt x="270383" y="17272"/>
                </a:lnTo>
                <a:lnTo>
                  <a:pt x="275209" y="20447"/>
                </a:lnTo>
                <a:lnTo>
                  <a:pt x="278511" y="26797"/>
                </a:lnTo>
                <a:lnTo>
                  <a:pt x="281939" y="33147"/>
                </a:lnTo>
                <a:lnTo>
                  <a:pt x="283590" y="40640"/>
                </a:lnTo>
                <a:lnTo>
                  <a:pt x="283563" y="58420"/>
                </a:lnTo>
                <a:lnTo>
                  <a:pt x="281939" y="65913"/>
                </a:lnTo>
                <a:lnTo>
                  <a:pt x="278101" y="73177"/>
                </a:lnTo>
                <a:lnTo>
                  <a:pt x="275209" y="78740"/>
                </a:lnTo>
                <a:lnTo>
                  <a:pt x="270383" y="81915"/>
                </a:lnTo>
                <a:lnTo>
                  <a:pt x="283216" y="81915"/>
                </a:lnTo>
                <a:lnTo>
                  <a:pt x="292862" y="49657"/>
                </a:lnTo>
                <a:lnTo>
                  <a:pt x="292383" y="40796"/>
                </a:lnTo>
                <a:lnTo>
                  <a:pt x="290941" y="32877"/>
                </a:lnTo>
                <a:lnTo>
                  <a:pt x="288522" y="25886"/>
                </a:lnTo>
                <a:lnTo>
                  <a:pt x="285114" y="19812"/>
                </a:lnTo>
                <a:lnTo>
                  <a:pt x="283275" y="17272"/>
                </a:lnTo>
                <a:close/>
              </a:path>
              <a:path w="456564" h="111760">
                <a:moveTo>
                  <a:pt x="76200" y="2667"/>
                </a:moveTo>
                <a:lnTo>
                  <a:pt x="66928" y="2667"/>
                </a:lnTo>
                <a:lnTo>
                  <a:pt x="66928" y="28194"/>
                </a:lnTo>
                <a:lnTo>
                  <a:pt x="50926" y="28194"/>
                </a:lnTo>
                <a:lnTo>
                  <a:pt x="50926" y="35941"/>
                </a:lnTo>
                <a:lnTo>
                  <a:pt x="66928" y="35941"/>
                </a:lnTo>
                <a:lnTo>
                  <a:pt x="66928" y="59436"/>
                </a:lnTo>
                <a:lnTo>
                  <a:pt x="48767" y="59436"/>
                </a:lnTo>
                <a:lnTo>
                  <a:pt x="48767" y="67310"/>
                </a:lnTo>
                <a:lnTo>
                  <a:pt x="66928" y="67310"/>
                </a:lnTo>
                <a:lnTo>
                  <a:pt x="66928" y="106299"/>
                </a:lnTo>
                <a:lnTo>
                  <a:pt x="76200" y="106299"/>
                </a:lnTo>
                <a:lnTo>
                  <a:pt x="76200" y="2667"/>
                </a:lnTo>
                <a:close/>
              </a:path>
              <a:path w="456564" h="111760">
                <a:moveTo>
                  <a:pt x="50546" y="14732"/>
                </a:moveTo>
                <a:lnTo>
                  <a:pt x="6985" y="14732"/>
                </a:lnTo>
                <a:lnTo>
                  <a:pt x="6985" y="22479"/>
                </a:lnTo>
                <a:lnTo>
                  <a:pt x="40004" y="22479"/>
                </a:lnTo>
                <a:lnTo>
                  <a:pt x="39624" y="27305"/>
                </a:lnTo>
                <a:lnTo>
                  <a:pt x="28575" y="58039"/>
                </a:lnTo>
                <a:lnTo>
                  <a:pt x="24511" y="64643"/>
                </a:lnTo>
                <a:lnTo>
                  <a:pt x="0" y="85725"/>
                </a:lnTo>
                <a:lnTo>
                  <a:pt x="7492" y="91313"/>
                </a:lnTo>
                <a:lnTo>
                  <a:pt x="36449" y="62103"/>
                </a:lnTo>
                <a:lnTo>
                  <a:pt x="50037" y="22098"/>
                </a:lnTo>
                <a:lnTo>
                  <a:pt x="50546" y="14732"/>
                </a:lnTo>
                <a:close/>
              </a:path>
              <a:path w="456564" h="111760">
                <a:moveTo>
                  <a:pt x="362331" y="10668"/>
                </a:moveTo>
                <a:lnTo>
                  <a:pt x="352806" y="10668"/>
                </a:lnTo>
                <a:lnTo>
                  <a:pt x="352806" y="83947"/>
                </a:lnTo>
                <a:lnTo>
                  <a:pt x="389763" y="83439"/>
                </a:lnTo>
                <a:lnTo>
                  <a:pt x="396748" y="82804"/>
                </a:lnTo>
                <a:lnTo>
                  <a:pt x="403860" y="81788"/>
                </a:lnTo>
                <a:lnTo>
                  <a:pt x="410972" y="80899"/>
                </a:lnTo>
                <a:lnTo>
                  <a:pt x="420370" y="79375"/>
                </a:lnTo>
                <a:lnTo>
                  <a:pt x="420370" y="75946"/>
                </a:lnTo>
                <a:lnTo>
                  <a:pt x="362331" y="75946"/>
                </a:lnTo>
                <a:lnTo>
                  <a:pt x="362331" y="10668"/>
                </a:lnTo>
                <a:close/>
              </a:path>
              <a:path w="456564" h="111760">
                <a:moveTo>
                  <a:pt x="420370" y="71374"/>
                </a:moveTo>
                <a:lnTo>
                  <a:pt x="362331" y="75946"/>
                </a:lnTo>
                <a:lnTo>
                  <a:pt x="420370" y="75946"/>
                </a:lnTo>
                <a:lnTo>
                  <a:pt x="420370" y="71374"/>
                </a:lnTo>
                <a:close/>
              </a:path>
              <a:path w="456564" h="111760">
                <a:moveTo>
                  <a:pt x="438023" y="0"/>
                </a:moveTo>
                <a:lnTo>
                  <a:pt x="428625" y="0"/>
                </a:lnTo>
                <a:lnTo>
                  <a:pt x="428625" y="111379"/>
                </a:lnTo>
                <a:lnTo>
                  <a:pt x="438023" y="111379"/>
                </a:lnTo>
                <a:lnTo>
                  <a:pt x="438023" y="51689"/>
                </a:lnTo>
                <a:lnTo>
                  <a:pt x="456184" y="51689"/>
                </a:lnTo>
                <a:lnTo>
                  <a:pt x="456184" y="43688"/>
                </a:lnTo>
                <a:lnTo>
                  <a:pt x="438023" y="43688"/>
                </a:lnTo>
                <a:lnTo>
                  <a:pt x="438023" y="0"/>
                </a:lnTo>
                <a:close/>
              </a:path>
              <a:path w="456564" h="111760">
                <a:moveTo>
                  <a:pt x="328422" y="0"/>
                </a:moveTo>
                <a:lnTo>
                  <a:pt x="319024" y="0"/>
                </a:lnTo>
                <a:lnTo>
                  <a:pt x="319024" y="111379"/>
                </a:lnTo>
                <a:lnTo>
                  <a:pt x="328422" y="111379"/>
                </a:lnTo>
                <a:lnTo>
                  <a:pt x="328422" y="0"/>
                </a:lnTo>
                <a:close/>
              </a:path>
              <a:path w="456564" h="111760">
                <a:moveTo>
                  <a:pt x="99187" y="0"/>
                </a:moveTo>
                <a:lnTo>
                  <a:pt x="90042" y="0"/>
                </a:lnTo>
                <a:lnTo>
                  <a:pt x="90042" y="111379"/>
                </a:lnTo>
                <a:lnTo>
                  <a:pt x="99187" y="111379"/>
                </a:lnTo>
                <a:lnTo>
                  <a:pt x="9918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661659" y="2257551"/>
            <a:ext cx="217550" cy="1118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40044" y="2258060"/>
            <a:ext cx="338455" cy="113664"/>
          </a:xfrm>
          <a:custGeom>
            <a:avLst/>
            <a:gdLst/>
            <a:ahLst/>
            <a:cxnLst/>
            <a:rect l="l" t="t" r="r" b="b"/>
            <a:pathLst>
              <a:path w="338454" h="113664">
                <a:moveTo>
                  <a:pt x="163956" y="71374"/>
                </a:moveTo>
                <a:lnTo>
                  <a:pt x="124586" y="81280"/>
                </a:lnTo>
                <a:lnTo>
                  <a:pt x="120903" y="86360"/>
                </a:lnTo>
                <a:lnTo>
                  <a:pt x="120903" y="98551"/>
                </a:lnTo>
                <a:lnTo>
                  <a:pt x="163956" y="113538"/>
                </a:lnTo>
                <a:lnTo>
                  <a:pt x="173724" y="113176"/>
                </a:lnTo>
                <a:lnTo>
                  <a:pt x="182276" y="112077"/>
                </a:lnTo>
                <a:lnTo>
                  <a:pt x="189638" y="110216"/>
                </a:lnTo>
                <a:lnTo>
                  <a:pt x="195833" y="107569"/>
                </a:lnTo>
                <a:lnTo>
                  <a:pt x="198922" y="105918"/>
                </a:lnTo>
                <a:lnTo>
                  <a:pt x="154177" y="105918"/>
                </a:lnTo>
                <a:lnTo>
                  <a:pt x="146303" y="104648"/>
                </a:lnTo>
                <a:lnTo>
                  <a:pt x="134238" y="99822"/>
                </a:lnTo>
                <a:lnTo>
                  <a:pt x="131317" y="96520"/>
                </a:lnTo>
                <a:lnTo>
                  <a:pt x="131317" y="88138"/>
                </a:lnTo>
                <a:lnTo>
                  <a:pt x="134238" y="84836"/>
                </a:lnTo>
                <a:lnTo>
                  <a:pt x="146303" y="80010"/>
                </a:lnTo>
                <a:lnTo>
                  <a:pt x="154177" y="78867"/>
                </a:lnTo>
                <a:lnTo>
                  <a:pt x="198685" y="78867"/>
                </a:lnTo>
                <a:lnTo>
                  <a:pt x="195833" y="77343"/>
                </a:lnTo>
                <a:lnTo>
                  <a:pt x="189638" y="74695"/>
                </a:lnTo>
                <a:lnTo>
                  <a:pt x="182276" y="72834"/>
                </a:lnTo>
                <a:lnTo>
                  <a:pt x="173724" y="71735"/>
                </a:lnTo>
                <a:lnTo>
                  <a:pt x="163956" y="71374"/>
                </a:lnTo>
                <a:close/>
              </a:path>
              <a:path w="338454" h="113664">
                <a:moveTo>
                  <a:pt x="198685" y="78867"/>
                </a:moveTo>
                <a:lnTo>
                  <a:pt x="173481" y="78867"/>
                </a:lnTo>
                <a:lnTo>
                  <a:pt x="181228" y="80010"/>
                </a:lnTo>
                <a:lnTo>
                  <a:pt x="187325" y="82423"/>
                </a:lnTo>
                <a:lnTo>
                  <a:pt x="193420" y="84963"/>
                </a:lnTo>
                <a:lnTo>
                  <a:pt x="196351" y="88138"/>
                </a:lnTo>
                <a:lnTo>
                  <a:pt x="196468" y="96520"/>
                </a:lnTo>
                <a:lnTo>
                  <a:pt x="193420" y="99822"/>
                </a:lnTo>
                <a:lnTo>
                  <a:pt x="181228" y="104648"/>
                </a:lnTo>
                <a:lnTo>
                  <a:pt x="173481" y="105918"/>
                </a:lnTo>
                <a:lnTo>
                  <a:pt x="198922" y="105918"/>
                </a:lnTo>
                <a:lnTo>
                  <a:pt x="203200" y="103632"/>
                </a:lnTo>
                <a:lnTo>
                  <a:pt x="206882" y="98551"/>
                </a:lnTo>
                <a:lnTo>
                  <a:pt x="206882" y="86360"/>
                </a:lnTo>
                <a:lnTo>
                  <a:pt x="203200" y="81280"/>
                </a:lnTo>
                <a:lnTo>
                  <a:pt x="198685" y="78867"/>
                </a:lnTo>
                <a:close/>
              </a:path>
              <a:path w="338454" h="113664">
                <a:moveTo>
                  <a:pt x="271144" y="44450"/>
                </a:moveTo>
                <a:lnTo>
                  <a:pt x="254000" y="44450"/>
                </a:lnTo>
                <a:lnTo>
                  <a:pt x="246887" y="46863"/>
                </a:lnTo>
                <a:lnTo>
                  <a:pt x="241426" y="51943"/>
                </a:lnTo>
                <a:lnTo>
                  <a:pt x="235965" y="56896"/>
                </a:lnTo>
                <a:lnTo>
                  <a:pt x="233231" y="62738"/>
                </a:lnTo>
                <a:lnTo>
                  <a:pt x="233171" y="76454"/>
                </a:lnTo>
                <a:lnTo>
                  <a:pt x="235965" y="82423"/>
                </a:lnTo>
                <a:lnTo>
                  <a:pt x="246887" y="92583"/>
                </a:lnTo>
                <a:lnTo>
                  <a:pt x="254000" y="95123"/>
                </a:lnTo>
                <a:lnTo>
                  <a:pt x="271144" y="95123"/>
                </a:lnTo>
                <a:lnTo>
                  <a:pt x="278129" y="92583"/>
                </a:lnTo>
                <a:lnTo>
                  <a:pt x="283995" y="87122"/>
                </a:lnTo>
                <a:lnTo>
                  <a:pt x="256539" y="87122"/>
                </a:lnTo>
                <a:lnTo>
                  <a:pt x="251713" y="85471"/>
                </a:lnTo>
                <a:lnTo>
                  <a:pt x="248284" y="81915"/>
                </a:lnTo>
                <a:lnTo>
                  <a:pt x="244728" y="78359"/>
                </a:lnTo>
                <a:lnTo>
                  <a:pt x="243077" y="74295"/>
                </a:lnTo>
                <a:lnTo>
                  <a:pt x="243077" y="65024"/>
                </a:lnTo>
                <a:lnTo>
                  <a:pt x="244728" y="60833"/>
                </a:lnTo>
                <a:lnTo>
                  <a:pt x="248284" y="57404"/>
                </a:lnTo>
                <a:lnTo>
                  <a:pt x="251713" y="53975"/>
                </a:lnTo>
                <a:lnTo>
                  <a:pt x="256539" y="52197"/>
                </a:lnTo>
                <a:lnTo>
                  <a:pt x="284127" y="52197"/>
                </a:lnTo>
                <a:lnTo>
                  <a:pt x="278129" y="46863"/>
                </a:lnTo>
                <a:lnTo>
                  <a:pt x="271144" y="44450"/>
                </a:lnTo>
                <a:close/>
              </a:path>
              <a:path w="338454" h="113664">
                <a:moveTo>
                  <a:pt x="284127" y="52197"/>
                </a:moveTo>
                <a:lnTo>
                  <a:pt x="268858" y="52197"/>
                </a:lnTo>
                <a:lnTo>
                  <a:pt x="273557" y="53975"/>
                </a:lnTo>
                <a:lnTo>
                  <a:pt x="280415" y="60833"/>
                </a:lnTo>
                <a:lnTo>
                  <a:pt x="282193" y="65024"/>
                </a:lnTo>
                <a:lnTo>
                  <a:pt x="282193" y="74295"/>
                </a:lnTo>
                <a:lnTo>
                  <a:pt x="280415" y="78359"/>
                </a:lnTo>
                <a:lnTo>
                  <a:pt x="273557" y="85471"/>
                </a:lnTo>
                <a:lnTo>
                  <a:pt x="268858" y="87122"/>
                </a:lnTo>
                <a:lnTo>
                  <a:pt x="283995" y="87122"/>
                </a:lnTo>
                <a:lnTo>
                  <a:pt x="289178" y="82296"/>
                </a:lnTo>
                <a:lnTo>
                  <a:pt x="291789" y="76454"/>
                </a:lnTo>
                <a:lnTo>
                  <a:pt x="291845" y="62738"/>
                </a:lnTo>
                <a:lnTo>
                  <a:pt x="289178" y="56896"/>
                </a:lnTo>
                <a:lnTo>
                  <a:pt x="284127" y="52197"/>
                </a:lnTo>
                <a:close/>
              </a:path>
              <a:path w="338454" h="113664">
                <a:moveTo>
                  <a:pt x="297179" y="26416"/>
                </a:moveTo>
                <a:lnTo>
                  <a:pt x="227710" y="26416"/>
                </a:lnTo>
                <a:lnTo>
                  <a:pt x="227710" y="34417"/>
                </a:lnTo>
                <a:lnTo>
                  <a:pt x="297179" y="34417"/>
                </a:lnTo>
                <a:lnTo>
                  <a:pt x="297179" y="26416"/>
                </a:lnTo>
                <a:close/>
              </a:path>
              <a:path w="338454" h="113664">
                <a:moveTo>
                  <a:pt x="37845" y="8763"/>
                </a:moveTo>
                <a:lnTo>
                  <a:pt x="20192" y="8763"/>
                </a:lnTo>
                <a:lnTo>
                  <a:pt x="13207" y="12446"/>
                </a:lnTo>
                <a:lnTo>
                  <a:pt x="0" y="49657"/>
                </a:lnTo>
                <a:lnTo>
                  <a:pt x="507" y="58420"/>
                </a:lnTo>
                <a:lnTo>
                  <a:pt x="20192" y="90424"/>
                </a:lnTo>
                <a:lnTo>
                  <a:pt x="37845" y="90424"/>
                </a:lnTo>
                <a:lnTo>
                  <a:pt x="44830" y="86741"/>
                </a:lnTo>
                <a:lnTo>
                  <a:pt x="48266" y="81915"/>
                </a:lnTo>
                <a:lnTo>
                  <a:pt x="22859" y="81915"/>
                </a:lnTo>
                <a:lnTo>
                  <a:pt x="18033" y="78740"/>
                </a:lnTo>
                <a:lnTo>
                  <a:pt x="11270" y="66214"/>
                </a:lnTo>
                <a:lnTo>
                  <a:pt x="11148" y="65913"/>
                </a:lnTo>
                <a:lnTo>
                  <a:pt x="9525" y="58420"/>
                </a:lnTo>
                <a:lnTo>
                  <a:pt x="9525" y="40640"/>
                </a:lnTo>
                <a:lnTo>
                  <a:pt x="11175" y="33147"/>
                </a:lnTo>
                <a:lnTo>
                  <a:pt x="18033" y="20447"/>
                </a:lnTo>
                <a:lnTo>
                  <a:pt x="22859" y="17272"/>
                </a:lnTo>
                <a:lnTo>
                  <a:pt x="48325" y="17272"/>
                </a:lnTo>
                <a:lnTo>
                  <a:pt x="44830" y="12446"/>
                </a:lnTo>
                <a:lnTo>
                  <a:pt x="37845" y="8763"/>
                </a:lnTo>
                <a:close/>
              </a:path>
              <a:path w="338454" h="113664">
                <a:moveTo>
                  <a:pt x="48325" y="17272"/>
                </a:moveTo>
                <a:lnTo>
                  <a:pt x="35432" y="17272"/>
                </a:lnTo>
                <a:lnTo>
                  <a:pt x="40258" y="20447"/>
                </a:lnTo>
                <a:lnTo>
                  <a:pt x="43560" y="26797"/>
                </a:lnTo>
                <a:lnTo>
                  <a:pt x="46989" y="33147"/>
                </a:lnTo>
                <a:lnTo>
                  <a:pt x="48640" y="40640"/>
                </a:lnTo>
                <a:lnTo>
                  <a:pt x="48613" y="58420"/>
                </a:lnTo>
                <a:lnTo>
                  <a:pt x="46989" y="65913"/>
                </a:lnTo>
                <a:lnTo>
                  <a:pt x="43151" y="73177"/>
                </a:lnTo>
                <a:lnTo>
                  <a:pt x="40258" y="78740"/>
                </a:lnTo>
                <a:lnTo>
                  <a:pt x="35432" y="81915"/>
                </a:lnTo>
                <a:lnTo>
                  <a:pt x="48266" y="81915"/>
                </a:lnTo>
                <a:lnTo>
                  <a:pt x="57911" y="49657"/>
                </a:lnTo>
                <a:lnTo>
                  <a:pt x="57433" y="40796"/>
                </a:lnTo>
                <a:lnTo>
                  <a:pt x="55991" y="32877"/>
                </a:lnTo>
                <a:lnTo>
                  <a:pt x="53572" y="25886"/>
                </a:lnTo>
                <a:lnTo>
                  <a:pt x="50164" y="19812"/>
                </a:lnTo>
                <a:lnTo>
                  <a:pt x="48325" y="17272"/>
                </a:lnTo>
                <a:close/>
              </a:path>
              <a:path w="338454" h="113664">
                <a:moveTo>
                  <a:pt x="280669" y="6604"/>
                </a:moveTo>
                <a:lnTo>
                  <a:pt x="244475" y="6604"/>
                </a:lnTo>
                <a:lnTo>
                  <a:pt x="244475" y="14605"/>
                </a:lnTo>
                <a:lnTo>
                  <a:pt x="280669" y="14605"/>
                </a:lnTo>
                <a:lnTo>
                  <a:pt x="280669" y="6604"/>
                </a:lnTo>
                <a:close/>
              </a:path>
              <a:path w="338454" h="113664">
                <a:moveTo>
                  <a:pt x="219582" y="54610"/>
                </a:moveTo>
                <a:lnTo>
                  <a:pt x="108203" y="54610"/>
                </a:lnTo>
                <a:lnTo>
                  <a:pt x="108203" y="62484"/>
                </a:lnTo>
                <a:lnTo>
                  <a:pt x="219582" y="62484"/>
                </a:lnTo>
                <a:lnTo>
                  <a:pt x="219582" y="54610"/>
                </a:lnTo>
                <a:close/>
              </a:path>
              <a:path w="338454" h="113664">
                <a:moveTo>
                  <a:pt x="168782" y="39750"/>
                </a:moveTo>
                <a:lnTo>
                  <a:pt x="159003" y="39750"/>
                </a:lnTo>
                <a:lnTo>
                  <a:pt x="159003" y="54610"/>
                </a:lnTo>
                <a:lnTo>
                  <a:pt x="168782" y="54610"/>
                </a:lnTo>
                <a:lnTo>
                  <a:pt x="168782" y="39750"/>
                </a:lnTo>
                <a:close/>
              </a:path>
              <a:path w="338454" h="113664">
                <a:moveTo>
                  <a:pt x="204469" y="4318"/>
                </a:moveTo>
                <a:lnTo>
                  <a:pt x="123443" y="4318"/>
                </a:lnTo>
                <a:lnTo>
                  <a:pt x="123443" y="39750"/>
                </a:lnTo>
                <a:lnTo>
                  <a:pt x="205739" y="39750"/>
                </a:lnTo>
                <a:lnTo>
                  <a:pt x="205739" y="31876"/>
                </a:lnTo>
                <a:lnTo>
                  <a:pt x="132841" y="31876"/>
                </a:lnTo>
                <a:lnTo>
                  <a:pt x="132841" y="12192"/>
                </a:lnTo>
                <a:lnTo>
                  <a:pt x="204469" y="12192"/>
                </a:lnTo>
                <a:lnTo>
                  <a:pt x="204469" y="4318"/>
                </a:lnTo>
                <a:close/>
              </a:path>
              <a:path w="338454" h="113664">
                <a:moveTo>
                  <a:pt x="320420" y="0"/>
                </a:moveTo>
                <a:lnTo>
                  <a:pt x="311022" y="0"/>
                </a:lnTo>
                <a:lnTo>
                  <a:pt x="311022" y="111379"/>
                </a:lnTo>
                <a:lnTo>
                  <a:pt x="320420" y="111379"/>
                </a:lnTo>
                <a:lnTo>
                  <a:pt x="320420" y="54864"/>
                </a:lnTo>
                <a:lnTo>
                  <a:pt x="338454" y="54864"/>
                </a:lnTo>
                <a:lnTo>
                  <a:pt x="338454" y="46736"/>
                </a:lnTo>
                <a:lnTo>
                  <a:pt x="320420" y="46736"/>
                </a:lnTo>
                <a:lnTo>
                  <a:pt x="320420" y="0"/>
                </a:lnTo>
                <a:close/>
              </a:path>
              <a:path w="338454" h="113664">
                <a:moveTo>
                  <a:pt x="93471" y="0"/>
                </a:moveTo>
                <a:lnTo>
                  <a:pt x="84073" y="0"/>
                </a:lnTo>
                <a:lnTo>
                  <a:pt x="84073" y="111379"/>
                </a:lnTo>
                <a:lnTo>
                  <a:pt x="93471" y="111379"/>
                </a:lnTo>
                <a:lnTo>
                  <a:pt x="9347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931667" y="2474467"/>
            <a:ext cx="217677" cy="11137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212464" y="2474467"/>
            <a:ext cx="447040" cy="113664"/>
          </a:xfrm>
          <a:custGeom>
            <a:avLst/>
            <a:gdLst/>
            <a:ahLst/>
            <a:cxnLst/>
            <a:rect l="l" t="t" r="r" b="b"/>
            <a:pathLst>
              <a:path w="447039" h="113664">
                <a:moveTo>
                  <a:pt x="58927" y="70357"/>
                </a:moveTo>
                <a:lnTo>
                  <a:pt x="21209" y="80517"/>
                </a:lnTo>
                <a:lnTo>
                  <a:pt x="17653" y="85725"/>
                </a:lnTo>
                <a:lnTo>
                  <a:pt x="17653" y="98171"/>
                </a:lnTo>
                <a:lnTo>
                  <a:pt x="58927" y="113410"/>
                </a:lnTo>
                <a:lnTo>
                  <a:pt x="68280" y="113049"/>
                </a:lnTo>
                <a:lnTo>
                  <a:pt x="76501" y="111950"/>
                </a:lnTo>
                <a:lnTo>
                  <a:pt x="83556" y="110089"/>
                </a:lnTo>
                <a:lnTo>
                  <a:pt x="89408" y="107441"/>
                </a:lnTo>
                <a:lnTo>
                  <a:pt x="92075" y="105917"/>
                </a:lnTo>
                <a:lnTo>
                  <a:pt x="49657" y="105917"/>
                </a:lnTo>
                <a:lnTo>
                  <a:pt x="42163" y="104648"/>
                </a:lnTo>
                <a:lnTo>
                  <a:pt x="36449" y="102107"/>
                </a:lnTo>
                <a:lnTo>
                  <a:pt x="30607" y="99695"/>
                </a:lnTo>
                <a:lnTo>
                  <a:pt x="27812" y="96265"/>
                </a:lnTo>
                <a:lnTo>
                  <a:pt x="27812" y="87756"/>
                </a:lnTo>
                <a:lnTo>
                  <a:pt x="30607" y="84327"/>
                </a:lnTo>
                <a:lnTo>
                  <a:pt x="42163" y="79248"/>
                </a:lnTo>
                <a:lnTo>
                  <a:pt x="49657" y="78104"/>
                </a:lnTo>
                <a:lnTo>
                  <a:pt x="92297" y="78104"/>
                </a:lnTo>
                <a:lnTo>
                  <a:pt x="89408" y="76453"/>
                </a:lnTo>
                <a:lnTo>
                  <a:pt x="83556" y="73786"/>
                </a:lnTo>
                <a:lnTo>
                  <a:pt x="76501" y="71881"/>
                </a:lnTo>
                <a:lnTo>
                  <a:pt x="68280" y="70738"/>
                </a:lnTo>
                <a:lnTo>
                  <a:pt x="58927" y="70357"/>
                </a:lnTo>
                <a:close/>
              </a:path>
              <a:path w="447039" h="113664">
                <a:moveTo>
                  <a:pt x="92297" y="78104"/>
                </a:moveTo>
                <a:lnTo>
                  <a:pt x="67945" y="78104"/>
                </a:lnTo>
                <a:lnTo>
                  <a:pt x="75311" y="79248"/>
                </a:lnTo>
                <a:lnTo>
                  <a:pt x="86995" y="84327"/>
                </a:lnTo>
                <a:lnTo>
                  <a:pt x="89915" y="87756"/>
                </a:lnTo>
                <a:lnTo>
                  <a:pt x="89915" y="96265"/>
                </a:lnTo>
                <a:lnTo>
                  <a:pt x="86995" y="99695"/>
                </a:lnTo>
                <a:lnTo>
                  <a:pt x="81152" y="102107"/>
                </a:lnTo>
                <a:lnTo>
                  <a:pt x="75311" y="104648"/>
                </a:lnTo>
                <a:lnTo>
                  <a:pt x="67945" y="105917"/>
                </a:lnTo>
                <a:lnTo>
                  <a:pt x="92075" y="105917"/>
                </a:lnTo>
                <a:lnTo>
                  <a:pt x="96520" y="103377"/>
                </a:lnTo>
                <a:lnTo>
                  <a:pt x="99949" y="98171"/>
                </a:lnTo>
                <a:lnTo>
                  <a:pt x="99949" y="85725"/>
                </a:lnTo>
                <a:lnTo>
                  <a:pt x="96520" y="80517"/>
                </a:lnTo>
                <a:lnTo>
                  <a:pt x="92297" y="78104"/>
                </a:lnTo>
                <a:close/>
              </a:path>
              <a:path w="447039" h="113664">
                <a:moveTo>
                  <a:pt x="326009" y="66166"/>
                </a:moveTo>
                <a:lnTo>
                  <a:pt x="244983" y="66166"/>
                </a:lnTo>
                <a:lnTo>
                  <a:pt x="244983" y="73786"/>
                </a:lnTo>
                <a:lnTo>
                  <a:pt x="315849" y="73786"/>
                </a:lnTo>
                <a:lnTo>
                  <a:pt x="315849" y="84200"/>
                </a:lnTo>
                <a:lnTo>
                  <a:pt x="244983" y="84200"/>
                </a:lnTo>
                <a:lnTo>
                  <a:pt x="244983" y="110108"/>
                </a:lnTo>
                <a:lnTo>
                  <a:pt x="328675" y="110108"/>
                </a:lnTo>
                <a:lnTo>
                  <a:pt x="328675" y="102488"/>
                </a:lnTo>
                <a:lnTo>
                  <a:pt x="255143" y="102488"/>
                </a:lnTo>
                <a:lnTo>
                  <a:pt x="255143" y="91566"/>
                </a:lnTo>
                <a:lnTo>
                  <a:pt x="326009" y="91566"/>
                </a:lnTo>
                <a:lnTo>
                  <a:pt x="326009" y="66166"/>
                </a:lnTo>
                <a:close/>
              </a:path>
              <a:path w="447039" h="113664">
                <a:moveTo>
                  <a:pt x="290322" y="54609"/>
                </a:moveTo>
                <a:lnTo>
                  <a:pt x="280670" y="54609"/>
                </a:lnTo>
                <a:lnTo>
                  <a:pt x="280670" y="66166"/>
                </a:lnTo>
                <a:lnTo>
                  <a:pt x="290322" y="66166"/>
                </a:lnTo>
                <a:lnTo>
                  <a:pt x="290322" y="54609"/>
                </a:lnTo>
                <a:close/>
              </a:path>
              <a:path w="447039" h="113664">
                <a:moveTo>
                  <a:pt x="341122" y="46989"/>
                </a:moveTo>
                <a:lnTo>
                  <a:pt x="229743" y="46989"/>
                </a:lnTo>
                <a:lnTo>
                  <a:pt x="229743" y="54609"/>
                </a:lnTo>
                <a:lnTo>
                  <a:pt x="341122" y="54609"/>
                </a:lnTo>
                <a:lnTo>
                  <a:pt x="341122" y="46989"/>
                </a:lnTo>
                <a:close/>
              </a:path>
              <a:path w="447039" h="113664">
                <a:moveTo>
                  <a:pt x="151511" y="10795"/>
                </a:moveTo>
                <a:lnTo>
                  <a:pt x="136651" y="10795"/>
                </a:lnTo>
                <a:lnTo>
                  <a:pt x="130556" y="14350"/>
                </a:lnTo>
                <a:lnTo>
                  <a:pt x="118490" y="51180"/>
                </a:lnTo>
                <a:lnTo>
                  <a:pt x="118943" y="60090"/>
                </a:lnTo>
                <a:lnTo>
                  <a:pt x="136651" y="91566"/>
                </a:lnTo>
                <a:lnTo>
                  <a:pt x="151511" y="91566"/>
                </a:lnTo>
                <a:lnTo>
                  <a:pt x="157607" y="88010"/>
                </a:lnTo>
                <a:lnTo>
                  <a:pt x="160822" y="83057"/>
                </a:lnTo>
                <a:lnTo>
                  <a:pt x="139064" y="83057"/>
                </a:lnTo>
                <a:lnTo>
                  <a:pt x="135127" y="80009"/>
                </a:lnTo>
                <a:lnTo>
                  <a:pt x="129612" y="67976"/>
                </a:lnTo>
                <a:lnTo>
                  <a:pt x="129516" y="67690"/>
                </a:lnTo>
                <a:lnTo>
                  <a:pt x="128143" y="60198"/>
                </a:lnTo>
                <a:lnTo>
                  <a:pt x="128143" y="42036"/>
                </a:lnTo>
                <a:lnTo>
                  <a:pt x="129539" y="34543"/>
                </a:lnTo>
                <a:lnTo>
                  <a:pt x="132334" y="28321"/>
                </a:lnTo>
                <a:lnTo>
                  <a:pt x="135127" y="22225"/>
                </a:lnTo>
                <a:lnTo>
                  <a:pt x="139064" y="19050"/>
                </a:lnTo>
                <a:lnTo>
                  <a:pt x="160657" y="19050"/>
                </a:lnTo>
                <a:lnTo>
                  <a:pt x="157607" y="14350"/>
                </a:lnTo>
                <a:lnTo>
                  <a:pt x="151511" y="10795"/>
                </a:lnTo>
                <a:close/>
              </a:path>
              <a:path w="447039" h="113664">
                <a:moveTo>
                  <a:pt x="160657" y="19050"/>
                </a:moveTo>
                <a:lnTo>
                  <a:pt x="148971" y="19050"/>
                </a:lnTo>
                <a:lnTo>
                  <a:pt x="152781" y="22225"/>
                </a:lnTo>
                <a:lnTo>
                  <a:pt x="155575" y="28321"/>
                </a:lnTo>
                <a:lnTo>
                  <a:pt x="158369" y="34543"/>
                </a:lnTo>
                <a:lnTo>
                  <a:pt x="159765" y="42036"/>
                </a:lnTo>
                <a:lnTo>
                  <a:pt x="159765" y="60198"/>
                </a:lnTo>
                <a:lnTo>
                  <a:pt x="158369" y="67690"/>
                </a:lnTo>
                <a:lnTo>
                  <a:pt x="155575" y="73913"/>
                </a:lnTo>
                <a:lnTo>
                  <a:pt x="152781" y="80009"/>
                </a:lnTo>
                <a:lnTo>
                  <a:pt x="148971" y="83057"/>
                </a:lnTo>
                <a:lnTo>
                  <a:pt x="160822" y="83057"/>
                </a:lnTo>
                <a:lnTo>
                  <a:pt x="169418" y="51180"/>
                </a:lnTo>
                <a:lnTo>
                  <a:pt x="168967" y="42324"/>
                </a:lnTo>
                <a:lnTo>
                  <a:pt x="167624" y="34432"/>
                </a:lnTo>
                <a:lnTo>
                  <a:pt x="165399" y="27517"/>
                </a:lnTo>
                <a:lnTo>
                  <a:pt x="162306" y="21589"/>
                </a:lnTo>
                <a:lnTo>
                  <a:pt x="160657" y="19050"/>
                </a:lnTo>
                <a:close/>
              </a:path>
              <a:path w="447039" h="113664">
                <a:moveTo>
                  <a:pt x="391033" y="8762"/>
                </a:moveTo>
                <a:lnTo>
                  <a:pt x="373380" y="8762"/>
                </a:lnTo>
                <a:lnTo>
                  <a:pt x="366395" y="12446"/>
                </a:lnTo>
                <a:lnTo>
                  <a:pt x="353187" y="49656"/>
                </a:lnTo>
                <a:lnTo>
                  <a:pt x="353694" y="58420"/>
                </a:lnTo>
                <a:lnTo>
                  <a:pt x="373380" y="90424"/>
                </a:lnTo>
                <a:lnTo>
                  <a:pt x="391033" y="90424"/>
                </a:lnTo>
                <a:lnTo>
                  <a:pt x="398018" y="86740"/>
                </a:lnTo>
                <a:lnTo>
                  <a:pt x="401453" y="81914"/>
                </a:lnTo>
                <a:lnTo>
                  <a:pt x="376047" y="81914"/>
                </a:lnTo>
                <a:lnTo>
                  <a:pt x="371221" y="78739"/>
                </a:lnTo>
                <a:lnTo>
                  <a:pt x="364457" y="66214"/>
                </a:lnTo>
                <a:lnTo>
                  <a:pt x="364335" y="65912"/>
                </a:lnTo>
                <a:lnTo>
                  <a:pt x="362712" y="58420"/>
                </a:lnTo>
                <a:lnTo>
                  <a:pt x="362712" y="40639"/>
                </a:lnTo>
                <a:lnTo>
                  <a:pt x="364363" y="33147"/>
                </a:lnTo>
                <a:lnTo>
                  <a:pt x="371221" y="20447"/>
                </a:lnTo>
                <a:lnTo>
                  <a:pt x="376047" y="17272"/>
                </a:lnTo>
                <a:lnTo>
                  <a:pt x="401512" y="17272"/>
                </a:lnTo>
                <a:lnTo>
                  <a:pt x="398018" y="12446"/>
                </a:lnTo>
                <a:lnTo>
                  <a:pt x="391033" y="8762"/>
                </a:lnTo>
                <a:close/>
              </a:path>
              <a:path w="447039" h="113664">
                <a:moveTo>
                  <a:pt x="401512" y="17272"/>
                </a:moveTo>
                <a:lnTo>
                  <a:pt x="388620" y="17272"/>
                </a:lnTo>
                <a:lnTo>
                  <a:pt x="393446" y="20447"/>
                </a:lnTo>
                <a:lnTo>
                  <a:pt x="396748" y="26797"/>
                </a:lnTo>
                <a:lnTo>
                  <a:pt x="400176" y="33147"/>
                </a:lnTo>
                <a:lnTo>
                  <a:pt x="401827" y="40639"/>
                </a:lnTo>
                <a:lnTo>
                  <a:pt x="401800" y="58420"/>
                </a:lnTo>
                <a:lnTo>
                  <a:pt x="400176" y="65912"/>
                </a:lnTo>
                <a:lnTo>
                  <a:pt x="396338" y="73177"/>
                </a:lnTo>
                <a:lnTo>
                  <a:pt x="393446" y="78739"/>
                </a:lnTo>
                <a:lnTo>
                  <a:pt x="388620" y="81914"/>
                </a:lnTo>
                <a:lnTo>
                  <a:pt x="401453" y="81914"/>
                </a:lnTo>
                <a:lnTo>
                  <a:pt x="411099" y="49656"/>
                </a:lnTo>
                <a:lnTo>
                  <a:pt x="410620" y="40796"/>
                </a:lnTo>
                <a:lnTo>
                  <a:pt x="409178" y="32877"/>
                </a:lnTo>
                <a:lnTo>
                  <a:pt x="406759" y="25886"/>
                </a:lnTo>
                <a:lnTo>
                  <a:pt x="403351" y="19811"/>
                </a:lnTo>
                <a:lnTo>
                  <a:pt x="401512" y="17272"/>
                </a:lnTo>
                <a:close/>
              </a:path>
              <a:path w="447039" h="113664">
                <a:moveTo>
                  <a:pt x="325882" y="4317"/>
                </a:moveTo>
                <a:lnTo>
                  <a:pt x="244983" y="4317"/>
                </a:lnTo>
                <a:lnTo>
                  <a:pt x="244983" y="36829"/>
                </a:lnTo>
                <a:lnTo>
                  <a:pt x="325882" y="36829"/>
                </a:lnTo>
                <a:lnTo>
                  <a:pt x="325882" y="29082"/>
                </a:lnTo>
                <a:lnTo>
                  <a:pt x="254381" y="29082"/>
                </a:lnTo>
                <a:lnTo>
                  <a:pt x="254381" y="12064"/>
                </a:lnTo>
                <a:lnTo>
                  <a:pt x="325882" y="12064"/>
                </a:lnTo>
                <a:lnTo>
                  <a:pt x="325882" y="4317"/>
                </a:lnTo>
                <a:close/>
              </a:path>
              <a:path w="447039" h="113664">
                <a:moveTo>
                  <a:pt x="325882" y="12064"/>
                </a:moveTo>
                <a:lnTo>
                  <a:pt x="316611" y="12064"/>
                </a:lnTo>
                <a:lnTo>
                  <a:pt x="316611" y="29082"/>
                </a:lnTo>
                <a:lnTo>
                  <a:pt x="325882" y="29082"/>
                </a:lnTo>
                <a:lnTo>
                  <a:pt x="325882" y="12064"/>
                </a:lnTo>
                <a:close/>
              </a:path>
              <a:path w="447039" h="113664">
                <a:moveTo>
                  <a:pt x="42290" y="15366"/>
                </a:moveTo>
                <a:lnTo>
                  <a:pt x="32385" y="15366"/>
                </a:lnTo>
                <a:lnTo>
                  <a:pt x="32258" y="22986"/>
                </a:lnTo>
                <a:lnTo>
                  <a:pt x="31242" y="27431"/>
                </a:lnTo>
                <a:lnTo>
                  <a:pt x="3048" y="55117"/>
                </a:lnTo>
                <a:lnTo>
                  <a:pt x="0" y="56387"/>
                </a:lnTo>
                <a:lnTo>
                  <a:pt x="6604" y="62991"/>
                </a:lnTo>
                <a:lnTo>
                  <a:pt x="25146" y="50926"/>
                </a:lnTo>
                <a:lnTo>
                  <a:pt x="28193" y="48259"/>
                </a:lnTo>
                <a:lnTo>
                  <a:pt x="37337" y="35178"/>
                </a:lnTo>
                <a:lnTo>
                  <a:pt x="47468" y="35178"/>
                </a:lnTo>
                <a:lnTo>
                  <a:pt x="42294" y="18287"/>
                </a:lnTo>
                <a:lnTo>
                  <a:pt x="42290" y="15366"/>
                </a:lnTo>
                <a:close/>
              </a:path>
              <a:path w="447039" h="113664">
                <a:moveTo>
                  <a:pt x="47468" y="35178"/>
                </a:moveTo>
                <a:lnTo>
                  <a:pt x="37337" y="35178"/>
                </a:lnTo>
                <a:lnTo>
                  <a:pt x="38735" y="37846"/>
                </a:lnTo>
                <a:lnTo>
                  <a:pt x="40259" y="40131"/>
                </a:lnTo>
                <a:lnTo>
                  <a:pt x="41910" y="42163"/>
                </a:lnTo>
                <a:lnTo>
                  <a:pt x="43561" y="44323"/>
                </a:lnTo>
                <a:lnTo>
                  <a:pt x="67690" y="59943"/>
                </a:lnTo>
                <a:lnTo>
                  <a:pt x="73279" y="52831"/>
                </a:lnTo>
                <a:lnTo>
                  <a:pt x="71247" y="52197"/>
                </a:lnTo>
                <a:lnTo>
                  <a:pt x="67945" y="50800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447039" h="113664">
                <a:moveTo>
                  <a:pt x="67563" y="7620"/>
                </a:moveTo>
                <a:lnTo>
                  <a:pt x="7366" y="7620"/>
                </a:lnTo>
                <a:lnTo>
                  <a:pt x="7366" y="15366"/>
                </a:lnTo>
                <a:lnTo>
                  <a:pt x="67563" y="15366"/>
                </a:lnTo>
                <a:lnTo>
                  <a:pt x="67563" y="7620"/>
                </a:lnTo>
                <a:close/>
              </a:path>
              <a:path w="447039" h="113664">
                <a:moveTo>
                  <a:pt x="446659" y="0"/>
                </a:moveTo>
                <a:lnTo>
                  <a:pt x="437261" y="0"/>
                </a:lnTo>
                <a:lnTo>
                  <a:pt x="437261" y="111378"/>
                </a:lnTo>
                <a:lnTo>
                  <a:pt x="446659" y="111378"/>
                </a:lnTo>
                <a:lnTo>
                  <a:pt x="446659" y="0"/>
                </a:lnTo>
                <a:close/>
              </a:path>
              <a:path w="447039" h="113664">
                <a:moveTo>
                  <a:pt x="215773" y="53339"/>
                </a:moveTo>
                <a:lnTo>
                  <a:pt x="206629" y="53339"/>
                </a:lnTo>
                <a:lnTo>
                  <a:pt x="206629" y="111378"/>
                </a:lnTo>
                <a:lnTo>
                  <a:pt x="215773" y="111378"/>
                </a:lnTo>
                <a:lnTo>
                  <a:pt x="215773" y="53339"/>
                </a:lnTo>
                <a:close/>
              </a:path>
              <a:path w="447039" h="113664">
                <a:moveTo>
                  <a:pt x="190754" y="2539"/>
                </a:moveTo>
                <a:lnTo>
                  <a:pt x="181483" y="2539"/>
                </a:lnTo>
                <a:lnTo>
                  <a:pt x="181483" y="106299"/>
                </a:lnTo>
                <a:lnTo>
                  <a:pt x="190754" y="106299"/>
                </a:lnTo>
                <a:lnTo>
                  <a:pt x="190754" y="53339"/>
                </a:lnTo>
                <a:lnTo>
                  <a:pt x="215773" y="53339"/>
                </a:lnTo>
                <a:lnTo>
                  <a:pt x="215773" y="44957"/>
                </a:lnTo>
                <a:lnTo>
                  <a:pt x="190754" y="44957"/>
                </a:lnTo>
                <a:lnTo>
                  <a:pt x="190754" y="2539"/>
                </a:lnTo>
                <a:close/>
              </a:path>
              <a:path w="447039" h="113664">
                <a:moveTo>
                  <a:pt x="215773" y="0"/>
                </a:moveTo>
                <a:lnTo>
                  <a:pt x="206629" y="0"/>
                </a:lnTo>
                <a:lnTo>
                  <a:pt x="206629" y="44957"/>
                </a:lnTo>
                <a:lnTo>
                  <a:pt x="215773" y="44957"/>
                </a:lnTo>
                <a:lnTo>
                  <a:pt x="215773" y="0"/>
                </a:lnTo>
                <a:close/>
              </a:path>
              <a:path w="447039" h="113664">
                <a:moveTo>
                  <a:pt x="96393" y="0"/>
                </a:moveTo>
                <a:lnTo>
                  <a:pt x="87122" y="0"/>
                </a:lnTo>
                <a:lnTo>
                  <a:pt x="87122" y="67945"/>
                </a:lnTo>
                <a:lnTo>
                  <a:pt x="96393" y="67945"/>
                </a:lnTo>
                <a:lnTo>
                  <a:pt x="96393" y="35051"/>
                </a:lnTo>
                <a:lnTo>
                  <a:pt x="113411" y="35051"/>
                </a:lnTo>
                <a:lnTo>
                  <a:pt x="113411" y="26924"/>
                </a:lnTo>
                <a:lnTo>
                  <a:pt x="96393" y="26924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30244" y="2474467"/>
            <a:ext cx="100837" cy="1101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887215" y="2476119"/>
            <a:ext cx="111379" cy="10972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055109" y="2474467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4" h="111760">
                <a:moveTo>
                  <a:pt x="134112" y="65277"/>
                </a:moveTo>
                <a:lnTo>
                  <a:pt x="124713" y="65277"/>
                </a:lnTo>
                <a:lnTo>
                  <a:pt x="124713" y="110108"/>
                </a:lnTo>
                <a:lnTo>
                  <a:pt x="205612" y="110108"/>
                </a:lnTo>
                <a:lnTo>
                  <a:pt x="205612" y="102361"/>
                </a:lnTo>
                <a:lnTo>
                  <a:pt x="134112" y="102361"/>
                </a:lnTo>
                <a:lnTo>
                  <a:pt x="134112" y="85851"/>
                </a:lnTo>
                <a:lnTo>
                  <a:pt x="205612" y="85851"/>
                </a:lnTo>
                <a:lnTo>
                  <a:pt x="205612" y="78231"/>
                </a:lnTo>
                <a:lnTo>
                  <a:pt x="134112" y="78231"/>
                </a:lnTo>
                <a:lnTo>
                  <a:pt x="134112" y="65277"/>
                </a:lnTo>
                <a:close/>
              </a:path>
              <a:path w="452754" h="111760">
                <a:moveTo>
                  <a:pt x="205612" y="85851"/>
                </a:moveTo>
                <a:lnTo>
                  <a:pt x="196341" y="85851"/>
                </a:lnTo>
                <a:lnTo>
                  <a:pt x="196341" y="102361"/>
                </a:lnTo>
                <a:lnTo>
                  <a:pt x="205612" y="102361"/>
                </a:lnTo>
                <a:lnTo>
                  <a:pt x="205612" y="85851"/>
                </a:lnTo>
                <a:close/>
              </a:path>
              <a:path w="452754" h="111760">
                <a:moveTo>
                  <a:pt x="205612" y="65277"/>
                </a:moveTo>
                <a:lnTo>
                  <a:pt x="196341" y="65277"/>
                </a:lnTo>
                <a:lnTo>
                  <a:pt x="196341" y="78231"/>
                </a:lnTo>
                <a:lnTo>
                  <a:pt x="205612" y="78231"/>
                </a:lnTo>
                <a:lnTo>
                  <a:pt x="205612" y="65277"/>
                </a:lnTo>
                <a:close/>
              </a:path>
              <a:path w="452754" h="111760">
                <a:moveTo>
                  <a:pt x="45310" y="87249"/>
                </a:moveTo>
                <a:lnTo>
                  <a:pt x="36449" y="87249"/>
                </a:lnTo>
                <a:lnTo>
                  <a:pt x="37084" y="89026"/>
                </a:lnTo>
                <a:lnTo>
                  <a:pt x="38100" y="91058"/>
                </a:lnTo>
                <a:lnTo>
                  <a:pt x="39497" y="93345"/>
                </a:lnTo>
                <a:lnTo>
                  <a:pt x="40893" y="95757"/>
                </a:lnTo>
                <a:lnTo>
                  <a:pt x="42544" y="98043"/>
                </a:lnTo>
                <a:lnTo>
                  <a:pt x="44450" y="100202"/>
                </a:lnTo>
                <a:lnTo>
                  <a:pt x="46609" y="102742"/>
                </a:lnTo>
                <a:lnTo>
                  <a:pt x="48640" y="104775"/>
                </a:lnTo>
                <a:lnTo>
                  <a:pt x="50418" y="106172"/>
                </a:lnTo>
                <a:lnTo>
                  <a:pt x="52197" y="107696"/>
                </a:lnTo>
                <a:lnTo>
                  <a:pt x="57276" y="111378"/>
                </a:lnTo>
                <a:lnTo>
                  <a:pt x="60578" y="109600"/>
                </a:lnTo>
                <a:lnTo>
                  <a:pt x="62991" y="107950"/>
                </a:lnTo>
                <a:lnTo>
                  <a:pt x="64642" y="106425"/>
                </a:lnTo>
                <a:lnTo>
                  <a:pt x="66420" y="104901"/>
                </a:lnTo>
                <a:lnTo>
                  <a:pt x="68199" y="102742"/>
                </a:lnTo>
                <a:lnTo>
                  <a:pt x="69278" y="101473"/>
                </a:lnTo>
                <a:lnTo>
                  <a:pt x="57276" y="101473"/>
                </a:lnTo>
                <a:lnTo>
                  <a:pt x="46989" y="89915"/>
                </a:lnTo>
                <a:lnTo>
                  <a:pt x="45310" y="87249"/>
                </a:lnTo>
                <a:close/>
              </a:path>
              <a:path w="452754" h="111760">
                <a:moveTo>
                  <a:pt x="41020" y="69723"/>
                </a:moveTo>
                <a:lnTo>
                  <a:pt x="31623" y="69723"/>
                </a:lnTo>
                <a:lnTo>
                  <a:pt x="31623" y="74929"/>
                </a:lnTo>
                <a:lnTo>
                  <a:pt x="31114" y="78104"/>
                </a:lnTo>
                <a:lnTo>
                  <a:pt x="30099" y="81152"/>
                </a:lnTo>
                <a:lnTo>
                  <a:pt x="29082" y="84074"/>
                </a:lnTo>
                <a:lnTo>
                  <a:pt x="27431" y="87375"/>
                </a:lnTo>
                <a:lnTo>
                  <a:pt x="24891" y="91058"/>
                </a:lnTo>
                <a:lnTo>
                  <a:pt x="22860" y="94233"/>
                </a:lnTo>
                <a:lnTo>
                  <a:pt x="20447" y="96900"/>
                </a:lnTo>
                <a:lnTo>
                  <a:pt x="17652" y="99313"/>
                </a:lnTo>
                <a:lnTo>
                  <a:pt x="14986" y="101726"/>
                </a:lnTo>
                <a:lnTo>
                  <a:pt x="12064" y="103631"/>
                </a:lnTo>
                <a:lnTo>
                  <a:pt x="8889" y="105409"/>
                </a:lnTo>
                <a:lnTo>
                  <a:pt x="15366" y="111251"/>
                </a:lnTo>
                <a:lnTo>
                  <a:pt x="28429" y="100075"/>
                </a:lnTo>
                <a:lnTo>
                  <a:pt x="30606" y="97535"/>
                </a:lnTo>
                <a:lnTo>
                  <a:pt x="36449" y="87249"/>
                </a:lnTo>
                <a:lnTo>
                  <a:pt x="45310" y="87249"/>
                </a:lnTo>
                <a:lnTo>
                  <a:pt x="44830" y="86486"/>
                </a:lnTo>
                <a:lnTo>
                  <a:pt x="43306" y="83311"/>
                </a:lnTo>
                <a:lnTo>
                  <a:pt x="41528" y="77724"/>
                </a:lnTo>
                <a:lnTo>
                  <a:pt x="41063" y="74929"/>
                </a:lnTo>
                <a:lnTo>
                  <a:pt x="41020" y="69723"/>
                </a:lnTo>
                <a:close/>
              </a:path>
              <a:path w="452754" h="111760">
                <a:moveTo>
                  <a:pt x="87058" y="87249"/>
                </a:moveTo>
                <a:lnTo>
                  <a:pt x="78359" y="87249"/>
                </a:lnTo>
                <a:lnTo>
                  <a:pt x="78866" y="88900"/>
                </a:lnTo>
                <a:lnTo>
                  <a:pt x="81025" y="92963"/>
                </a:lnTo>
                <a:lnTo>
                  <a:pt x="82295" y="95123"/>
                </a:lnTo>
                <a:lnTo>
                  <a:pt x="83947" y="97535"/>
                </a:lnTo>
                <a:lnTo>
                  <a:pt x="86232" y="100202"/>
                </a:lnTo>
                <a:lnTo>
                  <a:pt x="88264" y="102742"/>
                </a:lnTo>
                <a:lnTo>
                  <a:pt x="99060" y="111251"/>
                </a:lnTo>
                <a:lnTo>
                  <a:pt x="105282" y="105409"/>
                </a:lnTo>
                <a:lnTo>
                  <a:pt x="102235" y="103631"/>
                </a:lnTo>
                <a:lnTo>
                  <a:pt x="99313" y="101726"/>
                </a:lnTo>
                <a:lnTo>
                  <a:pt x="93979" y="96900"/>
                </a:lnTo>
                <a:lnTo>
                  <a:pt x="91566" y="94233"/>
                </a:lnTo>
                <a:lnTo>
                  <a:pt x="89407" y="91058"/>
                </a:lnTo>
                <a:lnTo>
                  <a:pt x="87058" y="87249"/>
                </a:lnTo>
                <a:close/>
              </a:path>
              <a:path w="452754" h="111760">
                <a:moveTo>
                  <a:pt x="82930" y="69723"/>
                </a:moveTo>
                <a:lnTo>
                  <a:pt x="73660" y="69723"/>
                </a:lnTo>
                <a:lnTo>
                  <a:pt x="73617" y="74929"/>
                </a:lnTo>
                <a:lnTo>
                  <a:pt x="73151" y="77724"/>
                </a:lnTo>
                <a:lnTo>
                  <a:pt x="72389" y="80517"/>
                </a:lnTo>
                <a:lnTo>
                  <a:pt x="71500" y="83311"/>
                </a:lnTo>
                <a:lnTo>
                  <a:pt x="69850" y="86486"/>
                </a:lnTo>
                <a:lnTo>
                  <a:pt x="67690" y="89915"/>
                </a:lnTo>
                <a:lnTo>
                  <a:pt x="66293" y="92328"/>
                </a:lnTo>
                <a:lnTo>
                  <a:pt x="64642" y="94487"/>
                </a:lnTo>
                <a:lnTo>
                  <a:pt x="61087" y="98298"/>
                </a:lnTo>
                <a:lnTo>
                  <a:pt x="59181" y="100075"/>
                </a:lnTo>
                <a:lnTo>
                  <a:pt x="57276" y="101473"/>
                </a:lnTo>
                <a:lnTo>
                  <a:pt x="69278" y="101473"/>
                </a:lnTo>
                <a:lnTo>
                  <a:pt x="70470" y="100075"/>
                </a:lnTo>
                <a:lnTo>
                  <a:pt x="72262" y="98043"/>
                </a:lnTo>
                <a:lnTo>
                  <a:pt x="73787" y="95757"/>
                </a:lnTo>
                <a:lnTo>
                  <a:pt x="75184" y="93345"/>
                </a:lnTo>
                <a:lnTo>
                  <a:pt x="76580" y="91058"/>
                </a:lnTo>
                <a:lnTo>
                  <a:pt x="77651" y="88900"/>
                </a:lnTo>
                <a:lnTo>
                  <a:pt x="78359" y="87249"/>
                </a:lnTo>
                <a:lnTo>
                  <a:pt x="87058" y="87249"/>
                </a:lnTo>
                <a:lnTo>
                  <a:pt x="85470" y="84074"/>
                </a:lnTo>
                <a:lnTo>
                  <a:pt x="84454" y="81152"/>
                </a:lnTo>
                <a:lnTo>
                  <a:pt x="83438" y="78104"/>
                </a:lnTo>
                <a:lnTo>
                  <a:pt x="82930" y="74929"/>
                </a:lnTo>
                <a:lnTo>
                  <a:pt x="82930" y="69723"/>
                </a:lnTo>
                <a:close/>
              </a:path>
              <a:path w="452754" h="111760">
                <a:moveTo>
                  <a:pt x="220852" y="49783"/>
                </a:moveTo>
                <a:lnTo>
                  <a:pt x="109474" y="49783"/>
                </a:lnTo>
                <a:lnTo>
                  <a:pt x="109474" y="57403"/>
                </a:lnTo>
                <a:lnTo>
                  <a:pt x="220852" y="57403"/>
                </a:lnTo>
                <a:lnTo>
                  <a:pt x="220852" y="49783"/>
                </a:lnTo>
                <a:close/>
              </a:path>
              <a:path w="452754" h="111760">
                <a:moveTo>
                  <a:pt x="404367" y="13715"/>
                </a:moveTo>
                <a:lnTo>
                  <a:pt x="350012" y="13715"/>
                </a:lnTo>
                <a:lnTo>
                  <a:pt x="350012" y="85089"/>
                </a:lnTo>
                <a:lnTo>
                  <a:pt x="367664" y="85089"/>
                </a:lnTo>
                <a:lnTo>
                  <a:pt x="374523" y="84962"/>
                </a:lnTo>
                <a:lnTo>
                  <a:pt x="381380" y="84708"/>
                </a:lnTo>
                <a:lnTo>
                  <a:pt x="388874" y="84581"/>
                </a:lnTo>
                <a:lnTo>
                  <a:pt x="395859" y="84200"/>
                </a:lnTo>
                <a:lnTo>
                  <a:pt x="414019" y="82168"/>
                </a:lnTo>
                <a:lnTo>
                  <a:pt x="416687" y="81660"/>
                </a:lnTo>
                <a:lnTo>
                  <a:pt x="416687" y="77342"/>
                </a:lnTo>
                <a:lnTo>
                  <a:pt x="359410" y="77342"/>
                </a:lnTo>
                <a:lnTo>
                  <a:pt x="359410" y="21462"/>
                </a:lnTo>
                <a:lnTo>
                  <a:pt x="404367" y="21462"/>
                </a:lnTo>
                <a:lnTo>
                  <a:pt x="404367" y="13715"/>
                </a:lnTo>
                <a:close/>
              </a:path>
              <a:path w="452754" h="111760">
                <a:moveTo>
                  <a:pt x="416687" y="74040"/>
                </a:moveTo>
                <a:lnTo>
                  <a:pt x="359410" y="77342"/>
                </a:lnTo>
                <a:lnTo>
                  <a:pt x="416687" y="77342"/>
                </a:lnTo>
                <a:lnTo>
                  <a:pt x="416687" y="74040"/>
                </a:lnTo>
                <a:close/>
              </a:path>
              <a:path w="452754" h="111760">
                <a:moveTo>
                  <a:pt x="39369" y="3809"/>
                </a:moveTo>
                <a:lnTo>
                  <a:pt x="21589" y="3809"/>
                </a:lnTo>
                <a:lnTo>
                  <a:pt x="14224" y="6476"/>
                </a:lnTo>
                <a:lnTo>
                  <a:pt x="2920" y="17017"/>
                </a:lnTo>
                <a:lnTo>
                  <a:pt x="0" y="23367"/>
                </a:lnTo>
                <a:lnTo>
                  <a:pt x="0" y="38353"/>
                </a:lnTo>
                <a:lnTo>
                  <a:pt x="2920" y="44703"/>
                </a:lnTo>
                <a:lnTo>
                  <a:pt x="8636" y="49910"/>
                </a:lnTo>
                <a:lnTo>
                  <a:pt x="14224" y="55245"/>
                </a:lnTo>
                <a:lnTo>
                  <a:pt x="21589" y="57911"/>
                </a:lnTo>
                <a:lnTo>
                  <a:pt x="39369" y="57911"/>
                </a:lnTo>
                <a:lnTo>
                  <a:pt x="46609" y="55245"/>
                </a:lnTo>
                <a:lnTo>
                  <a:pt x="52463" y="49783"/>
                </a:lnTo>
                <a:lnTo>
                  <a:pt x="24002" y="49783"/>
                </a:lnTo>
                <a:lnTo>
                  <a:pt x="18923" y="47878"/>
                </a:lnTo>
                <a:lnTo>
                  <a:pt x="15366" y="44196"/>
                </a:lnTo>
                <a:lnTo>
                  <a:pt x="11811" y="40385"/>
                </a:lnTo>
                <a:lnTo>
                  <a:pt x="10032" y="36067"/>
                </a:lnTo>
                <a:lnTo>
                  <a:pt x="10032" y="25653"/>
                </a:lnTo>
                <a:lnTo>
                  <a:pt x="11811" y="21208"/>
                </a:lnTo>
                <a:lnTo>
                  <a:pt x="15366" y="17652"/>
                </a:lnTo>
                <a:lnTo>
                  <a:pt x="18923" y="13970"/>
                </a:lnTo>
                <a:lnTo>
                  <a:pt x="24002" y="12191"/>
                </a:lnTo>
                <a:lnTo>
                  <a:pt x="52868" y="12191"/>
                </a:lnTo>
                <a:lnTo>
                  <a:pt x="46609" y="6476"/>
                </a:lnTo>
                <a:lnTo>
                  <a:pt x="39369" y="3809"/>
                </a:lnTo>
                <a:close/>
              </a:path>
              <a:path w="452754" h="111760">
                <a:moveTo>
                  <a:pt x="52868" y="12191"/>
                </a:moveTo>
                <a:lnTo>
                  <a:pt x="37211" y="12191"/>
                </a:lnTo>
                <a:lnTo>
                  <a:pt x="42290" y="13970"/>
                </a:lnTo>
                <a:lnTo>
                  <a:pt x="45719" y="17652"/>
                </a:lnTo>
                <a:lnTo>
                  <a:pt x="49275" y="21208"/>
                </a:lnTo>
                <a:lnTo>
                  <a:pt x="51053" y="25653"/>
                </a:lnTo>
                <a:lnTo>
                  <a:pt x="51053" y="36067"/>
                </a:lnTo>
                <a:lnTo>
                  <a:pt x="49275" y="40385"/>
                </a:lnTo>
                <a:lnTo>
                  <a:pt x="42290" y="47878"/>
                </a:lnTo>
                <a:lnTo>
                  <a:pt x="37211" y="49783"/>
                </a:lnTo>
                <a:lnTo>
                  <a:pt x="52463" y="49783"/>
                </a:lnTo>
                <a:lnTo>
                  <a:pt x="58038" y="44703"/>
                </a:lnTo>
                <a:lnTo>
                  <a:pt x="60832" y="38353"/>
                </a:lnTo>
                <a:lnTo>
                  <a:pt x="60832" y="23367"/>
                </a:lnTo>
                <a:lnTo>
                  <a:pt x="58038" y="17017"/>
                </a:lnTo>
                <a:lnTo>
                  <a:pt x="52868" y="12191"/>
                </a:lnTo>
                <a:close/>
              </a:path>
              <a:path w="452754" h="111760">
                <a:moveTo>
                  <a:pt x="246506" y="10667"/>
                </a:moveTo>
                <a:lnTo>
                  <a:pt x="236981" y="10667"/>
                </a:lnTo>
                <a:lnTo>
                  <a:pt x="236981" y="83947"/>
                </a:lnTo>
                <a:lnTo>
                  <a:pt x="256286" y="83947"/>
                </a:lnTo>
                <a:lnTo>
                  <a:pt x="263270" y="83820"/>
                </a:lnTo>
                <a:lnTo>
                  <a:pt x="269748" y="83565"/>
                </a:lnTo>
                <a:lnTo>
                  <a:pt x="276478" y="83438"/>
                </a:lnTo>
                <a:lnTo>
                  <a:pt x="283463" y="82803"/>
                </a:lnTo>
                <a:lnTo>
                  <a:pt x="297688" y="80772"/>
                </a:lnTo>
                <a:lnTo>
                  <a:pt x="307086" y="79248"/>
                </a:lnTo>
                <a:lnTo>
                  <a:pt x="307086" y="75946"/>
                </a:lnTo>
                <a:lnTo>
                  <a:pt x="246506" y="75946"/>
                </a:lnTo>
                <a:lnTo>
                  <a:pt x="246506" y="10667"/>
                </a:lnTo>
                <a:close/>
              </a:path>
              <a:path w="452754" h="111760">
                <a:moveTo>
                  <a:pt x="307086" y="71374"/>
                </a:moveTo>
                <a:lnTo>
                  <a:pt x="246506" y="75946"/>
                </a:lnTo>
                <a:lnTo>
                  <a:pt x="307086" y="75946"/>
                </a:lnTo>
                <a:lnTo>
                  <a:pt x="307086" y="71374"/>
                </a:lnTo>
                <a:close/>
              </a:path>
              <a:path w="452754" h="111760">
                <a:moveTo>
                  <a:pt x="170306" y="634"/>
                </a:moveTo>
                <a:lnTo>
                  <a:pt x="160147" y="634"/>
                </a:lnTo>
                <a:lnTo>
                  <a:pt x="160147" y="7874"/>
                </a:lnTo>
                <a:lnTo>
                  <a:pt x="158750" y="11175"/>
                </a:lnTo>
                <a:lnTo>
                  <a:pt x="155955" y="14604"/>
                </a:lnTo>
                <a:lnTo>
                  <a:pt x="153162" y="17906"/>
                </a:lnTo>
                <a:lnTo>
                  <a:pt x="149605" y="20954"/>
                </a:lnTo>
                <a:lnTo>
                  <a:pt x="145034" y="23622"/>
                </a:lnTo>
                <a:lnTo>
                  <a:pt x="140080" y="26670"/>
                </a:lnTo>
                <a:lnTo>
                  <a:pt x="134747" y="29082"/>
                </a:lnTo>
                <a:lnTo>
                  <a:pt x="119125" y="34162"/>
                </a:lnTo>
                <a:lnTo>
                  <a:pt x="116839" y="34543"/>
                </a:lnTo>
                <a:lnTo>
                  <a:pt x="122427" y="40893"/>
                </a:lnTo>
                <a:lnTo>
                  <a:pt x="148970" y="30733"/>
                </a:lnTo>
                <a:lnTo>
                  <a:pt x="153162" y="28321"/>
                </a:lnTo>
                <a:lnTo>
                  <a:pt x="156844" y="25653"/>
                </a:lnTo>
                <a:lnTo>
                  <a:pt x="159765" y="22732"/>
                </a:lnTo>
                <a:lnTo>
                  <a:pt x="162813" y="19938"/>
                </a:lnTo>
                <a:lnTo>
                  <a:pt x="164591" y="17525"/>
                </a:lnTo>
                <a:lnTo>
                  <a:pt x="165226" y="15493"/>
                </a:lnTo>
                <a:lnTo>
                  <a:pt x="175123" y="15493"/>
                </a:lnTo>
                <a:lnTo>
                  <a:pt x="174370" y="14604"/>
                </a:lnTo>
                <a:lnTo>
                  <a:pt x="171576" y="11175"/>
                </a:lnTo>
                <a:lnTo>
                  <a:pt x="170306" y="7874"/>
                </a:lnTo>
                <a:lnTo>
                  <a:pt x="170306" y="634"/>
                </a:lnTo>
                <a:close/>
              </a:path>
              <a:path w="452754" h="111760">
                <a:moveTo>
                  <a:pt x="175123" y="15493"/>
                </a:moveTo>
                <a:lnTo>
                  <a:pt x="165226" y="15493"/>
                </a:lnTo>
                <a:lnTo>
                  <a:pt x="165735" y="17525"/>
                </a:lnTo>
                <a:lnTo>
                  <a:pt x="167512" y="19938"/>
                </a:lnTo>
                <a:lnTo>
                  <a:pt x="170561" y="22732"/>
                </a:lnTo>
                <a:lnTo>
                  <a:pt x="173481" y="25653"/>
                </a:lnTo>
                <a:lnTo>
                  <a:pt x="177037" y="28321"/>
                </a:lnTo>
                <a:lnTo>
                  <a:pt x="181355" y="30733"/>
                </a:lnTo>
                <a:lnTo>
                  <a:pt x="186054" y="33654"/>
                </a:lnTo>
                <a:lnTo>
                  <a:pt x="191007" y="35813"/>
                </a:lnTo>
                <a:lnTo>
                  <a:pt x="201294" y="39115"/>
                </a:lnTo>
                <a:lnTo>
                  <a:pt x="205231" y="40258"/>
                </a:lnTo>
                <a:lnTo>
                  <a:pt x="207772" y="40893"/>
                </a:lnTo>
                <a:lnTo>
                  <a:pt x="213487" y="34543"/>
                </a:lnTo>
                <a:lnTo>
                  <a:pt x="211454" y="34162"/>
                </a:lnTo>
                <a:lnTo>
                  <a:pt x="207390" y="32892"/>
                </a:lnTo>
                <a:lnTo>
                  <a:pt x="195579" y="29082"/>
                </a:lnTo>
                <a:lnTo>
                  <a:pt x="190118" y="26670"/>
                </a:lnTo>
                <a:lnTo>
                  <a:pt x="185165" y="23622"/>
                </a:lnTo>
                <a:lnTo>
                  <a:pt x="180720" y="20954"/>
                </a:lnTo>
                <a:lnTo>
                  <a:pt x="177164" y="17906"/>
                </a:lnTo>
                <a:lnTo>
                  <a:pt x="175123" y="15493"/>
                </a:lnTo>
                <a:close/>
              </a:path>
              <a:path w="452754" h="111760">
                <a:moveTo>
                  <a:pt x="434339" y="0"/>
                </a:moveTo>
                <a:lnTo>
                  <a:pt x="424814" y="0"/>
                </a:lnTo>
                <a:lnTo>
                  <a:pt x="424814" y="111378"/>
                </a:lnTo>
                <a:lnTo>
                  <a:pt x="434339" y="111378"/>
                </a:lnTo>
                <a:lnTo>
                  <a:pt x="434339" y="53339"/>
                </a:lnTo>
                <a:lnTo>
                  <a:pt x="452247" y="53339"/>
                </a:lnTo>
                <a:lnTo>
                  <a:pt x="452247" y="45338"/>
                </a:lnTo>
                <a:lnTo>
                  <a:pt x="434339" y="45338"/>
                </a:lnTo>
                <a:lnTo>
                  <a:pt x="434339" y="0"/>
                </a:lnTo>
                <a:close/>
              </a:path>
              <a:path w="452754" h="111760">
                <a:moveTo>
                  <a:pt x="324738" y="0"/>
                </a:moveTo>
                <a:lnTo>
                  <a:pt x="315340" y="0"/>
                </a:lnTo>
                <a:lnTo>
                  <a:pt x="315340" y="111378"/>
                </a:lnTo>
                <a:lnTo>
                  <a:pt x="324738" y="111378"/>
                </a:lnTo>
                <a:lnTo>
                  <a:pt x="324738" y="0"/>
                </a:lnTo>
                <a:close/>
              </a:path>
              <a:path w="452754" h="111760">
                <a:moveTo>
                  <a:pt x="95630" y="0"/>
                </a:moveTo>
                <a:lnTo>
                  <a:pt x="86360" y="0"/>
                </a:lnTo>
                <a:lnTo>
                  <a:pt x="86360" y="64007"/>
                </a:lnTo>
                <a:lnTo>
                  <a:pt x="95630" y="64007"/>
                </a:lnTo>
                <a:lnTo>
                  <a:pt x="9563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16628" y="256812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767710" y="2718954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30" h="36830">
                <a:moveTo>
                  <a:pt x="0" y="36564"/>
                </a:moveTo>
                <a:lnTo>
                  <a:pt x="36564" y="36564"/>
                </a:lnTo>
                <a:lnTo>
                  <a:pt x="36564" y="0"/>
                </a:lnTo>
                <a:lnTo>
                  <a:pt x="0" y="0"/>
                </a:lnTo>
                <a:lnTo>
                  <a:pt x="0" y="3656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33573" y="2688844"/>
            <a:ext cx="1079118" cy="11404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86605" y="2689351"/>
            <a:ext cx="218313" cy="11137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357751" y="2689351"/>
            <a:ext cx="332105" cy="113664"/>
          </a:xfrm>
          <a:custGeom>
            <a:avLst/>
            <a:gdLst/>
            <a:ahLst/>
            <a:cxnLst/>
            <a:rect l="l" t="t" r="r" b="b"/>
            <a:pathLst>
              <a:path w="332104" h="113664">
                <a:moveTo>
                  <a:pt x="169418" y="72136"/>
                </a:moveTo>
                <a:lnTo>
                  <a:pt x="131318" y="81661"/>
                </a:lnTo>
                <a:lnTo>
                  <a:pt x="127762" y="86740"/>
                </a:lnTo>
                <a:lnTo>
                  <a:pt x="127762" y="98933"/>
                </a:lnTo>
                <a:lnTo>
                  <a:pt x="169545" y="113411"/>
                </a:lnTo>
                <a:lnTo>
                  <a:pt x="178994" y="113053"/>
                </a:lnTo>
                <a:lnTo>
                  <a:pt x="187324" y="111982"/>
                </a:lnTo>
                <a:lnTo>
                  <a:pt x="194512" y="110196"/>
                </a:lnTo>
                <a:lnTo>
                  <a:pt x="200533" y="107696"/>
                </a:lnTo>
                <a:lnTo>
                  <a:pt x="203724" y="106045"/>
                </a:lnTo>
                <a:lnTo>
                  <a:pt x="160274" y="106045"/>
                </a:lnTo>
                <a:lnTo>
                  <a:pt x="152781" y="104901"/>
                </a:lnTo>
                <a:lnTo>
                  <a:pt x="146812" y="102488"/>
                </a:lnTo>
                <a:lnTo>
                  <a:pt x="140843" y="100202"/>
                </a:lnTo>
                <a:lnTo>
                  <a:pt x="137922" y="97027"/>
                </a:lnTo>
                <a:lnTo>
                  <a:pt x="137922" y="88519"/>
                </a:lnTo>
                <a:lnTo>
                  <a:pt x="140843" y="85089"/>
                </a:lnTo>
                <a:lnTo>
                  <a:pt x="146558" y="82803"/>
                </a:lnTo>
                <a:lnTo>
                  <a:pt x="152400" y="80645"/>
                </a:lnTo>
                <a:lnTo>
                  <a:pt x="160020" y="79501"/>
                </a:lnTo>
                <a:lnTo>
                  <a:pt x="203724" y="79501"/>
                </a:lnTo>
                <a:lnTo>
                  <a:pt x="200533" y="77850"/>
                </a:lnTo>
                <a:lnTo>
                  <a:pt x="194438" y="75350"/>
                </a:lnTo>
                <a:lnTo>
                  <a:pt x="187213" y="73564"/>
                </a:lnTo>
                <a:lnTo>
                  <a:pt x="178869" y="72493"/>
                </a:lnTo>
                <a:lnTo>
                  <a:pt x="169418" y="72136"/>
                </a:lnTo>
                <a:close/>
              </a:path>
              <a:path w="332104" h="113664">
                <a:moveTo>
                  <a:pt x="203724" y="79501"/>
                </a:moveTo>
                <a:lnTo>
                  <a:pt x="178562" y="79501"/>
                </a:lnTo>
                <a:lnTo>
                  <a:pt x="186054" y="80518"/>
                </a:lnTo>
                <a:lnTo>
                  <a:pt x="192150" y="82676"/>
                </a:lnTo>
                <a:lnTo>
                  <a:pt x="198120" y="84962"/>
                </a:lnTo>
                <a:lnTo>
                  <a:pt x="201168" y="88264"/>
                </a:lnTo>
                <a:lnTo>
                  <a:pt x="201050" y="97027"/>
                </a:lnTo>
                <a:lnTo>
                  <a:pt x="198120" y="100202"/>
                </a:lnTo>
                <a:lnTo>
                  <a:pt x="192150" y="102488"/>
                </a:lnTo>
                <a:lnTo>
                  <a:pt x="186054" y="104901"/>
                </a:lnTo>
                <a:lnTo>
                  <a:pt x="178562" y="106045"/>
                </a:lnTo>
                <a:lnTo>
                  <a:pt x="203724" y="106045"/>
                </a:lnTo>
                <a:lnTo>
                  <a:pt x="207899" y="103886"/>
                </a:lnTo>
                <a:lnTo>
                  <a:pt x="211454" y="98933"/>
                </a:lnTo>
                <a:lnTo>
                  <a:pt x="211454" y="86740"/>
                </a:lnTo>
                <a:lnTo>
                  <a:pt x="207899" y="81661"/>
                </a:lnTo>
                <a:lnTo>
                  <a:pt x="203724" y="79501"/>
                </a:lnTo>
                <a:close/>
              </a:path>
              <a:path w="332104" h="113664">
                <a:moveTo>
                  <a:pt x="42925" y="36702"/>
                </a:moveTo>
                <a:lnTo>
                  <a:pt x="33020" y="36702"/>
                </a:lnTo>
                <a:lnTo>
                  <a:pt x="32928" y="45720"/>
                </a:lnTo>
                <a:lnTo>
                  <a:pt x="32131" y="50164"/>
                </a:lnTo>
                <a:lnTo>
                  <a:pt x="5841" y="83058"/>
                </a:lnTo>
                <a:lnTo>
                  <a:pt x="0" y="86487"/>
                </a:lnTo>
                <a:lnTo>
                  <a:pt x="7112" y="93345"/>
                </a:lnTo>
                <a:lnTo>
                  <a:pt x="35952" y="64262"/>
                </a:lnTo>
                <a:lnTo>
                  <a:pt x="38100" y="59309"/>
                </a:lnTo>
                <a:lnTo>
                  <a:pt x="47504" y="59309"/>
                </a:lnTo>
                <a:lnTo>
                  <a:pt x="46100" y="56007"/>
                </a:lnTo>
                <a:lnTo>
                  <a:pt x="44069" y="50926"/>
                </a:lnTo>
                <a:lnTo>
                  <a:pt x="42925" y="45720"/>
                </a:lnTo>
                <a:lnTo>
                  <a:pt x="42925" y="36702"/>
                </a:lnTo>
                <a:close/>
              </a:path>
              <a:path w="332104" h="113664">
                <a:moveTo>
                  <a:pt x="47504" y="59309"/>
                </a:moveTo>
                <a:lnTo>
                  <a:pt x="38100" y="59309"/>
                </a:lnTo>
                <a:lnTo>
                  <a:pt x="38988" y="61722"/>
                </a:lnTo>
                <a:lnTo>
                  <a:pt x="40259" y="64262"/>
                </a:lnTo>
                <a:lnTo>
                  <a:pt x="42163" y="67183"/>
                </a:lnTo>
                <a:lnTo>
                  <a:pt x="43941" y="70103"/>
                </a:lnTo>
                <a:lnTo>
                  <a:pt x="67818" y="91439"/>
                </a:lnTo>
                <a:lnTo>
                  <a:pt x="73913" y="84074"/>
                </a:lnTo>
                <a:lnTo>
                  <a:pt x="71500" y="83058"/>
                </a:lnTo>
                <a:lnTo>
                  <a:pt x="68579" y="81280"/>
                </a:lnTo>
                <a:lnTo>
                  <a:pt x="65404" y="78994"/>
                </a:lnTo>
                <a:lnTo>
                  <a:pt x="62102" y="76708"/>
                </a:lnTo>
                <a:lnTo>
                  <a:pt x="58674" y="73533"/>
                </a:lnTo>
                <a:lnTo>
                  <a:pt x="51181" y="65532"/>
                </a:lnTo>
                <a:lnTo>
                  <a:pt x="48260" y="61087"/>
                </a:lnTo>
                <a:lnTo>
                  <a:pt x="47504" y="59309"/>
                </a:lnTo>
                <a:close/>
              </a:path>
              <a:path w="332104" h="113664">
                <a:moveTo>
                  <a:pt x="69850" y="28701"/>
                </a:moveTo>
                <a:lnTo>
                  <a:pt x="6096" y="28701"/>
                </a:lnTo>
                <a:lnTo>
                  <a:pt x="6096" y="36702"/>
                </a:lnTo>
                <a:lnTo>
                  <a:pt x="69850" y="36702"/>
                </a:lnTo>
                <a:lnTo>
                  <a:pt x="69850" y="28701"/>
                </a:lnTo>
                <a:close/>
              </a:path>
              <a:path w="332104" h="113664">
                <a:moveTo>
                  <a:pt x="275971" y="8762"/>
                </a:moveTo>
                <a:lnTo>
                  <a:pt x="258318" y="8762"/>
                </a:lnTo>
                <a:lnTo>
                  <a:pt x="251333" y="12446"/>
                </a:lnTo>
                <a:lnTo>
                  <a:pt x="238125" y="49657"/>
                </a:lnTo>
                <a:lnTo>
                  <a:pt x="238632" y="58420"/>
                </a:lnTo>
                <a:lnTo>
                  <a:pt x="258318" y="90424"/>
                </a:lnTo>
                <a:lnTo>
                  <a:pt x="275971" y="90424"/>
                </a:lnTo>
                <a:lnTo>
                  <a:pt x="282956" y="86740"/>
                </a:lnTo>
                <a:lnTo>
                  <a:pt x="286391" y="81914"/>
                </a:lnTo>
                <a:lnTo>
                  <a:pt x="260985" y="81914"/>
                </a:lnTo>
                <a:lnTo>
                  <a:pt x="256159" y="78739"/>
                </a:lnTo>
                <a:lnTo>
                  <a:pt x="249395" y="66214"/>
                </a:lnTo>
                <a:lnTo>
                  <a:pt x="249273" y="65912"/>
                </a:lnTo>
                <a:lnTo>
                  <a:pt x="247650" y="58420"/>
                </a:lnTo>
                <a:lnTo>
                  <a:pt x="247650" y="40639"/>
                </a:lnTo>
                <a:lnTo>
                  <a:pt x="249300" y="33147"/>
                </a:lnTo>
                <a:lnTo>
                  <a:pt x="256159" y="20447"/>
                </a:lnTo>
                <a:lnTo>
                  <a:pt x="260985" y="17272"/>
                </a:lnTo>
                <a:lnTo>
                  <a:pt x="286450" y="17272"/>
                </a:lnTo>
                <a:lnTo>
                  <a:pt x="282956" y="12446"/>
                </a:lnTo>
                <a:lnTo>
                  <a:pt x="275971" y="8762"/>
                </a:lnTo>
                <a:close/>
              </a:path>
              <a:path w="332104" h="113664">
                <a:moveTo>
                  <a:pt x="286450" y="17272"/>
                </a:moveTo>
                <a:lnTo>
                  <a:pt x="273558" y="17272"/>
                </a:lnTo>
                <a:lnTo>
                  <a:pt x="278384" y="20447"/>
                </a:lnTo>
                <a:lnTo>
                  <a:pt x="281686" y="26797"/>
                </a:lnTo>
                <a:lnTo>
                  <a:pt x="285114" y="33147"/>
                </a:lnTo>
                <a:lnTo>
                  <a:pt x="286765" y="40639"/>
                </a:lnTo>
                <a:lnTo>
                  <a:pt x="286738" y="58420"/>
                </a:lnTo>
                <a:lnTo>
                  <a:pt x="285114" y="65912"/>
                </a:lnTo>
                <a:lnTo>
                  <a:pt x="281276" y="73177"/>
                </a:lnTo>
                <a:lnTo>
                  <a:pt x="278384" y="78739"/>
                </a:lnTo>
                <a:lnTo>
                  <a:pt x="273558" y="81914"/>
                </a:lnTo>
                <a:lnTo>
                  <a:pt x="286391" y="81914"/>
                </a:lnTo>
                <a:lnTo>
                  <a:pt x="296037" y="49657"/>
                </a:lnTo>
                <a:lnTo>
                  <a:pt x="295558" y="40796"/>
                </a:lnTo>
                <a:lnTo>
                  <a:pt x="294116" y="32877"/>
                </a:lnTo>
                <a:lnTo>
                  <a:pt x="291697" y="25886"/>
                </a:lnTo>
                <a:lnTo>
                  <a:pt x="288289" y="19812"/>
                </a:lnTo>
                <a:lnTo>
                  <a:pt x="286450" y="17272"/>
                </a:lnTo>
                <a:close/>
              </a:path>
              <a:path w="332104" h="113664">
                <a:moveTo>
                  <a:pt x="56261" y="6731"/>
                </a:moveTo>
                <a:lnTo>
                  <a:pt x="19812" y="6731"/>
                </a:lnTo>
                <a:lnTo>
                  <a:pt x="19812" y="14477"/>
                </a:lnTo>
                <a:lnTo>
                  <a:pt x="56261" y="14477"/>
                </a:lnTo>
                <a:lnTo>
                  <a:pt x="56261" y="6731"/>
                </a:lnTo>
                <a:close/>
              </a:path>
              <a:path w="332104" h="113664">
                <a:moveTo>
                  <a:pt x="174625" y="6096"/>
                </a:moveTo>
                <a:lnTo>
                  <a:pt x="120396" y="6096"/>
                </a:lnTo>
                <a:lnTo>
                  <a:pt x="120396" y="13970"/>
                </a:lnTo>
                <a:lnTo>
                  <a:pt x="165226" y="13970"/>
                </a:lnTo>
                <a:lnTo>
                  <a:pt x="165226" y="30987"/>
                </a:lnTo>
                <a:lnTo>
                  <a:pt x="120396" y="30987"/>
                </a:lnTo>
                <a:lnTo>
                  <a:pt x="120396" y="63881"/>
                </a:lnTo>
                <a:lnTo>
                  <a:pt x="140843" y="63881"/>
                </a:lnTo>
                <a:lnTo>
                  <a:pt x="148209" y="63753"/>
                </a:lnTo>
                <a:lnTo>
                  <a:pt x="154812" y="63500"/>
                </a:lnTo>
                <a:lnTo>
                  <a:pt x="161289" y="63373"/>
                </a:lnTo>
                <a:lnTo>
                  <a:pt x="174751" y="62611"/>
                </a:lnTo>
                <a:lnTo>
                  <a:pt x="181610" y="62102"/>
                </a:lnTo>
                <a:lnTo>
                  <a:pt x="186944" y="61595"/>
                </a:lnTo>
                <a:lnTo>
                  <a:pt x="190753" y="60960"/>
                </a:lnTo>
                <a:lnTo>
                  <a:pt x="190753" y="56134"/>
                </a:lnTo>
                <a:lnTo>
                  <a:pt x="129794" y="56134"/>
                </a:lnTo>
                <a:lnTo>
                  <a:pt x="129794" y="38735"/>
                </a:lnTo>
                <a:lnTo>
                  <a:pt x="174625" y="38735"/>
                </a:lnTo>
                <a:lnTo>
                  <a:pt x="174625" y="6096"/>
                </a:lnTo>
                <a:close/>
              </a:path>
              <a:path w="332104" h="113664">
                <a:moveTo>
                  <a:pt x="190753" y="53339"/>
                </a:moveTo>
                <a:lnTo>
                  <a:pt x="129794" y="56134"/>
                </a:lnTo>
                <a:lnTo>
                  <a:pt x="190753" y="56134"/>
                </a:lnTo>
                <a:lnTo>
                  <a:pt x="190753" y="53339"/>
                </a:lnTo>
                <a:close/>
              </a:path>
              <a:path w="332104" h="113664">
                <a:moveTo>
                  <a:pt x="331597" y="0"/>
                </a:moveTo>
                <a:lnTo>
                  <a:pt x="322199" y="0"/>
                </a:lnTo>
                <a:lnTo>
                  <a:pt x="322199" y="111378"/>
                </a:lnTo>
                <a:lnTo>
                  <a:pt x="331597" y="111378"/>
                </a:lnTo>
                <a:lnTo>
                  <a:pt x="331597" y="0"/>
                </a:lnTo>
                <a:close/>
              </a:path>
              <a:path w="332104" h="113664">
                <a:moveTo>
                  <a:pt x="208279" y="0"/>
                </a:moveTo>
                <a:lnTo>
                  <a:pt x="198882" y="0"/>
                </a:lnTo>
                <a:lnTo>
                  <a:pt x="198882" y="68834"/>
                </a:lnTo>
                <a:lnTo>
                  <a:pt x="208279" y="68834"/>
                </a:lnTo>
                <a:lnTo>
                  <a:pt x="208279" y="48006"/>
                </a:lnTo>
                <a:lnTo>
                  <a:pt x="225933" y="48006"/>
                </a:lnTo>
                <a:lnTo>
                  <a:pt x="225933" y="40259"/>
                </a:lnTo>
                <a:lnTo>
                  <a:pt x="208279" y="40259"/>
                </a:lnTo>
                <a:lnTo>
                  <a:pt x="208279" y="24130"/>
                </a:lnTo>
                <a:lnTo>
                  <a:pt x="225933" y="24130"/>
                </a:lnTo>
                <a:lnTo>
                  <a:pt x="225933" y="16510"/>
                </a:lnTo>
                <a:lnTo>
                  <a:pt x="208279" y="16510"/>
                </a:lnTo>
                <a:lnTo>
                  <a:pt x="208279" y="0"/>
                </a:lnTo>
                <a:close/>
              </a:path>
              <a:path w="332104" h="113664">
                <a:moveTo>
                  <a:pt x="96138" y="0"/>
                </a:moveTo>
                <a:lnTo>
                  <a:pt x="86740" y="0"/>
                </a:lnTo>
                <a:lnTo>
                  <a:pt x="86740" y="111378"/>
                </a:lnTo>
                <a:lnTo>
                  <a:pt x="96138" y="111378"/>
                </a:lnTo>
                <a:lnTo>
                  <a:pt x="96138" y="54228"/>
                </a:lnTo>
                <a:lnTo>
                  <a:pt x="114173" y="54228"/>
                </a:lnTo>
                <a:lnTo>
                  <a:pt x="114173" y="46100"/>
                </a:lnTo>
                <a:lnTo>
                  <a:pt x="96138" y="46100"/>
                </a:lnTo>
                <a:lnTo>
                  <a:pt x="9613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754371" y="2689351"/>
            <a:ext cx="451484" cy="111760"/>
          </a:xfrm>
          <a:custGeom>
            <a:avLst/>
            <a:gdLst/>
            <a:ahLst/>
            <a:cxnLst/>
            <a:rect l="l" t="t" r="r" b="b"/>
            <a:pathLst>
              <a:path w="451485" h="111760">
                <a:moveTo>
                  <a:pt x="60578" y="70865"/>
                </a:moveTo>
                <a:lnTo>
                  <a:pt x="50926" y="70865"/>
                </a:lnTo>
                <a:lnTo>
                  <a:pt x="50926" y="111378"/>
                </a:lnTo>
                <a:lnTo>
                  <a:pt x="60578" y="111378"/>
                </a:lnTo>
                <a:lnTo>
                  <a:pt x="60578" y="70865"/>
                </a:lnTo>
                <a:close/>
              </a:path>
              <a:path w="451485" h="111760">
                <a:moveTo>
                  <a:pt x="111378" y="62992"/>
                </a:moveTo>
                <a:lnTo>
                  <a:pt x="0" y="62992"/>
                </a:lnTo>
                <a:lnTo>
                  <a:pt x="0" y="70865"/>
                </a:lnTo>
                <a:lnTo>
                  <a:pt x="111378" y="70865"/>
                </a:lnTo>
                <a:lnTo>
                  <a:pt x="111378" y="62992"/>
                </a:lnTo>
                <a:close/>
              </a:path>
              <a:path w="451485" h="111760">
                <a:moveTo>
                  <a:pt x="278764" y="44450"/>
                </a:moveTo>
                <a:lnTo>
                  <a:pt x="261619" y="44450"/>
                </a:lnTo>
                <a:lnTo>
                  <a:pt x="254507" y="46862"/>
                </a:lnTo>
                <a:lnTo>
                  <a:pt x="249047" y="51943"/>
                </a:lnTo>
                <a:lnTo>
                  <a:pt x="243586" y="56896"/>
                </a:lnTo>
                <a:lnTo>
                  <a:pt x="240851" y="62737"/>
                </a:lnTo>
                <a:lnTo>
                  <a:pt x="240791" y="76453"/>
                </a:lnTo>
                <a:lnTo>
                  <a:pt x="243586" y="82423"/>
                </a:lnTo>
                <a:lnTo>
                  <a:pt x="254507" y="92583"/>
                </a:lnTo>
                <a:lnTo>
                  <a:pt x="261619" y="95123"/>
                </a:lnTo>
                <a:lnTo>
                  <a:pt x="278764" y="95123"/>
                </a:lnTo>
                <a:lnTo>
                  <a:pt x="285750" y="92583"/>
                </a:lnTo>
                <a:lnTo>
                  <a:pt x="291615" y="87122"/>
                </a:lnTo>
                <a:lnTo>
                  <a:pt x="264160" y="87122"/>
                </a:lnTo>
                <a:lnTo>
                  <a:pt x="259333" y="85471"/>
                </a:lnTo>
                <a:lnTo>
                  <a:pt x="255904" y="81914"/>
                </a:lnTo>
                <a:lnTo>
                  <a:pt x="252349" y="78359"/>
                </a:lnTo>
                <a:lnTo>
                  <a:pt x="250698" y="74295"/>
                </a:lnTo>
                <a:lnTo>
                  <a:pt x="250698" y="65024"/>
                </a:lnTo>
                <a:lnTo>
                  <a:pt x="252349" y="60833"/>
                </a:lnTo>
                <a:lnTo>
                  <a:pt x="255904" y="57403"/>
                </a:lnTo>
                <a:lnTo>
                  <a:pt x="259333" y="53975"/>
                </a:lnTo>
                <a:lnTo>
                  <a:pt x="264160" y="52197"/>
                </a:lnTo>
                <a:lnTo>
                  <a:pt x="291747" y="52197"/>
                </a:lnTo>
                <a:lnTo>
                  <a:pt x="285750" y="46862"/>
                </a:lnTo>
                <a:lnTo>
                  <a:pt x="278764" y="44450"/>
                </a:lnTo>
                <a:close/>
              </a:path>
              <a:path w="451485" h="111760">
                <a:moveTo>
                  <a:pt x="291747" y="52197"/>
                </a:moveTo>
                <a:lnTo>
                  <a:pt x="276478" y="52197"/>
                </a:lnTo>
                <a:lnTo>
                  <a:pt x="281177" y="53975"/>
                </a:lnTo>
                <a:lnTo>
                  <a:pt x="288036" y="60833"/>
                </a:lnTo>
                <a:lnTo>
                  <a:pt x="289813" y="65024"/>
                </a:lnTo>
                <a:lnTo>
                  <a:pt x="289813" y="74295"/>
                </a:lnTo>
                <a:lnTo>
                  <a:pt x="288036" y="78359"/>
                </a:lnTo>
                <a:lnTo>
                  <a:pt x="281177" y="85471"/>
                </a:lnTo>
                <a:lnTo>
                  <a:pt x="276478" y="87122"/>
                </a:lnTo>
                <a:lnTo>
                  <a:pt x="291615" y="87122"/>
                </a:lnTo>
                <a:lnTo>
                  <a:pt x="296799" y="82296"/>
                </a:lnTo>
                <a:lnTo>
                  <a:pt x="299409" y="76453"/>
                </a:lnTo>
                <a:lnTo>
                  <a:pt x="299465" y="62737"/>
                </a:lnTo>
                <a:lnTo>
                  <a:pt x="296799" y="56896"/>
                </a:lnTo>
                <a:lnTo>
                  <a:pt x="291747" y="52197"/>
                </a:lnTo>
                <a:close/>
              </a:path>
              <a:path w="451485" h="111760">
                <a:moveTo>
                  <a:pt x="159892" y="36702"/>
                </a:moveTo>
                <a:lnTo>
                  <a:pt x="149987" y="36702"/>
                </a:lnTo>
                <a:lnTo>
                  <a:pt x="149895" y="45720"/>
                </a:lnTo>
                <a:lnTo>
                  <a:pt x="149098" y="50164"/>
                </a:lnTo>
                <a:lnTo>
                  <a:pt x="122808" y="83058"/>
                </a:lnTo>
                <a:lnTo>
                  <a:pt x="116966" y="86487"/>
                </a:lnTo>
                <a:lnTo>
                  <a:pt x="124078" y="93345"/>
                </a:lnTo>
                <a:lnTo>
                  <a:pt x="152919" y="64262"/>
                </a:lnTo>
                <a:lnTo>
                  <a:pt x="155066" y="59309"/>
                </a:lnTo>
                <a:lnTo>
                  <a:pt x="164471" y="59309"/>
                </a:lnTo>
                <a:lnTo>
                  <a:pt x="163067" y="56007"/>
                </a:lnTo>
                <a:lnTo>
                  <a:pt x="161036" y="50926"/>
                </a:lnTo>
                <a:lnTo>
                  <a:pt x="159892" y="45720"/>
                </a:lnTo>
                <a:lnTo>
                  <a:pt x="159892" y="36702"/>
                </a:lnTo>
                <a:close/>
              </a:path>
              <a:path w="451485" h="111760">
                <a:moveTo>
                  <a:pt x="164471" y="59309"/>
                </a:moveTo>
                <a:lnTo>
                  <a:pt x="155066" y="59309"/>
                </a:lnTo>
                <a:lnTo>
                  <a:pt x="155955" y="61722"/>
                </a:lnTo>
                <a:lnTo>
                  <a:pt x="157225" y="64262"/>
                </a:lnTo>
                <a:lnTo>
                  <a:pt x="159130" y="67183"/>
                </a:lnTo>
                <a:lnTo>
                  <a:pt x="160908" y="70103"/>
                </a:lnTo>
                <a:lnTo>
                  <a:pt x="184785" y="91439"/>
                </a:lnTo>
                <a:lnTo>
                  <a:pt x="190880" y="84074"/>
                </a:lnTo>
                <a:lnTo>
                  <a:pt x="188467" y="83058"/>
                </a:lnTo>
                <a:lnTo>
                  <a:pt x="185547" y="81280"/>
                </a:lnTo>
                <a:lnTo>
                  <a:pt x="182372" y="78994"/>
                </a:lnTo>
                <a:lnTo>
                  <a:pt x="179069" y="76708"/>
                </a:lnTo>
                <a:lnTo>
                  <a:pt x="175640" y="73533"/>
                </a:lnTo>
                <a:lnTo>
                  <a:pt x="168148" y="65532"/>
                </a:lnTo>
                <a:lnTo>
                  <a:pt x="165226" y="61087"/>
                </a:lnTo>
                <a:lnTo>
                  <a:pt x="164471" y="59309"/>
                </a:lnTo>
                <a:close/>
              </a:path>
              <a:path w="451485" h="111760">
                <a:moveTo>
                  <a:pt x="186816" y="28701"/>
                </a:moveTo>
                <a:lnTo>
                  <a:pt x="123062" y="28701"/>
                </a:lnTo>
                <a:lnTo>
                  <a:pt x="123062" y="36702"/>
                </a:lnTo>
                <a:lnTo>
                  <a:pt x="186816" y="36702"/>
                </a:lnTo>
                <a:lnTo>
                  <a:pt x="186816" y="28701"/>
                </a:lnTo>
                <a:close/>
              </a:path>
              <a:path w="451485" h="111760">
                <a:moveTo>
                  <a:pt x="304800" y="26415"/>
                </a:moveTo>
                <a:lnTo>
                  <a:pt x="235330" y="26415"/>
                </a:lnTo>
                <a:lnTo>
                  <a:pt x="235330" y="34417"/>
                </a:lnTo>
                <a:lnTo>
                  <a:pt x="304800" y="34417"/>
                </a:lnTo>
                <a:lnTo>
                  <a:pt x="304800" y="26415"/>
                </a:lnTo>
                <a:close/>
              </a:path>
              <a:path w="451485" h="111760">
                <a:moveTo>
                  <a:pt x="393700" y="20574"/>
                </a:moveTo>
                <a:lnTo>
                  <a:pt x="383413" y="20574"/>
                </a:lnTo>
                <a:lnTo>
                  <a:pt x="383413" y="36830"/>
                </a:lnTo>
                <a:lnTo>
                  <a:pt x="382397" y="42799"/>
                </a:lnTo>
                <a:lnTo>
                  <a:pt x="361188" y="77215"/>
                </a:lnTo>
                <a:lnTo>
                  <a:pt x="349630" y="85471"/>
                </a:lnTo>
                <a:lnTo>
                  <a:pt x="357377" y="91948"/>
                </a:lnTo>
                <a:lnTo>
                  <a:pt x="360425" y="90043"/>
                </a:lnTo>
                <a:lnTo>
                  <a:pt x="363727" y="87502"/>
                </a:lnTo>
                <a:lnTo>
                  <a:pt x="367283" y="84200"/>
                </a:lnTo>
                <a:lnTo>
                  <a:pt x="370966" y="81025"/>
                </a:lnTo>
                <a:lnTo>
                  <a:pt x="388492" y="52705"/>
                </a:lnTo>
                <a:lnTo>
                  <a:pt x="397750" y="52705"/>
                </a:lnTo>
                <a:lnTo>
                  <a:pt x="396493" y="48768"/>
                </a:lnTo>
                <a:lnTo>
                  <a:pt x="394588" y="42672"/>
                </a:lnTo>
                <a:lnTo>
                  <a:pt x="393718" y="36830"/>
                </a:lnTo>
                <a:lnTo>
                  <a:pt x="393700" y="20574"/>
                </a:lnTo>
                <a:close/>
              </a:path>
              <a:path w="451485" h="111760">
                <a:moveTo>
                  <a:pt x="397750" y="52705"/>
                </a:moveTo>
                <a:lnTo>
                  <a:pt x="388492" y="52705"/>
                </a:lnTo>
                <a:lnTo>
                  <a:pt x="389127" y="54737"/>
                </a:lnTo>
                <a:lnTo>
                  <a:pt x="390270" y="57531"/>
                </a:lnTo>
                <a:lnTo>
                  <a:pt x="392175" y="61340"/>
                </a:lnTo>
                <a:lnTo>
                  <a:pt x="393953" y="65150"/>
                </a:lnTo>
                <a:lnTo>
                  <a:pt x="396366" y="69087"/>
                </a:lnTo>
                <a:lnTo>
                  <a:pt x="399541" y="73025"/>
                </a:lnTo>
                <a:lnTo>
                  <a:pt x="402970" y="77343"/>
                </a:lnTo>
                <a:lnTo>
                  <a:pt x="406273" y="80645"/>
                </a:lnTo>
                <a:lnTo>
                  <a:pt x="409575" y="83185"/>
                </a:lnTo>
                <a:lnTo>
                  <a:pt x="412750" y="85725"/>
                </a:lnTo>
                <a:lnTo>
                  <a:pt x="415289" y="87502"/>
                </a:lnTo>
                <a:lnTo>
                  <a:pt x="417322" y="88773"/>
                </a:lnTo>
                <a:lnTo>
                  <a:pt x="423799" y="81407"/>
                </a:lnTo>
                <a:lnTo>
                  <a:pt x="421004" y="79883"/>
                </a:lnTo>
                <a:lnTo>
                  <a:pt x="417956" y="77850"/>
                </a:lnTo>
                <a:lnTo>
                  <a:pt x="411225" y="72389"/>
                </a:lnTo>
                <a:lnTo>
                  <a:pt x="407797" y="68834"/>
                </a:lnTo>
                <a:lnTo>
                  <a:pt x="401065" y="60071"/>
                </a:lnTo>
                <a:lnTo>
                  <a:pt x="398399" y="54737"/>
                </a:lnTo>
                <a:lnTo>
                  <a:pt x="397750" y="52705"/>
                </a:lnTo>
                <a:close/>
              </a:path>
              <a:path w="451485" h="111760">
                <a:moveTo>
                  <a:pt x="420877" y="12700"/>
                </a:moveTo>
                <a:lnTo>
                  <a:pt x="356615" y="12700"/>
                </a:lnTo>
                <a:lnTo>
                  <a:pt x="356615" y="20574"/>
                </a:lnTo>
                <a:lnTo>
                  <a:pt x="420877" y="20574"/>
                </a:lnTo>
                <a:lnTo>
                  <a:pt x="420877" y="12700"/>
                </a:lnTo>
                <a:close/>
              </a:path>
              <a:path w="451485" h="111760">
                <a:moveTo>
                  <a:pt x="173227" y="6731"/>
                </a:moveTo>
                <a:lnTo>
                  <a:pt x="136778" y="6731"/>
                </a:lnTo>
                <a:lnTo>
                  <a:pt x="136778" y="14477"/>
                </a:lnTo>
                <a:lnTo>
                  <a:pt x="173227" y="14477"/>
                </a:lnTo>
                <a:lnTo>
                  <a:pt x="173227" y="6731"/>
                </a:lnTo>
                <a:close/>
              </a:path>
              <a:path w="451485" h="111760">
                <a:moveTo>
                  <a:pt x="288289" y="6603"/>
                </a:moveTo>
                <a:lnTo>
                  <a:pt x="252094" y="6603"/>
                </a:lnTo>
                <a:lnTo>
                  <a:pt x="252094" y="14605"/>
                </a:lnTo>
                <a:lnTo>
                  <a:pt x="288289" y="14605"/>
                </a:lnTo>
                <a:lnTo>
                  <a:pt x="288289" y="6603"/>
                </a:lnTo>
                <a:close/>
              </a:path>
              <a:path w="451485" h="111760">
                <a:moveTo>
                  <a:pt x="60705" y="13335"/>
                </a:moveTo>
                <a:lnTo>
                  <a:pt x="50673" y="13335"/>
                </a:lnTo>
                <a:lnTo>
                  <a:pt x="50582" y="14732"/>
                </a:lnTo>
                <a:lnTo>
                  <a:pt x="50545" y="14986"/>
                </a:lnTo>
                <a:lnTo>
                  <a:pt x="49911" y="18034"/>
                </a:lnTo>
                <a:lnTo>
                  <a:pt x="48132" y="21336"/>
                </a:lnTo>
                <a:lnTo>
                  <a:pt x="44957" y="25019"/>
                </a:lnTo>
                <a:lnTo>
                  <a:pt x="41782" y="28828"/>
                </a:lnTo>
                <a:lnTo>
                  <a:pt x="7492" y="45847"/>
                </a:lnTo>
                <a:lnTo>
                  <a:pt x="13842" y="52450"/>
                </a:lnTo>
                <a:lnTo>
                  <a:pt x="52831" y="29463"/>
                </a:lnTo>
                <a:lnTo>
                  <a:pt x="55752" y="25019"/>
                </a:lnTo>
                <a:lnTo>
                  <a:pt x="66431" y="25019"/>
                </a:lnTo>
                <a:lnTo>
                  <a:pt x="63373" y="21336"/>
                </a:lnTo>
                <a:lnTo>
                  <a:pt x="61467" y="18034"/>
                </a:lnTo>
                <a:lnTo>
                  <a:pt x="60960" y="14986"/>
                </a:lnTo>
                <a:lnTo>
                  <a:pt x="60832" y="14732"/>
                </a:lnTo>
                <a:lnTo>
                  <a:pt x="60705" y="13335"/>
                </a:lnTo>
                <a:close/>
              </a:path>
              <a:path w="451485" h="111760">
                <a:moveTo>
                  <a:pt x="66431" y="25019"/>
                </a:moveTo>
                <a:lnTo>
                  <a:pt x="55752" y="25019"/>
                </a:lnTo>
                <a:lnTo>
                  <a:pt x="56641" y="26924"/>
                </a:lnTo>
                <a:lnTo>
                  <a:pt x="91439" y="50673"/>
                </a:lnTo>
                <a:lnTo>
                  <a:pt x="97536" y="52450"/>
                </a:lnTo>
                <a:lnTo>
                  <a:pt x="103886" y="45847"/>
                </a:lnTo>
                <a:lnTo>
                  <a:pt x="100837" y="45085"/>
                </a:lnTo>
                <a:lnTo>
                  <a:pt x="96900" y="43942"/>
                </a:lnTo>
                <a:lnTo>
                  <a:pt x="69595" y="28828"/>
                </a:lnTo>
                <a:lnTo>
                  <a:pt x="66431" y="25019"/>
                </a:lnTo>
                <a:close/>
              </a:path>
              <a:path w="451485" h="111760">
                <a:moveTo>
                  <a:pt x="97281" y="5334"/>
                </a:moveTo>
                <a:lnTo>
                  <a:pt x="14097" y="5334"/>
                </a:lnTo>
                <a:lnTo>
                  <a:pt x="14097" y="13335"/>
                </a:lnTo>
                <a:lnTo>
                  <a:pt x="97281" y="13335"/>
                </a:lnTo>
                <a:lnTo>
                  <a:pt x="97281" y="5334"/>
                </a:lnTo>
                <a:close/>
              </a:path>
              <a:path w="451485" h="111760">
                <a:moveTo>
                  <a:pt x="451103" y="0"/>
                </a:moveTo>
                <a:lnTo>
                  <a:pt x="441705" y="0"/>
                </a:lnTo>
                <a:lnTo>
                  <a:pt x="441705" y="111378"/>
                </a:lnTo>
                <a:lnTo>
                  <a:pt x="451103" y="111378"/>
                </a:lnTo>
                <a:lnTo>
                  <a:pt x="451103" y="0"/>
                </a:lnTo>
                <a:close/>
              </a:path>
              <a:path w="451485" h="111760">
                <a:moveTo>
                  <a:pt x="328040" y="0"/>
                </a:moveTo>
                <a:lnTo>
                  <a:pt x="318642" y="0"/>
                </a:lnTo>
                <a:lnTo>
                  <a:pt x="318642" y="111378"/>
                </a:lnTo>
                <a:lnTo>
                  <a:pt x="328040" y="111378"/>
                </a:lnTo>
                <a:lnTo>
                  <a:pt x="328040" y="54863"/>
                </a:lnTo>
                <a:lnTo>
                  <a:pt x="346075" y="54863"/>
                </a:lnTo>
                <a:lnTo>
                  <a:pt x="346075" y="46736"/>
                </a:lnTo>
                <a:lnTo>
                  <a:pt x="328040" y="46736"/>
                </a:lnTo>
                <a:lnTo>
                  <a:pt x="328040" y="0"/>
                </a:lnTo>
                <a:close/>
              </a:path>
              <a:path w="451485" h="111760">
                <a:moveTo>
                  <a:pt x="213105" y="0"/>
                </a:moveTo>
                <a:lnTo>
                  <a:pt x="203707" y="0"/>
                </a:lnTo>
                <a:lnTo>
                  <a:pt x="203707" y="111378"/>
                </a:lnTo>
                <a:lnTo>
                  <a:pt x="213105" y="111378"/>
                </a:lnTo>
                <a:lnTo>
                  <a:pt x="213105" y="54228"/>
                </a:lnTo>
                <a:lnTo>
                  <a:pt x="231139" y="54228"/>
                </a:lnTo>
                <a:lnTo>
                  <a:pt x="231139" y="46100"/>
                </a:lnTo>
                <a:lnTo>
                  <a:pt x="213105" y="46100"/>
                </a:lnTo>
                <a:lnTo>
                  <a:pt x="21310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272913" y="2689351"/>
            <a:ext cx="338455" cy="113664"/>
          </a:xfrm>
          <a:custGeom>
            <a:avLst/>
            <a:gdLst/>
            <a:ahLst/>
            <a:cxnLst/>
            <a:rect l="l" t="t" r="r" b="b"/>
            <a:pathLst>
              <a:path w="338454" h="113664">
                <a:moveTo>
                  <a:pt x="80263" y="87122"/>
                </a:moveTo>
                <a:lnTo>
                  <a:pt x="66548" y="87122"/>
                </a:lnTo>
                <a:lnTo>
                  <a:pt x="60833" y="88392"/>
                </a:lnTo>
                <a:lnTo>
                  <a:pt x="56261" y="90805"/>
                </a:lnTo>
                <a:lnTo>
                  <a:pt x="51815" y="93218"/>
                </a:lnTo>
                <a:lnTo>
                  <a:pt x="49529" y="96393"/>
                </a:lnTo>
                <a:lnTo>
                  <a:pt x="49529" y="104139"/>
                </a:lnTo>
                <a:lnTo>
                  <a:pt x="51815" y="107314"/>
                </a:lnTo>
                <a:lnTo>
                  <a:pt x="56261" y="109727"/>
                </a:lnTo>
                <a:lnTo>
                  <a:pt x="60833" y="112140"/>
                </a:lnTo>
                <a:lnTo>
                  <a:pt x="66548" y="113284"/>
                </a:lnTo>
                <a:lnTo>
                  <a:pt x="80263" y="113284"/>
                </a:lnTo>
                <a:lnTo>
                  <a:pt x="85851" y="112140"/>
                </a:lnTo>
                <a:lnTo>
                  <a:pt x="90424" y="109727"/>
                </a:lnTo>
                <a:lnTo>
                  <a:pt x="94869" y="107187"/>
                </a:lnTo>
                <a:lnTo>
                  <a:pt x="95154" y="106807"/>
                </a:lnTo>
                <a:lnTo>
                  <a:pt x="69723" y="106807"/>
                </a:lnTo>
                <a:lnTo>
                  <a:pt x="66294" y="106299"/>
                </a:lnTo>
                <a:lnTo>
                  <a:pt x="63119" y="105156"/>
                </a:lnTo>
                <a:lnTo>
                  <a:pt x="59816" y="104139"/>
                </a:lnTo>
                <a:lnTo>
                  <a:pt x="58292" y="102615"/>
                </a:lnTo>
                <a:lnTo>
                  <a:pt x="58165" y="98044"/>
                </a:lnTo>
                <a:lnTo>
                  <a:pt x="59816" y="96393"/>
                </a:lnTo>
                <a:lnTo>
                  <a:pt x="63119" y="95250"/>
                </a:lnTo>
                <a:lnTo>
                  <a:pt x="66294" y="94107"/>
                </a:lnTo>
                <a:lnTo>
                  <a:pt x="69723" y="93472"/>
                </a:lnTo>
                <a:lnTo>
                  <a:pt x="95051" y="93472"/>
                </a:lnTo>
                <a:lnTo>
                  <a:pt x="94869" y="93218"/>
                </a:lnTo>
                <a:lnTo>
                  <a:pt x="90424" y="90805"/>
                </a:lnTo>
                <a:lnTo>
                  <a:pt x="85851" y="88392"/>
                </a:lnTo>
                <a:lnTo>
                  <a:pt x="80263" y="87122"/>
                </a:lnTo>
                <a:close/>
              </a:path>
              <a:path w="338454" h="113664">
                <a:moveTo>
                  <a:pt x="95051" y="93472"/>
                </a:moveTo>
                <a:lnTo>
                  <a:pt x="76835" y="93472"/>
                </a:lnTo>
                <a:lnTo>
                  <a:pt x="80263" y="94107"/>
                </a:lnTo>
                <a:lnTo>
                  <a:pt x="83438" y="95250"/>
                </a:lnTo>
                <a:lnTo>
                  <a:pt x="86740" y="96393"/>
                </a:lnTo>
                <a:lnTo>
                  <a:pt x="88274" y="98044"/>
                </a:lnTo>
                <a:lnTo>
                  <a:pt x="88391" y="102615"/>
                </a:lnTo>
                <a:lnTo>
                  <a:pt x="86740" y="104139"/>
                </a:lnTo>
                <a:lnTo>
                  <a:pt x="83565" y="105156"/>
                </a:lnTo>
                <a:lnTo>
                  <a:pt x="80263" y="106299"/>
                </a:lnTo>
                <a:lnTo>
                  <a:pt x="76962" y="106807"/>
                </a:lnTo>
                <a:lnTo>
                  <a:pt x="95154" y="106807"/>
                </a:lnTo>
                <a:lnTo>
                  <a:pt x="97154" y="104139"/>
                </a:lnTo>
                <a:lnTo>
                  <a:pt x="97154" y="96393"/>
                </a:lnTo>
                <a:lnTo>
                  <a:pt x="95051" y="93472"/>
                </a:lnTo>
                <a:close/>
              </a:path>
              <a:path w="338454" h="113664">
                <a:moveTo>
                  <a:pt x="323341" y="81152"/>
                </a:moveTo>
                <a:lnTo>
                  <a:pt x="240411" y="81152"/>
                </a:lnTo>
                <a:lnTo>
                  <a:pt x="240411" y="88900"/>
                </a:lnTo>
                <a:lnTo>
                  <a:pt x="313944" y="88900"/>
                </a:lnTo>
                <a:lnTo>
                  <a:pt x="313944" y="111378"/>
                </a:lnTo>
                <a:lnTo>
                  <a:pt x="323341" y="111378"/>
                </a:lnTo>
                <a:lnTo>
                  <a:pt x="323341" y="81152"/>
                </a:lnTo>
                <a:close/>
              </a:path>
              <a:path w="338454" h="113664">
                <a:moveTo>
                  <a:pt x="22733" y="63626"/>
                </a:moveTo>
                <a:lnTo>
                  <a:pt x="13335" y="63626"/>
                </a:lnTo>
                <a:lnTo>
                  <a:pt x="13335" y="109982"/>
                </a:lnTo>
                <a:lnTo>
                  <a:pt x="32003" y="109727"/>
                </a:lnTo>
                <a:lnTo>
                  <a:pt x="38608" y="109220"/>
                </a:lnTo>
                <a:lnTo>
                  <a:pt x="44323" y="108712"/>
                </a:lnTo>
                <a:lnTo>
                  <a:pt x="46100" y="108458"/>
                </a:lnTo>
                <a:lnTo>
                  <a:pt x="46482" y="108458"/>
                </a:lnTo>
                <a:lnTo>
                  <a:pt x="46482" y="101473"/>
                </a:lnTo>
                <a:lnTo>
                  <a:pt x="22733" y="101473"/>
                </a:lnTo>
                <a:lnTo>
                  <a:pt x="22733" y="63626"/>
                </a:lnTo>
                <a:close/>
              </a:path>
              <a:path w="338454" h="113664">
                <a:moveTo>
                  <a:pt x="46482" y="100075"/>
                </a:moveTo>
                <a:lnTo>
                  <a:pt x="45974" y="100202"/>
                </a:lnTo>
                <a:lnTo>
                  <a:pt x="44323" y="100330"/>
                </a:lnTo>
                <a:lnTo>
                  <a:pt x="38862" y="101092"/>
                </a:lnTo>
                <a:lnTo>
                  <a:pt x="32638" y="101346"/>
                </a:lnTo>
                <a:lnTo>
                  <a:pt x="22733" y="101473"/>
                </a:lnTo>
                <a:lnTo>
                  <a:pt x="46482" y="101473"/>
                </a:lnTo>
                <a:lnTo>
                  <a:pt x="46482" y="100075"/>
                </a:lnTo>
                <a:close/>
              </a:path>
              <a:path w="338454" h="113664">
                <a:moveTo>
                  <a:pt x="100837" y="75184"/>
                </a:moveTo>
                <a:lnTo>
                  <a:pt x="46100" y="75184"/>
                </a:lnTo>
                <a:lnTo>
                  <a:pt x="46100" y="82423"/>
                </a:lnTo>
                <a:lnTo>
                  <a:pt x="100837" y="82423"/>
                </a:lnTo>
                <a:lnTo>
                  <a:pt x="100837" y="75184"/>
                </a:lnTo>
                <a:close/>
              </a:path>
              <a:path w="338454" h="113664">
                <a:moveTo>
                  <a:pt x="89153" y="61595"/>
                </a:moveTo>
                <a:lnTo>
                  <a:pt x="57658" y="61595"/>
                </a:lnTo>
                <a:lnTo>
                  <a:pt x="57658" y="68580"/>
                </a:lnTo>
                <a:lnTo>
                  <a:pt x="89153" y="68580"/>
                </a:lnTo>
                <a:lnTo>
                  <a:pt x="89153" y="61595"/>
                </a:lnTo>
                <a:close/>
              </a:path>
              <a:path w="338454" h="113664">
                <a:moveTo>
                  <a:pt x="37846" y="3556"/>
                </a:moveTo>
                <a:lnTo>
                  <a:pt x="21336" y="3556"/>
                </a:lnTo>
                <a:lnTo>
                  <a:pt x="14224" y="5969"/>
                </a:lnTo>
                <a:lnTo>
                  <a:pt x="8636" y="10795"/>
                </a:lnTo>
                <a:lnTo>
                  <a:pt x="2921" y="15621"/>
                </a:lnTo>
                <a:lnTo>
                  <a:pt x="0" y="21717"/>
                </a:lnTo>
                <a:lnTo>
                  <a:pt x="0" y="36575"/>
                </a:lnTo>
                <a:lnTo>
                  <a:pt x="2921" y="42672"/>
                </a:lnTo>
                <a:lnTo>
                  <a:pt x="8762" y="47498"/>
                </a:lnTo>
                <a:lnTo>
                  <a:pt x="14477" y="52324"/>
                </a:lnTo>
                <a:lnTo>
                  <a:pt x="21462" y="54737"/>
                </a:lnTo>
                <a:lnTo>
                  <a:pt x="37846" y="54737"/>
                </a:lnTo>
                <a:lnTo>
                  <a:pt x="44831" y="52324"/>
                </a:lnTo>
                <a:lnTo>
                  <a:pt x="51899" y="46355"/>
                </a:lnTo>
                <a:lnTo>
                  <a:pt x="23749" y="46355"/>
                </a:lnTo>
                <a:lnTo>
                  <a:pt x="18923" y="44576"/>
                </a:lnTo>
                <a:lnTo>
                  <a:pt x="15239" y="41275"/>
                </a:lnTo>
                <a:lnTo>
                  <a:pt x="11557" y="37846"/>
                </a:lnTo>
                <a:lnTo>
                  <a:pt x="9778" y="33782"/>
                </a:lnTo>
                <a:lnTo>
                  <a:pt x="9834" y="24257"/>
                </a:lnTo>
                <a:lnTo>
                  <a:pt x="11557" y="20320"/>
                </a:lnTo>
                <a:lnTo>
                  <a:pt x="15239" y="17018"/>
                </a:lnTo>
                <a:lnTo>
                  <a:pt x="18923" y="13588"/>
                </a:lnTo>
                <a:lnTo>
                  <a:pt x="23749" y="11937"/>
                </a:lnTo>
                <a:lnTo>
                  <a:pt x="51899" y="11937"/>
                </a:lnTo>
                <a:lnTo>
                  <a:pt x="44831" y="5969"/>
                </a:lnTo>
                <a:lnTo>
                  <a:pt x="37846" y="3556"/>
                </a:lnTo>
                <a:close/>
              </a:path>
              <a:path w="338454" h="113664">
                <a:moveTo>
                  <a:pt x="51899" y="11937"/>
                </a:moveTo>
                <a:lnTo>
                  <a:pt x="35560" y="11937"/>
                </a:lnTo>
                <a:lnTo>
                  <a:pt x="40259" y="13588"/>
                </a:lnTo>
                <a:lnTo>
                  <a:pt x="43941" y="16890"/>
                </a:lnTo>
                <a:lnTo>
                  <a:pt x="47498" y="20193"/>
                </a:lnTo>
                <a:lnTo>
                  <a:pt x="49402" y="24257"/>
                </a:lnTo>
                <a:lnTo>
                  <a:pt x="49402" y="33782"/>
                </a:lnTo>
                <a:lnTo>
                  <a:pt x="47498" y="37846"/>
                </a:lnTo>
                <a:lnTo>
                  <a:pt x="43941" y="41275"/>
                </a:lnTo>
                <a:lnTo>
                  <a:pt x="40259" y="44576"/>
                </a:lnTo>
                <a:lnTo>
                  <a:pt x="35560" y="46355"/>
                </a:lnTo>
                <a:lnTo>
                  <a:pt x="51899" y="46355"/>
                </a:lnTo>
                <a:lnTo>
                  <a:pt x="56261" y="42672"/>
                </a:lnTo>
                <a:lnTo>
                  <a:pt x="59054" y="36575"/>
                </a:lnTo>
                <a:lnTo>
                  <a:pt x="59054" y="21717"/>
                </a:lnTo>
                <a:lnTo>
                  <a:pt x="56261" y="15621"/>
                </a:lnTo>
                <a:lnTo>
                  <a:pt x="51899" y="11937"/>
                </a:lnTo>
                <a:close/>
              </a:path>
              <a:path w="338454" h="113664">
                <a:moveTo>
                  <a:pt x="222250" y="88392"/>
                </a:moveTo>
                <a:lnTo>
                  <a:pt x="110871" y="88392"/>
                </a:lnTo>
                <a:lnTo>
                  <a:pt x="110871" y="96265"/>
                </a:lnTo>
                <a:lnTo>
                  <a:pt x="222250" y="96265"/>
                </a:lnTo>
                <a:lnTo>
                  <a:pt x="222250" y="88392"/>
                </a:lnTo>
                <a:close/>
              </a:path>
              <a:path w="338454" h="113664">
                <a:moveTo>
                  <a:pt x="171323" y="61213"/>
                </a:moveTo>
                <a:lnTo>
                  <a:pt x="161671" y="61213"/>
                </a:lnTo>
                <a:lnTo>
                  <a:pt x="161671" y="88392"/>
                </a:lnTo>
                <a:lnTo>
                  <a:pt x="171323" y="88392"/>
                </a:lnTo>
                <a:lnTo>
                  <a:pt x="171323" y="61213"/>
                </a:lnTo>
                <a:close/>
              </a:path>
              <a:path w="338454" h="113664">
                <a:moveTo>
                  <a:pt x="207263" y="11175"/>
                </a:moveTo>
                <a:lnTo>
                  <a:pt x="126619" y="11175"/>
                </a:lnTo>
                <a:lnTo>
                  <a:pt x="126619" y="61213"/>
                </a:lnTo>
                <a:lnTo>
                  <a:pt x="208534" y="61213"/>
                </a:lnTo>
                <a:lnTo>
                  <a:pt x="208534" y="53339"/>
                </a:lnTo>
                <a:lnTo>
                  <a:pt x="136016" y="53339"/>
                </a:lnTo>
                <a:lnTo>
                  <a:pt x="136016" y="18923"/>
                </a:lnTo>
                <a:lnTo>
                  <a:pt x="207263" y="18923"/>
                </a:lnTo>
                <a:lnTo>
                  <a:pt x="207263" y="11175"/>
                </a:lnTo>
                <a:close/>
              </a:path>
              <a:path w="338454" h="113664">
                <a:moveTo>
                  <a:pt x="338074" y="62611"/>
                </a:moveTo>
                <a:lnTo>
                  <a:pt x="226695" y="62611"/>
                </a:lnTo>
                <a:lnTo>
                  <a:pt x="226695" y="70485"/>
                </a:lnTo>
                <a:lnTo>
                  <a:pt x="338074" y="70485"/>
                </a:lnTo>
                <a:lnTo>
                  <a:pt x="338074" y="62611"/>
                </a:lnTo>
                <a:close/>
              </a:path>
              <a:path w="338454" h="113664">
                <a:moveTo>
                  <a:pt x="287020" y="50037"/>
                </a:moveTo>
                <a:lnTo>
                  <a:pt x="276987" y="50037"/>
                </a:lnTo>
                <a:lnTo>
                  <a:pt x="276987" y="62611"/>
                </a:lnTo>
                <a:lnTo>
                  <a:pt x="287020" y="62611"/>
                </a:lnTo>
                <a:lnTo>
                  <a:pt x="287020" y="50037"/>
                </a:lnTo>
                <a:close/>
              </a:path>
              <a:path w="338454" h="113664">
                <a:moveTo>
                  <a:pt x="321690" y="3428"/>
                </a:moveTo>
                <a:lnTo>
                  <a:pt x="241935" y="3428"/>
                </a:lnTo>
                <a:lnTo>
                  <a:pt x="241935" y="11302"/>
                </a:lnTo>
                <a:lnTo>
                  <a:pt x="311912" y="11302"/>
                </a:lnTo>
                <a:lnTo>
                  <a:pt x="311912" y="22860"/>
                </a:lnTo>
                <a:lnTo>
                  <a:pt x="241935" y="22860"/>
                </a:lnTo>
                <a:lnTo>
                  <a:pt x="241935" y="50037"/>
                </a:lnTo>
                <a:lnTo>
                  <a:pt x="324738" y="50037"/>
                </a:lnTo>
                <a:lnTo>
                  <a:pt x="324738" y="42290"/>
                </a:lnTo>
                <a:lnTo>
                  <a:pt x="251840" y="42290"/>
                </a:lnTo>
                <a:lnTo>
                  <a:pt x="251840" y="30480"/>
                </a:lnTo>
                <a:lnTo>
                  <a:pt x="321690" y="30480"/>
                </a:lnTo>
                <a:lnTo>
                  <a:pt x="321690" y="3428"/>
                </a:lnTo>
                <a:close/>
              </a:path>
              <a:path w="338454" h="113664">
                <a:moveTo>
                  <a:pt x="91566" y="0"/>
                </a:moveTo>
                <a:lnTo>
                  <a:pt x="82296" y="0"/>
                </a:lnTo>
                <a:lnTo>
                  <a:pt x="82296" y="56134"/>
                </a:lnTo>
                <a:lnTo>
                  <a:pt x="91566" y="56134"/>
                </a:lnTo>
                <a:lnTo>
                  <a:pt x="91566" y="31876"/>
                </a:lnTo>
                <a:lnTo>
                  <a:pt x="108331" y="31876"/>
                </a:lnTo>
                <a:lnTo>
                  <a:pt x="108331" y="24002"/>
                </a:lnTo>
                <a:lnTo>
                  <a:pt x="91566" y="24002"/>
                </a:lnTo>
                <a:lnTo>
                  <a:pt x="9156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0422" y="2689351"/>
            <a:ext cx="338455" cy="111760"/>
          </a:xfrm>
          <a:custGeom>
            <a:avLst/>
            <a:gdLst/>
            <a:ahLst/>
            <a:cxnLst/>
            <a:rect l="l" t="t" r="r" b="b"/>
            <a:pathLst>
              <a:path w="338454" h="111760">
                <a:moveTo>
                  <a:pt x="26542" y="69342"/>
                </a:moveTo>
                <a:lnTo>
                  <a:pt x="17017" y="69342"/>
                </a:lnTo>
                <a:lnTo>
                  <a:pt x="17017" y="110109"/>
                </a:lnTo>
                <a:lnTo>
                  <a:pt x="92582" y="110109"/>
                </a:lnTo>
                <a:lnTo>
                  <a:pt x="92582" y="102488"/>
                </a:lnTo>
                <a:lnTo>
                  <a:pt x="26542" y="102488"/>
                </a:lnTo>
                <a:lnTo>
                  <a:pt x="26542" y="89026"/>
                </a:lnTo>
                <a:lnTo>
                  <a:pt x="92582" y="89026"/>
                </a:lnTo>
                <a:lnTo>
                  <a:pt x="92582" y="81534"/>
                </a:lnTo>
                <a:lnTo>
                  <a:pt x="26542" y="81534"/>
                </a:lnTo>
                <a:lnTo>
                  <a:pt x="26542" y="69342"/>
                </a:lnTo>
                <a:close/>
              </a:path>
              <a:path w="338454" h="111760">
                <a:moveTo>
                  <a:pt x="92582" y="89026"/>
                </a:moveTo>
                <a:lnTo>
                  <a:pt x="83312" y="89026"/>
                </a:lnTo>
                <a:lnTo>
                  <a:pt x="83312" y="102488"/>
                </a:lnTo>
                <a:lnTo>
                  <a:pt x="92582" y="102488"/>
                </a:lnTo>
                <a:lnTo>
                  <a:pt x="92582" y="89026"/>
                </a:lnTo>
                <a:close/>
              </a:path>
              <a:path w="338454" h="111760">
                <a:moveTo>
                  <a:pt x="92582" y="69342"/>
                </a:moveTo>
                <a:lnTo>
                  <a:pt x="83312" y="69342"/>
                </a:lnTo>
                <a:lnTo>
                  <a:pt x="83312" y="81534"/>
                </a:lnTo>
                <a:lnTo>
                  <a:pt x="92582" y="81534"/>
                </a:lnTo>
                <a:lnTo>
                  <a:pt x="92582" y="69342"/>
                </a:lnTo>
                <a:close/>
              </a:path>
              <a:path w="338454" h="111760">
                <a:moveTo>
                  <a:pt x="44323" y="29718"/>
                </a:moveTo>
                <a:lnTo>
                  <a:pt x="26035" y="29718"/>
                </a:lnTo>
                <a:lnTo>
                  <a:pt x="18796" y="31369"/>
                </a:lnTo>
                <a:lnTo>
                  <a:pt x="13335" y="34544"/>
                </a:lnTo>
                <a:lnTo>
                  <a:pt x="8000" y="37846"/>
                </a:lnTo>
                <a:lnTo>
                  <a:pt x="5420" y="41656"/>
                </a:lnTo>
                <a:lnTo>
                  <a:pt x="5334" y="51053"/>
                </a:lnTo>
                <a:lnTo>
                  <a:pt x="8000" y="54863"/>
                </a:lnTo>
                <a:lnTo>
                  <a:pt x="13335" y="58165"/>
                </a:lnTo>
                <a:lnTo>
                  <a:pt x="18796" y="61340"/>
                </a:lnTo>
                <a:lnTo>
                  <a:pt x="25907" y="62992"/>
                </a:lnTo>
                <a:lnTo>
                  <a:pt x="44196" y="62992"/>
                </a:lnTo>
                <a:lnTo>
                  <a:pt x="51435" y="61340"/>
                </a:lnTo>
                <a:lnTo>
                  <a:pt x="56768" y="58165"/>
                </a:lnTo>
                <a:lnTo>
                  <a:pt x="60934" y="55625"/>
                </a:lnTo>
                <a:lnTo>
                  <a:pt x="28701" y="55625"/>
                </a:lnTo>
                <a:lnTo>
                  <a:pt x="23875" y="54863"/>
                </a:lnTo>
                <a:lnTo>
                  <a:pt x="20574" y="53086"/>
                </a:lnTo>
                <a:lnTo>
                  <a:pt x="17144" y="51435"/>
                </a:lnTo>
                <a:lnTo>
                  <a:pt x="15493" y="49275"/>
                </a:lnTo>
                <a:lnTo>
                  <a:pt x="15493" y="43561"/>
                </a:lnTo>
                <a:lnTo>
                  <a:pt x="17144" y="41148"/>
                </a:lnTo>
                <a:lnTo>
                  <a:pt x="20574" y="39370"/>
                </a:lnTo>
                <a:lnTo>
                  <a:pt x="23875" y="37719"/>
                </a:lnTo>
                <a:lnTo>
                  <a:pt x="28701" y="36830"/>
                </a:lnTo>
                <a:lnTo>
                  <a:pt x="60047" y="36830"/>
                </a:lnTo>
                <a:lnTo>
                  <a:pt x="56768" y="34671"/>
                </a:lnTo>
                <a:lnTo>
                  <a:pt x="51562" y="31369"/>
                </a:lnTo>
                <a:lnTo>
                  <a:pt x="44323" y="29718"/>
                </a:lnTo>
                <a:close/>
              </a:path>
              <a:path w="338454" h="111760">
                <a:moveTo>
                  <a:pt x="60047" y="36830"/>
                </a:moveTo>
                <a:lnTo>
                  <a:pt x="41528" y="36830"/>
                </a:lnTo>
                <a:lnTo>
                  <a:pt x="46354" y="37846"/>
                </a:lnTo>
                <a:lnTo>
                  <a:pt x="49529" y="39750"/>
                </a:lnTo>
                <a:lnTo>
                  <a:pt x="52831" y="41656"/>
                </a:lnTo>
                <a:lnTo>
                  <a:pt x="54482" y="43942"/>
                </a:lnTo>
                <a:lnTo>
                  <a:pt x="54482" y="49275"/>
                </a:lnTo>
                <a:lnTo>
                  <a:pt x="52831" y="51562"/>
                </a:lnTo>
                <a:lnTo>
                  <a:pt x="49529" y="53212"/>
                </a:lnTo>
                <a:lnTo>
                  <a:pt x="46354" y="54863"/>
                </a:lnTo>
                <a:lnTo>
                  <a:pt x="41528" y="55625"/>
                </a:lnTo>
                <a:lnTo>
                  <a:pt x="60934" y="55625"/>
                </a:lnTo>
                <a:lnTo>
                  <a:pt x="61975" y="54990"/>
                </a:lnTo>
                <a:lnTo>
                  <a:pt x="64515" y="51053"/>
                </a:lnTo>
                <a:lnTo>
                  <a:pt x="64515" y="42037"/>
                </a:lnTo>
                <a:lnTo>
                  <a:pt x="61975" y="38100"/>
                </a:lnTo>
                <a:lnTo>
                  <a:pt x="60047" y="36830"/>
                </a:lnTo>
                <a:close/>
              </a:path>
              <a:path w="338454" h="111760">
                <a:moveTo>
                  <a:pt x="69976" y="16256"/>
                </a:moveTo>
                <a:lnTo>
                  <a:pt x="0" y="16256"/>
                </a:lnTo>
                <a:lnTo>
                  <a:pt x="0" y="23622"/>
                </a:lnTo>
                <a:lnTo>
                  <a:pt x="69976" y="23622"/>
                </a:lnTo>
                <a:lnTo>
                  <a:pt x="69976" y="16256"/>
                </a:lnTo>
                <a:close/>
              </a:path>
              <a:path w="338454" h="111760">
                <a:moveTo>
                  <a:pt x="290194" y="13715"/>
                </a:moveTo>
                <a:lnTo>
                  <a:pt x="235838" y="13715"/>
                </a:lnTo>
                <a:lnTo>
                  <a:pt x="235838" y="85089"/>
                </a:lnTo>
                <a:lnTo>
                  <a:pt x="253491" y="85089"/>
                </a:lnTo>
                <a:lnTo>
                  <a:pt x="260350" y="84962"/>
                </a:lnTo>
                <a:lnTo>
                  <a:pt x="267207" y="84709"/>
                </a:lnTo>
                <a:lnTo>
                  <a:pt x="274700" y="84582"/>
                </a:lnTo>
                <a:lnTo>
                  <a:pt x="281686" y="84200"/>
                </a:lnTo>
                <a:lnTo>
                  <a:pt x="299847" y="82169"/>
                </a:lnTo>
                <a:lnTo>
                  <a:pt x="302513" y="81661"/>
                </a:lnTo>
                <a:lnTo>
                  <a:pt x="302513" y="77343"/>
                </a:lnTo>
                <a:lnTo>
                  <a:pt x="245237" y="77343"/>
                </a:lnTo>
                <a:lnTo>
                  <a:pt x="245237" y="21462"/>
                </a:lnTo>
                <a:lnTo>
                  <a:pt x="290194" y="21462"/>
                </a:lnTo>
                <a:lnTo>
                  <a:pt x="290194" y="13715"/>
                </a:lnTo>
                <a:close/>
              </a:path>
              <a:path w="338454" h="111760">
                <a:moveTo>
                  <a:pt x="302513" y="74040"/>
                </a:moveTo>
                <a:lnTo>
                  <a:pt x="245237" y="77343"/>
                </a:lnTo>
                <a:lnTo>
                  <a:pt x="302513" y="77343"/>
                </a:lnTo>
                <a:lnTo>
                  <a:pt x="302513" y="74040"/>
                </a:lnTo>
                <a:close/>
              </a:path>
              <a:path w="338454" h="111760">
                <a:moveTo>
                  <a:pt x="132334" y="10668"/>
                </a:moveTo>
                <a:lnTo>
                  <a:pt x="122809" y="10668"/>
                </a:lnTo>
                <a:lnTo>
                  <a:pt x="122809" y="83947"/>
                </a:lnTo>
                <a:lnTo>
                  <a:pt x="142112" y="83947"/>
                </a:lnTo>
                <a:lnTo>
                  <a:pt x="149098" y="83820"/>
                </a:lnTo>
                <a:lnTo>
                  <a:pt x="155575" y="83565"/>
                </a:lnTo>
                <a:lnTo>
                  <a:pt x="162305" y="83438"/>
                </a:lnTo>
                <a:lnTo>
                  <a:pt x="169290" y="82803"/>
                </a:lnTo>
                <a:lnTo>
                  <a:pt x="183514" y="80772"/>
                </a:lnTo>
                <a:lnTo>
                  <a:pt x="192912" y="79248"/>
                </a:lnTo>
                <a:lnTo>
                  <a:pt x="192912" y="75946"/>
                </a:lnTo>
                <a:lnTo>
                  <a:pt x="132334" y="75946"/>
                </a:lnTo>
                <a:lnTo>
                  <a:pt x="132334" y="10668"/>
                </a:lnTo>
                <a:close/>
              </a:path>
              <a:path w="338454" h="111760">
                <a:moveTo>
                  <a:pt x="192912" y="71374"/>
                </a:moveTo>
                <a:lnTo>
                  <a:pt x="132334" y="75946"/>
                </a:lnTo>
                <a:lnTo>
                  <a:pt x="192912" y="75946"/>
                </a:lnTo>
                <a:lnTo>
                  <a:pt x="192912" y="71374"/>
                </a:lnTo>
                <a:close/>
              </a:path>
              <a:path w="338454" h="111760">
                <a:moveTo>
                  <a:pt x="53086" y="762"/>
                </a:moveTo>
                <a:lnTo>
                  <a:pt x="16255" y="762"/>
                </a:lnTo>
                <a:lnTo>
                  <a:pt x="16255" y="8127"/>
                </a:lnTo>
                <a:lnTo>
                  <a:pt x="53086" y="8127"/>
                </a:lnTo>
                <a:lnTo>
                  <a:pt x="53086" y="762"/>
                </a:lnTo>
                <a:close/>
              </a:path>
              <a:path w="338454" h="111760">
                <a:moveTo>
                  <a:pt x="320166" y="0"/>
                </a:moveTo>
                <a:lnTo>
                  <a:pt x="310641" y="0"/>
                </a:lnTo>
                <a:lnTo>
                  <a:pt x="310641" y="111378"/>
                </a:lnTo>
                <a:lnTo>
                  <a:pt x="320166" y="111378"/>
                </a:lnTo>
                <a:lnTo>
                  <a:pt x="320166" y="53339"/>
                </a:lnTo>
                <a:lnTo>
                  <a:pt x="338074" y="53339"/>
                </a:lnTo>
                <a:lnTo>
                  <a:pt x="338074" y="45338"/>
                </a:lnTo>
                <a:lnTo>
                  <a:pt x="320166" y="45338"/>
                </a:lnTo>
                <a:lnTo>
                  <a:pt x="320166" y="0"/>
                </a:lnTo>
                <a:close/>
              </a:path>
              <a:path w="338454" h="111760">
                <a:moveTo>
                  <a:pt x="210565" y="0"/>
                </a:moveTo>
                <a:lnTo>
                  <a:pt x="201167" y="0"/>
                </a:lnTo>
                <a:lnTo>
                  <a:pt x="201167" y="111378"/>
                </a:lnTo>
                <a:lnTo>
                  <a:pt x="210565" y="111378"/>
                </a:lnTo>
                <a:lnTo>
                  <a:pt x="210565" y="0"/>
                </a:lnTo>
                <a:close/>
              </a:path>
              <a:path w="338454" h="111760">
                <a:moveTo>
                  <a:pt x="92582" y="0"/>
                </a:moveTo>
                <a:lnTo>
                  <a:pt x="83312" y="0"/>
                </a:lnTo>
                <a:lnTo>
                  <a:pt x="83312" y="62992"/>
                </a:lnTo>
                <a:lnTo>
                  <a:pt x="92582" y="62992"/>
                </a:lnTo>
                <a:lnTo>
                  <a:pt x="92582" y="36449"/>
                </a:lnTo>
                <a:lnTo>
                  <a:pt x="109347" y="36449"/>
                </a:lnTo>
                <a:lnTo>
                  <a:pt x="109347" y="28701"/>
                </a:lnTo>
                <a:lnTo>
                  <a:pt x="92582" y="28701"/>
                </a:lnTo>
                <a:lnTo>
                  <a:pt x="9258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017767" y="278300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767710" y="2935362"/>
            <a:ext cx="36830" cy="36830"/>
          </a:xfrm>
          <a:custGeom>
            <a:avLst/>
            <a:gdLst/>
            <a:ahLst/>
            <a:cxnLst/>
            <a:rect l="l" t="t" r="r" b="b"/>
            <a:pathLst>
              <a:path w="36830" h="36830">
                <a:moveTo>
                  <a:pt x="0" y="36564"/>
                </a:moveTo>
                <a:lnTo>
                  <a:pt x="36564" y="36564"/>
                </a:lnTo>
                <a:lnTo>
                  <a:pt x="36564" y="0"/>
                </a:lnTo>
                <a:lnTo>
                  <a:pt x="0" y="0"/>
                </a:lnTo>
                <a:lnTo>
                  <a:pt x="0" y="3656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931667" y="2905125"/>
            <a:ext cx="1567815" cy="11404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69586" y="2905760"/>
            <a:ext cx="337820" cy="111760"/>
          </a:xfrm>
          <a:custGeom>
            <a:avLst/>
            <a:gdLst/>
            <a:ahLst/>
            <a:cxnLst/>
            <a:rect l="l" t="t" r="r" b="b"/>
            <a:pathLst>
              <a:path w="337820" h="111760">
                <a:moveTo>
                  <a:pt x="83692" y="76962"/>
                </a:moveTo>
                <a:lnTo>
                  <a:pt x="36829" y="79628"/>
                </a:lnTo>
                <a:lnTo>
                  <a:pt x="0" y="79755"/>
                </a:lnTo>
                <a:lnTo>
                  <a:pt x="0" y="87629"/>
                </a:lnTo>
                <a:lnTo>
                  <a:pt x="42251" y="87362"/>
                </a:lnTo>
                <a:lnTo>
                  <a:pt x="83692" y="84962"/>
                </a:lnTo>
                <a:lnTo>
                  <a:pt x="83692" y="76962"/>
                </a:lnTo>
                <a:close/>
              </a:path>
              <a:path w="337820" h="111760">
                <a:moveTo>
                  <a:pt x="321437" y="69976"/>
                </a:moveTo>
                <a:lnTo>
                  <a:pt x="241173" y="69976"/>
                </a:lnTo>
                <a:lnTo>
                  <a:pt x="241173" y="77469"/>
                </a:lnTo>
                <a:lnTo>
                  <a:pt x="311658" y="77469"/>
                </a:lnTo>
                <a:lnTo>
                  <a:pt x="311658" y="86360"/>
                </a:lnTo>
                <a:lnTo>
                  <a:pt x="241173" y="86360"/>
                </a:lnTo>
                <a:lnTo>
                  <a:pt x="241173" y="110109"/>
                </a:lnTo>
                <a:lnTo>
                  <a:pt x="324612" y="110109"/>
                </a:lnTo>
                <a:lnTo>
                  <a:pt x="324612" y="102615"/>
                </a:lnTo>
                <a:lnTo>
                  <a:pt x="251078" y="102615"/>
                </a:lnTo>
                <a:lnTo>
                  <a:pt x="251078" y="93599"/>
                </a:lnTo>
                <a:lnTo>
                  <a:pt x="321437" y="93599"/>
                </a:lnTo>
                <a:lnTo>
                  <a:pt x="321437" y="69976"/>
                </a:lnTo>
                <a:close/>
              </a:path>
              <a:path w="337820" h="111760">
                <a:moveTo>
                  <a:pt x="337312" y="53212"/>
                </a:moveTo>
                <a:lnTo>
                  <a:pt x="225933" y="53212"/>
                </a:lnTo>
                <a:lnTo>
                  <a:pt x="225933" y="60832"/>
                </a:lnTo>
                <a:lnTo>
                  <a:pt x="337312" y="60832"/>
                </a:lnTo>
                <a:lnTo>
                  <a:pt x="337312" y="53212"/>
                </a:lnTo>
                <a:close/>
              </a:path>
              <a:path w="337820" h="111760">
                <a:moveTo>
                  <a:pt x="46862" y="7365"/>
                </a:moveTo>
                <a:lnTo>
                  <a:pt x="28828" y="7365"/>
                </a:lnTo>
                <a:lnTo>
                  <a:pt x="21462" y="10032"/>
                </a:lnTo>
                <a:lnTo>
                  <a:pt x="9905" y="20574"/>
                </a:lnTo>
                <a:lnTo>
                  <a:pt x="6985" y="27050"/>
                </a:lnTo>
                <a:lnTo>
                  <a:pt x="6985" y="41910"/>
                </a:lnTo>
                <a:lnTo>
                  <a:pt x="9905" y="48387"/>
                </a:lnTo>
                <a:lnTo>
                  <a:pt x="21462" y="59181"/>
                </a:lnTo>
                <a:lnTo>
                  <a:pt x="28828" y="61849"/>
                </a:lnTo>
                <a:lnTo>
                  <a:pt x="46862" y="61849"/>
                </a:lnTo>
                <a:lnTo>
                  <a:pt x="54228" y="59181"/>
                </a:lnTo>
                <a:lnTo>
                  <a:pt x="60075" y="53720"/>
                </a:lnTo>
                <a:lnTo>
                  <a:pt x="31114" y="53720"/>
                </a:lnTo>
                <a:lnTo>
                  <a:pt x="25908" y="51815"/>
                </a:lnTo>
                <a:lnTo>
                  <a:pt x="22225" y="48132"/>
                </a:lnTo>
                <a:lnTo>
                  <a:pt x="18541" y="44323"/>
                </a:lnTo>
                <a:lnTo>
                  <a:pt x="16763" y="39750"/>
                </a:lnTo>
                <a:lnTo>
                  <a:pt x="16763" y="29337"/>
                </a:lnTo>
                <a:lnTo>
                  <a:pt x="18541" y="24764"/>
                </a:lnTo>
                <a:lnTo>
                  <a:pt x="22225" y="20954"/>
                </a:lnTo>
                <a:lnTo>
                  <a:pt x="25908" y="17272"/>
                </a:lnTo>
                <a:lnTo>
                  <a:pt x="31114" y="15366"/>
                </a:lnTo>
                <a:lnTo>
                  <a:pt x="60077" y="15366"/>
                </a:lnTo>
                <a:lnTo>
                  <a:pt x="54228" y="10032"/>
                </a:lnTo>
                <a:lnTo>
                  <a:pt x="46862" y="7365"/>
                </a:lnTo>
                <a:close/>
              </a:path>
              <a:path w="337820" h="111760">
                <a:moveTo>
                  <a:pt x="60077" y="15366"/>
                </a:moveTo>
                <a:lnTo>
                  <a:pt x="44576" y="15366"/>
                </a:lnTo>
                <a:lnTo>
                  <a:pt x="49784" y="17272"/>
                </a:lnTo>
                <a:lnTo>
                  <a:pt x="53466" y="20954"/>
                </a:lnTo>
                <a:lnTo>
                  <a:pt x="57023" y="24764"/>
                </a:lnTo>
                <a:lnTo>
                  <a:pt x="58800" y="29337"/>
                </a:lnTo>
                <a:lnTo>
                  <a:pt x="58800" y="39750"/>
                </a:lnTo>
                <a:lnTo>
                  <a:pt x="57023" y="44323"/>
                </a:lnTo>
                <a:lnTo>
                  <a:pt x="53466" y="48132"/>
                </a:lnTo>
                <a:lnTo>
                  <a:pt x="49784" y="51815"/>
                </a:lnTo>
                <a:lnTo>
                  <a:pt x="44576" y="53720"/>
                </a:lnTo>
                <a:lnTo>
                  <a:pt x="60075" y="53720"/>
                </a:lnTo>
                <a:lnTo>
                  <a:pt x="65786" y="48387"/>
                </a:lnTo>
                <a:lnTo>
                  <a:pt x="68707" y="41910"/>
                </a:lnTo>
                <a:lnTo>
                  <a:pt x="68707" y="27050"/>
                </a:lnTo>
                <a:lnTo>
                  <a:pt x="65786" y="20574"/>
                </a:lnTo>
                <a:lnTo>
                  <a:pt x="60077" y="15366"/>
                </a:lnTo>
                <a:close/>
              </a:path>
              <a:path w="337820" h="111760">
                <a:moveTo>
                  <a:pt x="152653" y="6603"/>
                </a:moveTo>
                <a:lnTo>
                  <a:pt x="142875" y="6603"/>
                </a:lnTo>
                <a:lnTo>
                  <a:pt x="142875" y="32130"/>
                </a:lnTo>
                <a:lnTo>
                  <a:pt x="142112" y="38353"/>
                </a:lnTo>
                <a:lnTo>
                  <a:pt x="140588" y="44703"/>
                </a:lnTo>
                <a:lnTo>
                  <a:pt x="138937" y="50926"/>
                </a:lnTo>
                <a:lnTo>
                  <a:pt x="136398" y="56768"/>
                </a:lnTo>
                <a:lnTo>
                  <a:pt x="133096" y="61849"/>
                </a:lnTo>
                <a:lnTo>
                  <a:pt x="129921" y="66801"/>
                </a:lnTo>
                <a:lnTo>
                  <a:pt x="125984" y="71247"/>
                </a:lnTo>
                <a:lnTo>
                  <a:pt x="117093" y="79375"/>
                </a:lnTo>
                <a:lnTo>
                  <a:pt x="112775" y="82676"/>
                </a:lnTo>
                <a:lnTo>
                  <a:pt x="108585" y="85089"/>
                </a:lnTo>
                <a:lnTo>
                  <a:pt x="116077" y="91439"/>
                </a:lnTo>
                <a:lnTo>
                  <a:pt x="119125" y="89535"/>
                </a:lnTo>
                <a:lnTo>
                  <a:pt x="122300" y="86994"/>
                </a:lnTo>
                <a:lnTo>
                  <a:pt x="125857" y="83947"/>
                </a:lnTo>
                <a:lnTo>
                  <a:pt x="129539" y="80899"/>
                </a:lnTo>
                <a:lnTo>
                  <a:pt x="144083" y="60832"/>
                </a:lnTo>
                <a:lnTo>
                  <a:pt x="146050" y="57023"/>
                </a:lnTo>
                <a:lnTo>
                  <a:pt x="147320" y="53848"/>
                </a:lnTo>
                <a:lnTo>
                  <a:pt x="147827" y="51435"/>
                </a:lnTo>
                <a:lnTo>
                  <a:pt x="157239" y="51435"/>
                </a:lnTo>
                <a:lnTo>
                  <a:pt x="156717" y="50291"/>
                </a:lnTo>
                <a:lnTo>
                  <a:pt x="155066" y="44323"/>
                </a:lnTo>
                <a:lnTo>
                  <a:pt x="153415" y="38226"/>
                </a:lnTo>
                <a:lnTo>
                  <a:pt x="152653" y="32130"/>
                </a:lnTo>
                <a:lnTo>
                  <a:pt x="152653" y="6603"/>
                </a:lnTo>
                <a:close/>
              </a:path>
              <a:path w="337820" h="111760">
                <a:moveTo>
                  <a:pt x="157239" y="51435"/>
                </a:moveTo>
                <a:lnTo>
                  <a:pt x="147827" y="51435"/>
                </a:lnTo>
                <a:lnTo>
                  <a:pt x="148589" y="53848"/>
                </a:lnTo>
                <a:lnTo>
                  <a:pt x="149987" y="57023"/>
                </a:lnTo>
                <a:lnTo>
                  <a:pt x="152543" y="61849"/>
                </a:lnTo>
                <a:lnTo>
                  <a:pt x="154050" y="64769"/>
                </a:lnTo>
                <a:lnTo>
                  <a:pt x="170687" y="82803"/>
                </a:lnTo>
                <a:lnTo>
                  <a:pt x="174243" y="85470"/>
                </a:lnTo>
                <a:lnTo>
                  <a:pt x="177291" y="87502"/>
                </a:lnTo>
                <a:lnTo>
                  <a:pt x="179704" y="89026"/>
                </a:lnTo>
                <a:lnTo>
                  <a:pt x="186309" y="82168"/>
                </a:lnTo>
                <a:lnTo>
                  <a:pt x="183007" y="80390"/>
                </a:lnTo>
                <a:lnTo>
                  <a:pt x="179070" y="77724"/>
                </a:lnTo>
                <a:lnTo>
                  <a:pt x="174751" y="74167"/>
                </a:lnTo>
                <a:lnTo>
                  <a:pt x="170434" y="70738"/>
                </a:lnTo>
                <a:lnTo>
                  <a:pt x="166624" y="66548"/>
                </a:lnTo>
                <a:lnTo>
                  <a:pt x="162695" y="60832"/>
                </a:lnTo>
                <a:lnTo>
                  <a:pt x="159385" y="56134"/>
                </a:lnTo>
                <a:lnTo>
                  <a:pt x="157239" y="51435"/>
                </a:lnTo>
                <a:close/>
              </a:path>
              <a:path w="337820" h="111760">
                <a:moveTo>
                  <a:pt x="320928" y="3810"/>
                </a:moveTo>
                <a:lnTo>
                  <a:pt x="241173" y="3810"/>
                </a:lnTo>
                <a:lnTo>
                  <a:pt x="241173" y="11302"/>
                </a:lnTo>
                <a:lnTo>
                  <a:pt x="311023" y="11302"/>
                </a:lnTo>
                <a:lnTo>
                  <a:pt x="311023" y="20192"/>
                </a:lnTo>
                <a:lnTo>
                  <a:pt x="241173" y="20192"/>
                </a:lnTo>
                <a:lnTo>
                  <a:pt x="241173" y="43941"/>
                </a:lnTo>
                <a:lnTo>
                  <a:pt x="323976" y="43941"/>
                </a:lnTo>
                <a:lnTo>
                  <a:pt x="323976" y="36449"/>
                </a:lnTo>
                <a:lnTo>
                  <a:pt x="251205" y="36449"/>
                </a:lnTo>
                <a:lnTo>
                  <a:pt x="251205" y="27431"/>
                </a:lnTo>
                <a:lnTo>
                  <a:pt x="320928" y="27431"/>
                </a:lnTo>
                <a:lnTo>
                  <a:pt x="320928" y="3810"/>
                </a:lnTo>
                <a:close/>
              </a:path>
              <a:path w="337820" h="111760">
                <a:moveTo>
                  <a:pt x="206501" y="0"/>
                </a:moveTo>
                <a:lnTo>
                  <a:pt x="197103" y="0"/>
                </a:lnTo>
                <a:lnTo>
                  <a:pt x="197103" y="111378"/>
                </a:lnTo>
                <a:lnTo>
                  <a:pt x="206501" y="111378"/>
                </a:lnTo>
                <a:lnTo>
                  <a:pt x="206501" y="53339"/>
                </a:lnTo>
                <a:lnTo>
                  <a:pt x="224662" y="53339"/>
                </a:lnTo>
                <a:lnTo>
                  <a:pt x="224662" y="45212"/>
                </a:lnTo>
                <a:lnTo>
                  <a:pt x="206501" y="45212"/>
                </a:lnTo>
                <a:lnTo>
                  <a:pt x="206501" y="0"/>
                </a:lnTo>
                <a:close/>
              </a:path>
              <a:path w="337820" h="111760">
                <a:moveTo>
                  <a:pt x="97536" y="0"/>
                </a:moveTo>
                <a:lnTo>
                  <a:pt x="88137" y="0"/>
                </a:lnTo>
                <a:lnTo>
                  <a:pt x="88137" y="111378"/>
                </a:lnTo>
                <a:lnTo>
                  <a:pt x="97536" y="111378"/>
                </a:lnTo>
                <a:lnTo>
                  <a:pt x="9753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961890" y="2905760"/>
            <a:ext cx="574675" cy="111760"/>
          </a:xfrm>
          <a:custGeom>
            <a:avLst/>
            <a:gdLst/>
            <a:ahLst/>
            <a:cxnLst/>
            <a:rect l="l" t="t" r="r" b="b"/>
            <a:pathLst>
              <a:path w="574675" h="111760">
                <a:moveTo>
                  <a:pt x="261112" y="69341"/>
                </a:moveTo>
                <a:lnTo>
                  <a:pt x="251587" y="69341"/>
                </a:lnTo>
                <a:lnTo>
                  <a:pt x="251587" y="110109"/>
                </a:lnTo>
                <a:lnTo>
                  <a:pt x="327151" y="110109"/>
                </a:lnTo>
                <a:lnTo>
                  <a:pt x="327151" y="102488"/>
                </a:lnTo>
                <a:lnTo>
                  <a:pt x="261112" y="102488"/>
                </a:lnTo>
                <a:lnTo>
                  <a:pt x="261112" y="89026"/>
                </a:lnTo>
                <a:lnTo>
                  <a:pt x="327151" y="89026"/>
                </a:lnTo>
                <a:lnTo>
                  <a:pt x="327151" y="81534"/>
                </a:lnTo>
                <a:lnTo>
                  <a:pt x="261112" y="81534"/>
                </a:lnTo>
                <a:lnTo>
                  <a:pt x="261112" y="69341"/>
                </a:lnTo>
                <a:close/>
              </a:path>
              <a:path w="574675" h="111760">
                <a:moveTo>
                  <a:pt x="327151" y="89026"/>
                </a:moveTo>
                <a:lnTo>
                  <a:pt x="317881" y="89026"/>
                </a:lnTo>
                <a:lnTo>
                  <a:pt x="317881" y="102488"/>
                </a:lnTo>
                <a:lnTo>
                  <a:pt x="327151" y="102488"/>
                </a:lnTo>
                <a:lnTo>
                  <a:pt x="327151" y="89026"/>
                </a:lnTo>
                <a:close/>
              </a:path>
              <a:path w="574675" h="111760">
                <a:moveTo>
                  <a:pt x="327151" y="69341"/>
                </a:moveTo>
                <a:lnTo>
                  <a:pt x="317881" y="69341"/>
                </a:lnTo>
                <a:lnTo>
                  <a:pt x="317881" y="81534"/>
                </a:lnTo>
                <a:lnTo>
                  <a:pt x="327151" y="81534"/>
                </a:lnTo>
                <a:lnTo>
                  <a:pt x="327151" y="69341"/>
                </a:lnTo>
                <a:close/>
              </a:path>
              <a:path w="574675" h="111760">
                <a:moveTo>
                  <a:pt x="95885" y="82676"/>
                </a:moveTo>
                <a:lnTo>
                  <a:pt x="15875" y="82676"/>
                </a:lnTo>
                <a:lnTo>
                  <a:pt x="15875" y="90042"/>
                </a:lnTo>
                <a:lnTo>
                  <a:pt x="86360" y="90042"/>
                </a:lnTo>
                <a:lnTo>
                  <a:pt x="86360" y="111378"/>
                </a:lnTo>
                <a:lnTo>
                  <a:pt x="95885" y="111378"/>
                </a:lnTo>
                <a:lnTo>
                  <a:pt x="95885" y="82676"/>
                </a:lnTo>
                <a:close/>
              </a:path>
              <a:path w="574675" h="111760">
                <a:moveTo>
                  <a:pt x="147700" y="74167"/>
                </a:moveTo>
                <a:lnTo>
                  <a:pt x="138302" y="74167"/>
                </a:lnTo>
                <a:lnTo>
                  <a:pt x="138302" y="108838"/>
                </a:lnTo>
                <a:lnTo>
                  <a:pt x="218948" y="108838"/>
                </a:lnTo>
                <a:lnTo>
                  <a:pt x="218948" y="101091"/>
                </a:lnTo>
                <a:lnTo>
                  <a:pt x="147700" y="101091"/>
                </a:lnTo>
                <a:lnTo>
                  <a:pt x="147700" y="74167"/>
                </a:lnTo>
                <a:close/>
              </a:path>
              <a:path w="574675" h="111760">
                <a:moveTo>
                  <a:pt x="216026" y="0"/>
                </a:moveTo>
                <a:lnTo>
                  <a:pt x="206756" y="0"/>
                </a:lnTo>
                <a:lnTo>
                  <a:pt x="206756" y="80899"/>
                </a:lnTo>
                <a:lnTo>
                  <a:pt x="216026" y="80899"/>
                </a:lnTo>
                <a:lnTo>
                  <a:pt x="216026" y="0"/>
                </a:lnTo>
                <a:close/>
              </a:path>
              <a:path w="574675" h="111760">
                <a:moveTo>
                  <a:pt x="159385" y="3937"/>
                </a:moveTo>
                <a:lnTo>
                  <a:pt x="141605" y="3937"/>
                </a:lnTo>
                <a:lnTo>
                  <a:pt x="134238" y="6730"/>
                </a:lnTo>
                <a:lnTo>
                  <a:pt x="122936" y="17779"/>
                </a:lnTo>
                <a:lnTo>
                  <a:pt x="120014" y="24384"/>
                </a:lnTo>
                <a:lnTo>
                  <a:pt x="120014" y="39877"/>
                </a:lnTo>
                <a:lnTo>
                  <a:pt x="122936" y="46481"/>
                </a:lnTo>
                <a:lnTo>
                  <a:pt x="134238" y="57530"/>
                </a:lnTo>
                <a:lnTo>
                  <a:pt x="141605" y="60325"/>
                </a:lnTo>
                <a:lnTo>
                  <a:pt x="159385" y="60325"/>
                </a:lnTo>
                <a:lnTo>
                  <a:pt x="166624" y="57530"/>
                </a:lnTo>
                <a:lnTo>
                  <a:pt x="172725" y="51815"/>
                </a:lnTo>
                <a:lnTo>
                  <a:pt x="144018" y="51815"/>
                </a:lnTo>
                <a:lnTo>
                  <a:pt x="139064" y="49911"/>
                </a:lnTo>
                <a:lnTo>
                  <a:pt x="135382" y="46100"/>
                </a:lnTo>
                <a:lnTo>
                  <a:pt x="131825" y="42290"/>
                </a:lnTo>
                <a:lnTo>
                  <a:pt x="130048" y="37591"/>
                </a:lnTo>
                <a:lnTo>
                  <a:pt x="130048" y="26669"/>
                </a:lnTo>
                <a:lnTo>
                  <a:pt x="131825" y="21970"/>
                </a:lnTo>
                <a:lnTo>
                  <a:pt x="139064" y="14224"/>
                </a:lnTo>
                <a:lnTo>
                  <a:pt x="144018" y="12318"/>
                </a:lnTo>
                <a:lnTo>
                  <a:pt x="172595" y="12318"/>
                </a:lnTo>
                <a:lnTo>
                  <a:pt x="166624" y="6730"/>
                </a:lnTo>
                <a:lnTo>
                  <a:pt x="159385" y="3937"/>
                </a:lnTo>
                <a:close/>
              </a:path>
              <a:path w="574675" h="111760">
                <a:moveTo>
                  <a:pt x="172595" y="12318"/>
                </a:moveTo>
                <a:lnTo>
                  <a:pt x="157225" y="12318"/>
                </a:lnTo>
                <a:lnTo>
                  <a:pt x="162306" y="14224"/>
                </a:lnTo>
                <a:lnTo>
                  <a:pt x="165735" y="18161"/>
                </a:lnTo>
                <a:lnTo>
                  <a:pt x="169290" y="21970"/>
                </a:lnTo>
                <a:lnTo>
                  <a:pt x="171069" y="26669"/>
                </a:lnTo>
                <a:lnTo>
                  <a:pt x="171069" y="37591"/>
                </a:lnTo>
                <a:lnTo>
                  <a:pt x="169290" y="42290"/>
                </a:lnTo>
                <a:lnTo>
                  <a:pt x="165735" y="46100"/>
                </a:lnTo>
                <a:lnTo>
                  <a:pt x="162306" y="49911"/>
                </a:lnTo>
                <a:lnTo>
                  <a:pt x="157225" y="51815"/>
                </a:lnTo>
                <a:lnTo>
                  <a:pt x="172725" y="51815"/>
                </a:lnTo>
                <a:lnTo>
                  <a:pt x="178181" y="46481"/>
                </a:lnTo>
                <a:lnTo>
                  <a:pt x="180975" y="39877"/>
                </a:lnTo>
                <a:lnTo>
                  <a:pt x="180975" y="24384"/>
                </a:lnTo>
                <a:lnTo>
                  <a:pt x="178181" y="17779"/>
                </a:lnTo>
                <a:lnTo>
                  <a:pt x="172595" y="12318"/>
                </a:lnTo>
                <a:close/>
              </a:path>
              <a:path w="574675" h="111760">
                <a:moveTo>
                  <a:pt x="278892" y="29717"/>
                </a:moveTo>
                <a:lnTo>
                  <a:pt x="260604" y="29717"/>
                </a:lnTo>
                <a:lnTo>
                  <a:pt x="253364" y="31368"/>
                </a:lnTo>
                <a:lnTo>
                  <a:pt x="247904" y="34543"/>
                </a:lnTo>
                <a:lnTo>
                  <a:pt x="242570" y="37845"/>
                </a:lnTo>
                <a:lnTo>
                  <a:pt x="239989" y="41655"/>
                </a:lnTo>
                <a:lnTo>
                  <a:pt x="239902" y="51053"/>
                </a:lnTo>
                <a:lnTo>
                  <a:pt x="242570" y="54863"/>
                </a:lnTo>
                <a:lnTo>
                  <a:pt x="247904" y="58165"/>
                </a:lnTo>
                <a:lnTo>
                  <a:pt x="253364" y="61340"/>
                </a:lnTo>
                <a:lnTo>
                  <a:pt x="260476" y="62991"/>
                </a:lnTo>
                <a:lnTo>
                  <a:pt x="278764" y="62991"/>
                </a:lnTo>
                <a:lnTo>
                  <a:pt x="286004" y="61340"/>
                </a:lnTo>
                <a:lnTo>
                  <a:pt x="291338" y="58165"/>
                </a:lnTo>
                <a:lnTo>
                  <a:pt x="295503" y="55625"/>
                </a:lnTo>
                <a:lnTo>
                  <a:pt x="263271" y="55625"/>
                </a:lnTo>
                <a:lnTo>
                  <a:pt x="258445" y="54863"/>
                </a:lnTo>
                <a:lnTo>
                  <a:pt x="255143" y="53086"/>
                </a:lnTo>
                <a:lnTo>
                  <a:pt x="251713" y="51435"/>
                </a:lnTo>
                <a:lnTo>
                  <a:pt x="250062" y="49275"/>
                </a:lnTo>
                <a:lnTo>
                  <a:pt x="250062" y="43561"/>
                </a:lnTo>
                <a:lnTo>
                  <a:pt x="251713" y="41148"/>
                </a:lnTo>
                <a:lnTo>
                  <a:pt x="255143" y="39369"/>
                </a:lnTo>
                <a:lnTo>
                  <a:pt x="258445" y="37718"/>
                </a:lnTo>
                <a:lnTo>
                  <a:pt x="263271" y="36829"/>
                </a:lnTo>
                <a:lnTo>
                  <a:pt x="294616" y="36829"/>
                </a:lnTo>
                <a:lnTo>
                  <a:pt x="291338" y="34670"/>
                </a:lnTo>
                <a:lnTo>
                  <a:pt x="286131" y="31368"/>
                </a:lnTo>
                <a:lnTo>
                  <a:pt x="278892" y="29717"/>
                </a:lnTo>
                <a:close/>
              </a:path>
              <a:path w="574675" h="111760">
                <a:moveTo>
                  <a:pt x="294616" y="36829"/>
                </a:moveTo>
                <a:lnTo>
                  <a:pt x="276098" y="36829"/>
                </a:lnTo>
                <a:lnTo>
                  <a:pt x="280924" y="37845"/>
                </a:lnTo>
                <a:lnTo>
                  <a:pt x="284099" y="39750"/>
                </a:lnTo>
                <a:lnTo>
                  <a:pt x="287400" y="41655"/>
                </a:lnTo>
                <a:lnTo>
                  <a:pt x="289051" y="43941"/>
                </a:lnTo>
                <a:lnTo>
                  <a:pt x="289051" y="49275"/>
                </a:lnTo>
                <a:lnTo>
                  <a:pt x="287400" y="51562"/>
                </a:lnTo>
                <a:lnTo>
                  <a:pt x="284099" y="53212"/>
                </a:lnTo>
                <a:lnTo>
                  <a:pt x="280924" y="54863"/>
                </a:lnTo>
                <a:lnTo>
                  <a:pt x="276098" y="55625"/>
                </a:lnTo>
                <a:lnTo>
                  <a:pt x="295503" y="55625"/>
                </a:lnTo>
                <a:lnTo>
                  <a:pt x="296545" y="54990"/>
                </a:lnTo>
                <a:lnTo>
                  <a:pt x="299085" y="51053"/>
                </a:lnTo>
                <a:lnTo>
                  <a:pt x="299085" y="42037"/>
                </a:lnTo>
                <a:lnTo>
                  <a:pt x="296545" y="38100"/>
                </a:lnTo>
                <a:lnTo>
                  <a:pt x="294616" y="36829"/>
                </a:lnTo>
                <a:close/>
              </a:path>
              <a:path w="574675" h="111760">
                <a:moveTo>
                  <a:pt x="49149" y="26924"/>
                </a:moveTo>
                <a:lnTo>
                  <a:pt x="32004" y="26924"/>
                </a:lnTo>
                <a:lnTo>
                  <a:pt x="25019" y="28448"/>
                </a:lnTo>
                <a:lnTo>
                  <a:pt x="19558" y="31241"/>
                </a:lnTo>
                <a:lnTo>
                  <a:pt x="14097" y="34162"/>
                </a:lnTo>
                <a:lnTo>
                  <a:pt x="11525" y="37591"/>
                </a:lnTo>
                <a:lnTo>
                  <a:pt x="11517" y="45974"/>
                </a:lnTo>
                <a:lnTo>
                  <a:pt x="13715" y="49149"/>
                </a:lnTo>
                <a:lnTo>
                  <a:pt x="18161" y="51562"/>
                </a:lnTo>
                <a:lnTo>
                  <a:pt x="22606" y="54101"/>
                </a:lnTo>
                <a:lnTo>
                  <a:pt x="28448" y="55625"/>
                </a:lnTo>
                <a:lnTo>
                  <a:pt x="35560" y="56006"/>
                </a:lnTo>
                <a:lnTo>
                  <a:pt x="35560" y="64897"/>
                </a:lnTo>
                <a:lnTo>
                  <a:pt x="0" y="64897"/>
                </a:lnTo>
                <a:lnTo>
                  <a:pt x="0" y="72516"/>
                </a:lnTo>
                <a:lnTo>
                  <a:pt x="27654" y="72566"/>
                </a:lnTo>
                <a:lnTo>
                  <a:pt x="35369" y="72532"/>
                </a:lnTo>
                <a:lnTo>
                  <a:pt x="77724" y="70230"/>
                </a:lnTo>
                <a:lnTo>
                  <a:pt x="81914" y="69723"/>
                </a:lnTo>
                <a:lnTo>
                  <a:pt x="81914" y="64769"/>
                </a:lnTo>
                <a:lnTo>
                  <a:pt x="45720" y="64769"/>
                </a:lnTo>
                <a:lnTo>
                  <a:pt x="45720" y="56006"/>
                </a:lnTo>
                <a:lnTo>
                  <a:pt x="52959" y="55499"/>
                </a:lnTo>
                <a:lnTo>
                  <a:pt x="58800" y="54101"/>
                </a:lnTo>
                <a:lnTo>
                  <a:pt x="63119" y="51562"/>
                </a:lnTo>
                <a:lnTo>
                  <a:pt x="67341" y="49149"/>
                </a:lnTo>
                <a:lnTo>
                  <a:pt x="34925" y="49149"/>
                </a:lnTo>
                <a:lnTo>
                  <a:pt x="30225" y="48513"/>
                </a:lnTo>
                <a:lnTo>
                  <a:pt x="26670" y="47370"/>
                </a:lnTo>
                <a:lnTo>
                  <a:pt x="23113" y="46100"/>
                </a:lnTo>
                <a:lnTo>
                  <a:pt x="21336" y="44323"/>
                </a:lnTo>
                <a:lnTo>
                  <a:pt x="21336" y="39497"/>
                </a:lnTo>
                <a:lnTo>
                  <a:pt x="23113" y="37591"/>
                </a:lnTo>
                <a:lnTo>
                  <a:pt x="30225" y="34798"/>
                </a:lnTo>
                <a:lnTo>
                  <a:pt x="34925" y="34162"/>
                </a:lnTo>
                <a:lnTo>
                  <a:pt x="67147" y="34162"/>
                </a:lnTo>
                <a:lnTo>
                  <a:pt x="61595" y="31241"/>
                </a:lnTo>
                <a:lnTo>
                  <a:pt x="56134" y="28320"/>
                </a:lnTo>
                <a:lnTo>
                  <a:pt x="49149" y="26924"/>
                </a:lnTo>
                <a:close/>
              </a:path>
              <a:path w="574675" h="111760">
                <a:moveTo>
                  <a:pt x="81914" y="61975"/>
                </a:moveTo>
                <a:lnTo>
                  <a:pt x="76962" y="62611"/>
                </a:lnTo>
                <a:lnTo>
                  <a:pt x="71120" y="63245"/>
                </a:lnTo>
                <a:lnTo>
                  <a:pt x="57023" y="64515"/>
                </a:lnTo>
                <a:lnTo>
                  <a:pt x="50926" y="64769"/>
                </a:lnTo>
                <a:lnTo>
                  <a:pt x="81914" y="64769"/>
                </a:lnTo>
                <a:lnTo>
                  <a:pt x="81914" y="61975"/>
                </a:lnTo>
                <a:close/>
              </a:path>
              <a:path w="574675" h="111760">
                <a:moveTo>
                  <a:pt x="67147" y="34162"/>
                </a:moveTo>
                <a:lnTo>
                  <a:pt x="46355" y="34162"/>
                </a:lnTo>
                <a:lnTo>
                  <a:pt x="51054" y="34798"/>
                </a:lnTo>
                <a:lnTo>
                  <a:pt x="54483" y="36194"/>
                </a:lnTo>
                <a:lnTo>
                  <a:pt x="58038" y="37591"/>
                </a:lnTo>
                <a:lnTo>
                  <a:pt x="59817" y="39497"/>
                </a:lnTo>
                <a:lnTo>
                  <a:pt x="59817" y="44323"/>
                </a:lnTo>
                <a:lnTo>
                  <a:pt x="58038" y="46100"/>
                </a:lnTo>
                <a:lnTo>
                  <a:pt x="54483" y="47370"/>
                </a:lnTo>
                <a:lnTo>
                  <a:pt x="51054" y="48513"/>
                </a:lnTo>
                <a:lnTo>
                  <a:pt x="46355" y="49149"/>
                </a:lnTo>
                <a:lnTo>
                  <a:pt x="67341" y="49149"/>
                </a:lnTo>
                <a:lnTo>
                  <a:pt x="67563" y="49022"/>
                </a:lnTo>
                <a:lnTo>
                  <a:pt x="69633" y="46100"/>
                </a:lnTo>
                <a:lnTo>
                  <a:pt x="69631" y="37591"/>
                </a:lnTo>
                <a:lnTo>
                  <a:pt x="67147" y="34162"/>
                </a:lnTo>
                <a:close/>
              </a:path>
              <a:path w="574675" h="111760">
                <a:moveTo>
                  <a:pt x="304546" y="16255"/>
                </a:moveTo>
                <a:lnTo>
                  <a:pt x="234569" y="16255"/>
                </a:lnTo>
                <a:lnTo>
                  <a:pt x="234569" y="23622"/>
                </a:lnTo>
                <a:lnTo>
                  <a:pt x="304546" y="23622"/>
                </a:lnTo>
                <a:lnTo>
                  <a:pt x="304546" y="16255"/>
                </a:lnTo>
                <a:close/>
              </a:path>
              <a:path w="574675" h="111760">
                <a:moveTo>
                  <a:pt x="73787" y="14731"/>
                </a:moveTo>
                <a:lnTo>
                  <a:pt x="6223" y="14731"/>
                </a:lnTo>
                <a:lnTo>
                  <a:pt x="6223" y="21843"/>
                </a:lnTo>
                <a:lnTo>
                  <a:pt x="73787" y="21843"/>
                </a:lnTo>
                <a:lnTo>
                  <a:pt x="73787" y="14731"/>
                </a:lnTo>
                <a:close/>
              </a:path>
              <a:path w="574675" h="111760">
                <a:moveTo>
                  <a:pt x="526288" y="13715"/>
                </a:moveTo>
                <a:lnTo>
                  <a:pt x="471932" y="13715"/>
                </a:lnTo>
                <a:lnTo>
                  <a:pt x="471932" y="85089"/>
                </a:lnTo>
                <a:lnTo>
                  <a:pt x="489585" y="85089"/>
                </a:lnTo>
                <a:lnTo>
                  <a:pt x="496443" y="84962"/>
                </a:lnTo>
                <a:lnTo>
                  <a:pt x="503300" y="84709"/>
                </a:lnTo>
                <a:lnTo>
                  <a:pt x="510794" y="84581"/>
                </a:lnTo>
                <a:lnTo>
                  <a:pt x="517779" y="84200"/>
                </a:lnTo>
                <a:lnTo>
                  <a:pt x="535939" y="82168"/>
                </a:lnTo>
                <a:lnTo>
                  <a:pt x="538607" y="81661"/>
                </a:lnTo>
                <a:lnTo>
                  <a:pt x="538607" y="77342"/>
                </a:lnTo>
                <a:lnTo>
                  <a:pt x="481330" y="77342"/>
                </a:lnTo>
                <a:lnTo>
                  <a:pt x="481330" y="21462"/>
                </a:lnTo>
                <a:lnTo>
                  <a:pt x="526288" y="21462"/>
                </a:lnTo>
                <a:lnTo>
                  <a:pt x="526288" y="13715"/>
                </a:lnTo>
                <a:close/>
              </a:path>
              <a:path w="574675" h="111760">
                <a:moveTo>
                  <a:pt x="538607" y="74040"/>
                </a:moveTo>
                <a:lnTo>
                  <a:pt x="481330" y="77342"/>
                </a:lnTo>
                <a:lnTo>
                  <a:pt x="538607" y="77342"/>
                </a:lnTo>
                <a:lnTo>
                  <a:pt x="538607" y="74040"/>
                </a:lnTo>
                <a:close/>
              </a:path>
              <a:path w="574675" h="111760">
                <a:moveTo>
                  <a:pt x="366902" y="10667"/>
                </a:moveTo>
                <a:lnTo>
                  <a:pt x="357377" y="10667"/>
                </a:lnTo>
                <a:lnTo>
                  <a:pt x="357377" y="83947"/>
                </a:lnTo>
                <a:lnTo>
                  <a:pt x="376682" y="83947"/>
                </a:lnTo>
                <a:lnTo>
                  <a:pt x="383667" y="83819"/>
                </a:lnTo>
                <a:lnTo>
                  <a:pt x="390144" y="83565"/>
                </a:lnTo>
                <a:lnTo>
                  <a:pt x="396875" y="83438"/>
                </a:lnTo>
                <a:lnTo>
                  <a:pt x="403860" y="82803"/>
                </a:lnTo>
                <a:lnTo>
                  <a:pt x="418084" y="80772"/>
                </a:lnTo>
                <a:lnTo>
                  <a:pt x="427482" y="79248"/>
                </a:lnTo>
                <a:lnTo>
                  <a:pt x="427482" y="75945"/>
                </a:lnTo>
                <a:lnTo>
                  <a:pt x="366902" y="75945"/>
                </a:lnTo>
                <a:lnTo>
                  <a:pt x="366902" y="10667"/>
                </a:lnTo>
                <a:close/>
              </a:path>
              <a:path w="574675" h="111760">
                <a:moveTo>
                  <a:pt x="427482" y="71374"/>
                </a:moveTo>
                <a:lnTo>
                  <a:pt x="366902" y="75945"/>
                </a:lnTo>
                <a:lnTo>
                  <a:pt x="427482" y="75945"/>
                </a:lnTo>
                <a:lnTo>
                  <a:pt x="427482" y="71374"/>
                </a:lnTo>
                <a:close/>
              </a:path>
              <a:path w="574675" h="111760">
                <a:moveTo>
                  <a:pt x="287655" y="762"/>
                </a:moveTo>
                <a:lnTo>
                  <a:pt x="250825" y="762"/>
                </a:lnTo>
                <a:lnTo>
                  <a:pt x="250825" y="8127"/>
                </a:lnTo>
                <a:lnTo>
                  <a:pt x="287655" y="8127"/>
                </a:lnTo>
                <a:lnTo>
                  <a:pt x="287655" y="762"/>
                </a:lnTo>
                <a:close/>
              </a:path>
              <a:path w="574675" h="111760">
                <a:moveTo>
                  <a:pt x="57658" y="253"/>
                </a:moveTo>
                <a:lnTo>
                  <a:pt x="23113" y="253"/>
                </a:lnTo>
                <a:lnTo>
                  <a:pt x="23113" y="7492"/>
                </a:lnTo>
                <a:lnTo>
                  <a:pt x="57658" y="7492"/>
                </a:lnTo>
                <a:lnTo>
                  <a:pt x="57658" y="253"/>
                </a:lnTo>
                <a:close/>
              </a:path>
              <a:path w="574675" h="111760">
                <a:moveTo>
                  <a:pt x="556260" y="0"/>
                </a:moveTo>
                <a:lnTo>
                  <a:pt x="546735" y="0"/>
                </a:lnTo>
                <a:lnTo>
                  <a:pt x="546735" y="111378"/>
                </a:lnTo>
                <a:lnTo>
                  <a:pt x="556260" y="111378"/>
                </a:lnTo>
                <a:lnTo>
                  <a:pt x="556260" y="53339"/>
                </a:lnTo>
                <a:lnTo>
                  <a:pt x="574167" y="53339"/>
                </a:lnTo>
                <a:lnTo>
                  <a:pt x="574167" y="45338"/>
                </a:lnTo>
                <a:lnTo>
                  <a:pt x="556260" y="45338"/>
                </a:lnTo>
                <a:lnTo>
                  <a:pt x="556260" y="0"/>
                </a:lnTo>
                <a:close/>
              </a:path>
              <a:path w="574675" h="111760">
                <a:moveTo>
                  <a:pt x="445135" y="0"/>
                </a:moveTo>
                <a:lnTo>
                  <a:pt x="435737" y="0"/>
                </a:lnTo>
                <a:lnTo>
                  <a:pt x="435737" y="111378"/>
                </a:lnTo>
                <a:lnTo>
                  <a:pt x="445135" y="111378"/>
                </a:lnTo>
                <a:lnTo>
                  <a:pt x="445135" y="0"/>
                </a:lnTo>
                <a:close/>
              </a:path>
              <a:path w="574675" h="111760">
                <a:moveTo>
                  <a:pt x="327151" y="0"/>
                </a:moveTo>
                <a:lnTo>
                  <a:pt x="317881" y="0"/>
                </a:lnTo>
                <a:lnTo>
                  <a:pt x="317881" y="62991"/>
                </a:lnTo>
                <a:lnTo>
                  <a:pt x="327151" y="62991"/>
                </a:lnTo>
                <a:lnTo>
                  <a:pt x="327151" y="36449"/>
                </a:lnTo>
                <a:lnTo>
                  <a:pt x="343915" y="36449"/>
                </a:lnTo>
                <a:lnTo>
                  <a:pt x="343915" y="28701"/>
                </a:lnTo>
                <a:lnTo>
                  <a:pt x="327151" y="28701"/>
                </a:lnTo>
                <a:lnTo>
                  <a:pt x="327151" y="0"/>
                </a:lnTo>
                <a:close/>
              </a:path>
              <a:path w="574675" h="111760">
                <a:moveTo>
                  <a:pt x="95885" y="0"/>
                </a:moveTo>
                <a:lnTo>
                  <a:pt x="86487" y="0"/>
                </a:lnTo>
                <a:lnTo>
                  <a:pt x="86487" y="77597"/>
                </a:lnTo>
                <a:lnTo>
                  <a:pt x="95885" y="77597"/>
                </a:lnTo>
                <a:lnTo>
                  <a:pt x="95885" y="44195"/>
                </a:lnTo>
                <a:lnTo>
                  <a:pt x="112268" y="44195"/>
                </a:lnTo>
                <a:lnTo>
                  <a:pt x="112268" y="36067"/>
                </a:lnTo>
                <a:lnTo>
                  <a:pt x="95885" y="36067"/>
                </a:lnTo>
                <a:lnTo>
                  <a:pt x="9588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545328" y="299941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624576" y="2905251"/>
            <a:ext cx="332740" cy="112395"/>
          </a:xfrm>
          <a:custGeom>
            <a:avLst/>
            <a:gdLst/>
            <a:ahLst/>
            <a:cxnLst/>
            <a:rect l="l" t="t" r="r" b="b"/>
            <a:pathLst>
              <a:path w="332739" h="112394">
                <a:moveTo>
                  <a:pt x="211962" y="74930"/>
                </a:moveTo>
                <a:lnTo>
                  <a:pt x="131063" y="74930"/>
                </a:lnTo>
                <a:lnTo>
                  <a:pt x="131063" y="110617"/>
                </a:lnTo>
                <a:lnTo>
                  <a:pt x="211962" y="110617"/>
                </a:lnTo>
                <a:lnTo>
                  <a:pt x="211962" y="102743"/>
                </a:lnTo>
                <a:lnTo>
                  <a:pt x="140462" y="102743"/>
                </a:lnTo>
                <a:lnTo>
                  <a:pt x="140462" y="82550"/>
                </a:lnTo>
                <a:lnTo>
                  <a:pt x="211962" y="82550"/>
                </a:lnTo>
                <a:lnTo>
                  <a:pt x="211962" y="74930"/>
                </a:lnTo>
                <a:close/>
              </a:path>
              <a:path w="332739" h="112394">
                <a:moveTo>
                  <a:pt x="211962" y="82550"/>
                </a:moveTo>
                <a:lnTo>
                  <a:pt x="202691" y="82550"/>
                </a:lnTo>
                <a:lnTo>
                  <a:pt x="202691" y="102743"/>
                </a:lnTo>
                <a:lnTo>
                  <a:pt x="211962" y="102743"/>
                </a:lnTo>
                <a:lnTo>
                  <a:pt x="211962" y="82550"/>
                </a:lnTo>
                <a:close/>
              </a:path>
              <a:path w="332739" h="112394">
                <a:moveTo>
                  <a:pt x="176402" y="60198"/>
                </a:moveTo>
                <a:lnTo>
                  <a:pt x="166750" y="60198"/>
                </a:lnTo>
                <a:lnTo>
                  <a:pt x="166750" y="74930"/>
                </a:lnTo>
                <a:lnTo>
                  <a:pt x="176402" y="74930"/>
                </a:lnTo>
                <a:lnTo>
                  <a:pt x="176402" y="60198"/>
                </a:lnTo>
                <a:close/>
              </a:path>
              <a:path w="332739" h="112394">
                <a:moveTo>
                  <a:pt x="227202" y="52324"/>
                </a:moveTo>
                <a:lnTo>
                  <a:pt x="115824" y="52324"/>
                </a:lnTo>
                <a:lnTo>
                  <a:pt x="115824" y="60198"/>
                </a:lnTo>
                <a:lnTo>
                  <a:pt x="227202" y="60198"/>
                </a:lnTo>
                <a:lnTo>
                  <a:pt x="227202" y="52324"/>
                </a:lnTo>
                <a:close/>
              </a:path>
              <a:path w="332739" h="112394">
                <a:moveTo>
                  <a:pt x="277113" y="9271"/>
                </a:moveTo>
                <a:lnTo>
                  <a:pt x="259461" y="9271"/>
                </a:lnTo>
                <a:lnTo>
                  <a:pt x="252475" y="12953"/>
                </a:lnTo>
                <a:lnTo>
                  <a:pt x="239268" y="50164"/>
                </a:lnTo>
                <a:lnTo>
                  <a:pt x="239775" y="58927"/>
                </a:lnTo>
                <a:lnTo>
                  <a:pt x="259461" y="90932"/>
                </a:lnTo>
                <a:lnTo>
                  <a:pt x="277113" y="90932"/>
                </a:lnTo>
                <a:lnTo>
                  <a:pt x="284099" y="87249"/>
                </a:lnTo>
                <a:lnTo>
                  <a:pt x="287534" y="82423"/>
                </a:lnTo>
                <a:lnTo>
                  <a:pt x="262127" y="82423"/>
                </a:lnTo>
                <a:lnTo>
                  <a:pt x="257301" y="79248"/>
                </a:lnTo>
                <a:lnTo>
                  <a:pt x="250538" y="66722"/>
                </a:lnTo>
                <a:lnTo>
                  <a:pt x="250416" y="66421"/>
                </a:lnTo>
                <a:lnTo>
                  <a:pt x="248793" y="58927"/>
                </a:lnTo>
                <a:lnTo>
                  <a:pt x="248793" y="41148"/>
                </a:lnTo>
                <a:lnTo>
                  <a:pt x="250444" y="33655"/>
                </a:lnTo>
                <a:lnTo>
                  <a:pt x="257301" y="20955"/>
                </a:lnTo>
                <a:lnTo>
                  <a:pt x="262127" y="17780"/>
                </a:lnTo>
                <a:lnTo>
                  <a:pt x="287593" y="17780"/>
                </a:lnTo>
                <a:lnTo>
                  <a:pt x="284099" y="12953"/>
                </a:lnTo>
                <a:lnTo>
                  <a:pt x="277113" y="9271"/>
                </a:lnTo>
                <a:close/>
              </a:path>
              <a:path w="332739" h="112394">
                <a:moveTo>
                  <a:pt x="287593" y="17780"/>
                </a:moveTo>
                <a:lnTo>
                  <a:pt x="274700" y="17780"/>
                </a:lnTo>
                <a:lnTo>
                  <a:pt x="279526" y="20955"/>
                </a:lnTo>
                <a:lnTo>
                  <a:pt x="282828" y="27305"/>
                </a:lnTo>
                <a:lnTo>
                  <a:pt x="286258" y="33655"/>
                </a:lnTo>
                <a:lnTo>
                  <a:pt x="287909" y="41148"/>
                </a:lnTo>
                <a:lnTo>
                  <a:pt x="287881" y="58927"/>
                </a:lnTo>
                <a:lnTo>
                  <a:pt x="286258" y="66421"/>
                </a:lnTo>
                <a:lnTo>
                  <a:pt x="282419" y="73685"/>
                </a:lnTo>
                <a:lnTo>
                  <a:pt x="279526" y="79248"/>
                </a:lnTo>
                <a:lnTo>
                  <a:pt x="274700" y="82423"/>
                </a:lnTo>
                <a:lnTo>
                  <a:pt x="287534" y="82423"/>
                </a:lnTo>
                <a:lnTo>
                  <a:pt x="297179" y="50164"/>
                </a:lnTo>
                <a:lnTo>
                  <a:pt x="296701" y="41304"/>
                </a:lnTo>
                <a:lnTo>
                  <a:pt x="295259" y="33385"/>
                </a:lnTo>
                <a:lnTo>
                  <a:pt x="292840" y="26394"/>
                </a:lnTo>
                <a:lnTo>
                  <a:pt x="289433" y="20320"/>
                </a:lnTo>
                <a:lnTo>
                  <a:pt x="287593" y="17780"/>
                </a:lnTo>
                <a:close/>
              </a:path>
              <a:path w="332739" h="112394">
                <a:moveTo>
                  <a:pt x="111378" y="88900"/>
                </a:moveTo>
                <a:lnTo>
                  <a:pt x="0" y="88900"/>
                </a:lnTo>
                <a:lnTo>
                  <a:pt x="0" y="96774"/>
                </a:lnTo>
                <a:lnTo>
                  <a:pt x="111378" y="96774"/>
                </a:lnTo>
                <a:lnTo>
                  <a:pt x="111378" y="88900"/>
                </a:lnTo>
                <a:close/>
              </a:path>
              <a:path w="332739" h="112394">
                <a:moveTo>
                  <a:pt x="60451" y="61722"/>
                </a:moveTo>
                <a:lnTo>
                  <a:pt x="50800" y="61722"/>
                </a:lnTo>
                <a:lnTo>
                  <a:pt x="50800" y="88900"/>
                </a:lnTo>
                <a:lnTo>
                  <a:pt x="60451" y="88900"/>
                </a:lnTo>
                <a:lnTo>
                  <a:pt x="60451" y="61722"/>
                </a:lnTo>
                <a:close/>
              </a:path>
              <a:path w="332739" h="112394">
                <a:moveTo>
                  <a:pt x="96393" y="11684"/>
                </a:moveTo>
                <a:lnTo>
                  <a:pt x="15748" y="11684"/>
                </a:lnTo>
                <a:lnTo>
                  <a:pt x="15748" y="61722"/>
                </a:lnTo>
                <a:lnTo>
                  <a:pt x="97662" y="61722"/>
                </a:lnTo>
                <a:lnTo>
                  <a:pt x="97662" y="53848"/>
                </a:lnTo>
                <a:lnTo>
                  <a:pt x="25146" y="53848"/>
                </a:lnTo>
                <a:lnTo>
                  <a:pt x="25146" y="19431"/>
                </a:lnTo>
                <a:lnTo>
                  <a:pt x="96393" y="19431"/>
                </a:lnTo>
                <a:lnTo>
                  <a:pt x="96393" y="11684"/>
                </a:lnTo>
                <a:close/>
              </a:path>
              <a:path w="332739" h="112394">
                <a:moveTo>
                  <a:pt x="171576" y="0"/>
                </a:moveTo>
                <a:lnTo>
                  <a:pt x="133223" y="9778"/>
                </a:lnTo>
                <a:lnTo>
                  <a:pt x="129666" y="14859"/>
                </a:lnTo>
                <a:lnTo>
                  <a:pt x="129666" y="27177"/>
                </a:lnTo>
                <a:lnTo>
                  <a:pt x="171576" y="42037"/>
                </a:lnTo>
                <a:lnTo>
                  <a:pt x="181173" y="41657"/>
                </a:lnTo>
                <a:lnTo>
                  <a:pt x="189579" y="40528"/>
                </a:lnTo>
                <a:lnTo>
                  <a:pt x="196794" y="38661"/>
                </a:lnTo>
                <a:lnTo>
                  <a:pt x="202819" y="36068"/>
                </a:lnTo>
                <a:lnTo>
                  <a:pt x="204952" y="34925"/>
                </a:lnTo>
                <a:lnTo>
                  <a:pt x="162051" y="34925"/>
                </a:lnTo>
                <a:lnTo>
                  <a:pt x="154304" y="33655"/>
                </a:lnTo>
                <a:lnTo>
                  <a:pt x="148336" y="31114"/>
                </a:lnTo>
                <a:lnTo>
                  <a:pt x="142494" y="28448"/>
                </a:lnTo>
                <a:lnTo>
                  <a:pt x="139573" y="25146"/>
                </a:lnTo>
                <a:lnTo>
                  <a:pt x="139573" y="16763"/>
                </a:lnTo>
                <a:lnTo>
                  <a:pt x="142494" y="13462"/>
                </a:lnTo>
                <a:lnTo>
                  <a:pt x="154050" y="8382"/>
                </a:lnTo>
                <a:lnTo>
                  <a:pt x="161798" y="7112"/>
                </a:lnTo>
                <a:lnTo>
                  <a:pt x="205113" y="7112"/>
                </a:lnTo>
                <a:lnTo>
                  <a:pt x="202819" y="5842"/>
                </a:lnTo>
                <a:lnTo>
                  <a:pt x="196794" y="3321"/>
                </a:lnTo>
                <a:lnTo>
                  <a:pt x="189579" y="1492"/>
                </a:lnTo>
                <a:lnTo>
                  <a:pt x="181173" y="377"/>
                </a:lnTo>
                <a:lnTo>
                  <a:pt x="171576" y="0"/>
                </a:lnTo>
                <a:close/>
              </a:path>
              <a:path w="332739" h="112394">
                <a:moveTo>
                  <a:pt x="205113" y="7112"/>
                </a:moveTo>
                <a:lnTo>
                  <a:pt x="181101" y="7112"/>
                </a:lnTo>
                <a:lnTo>
                  <a:pt x="188849" y="8382"/>
                </a:lnTo>
                <a:lnTo>
                  <a:pt x="200533" y="13462"/>
                </a:lnTo>
                <a:lnTo>
                  <a:pt x="203581" y="16763"/>
                </a:lnTo>
                <a:lnTo>
                  <a:pt x="203581" y="25146"/>
                </a:lnTo>
                <a:lnTo>
                  <a:pt x="200533" y="28448"/>
                </a:lnTo>
                <a:lnTo>
                  <a:pt x="194690" y="31114"/>
                </a:lnTo>
                <a:lnTo>
                  <a:pt x="188849" y="33655"/>
                </a:lnTo>
                <a:lnTo>
                  <a:pt x="181101" y="34925"/>
                </a:lnTo>
                <a:lnTo>
                  <a:pt x="204952" y="34925"/>
                </a:lnTo>
                <a:lnTo>
                  <a:pt x="209931" y="32258"/>
                </a:lnTo>
                <a:lnTo>
                  <a:pt x="213487" y="27177"/>
                </a:lnTo>
                <a:lnTo>
                  <a:pt x="213487" y="14859"/>
                </a:lnTo>
                <a:lnTo>
                  <a:pt x="209931" y="9778"/>
                </a:lnTo>
                <a:lnTo>
                  <a:pt x="205113" y="7112"/>
                </a:lnTo>
                <a:close/>
              </a:path>
              <a:path w="332739" h="112394">
                <a:moveTo>
                  <a:pt x="332739" y="508"/>
                </a:moveTo>
                <a:lnTo>
                  <a:pt x="323341" y="508"/>
                </a:lnTo>
                <a:lnTo>
                  <a:pt x="323341" y="111887"/>
                </a:lnTo>
                <a:lnTo>
                  <a:pt x="332739" y="111887"/>
                </a:lnTo>
                <a:lnTo>
                  <a:pt x="332739" y="50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25515" y="2905760"/>
            <a:ext cx="222504" cy="11010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935351" y="3121660"/>
            <a:ext cx="1802764" cy="11391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803266" y="3122167"/>
            <a:ext cx="1532890" cy="11341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345428" y="321582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76312" y="3454400"/>
            <a:ext cx="5477510" cy="0"/>
          </a:xfrm>
          <a:custGeom>
            <a:avLst/>
            <a:gdLst/>
            <a:ahLst/>
            <a:cxnLst/>
            <a:rect l="l" t="t" r="r" b="b"/>
            <a:pathLst>
              <a:path w="5477510">
                <a:moveTo>
                  <a:pt x="0" y="0"/>
                </a:moveTo>
                <a:lnTo>
                  <a:pt x="5476938" y="0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76312" y="3616325"/>
            <a:ext cx="5476938" cy="147485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76312" y="51958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5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76312" y="7100823"/>
            <a:ext cx="5476938" cy="14748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053076" y="3786123"/>
            <a:ext cx="1130300" cy="112712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029200" y="7277100"/>
            <a:ext cx="1192212" cy="110331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76312" y="5357748"/>
            <a:ext cx="5476938" cy="14763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76312" y="6938898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738501" y="5448300"/>
            <a:ext cx="1476375" cy="1295400"/>
          </a:xfrm>
          <a:custGeom>
            <a:avLst/>
            <a:gdLst/>
            <a:ahLst/>
            <a:cxnLst/>
            <a:rect l="l" t="t" r="r" b="b"/>
            <a:pathLst>
              <a:path w="1476375" h="1295400">
                <a:moveTo>
                  <a:pt x="1260348" y="0"/>
                </a:moveTo>
                <a:lnTo>
                  <a:pt x="215900" y="0"/>
                </a:lnTo>
                <a:lnTo>
                  <a:pt x="166391" y="5701"/>
                </a:lnTo>
                <a:lnTo>
                  <a:pt x="120946" y="21941"/>
                </a:lnTo>
                <a:lnTo>
                  <a:pt x="80859" y="47426"/>
                </a:lnTo>
                <a:lnTo>
                  <a:pt x="47426" y="80859"/>
                </a:lnTo>
                <a:lnTo>
                  <a:pt x="21941" y="120946"/>
                </a:lnTo>
                <a:lnTo>
                  <a:pt x="5701" y="166391"/>
                </a:lnTo>
                <a:lnTo>
                  <a:pt x="0" y="215900"/>
                </a:lnTo>
                <a:lnTo>
                  <a:pt x="0" y="1079500"/>
                </a:lnTo>
                <a:lnTo>
                  <a:pt x="5701" y="1129008"/>
                </a:lnTo>
                <a:lnTo>
                  <a:pt x="21941" y="1174453"/>
                </a:lnTo>
                <a:lnTo>
                  <a:pt x="47426" y="1214540"/>
                </a:lnTo>
                <a:lnTo>
                  <a:pt x="80859" y="1247973"/>
                </a:lnTo>
                <a:lnTo>
                  <a:pt x="120946" y="1273458"/>
                </a:lnTo>
                <a:lnTo>
                  <a:pt x="166391" y="1289698"/>
                </a:lnTo>
                <a:lnTo>
                  <a:pt x="215900" y="1295400"/>
                </a:lnTo>
                <a:lnTo>
                  <a:pt x="1260348" y="1295400"/>
                </a:lnTo>
                <a:lnTo>
                  <a:pt x="1309863" y="1289698"/>
                </a:lnTo>
                <a:lnTo>
                  <a:pt x="1355326" y="1273458"/>
                </a:lnTo>
                <a:lnTo>
                  <a:pt x="1395438" y="1247973"/>
                </a:lnTo>
                <a:lnTo>
                  <a:pt x="1428898" y="1214540"/>
                </a:lnTo>
                <a:lnTo>
                  <a:pt x="1454408" y="1174453"/>
                </a:lnTo>
                <a:lnTo>
                  <a:pt x="1470666" y="1129008"/>
                </a:lnTo>
                <a:lnTo>
                  <a:pt x="1476375" y="1079500"/>
                </a:lnTo>
                <a:lnTo>
                  <a:pt x="1476375" y="215900"/>
                </a:lnTo>
                <a:lnTo>
                  <a:pt x="1470666" y="166391"/>
                </a:lnTo>
                <a:lnTo>
                  <a:pt x="1454408" y="120946"/>
                </a:lnTo>
                <a:lnTo>
                  <a:pt x="1428898" y="80859"/>
                </a:lnTo>
                <a:lnTo>
                  <a:pt x="1395438" y="47426"/>
                </a:lnTo>
                <a:lnTo>
                  <a:pt x="1355326" y="21941"/>
                </a:lnTo>
                <a:lnTo>
                  <a:pt x="1309863" y="5701"/>
                </a:lnTo>
                <a:lnTo>
                  <a:pt x="12603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738501" y="5448300"/>
            <a:ext cx="1476375" cy="1295400"/>
          </a:xfrm>
          <a:custGeom>
            <a:avLst/>
            <a:gdLst/>
            <a:ahLst/>
            <a:cxnLst/>
            <a:rect l="l" t="t" r="r" b="b"/>
            <a:pathLst>
              <a:path w="1476375" h="1295400">
                <a:moveTo>
                  <a:pt x="0" y="215900"/>
                </a:moveTo>
                <a:lnTo>
                  <a:pt x="5701" y="166391"/>
                </a:lnTo>
                <a:lnTo>
                  <a:pt x="21941" y="120946"/>
                </a:lnTo>
                <a:lnTo>
                  <a:pt x="47426" y="80859"/>
                </a:lnTo>
                <a:lnTo>
                  <a:pt x="80859" y="47426"/>
                </a:lnTo>
                <a:lnTo>
                  <a:pt x="120946" y="21941"/>
                </a:lnTo>
                <a:lnTo>
                  <a:pt x="166391" y="5701"/>
                </a:lnTo>
                <a:lnTo>
                  <a:pt x="215900" y="0"/>
                </a:lnTo>
                <a:lnTo>
                  <a:pt x="1260348" y="0"/>
                </a:lnTo>
                <a:lnTo>
                  <a:pt x="1309863" y="5701"/>
                </a:lnTo>
                <a:lnTo>
                  <a:pt x="1355326" y="21941"/>
                </a:lnTo>
                <a:lnTo>
                  <a:pt x="1395438" y="47426"/>
                </a:lnTo>
                <a:lnTo>
                  <a:pt x="1428898" y="80859"/>
                </a:lnTo>
                <a:lnTo>
                  <a:pt x="1454408" y="120946"/>
                </a:lnTo>
                <a:lnTo>
                  <a:pt x="1470666" y="166391"/>
                </a:lnTo>
                <a:lnTo>
                  <a:pt x="1476375" y="215900"/>
                </a:lnTo>
                <a:lnTo>
                  <a:pt x="1476375" y="1079500"/>
                </a:lnTo>
                <a:lnTo>
                  <a:pt x="1470666" y="1129008"/>
                </a:lnTo>
                <a:lnTo>
                  <a:pt x="1454408" y="1174453"/>
                </a:lnTo>
                <a:lnTo>
                  <a:pt x="1428898" y="1214540"/>
                </a:lnTo>
                <a:lnTo>
                  <a:pt x="1395438" y="1247973"/>
                </a:lnTo>
                <a:lnTo>
                  <a:pt x="1355326" y="1273458"/>
                </a:lnTo>
                <a:lnTo>
                  <a:pt x="1309863" y="1289698"/>
                </a:lnTo>
                <a:lnTo>
                  <a:pt x="1260348" y="1295400"/>
                </a:lnTo>
                <a:lnTo>
                  <a:pt x="215900" y="1295400"/>
                </a:lnTo>
                <a:lnTo>
                  <a:pt x="166391" y="1289698"/>
                </a:lnTo>
                <a:lnTo>
                  <a:pt x="120946" y="1273458"/>
                </a:lnTo>
                <a:lnTo>
                  <a:pt x="80859" y="1247973"/>
                </a:lnTo>
                <a:lnTo>
                  <a:pt x="47426" y="1214540"/>
                </a:lnTo>
                <a:lnTo>
                  <a:pt x="21941" y="1174453"/>
                </a:lnTo>
                <a:lnTo>
                  <a:pt x="5701" y="1129008"/>
                </a:lnTo>
                <a:lnTo>
                  <a:pt x="0" y="1079500"/>
                </a:lnTo>
                <a:lnTo>
                  <a:pt x="0" y="215900"/>
                </a:lnTo>
                <a:close/>
              </a:path>
            </a:pathLst>
          </a:custGeom>
          <a:ln w="25400">
            <a:solidFill>
              <a:srgbClr val="89A6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281175" y="5516498"/>
            <a:ext cx="1222375" cy="112712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959100" y="5541898"/>
            <a:ext cx="1084262" cy="112712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3618" y="1578863"/>
            <a:ext cx="122516" cy="122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7356" y="1570227"/>
            <a:ext cx="799795" cy="166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5612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1656" y="2527554"/>
            <a:ext cx="1226299" cy="1164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57044" y="2527554"/>
            <a:ext cx="337820" cy="113664"/>
          </a:xfrm>
          <a:custGeom>
            <a:avLst/>
            <a:gdLst/>
            <a:ahLst/>
            <a:cxnLst/>
            <a:rect l="l" t="t" r="r" b="b"/>
            <a:pathLst>
              <a:path w="337819" h="113664">
                <a:moveTo>
                  <a:pt x="281686" y="70103"/>
                </a:moveTo>
                <a:lnTo>
                  <a:pt x="241681" y="80264"/>
                </a:lnTo>
                <a:lnTo>
                  <a:pt x="237870" y="85471"/>
                </a:lnTo>
                <a:lnTo>
                  <a:pt x="237870" y="98044"/>
                </a:lnTo>
                <a:lnTo>
                  <a:pt x="281686" y="113411"/>
                </a:lnTo>
                <a:lnTo>
                  <a:pt x="291423" y="113030"/>
                </a:lnTo>
                <a:lnTo>
                  <a:pt x="300053" y="111887"/>
                </a:lnTo>
                <a:lnTo>
                  <a:pt x="307564" y="109982"/>
                </a:lnTo>
                <a:lnTo>
                  <a:pt x="313944" y="107315"/>
                </a:lnTo>
                <a:lnTo>
                  <a:pt x="316325" y="106045"/>
                </a:lnTo>
                <a:lnTo>
                  <a:pt x="271906" y="106045"/>
                </a:lnTo>
                <a:lnTo>
                  <a:pt x="263906" y="104648"/>
                </a:lnTo>
                <a:lnTo>
                  <a:pt x="251332" y="99314"/>
                </a:lnTo>
                <a:lnTo>
                  <a:pt x="248397" y="96012"/>
                </a:lnTo>
                <a:lnTo>
                  <a:pt x="248285" y="87249"/>
                </a:lnTo>
                <a:lnTo>
                  <a:pt x="251332" y="83820"/>
                </a:lnTo>
                <a:lnTo>
                  <a:pt x="257682" y="81279"/>
                </a:lnTo>
                <a:lnTo>
                  <a:pt x="263906" y="78867"/>
                </a:lnTo>
                <a:lnTo>
                  <a:pt x="271906" y="77597"/>
                </a:lnTo>
                <a:lnTo>
                  <a:pt x="316325" y="77597"/>
                </a:lnTo>
                <a:lnTo>
                  <a:pt x="313944" y="76326"/>
                </a:lnTo>
                <a:lnTo>
                  <a:pt x="307564" y="73586"/>
                </a:lnTo>
                <a:lnTo>
                  <a:pt x="300053" y="71643"/>
                </a:lnTo>
                <a:lnTo>
                  <a:pt x="291372" y="70485"/>
                </a:lnTo>
                <a:lnTo>
                  <a:pt x="281686" y="70103"/>
                </a:lnTo>
                <a:close/>
              </a:path>
              <a:path w="337819" h="113664">
                <a:moveTo>
                  <a:pt x="316325" y="77597"/>
                </a:moveTo>
                <a:lnTo>
                  <a:pt x="291211" y="77597"/>
                </a:lnTo>
                <a:lnTo>
                  <a:pt x="299085" y="78867"/>
                </a:lnTo>
                <a:lnTo>
                  <a:pt x="311785" y="83947"/>
                </a:lnTo>
                <a:lnTo>
                  <a:pt x="314832" y="87502"/>
                </a:lnTo>
                <a:lnTo>
                  <a:pt x="314832" y="96012"/>
                </a:lnTo>
                <a:lnTo>
                  <a:pt x="311785" y="99441"/>
                </a:lnTo>
                <a:lnTo>
                  <a:pt x="305435" y="102107"/>
                </a:lnTo>
                <a:lnTo>
                  <a:pt x="299085" y="104648"/>
                </a:lnTo>
                <a:lnTo>
                  <a:pt x="291211" y="106045"/>
                </a:lnTo>
                <a:lnTo>
                  <a:pt x="316325" y="106045"/>
                </a:lnTo>
                <a:lnTo>
                  <a:pt x="321563" y="103250"/>
                </a:lnTo>
                <a:lnTo>
                  <a:pt x="325374" y="98044"/>
                </a:lnTo>
                <a:lnTo>
                  <a:pt x="325281" y="85471"/>
                </a:lnTo>
                <a:lnTo>
                  <a:pt x="321563" y="80391"/>
                </a:lnTo>
                <a:lnTo>
                  <a:pt x="316325" y="77597"/>
                </a:lnTo>
                <a:close/>
              </a:path>
              <a:path w="337819" h="113664">
                <a:moveTo>
                  <a:pt x="206375" y="66421"/>
                </a:moveTo>
                <a:lnTo>
                  <a:pt x="125222" y="66421"/>
                </a:lnTo>
                <a:lnTo>
                  <a:pt x="125222" y="73914"/>
                </a:lnTo>
                <a:lnTo>
                  <a:pt x="196087" y="73914"/>
                </a:lnTo>
                <a:lnTo>
                  <a:pt x="196087" y="84327"/>
                </a:lnTo>
                <a:lnTo>
                  <a:pt x="125222" y="84327"/>
                </a:lnTo>
                <a:lnTo>
                  <a:pt x="125222" y="110109"/>
                </a:lnTo>
                <a:lnTo>
                  <a:pt x="209295" y="110109"/>
                </a:lnTo>
                <a:lnTo>
                  <a:pt x="209295" y="102489"/>
                </a:lnTo>
                <a:lnTo>
                  <a:pt x="135508" y="102489"/>
                </a:lnTo>
                <a:lnTo>
                  <a:pt x="135508" y="91694"/>
                </a:lnTo>
                <a:lnTo>
                  <a:pt x="206375" y="91694"/>
                </a:lnTo>
                <a:lnTo>
                  <a:pt x="206375" y="66421"/>
                </a:lnTo>
                <a:close/>
              </a:path>
              <a:path w="337819" h="113664">
                <a:moveTo>
                  <a:pt x="337312" y="53848"/>
                </a:moveTo>
                <a:lnTo>
                  <a:pt x="225932" y="53848"/>
                </a:lnTo>
                <a:lnTo>
                  <a:pt x="225932" y="61722"/>
                </a:lnTo>
                <a:lnTo>
                  <a:pt x="337312" y="61722"/>
                </a:lnTo>
                <a:lnTo>
                  <a:pt x="337312" y="53848"/>
                </a:lnTo>
                <a:close/>
              </a:path>
              <a:path w="337819" h="113664">
                <a:moveTo>
                  <a:pt x="221487" y="48768"/>
                </a:moveTo>
                <a:lnTo>
                  <a:pt x="110108" y="48768"/>
                </a:lnTo>
                <a:lnTo>
                  <a:pt x="110108" y="56388"/>
                </a:lnTo>
                <a:lnTo>
                  <a:pt x="221487" y="56388"/>
                </a:lnTo>
                <a:lnTo>
                  <a:pt x="221487" y="48768"/>
                </a:lnTo>
                <a:close/>
              </a:path>
              <a:path w="337819" h="113664">
                <a:moveTo>
                  <a:pt x="170687" y="35051"/>
                </a:moveTo>
                <a:lnTo>
                  <a:pt x="160908" y="35051"/>
                </a:lnTo>
                <a:lnTo>
                  <a:pt x="160908" y="48768"/>
                </a:lnTo>
                <a:lnTo>
                  <a:pt x="170687" y="48768"/>
                </a:lnTo>
                <a:lnTo>
                  <a:pt x="170687" y="35051"/>
                </a:lnTo>
                <a:close/>
              </a:path>
              <a:path w="337819" h="113664">
                <a:moveTo>
                  <a:pt x="171069" y="12192"/>
                </a:moveTo>
                <a:lnTo>
                  <a:pt x="160528" y="12192"/>
                </a:lnTo>
                <a:lnTo>
                  <a:pt x="160528" y="12446"/>
                </a:lnTo>
                <a:lnTo>
                  <a:pt x="160400" y="12700"/>
                </a:lnTo>
                <a:lnTo>
                  <a:pt x="123698" y="33909"/>
                </a:lnTo>
                <a:lnTo>
                  <a:pt x="117856" y="35051"/>
                </a:lnTo>
                <a:lnTo>
                  <a:pt x="123317" y="41655"/>
                </a:lnTo>
                <a:lnTo>
                  <a:pt x="158750" y="27304"/>
                </a:lnTo>
                <a:lnTo>
                  <a:pt x="162432" y="24511"/>
                </a:lnTo>
                <a:lnTo>
                  <a:pt x="164845" y="22225"/>
                </a:lnTo>
                <a:lnTo>
                  <a:pt x="165862" y="20447"/>
                </a:lnTo>
                <a:lnTo>
                  <a:pt x="177188" y="20447"/>
                </a:lnTo>
                <a:lnTo>
                  <a:pt x="174117" y="18034"/>
                </a:lnTo>
                <a:lnTo>
                  <a:pt x="172085" y="15494"/>
                </a:lnTo>
                <a:lnTo>
                  <a:pt x="171323" y="13207"/>
                </a:lnTo>
                <a:lnTo>
                  <a:pt x="171195" y="12953"/>
                </a:lnTo>
                <a:lnTo>
                  <a:pt x="171069" y="12192"/>
                </a:lnTo>
                <a:close/>
              </a:path>
              <a:path w="337819" h="113664">
                <a:moveTo>
                  <a:pt x="177188" y="20447"/>
                </a:moveTo>
                <a:lnTo>
                  <a:pt x="165862" y="20447"/>
                </a:lnTo>
                <a:lnTo>
                  <a:pt x="166750" y="22225"/>
                </a:lnTo>
                <a:lnTo>
                  <a:pt x="169037" y="24511"/>
                </a:lnTo>
                <a:lnTo>
                  <a:pt x="172847" y="27304"/>
                </a:lnTo>
                <a:lnTo>
                  <a:pt x="176530" y="30225"/>
                </a:lnTo>
                <a:lnTo>
                  <a:pt x="208153" y="41655"/>
                </a:lnTo>
                <a:lnTo>
                  <a:pt x="213741" y="34925"/>
                </a:lnTo>
                <a:lnTo>
                  <a:pt x="211328" y="34544"/>
                </a:lnTo>
                <a:lnTo>
                  <a:pt x="208025" y="33781"/>
                </a:lnTo>
                <a:lnTo>
                  <a:pt x="199008" y="31496"/>
                </a:lnTo>
                <a:lnTo>
                  <a:pt x="194182" y="29718"/>
                </a:lnTo>
                <a:lnTo>
                  <a:pt x="184912" y="25907"/>
                </a:lnTo>
                <a:lnTo>
                  <a:pt x="181101" y="23622"/>
                </a:lnTo>
                <a:lnTo>
                  <a:pt x="177188" y="20447"/>
                </a:lnTo>
                <a:close/>
              </a:path>
              <a:path w="337819" h="113664">
                <a:moveTo>
                  <a:pt x="207263" y="4445"/>
                </a:moveTo>
                <a:lnTo>
                  <a:pt x="124332" y="4445"/>
                </a:lnTo>
                <a:lnTo>
                  <a:pt x="124332" y="12192"/>
                </a:lnTo>
                <a:lnTo>
                  <a:pt x="207263" y="12192"/>
                </a:lnTo>
                <a:lnTo>
                  <a:pt x="207263" y="4445"/>
                </a:lnTo>
                <a:close/>
              </a:path>
              <a:path w="337819" h="113664">
                <a:moveTo>
                  <a:pt x="46228" y="54482"/>
                </a:moveTo>
                <a:lnTo>
                  <a:pt x="36575" y="54482"/>
                </a:lnTo>
                <a:lnTo>
                  <a:pt x="36575" y="82676"/>
                </a:lnTo>
                <a:lnTo>
                  <a:pt x="0" y="82676"/>
                </a:lnTo>
                <a:lnTo>
                  <a:pt x="0" y="90550"/>
                </a:lnTo>
                <a:lnTo>
                  <a:pt x="28829" y="90550"/>
                </a:lnTo>
                <a:lnTo>
                  <a:pt x="71374" y="88773"/>
                </a:lnTo>
                <a:lnTo>
                  <a:pt x="82931" y="87502"/>
                </a:lnTo>
                <a:lnTo>
                  <a:pt x="82931" y="82296"/>
                </a:lnTo>
                <a:lnTo>
                  <a:pt x="46228" y="82296"/>
                </a:lnTo>
                <a:lnTo>
                  <a:pt x="46228" y="54482"/>
                </a:lnTo>
                <a:close/>
              </a:path>
              <a:path w="337819" h="113664">
                <a:moveTo>
                  <a:pt x="82931" y="79501"/>
                </a:moveTo>
                <a:lnTo>
                  <a:pt x="77978" y="80391"/>
                </a:lnTo>
                <a:lnTo>
                  <a:pt x="71119" y="81025"/>
                </a:lnTo>
                <a:lnTo>
                  <a:pt x="53848" y="82042"/>
                </a:lnTo>
                <a:lnTo>
                  <a:pt x="48387" y="82296"/>
                </a:lnTo>
                <a:lnTo>
                  <a:pt x="82931" y="82296"/>
                </a:lnTo>
                <a:lnTo>
                  <a:pt x="82931" y="79501"/>
                </a:lnTo>
                <a:close/>
              </a:path>
              <a:path w="337819" h="113664">
                <a:moveTo>
                  <a:pt x="19176" y="6730"/>
                </a:moveTo>
                <a:lnTo>
                  <a:pt x="9651" y="6730"/>
                </a:lnTo>
                <a:lnTo>
                  <a:pt x="9651" y="54482"/>
                </a:lnTo>
                <a:lnTo>
                  <a:pt x="73787" y="54482"/>
                </a:lnTo>
                <a:lnTo>
                  <a:pt x="73787" y="46609"/>
                </a:lnTo>
                <a:lnTo>
                  <a:pt x="19176" y="46609"/>
                </a:lnTo>
                <a:lnTo>
                  <a:pt x="19176" y="6730"/>
                </a:lnTo>
                <a:close/>
              </a:path>
              <a:path w="337819" h="113664">
                <a:moveTo>
                  <a:pt x="286766" y="12319"/>
                </a:moveTo>
                <a:lnTo>
                  <a:pt x="276606" y="12319"/>
                </a:lnTo>
                <a:lnTo>
                  <a:pt x="276521" y="12826"/>
                </a:lnTo>
                <a:lnTo>
                  <a:pt x="276351" y="13589"/>
                </a:lnTo>
                <a:lnTo>
                  <a:pt x="258444" y="30352"/>
                </a:lnTo>
                <a:lnTo>
                  <a:pt x="253237" y="33020"/>
                </a:lnTo>
                <a:lnTo>
                  <a:pt x="233425" y="38862"/>
                </a:lnTo>
                <a:lnTo>
                  <a:pt x="239522" y="45720"/>
                </a:lnTo>
                <a:lnTo>
                  <a:pt x="244856" y="44450"/>
                </a:lnTo>
                <a:lnTo>
                  <a:pt x="248919" y="43179"/>
                </a:lnTo>
                <a:lnTo>
                  <a:pt x="252983" y="42037"/>
                </a:lnTo>
                <a:lnTo>
                  <a:pt x="281813" y="22732"/>
                </a:lnTo>
                <a:lnTo>
                  <a:pt x="293624" y="22732"/>
                </a:lnTo>
                <a:lnTo>
                  <a:pt x="289941" y="19557"/>
                </a:lnTo>
                <a:lnTo>
                  <a:pt x="287781" y="16510"/>
                </a:lnTo>
                <a:lnTo>
                  <a:pt x="287019" y="13589"/>
                </a:lnTo>
                <a:lnTo>
                  <a:pt x="286893" y="12826"/>
                </a:lnTo>
                <a:lnTo>
                  <a:pt x="286766" y="12319"/>
                </a:lnTo>
                <a:close/>
              </a:path>
              <a:path w="337819" h="113664">
                <a:moveTo>
                  <a:pt x="293624" y="22732"/>
                </a:moveTo>
                <a:lnTo>
                  <a:pt x="281813" y="22732"/>
                </a:lnTo>
                <a:lnTo>
                  <a:pt x="282575" y="24384"/>
                </a:lnTo>
                <a:lnTo>
                  <a:pt x="314451" y="43179"/>
                </a:lnTo>
                <a:lnTo>
                  <a:pt x="318516" y="44450"/>
                </a:lnTo>
                <a:lnTo>
                  <a:pt x="323850" y="45720"/>
                </a:lnTo>
                <a:lnTo>
                  <a:pt x="329945" y="38862"/>
                </a:lnTo>
                <a:lnTo>
                  <a:pt x="327660" y="38480"/>
                </a:lnTo>
                <a:lnTo>
                  <a:pt x="324231" y="37592"/>
                </a:lnTo>
                <a:lnTo>
                  <a:pt x="319658" y="36322"/>
                </a:lnTo>
                <a:lnTo>
                  <a:pt x="315087" y="34925"/>
                </a:lnTo>
                <a:lnTo>
                  <a:pt x="310133" y="33020"/>
                </a:lnTo>
                <a:lnTo>
                  <a:pt x="304926" y="30352"/>
                </a:lnTo>
                <a:lnTo>
                  <a:pt x="300989" y="28448"/>
                </a:lnTo>
                <a:lnTo>
                  <a:pt x="297306" y="25907"/>
                </a:lnTo>
                <a:lnTo>
                  <a:pt x="293624" y="22732"/>
                </a:lnTo>
                <a:close/>
              </a:path>
              <a:path w="337819" h="113664">
                <a:moveTo>
                  <a:pt x="323088" y="4445"/>
                </a:moveTo>
                <a:lnTo>
                  <a:pt x="240156" y="4445"/>
                </a:lnTo>
                <a:lnTo>
                  <a:pt x="240156" y="12319"/>
                </a:lnTo>
                <a:lnTo>
                  <a:pt x="323088" y="12319"/>
                </a:lnTo>
                <a:lnTo>
                  <a:pt x="323088" y="4445"/>
                </a:lnTo>
                <a:close/>
              </a:path>
              <a:path w="337819" h="113664">
                <a:moveTo>
                  <a:pt x="97662" y="0"/>
                </a:moveTo>
                <a:lnTo>
                  <a:pt x="88137" y="0"/>
                </a:lnTo>
                <a:lnTo>
                  <a:pt x="88137" y="111251"/>
                </a:lnTo>
                <a:lnTo>
                  <a:pt x="97662" y="111251"/>
                </a:lnTo>
                <a:lnTo>
                  <a:pt x="9766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03373" y="2621152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60">
                <a:moveTo>
                  <a:pt x="14350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462"/>
                </a:lnTo>
                <a:lnTo>
                  <a:pt x="253" y="18796"/>
                </a:lnTo>
                <a:lnTo>
                  <a:pt x="3556" y="22860"/>
                </a:lnTo>
                <a:lnTo>
                  <a:pt x="4699" y="22351"/>
                </a:lnTo>
                <a:lnTo>
                  <a:pt x="5968" y="21844"/>
                </a:lnTo>
                <a:lnTo>
                  <a:pt x="8762" y="20320"/>
                </a:lnTo>
                <a:lnTo>
                  <a:pt x="10032" y="19303"/>
                </a:lnTo>
                <a:lnTo>
                  <a:pt x="11175" y="17779"/>
                </a:lnTo>
                <a:lnTo>
                  <a:pt x="12318" y="16382"/>
                </a:lnTo>
                <a:lnTo>
                  <a:pt x="13207" y="14731"/>
                </a:lnTo>
                <a:lnTo>
                  <a:pt x="13588" y="13207"/>
                </a:lnTo>
                <a:lnTo>
                  <a:pt x="14096" y="11683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84017" y="2527554"/>
            <a:ext cx="332105" cy="113664"/>
          </a:xfrm>
          <a:custGeom>
            <a:avLst/>
            <a:gdLst/>
            <a:ahLst/>
            <a:cxnLst/>
            <a:rect l="l" t="t" r="r" b="b"/>
            <a:pathLst>
              <a:path w="332105" h="113664">
                <a:moveTo>
                  <a:pt x="290575" y="69596"/>
                </a:moveTo>
                <a:lnTo>
                  <a:pt x="252856" y="80010"/>
                </a:lnTo>
                <a:lnTo>
                  <a:pt x="249427" y="85217"/>
                </a:lnTo>
                <a:lnTo>
                  <a:pt x="249427" y="98044"/>
                </a:lnTo>
                <a:lnTo>
                  <a:pt x="290575" y="113411"/>
                </a:lnTo>
                <a:lnTo>
                  <a:pt x="300057" y="113030"/>
                </a:lnTo>
                <a:lnTo>
                  <a:pt x="308324" y="111887"/>
                </a:lnTo>
                <a:lnTo>
                  <a:pt x="315400" y="109982"/>
                </a:lnTo>
                <a:lnTo>
                  <a:pt x="321309" y="107315"/>
                </a:lnTo>
                <a:lnTo>
                  <a:pt x="323492" y="106045"/>
                </a:lnTo>
                <a:lnTo>
                  <a:pt x="281558" y="106045"/>
                </a:lnTo>
                <a:lnTo>
                  <a:pt x="274065" y="104775"/>
                </a:lnTo>
                <a:lnTo>
                  <a:pt x="268224" y="102107"/>
                </a:lnTo>
                <a:lnTo>
                  <a:pt x="262508" y="99568"/>
                </a:lnTo>
                <a:lnTo>
                  <a:pt x="259587" y="96139"/>
                </a:lnTo>
                <a:lnTo>
                  <a:pt x="259587" y="87122"/>
                </a:lnTo>
                <a:lnTo>
                  <a:pt x="262508" y="83566"/>
                </a:lnTo>
                <a:lnTo>
                  <a:pt x="274065" y="78486"/>
                </a:lnTo>
                <a:lnTo>
                  <a:pt x="281558" y="77216"/>
                </a:lnTo>
                <a:lnTo>
                  <a:pt x="323711" y="77216"/>
                </a:lnTo>
                <a:lnTo>
                  <a:pt x="321309" y="75819"/>
                </a:lnTo>
                <a:lnTo>
                  <a:pt x="315400" y="73078"/>
                </a:lnTo>
                <a:lnTo>
                  <a:pt x="308324" y="71135"/>
                </a:lnTo>
                <a:lnTo>
                  <a:pt x="300057" y="69978"/>
                </a:lnTo>
                <a:lnTo>
                  <a:pt x="290575" y="69596"/>
                </a:lnTo>
                <a:close/>
              </a:path>
              <a:path w="332105" h="113664">
                <a:moveTo>
                  <a:pt x="323711" y="77216"/>
                </a:moveTo>
                <a:lnTo>
                  <a:pt x="299719" y="77216"/>
                </a:lnTo>
                <a:lnTo>
                  <a:pt x="307213" y="78486"/>
                </a:lnTo>
                <a:lnTo>
                  <a:pt x="313055" y="81025"/>
                </a:lnTo>
                <a:lnTo>
                  <a:pt x="318769" y="83693"/>
                </a:lnTo>
                <a:lnTo>
                  <a:pt x="321586" y="87122"/>
                </a:lnTo>
                <a:lnTo>
                  <a:pt x="321690" y="96139"/>
                </a:lnTo>
                <a:lnTo>
                  <a:pt x="318769" y="99568"/>
                </a:lnTo>
                <a:lnTo>
                  <a:pt x="313055" y="102107"/>
                </a:lnTo>
                <a:lnTo>
                  <a:pt x="307213" y="104775"/>
                </a:lnTo>
                <a:lnTo>
                  <a:pt x="299719" y="106045"/>
                </a:lnTo>
                <a:lnTo>
                  <a:pt x="323492" y="106045"/>
                </a:lnTo>
                <a:lnTo>
                  <a:pt x="328294" y="103250"/>
                </a:lnTo>
                <a:lnTo>
                  <a:pt x="331850" y="98044"/>
                </a:lnTo>
                <a:lnTo>
                  <a:pt x="331850" y="85217"/>
                </a:lnTo>
                <a:lnTo>
                  <a:pt x="328294" y="79882"/>
                </a:lnTo>
                <a:lnTo>
                  <a:pt x="323711" y="77216"/>
                </a:lnTo>
                <a:close/>
              </a:path>
              <a:path w="332105" h="113664">
                <a:moveTo>
                  <a:pt x="171195" y="69596"/>
                </a:moveTo>
                <a:lnTo>
                  <a:pt x="134365" y="80010"/>
                </a:lnTo>
                <a:lnTo>
                  <a:pt x="131063" y="85217"/>
                </a:lnTo>
                <a:lnTo>
                  <a:pt x="131063" y="98044"/>
                </a:lnTo>
                <a:lnTo>
                  <a:pt x="171195" y="113411"/>
                </a:lnTo>
                <a:lnTo>
                  <a:pt x="180576" y="113030"/>
                </a:lnTo>
                <a:lnTo>
                  <a:pt x="188706" y="111887"/>
                </a:lnTo>
                <a:lnTo>
                  <a:pt x="195574" y="109982"/>
                </a:lnTo>
                <a:lnTo>
                  <a:pt x="201168" y="107315"/>
                </a:lnTo>
                <a:lnTo>
                  <a:pt x="203271" y="106045"/>
                </a:lnTo>
                <a:lnTo>
                  <a:pt x="162179" y="106045"/>
                </a:lnTo>
                <a:lnTo>
                  <a:pt x="154812" y="104775"/>
                </a:lnTo>
                <a:lnTo>
                  <a:pt x="149479" y="102107"/>
                </a:lnTo>
                <a:lnTo>
                  <a:pt x="144018" y="99568"/>
                </a:lnTo>
                <a:lnTo>
                  <a:pt x="141224" y="96139"/>
                </a:lnTo>
                <a:lnTo>
                  <a:pt x="141224" y="87122"/>
                </a:lnTo>
                <a:lnTo>
                  <a:pt x="144018" y="83566"/>
                </a:lnTo>
                <a:lnTo>
                  <a:pt x="149479" y="81025"/>
                </a:lnTo>
                <a:lnTo>
                  <a:pt x="154812" y="78486"/>
                </a:lnTo>
                <a:lnTo>
                  <a:pt x="162179" y="77216"/>
                </a:lnTo>
                <a:lnTo>
                  <a:pt x="203481" y="77216"/>
                </a:lnTo>
                <a:lnTo>
                  <a:pt x="201168" y="75819"/>
                </a:lnTo>
                <a:lnTo>
                  <a:pt x="195574" y="73078"/>
                </a:lnTo>
                <a:lnTo>
                  <a:pt x="188706" y="71135"/>
                </a:lnTo>
                <a:lnTo>
                  <a:pt x="180576" y="69978"/>
                </a:lnTo>
                <a:lnTo>
                  <a:pt x="171195" y="69596"/>
                </a:lnTo>
                <a:close/>
              </a:path>
              <a:path w="332105" h="113664">
                <a:moveTo>
                  <a:pt x="203481" y="77216"/>
                </a:moveTo>
                <a:lnTo>
                  <a:pt x="180339" y="77216"/>
                </a:lnTo>
                <a:lnTo>
                  <a:pt x="187579" y="78486"/>
                </a:lnTo>
                <a:lnTo>
                  <a:pt x="193039" y="81025"/>
                </a:lnTo>
                <a:lnTo>
                  <a:pt x="198374" y="83693"/>
                </a:lnTo>
                <a:lnTo>
                  <a:pt x="200945" y="87122"/>
                </a:lnTo>
                <a:lnTo>
                  <a:pt x="201040" y="96139"/>
                </a:lnTo>
                <a:lnTo>
                  <a:pt x="198374" y="99568"/>
                </a:lnTo>
                <a:lnTo>
                  <a:pt x="193039" y="102107"/>
                </a:lnTo>
                <a:lnTo>
                  <a:pt x="187579" y="104775"/>
                </a:lnTo>
                <a:lnTo>
                  <a:pt x="180339" y="106045"/>
                </a:lnTo>
                <a:lnTo>
                  <a:pt x="203271" y="106045"/>
                </a:lnTo>
                <a:lnTo>
                  <a:pt x="207899" y="103250"/>
                </a:lnTo>
                <a:lnTo>
                  <a:pt x="211200" y="98044"/>
                </a:lnTo>
                <a:lnTo>
                  <a:pt x="211200" y="85217"/>
                </a:lnTo>
                <a:lnTo>
                  <a:pt x="207899" y="79882"/>
                </a:lnTo>
                <a:lnTo>
                  <a:pt x="203481" y="77216"/>
                </a:lnTo>
                <a:close/>
              </a:path>
              <a:path w="332105" h="113664">
                <a:moveTo>
                  <a:pt x="48387" y="6223"/>
                </a:moveTo>
                <a:lnTo>
                  <a:pt x="30099" y="6223"/>
                </a:lnTo>
                <a:lnTo>
                  <a:pt x="22606" y="8763"/>
                </a:lnTo>
                <a:lnTo>
                  <a:pt x="16890" y="13970"/>
                </a:lnTo>
                <a:lnTo>
                  <a:pt x="11049" y="19176"/>
                </a:lnTo>
                <a:lnTo>
                  <a:pt x="8127" y="25400"/>
                </a:lnTo>
                <a:lnTo>
                  <a:pt x="8127" y="39497"/>
                </a:lnTo>
                <a:lnTo>
                  <a:pt x="10540" y="45339"/>
                </a:lnTo>
                <a:lnTo>
                  <a:pt x="15493" y="50292"/>
                </a:lnTo>
                <a:lnTo>
                  <a:pt x="20446" y="55372"/>
                </a:lnTo>
                <a:lnTo>
                  <a:pt x="26924" y="58166"/>
                </a:lnTo>
                <a:lnTo>
                  <a:pt x="34798" y="59054"/>
                </a:lnTo>
                <a:lnTo>
                  <a:pt x="34798" y="82930"/>
                </a:lnTo>
                <a:lnTo>
                  <a:pt x="0" y="82930"/>
                </a:lnTo>
                <a:lnTo>
                  <a:pt x="0" y="90804"/>
                </a:lnTo>
                <a:lnTo>
                  <a:pt x="42418" y="90677"/>
                </a:lnTo>
                <a:lnTo>
                  <a:pt x="83438" y="88138"/>
                </a:lnTo>
                <a:lnTo>
                  <a:pt x="83438" y="82550"/>
                </a:lnTo>
                <a:lnTo>
                  <a:pt x="44450" y="82550"/>
                </a:lnTo>
                <a:lnTo>
                  <a:pt x="44450" y="59054"/>
                </a:lnTo>
                <a:lnTo>
                  <a:pt x="52196" y="58039"/>
                </a:lnTo>
                <a:lnTo>
                  <a:pt x="58419" y="55118"/>
                </a:lnTo>
                <a:lnTo>
                  <a:pt x="62256" y="51180"/>
                </a:lnTo>
                <a:lnTo>
                  <a:pt x="32512" y="51180"/>
                </a:lnTo>
                <a:lnTo>
                  <a:pt x="27177" y="49402"/>
                </a:lnTo>
                <a:lnTo>
                  <a:pt x="23368" y="45847"/>
                </a:lnTo>
                <a:lnTo>
                  <a:pt x="19684" y="42164"/>
                </a:lnTo>
                <a:lnTo>
                  <a:pt x="17780" y="37846"/>
                </a:lnTo>
                <a:lnTo>
                  <a:pt x="17780" y="27686"/>
                </a:lnTo>
                <a:lnTo>
                  <a:pt x="19557" y="23368"/>
                </a:lnTo>
                <a:lnTo>
                  <a:pt x="23240" y="19685"/>
                </a:lnTo>
                <a:lnTo>
                  <a:pt x="27050" y="16128"/>
                </a:lnTo>
                <a:lnTo>
                  <a:pt x="32257" y="14350"/>
                </a:lnTo>
                <a:lnTo>
                  <a:pt x="61456" y="14350"/>
                </a:lnTo>
                <a:lnTo>
                  <a:pt x="55880" y="9017"/>
                </a:lnTo>
                <a:lnTo>
                  <a:pt x="48387" y="6223"/>
                </a:lnTo>
                <a:close/>
              </a:path>
              <a:path w="332105" h="113664">
                <a:moveTo>
                  <a:pt x="83438" y="80010"/>
                </a:moveTo>
                <a:lnTo>
                  <a:pt x="78993" y="80772"/>
                </a:lnTo>
                <a:lnTo>
                  <a:pt x="73279" y="81279"/>
                </a:lnTo>
                <a:lnTo>
                  <a:pt x="66293" y="81661"/>
                </a:lnTo>
                <a:lnTo>
                  <a:pt x="59308" y="82169"/>
                </a:lnTo>
                <a:lnTo>
                  <a:pt x="53086" y="82423"/>
                </a:lnTo>
                <a:lnTo>
                  <a:pt x="47879" y="82550"/>
                </a:lnTo>
                <a:lnTo>
                  <a:pt x="83438" y="82550"/>
                </a:lnTo>
                <a:lnTo>
                  <a:pt x="83438" y="80010"/>
                </a:lnTo>
                <a:close/>
              </a:path>
              <a:path w="332105" h="113664">
                <a:moveTo>
                  <a:pt x="61456" y="14350"/>
                </a:moveTo>
                <a:lnTo>
                  <a:pt x="46227" y="14350"/>
                </a:lnTo>
                <a:lnTo>
                  <a:pt x="51562" y="16128"/>
                </a:lnTo>
                <a:lnTo>
                  <a:pt x="55371" y="19685"/>
                </a:lnTo>
                <a:lnTo>
                  <a:pt x="59055" y="23368"/>
                </a:lnTo>
                <a:lnTo>
                  <a:pt x="60959" y="27686"/>
                </a:lnTo>
                <a:lnTo>
                  <a:pt x="60959" y="37846"/>
                </a:lnTo>
                <a:lnTo>
                  <a:pt x="59181" y="42164"/>
                </a:lnTo>
                <a:lnTo>
                  <a:pt x="55499" y="45847"/>
                </a:lnTo>
                <a:lnTo>
                  <a:pt x="51815" y="49402"/>
                </a:lnTo>
                <a:lnTo>
                  <a:pt x="46481" y="51180"/>
                </a:lnTo>
                <a:lnTo>
                  <a:pt x="62256" y="51180"/>
                </a:lnTo>
                <a:lnTo>
                  <a:pt x="68071" y="45212"/>
                </a:lnTo>
                <a:lnTo>
                  <a:pt x="70484" y="39497"/>
                </a:lnTo>
                <a:lnTo>
                  <a:pt x="70484" y="26289"/>
                </a:lnTo>
                <a:lnTo>
                  <a:pt x="67563" y="20066"/>
                </a:lnTo>
                <a:lnTo>
                  <a:pt x="61456" y="14350"/>
                </a:lnTo>
                <a:close/>
              </a:path>
              <a:path w="332105" h="113664">
                <a:moveTo>
                  <a:pt x="329564" y="0"/>
                </a:moveTo>
                <a:lnTo>
                  <a:pt x="320167" y="0"/>
                </a:lnTo>
                <a:lnTo>
                  <a:pt x="320167" y="23875"/>
                </a:lnTo>
                <a:lnTo>
                  <a:pt x="294131" y="23875"/>
                </a:lnTo>
                <a:lnTo>
                  <a:pt x="294131" y="31876"/>
                </a:lnTo>
                <a:lnTo>
                  <a:pt x="320167" y="31876"/>
                </a:lnTo>
                <a:lnTo>
                  <a:pt x="320167" y="67437"/>
                </a:lnTo>
                <a:lnTo>
                  <a:pt x="329564" y="67437"/>
                </a:lnTo>
                <a:lnTo>
                  <a:pt x="329564" y="0"/>
                </a:lnTo>
                <a:close/>
              </a:path>
              <a:path w="332105" h="113664">
                <a:moveTo>
                  <a:pt x="272161" y="3428"/>
                </a:moveTo>
                <a:lnTo>
                  <a:pt x="262381" y="3428"/>
                </a:lnTo>
                <a:lnTo>
                  <a:pt x="262356" y="19303"/>
                </a:lnTo>
                <a:lnTo>
                  <a:pt x="261365" y="24256"/>
                </a:lnTo>
                <a:lnTo>
                  <a:pt x="236219" y="54737"/>
                </a:lnTo>
                <a:lnTo>
                  <a:pt x="229362" y="58420"/>
                </a:lnTo>
                <a:lnTo>
                  <a:pt x="236219" y="64516"/>
                </a:lnTo>
                <a:lnTo>
                  <a:pt x="255269" y="50038"/>
                </a:lnTo>
                <a:lnTo>
                  <a:pt x="258063" y="47244"/>
                </a:lnTo>
                <a:lnTo>
                  <a:pt x="260476" y="44323"/>
                </a:lnTo>
                <a:lnTo>
                  <a:pt x="264794" y="37973"/>
                </a:lnTo>
                <a:lnTo>
                  <a:pt x="266445" y="35051"/>
                </a:lnTo>
                <a:lnTo>
                  <a:pt x="267334" y="32130"/>
                </a:lnTo>
                <a:lnTo>
                  <a:pt x="276686" y="32130"/>
                </a:lnTo>
                <a:lnTo>
                  <a:pt x="274955" y="28321"/>
                </a:lnTo>
                <a:lnTo>
                  <a:pt x="273050" y="24256"/>
                </a:lnTo>
                <a:lnTo>
                  <a:pt x="272161" y="19303"/>
                </a:lnTo>
                <a:lnTo>
                  <a:pt x="272161" y="3428"/>
                </a:lnTo>
                <a:close/>
              </a:path>
              <a:path w="332105" h="113664">
                <a:moveTo>
                  <a:pt x="276686" y="32130"/>
                </a:moveTo>
                <a:lnTo>
                  <a:pt x="267334" y="32130"/>
                </a:lnTo>
                <a:lnTo>
                  <a:pt x="268477" y="34798"/>
                </a:lnTo>
                <a:lnTo>
                  <a:pt x="270001" y="37465"/>
                </a:lnTo>
                <a:lnTo>
                  <a:pt x="271906" y="40004"/>
                </a:lnTo>
                <a:lnTo>
                  <a:pt x="273684" y="42545"/>
                </a:lnTo>
                <a:lnTo>
                  <a:pt x="275970" y="45085"/>
                </a:lnTo>
                <a:lnTo>
                  <a:pt x="278638" y="47751"/>
                </a:lnTo>
                <a:lnTo>
                  <a:pt x="282067" y="51307"/>
                </a:lnTo>
                <a:lnTo>
                  <a:pt x="285876" y="54228"/>
                </a:lnTo>
                <a:lnTo>
                  <a:pt x="294005" y="59054"/>
                </a:lnTo>
                <a:lnTo>
                  <a:pt x="297180" y="60832"/>
                </a:lnTo>
                <a:lnTo>
                  <a:pt x="299465" y="61722"/>
                </a:lnTo>
                <a:lnTo>
                  <a:pt x="305562" y="54737"/>
                </a:lnTo>
                <a:lnTo>
                  <a:pt x="302259" y="53721"/>
                </a:lnTo>
                <a:lnTo>
                  <a:pt x="298450" y="51816"/>
                </a:lnTo>
                <a:lnTo>
                  <a:pt x="294258" y="49149"/>
                </a:lnTo>
                <a:lnTo>
                  <a:pt x="289940" y="46609"/>
                </a:lnTo>
                <a:lnTo>
                  <a:pt x="285876" y="43179"/>
                </a:lnTo>
                <a:lnTo>
                  <a:pt x="282194" y="39116"/>
                </a:lnTo>
                <a:lnTo>
                  <a:pt x="279273" y="36068"/>
                </a:lnTo>
                <a:lnTo>
                  <a:pt x="276859" y="32512"/>
                </a:lnTo>
                <a:lnTo>
                  <a:pt x="276686" y="32130"/>
                </a:lnTo>
                <a:close/>
              </a:path>
              <a:path w="332105" h="113664">
                <a:moveTo>
                  <a:pt x="153796" y="3428"/>
                </a:moveTo>
                <a:lnTo>
                  <a:pt x="144018" y="3428"/>
                </a:lnTo>
                <a:lnTo>
                  <a:pt x="143992" y="18034"/>
                </a:lnTo>
                <a:lnTo>
                  <a:pt x="143001" y="22987"/>
                </a:lnTo>
                <a:lnTo>
                  <a:pt x="122300" y="50292"/>
                </a:lnTo>
                <a:lnTo>
                  <a:pt x="117982" y="53467"/>
                </a:lnTo>
                <a:lnTo>
                  <a:pt x="114173" y="55752"/>
                </a:lnTo>
                <a:lnTo>
                  <a:pt x="111125" y="57150"/>
                </a:lnTo>
                <a:lnTo>
                  <a:pt x="117856" y="63246"/>
                </a:lnTo>
                <a:lnTo>
                  <a:pt x="136906" y="48768"/>
                </a:lnTo>
                <a:lnTo>
                  <a:pt x="139700" y="46100"/>
                </a:lnTo>
                <a:lnTo>
                  <a:pt x="142239" y="43052"/>
                </a:lnTo>
                <a:lnTo>
                  <a:pt x="144399" y="39877"/>
                </a:lnTo>
                <a:lnTo>
                  <a:pt x="146684" y="36702"/>
                </a:lnTo>
                <a:lnTo>
                  <a:pt x="148081" y="33781"/>
                </a:lnTo>
                <a:lnTo>
                  <a:pt x="148970" y="30861"/>
                </a:lnTo>
                <a:lnTo>
                  <a:pt x="158449" y="30861"/>
                </a:lnTo>
                <a:lnTo>
                  <a:pt x="156718" y="27050"/>
                </a:lnTo>
                <a:lnTo>
                  <a:pt x="154812" y="22987"/>
                </a:lnTo>
                <a:lnTo>
                  <a:pt x="153796" y="18034"/>
                </a:lnTo>
                <a:lnTo>
                  <a:pt x="153796" y="3428"/>
                </a:lnTo>
                <a:close/>
              </a:path>
              <a:path w="332105" h="113664">
                <a:moveTo>
                  <a:pt x="158449" y="30861"/>
                </a:moveTo>
                <a:lnTo>
                  <a:pt x="148970" y="30861"/>
                </a:lnTo>
                <a:lnTo>
                  <a:pt x="150113" y="33527"/>
                </a:lnTo>
                <a:lnTo>
                  <a:pt x="171576" y="55372"/>
                </a:lnTo>
                <a:lnTo>
                  <a:pt x="175640" y="57912"/>
                </a:lnTo>
                <a:lnTo>
                  <a:pt x="178815" y="59563"/>
                </a:lnTo>
                <a:lnTo>
                  <a:pt x="181101" y="60451"/>
                </a:lnTo>
                <a:lnTo>
                  <a:pt x="187325" y="53467"/>
                </a:lnTo>
                <a:lnTo>
                  <a:pt x="184023" y="52450"/>
                </a:lnTo>
                <a:lnTo>
                  <a:pt x="180212" y="50546"/>
                </a:lnTo>
                <a:lnTo>
                  <a:pt x="175894" y="47878"/>
                </a:lnTo>
                <a:lnTo>
                  <a:pt x="171576" y="45339"/>
                </a:lnTo>
                <a:lnTo>
                  <a:pt x="167639" y="41910"/>
                </a:lnTo>
                <a:lnTo>
                  <a:pt x="163830" y="37846"/>
                </a:lnTo>
                <a:lnTo>
                  <a:pt x="161036" y="34798"/>
                </a:lnTo>
                <a:lnTo>
                  <a:pt x="158623" y="31242"/>
                </a:lnTo>
                <a:lnTo>
                  <a:pt x="158449" y="30861"/>
                </a:lnTo>
                <a:close/>
              </a:path>
              <a:path w="332105" h="113664">
                <a:moveTo>
                  <a:pt x="208280" y="0"/>
                </a:moveTo>
                <a:lnTo>
                  <a:pt x="199008" y="0"/>
                </a:lnTo>
                <a:lnTo>
                  <a:pt x="199008" y="67564"/>
                </a:lnTo>
                <a:lnTo>
                  <a:pt x="208280" y="67564"/>
                </a:lnTo>
                <a:lnTo>
                  <a:pt x="208280" y="36702"/>
                </a:lnTo>
                <a:lnTo>
                  <a:pt x="225044" y="36702"/>
                </a:lnTo>
                <a:lnTo>
                  <a:pt x="225044" y="28701"/>
                </a:lnTo>
                <a:lnTo>
                  <a:pt x="208280" y="28701"/>
                </a:lnTo>
                <a:lnTo>
                  <a:pt x="208280" y="0"/>
                </a:lnTo>
                <a:close/>
              </a:path>
              <a:path w="332105" h="113664">
                <a:moveTo>
                  <a:pt x="98043" y="0"/>
                </a:moveTo>
                <a:lnTo>
                  <a:pt x="88518" y="0"/>
                </a:lnTo>
                <a:lnTo>
                  <a:pt x="88518" y="111251"/>
                </a:lnTo>
                <a:lnTo>
                  <a:pt x="98043" y="111251"/>
                </a:lnTo>
                <a:lnTo>
                  <a:pt x="9804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83051" y="2527554"/>
            <a:ext cx="339725" cy="113664"/>
          </a:xfrm>
          <a:custGeom>
            <a:avLst/>
            <a:gdLst/>
            <a:ahLst/>
            <a:cxnLst/>
            <a:rect l="l" t="t" r="r" b="b"/>
            <a:pathLst>
              <a:path w="339725" h="113664">
                <a:moveTo>
                  <a:pt x="134874" y="77597"/>
                </a:moveTo>
                <a:lnTo>
                  <a:pt x="125349" y="77597"/>
                </a:lnTo>
                <a:lnTo>
                  <a:pt x="125349" y="108839"/>
                </a:lnTo>
                <a:lnTo>
                  <a:pt x="210058" y="108839"/>
                </a:lnTo>
                <a:lnTo>
                  <a:pt x="210058" y="100965"/>
                </a:lnTo>
                <a:lnTo>
                  <a:pt x="134874" y="100965"/>
                </a:lnTo>
                <a:lnTo>
                  <a:pt x="134874" y="77597"/>
                </a:lnTo>
                <a:close/>
              </a:path>
              <a:path w="339725" h="113664">
                <a:moveTo>
                  <a:pt x="285750" y="69596"/>
                </a:moveTo>
                <a:lnTo>
                  <a:pt x="248920" y="80010"/>
                </a:lnTo>
                <a:lnTo>
                  <a:pt x="245618" y="85217"/>
                </a:lnTo>
                <a:lnTo>
                  <a:pt x="245618" y="98044"/>
                </a:lnTo>
                <a:lnTo>
                  <a:pt x="285750" y="113411"/>
                </a:lnTo>
                <a:lnTo>
                  <a:pt x="295130" y="113030"/>
                </a:lnTo>
                <a:lnTo>
                  <a:pt x="303260" y="111887"/>
                </a:lnTo>
                <a:lnTo>
                  <a:pt x="310128" y="109982"/>
                </a:lnTo>
                <a:lnTo>
                  <a:pt x="315722" y="107315"/>
                </a:lnTo>
                <a:lnTo>
                  <a:pt x="317825" y="106045"/>
                </a:lnTo>
                <a:lnTo>
                  <a:pt x="276733" y="106045"/>
                </a:lnTo>
                <a:lnTo>
                  <a:pt x="269367" y="104775"/>
                </a:lnTo>
                <a:lnTo>
                  <a:pt x="264033" y="102107"/>
                </a:lnTo>
                <a:lnTo>
                  <a:pt x="258572" y="99568"/>
                </a:lnTo>
                <a:lnTo>
                  <a:pt x="255777" y="96139"/>
                </a:lnTo>
                <a:lnTo>
                  <a:pt x="255777" y="87122"/>
                </a:lnTo>
                <a:lnTo>
                  <a:pt x="258572" y="83566"/>
                </a:lnTo>
                <a:lnTo>
                  <a:pt x="264033" y="81025"/>
                </a:lnTo>
                <a:lnTo>
                  <a:pt x="269367" y="78486"/>
                </a:lnTo>
                <a:lnTo>
                  <a:pt x="276733" y="77216"/>
                </a:lnTo>
                <a:lnTo>
                  <a:pt x="318035" y="77216"/>
                </a:lnTo>
                <a:lnTo>
                  <a:pt x="315722" y="75819"/>
                </a:lnTo>
                <a:lnTo>
                  <a:pt x="310128" y="73078"/>
                </a:lnTo>
                <a:lnTo>
                  <a:pt x="303260" y="71135"/>
                </a:lnTo>
                <a:lnTo>
                  <a:pt x="295130" y="69978"/>
                </a:lnTo>
                <a:lnTo>
                  <a:pt x="285750" y="69596"/>
                </a:lnTo>
                <a:close/>
              </a:path>
              <a:path w="339725" h="113664">
                <a:moveTo>
                  <a:pt x="318035" y="77216"/>
                </a:moveTo>
                <a:lnTo>
                  <a:pt x="294894" y="77216"/>
                </a:lnTo>
                <a:lnTo>
                  <a:pt x="302133" y="78486"/>
                </a:lnTo>
                <a:lnTo>
                  <a:pt x="307594" y="81025"/>
                </a:lnTo>
                <a:lnTo>
                  <a:pt x="312927" y="83693"/>
                </a:lnTo>
                <a:lnTo>
                  <a:pt x="315499" y="87122"/>
                </a:lnTo>
                <a:lnTo>
                  <a:pt x="315595" y="96139"/>
                </a:lnTo>
                <a:lnTo>
                  <a:pt x="312927" y="99568"/>
                </a:lnTo>
                <a:lnTo>
                  <a:pt x="307594" y="102107"/>
                </a:lnTo>
                <a:lnTo>
                  <a:pt x="302133" y="104775"/>
                </a:lnTo>
                <a:lnTo>
                  <a:pt x="294894" y="106045"/>
                </a:lnTo>
                <a:lnTo>
                  <a:pt x="317825" y="106045"/>
                </a:lnTo>
                <a:lnTo>
                  <a:pt x="322452" y="103250"/>
                </a:lnTo>
                <a:lnTo>
                  <a:pt x="325755" y="98044"/>
                </a:lnTo>
                <a:lnTo>
                  <a:pt x="325755" y="85217"/>
                </a:lnTo>
                <a:lnTo>
                  <a:pt x="322452" y="79882"/>
                </a:lnTo>
                <a:lnTo>
                  <a:pt x="318035" y="77216"/>
                </a:lnTo>
                <a:close/>
              </a:path>
              <a:path w="339725" h="113664">
                <a:moveTo>
                  <a:pt x="221487" y="61087"/>
                </a:moveTo>
                <a:lnTo>
                  <a:pt x="110109" y="61087"/>
                </a:lnTo>
                <a:lnTo>
                  <a:pt x="110109" y="68961"/>
                </a:lnTo>
                <a:lnTo>
                  <a:pt x="221487" y="68961"/>
                </a:lnTo>
                <a:lnTo>
                  <a:pt x="221487" y="61087"/>
                </a:lnTo>
                <a:close/>
              </a:path>
              <a:path w="339725" h="113664">
                <a:moveTo>
                  <a:pt x="170561" y="41021"/>
                </a:moveTo>
                <a:lnTo>
                  <a:pt x="161036" y="41021"/>
                </a:lnTo>
                <a:lnTo>
                  <a:pt x="161036" y="61087"/>
                </a:lnTo>
                <a:lnTo>
                  <a:pt x="170561" y="61087"/>
                </a:lnTo>
                <a:lnTo>
                  <a:pt x="170561" y="41021"/>
                </a:lnTo>
                <a:close/>
              </a:path>
              <a:path w="339725" h="113664">
                <a:moveTo>
                  <a:pt x="170814" y="635"/>
                </a:moveTo>
                <a:lnTo>
                  <a:pt x="160781" y="635"/>
                </a:lnTo>
                <a:lnTo>
                  <a:pt x="160781" y="9144"/>
                </a:lnTo>
                <a:lnTo>
                  <a:pt x="159385" y="13207"/>
                </a:lnTo>
                <a:lnTo>
                  <a:pt x="156718" y="17399"/>
                </a:lnTo>
                <a:lnTo>
                  <a:pt x="154050" y="21717"/>
                </a:lnTo>
                <a:lnTo>
                  <a:pt x="150241" y="25526"/>
                </a:lnTo>
                <a:lnTo>
                  <a:pt x="145161" y="28955"/>
                </a:lnTo>
                <a:lnTo>
                  <a:pt x="140208" y="32385"/>
                </a:lnTo>
                <a:lnTo>
                  <a:pt x="135000" y="35178"/>
                </a:lnTo>
                <a:lnTo>
                  <a:pt x="124333" y="38989"/>
                </a:lnTo>
                <a:lnTo>
                  <a:pt x="120142" y="40259"/>
                </a:lnTo>
                <a:lnTo>
                  <a:pt x="117093" y="41021"/>
                </a:lnTo>
                <a:lnTo>
                  <a:pt x="122936" y="47244"/>
                </a:lnTo>
                <a:lnTo>
                  <a:pt x="125856" y="46481"/>
                </a:lnTo>
                <a:lnTo>
                  <a:pt x="129921" y="45212"/>
                </a:lnTo>
                <a:lnTo>
                  <a:pt x="135128" y="43179"/>
                </a:lnTo>
                <a:lnTo>
                  <a:pt x="140462" y="41275"/>
                </a:lnTo>
                <a:lnTo>
                  <a:pt x="165862" y="17652"/>
                </a:lnTo>
                <a:lnTo>
                  <a:pt x="175035" y="17652"/>
                </a:lnTo>
                <a:lnTo>
                  <a:pt x="172212" y="13207"/>
                </a:lnTo>
                <a:lnTo>
                  <a:pt x="170814" y="9144"/>
                </a:lnTo>
                <a:lnTo>
                  <a:pt x="170814" y="635"/>
                </a:lnTo>
                <a:close/>
              </a:path>
              <a:path w="339725" h="113664">
                <a:moveTo>
                  <a:pt x="175035" y="17652"/>
                </a:moveTo>
                <a:lnTo>
                  <a:pt x="165862" y="17652"/>
                </a:lnTo>
                <a:lnTo>
                  <a:pt x="166497" y="19939"/>
                </a:lnTo>
                <a:lnTo>
                  <a:pt x="196469" y="43179"/>
                </a:lnTo>
                <a:lnTo>
                  <a:pt x="201802" y="45212"/>
                </a:lnTo>
                <a:lnTo>
                  <a:pt x="205867" y="46481"/>
                </a:lnTo>
                <a:lnTo>
                  <a:pt x="208661" y="47244"/>
                </a:lnTo>
                <a:lnTo>
                  <a:pt x="214502" y="41021"/>
                </a:lnTo>
                <a:lnTo>
                  <a:pt x="211455" y="40259"/>
                </a:lnTo>
                <a:lnTo>
                  <a:pt x="207263" y="38989"/>
                </a:lnTo>
                <a:lnTo>
                  <a:pt x="196596" y="35178"/>
                </a:lnTo>
                <a:lnTo>
                  <a:pt x="191388" y="32385"/>
                </a:lnTo>
                <a:lnTo>
                  <a:pt x="186436" y="28955"/>
                </a:lnTo>
                <a:lnTo>
                  <a:pt x="181356" y="25526"/>
                </a:lnTo>
                <a:lnTo>
                  <a:pt x="177546" y="21717"/>
                </a:lnTo>
                <a:lnTo>
                  <a:pt x="175035" y="17652"/>
                </a:lnTo>
                <a:close/>
              </a:path>
              <a:path w="339725" h="113664">
                <a:moveTo>
                  <a:pt x="46228" y="54482"/>
                </a:moveTo>
                <a:lnTo>
                  <a:pt x="36575" y="54482"/>
                </a:lnTo>
                <a:lnTo>
                  <a:pt x="36575" y="82676"/>
                </a:lnTo>
                <a:lnTo>
                  <a:pt x="0" y="82676"/>
                </a:lnTo>
                <a:lnTo>
                  <a:pt x="0" y="90550"/>
                </a:lnTo>
                <a:lnTo>
                  <a:pt x="28829" y="90550"/>
                </a:lnTo>
                <a:lnTo>
                  <a:pt x="71374" y="88773"/>
                </a:lnTo>
                <a:lnTo>
                  <a:pt x="82931" y="87502"/>
                </a:lnTo>
                <a:lnTo>
                  <a:pt x="82931" y="82296"/>
                </a:lnTo>
                <a:lnTo>
                  <a:pt x="46228" y="82296"/>
                </a:lnTo>
                <a:lnTo>
                  <a:pt x="46228" y="54482"/>
                </a:lnTo>
                <a:close/>
              </a:path>
              <a:path w="339725" h="113664">
                <a:moveTo>
                  <a:pt x="82931" y="79501"/>
                </a:moveTo>
                <a:lnTo>
                  <a:pt x="77978" y="80391"/>
                </a:lnTo>
                <a:lnTo>
                  <a:pt x="71120" y="81025"/>
                </a:lnTo>
                <a:lnTo>
                  <a:pt x="53848" y="82042"/>
                </a:lnTo>
                <a:lnTo>
                  <a:pt x="48387" y="82296"/>
                </a:lnTo>
                <a:lnTo>
                  <a:pt x="82931" y="82296"/>
                </a:lnTo>
                <a:lnTo>
                  <a:pt x="82931" y="79501"/>
                </a:lnTo>
                <a:close/>
              </a:path>
              <a:path w="339725" h="113664">
                <a:moveTo>
                  <a:pt x="19177" y="6730"/>
                </a:moveTo>
                <a:lnTo>
                  <a:pt x="9652" y="6730"/>
                </a:lnTo>
                <a:lnTo>
                  <a:pt x="9652" y="54482"/>
                </a:lnTo>
                <a:lnTo>
                  <a:pt x="73787" y="54482"/>
                </a:lnTo>
                <a:lnTo>
                  <a:pt x="73787" y="46609"/>
                </a:lnTo>
                <a:lnTo>
                  <a:pt x="19177" y="46609"/>
                </a:lnTo>
                <a:lnTo>
                  <a:pt x="19177" y="6730"/>
                </a:lnTo>
                <a:close/>
              </a:path>
              <a:path w="339725" h="113664">
                <a:moveTo>
                  <a:pt x="268350" y="3428"/>
                </a:moveTo>
                <a:lnTo>
                  <a:pt x="258572" y="3428"/>
                </a:lnTo>
                <a:lnTo>
                  <a:pt x="258546" y="18034"/>
                </a:lnTo>
                <a:lnTo>
                  <a:pt x="257556" y="22987"/>
                </a:lnTo>
                <a:lnTo>
                  <a:pt x="236855" y="50292"/>
                </a:lnTo>
                <a:lnTo>
                  <a:pt x="232537" y="53467"/>
                </a:lnTo>
                <a:lnTo>
                  <a:pt x="228726" y="55752"/>
                </a:lnTo>
                <a:lnTo>
                  <a:pt x="225678" y="57150"/>
                </a:lnTo>
                <a:lnTo>
                  <a:pt x="232410" y="63246"/>
                </a:lnTo>
                <a:lnTo>
                  <a:pt x="251460" y="48768"/>
                </a:lnTo>
                <a:lnTo>
                  <a:pt x="254253" y="46100"/>
                </a:lnTo>
                <a:lnTo>
                  <a:pt x="256794" y="43052"/>
                </a:lnTo>
                <a:lnTo>
                  <a:pt x="258952" y="39877"/>
                </a:lnTo>
                <a:lnTo>
                  <a:pt x="261238" y="36702"/>
                </a:lnTo>
                <a:lnTo>
                  <a:pt x="262636" y="33781"/>
                </a:lnTo>
                <a:lnTo>
                  <a:pt x="263525" y="30861"/>
                </a:lnTo>
                <a:lnTo>
                  <a:pt x="273003" y="30861"/>
                </a:lnTo>
                <a:lnTo>
                  <a:pt x="271272" y="27050"/>
                </a:lnTo>
                <a:lnTo>
                  <a:pt x="269367" y="22987"/>
                </a:lnTo>
                <a:lnTo>
                  <a:pt x="268350" y="18034"/>
                </a:lnTo>
                <a:lnTo>
                  <a:pt x="268350" y="3428"/>
                </a:lnTo>
                <a:close/>
              </a:path>
              <a:path w="339725" h="113664">
                <a:moveTo>
                  <a:pt x="273003" y="30861"/>
                </a:moveTo>
                <a:lnTo>
                  <a:pt x="263525" y="30861"/>
                </a:lnTo>
                <a:lnTo>
                  <a:pt x="264668" y="33527"/>
                </a:lnTo>
                <a:lnTo>
                  <a:pt x="286131" y="55372"/>
                </a:lnTo>
                <a:lnTo>
                  <a:pt x="290195" y="57912"/>
                </a:lnTo>
                <a:lnTo>
                  <a:pt x="293370" y="59563"/>
                </a:lnTo>
                <a:lnTo>
                  <a:pt x="295656" y="60451"/>
                </a:lnTo>
                <a:lnTo>
                  <a:pt x="301878" y="53467"/>
                </a:lnTo>
                <a:lnTo>
                  <a:pt x="298576" y="52450"/>
                </a:lnTo>
                <a:lnTo>
                  <a:pt x="294767" y="50546"/>
                </a:lnTo>
                <a:lnTo>
                  <a:pt x="290449" y="47878"/>
                </a:lnTo>
                <a:lnTo>
                  <a:pt x="286131" y="45339"/>
                </a:lnTo>
                <a:lnTo>
                  <a:pt x="282194" y="41910"/>
                </a:lnTo>
                <a:lnTo>
                  <a:pt x="278384" y="37846"/>
                </a:lnTo>
                <a:lnTo>
                  <a:pt x="275589" y="34798"/>
                </a:lnTo>
                <a:lnTo>
                  <a:pt x="273176" y="31242"/>
                </a:lnTo>
                <a:lnTo>
                  <a:pt x="273003" y="30861"/>
                </a:lnTo>
                <a:close/>
              </a:path>
              <a:path w="339725" h="113664">
                <a:moveTo>
                  <a:pt x="322834" y="0"/>
                </a:moveTo>
                <a:lnTo>
                  <a:pt x="313563" y="0"/>
                </a:lnTo>
                <a:lnTo>
                  <a:pt x="313563" y="67564"/>
                </a:lnTo>
                <a:lnTo>
                  <a:pt x="322834" y="67564"/>
                </a:lnTo>
                <a:lnTo>
                  <a:pt x="322834" y="36702"/>
                </a:lnTo>
                <a:lnTo>
                  <a:pt x="339598" y="36702"/>
                </a:lnTo>
                <a:lnTo>
                  <a:pt x="339598" y="28701"/>
                </a:lnTo>
                <a:lnTo>
                  <a:pt x="322834" y="28701"/>
                </a:lnTo>
                <a:lnTo>
                  <a:pt x="322834" y="0"/>
                </a:lnTo>
                <a:close/>
              </a:path>
              <a:path w="339725" h="113664">
                <a:moveTo>
                  <a:pt x="97662" y="0"/>
                </a:moveTo>
                <a:lnTo>
                  <a:pt x="88137" y="0"/>
                </a:lnTo>
                <a:lnTo>
                  <a:pt x="88137" y="111251"/>
                </a:lnTo>
                <a:lnTo>
                  <a:pt x="97662" y="111251"/>
                </a:lnTo>
                <a:lnTo>
                  <a:pt x="9766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73577" y="2531872"/>
            <a:ext cx="111378" cy="1092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640835" y="2527554"/>
            <a:ext cx="213360" cy="111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921378" y="2527554"/>
            <a:ext cx="329565" cy="111760"/>
          </a:xfrm>
          <a:custGeom>
            <a:avLst/>
            <a:gdLst/>
            <a:ahLst/>
            <a:cxnLst/>
            <a:rect l="l" t="t" r="r" b="b"/>
            <a:pathLst>
              <a:path w="329564" h="111760">
                <a:moveTo>
                  <a:pt x="329311" y="73660"/>
                </a:moveTo>
                <a:lnTo>
                  <a:pt x="249047" y="73660"/>
                </a:lnTo>
                <a:lnTo>
                  <a:pt x="249047" y="81279"/>
                </a:lnTo>
                <a:lnTo>
                  <a:pt x="319913" y="81279"/>
                </a:lnTo>
                <a:lnTo>
                  <a:pt x="319913" y="111251"/>
                </a:lnTo>
                <a:lnTo>
                  <a:pt x="329311" y="111251"/>
                </a:lnTo>
                <a:lnTo>
                  <a:pt x="329311" y="73660"/>
                </a:lnTo>
                <a:close/>
              </a:path>
              <a:path w="329564" h="111760">
                <a:moveTo>
                  <a:pt x="213613" y="65024"/>
                </a:moveTo>
                <a:lnTo>
                  <a:pt x="135255" y="65024"/>
                </a:lnTo>
                <a:lnTo>
                  <a:pt x="135255" y="72390"/>
                </a:lnTo>
                <a:lnTo>
                  <a:pt x="203454" y="72390"/>
                </a:lnTo>
                <a:lnTo>
                  <a:pt x="203454" y="83693"/>
                </a:lnTo>
                <a:lnTo>
                  <a:pt x="135255" y="83693"/>
                </a:lnTo>
                <a:lnTo>
                  <a:pt x="135255" y="110109"/>
                </a:lnTo>
                <a:lnTo>
                  <a:pt x="216535" y="110109"/>
                </a:lnTo>
                <a:lnTo>
                  <a:pt x="216535" y="102870"/>
                </a:lnTo>
                <a:lnTo>
                  <a:pt x="145415" y="102870"/>
                </a:lnTo>
                <a:lnTo>
                  <a:pt x="145415" y="90931"/>
                </a:lnTo>
                <a:lnTo>
                  <a:pt x="213613" y="90931"/>
                </a:lnTo>
                <a:lnTo>
                  <a:pt x="213613" y="65024"/>
                </a:lnTo>
                <a:close/>
              </a:path>
              <a:path w="329564" h="111760">
                <a:moveTo>
                  <a:pt x="59309" y="13335"/>
                </a:moveTo>
                <a:lnTo>
                  <a:pt x="6731" y="13335"/>
                </a:lnTo>
                <a:lnTo>
                  <a:pt x="6731" y="20954"/>
                </a:lnTo>
                <a:lnTo>
                  <a:pt x="48641" y="20954"/>
                </a:lnTo>
                <a:lnTo>
                  <a:pt x="48006" y="25780"/>
                </a:lnTo>
                <a:lnTo>
                  <a:pt x="46482" y="31496"/>
                </a:lnTo>
                <a:lnTo>
                  <a:pt x="41910" y="45466"/>
                </a:lnTo>
                <a:lnTo>
                  <a:pt x="38226" y="52324"/>
                </a:lnTo>
                <a:lnTo>
                  <a:pt x="33274" y="59054"/>
                </a:lnTo>
                <a:lnTo>
                  <a:pt x="28956" y="65024"/>
                </a:lnTo>
                <a:lnTo>
                  <a:pt x="0" y="85725"/>
                </a:lnTo>
                <a:lnTo>
                  <a:pt x="7238" y="91440"/>
                </a:lnTo>
                <a:lnTo>
                  <a:pt x="42163" y="61722"/>
                </a:lnTo>
                <a:lnTo>
                  <a:pt x="58800" y="20320"/>
                </a:lnTo>
                <a:lnTo>
                  <a:pt x="59309" y="13335"/>
                </a:lnTo>
                <a:close/>
              </a:path>
              <a:path w="329564" h="111760">
                <a:moveTo>
                  <a:pt x="329311" y="0"/>
                </a:moveTo>
                <a:lnTo>
                  <a:pt x="319913" y="0"/>
                </a:lnTo>
                <a:lnTo>
                  <a:pt x="319913" y="26797"/>
                </a:lnTo>
                <a:lnTo>
                  <a:pt x="294132" y="26797"/>
                </a:lnTo>
                <a:lnTo>
                  <a:pt x="294132" y="34925"/>
                </a:lnTo>
                <a:lnTo>
                  <a:pt x="319913" y="34925"/>
                </a:lnTo>
                <a:lnTo>
                  <a:pt x="319913" y="66167"/>
                </a:lnTo>
                <a:lnTo>
                  <a:pt x="329311" y="66167"/>
                </a:lnTo>
                <a:lnTo>
                  <a:pt x="329311" y="0"/>
                </a:lnTo>
                <a:close/>
              </a:path>
              <a:path w="329564" h="111760">
                <a:moveTo>
                  <a:pt x="270637" y="15367"/>
                </a:moveTo>
                <a:lnTo>
                  <a:pt x="260731" y="15367"/>
                </a:lnTo>
                <a:lnTo>
                  <a:pt x="260731" y="23368"/>
                </a:lnTo>
                <a:lnTo>
                  <a:pt x="259842" y="27940"/>
                </a:lnTo>
                <a:lnTo>
                  <a:pt x="257810" y="32130"/>
                </a:lnTo>
                <a:lnTo>
                  <a:pt x="255905" y="36322"/>
                </a:lnTo>
                <a:lnTo>
                  <a:pt x="253619" y="39877"/>
                </a:lnTo>
                <a:lnTo>
                  <a:pt x="250825" y="42672"/>
                </a:lnTo>
                <a:lnTo>
                  <a:pt x="247396" y="46354"/>
                </a:lnTo>
                <a:lnTo>
                  <a:pt x="243459" y="49402"/>
                </a:lnTo>
                <a:lnTo>
                  <a:pt x="239141" y="51943"/>
                </a:lnTo>
                <a:lnTo>
                  <a:pt x="234950" y="54355"/>
                </a:lnTo>
                <a:lnTo>
                  <a:pt x="231267" y="56388"/>
                </a:lnTo>
                <a:lnTo>
                  <a:pt x="228346" y="57657"/>
                </a:lnTo>
                <a:lnTo>
                  <a:pt x="234950" y="64262"/>
                </a:lnTo>
                <a:lnTo>
                  <a:pt x="253365" y="52197"/>
                </a:lnTo>
                <a:lnTo>
                  <a:pt x="256412" y="49402"/>
                </a:lnTo>
                <a:lnTo>
                  <a:pt x="265557" y="36449"/>
                </a:lnTo>
                <a:lnTo>
                  <a:pt x="275801" y="36449"/>
                </a:lnTo>
                <a:lnTo>
                  <a:pt x="275209" y="35560"/>
                </a:lnTo>
                <a:lnTo>
                  <a:pt x="273304" y="31623"/>
                </a:lnTo>
                <a:lnTo>
                  <a:pt x="271525" y="27813"/>
                </a:lnTo>
                <a:lnTo>
                  <a:pt x="270637" y="23368"/>
                </a:lnTo>
                <a:lnTo>
                  <a:pt x="270637" y="15367"/>
                </a:lnTo>
                <a:close/>
              </a:path>
              <a:path w="329564" h="111760">
                <a:moveTo>
                  <a:pt x="275801" y="36449"/>
                </a:moveTo>
                <a:lnTo>
                  <a:pt x="265557" y="36449"/>
                </a:lnTo>
                <a:lnTo>
                  <a:pt x="266954" y="38989"/>
                </a:lnTo>
                <a:lnTo>
                  <a:pt x="268605" y="41401"/>
                </a:lnTo>
                <a:lnTo>
                  <a:pt x="271907" y="45466"/>
                </a:lnTo>
                <a:lnTo>
                  <a:pt x="274193" y="47878"/>
                </a:lnTo>
                <a:lnTo>
                  <a:pt x="277113" y="50546"/>
                </a:lnTo>
                <a:lnTo>
                  <a:pt x="280543" y="53721"/>
                </a:lnTo>
                <a:lnTo>
                  <a:pt x="284225" y="56134"/>
                </a:lnTo>
                <a:lnTo>
                  <a:pt x="288036" y="57912"/>
                </a:lnTo>
                <a:lnTo>
                  <a:pt x="294513" y="60705"/>
                </a:lnTo>
                <a:lnTo>
                  <a:pt x="296037" y="61214"/>
                </a:lnTo>
                <a:lnTo>
                  <a:pt x="301625" y="54101"/>
                </a:lnTo>
                <a:lnTo>
                  <a:pt x="299466" y="53467"/>
                </a:lnTo>
                <a:lnTo>
                  <a:pt x="296291" y="52070"/>
                </a:lnTo>
                <a:lnTo>
                  <a:pt x="291973" y="49911"/>
                </a:lnTo>
                <a:lnTo>
                  <a:pt x="287528" y="47878"/>
                </a:lnTo>
                <a:lnTo>
                  <a:pt x="283718" y="45212"/>
                </a:lnTo>
                <a:lnTo>
                  <a:pt x="277495" y="38989"/>
                </a:lnTo>
                <a:lnTo>
                  <a:pt x="275801" y="36449"/>
                </a:lnTo>
                <a:close/>
              </a:path>
              <a:path w="329564" h="111760">
                <a:moveTo>
                  <a:pt x="295910" y="7620"/>
                </a:moveTo>
                <a:lnTo>
                  <a:pt x="235585" y="7620"/>
                </a:lnTo>
                <a:lnTo>
                  <a:pt x="235585" y="15367"/>
                </a:lnTo>
                <a:lnTo>
                  <a:pt x="295910" y="15367"/>
                </a:lnTo>
                <a:lnTo>
                  <a:pt x="295910" y="7620"/>
                </a:lnTo>
                <a:close/>
              </a:path>
              <a:path w="329564" h="111760">
                <a:moveTo>
                  <a:pt x="155701" y="14986"/>
                </a:moveTo>
                <a:lnTo>
                  <a:pt x="145796" y="14986"/>
                </a:lnTo>
                <a:lnTo>
                  <a:pt x="145669" y="16637"/>
                </a:lnTo>
                <a:lnTo>
                  <a:pt x="145542" y="20700"/>
                </a:lnTo>
                <a:lnTo>
                  <a:pt x="144780" y="24384"/>
                </a:lnTo>
                <a:lnTo>
                  <a:pt x="141478" y="31242"/>
                </a:lnTo>
                <a:lnTo>
                  <a:pt x="139192" y="34417"/>
                </a:lnTo>
                <a:lnTo>
                  <a:pt x="136148" y="37465"/>
                </a:lnTo>
                <a:lnTo>
                  <a:pt x="132969" y="40767"/>
                </a:lnTo>
                <a:lnTo>
                  <a:pt x="113537" y="51943"/>
                </a:lnTo>
                <a:lnTo>
                  <a:pt x="120015" y="58800"/>
                </a:lnTo>
                <a:lnTo>
                  <a:pt x="149860" y="33909"/>
                </a:lnTo>
                <a:lnTo>
                  <a:pt x="150749" y="31750"/>
                </a:lnTo>
                <a:lnTo>
                  <a:pt x="161162" y="31750"/>
                </a:lnTo>
                <a:lnTo>
                  <a:pt x="157099" y="24384"/>
                </a:lnTo>
                <a:lnTo>
                  <a:pt x="155956" y="20574"/>
                </a:lnTo>
                <a:lnTo>
                  <a:pt x="155829" y="16510"/>
                </a:lnTo>
                <a:lnTo>
                  <a:pt x="155701" y="14986"/>
                </a:lnTo>
                <a:close/>
              </a:path>
              <a:path w="329564" h="111760">
                <a:moveTo>
                  <a:pt x="161162" y="31750"/>
                </a:moveTo>
                <a:lnTo>
                  <a:pt x="150749" y="31750"/>
                </a:lnTo>
                <a:lnTo>
                  <a:pt x="151637" y="33909"/>
                </a:lnTo>
                <a:lnTo>
                  <a:pt x="180340" y="55879"/>
                </a:lnTo>
                <a:lnTo>
                  <a:pt x="186055" y="48514"/>
                </a:lnTo>
                <a:lnTo>
                  <a:pt x="184150" y="47878"/>
                </a:lnTo>
                <a:lnTo>
                  <a:pt x="181356" y="46609"/>
                </a:lnTo>
                <a:lnTo>
                  <a:pt x="174244" y="43052"/>
                </a:lnTo>
                <a:lnTo>
                  <a:pt x="170561" y="40513"/>
                </a:lnTo>
                <a:lnTo>
                  <a:pt x="166624" y="37465"/>
                </a:lnTo>
                <a:lnTo>
                  <a:pt x="163703" y="34925"/>
                </a:lnTo>
                <a:lnTo>
                  <a:pt x="161162" y="31750"/>
                </a:lnTo>
                <a:close/>
              </a:path>
              <a:path w="329564" h="111760">
                <a:moveTo>
                  <a:pt x="180721" y="7112"/>
                </a:moveTo>
                <a:lnTo>
                  <a:pt x="120650" y="7112"/>
                </a:lnTo>
                <a:lnTo>
                  <a:pt x="120650" y="14986"/>
                </a:lnTo>
                <a:lnTo>
                  <a:pt x="180721" y="14986"/>
                </a:lnTo>
                <a:lnTo>
                  <a:pt x="180721" y="7112"/>
                </a:lnTo>
                <a:close/>
              </a:path>
              <a:path w="329564" h="111760">
                <a:moveTo>
                  <a:pt x="213995" y="0"/>
                </a:moveTo>
                <a:lnTo>
                  <a:pt x="204470" y="0"/>
                </a:lnTo>
                <a:lnTo>
                  <a:pt x="204470" y="58674"/>
                </a:lnTo>
                <a:lnTo>
                  <a:pt x="213995" y="58674"/>
                </a:lnTo>
                <a:lnTo>
                  <a:pt x="213995" y="0"/>
                </a:lnTo>
                <a:close/>
              </a:path>
              <a:path w="329564" h="111760">
                <a:moveTo>
                  <a:pt x="96138" y="0"/>
                </a:moveTo>
                <a:lnTo>
                  <a:pt x="86613" y="0"/>
                </a:lnTo>
                <a:lnTo>
                  <a:pt x="86613" y="111251"/>
                </a:lnTo>
                <a:lnTo>
                  <a:pt x="96138" y="111251"/>
                </a:lnTo>
                <a:lnTo>
                  <a:pt x="9613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20794" y="2527554"/>
            <a:ext cx="1516126" cy="1134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08547" y="2527554"/>
            <a:ext cx="336550" cy="111760"/>
          </a:xfrm>
          <a:custGeom>
            <a:avLst/>
            <a:gdLst/>
            <a:ahLst/>
            <a:cxnLst/>
            <a:rect l="l" t="t" r="r" b="b"/>
            <a:pathLst>
              <a:path w="336550" h="111760">
                <a:moveTo>
                  <a:pt x="126364" y="10795"/>
                </a:moveTo>
                <a:lnTo>
                  <a:pt x="116839" y="10795"/>
                </a:lnTo>
                <a:lnTo>
                  <a:pt x="116839" y="87249"/>
                </a:lnTo>
                <a:lnTo>
                  <a:pt x="171323" y="87249"/>
                </a:lnTo>
                <a:lnTo>
                  <a:pt x="171323" y="79375"/>
                </a:lnTo>
                <a:lnTo>
                  <a:pt x="126364" y="79375"/>
                </a:lnTo>
                <a:lnTo>
                  <a:pt x="126364" y="46481"/>
                </a:lnTo>
                <a:lnTo>
                  <a:pt x="171323" y="46481"/>
                </a:lnTo>
                <a:lnTo>
                  <a:pt x="171323" y="38480"/>
                </a:lnTo>
                <a:lnTo>
                  <a:pt x="126364" y="38480"/>
                </a:lnTo>
                <a:lnTo>
                  <a:pt x="126364" y="10795"/>
                </a:lnTo>
                <a:close/>
              </a:path>
              <a:path w="336550" h="111760">
                <a:moveTo>
                  <a:pt x="171323" y="46481"/>
                </a:moveTo>
                <a:lnTo>
                  <a:pt x="162051" y="46481"/>
                </a:lnTo>
                <a:lnTo>
                  <a:pt x="162051" y="79375"/>
                </a:lnTo>
                <a:lnTo>
                  <a:pt x="171323" y="79375"/>
                </a:lnTo>
                <a:lnTo>
                  <a:pt x="171323" y="46481"/>
                </a:lnTo>
                <a:close/>
              </a:path>
              <a:path w="336550" h="111760">
                <a:moveTo>
                  <a:pt x="171323" y="10795"/>
                </a:moveTo>
                <a:lnTo>
                  <a:pt x="162051" y="10795"/>
                </a:lnTo>
                <a:lnTo>
                  <a:pt x="162051" y="38480"/>
                </a:lnTo>
                <a:lnTo>
                  <a:pt x="171323" y="38480"/>
                </a:lnTo>
                <a:lnTo>
                  <a:pt x="171323" y="10795"/>
                </a:lnTo>
                <a:close/>
              </a:path>
              <a:path w="336550" h="111760">
                <a:moveTo>
                  <a:pt x="53466" y="14350"/>
                </a:moveTo>
                <a:lnTo>
                  <a:pt x="0" y="14350"/>
                </a:lnTo>
                <a:lnTo>
                  <a:pt x="0" y="86741"/>
                </a:lnTo>
                <a:lnTo>
                  <a:pt x="53466" y="86741"/>
                </a:lnTo>
                <a:lnTo>
                  <a:pt x="53466" y="78867"/>
                </a:lnTo>
                <a:lnTo>
                  <a:pt x="9398" y="78867"/>
                </a:lnTo>
                <a:lnTo>
                  <a:pt x="9398" y="22098"/>
                </a:lnTo>
                <a:lnTo>
                  <a:pt x="53466" y="22098"/>
                </a:lnTo>
                <a:lnTo>
                  <a:pt x="53466" y="14350"/>
                </a:lnTo>
                <a:close/>
              </a:path>
              <a:path w="336550" h="111760">
                <a:moveTo>
                  <a:pt x="53466" y="22098"/>
                </a:moveTo>
                <a:lnTo>
                  <a:pt x="44196" y="22098"/>
                </a:lnTo>
                <a:lnTo>
                  <a:pt x="44196" y="78867"/>
                </a:lnTo>
                <a:lnTo>
                  <a:pt x="53466" y="78867"/>
                </a:lnTo>
                <a:lnTo>
                  <a:pt x="53466" y="22098"/>
                </a:lnTo>
                <a:close/>
              </a:path>
              <a:path w="336550" h="111760">
                <a:moveTo>
                  <a:pt x="285750" y="13335"/>
                </a:moveTo>
                <a:lnTo>
                  <a:pt x="233299" y="13335"/>
                </a:lnTo>
                <a:lnTo>
                  <a:pt x="233299" y="20954"/>
                </a:lnTo>
                <a:lnTo>
                  <a:pt x="275081" y="20954"/>
                </a:lnTo>
                <a:lnTo>
                  <a:pt x="274574" y="25780"/>
                </a:lnTo>
                <a:lnTo>
                  <a:pt x="273176" y="31496"/>
                </a:lnTo>
                <a:lnTo>
                  <a:pt x="270763" y="38480"/>
                </a:lnTo>
                <a:lnTo>
                  <a:pt x="268477" y="45466"/>
                </a:lnTo>
                <a:lnTo>
                  <a:pt x="264794" y="52324"/>
                </a:lnTo>
                <a:lnTo>
                  <a:pt x="259841" y="59054"/>
                </a:lnTo>
                <a:lnTo>
                  <a:pt x="255524" y="65024"/>
                </a:lnTo>
                <a:lnTo>
                  <a:pt x="226440" y="85725"/>
                </a:lnTo>
                <a:lnTo>
                  <a:pt x="233806" y="91440"/>
                </a:lnTo>
                <a:lnTo>
                  <a:pt x="240029" y="88138"/>
                </a:lnTo>
                <a:lnTo>
                  <a:pt x="246125" y="84200"/>
                </a:lnTo>
                <a:lnTo>
                  <a:pt x="251840" y="79501"/>
                </a:lnTo>
                <a:lnTo>
                  <a:pt x="257682" y="74802"/>
                </a:lnTo>
                <a:lnTo>
                  <a:pt x="281050" y="37338"/>
                </a:lnTo>
                <a:lnTo>
                  <a:pt x="285241" y="20320"/>
                </a:lnTo>
                <a:lnTo>
                  <a:pt x="285750" y="13335"/>
                </a:lnTo>
                <a:close/>
              </a:path>
              <a:path w="336550" h="111760">
                <a:moveTo>
                  <a:pt x="318262" y="0"/>
                </a:moveTo>
                <a:lnTo>
                  <a:pt x="308863" y="0"/>
                </a:lnTo>
                <a:lnTo>
                  <a:pt x="308863" y="111251"/>
                </a:lnTo>
                <a:lnTo>
                  <a:pt x="318262" y="111251"/>
                </a:lnTo>
                <a:lnTo>
                  <a:pt x="318262" y="55752"/>
                </a:lnTo>
                <a:lnTo>
                  <a:pt x="336550" y="55752"/>
                </a:lnTo>
                <a:lnTo>
                  <a:pt x="336550" y="47498"/>
                </a:lnTo>
                <a:lnTo>
                  <a:pt x="318262" y="47498"/>
                </a:lnTo>
                <a:lnTo>
                  <a:pt x="318262" y="0"/>
                </a:lnTo>
                <a:close/>
              </a:path>
              <a:path w="336550" h="111760">
                <a:moveTo>
                  <a:pt x="206375" y="0"/>
                </a:moveTo>
                <a:lnTo>
                  <a:pt x="196850" y="0"/>
                </a:lnTo>
                <a:lnTo>
                  <a:pt x="196850" y="111251"/>
                </a:lnTo>
                <a:lnTo>
                  <a:pt x="206375" y="111251"/>
                </a:lnTo>
                <a:lnTo>
                  <a:pt x="206375" y="0"/>
                </a:lnTo>
                <a:close/>
              </a:path>
              <a:path w="336550" h="111760">
                <a:moveTo>
                  <a:pt x="86360" y="0"/>
                </a:moveTo>
                <a:lnTo>
                  <a:pt x="76962" y="0"/>
                </a:lnTo>
                <a:lnTo>
                  <a:pt x="76962" y="111251"/>
                </a:lnTo>
                <a:lnTo>
                  <a:pt x="86360" y="111251"/>
                </a:lnTo>
                <a:lnTo>
                  <a:pt x="86360" y="52577"/>
                </a:lnTo>
                <a:lnTo>
                  <a:pt x="104521" y="52577"/>
                </a:lnTo>
                <a:lnTo>
                  <a:pt x="104521" y="44450"/>
                </a:lnTo>
                <a:lnTo>
                  <a:pt x="86360" y="44450"/>
                </a:lnTo>
                <a:lnTo>
                  <a:pt x="8636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05677" y="2527554"/>
            <a:ext cx="217550" cy="1112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65580" y="2743961"/>
            <a:ext cx="103339" cy="1112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17511" y="2749295"/>
            <a:ext cx="227164" cy="10591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97888" y="2743961"/>
            <a:ext cx="577215" cy="113664"/>
          </a:xfrm>
          <a:custGeom>
            <a:avLst/>
            <a:gdLst/>
            <a:ahLst/>
            <a:cxnLst/>
            <a:rect l="l" t="t" r="r" b="b"/>
            <a:pathLst>
              <a:path w="577214" h="113664">
                <a:moveTo>
                  <a:pt x="178435" y="72898"/>
                </a:moveTo>
                <a:lnTo>
                  <a:pt x="139573" y="82296"/>
                </a:lnTo>
                <a:lnTo>
                  <a:pt x="135890" y="87122"/>
                </a:lnTo>
                <a:lnTo>
                  <a:pt x="135890" y="98933"/>
                </a:lnTo>
                <a:lnTo>
                  <a:pt x="178308" y="113537"/>
                </a:lnTo>
                <a:lnTo>
                  <a:pt x="187995" y="113178"/>
                </a:lnTo>
                <a:lnTo>
                  <a:pt x="196501" y="112093"/>
                </a:lnTo>
                <a:lnTo>
                  <a:pt x="203704" y="110323"/>
                </a:lnTo>
                <a:lnTo>
                  <a:pt x="209804" y="107823"/>
                </a:lnTo>
                <a:lnTo>
                  <a:pt x="213423" y="105917"/>
                </a:lnTo>
                <a:lnTo>
                  <a:pt x="168910" y="105917"/>
                </a:lnTo>
                <a:lnTo>
                  <a:pt x="161163" y="104775"/>
                </a:lnTo>
                <a:lnTo>
                  <a:pt x="155194" y="102488"/>
                </a:lnTo>
                <a:lnTo>
                  <a:pt x="149098" y="100329"/>
                </a:lnTo>
                <a:lnTo>
                  <a:pt x="146050" y="97154"/>
                </a:lnTo>
                <a:lnTo>
                  <a:pt x="146050" y="88900"/>
                </a:lnTo>
                <a:lnTo>
                  <a:pt x="149098" y="85725"/>
                </a:lnTo>
                <a:lnTo>
                  <a:pt x="155194" y="83565"/>
                </a:lnTo>
                <a:lnTo>
                  <a:pt x="161163" y="81534"/>
                </a:lnTo>
                <a:lnTo>
                  <a:pt x="168910" y="80390"/>
                </a:lnTo>
                <a:lnTo>
                  <a:pt x="213298" y="80390"/>
                </a:lnTo>
                <a:lnTo>
                  <a:pt x="209804" y="78612"/>
                </a:lnTo>
                <a:lnTo>
                  <a:pt x="203777" y="76112"/>
                </a:lnTo>
                <a:lnTo>
                  <a:pt x="196548" y="74326"/>
                </a:lnTo>
                <a:lnTo>
                  <a:pt x="188104" y="73255"/>
                </a:lnTo>
                <a:lnTo>
                  <a:pt x="178435" y="72898"/>
                </a:lnTo>
                <a:close/>
              </a:path>
              <a:path w="577214" h="113664">
                <a:moveTo>
                  <a:pt x="213298" y="80390"/>
                </a:moveTo>
                <a:lnTo>
                  <a:pt x="187706" y="80390"/>
                </a:lnTo>
                <a:lnTo>
                  <a:pt x="195326" y="81534"/>
                </a:lnTo>
                <a:lnTo>
                  <a:pt x="207391" y="85851"/>
                </a:lnTo>
                <a:lnTo>
                  <a:pt x="210195" y="88900"/>
                </a:lnTo>
                <a:lnTo>
                  <a:pt x="210312" y="97154"/>
                </a:lnTo>
                <a:lnTo>
                  <a:pt x="207391" y="100329"/>
                </a:lnTo>
                <a:lnTo>
                  <a:pt x="201295" y="102488"/>
                </a:lnTo>
                <a:lnTo>
                  <a:pt x="195326" y="104775"/>
                </a:lnTo>
                <a:lnTo>
                  <a:pt x="187579" y="105917"/>
                </a:lnTo>
                <a:lnTo>
                  <a:pt x="213423" y="105917"/>
                </a:lnTo>
                <a:lnTo>
                  <a:pt x="217043" y="104012"/>
                </a:lnTo>
                <a:lnTo>
                  <a:pt x="220726" y="99187"/>
                </a:lnTo>
                <a:lnTo>
                  <a:pt x="220631" y="87122"/>
                </a:lnTo>
                <a:lnTo>
                  <a:pt x="217043" y="82296"/>
                </a:lnTo>
                <a:lnTo>
                  <a:pt x="213298" y="80390"/>
                </a:lnTo>
                <a:close/>
              </a:path>
              <a:path w="577214" h="113664">
                <a:moveTo>
                  <a:pt x="292354" y="70358"/>
                </a:moveTo>
                <a:lnTo>
                  <a:pt x="254762" y="80517"/>
                </a:lnTo>
                <a:lnTo>
                  <a:pt x="251206" y="85725"/>
                </a:lnTo>
                <a:lnTo>
                  <a:pt x="251206" y="98171"/>
                </a:lnTo>
                <a:lnTo>
                  <a:pt x="292354" y="113411"/>
                </a:lnTo>
                <a:lnTo>
                  <a:pt x="301761" y="113031"/>
                </a:lnTo>
                <a:lnTo>
                  <a:pt x="309991" y="111902"/>
                </a:lnTo>
                <a:lnTo>
                  <a:pt x="317053" y="110035"/>
                </a:lnTo>
                <a:lnTo>
                  <a:pt x="322961" y="107441"/>
                </a:lnTo>
                <a:lnTo>
                  <a:pt x="325580" y="105917"/>
                </a:lnTo>
                <a:lnTo>
                  <a:pt x="283210" y="105917"/>
                </a:lnTo>
                <a:lnTo>
                  <a:pt x="275717" y="104648"/>
                </a:lnTo>
                <a:lnTo>
                  <a:pt x="270002" y="102108"/>
                </a:lnTo>
                <a:lnTo>
                  <a:pt x="264160" y="99695"/>
                </a:lnTo>
                <a:lnTo>
                  <a:pt x="261238" y="96265"/>
                </a:lnTo>
                <a:lnTo>
                  <a:pt x="261238" y="87757"/>
                </a:lnTo>
                <a:lnTo>
                  <a:pt x="264160" y="84327"/>
                </a:lnTo>
                <a:lnTo>
                  <a:pt x="275717" y="79248"/>
                </a:lnTo>
                <a:lnTo>
                  <a:pt x="283210" y="78104"/>
                </a:lnTo>
                <a:lnTo>
                  <a:pt x="325798" y="78104"/>
                </a:lnTo>
                <a:lnTo>
                  <a:pt x="322961" y="76453"/>
                </a:lnTo>
                <a:lnTo>
                  <a:pt x="317053" y="73787"/>
                </a:lnTo>
                <a:lnTo>
                  <a:pt x="309991" y="71882"/>
                </a:lnTo>
                <a:lnTo>
                  <a:pt x="301761" y="70739"/>
                </a:lnTo>
                <a:lnTo>
                  <a:pt x="292354" y="70358"/>
                </a:lnTo>
                <a:close/>
              </a:path>
              <a:path w="577214" h="113664">
                <a:moveTo>
                  <a:pt x="325798" y="78104"/>
                </a:moveTo>
                <a:lnTo>
                  <a:pt x="301371" y="78104"/>
                </a:lnTo>
                <a:lnTo>
                  <a:pt x="308863" y="79248"/>
                </a:lnTo>
                <a:lnTo>
                  <a:pt x="320421" y="84327"/>
                </a:lnTo>
                <a:lnTo>
                  <a:pt x="323342" y="87757"/>
                </a:lnTo>
                <a:lnTo>
                  <a:pt x="323342" y="96265"/>
                </a:lnTo>
                <a:lnTo>
                  <a:pt x="320421" y="99695"/>
                </a:lnTo>
                <a:lnTo>
                  <a:pt x="314706" y="102108"/>
                </a:lnTo>
                <a:lnTo>
                  <a:pt x="308863" y="104648"/>
                </a:lnTo>
                <a:lnTo>
                  <a:pt x="301371" y="105917"/>
                </a:lnTo>
                <a:lnTo>
                  <a:pt x="325580" y="105917"/>
                </a:lnTo>
                <a:lnTo>
                  <a:pt x="329946" y="103377"/>
                </a:lnTo>
                <a:lnTo>
                  <a:pt x="333502" y="98171"/>
                </a:lnTo>
                <a:lnTo>
                  <a:pt x="333502" y="85725"/>
                </a:lnTo>
                <a:lnTo>
                  <a:pt x="329946" y="80517"/>
                </a:lnTo>
                <a:lnTo>
                  <a:pt x="325798" y="78104"/>
                </a:lnTo>
                <a:close/>
              </a:path>
              <a:path w="577214" h="113664">
                <a:moveTo>
                  <a:pt x="156591" y="30734"/>
                </a:moveTo>
                <a:lnTo>
                  <a:pt x="141224" y="30734"/>
                </a:lnTo>
                <a:lnTo>
                  <a:pt x="135128" y="32385"/>
                </a:lnTo>
                <a:lnTo>
                  <a:pt x="130556" y="35687"/>
                </a:lnTo>
                <a:lnTo>
                  <a:pt x="126111" y="39115"/>
                </a:lnTo>
                <a:lnTo>
                  <a:pt x="123825" y="43307"/>
                </a:lnTo>
                <a:lnTo>
                  <a:pt x="123825" y="53593"/>
                </a:lnTo>
                <a:lnTo>
                  <a:pt x="126111" y="57785"/>
                </a:lnTo>
                <a:lnTo>
                  <a:pt x="130556" y="61213"/>
                </a:lnTo>
                <a:lnTo>
                  <a:pt x="135128" y="64515"/>
                </a:lnTo>
                <a:lnTo>
                  <a:pt x="141097" y="66166"/>
                </a:lnTo>
                <a:lnTo>
                  <a:pt x="156464" y="66166"/>
                </a:lnTo>
                <a:lnTo>
                  <a:pt x="162560" y="64515"/>
                </a:lnTo>
                <a:lnTo>
                  <a:pt x="167132" y="61213"/>
                </a:lnTo>
                <a:lnTo>
                  <a:pt x="170259" y="58800"/>
                </a:lnTo>
                <a:lnTo>
                  <a:pt x="143764" y="58800"/>
                </a:lnTo>
                <a:lnTo>
                  <a:pt x="139954" y="57912"/>
                </a:lnTo>
                <a:lnTo>
                  <a:pt x="137414" y="56007"/>
                </a:lnTo>
                <a:lnTo>
                  <a:pt x="134747" y="54101"/>
                </a:lnTo>
                <a:lnTo>
                  <a:pt x="133477" y="51562"/>
                </a:lnTo>
                <a:lnTo>
                  <a:pt x="133477" y="45465"/>
                </a:lnTo>
                <a:lnTo>
                  <a:pt x="134747" y="42925"/>
                </a:lnTo>
                <a:lnTo>
                  <a:pt x="137414" y="41021"/>
                </a:lnTo>
                <a:lnTo>
                  <a:pt x="139954" y="39115"/>
                </a:lnTo>
                <a:lnTo>
                  <a:pt x="143764" y="38226"/>
                </a:lnTo>
                <a:lnTo>
                  <a:pt x="170424" y="38226"/>
                </a:lnTo>
                <a:lnTo>
                  <a:pt x="167132" y="35687"/>
                </a:lnTo>
                <a:lnTo>
                  <a:pt x="162687" y="32385"/>
                </a:lnTo>
                <a:lnTo>
                  <a:pt x="156591" y="30734"/>
                </a:lnTo>
                <a:close/>
              </a:path>
              <a:path w="577214" h="113664">
                <a:moveTo>
                  <a:pt x="170424" y="38226"/>
                </a:moveTo>
                <a:lnTo>
                  <a:pt x="154051" y="38226"/>
                </a:lnTo>
                <a:lnTo>
                  <a:pt x="157861" y="39115"/>
                </a:lnTo>
                <a:lnTo>
                  <a:pt x="162941" y="42925"/>
                </a:lnTo>
                <a:lnTo>
                  <a:pt x="164211" y="45465"/>
                </a:lnTo>
                <a:lnTo>
                  <a:pt x="164211" y="51562"/>
                </a:lnTo>
                <a:lnTo>
                  <a:pt x="162941" y="54101"/>
                </a:lnTo>
                <a:lnTo>
                  <a:pt x="157861" y="57912"/>
                </a:lnTo>
                <a:lnTo>
                  <a:pt x="154051" y="58800"/>
                </a:lnTo>
                <a:lnTo>
                  <a:pt x="170259" y="58800"/>
                </a:lnTo>
                <a:lnTo>
                  <a:pt x="171577" y="57785"/>
                </a:lnTo>
                <a:lnTo>
                  <a:pt x="173736" y="53593"/>
                </a:lnTo>
                <a:lnTo>
                  <a:pt x="173736" y="43307"/>
                </a:lnTo>
                <a:lnTo>
                  <a:pt x="171577" y="39115"/>
                </a:lnTo>
                <a:lnTo>
                  <a:pt x="170424" y="38226"/>
                </a:lnTo>
                <a:close/>
              </a:path>
              <a:path w="577214" h="113664">
                <a:moveTo>
                  <a:pt x="111379" y="88646"/>
                </a:moveTo>
                <a:lnTo>
                  <a:pt x="0" y="88646"/>
                </a:lnTo>
                <a:lnTo>
                  <a:pt x="0" y="96520"/>
                </a:lnTo>
                <a:lnTo>
                  <a:pt x="111379" y="96520"/>
                </a:lnTo>
                <a:lnTo>
                  <a:pt x="111379" y="88646"/>
                </a:lnTo>
                <a:close/>
              </a:path>
              <a:path w="577214" h="113664">
                <a:moveTo>
                  <a:pt x="60198" y="64897"/>
                </a:moveTo>
                <a:lnTo>
                  <a:pt x="50673" y="64897"/>
                </a:lnTo>
                <a:lnTo>
                  <a:pt x="50673" y="88646"/>
                </a:lnTo>
                <a:lnTo>
                  <a:pt x="60198" y="88646"/>
                </a:lnTo>
                <a:lnTo>
                  <a:pt x="60198" y="64897"/>
                </a:lnTo>
                <a:close/>
              </a:path>
              <a:path w="577214" h="113664">
                <a:moveTo>
                  <a:pt x="24892" y="7238"/>
                </a:moveTo>
                <a:lnTo>
                  <a:pt x="15494" y="7238"/>
                </a:lnTo>
                <a:lnTo>
                  <a:pt x="15494" y="64897"/>
                </a:lnTo>
                <a:lnTo>
                  <a:pt x="95885" y="64897"/>
                </a:lnTo>
                <a:lnTo>
                  <a:pt x="95885" y="57023"/>
                </a:lnTo>
                <a:lnTo>
                  <a:pt x="24892" y="57023"/>
                </a:lnTo>
                <a:lnTo>
                  <a:pt x="24892" y="34925"/>
                </a:lnTo>
                <a:lnTo>
                  <a:pt x="95885" y="34925"/>
                </a:lnTo>
                <a:lnTo>
                  <a:pt x="95885" y="27177"/>
                </a:lnTo>
                <a:lnTo>
                  <a:pt x="24892" y="27177"/>
                </a:lnTo>
                <a:lnTo>
                  <a:pt x="24892" y="7238"/>
                </a:lnTo>
                <a:close/>
              </a:path>
              <a:path w="577214" h="113664">
                <a:moveTo>
                  <a:pt x="95885" y="34925"/>
                </a:moveTo>
                <a:lnTo>
                  <a:pt x="86487" y="34925"/>
                </a:lnTo>
                <a:lnTo>
                  <a:pt x="86487" y="57023"/>
                </a:lnTo>
                <a:lnTo>
                  <a:pt x="95885" y="57023"/>
                </a:lnTo>
                <a:lnTo>
                  <a:pt x="95885" y="34925"/>
                </a:lnTo>
                <a:close/>
              </a:path>
              <a:path w="577214" h="113664">
                <a:moveTo>
                  <a:pt x="95885" y="7238"/>
                </a:moveTo>
                <a:lnTo>
                  <a:pt x="86487" y="7238"/>
                </a:lnTo>
                <a:lnTo>
                  <a:pt x="86487" y="27177"/>
                </a:lnTo>
                <a:lnTo>
                  <a:pt x="95885" y="27177"/>
                </a:lnTo>
                <a:lnTo>
                  <a:pt x="95885" y="7238"/>
                </a:lnTo>
                <a:close/>
              </a:path>
              <a:path w="577214" h="113664">
                <a:moveTo>
                  <a:pt x="384937" y="10795"/>
                </a:moveTo>
                <a:lnTo>
                  <a:pt x="370205" y="10795"/>
                </a:lnTo>
                <a:lnTo>
                  <a:pt x="364109" y="14350"/>
                </a:lnTo>
                <a:lnTo>
                  <a:pt x="352044" y="51180"/>
                </a:lnTo>
                <a:lnTo>
                  <a:pt x="352495" y="60071"/>
                </a:lnTo>
                <a:lnTo>
                  <a:pt x="370205" y="91566"/>
                </a:lnTo>
                <a:lnTo>
                  <a:pt x="384937" y="91566"/>
                </a:lnTo>
                <a:lnTo>
                  <a:pt x="391160" y="88011"/>
                </a:lnTo>
                <a:lnTo>
                  <a:pt x="394375" y="83058"/>
                </a:lnTo>
                <a:lnTo>
                  <a:pt x="372491" y="83058"/>
                </a:lnTo>
                <a:lnTo>
                  <a:pt x="368681" y="80010"/>
                </a:lnTo>
                <a:lnTo>
                  <a:pt x="363165" y="67976"/>
                </a:lnTo>
                <a:lnTo>
                  <a:pt x="363069" y="67690"/>
                </a:lnTo>
                <a:lnTo>
                  <a:pt x="361696" y="60198"/>
                </a:lnTo>
                <a:lnTo>
                  <a:pt x="361696" y="42037"/>
                </a:lnTo>
                <a:lnTo>
                  <a:pt x="363093" y="34543"/>
                </a:lnTo>
                <a:lnTo>
                  <a:pt x="365887" y="28321"/>
                </a:lnTo>
                <a:lnTo>
                  <a:pt x="368681" y="22225"/>
                </a:lnTo>
                <a:lnTo>
                  <a:pt x="372491" y="19050"/>
                </a:lnTo>
                <a:lnTo>
                  <a:pt x="394210" y="19050"/>
                </a:lnTo>
                <a:lnTo>
                  <a:pt x="391160" y="14350"/>
                </a:lnTo>
                <a:lnTo>
                  <a:pt x="384937" y="10795"/>
                </a:lnTo>
                <a:close/>
              </a:path>
              <a:path w="577214" h="113664">
                <a:moveTo>
                  <a:pt x="394210" y="19050"/>
                </a:moveTo>
                <a:lnTo>
                  <a:pt x="382524" y="19050"/>
                </a:lnTo>
                <a:lnTo>
                  <a:pt x="386334" y="22225"/>
                </a:lnTo>
                <a:lnTo>
                  <a:pt x="389128" y="28321"/>
                </a:lnTo>
                <a:lnTo>
                  <a:pt x="391922" y="34543"/>
                </a:lnTo>
                <a:lnTo>
                  <a:pt x="393319" y="42037"/>
                </a:lnTo>
                <a:lnTo>
                  <a:pt x="393295" y="60198"/>
                </a:lnTo>
                <a:lnTo>
                  <a:pt x="391922" y="67690"/>
                </a:lnTo>
                <a:lnTo>
                  <a:pt x="389128" y="73913"/>
                </a:lnTo>
                <a:lnTo>
                  <a:pt x="386334" y="80010"/>
                </a:lnTo>
                <a:lnTo>
                  <a:pt x="382524" y="83058"/>
                </a:lnTo>
                <a:lnTo>
                  <a:pt x="394375" y="83058"/>
                </a:lnTo>
                <a:lnTo>
                  <a:pt x="402971" y="51180"/>
                </a:lnTo>
                <a:lnTo>
                  <a:pt x="402520" y="42271"/>
                </a:lnTo>
                <a:lnTo>
                  <a:pt x="401177" y="34385"/>
                </a:lnTo>
                <a:lnTo>
                  <a:pt x="398952" y="27499"/>
                </a:lnTo>
                <a:lnTo>
                  <a:pt x="395859" y="21589"/>
                </a:lnTo>
                <a:lnTo>
                  <a:pt x="394210" y="19050"/>
                </a:lnTo>
                <a:close/>
              </a:path>
              <a:path w="577214" h="113664">
                <a:moveTo>
                  <a:pt x="177038" y="17145"/>
                </a:moveTo>
                <a:lnTo>
                  <a:pt x="120904" y="17145"/>
                </a:lnTo>
                <a:lnTo>
                  <a:pt x="120904" y="24891"/>
                </a:lnTo>
                <a:lnTo>
                  <a:pt x="177038" y="24891"/>
                </a:lnTo>
                <a:lnTo>
                  <a:pt x="177038" y="17145"/>
                </a:lnTo>
                <a:close/>
              </a:path>
              <a:path w="577214" h="113664">
                <a:moveTo>
                  <a:pt x="512063" y="6223"/>
                </a:moveTo>
                <a:lnTo>
                  <a:pt x="493775" y="6223"/>
                </a:lnTo>
                <a:lnTo>
                  <a:pt x="486410" y="8762"/>
                </a:lnTo>
                <a:lnTo>
                  <a:pt x="474725" y="19176"/>
                </a:lnTo>
                <a:lnTo>
                  <a:pt x="471805" y="25400"/>
                </a:lnTo>
                <a:lnTo>
                  <a:pt x="471805" y="39497"/>
                </a:lnTo>
                <a:lnTo>
                  <a:pt x="474218" y="45338"/>
                </a:lnTo>
                <a:lnTo>
                  <a:pt x="479171" y="50291"/>
                </a:lnTo>
                <a:lnTo>
                  <a:pt x="484124" y="55372"/>
                </a:lnTo>
                <a:lnTo>
                  <a:pt x="490600" y="58165"/>
                </a:lnTo>
                <a:lnTo>
                  <a:pt x="498475" y="59054"/>
                </a:lnTo>
                <a:lnTo>
                  <a:pt x="498475" y="82930"/>
                </a:lnTo>
                <a:lnTo>
                  <a:pt x="464819" y="82930"/>
                </a:lnTo>
                <a:lnTo>
                  <a:pt x="464819" y="90804"/>
                </a:lnTo>
                <a:lnTo>
                  <a:pt x="510667" y="90550"/>
                </a:lnTo>
                <a:lnTo>
                  <a:pt x="545211" y="88137"/>
                </a:lnTo>
                <a:lnTo>
                  <a:pt x="545211" y="82550"/>
                </a:lnTo>
                <a:lnTo>
                  <a:pt x="508000" y="82550"/>
                </a:lnTo>
                <a:lnTo>
                  <a:pt x="508000" y="59054"/>
                </a:lnTo>
                <a:lnTo>
                  <a:pt x="515747" y="58038"/>
                </a:lnTo>
                <a:lnTo>
                  <a:pt x="521969" y="55117"/>
                </a:lnTo>
                <a:lnTo>
                  <a:pt x="525806" y="51180"/>
                </a:lnTo>
                <a:lnTo>
                  <a:pt x="496316" y="51180"/>
                </a:lnTo>
                <a:lnTo>
                  <a:pt x="490855" y="49402"/>
                </a:lnTo>
                <a:lnTo>
                  <a:pt x="487044" y="45847"/>
                </a:lnTo>
                <a:lnTo>
                  <a:pt x="483235" y="42163"/>
                </a:lnTo>
                <a:lnTo>
                  <a:pt x="481330" y="37846"/>
                </a:lnTo>
                <a:lnTo>
                  <a:pt x="481330" y="27686"/>
                </a:lnTo>
                <a:lnTo>
                  <a:pt x="483108" y="23367"/>
                </a:lnTo>
                <a:lnTo>
                  <a:pt x="486918" y="19685"/>
                </a:lnTo>
                <a:lnTo>
                  <a:pt x="490728" y="16128"/>
                </a:lnTo>
                <a:lnTo>
                  <a:pt x="496062" y="14350"/>
                </a:lnTo>
                <a:lnTo>
                  <a:pt x="525012" y="14350"/>
                </a:lnTo>
                <a:lnTo>
                  <a:pt x="519556" y="9016"/>
                </a:lnTo>
                <a:lnTo>
                  <a:pt x="512063" y="6223"/>
                </a:lnTo>
                <a:close/>
              </a:path>
              <a:path w="577214" h="113664">
                <a:moveTo>
                  <a:pt x="545211" y="80010"/>
                </a:moveTo>
                <a:lnTo>
                  <a:pt x="540893" y="80772"/>
                </a:lnTo>
                <a:lnTo>
                  <a:pt x="535559" y="81279"/>
                </a:lnTo>
                <a:lnTo>
                  <a:pt x="529082" y="81661"/>
                </a:lnTo>
                <a:lnTo>
                  <a:pt x="522605" y="82168"/>
                </a:lnTo>
                <a:lnTo>
                  <a:pt x="516763" y="82423"/>
                </a:lnTo>
                <a:lnTo>
                  <a:pt x="511556" y="82550"/>
                </a:lnTo>
                <a:lnTo>
                  <a:pt x="545211" y="82550"/>
                </a:lnTo>
                <a:lnTo>
                  <a:pt x="545211" y="80010"/>
                </a:lnTo>
                <a:close/>
              </a:path>
              <a:path w="577214" h="113664">
                <a:moveTo>
                  <a:pt x="525012" y="14350"/>
                </a:moveTo>
                <a:lnTo>
                  <a:pt x="509905" y="14350"/>
                </a:lnTo>
                <a:lnTo>
                  <a:pt x="515238" y="16128"/>
                </a:lnTo>
                <a:lnTo>
                  <a:pt x="519049" y="19685"/>
                </a:lnTo>
                <a:lnTo>
                  <a:pt x="522731" y="23367"/>
                </a:lnTo>
                <a:lnTo>
                  <a:pt x="524510" y="27686"/>
                </a:lnTo>
                <a:lnTo>
                  <a:pt x="524510" y="37846"/>
                </a:lnTo>
                <a:lnTo>
                  <a:pt x="522731" y="42163"/>
                </a:lnTo>
                <a:lnTo>
                  <a:pt x="519049" y="45847"/>
                </a:lnTo>
                <a:lnTo>
                  <a:pt x="515366" y="49402"/>
                </a:lnTo>
                <a:lnTo>
                  <a:pt x="510031" y="51180"/>
                </a:lnTo>
                <a:lnTo>
                  <a:pt x="525806" y="51180"/>
                </a:lnTo>
                <a:lnTo>
                  <a:pt x="531622" y="45212"/>
                </a:lnTo>
                <a:lnTo>
                  <a:pt x="534035" y="39497"/>
                </a:lnTo>
                <a:lnTo>
                  <a:pt x="534035" y="26288"/>
                </a:lnTo>
                <a:lnTo>
                  <a:pt x="531113" y="20065"/>
                </a:lnTo>
                <a:lnTo>
                  <a:pt x="525012" y="14350"/>
                </a:lnTo>
                <a:close/>
              </a:path>
              <a:path w="577214" h="113664">
                <a:moveTo>
                  <a:pt x="275844" y="15366"/>
                </a:moveTo>
                <a:lnTo>
                  <a:pt x="265938" y="15366"/>
                </a:lnTo>
                <a:lnTo>
                  <a:pt x="265811" y="22987"/>
                </a:lnTo>
                <a:lnTo>
                  <a:pt x="264794" y="27432"/>
                </a:lnTo>
                <a:lnTo>
                  <a:pt x="262763" y="31496"/>
                </a:lnTo>
                <a:lnTo>
                  <a:pt x="260858" y="35433"/>
                </a:lnTo>
                <a:lnTo>
                  <a:pt x="258572" y="38735"/>
                </a:lnTo>
                <a:lnTo>
                  <a:pt x="233553" y="56387"/>
                </a:lnTo>
                <a:lnTo>
                  <a:pt x="240156" y="62991"/>
                </a:lnTo>
                <a:lnTo>
                  <a:pt x="258572" y="50926"/>
                </a:lnTo>
                <a:lnTo>
                  <a:pt x="261619" y="48133"/>
                </a:lnTo>
                <a:lnTo>
                  <a:pt x="270891" y="35178"/>
                </a:lnTo>
                <a:lnTo>
                  <a:pt x="281021" y="35178"/>
                </a:lnTo>
                <a:lnTo>
                  <a:pt x="275847" y="18161"/>
                </a:lnTo>
                <a:lnTo>
                  <a:pt x="275844" y="15366"/>
                </a:lnTo>
                <a:close/>
              </a:path>
              <a:path w="577214" h="113664">
                <a:moveTo>
                  <a:pt x="281021" y="35178"/>
                </a:moveTo>
                <a:lnTo>
                  <a:pt x="270891" y="35178"/>
                </a:lnTo>
                <a:lnTo>
                  <a:pt x="272288" y="37718"/>
                </a:lnTo>
                <a:lnTo>
                  <a:pt x="273812" y="40132"/>
                </a:lnTo>
                <a:lnTo>
                  <a:pt x="277113" y="44196"/>
                </a:lnTo>
                <a:lnTo>
                  <a:pt x="279400" y="46609"/>
                </a:lnTo>
                <a:lnTo>
                  <a:pt x="282321" y="49275"/>
                </a:lnTo>
                <a:lnTo>
                  <a:pt x="285750" y="52450"/>
                </a:lnTo>
                <a:lnTo>
                  <a:pt x="289433" y="54863"/>
                </a:lnTo>
                <a:lnTo>
                  <a:pt x="293243" y="56641"/>
                </a:lnTo>
                <a:lnTo>
                  <a:pt x="299719" y="59436"/>
                </a:lnTo>
                <a:lnTo>
                  <a:pt x="301244" y="59943"/>
                </a:lnTo>
                <a:lnTo>
                  <a:pt x="306831" y="52832"/>
                </a:lnTo>
                <a:lnTo>
                  <a:pt x="304673" y="52197"/>
                </a:lnTo>
                <a:lnTo>
                  <a:pt x="301498" y="50800"/>
                </a:lnTo>
                <a:lnTo>
                  <a:pt x="297180" y="48640"/>
                </a:lnTo>
                <a:lnTo>
                  <a:pt x="292862" y="46609"/>
                </a:lnTo>
                <a:lnTo>
                  <a:pt x="288925" y="43941"/>
                </a:lnTo>
                <a:lnTo>
                  <a:pt x="282956" y="37973"/>
                </a:lnTo>
                <a:lnTo>
                  <a:pt x="281021" y="35178"/>
                </a:lnTo>
                <a:close/>
              </a:path>
              <a:path w="577214" h="113664">
                <a:moveTo>
                  <a:pt x="301117" y="7620"/>
                </a:moveTo>
                <a:lnTo>
                  <a:pt x="240919" y="7620"/>
                </a:lnTo>
                <a:lnTo>
                  <a:pt x="240919" y="15366"/>
                </a:lnTo>
                <a:lnTo>
                  <a:pt x="301117" y="15366"/>
                </a:lnTo>
                <a:lnTo>
                  <a:pt x="301117" y="7620"/>
                </a:lnTo>
                <a:close/>
              </a:path>
              <a:path w="577214" h="113664">
                <a:moveTo>
                  <a:pt x="163068" y="2412"/>
                </a:moveTo>
                <a:lnTo>
                  <a:pt x="134366" y="2412"/>
                </a:lnTo>
                <a:lnTo>
                  <a:pt x="134366" y="10160"/>
                </a:lnTo>
                <a:lnTo>
                  <a:pt x="163068" y="10160"/>
                </a:lnTo>
                <a:lnTo>
                  <a:pt x="163068" y="2412"/>
                </a:lnTo>
                <a:close/>
              </a:path>
              <a:path w="577214" h="113664">
                <a:moveTo>
                  <a:pt x="559816" y="0"/>
                </a:moveTo>
                <a:lnTo>
                  <a:pt x="550418" y="0"/>
                </a:lnTo>
                <a:lnTo>
                  <a:pt x="550418" y="111251"/>
                </a:lnTo>
                <a:lnTo>
                  <a:pt x="559816" y="111251"/>
                </a:lnTo>
                <a:lnTo>
                  <a:pt x="559816" y="56007"/>
                </a:lnTo>
                <a:lnTo>
                  <a:pt x="577088" y="56007"/>
                </a:lnTo>
                <a:lnTo>
                  <a:pt x="577088" y="47878"/>
                </a:lnTo>
                <a:lnTo>
                  <a:pt x="559816" y="47878"/>
                </a:lnTo>
                <a:lnTo>
                  <a:pt x="559816" y="0"/>
                </a:lnTo>
                <a:close/>
              </a:path>
              <a:path w="577214" h="113664">
                <a:moveTo>
                  <a:pt x="449325" y="53339"/>
                </a:moveTo>
                <a:lnTo>
                  <a:pt x="440055" y="53339"/>
                </a:lnTo>
                <a:lnTo>
                  <a:pt x="440055" y="111251"/>
                </a:lnTo>
                <a:lnTo>
                  <a:pt x="449325" y="111251"/>
                </a:lnTo>
                <a:lnTo>
                  <a:pt x="449325" y="53339"/>
                </a:lnTo>
                <a:close/>
              </a:path>
              <a:path w="577214" h="113664">
                <a:moveTo>
                  <a:pt x="424306" y="2539"/>
                </a:moveTo>
                <a:lnTo>
                  <a:pt x="415036" y="2539"/>
                </a:lnTo>
                <a:lnTo>
                  <a:pt x="415036" y="106299"/>
                </a:lnTo>
                <a:lnTo>
                  <a:pt x="424306" y="106299"/>
                </a:lnTo>
                <a:lnTo>
                  <a:pt x="424306" y="53339"/>
                </a:lnTo>
                <a:lnTo>
                  <a:pt x="449325" y="53339"/>
                </a:lnTo>
                <a:lnTo>
                  <a:pt x="449325" y="44958"/>
                </a:lnTo>
                <a:lnTo>
                  <a:pt x="424306" y="44958"/>
                </a:lnTo>
                <a:lnTo>
                  <a:pt x="424306" y="2539"/>
                </a:lnTo>
                <a:close/>
              </a:path>
              <a:path w="577214" h="113664">
                <a:moveTo>
                  <a:pt x="449325" y="0"/>
                </a:moveTo>
                <a:lnTo>
                  <a:pt x="440055" y="0"/>
                </a:lnTo>
                <a:lnTo>
                  <a:pt x="440055" y="44958"/>
                </a:lnTo>
                <a:lnTo>
                  <a:pt x="449325" y="44958"/>
                </a:lnTo>
                <a:lnTo>
                  <a:pt x="449325" y="0"/>
                </a:lnTo>
                <a:close/>
              </a:path>
              <a:path w="577214" h="113664">
                <a:moveTo>
                  <a:pt x="329946" y="0"/>
                </a:moveTo>
                <a:lnTo>
                  <a:pt x="320548" y="0"/>
                </a:lnTo>
                <a:lnTo>
                  <a:pt x="320548" y="67945"/>
                </a:lnTo>
                <a:lnTo>
                  <a:pt x="329946" y="67945"/>
                </a:lnTo>
                <a:lnTo>
                  <a:pt x="329946" y="35051"/>
                </a:lnTo>
                <a:lnTo>
                  <a:pt x="346963" y="35051"/>
                </a:lnTo>
                <a:lnTo>
                  <a:pt x="346963" y="26924"/>
                </a:lnTo>
                <a:lnTo>
                  <a:pt x="329946" y="26924"/>
                </a:lnTo>
                <a:lnTo>
                  <a:pt x="329946" y="0"/>
                </a:lnTo>
                <a:close/>
              </a:path>
              <a:path w="577214" h="113664">
                <a:moveTo>
                  <a:pt x="220218" y="37464"/>
                </a:moveTo>
                <a:lnTo>
                  <a:pt x="210947" y="37464"/>
                </a:lnTo>
                <a:lnTo>
                  <a:pt x="210947" y="69850"/>
                </a:lnTo>
                <a:lnTo>
                  <a:pt x="220218" y="69850"/>
                </a:lnTo>
                <a:lnTo>
                  <a:pt x="220218" y="37464"/>
                </a:lnTo>
                <a:close/>
              </a:path>
              <a:path w="577214" h="113664">
                <a:moveTo>
                  <a:pt x="195199" y="1904"/>
                </a:moveTo>
                <a:lnTo>
                  <a:pt x="185928" y="1904"/>
                </a:lnTo>
                <a:lnTo>
                  <a:pt x="185928" y="67437"/>
                </a:lnTo>
                <a:lnTo>
                  <a:pt x="195199" y="67437"/>
                </a:lnTo>
                <a:lnTo>
                  <a:pt x="195199" y="37464"/>
                </a:lnTo>
                <a:lnTo>
                  <a:pt x="220218" y="37464"/>
                </a:lnTo>
                <a:lnTo>
                  <a:pt x="220218" y="29337"/>
                </a:lnTo>
                <a:lnTo>
                  <a:pt x="195199" y="29337"/>
                </a:lnTo>
                <a:lnTo>
                  <a:pt x="195199" y="1904"/>
                </a:lnTo>
                <a:close/>
              </a:path>
              <a:path w="577214" h="113664">
                <a:moveTo>
                  <a:pt x="220218" y="0"/>
                </a:moveTo>
                <a:lnTo>
                  <a:pt x="210947" y="0"/>
                </a:lnTo>
                <a:lnTo>
                  <a:pt x="210947" y="29337"/>
                </a:lnTo>
                <a:lnTo>
                  <a:pt x="220218" y="29337"/>
                </a:lnTo>
                <a:lnTo>
                  <a:pt x="22021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35301" y="2743961"/>
            <a:ext cx="796290" cy="1135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6235" y="2743326"/>
            <a:ext cx="342900" cy="112395"/>
          </a:xfrm>
          <a:custGeom>
            <a:avLst/>
            <a:gdLst/>
            <a:ahLst/>
            <a:cxnLst/>
            <a:rect l="l" t="t" r="r" b="b"/>
            <a:pathLst>
              <a:path w="342900" h="112394">
                <a:moveTo>
                  <a:pt x="147065" y="78232"/>
                </a:moveTo>
                <a:lnTo>
                  <a:pt x="137667" y="78232"/>
                </a:lnTo>
                <a:lnTo>
                  <a:pt x="137667" y="109474"/>
                </a:lnTo>
                <a:lnTo>
                  <a:pt x="216407" y="109474"/>
                </a:lnTo>
                <a:lnTo>
                  <a:pt x="216407" y="101726"/>
                </a:lnTo>
                <a:lnTo>
                  <a:pt x="147065" y="101726"/>
                </a:lnTo>
                <a:lnTo>
                  <a:pt x="147065" y="78232"/>
                </a:lnTo>
                <a:close/>
              </a:path>
              <a:path w="342900" h="112394">
                <a:moveTo>
                  <a:pt x="212851" y="635"/>
                </a:moveTo>
                <a:lnTo>
                  <a:pt x="203581" y="635"/>
                </a:lnTo>
                <a:lnTo>
                  <a:pt x="203581" y="83565"/>
                </a:lnTo>
                <a:lnTo>
                  <a:pt x="212851" y="83565"/>
                </a:lnTo>
                <a:lnTo>
                  <a:pt x="212851" y="42799"/>
                </a:lnTo>
                <a:lnTo>
                  <a:pt x="229615" y="42799"/>
                </a:lnTo>
                <a:lnTo>
                  <a:pt x="229615" y="34798"/>
                </a:lnTo>
                <a:lnTo>
                  <a:pt x="212851" y="34798"/>
                </a:lnTo>
                <a:lnTo>
                  <a:pt x="212851" y="635"/>
                </a:lnTo>
                <a:close/>
              </a:path>
              <a:path w="342900" h="112394">
                <a:moveTo>
                  <a:pt x="164591" y="32893"/>
                </a:moveTo>
                <a:lnTo>
                  <a:pt x="146176" y="32893"/>
                </a:lnTo>
                <a:lnTo>
                  <a:pt x="139064" y="34798"/>
                </a:lnTo>
                <a:lnTo>
                  <a:pt x="128396" y="42418"/>
                </a:lnTo>
                <a:lnTo>
                  <a:pt x="125729" y="46862"/>
                </a:lnTo>
                <a:lnTo>
                  <a:pt x="125729" y="57150"/>
                </a:lnTo>
                <a:lnTo>
                  <a:pt x="128396" y="61595"/>
                </a:lnTo>
                <a:lnTo>
                  <a:pt x="138937" y="69342"/>
                </a:lnTo>
                <a:lnTo>
                  <a:pt x="146050" y="71247"/>
                </a:lnTo>
                <a:lnTo>
                  <a:pt x="164464" y="71247"/>
                </a:lnTo>
                <a:lnTo>
                  <a:pt x="171703" y="69342"/>
                </a:lnTo>
                <a:lnTo>
                  <a:pt x="176910" y="65405"/>
                </a:lnTo>
                <a:lnTo>
                  <a:pt x="179044" y="63881"/>
                </a:lnTo>
                <a:lnTo>
                  <a:pt x="148970" y="63881"/>
                </a:lnTo>
                <a:lnTo>
                  <a:pt x="144144" y="62737"/>
                </a:lnTo>
                <a:lnTo>
                  <a:pt x="140842" y="60325"/>
                </a:lnTo>
                <a:lnTo>
                  <a:pt x="137667" y="57912"/>
                </a:lnTo>
                <a:lnTo>
                  <a:pt x="136092" y="55245"/>
                </a:lnTo>
                <a:lnTo>
                  <a:pt x="136016" y="48768"/>
                </a:lnTo>
                <a:lnTo>
                  <a:pt x="137667" y="45974"/>
                </a:lnTo>
                <a:lnTo>
                  <a:pt x="144144" y="41021"/>
                </a:lnTo>
                <a:lnTo>
                  <a:pt x="148970" y="39877"/>
                </a:lnTo>
                <a:lnTo>
                  <a:pt x="178773" y="39877"/>
                </a:lnTo>
                <a:lnTo>
                  <a:pt x="171831" y="34798"/>
                </a:lnTo>
                <a:lnTo>
                  <a:pt x="164591" y="32893"/>
                </a:lnTo>
                <a:close/>
              </a:path>
              <a:path w="342900" h="112394">
                <a:moveTo>
                  <a:pt x="178773" y="39877"/>
                </a:moveTo>
                <a:lnTo>
                  <a:pt x="161670" y="39877"/>
                </a:lnTo>
                <a:lnTo>
                  <a:pt x="166496" y="41021"/>
                </a:lnTo>
                <a:lnTo>
                  <a:pt x="172973" y="45974"/>
                </a:lnTo>
                <a:lnTo>
                  <a:pt x="174625" y="48768"/>
                </a:lnTo>
                <a:lnTo>
                  <a:pt x="174625" y="55245"/>
                </a:lnTo>
                <a:lnTo>
                  <a:pt x="172973" y="58038"/>
                </a:lnTo>
                <a:lnTo>
                  <a:pt x="169798" y="60325"/>
                </a:lnTo>
                <a:lnTo>
                  <a:pt x="166496" y="62737"/>
                </a:lnTo>
                <a:lnTo>
                  <a:pt x="161670" y="63881"/>
                </a:lnTo>
                <a:lnTo>
                  <a:pt x="179044" y="63881"/>
                </a:lnTo>
                <a:lnTo>
                  <a:pt x="182244" y="61595"/>
                </a:lnTo>
                <a:lnTo>
                  <a:pt x="184784" y="57150"/>
                </a:lnTo>
                <a:lnTo>
                  <a:pt x="184784" y="46862"/>
                </a:lnTo>
                <a:lnTo>
                  <a:pt x="182244" y="42418"/>
                </a:lnTo>
                <a:lnTo>
                  <a:pt x="178773" y="39877"/>
                </a:lnTo>
                <a:close/>
              </a:path>
              <a:path w="342900" h="112394">
                <a:moveTo>
                  <a:pt x="190245" y="18669"/>
                </a:moveTo>
                <a:lnTo>
                  <a:pt x="120268" y="18669"/>
                </a:lnTo>
                <a:lnTo>
                  <a:pt x="120268" y="26035"/>
                </a:lnTo>
                <a:lnTo>
                  <a:pt x="190245" y="26035"/>
                </a:lnTo>
                <a:lnTo>
                  <a:pt x="190245" y="18669"/>
                </a:lnTo>
                <a:close/>
              </a:path>
              <a:path w="342900" h="112394">
                <a:moveTo>
                  <a:pt x="173227" y="1397"/>
                </a:moveTo>
                <a:lnTo>
                  <a:pt x="136525" y="1397"/>
                </a:lnTo>
                <a:lnTo>
                  <a:pt x="136525" y="8762"/>
                </a:lnTo>
                <a:lnTo>
                  <a:pt x="173227" y="8762"/>
                </a:lnTo>
                <a:lnTo>
                  <a:pt x="173227" y="1397"/>
                </a:lnTo>
                <a:close/>
              </a:path>
              <a:path w="342900" h="112394">
                <a:moveTo>
                  <a:pt x="327659" y="67056"/>
                </a:moveTo>
                <a:lnTo>
                  <a:pt x="246633" y="67056"/>
                </a:lnTo>
                <a:lnTo>
                  <a:pt x="246633" y="74549"/>
                </a:lnTo>
                <a:lnTo>
                  <a:pt x="317500" y="74549"/>
                </a:lnTo>
                <a:lnTo>
                  <a:pt x="317500" y="84836"/>
                </a:lnTo>
                <a:lnTo>
                  <a:pt x="246633" y="84836"/>
                </a:lnTo>
                <a:lnTo>
                  <a:pt x="246633" y="110744"/>
                </a:lnTo>
                <a:lnTo>
                  <a:pt x="330326" y="110744"/>
                </a:lnTo>
                <a:lnTo>
                  <a:pt x="330326" y="103124"/>
                </a:lnTo>
                <a:lnTo>
                  <a:pt x="256666" y="103124"/>
                </a:lnTo>
                <a:lnTo>
                  <a:pt x="256666" y="92201"/>
                </a:lnTo>
                <a:lnTo>
                  <a:pt x="327659" y="92201"/>
                </a:lnTo>
                <a:lnTo>
                  <a:pt x="327659" y="67056"/>
                </a:lnTo>
                <a:close/>
              </a:path>
              <a:path w="342900" h="112394">
                <a:moveTo>
                  <a:pt x="342772" y="49657"/>
                </a:moveTo>
                <a:lnTo>
                  <a:pt x="231394" y="49657"/>
                </a:lnTo>
                <a:lnTo>
                  <a:pt x="231394" y="57276"/>
                </a:lnTo>
                <a:lnTo>
                  <a:pt x="342772" y="57276"/>
                </a:lnTo>
                <a:lnTo>
                  <a:pt x="342772" y="49657"/>
                </a:lnTo>
                <a:close/>
              </a:path>
              <a:path w="342900" h="112394">
                <a:moveTo>
                  <a:pt x="81914" y="3428"/>
                </a:moveTo>
                <a:lnTo>
                  <a:pt x="72643" y="3428"/>
                </a:lnTo>
                <a:lnTo>
                  <a:pt x="72643" y="42290"/>
                </a:lnTo>
                <a:lnTo>
                  <a:pt x="53085" y="42290"/>
                </a:lnTo>
                <a:lnTo>
                  <a:pt x="53085" y="50419"/>
                </a:lnTo>
                <a:lnTo>
                  <a:pt x="72643" y="50419"/>
                </a:lnTo>
                <a:lnTo>
                  <a:pt x="72643" y="106934"/>
                </a:lnTo>
                <a:lnTo>
                  <a:pt x="81914" y="106934"/>
                </a:lnTo>
                <a:lnTo>
                  <a:pt x="81914" y="3428"/>
                </a:lnTo>
                <a:close/>
              </a:path>
              <a:path w="342900" h="112394">
                <a:moveTo>
                  <a:pt x="37845" y="22351"/>
                </a:moveTo>
                <a:lnTo>
                  <a:pt x="27939" y="22351"/>
                </a:lnTo>
                <a:lnTo>
                  <a:pt x="27925" y="37337"/>
                </a:lnTo>
                <a:lnTo>
                  <a:pt x="27304" y="42799"/>
                </a:lnTo>
                <a:lnTo>
                  <a:pt x="26034" y="48133"/>
                </a:lnTo>
                <a:lnTo>
                  <a:pt x="24764" y="53594"/>
                </a:lnTo>
                <a:lnTo>
                  <a:pt x="22732" y="58800"/>
                </a:lnTo>
                <a:lnTo>
                  <a:pt x="0" y="87249"/>
                </a:lnTo>
                <a:lnTo>
                  <a:pt x="7746" y="92963"/>
                </a:lnTo>
                <a:lnTo>
                  <a:pt x="10413" y="90677"/>
                </a:lnTo>
                <a:lnTo>
                  <a:pt x="13334" y="87884"/>
                </a:lnTo>
                <a:lnTo>
                  <a:pt x="16382" y="84455"/>
                </a:lnTo>
                <a:lnTo>
                  <a:pt x="19431" y="81152"/>
                </a:lnTo>
                <a:lnTo>
                  <a:pt x="30098" y="63881"/>
                </a:lnTo>
                <a:lnTo>
                  <a:pt x="31622" y="60706"/>
                </a:lnTo>
                <a:lnTo>
                  <a:pt x="32512" y="58165"/>
                </a:lnTo>
                <a:lnTo>
                  <a:pt x="32892" y="56134"/>
                </a:lnTo>
                <a:lnTo>
                  <a:pt x="41834" y="56134"/>
                </a:lnTo>
                <a:lnTo>
                  <a:pt x="40258" y="49657"/>
                </a:lnTo>
                <a:lnTo>
                  <a:pt x="38607" y="43434"/>
                </a:lnTo>
                <a:lnTo>
                  <a:pt x="37845" y="37337"/>
                </a:lnTo>
                <a:lnTo>
                  <a:pt x="37845" y="22351"/>
                </a:lnTo>
                <a:close/>
              </a:path>
              <a:path w="342900" h="112394">
                <a:moveTo>
                  <a:pt x="41834" y="56134"/>
                </a:moveTo>
                <a:lnTo>
                  <a:pt x="32892" y="56134"/>
                </a:lnTo>
                <a:lnTo>
                  <a:pt x="33527" y="58165"/>
                </a:lnTo>
                <a:lnTo>
                  <a:pt x="34670" y="60960"/>
                </a:lnTo>
                <a:lnTo>
                  <a:pt x="36321" y="64515"/>
                </a:lnTo>
                <a:lnTo>
                  <a:pt x="37972" y="68199"/>
                </a:lnTo>
                <a:lnTo>
                  <a:pt x="50418" y="83820"/>
                </a:lnTo>
                <a:lnTo>
                  <a:pt x="52958" y="86487"/>
                </a:lnTo>
                <a:lnTo>
                  <a:pt x="55371" y="88519"/>
                </a:lnTo>
                <a:lnTo>
                  <a:pt x="57276" y="89915"/>
                </a:lnTo>
                <a:lnTo>
                  <a:pt x="63881" y="83693"/>
                </a:lnTo>
                <a:lnTo>
                  <a:pt x="61594" y="82296"/>
                </a:lnTo>
                <a:lnTo>
                  <a:pt x="59054" y="80137"/>
                </a:lnTo>
                <a:lnTo>
                  <a:pt x="56133" y="77470"/>
                </a:lnTo>
                <a:lnTo>
                  <a:pt x="53339" y="74675"/>
                </a:lnTo>
                <a:lnTo>
                  <a:pt x="50291" y="70865"/>
                </a:lnTo>
                <a:lnTo>
                  <a:pt x="47243" y="66294"/>
                </a:lnTo>
                <a:lnTo>
                  <a:pt x="44068" y="61595"/>
                </a:lnTo>
                <a:lnTo>
                  <a:pt x="41834" y="56134"/>
                </a:lnTo>
                <a:close/>
              </a:path>
              <a:path w="342900" h="112394">
                <a:moveTo>
                  <a:pt x="58673" y="14605"/>
                </a:moveTo>
                <a:lnTo>
                  <a:pt x="6857" y="14605"/>
                </a:lnTo>
                <a:lnTo>
                  <a:pt x="6857" y="22351"/>
                </a:lnTo>
                <a:lnTo>
                  <a:pt x="58673" y="22351"/>
                </a:lnTo>
                <a:lnTo>
                  <a:pt x="58673" y="14605"/>
                </a:lnTo>
                <a:close/>
              </a:path>
              <a:path w="342900" h="112394">
                <a:moveTo>
                  <a:pt x="287146" y="0"/>
                </a:moveTo>
                <a:lnTo>
                  <a:pt x="248665" y="9651"/>
                </a:lnTo>
                <a:lnTo>
                  <a:pt x="244982" y="14350"/>
                </a:lnTo>
                <a:lnTo>
                  <a:pt x="244982" y="25653"/>
                </a:lnTo>
                <a:lnTo>
                  <a:pt x="287146" y="40005"/>
                </a:lnTo>
                <a:lnTo>
                  <a:pt x="296670" y="39645"/>
                </a:lnTo>
                <a:lnTo>
                  <a:pt x="305038" y="38560"/>
                </a:lnTo>
                <a:lnTo>
                  <a:pt x="312239" y="36736"/>
                </a:lnTo>
                <a:lnTo>
                  <a:pt x="318262" y="34162"/>
                </a:lnTo>
                <a:lnTo>
                  <a:pt x="320674" y="32893"/>
                </a:lnTo>
                <a:lnTo>
                  <a:pt x="277748" y="32893"/>
                </a:lnTo>
                <a:lnTo>
                  <a:pt x="270128" y="31623"/>
                </a:lnTo>
                <a:lnTo>
                  <a:pt x="264159" y="29210"/>
                </a:lnTo>
                <a:lnTo>
                  <a:pt x="258317" y="26670"/>
                </a:lnTo>
                <a:lnTo>
                  <a:pt x="255396" y="23622"/>
                </a:lnTo>
                <a:lnTo>
                  <a:pt x="255396" y="16256"/>
                </a:lnTo>
                <a:lnTo>
                  <a:pt x="258190" y="13208"/>
                </a:lnTo>
                <a:lnTo>
                  <a:pt x="269747" y="8382"/>
                </a:lnTo>
                <a:lnTo>
                  <a:pt x="277494" y="7238"/>
                </a:lnTo>
                <a:lnTo>
                  <a:pt x="320597" y="7238"/>
                </a:lnTo>
                <a:lnTo>
                  <a:pt x="318262" y="5969"/>
                </a:lnTo>
                <a:lnTo>
                  <a:pt x="312239" y="3375"/>
                </a:lnTo>
                <a:lnTo>
                  <a:pt x="305038" y="1508"/>
                </a:lnTo>
                <a:lnTo>
                  <a:pt x="296670" y="379"/>
                </a:lnTo>
                <a:lnTo>
                  <a:pt x="287146" y="0"/>
                </a:lnTo>
                <a:close/>
              </a:path>
              <a:path w="342900" h="112394">
                <a:moveTo>
                  <a:pt x="320597" y="7238"/>
                </a:moveTo>
                <a:lnTo>
                  <a:pt x="296417" y="7238"/>
                </a:lnTo>
                <a:lnTo>
                  <a:pt x="304038" y="8382"/>
                </a:lnTo>
                <a:lnTo>
                  <a:pt x="315848" y="13208"/>
                </a:lnTo>
                <a:lnTo>
                  <a:pt x="318896" y="16256"/>
                </a:lnTo>
                <a:lnTo>
                  <a:pt x="318896" y="23622"/>
                </a:lnTo>
                <a:lnTo>
                  <a:pt x="315848" y="26670"/>
                </a:lnTo>
                <a:lnTo>
                  <a:pt x="310006" y="29210"/>
                </a:lnTo>
                <a:lnTo>
                  <a:pt x="304164" y="31623"/>
                </a:lnTo>
                <a:lnTo>
                  <a:pt x="296544" y="32893"/>
                </a:lnTo>
                <a:lnTo>
                  <a:pt x="320674" y="32893"/>
                </a:lnTo>
                <a:lnTo>
                  <a:pt x="325500" y="30352"/>
                </a:lnTo>
                <a:lnTo>
                  <a:pt x="329056" y="25653"/>
                </a:lnTo>
                <a:lnTo>
                  <a:pt x="329056" y="14605"/>
                </a:lnTo>
                <a:lnTo>
                  <a:pt x="325500" y="9906"/>
                </a:lnTo>
                <a:lnTo>
                  <a:pt x="320597" y="7238"/>
                </a:lnTo>
                <a:close/>
              </a:path>
              <a:path w="342900" h="112394">
                <a:moveTo>
                  <a:pt x="105028" y="635"/>
                </a:moveTo>
                <a:lnTo>
                  <a:pt x="95757" y="635"/>
                </a:lnTo>
                <a:lnTo>
                  <a:pt x="95757" y="111887"/>
                </a:lnTo>
                <a:lnTo>
                  <a:pt x="105028" y="111887"/>
                </a:lnTo>
                <a:lnTo>
                  <a:pt x="105028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99840" y="2743961"/>
            <a:ext cx="211074" cy="1112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77971" y="2743961"/>
            <a:ext cx="221868" cy="1112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55465" y="2743326"/>
            <a:ext cx="223266" cy="11188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138040" y="2743961"/>
            <a:ext cx="451484" cy="111760"/>
          </a:xfrm>
          <a:custGeom>
            <a:avLst/>
            <a:gdLst/>
            <a:ahLst/>
            <a:cxnLst/>
            <a:rect l="l" t="t" r="r" b="b"/>
            <a:pathLst>
              <a:path w="451485" h="111760">
                <a:moveTo>
                  <a:pt x="139319" y="69341"/>
                </a:moveTo>
                <a:lnTo>
                  <a:pt x="129921" y="69341"/>
                </a:lnTo>
                <a:lnTo>
                  <a:pt x="129921" y="110109"/>
                </a:lnTo>
                <a:lnTo>
                  <a:pt x="205486" y="110109"/>
                </a:lnTo>
                <a:lnTo>
                  <a:pt x="205486" y="102488"/>
                </a:lnTo>
                <a:lnTo>
                  <a:pt x="139319" y="102488"/>
                </a:lnTo>
                <a:lnTo>
                  <a:pt x="139319" y="89026"/>
                </a:lnTo>
                <a:lnTo>
                  <a:pt x="205486" y="89026"/>
                </a:lnTo>
                <a:lnTo>
                  <a:pt x="205486" y="81534"/>
                </a:lnTo>
                <a:lnTo>
                  <a:pt x="139319" y="81534"/>
                </a:lnTo>
                <a:lnTo>
                  <a:pt x="139319" y="69341"/>
                </a:lnTo>
                <a:close/>
              </a:path>
              <a:path w="451485" h="111760">
                <a:moveTo>
                  <a:pt x="205486" y="89026"/>
                </a:moveTo>
                <a:lnTo>
                  <a:pt x="196087" y="89026"/>
                </a:lnTo>
                <a:lnTo>
                  <a:pt x="196087" y="102488"/>
                </a:lnTo>
                <a:lnTo>
                  <a:pt x="205486" y="102488"/>
                </a:lnTo>
                <a:lnTo>
                  <a:pt x="205486" y="89026"/>
                </a:lnTo>
                <a:close/>
              </a:path>
              <a:path w="451485" h="111760">
                <a:moveTo>
                  <a:pt x="205486" y="69341"/>
                </a:moveTo>
                <a:lnTo>
                  <a:pt x="196087" y="69341"/>
                </a:lnTo>
                <a:lnTo>
                  <a:pt x="196087" y="81534"/>
                </a:lnTo>
                <a:lnTo>
                  <a:pt x="205486" y="81534"/>
                </a:lnTo>
                <a:lnTo>
                  <a:pt x="205486" y="69341"/>
                </a:lnTo>
                <a:close/>
              </a:path>
              <a:path w="451485" h="111760">
                <a:moveTo>
                  <a:pt x="87375" y="64388"/>
                </a:moveTo>
                <a:lnTo>
                  <a:pt x="12192" y="64388"/>
                </a:lnTo>
                <a:lnTo>
                  <a:pt x="12192" y="71627"/>
                </a:lnTo>
                <a:lnTo>
                  <a:pt x="77724" y="71627"/>
                </a:lnTo>
                <a:lnTo>
                  <a:pt x="77724" y="83312"/>
                </a:lnTo>
                <a:lnTo>
                  <a:pt x="12192" y="83312"/>
                </a:lnTo>
                <a:lnTo>
                  <a:pt x="12192" y="110109"/>
                </a:lnTo>
                <a:lnTo>
                  <a:pt x="90678" y="110109"/>
                </a:lnTo>
                <a:lnTo>
                  <a:pt x="90678" y="102870"/>
                </a:lnTo>
                <a:lnTo>
                  <a:pt x="21844" y="102870"/>
                </a:lnTo>
                <a:lnTo>
                  <a:pt x="21844" y="90550"/>
                </a:lnTo>
                <a:lnTo>
                  <a:pt x="87375" y="90550"/>
                </a:lnTo>
                <a:lnTo>
                  <a:pt x="87375" y="64388"/>
                </a:lnTo>
                <a:close/>
              </a:path>
              <a:path w="451485" h="111760">
                <a:moveTo>
                  <a:pt x="157225" y="29717"/>
                </a:moveTo>
                <a:lnTo>
                  <a:pt x="138811" y="29717"/>
                </a:lnTo>
                <a:lnTo>
                  <a:pt x="131572" y="31368"/>
                </a:lnTo>
                <a:lnTo>
                  <a:pt x="126237" y="34543"/>
                </a:lnTo>
                <a:lnTo>
                  <a:pt x="120904" y="37846"/>
                </a:lnTo>
                <a:lnTo>
                  <a:pt x="118323" y="41655"/>
                </a:lnTo>
                <a:lnTo>
                  <a:pt x="118237" y="51053"/>
                </a:lnTo>
                <a:lnTo>
                  <a:pt x="120904" y="54863"/>
                </a:lnTo>
                <a:lnTo>
                  <a:pt x="126237" y="58165"/>
                </a:lnTo>
                <a:lnTo>
                  <a:pt x="131572" y="61340"/>
                </a:lnTo>
                <a:lnTo>
                  <a:pt x="138811" y="62991"/>
                </a:lnTo>
                <a:lnTo>
                  <a:pt x="157099" y="62991"/>
                </a:lnTo>
                <a:lnTo>
                  <a:pt x="164337" y="61340"/>
                </a:lnTo>
                <a:lnTo>
                  <a:pt x="169545" y="58165"/>
                </a:lnTo>
                <a:lnTo>
                  <a:pt x="173812" y="55625"/>
                </a:lnTo>
                <a:lnTo>
                  <a:pt x="141605" y="55625"/>
                </a:lnTo>
                <a:lnTo>
                  <a:pt x="136779" y="54863"/>
                </a:lnTo>
                <a:lnTo>
                  <a:pt x="133350" y="53086"/>
                </a:lnTo>
                <a:lnTo>
                  <a:pt x="130048" y="51435"/>
                </a:lnTo>
                <a:lnTo>
                  <a:pt x="128397" y="49275"/>
                </a:lnTo>
                <a:lnTo>
                  <a:pt x="128397" y="43561"/>
                </a:lnTo>
                <a:lnTo>
                  <a:pt x="130048" y="41148"/>
                </a:lnTo>
                <a:lnTo>
                  <a:pt x="133350" y="39370"/>
                </a:lnTo>
                <a:lnTo>
                  <a:pt x="136779" y="37718"/>
                </a:lnTo>
                <a:lnTo>
                  <a:pt x="141605" y="36829"/>
                </a:lnTo>
                <a:lnTo>
                  <a:pt x="172950" y="36829"/>
                </a:lnTo>
                <a:lnTo>
                  <a:pt x="169672" y="34671"/>
                </a:lnTo>
                <a:lnTo>
                  <a:pt x="164464" y="31368"/>
                </a:lnTo>
                <a:lnTo>
                  <a:pt x="157225" y="29717"/>
                </a:lnTo>
                <a:close/>
              </a:path>
              <a:path w="451485" h="111760">
                <a:moveTo>
                  <a:pt x="172950" y="36829"/>
                </a:moveTo>
                <a:lnTo>
                  <a:pt x="154305" y="36829"/>
                </a:lnTo>
                <a:lnTo>
                  <a:pt x="159258" y="37718"/>
                </a:lnTo>
                <a:lnTo>
                  <a:pt x="162433" y="39750"/>
                </a:lnTo>
                <a:lnTo>
                  <a:pt x="165735" y="41655"/>
                </a:lnTo>
                <a:lnTo>
                  <a:pt x="167259" y="43941"/>
                </a:lnTo>
                <a:lnTo>
                  <a:pt x="167259" y="49275"/>
                </a:lnTo>
                <a:lnTo>
                  <a:pt x="165735" y="51562"/>
                </a:lnTo>
                <a:lnTo>
                  <a:pt x="162433" y="53212"/>
                </a:lnTo>
                <a:lnTo>
                  <a:pt x="159258" y="54863"/>
                </a:lnTo>
                <a:lnTo>
                  <a:pt x="154305" y="55625"/>
                </a:lnTo>
                <a:lnTo>
                  <a:pt x="173812" y="55625"/>
                </a:lnTo>
                <a:lnTo>
                  <a:pt x="174879" y="54990"/>
                </a:lnTo>
                <a:lnTo>
                  <a:pt x="177419" y="51053"/>
                </a:lnTo>
                <a:lnTo>
                  <a:pt x="177419" y="42037"/>
                </a:lnTo>
                <a:lnTo>
                  <a:pt x="174879" y="38100"/>
                </a:lnTo>
                <a:lnTo>
                  <a:pt x="172950" y="36829"/>
                </a:lnTo>
                <a:close/>
              </a:path>
              <a:path w="451485" h="111760">
                <a:moveTo>
                  <a:pt x="182880" y="16128"/>
                </a:moveTo>
                <a:lnTo>
                  <a:pt x="112903" y="16128"/>
                </a:lnTo>
                <a:lnTo>
                  <a:pt x="112903" y="23622"/>
                </a:lnTo>
                <a:lnTo>
                  <a:pt x="182880" y="23622"/>
                </a:lnTo>
                <a:lnTo>
                  <a:pt x="182880" y="16128"/>
                </a:lnTo>
                <a:close/>
              </a:path>
              <a:path w="451485" h="111760">
                <a:moveTo>
                  <a:pt x="53467" y="7365"/>
                </a:moveTo>
                <a:lnTo>
                  <a:pt x="0" y="7365"/>
                </a:lnTo>
                <a:lnTo>
                  <a:pt x="0" y="51688"/>
                </a:lnTo>
                <a:lnTo>
                  <a:pt x="53467" y="51688"/>
                </a:lnTo>
                <a:lnTo>
                  <a:pt x="53467" y="44068"/>
                </a:lnTo>
                <a:lnTo>
                  <a:pt x="9398" y="44068"/>
                </a:lnTo>
                <a:lnTo>
                  <a:pt x="9398" y="15112"/>
                </a:lnTo>
                <a:lnTo>
                  <a:pt x="53467" y="15112"/>
                </a:lnTo>
                <a:lnTo>
                  <a:pt x="53467" y="7365"/>
                </a:lnTo>
                <a:close/>
              </a:path>
              <a:path w="451485" h="111760">
                <a:moveTo>
                  <a:pt x="53467" y="15112"/>
                </a:moveTo>
                <a:lnTo>
                  <a:pt x="44196" y="15112"/>
                </a:lnTo>
                <a:lnTo>
                  <a:pt x="44196" y="44068"/>
                </a:lnTo>
                <a:lnTo>
                  <a:pt x="53467" y="44068"/>
                </a:lnTo>
                <a:lnTo>
                  <a:pt x="53467" y="15112"/>
                </a:lnTo>
                <a:close/>
              </a:path>
              <a:path w="451485" h="111760">
                <a:moveTo>
                  <a:pt x="403098" y="13715"/>
                </a:moveTo>
                <a:lnTo>
                  <a:pt x="348742" y="13715"/>
                </a:lnTo>
                <a:lnTo>
                  <a:pt x="348742" y="85089"/>
                </a:lnTo>
                <a:lnTo>
                  <a:pt x="366395" y="85089"/>
                </a:lnTo>
                <a:lnTo>
                  <a:pt x="373253" y="84962"/>
                </a:lnTo>
                <a:lnTo>
                  <a:pt x="380111" y="84709"/>
                </a:lnTo>
                <a:lnTo>
                  <a:pt x="387476" y="84582"/>
                </a:lnTo>
                <a:lnTo>
                  <a:pt x="394588" y="84200"/>
                </a:lnTo>
                <a:lnTo>
                  <a:pt x="412750" y="82168"/>
                </a:lnTo>
                <a:lnTo>
                  <a:pt x="415417" y="81661"/>
                </a:lnTo>
                <a:lnTo>
                  <a:pt x="415417" y="77342"/>
                </a:lnTo>
                <a:lnTo>
                  <a:pt x="358139" y="77342"/>
                </a:lnTo>
                <a:lnTo>
                  <a:pt x="358139" y="21462"/>
                </a:lnTo>
                <a:lnTo>
                  <a:pt x="403098" y="21462"/>
                </a:lnTo>
                <a:lnTo>
                  <a:pt x="403098" y="13715"/>
                </a:lnTo>
                <a:close/>
              </a:path>
              <a:path w="451485" h="111760">
                <a:moveTo>
                  <a:pt x="415417" y="74040"/>
                </a:moveTo>
                <a:lnTo>
                  <a:pt x="358139" y="77342"/>
                </a:lnTo>
                <a:lnTo>
                  <a:pt x="415417" y="77342"/>
                </a:lnTo>
                <a:lnTo>
                  <a:pt x="415417" y="74040"/>
                </a:lnTo>
                <a:close/>
              </a:path>
              <a:path w="451485" h="111760">
                <a:moveTo>
                  <a:pt x="245237" y="10667"/>
                </a:moveTo>
                <a:lnTo>
                  <a:pt x="235712" y="10667"/>
                </a:lnTo>
                <a:lnTo>
                  <a:pt x="235712" y="83947"/>
                </a:lnTo>
                <a:lnTo>
                  <a:pt x="255016" y="83947"/>
                </a:lnTo>
                <a:lnTo>
                  <a:pt x="262000" y="83820"/>
                </a:lnTo>
                <a:lnTo>
                  <a:pt x="268478" y="83565"/>
                </a:lnTo>
                <a:lnTo>
                  <a:pt x="275209" y="83438"/>
                </a:lnTo>
                <a:lnTo>
                  <a:pt x="282194" y="82803"/>
                </a:lnTo>
                <a:lnTo>
                  <a:pt x="296418" y="80772"/>
                </a:lnTo>
                <a:lnTo>
                  <a:pt x="301879" y="79883"/>
                </a:lnTo>
                <a:lnTo>
                  <a:pt x="305816" y="79121"/>
                </a:lnTo>
                <a:lnTo>
                  <a:pt x="305816" y="75946"/>
                </a:lnTo>
                <a:lnTo>
                  <a:pt x="245237" y="75946"/>
                </a:lnTo>
                <a:lnTo>
                  <a:pt x="245237" y="10667"/>
                </a:lnTo>
                <a:close/>
              </a:path>
              <a:path w="451485" h="111760">
                <a:moveTo>
                  <a:pt x="305816" y="71374"/>
                </a:moveTo>
                <a:lnTo>
                  <a:pt x="245237" y="75946"/>
                </a:lnTo>
                <a:lnTo>
                  <a:pt x="305816" y="75946"/>
                </a:lnTo>
                <a:lnTo>
                  <a:pt x="305816" y="71374"/>
                </a:lnTo>
                <a:close/>
              </a:path>
              <a:path w="451485" h="111760">
                <a:moveTo>
                  <a:pt x="165862" y="762"/>
                </a:moveTo>
                <a:lnTo>
                  <a:pt x="129159" y="762"/>
                </a:lnTo>
                <a:lnTo>
                  <a:pt x="129159" y="8127"/>
                </a:lnTo>
                <a:lnTo>
                  <a:pt x="165862" y="8127"/>
                </a:lnTo>
                <a:lnTo>
                  <a:pt x="165862" y="762"/>
                </a:lnTo>
                <a:close/>
              </a:path>
              <a:path w="451485" h="111760">
                <a:moveTo>
                  <a:pt x="432943" y="0"/>
                </a:moveTo>
                <a:lnTo>
                  <a:pt x="423545" y="0"/>
                </a:lnTo>
                <a:lnTo>
                  <a:pt x="423545" y="111251"/>
                </a:lnTo>
                <a:lnTo>
                  <a:pt x="432943" y="111251"/>
                </a:lnTo>
                <a:lnTo>
                  <a:pt x="432943" y="53339"/>
                </a:lnTo>
                <a:lnTo>
                  <a:pt x="450976" y="53339"/>
                </a:lnTo>
                <a:lnTo>
                  <a:pt x="450976" y="45338"/>
                </a:lnTo>
                <a:lnTo>
                  <a:pt x="432943" y="45338"/>
                </a:lnTo>
                <a:lnTo>
                  <a:pt x="432943" y="0"/>
                </a:lnTo>
                <a:close/>
              </a:path>
              <a:path w="451485" h="111760">
                <a:moveTo>
                  <a:pt x="323469" y="0"/>
                </a:moveTo>
                <a:lnTo>
                  <a:pt x="313944" y="0"/>
                </a:lnTo>
                <a:lnTo>
                  <a:pt x="313944" y="111251"/>
                </a:lnTo>
                <a:lnTo>
                  <a:pt x="323469" y="111251"/>
                </a:lnTo>
                <a:lnTo>
                  <a:pt x="323469" y="0"/>
                </a:lnTo>
                <a:close/>
              </a:path>
              <a:path w="451485" h="111760">
                <a:moveTo>
                  <a:pt x="205486" y="0"/>
                </a:moveTo>
                <a:lnTo>
                  <a:pt x="196087" y="0"/>
                </a:lnTo>
                <a:lnTo>
                  <a:pt x="196087" y="62991"/>
                </a:lnTo>
                <a:lnTo>
                  <a:pt x="205486" y="62991"/>
                </a:lnTo>
                <a:lnTo>
                  <a:pt x="205486" y="36449"/>
                </a:lnTo>
                <a:lnTo>
                  <a:pt x="222250" y="36449"/>
                </a:lnTo>
                <a:lnTo>
                  <a:pt x="222250" y="28701"/>
                </a:lnTo>
                <a:lnTo>
                  <a:pt x="205486" y="28701"/>
                </a:lnTo>
                <a:lnTo>
                  <a:pt x="205486" y="0"/>
                </a:lnTo>
                <a:close/>
              </a:path>
              <a:path w="451485" h="111760">
                <a:moveTo>
                  <a:pt x="87375" y="0"/>
                </a:moveTo>
                <a:lnTo>
                  <a:pt x="78105" y="0"/>
                </a:lnTo>
                <a:lnTo>
                  <a:pt x="78105" y="57912"/>
                </a:lnTo>
                <a:lnTo>
                  <a:pt x="87375" y="57912"/>
                </a:lnTo>
                <a:lnTo>
                  <a:pt x="87375" y="31623"/>
                </a:lnTo>
                <a:lnTo>
                  <a:pt x="104267" y="31623"/>
                </a:lnTo>
                <a:lnTo>
                  <a:pt x="104267" y="23495"/>
                </a:lnTo>
                <a:lnTo>
                  <a:pt x="87375" y="23495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598289" y="283761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678045" y="2743961"/>
            <a:ext cx="846454" cy="11341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593969" y="2743961"/>
            <a:ext cx="444500" cy="113664"/>
          </a:xfrm>
          <a:custGeom>
            <a:avLst/>
            <a:gdLst/>
            <a:ahLst/>
            <a:cxnLst/>
            <a:rect l="l" t="t" r="r" b="b"/>
            <a:pathLst>
              <a:path w="444500" h="113664">
                <a:moveTo>
                  <a:pt x="287273" y="70358"/>
                </a:moveTo>
                <a:lnTo>
                  <a:pt x="249681" y="80517"/>
                </a:lnTo>
                <a:lnTo>
                  <a:pt x="246125" y="85725"/>
                </a:lnTo>
                <a:lnTo>
                  <a:pt x="246125" y="98171"/>
                </a:lnTo>
                <a:lnTo>
                  <a:pt x="287273" y="113411"/>
                </a:lnTo>
                <a:lnTo>
                  <a:pt x="296681" y="113031"/>
                </a:lnTo>
                <a:lnTo>
                  <a:pt x="304911" y="111902"/>
                </a:lnTo>
                <a:lnTo>
                  <a:pt x="311973" y="110035"/>
                </a:lnTo>
                <a:lnTo>
                  <a:pt x="317880" y="107441"/>
                </a:lnTo>
                <a:lnTo>
                  <a:pt x="320500" y="105917"/>
                </a:lnTo>
                <a:lnTo>
                  <a:pt x="278129" y="105917"/>
                </a:lnTo>
                <a:lnTo>
                  <a:pt x="270636" y="104648"/>
                </a:lnTo>
                <a:lnTo>
                  <a:pt x="264921" y="102108"/>
                </a:lnTo>
                <a:lnTo>
                  <a:pt x="259079" y="99695"/>
                </a:lnTo>
                <a:lnTo>
                  <a:pt x="256158" y="96265"/>
                </a:lnTo>
                <a:lnTo>
                  <a:pt x="256158" y="87757"/>
                </a:lnTo>
                <a:lnTo>
                  <a:pt x="259079" y="84327"/>
                </a:lnTo>
                <a:lnTo>
                  <a:pt x="270636" y="79248"/>
                </a:lnTo>
                <a:lnTo>
                  <a:pt x="278129" y="78104"/>
                </a:lnTo>
                <a:lnTo>
                  <a:pt x="320718" y="78104"/>
                </a:lnTo>
                <a:lnTo>
                  <a:pt x="317880" y="76453"/>
                </a:lnTo>
                <a:lnTo>
                  <a:pt x="311973" y="73787"/>
                </a:lnTo>
                <a:lnTo>
                  <a:pt x="304911" y="71882"/>
                </a:lnTo>
                <a:lnTo>
                  <a:pt x="296681" y="70739"/>
                </a:lnTo>
                <a:lnTo>
                  <a:pt x="287273" y="70358"/>
                </a:lnTo>
                <a:close/>
              </a:path>
              <a:path w="444500" h="113664">
                <a:moveTo>
                  <a:pt x="320718" y="78104"/>
                </a:moveTo>
                <a:lnTo>
                  <a:pt x="296290" y="78104"/>
                </a:lnTo>
                <a:lnTo>
                  <a:pt x="303783" y="79248"/>
                </a:lnTo>
                <a:lnTo>
                  <a:pt x="315340" y="84327"/>
                </a:lnTo>
                <a:lnTo>
                  <a:pt x="318261" y="87757"/>
                </a:lnTo>
                <a:lnTo>
                  <a:pt x="318261" y="96265"/>
                </a:lnTo>
                <a:lnTo>
                  <a:pt x="315340" y="99695"/>
                </a:lnTo>
                <a:lnTo>
                  <a:pt x="309625" y="102108"/>
                </a:lnTo>
                <a:lnTo>
                  <a:pt x="303783" y="104648"/>
                </a:lnTo>
                <a:lnTo>
                  <a:pt x="296290" y="105917"/>
                </a:lnTo>
                <a:lnTo>
                  <a:pt x="320500" y="105917"/>
                </a:lnTo>
                <a:lnTo>
                  <a:pt x="324865" y="103377"/>
                </a:lnTo>
                <a:lnTo>
                  <a:pt x="328421" y="98171"/>
                </a:lnTo>
                <a:lnTo>
                  <a:pt x="328421" y="85725"/>
                </a:lnTo>
                <a:lnTo>
                  <a:pt x="324865" y="80517"/>
                </a:lnTo>
                <a:lnTo>
                  <a:pt x="320718" y="78104"/>
                </a:lnTo>
                <a:close/>
              </a:path>
              <a:path w="444500" h="113664">
                <a:moveTo>
                  <a:pt x="27304" y="73533"/>
                </a:moveTo>
                <a:lnTo>
                  <a:pt x="17906" y="73533"/>
                </a:lnTo>
                <a:lnTo>
                  <a:pt x="17906" y="108838"/>
                </a:lnTo>
                <a:lnTo>
                  <a:pt x="98297" y="108838"/>
                </a:lnTo>
                <a:lnTo>
                  <a:pt x="98297" y="101091"/>
                </a:lnTo>
                <a:lnTo>
                  <a:pt x="27304" y="101091"/>
                </a:lnTo>
                <a:lnTo>
                  <a:pt x="27304" y="73533"/>
                </a:lnTo>
                <a:close/>
              </a:path>
              <a:path w="444500" h="113664">
                <a:moveTo>
                  <a:pt x="95503" y="35687"/>
                </a:moveTo>
                <a:lnTo>
                  <a:pt x="86105" y="35687"/>
                </a:lnTo>
                <a:lnTo>
                  <a:pt x="86105" y="80772"/>
                </a:lnTo>
                <a:lnTo>
                  <a:pt x="95503" y="80772"/>
                </a:lnTo>
                <a:lnTo>
                  <a:pt x="95503" y="35687"/>
                </a:lnTo>
                <a:close/>
              </a:path>
              <a:path w="444500" h="113664">
                <a:moveTo>
                  <a:pt x="38353" y="3937"/>
                </a:moveTo>
                <a:lnTo>
                  <a:pt x="21462" y="3937"/>
                </a:lnTo>
                <a:lnTo>
                  <a:pt x="14223" y="6730"/>
                </a:lnTo>
                <a:lnTo>
                  <a:pt x="8381" y="12318"/>
                </a:lnTo>
                <a:lnTo>
                  <a:pt x="2920" y="17779"/>
                </a:lnTo>
                <a:lnTo>
                  <a:pt x="0" y="24384"/>
                </a:lnTo>
                <a:lnTo>
                  <a:pt x="0" y="39877"/>
                </a:lnTo>
                <a:lnTo>
                  <a:pt x="2920" y="46482"/>
                </a:lnTo>
                <a:lnTo>
                  <a:pt x="8508" y="52070"/>
                </a:lnTo>
                <a:lnTo>
                  <a:pt x="14223" y="57530"/>
                </a:lnTo>
                <a:lnTo>
                  <a:pt x="21462" y="60325"/>
                </a:lnTo>
                <a:lnTo>
                  <a:pt x="38607" y="60325"/>
                </a:lnTo>
                <a:lnTo>
                  <a:pt x="45592" y="57912"/>
                </a:lnTo>
                <a:lnTo>
                  <a:pt x="52664" y="51815"/>
                </a:lnTo>
                <a:lnTo>
                  <a:pt x="23875" y="51815"/>
                </a:lnTo>
                <a:lnTo>
                  <a:pt x="18922" y="49911"/>
                </a:lnTo>
                <a:lnTo>
                  <a:pt x="11810" y="42290"/>
                </a:lnTo>
                <a:lnTo>
                  <a:pt x="10032" y="37591"/>
                </a:lnTo>
                <a:lnTo>
                  <a:pt x="10032" y="26670"/>
                </a:lnTo>
                <a:lnTo>
                  <a:pt x="11810" y="21971"/>
                </a:lnTo>
                <a:lnTo>
                  <a:pt x="15366" y="18034"/>
                </a:lnTo>
                <a:lnTo>
                  <a:pt x="18922" y="14224"/>
                </a:lnTo>
                <a:lnTo>
                  <a:pt x="23875" y="12318"/>
                </a:lnTo>
                <a:lnTo>
                  <a:pt x="52535" y="12318"/>
                </a:lnTo>
                <a:lnTo>
                  <a:pt x="50672" y="10795"/>
                </a:lnTo>
                <a:lnTo>
                  <a:pt x="45211" y="6223"/>
                </a:lnTo>
                <a:lnTo>
                  <a:pt x="38353" y="3937"/>
                </a:lnTo>
                <a:close/>
              </a:path>
              <a:path w="444500" h="113664">
                <a:moveTo>
                  <a:pt x="52535" y="12318"/>
                </a:moveTo>
                <a:lnTo>
                  <a:pt x="37083" y="12318"/>
                </a:lnTo>
                <a:lnTo>
                  <a:pt x="42163" y="14224"/>
                </a:lnTo>
                <a:lnTo>
                  <a:pt x="45719" y="18034"/>
                </a:lnTo>
                <a:lnTo>
                  <a:pt x="49275" y="21971"/>
                </a:lnTo>
                <a:lnTo>
                  <a:pt x="51053" y="26670"/>
                </a:lnTo>
                <a:lnTo>
                  <a:pt x="51053" y="37591"/>
                </a:lnTo>
                <a:lnTo>
                  <a:pt x="49275" y="42290"/>
                </a:lnTo>
                <a:lnTo>
                  <a:pt x="42163" y="49911"/>
                </a:lnTo>
                <a:lnTo>
                  <a:pt x="37083" y="51815"/>
                </a:lnTo>
                <a:lnTo>
                  <a:pt x="52664" y="51815"/>
                </a:lnTo>
                <a:lnTo>
                  <a:pt x="56641" y="48387"/>
                </a:lnTo>
                <a:lnTo>
                  <a:pt x="59816" y="42545"/>
                </a:lnTo>
                <a:lnTo>
                  <a:pt x="60578" y="35687"/>
                </a:lnTo>
                <a:lnTo>
                  <a:pt x="95503" y="35687"/>
                </a:lnTo>
                <a:lnTo>
                  <a:pt x="95503" y="27686"/>
                </a:lnTo>
                <a:lnTo>
                  <a:pt x="60451" y="27686"/>
                </a:lnTo>
                <a:lnTo>
                  <a:pt x="59435" y="20954"/>
                </a:lnTo>
                <a:lnTo>
                  <a:pt x="56260" y="15366"/>
                </a:lnTo>
                <a:lnTo>
                  <a:pt x="52535" y="12318"/>
                </a:lnTo>
                <a:close/>
              </a:path>
              <a:path w="444500" h="113664">
                <a:moveTo>
                  <a:pt x="95503" y="0"/>
                </a:moveTo>
                <a:lnTo>
                  <a:pt x="86105" y="0"/>
                </a:lnTo>
                <a:lnTo>
                  <a:pt x="86105" y="27686"/>
                </a:lnTo>
                <a:lnTo>
                  <a:pt x="95503" y="27686"/>
                </a:lnTo>
                <a:lnTo>
                  <a:pt x="95503" y="0"/>
                </a:lnTo>
                <a:close/>
              </a:path>
              <a:path w="444500" h="113664">
                <a:moveTo>
                  <a:pt x="379856" y="10795"/>
                </a:moveTo>
                <a:lnTo>
                  <a:pt x="365125" y="10795"/>
                </a:lnTo>
                <a:lnTo>
                  <a:pt x="359028" y="14350"/>
                </a:lnTo>
                <a:lnTo>
                  <a:pt x="346963" y="51180"/>
                </a:lnTo>
                <a:lnTo>
                  <a:pt x="347415" y="60071"/>
                </a:lnTo>
                <a:lnTo>
                  <a:pt x="365125" y="91566"/>
                </a:lnTo>
                <a:lnTo>
                  <a:pt x="379856" y="91566"/>
                </a:lnTo>
                <a:lnTo>
                  <a:pt x="386079" y="88011"/>
                </a:lnTo>
                <a:lnTo>
                  <a:pt x="389295" y="83058"/>
                </a:lnTo>
                <a:lnTo>
                  <a:pt x="367410" y="83058"/>
                </a:lnTo>
                <a:lnTo>
                  <a:pt x="363600" y="80010"/>
                </a:lnTo>
                <a:lnTo>
                  <a:pt x="358085" y="67976"/>
                </a:lnTo>
                <a:lnTo>
                  <a:pt x="357989" y="67690"/>
                </a:lnTo>
                <a:lnTo>
                  <a:pt x="356615" y="60198"/>
                </a:lnTo>
                <a:lnTo>
                  <a:pt x="356615" y="42037"/>
                </a:lnTo>
                <a:lnTo>
                  <a:pt x="358013" y="34543"/>
                </a:lnTo>
                <a:lnTo>
                  <a:pt x="360806" y="28321"/>
                </a:lnTo>
                <a:lnTo>
                  <a:pt x="363600" y="22225"/>
                </a:lnTo>
                <a:lnTo>
                  <a:pt x="367410" y="19050"/>
                </a:lnTo>
                <a:lnTo>
                  <a:pt x="389130" y="19050"/>
                </a:lnTo>
                <a:lnTo>
                  <a:pt x="386079" y="14350"/>
                </a:lnTo>
                <a:lnTo>
                  <a:pt x="379856" y="10795"/>
                </a:lnTo>
                <a:close/>
              </a:path>
              <a:path w="444500" h="113664">
                <a:moveTo>
                  <a:pt x="389130" y="19050"/>
                </a:moveTo>
                <a:lnTo>
                  <a:pt x="377443" y="19050"/>
                </a:lnTo>
                <a:lnTo>
                  <a:pt x="381253" y="22225"/>
                </a:lnTo>
                <a:lnTo>
                  <a:pt x="384047" y="28321"/>
                </a:lnTo>
                <a:lnTo>
                  <a:pt x="386841" y="34543"/>
                </a:lnTo>
                <a:lnTo>
                  <a:pt x="388238" y="42037"/>
                </a:lnTo>
                <a:lnTo>
                  <a:pt x="388215" y="60198"/>
                </a:lnTo>
                <a:lnTo>
                  <a:pt x="386841" y="67690"/>
                </a:lnTo>
                <a:lnTo>
                  <a:pt x="384047" y="73913"/>
                </a:lnTo>
                <a:lnTo>
                  <a:pt x="381253" y="80010"/>
                </a:lnTo>
                <a:lnTo>
                  <a:pt x="377443" y="83058"/>
                </a:lnTo>
                <a:lnTo>
                  <a:pt x="389295" y="83058"/>
                </a:lnTo>
                <a:lnTo>
                  <a:pt x="397890" y="51180"/>
                </a:lnTo>
                <a:lnTo>
                  <a:pt x="397440" y="42271"/>
                </a:lnTo>
                <a:lnTo>
                  <a:pt x="396097" y="34385"/>
                </a:lnTo>
                <a:lnTo>
                  <a:pt x="393872" y="27499"/>
                </a:lnTo>
                <a:lnTo>
                  <a:pt x="390778" y="21589"/>
                </a:lnTo>
                <a:lnTo>
                  <a:pt x="389130" y="19050"/>
                </a:lnTo>
                <a:close/>
              </a:path>
              <a:path w="444500" h="113664">
                <a:moveTo>
                  <a:pt x="210565" y="52577"/>
                </a:moveTo>
                <a:lnTo>
                  <a:pt x="201040" y="52577"/>
                </a:lnTo>
                <a:lnTo>
                  <a:pt x="201040" y="111251"/>
                </a:lnTo>
                <a:lnTo>
                  <a:pt x="210565" y="111251"/>
                </a:lnTo>
                <a:lnTo>
                  <a:pt x="210565" y="52577"/>
                </a:lnTo>
                <a:close/>
              </a:path>
              <a:path w="444500" h="113664">
                <a:moveTo>
                  <a:pt x="154177" y="8762"/>
                </a:moveTo>
                <a:lnTo>
                  <a:pt x="137286" y="8762"/>
                </a:lnTo>
                <a:lnTo>
                  <a:pt x="130301" y="12446"/>
                </a:lnTo>
                <a:lnTo>
                  <a:pt x="116966" y="49529"/>
                </a:lnTo>
                <a:lnTo>
                  <a:pt x="117465" y="58292"/>
                </a:lnTo>
                <a:lnTo>
                  <a:pt x="137286" y="90424"/>
                </a:lnTo>
                <a:lnTo>
                  <a:pt x="154431" y="90424"/>
                </a:lnTo>
                <a:lnTo>
                  <a:pt x="161289" y="86995"/>
                </a:lnTo>
                <a:lnTo>
                  <a:pt x="165147" y="81914"/>
                </a:lnTo>
                <a:lnTo>
                  <a:pt x="139826" y="81914"/>
                </a:lnTo>
                <a:lnTo>
                  <a:pt x="135000" y="78739"/>
                </a:lnTo>
                <a:lnTo>
                  <a:pt x="128228" y="66198"/>
                </a:lnTo>
                <a:lnTo>
                  <a:pt x="128115" y="65912"/>
                </a:lnTo>
                <a:lnTo>
                  <a:pt x="126491" y="58420"/>
                </a:lnTo>
                <a:lnTo>
                  <a:pt x="126491" y="40639"/>
                </a:lnTo>
                <a:lnTo>
                  <a:pt x="128142" y="33147"/>
                </a:lnTo>
                <a:lnTo>
                  <a:pt x="135000" y="20447"/>
                </a:lnTo>
                <a:lnTo>
                  <a:pt x="139826" y="17145"/>
                </a:lnTo>
                <a:lnTo>
                  <a:pt x="164992" y="17145"/>
                </a:lnTo>
                <a:lnTo>
                  <a:pt x="160908" y="11937"/>
                </a:lnTo>
                <a:lnTo>
                  <a:pt x="154177" y="8762"/>
                </a:lnTo>
                <a:close/>
              </a:path>
              <a:path w="444500" h="113664">
                <a:moveTo>
                  <a:pt x="164992" y="17145"/>
                </a:moveTo>
                <a:lnTo>
                  <a:pt x="152400" y="17145"/>
                </a:lnTo>
                <a:lnTo>
                  <a:pt x="157225" y="20447"/>
                </a:lnTo>
                <a:lnTo>
                  <a:pt x="163829" y="33147"/>
                </a:lnTo>
                <a:lnTo>
                  <a:pt x="165607" y="40639"/>
                </a:lnTo>
                <a:lnTo>
                  <a:pt x="165578" y="58420"/>
                </a:lnTo>
                <a:lnTo>
                  <a:pt x="163829" y="65912"/>
                </a:lnTo>
                <a:lnTo>
                  <a:pt x="160527" y="72389"/>
                </a:lnTo>
                <a:lnTo>
                  <a:pt x="157225" y="78739"/>
                </a:lnTo>
                <a:lnTo>
                  <a:pt x="152400" y="81914"/>
                </a:lnTo>
                <a:lnTo>
                  <a:pt x="165147" y="81914"/>
                </a:lnTo>
                <a:lnTo>
                  <a:pt x="174878" y="52577"/>
                </a:lnTo>
                <a:lnTo>
                  <a:pt x="210565" y="52577"/>
                </a:lnTo>
                <a:lnTo>
                  <a:pt x="210565" y="44450"/>
                </a:lnTo>
                <a:lnTo>
                  <a:pt x="174751" y="44450"/>
                </a:lnTo>
                <a:lnTo>
                  <a:pt x="173775" y="36685"/>
                </a:lnTo>
                <a:lnTo>
                  <a:pt x="171989" y="29765"/>
                </a:lnTo>
                <a:lnTo>
                  <a:pt x="169394" y="23679"/>
                </a:lnTo>
                <a:lnTo>
                  <a:pt x="165988" y="18414"/>
                </a:lnTo>
                <a:lnTo>
                  <a:pt x="164992" y="17145"/>
                </a:lnTo>
                <a:close/>
              </a:path>
              <a:path w="444500" h="113664">
                <a:moveTo>
                  <a:pt x="210565" y="0"/>
                </a:moveTo>
                <a:lnTo>
                  <a:pt x="201040" y="0"/>
                </a:lnTo>
                <a:lnTo>
                  <a:pt x="201040" y="44450"/>
                </a:lnTo>
                <a:lnTo>
                  <a:pt x="210565" y="44450"/>
                </a:lnTo>
                <a:lnTo>
                  <a:pt x="210565" y="0"/>
                </a:lnTo>
                <a:close/>
              </a:path>
              <a:path w="444500" h="113664">
                <a:moveTo>
                  <a:pt x="270763" y="15366"/>
                </a:moveTo>
                <a:lnTo>
                  <a:pt x="260857" y="15366"/>
                </a:lnTo>
                <a:lnTo>
                  <a:pt x="260730" y="22987"/>
                </a:lnTo>
                <a:lnTo>
                  <a:pt x="259714" y="27432"/>
                </a:lnTo>
                <a:lnTo>
                  <a:pt x="257682" y="31496"/>
                </a:lnTo>
                <a:lnTo>
                  <a:pt x="255777" y="35433"/>
                </a:lnTo>
                <a:lnTo>
                  <a:pt x="253491" y="38735"/>
                </a:lnTo>
                <a:lnTo>
                  <a:pt x="228472" y="56387"/>
                </a:lnTo>
                <a:lnTo>
                  <a:pt x="235076" y="62991"/>
                </a:lnTo>
                <a:lnTo>
                  <a:pt x="253491" y="50926"/>
                </a:lnTo>
                <a:lnTo>
                  <a:pt x="256539" y="48133"/>
                </a:lnTo>
                <a:lnTo>
                  <a:pt x="265810" y="35178"/>
                </a:lnTo>
                <a:lnTo>
                  <a:pt x="275941" y="35178"/>
                </a:lnTo>
                <a:lnTo>
                  <a:pt x="275589" y="34671"/>
                </a:lnTo>
                <a:lnTo>
                  <a:pt x="273684" y="30861"/>
                </a:lnTo>
                <a:lnTo>
                  <a:pt x="271906" y="27050"/>
                </a:lnTo>
                <a:lnTo>
                  <a:pt x="270890" y="22860"/>
                </a:lnTo>
                <a:lnTo>
                  <a:pt x="270763" y="15366"/>
                </a:lnTo>
                <a:close/>
              </a:path>
              <a:path w="444500" h="113664">
                <a:moveTo>
                  <a:pt x="275941" y="35178"/>
                </a:moveTo>
                <a:lnTo>
                  <a:pt x="265810" y="35178"/>
                </a:lnTo>
                <a:lnTo>
                  <a:pt x="267207" y="37718"/>
                </a:lnTo>
                <a:lnTo>
                  <a:pt x="268731" y="40132"/>
                </a:lnTo>
                <a:lnTo>
                  <a:pt x="272033" y="44196"/>
                </a:lnTo>
                <a:lnTo>
                  <a:pt x="274319" y="46609"/>
                </a:lnTo>
                <a:lnTo>
                  <a:pt x="277240" y="49275"/>
                </a:lnTo>
                <a:lnTo>
                  <a:pt x="280669" y="52450"/>
                </a:lnTo>
                <a:lnTo>
                  <a:pt x="284352" y="54863"/>
                </a:lnTo>
                <a:lnTo>
                  <a:pt x="288163" y="56641"/>
                </a:lnTo>
                <a:lnTo>
                  <a:pt x="294639" y="59436"/>
                </a:lnTo>
                <a:lnTo>
                  <a:pt x="296163" y="59943"/>
                </a:lnTo>
                <a:lnTo>
                  <a:pt x="301751" y="52832"/>
                </a:lnTo>
                <a:lnTo>
                  <a:pt x="299592" y="52197"/>
                </a:lnTo>
                <a:lnTo>
                  <a:pt x="296417" y="50800"/>
                </a:lnTo>
                <a:lnTo>
                  <a:pt x="292100" y="48640"/>
                </a:lnTo>
                <a:lnTo>
                  <a:pt x="287781" y="46609"/>
                </a:lnTo>
                <a:lnTo>
                  <a:pt x="283844" y="43941"/>
                </a:lnTo>
                <a:lnTo>
                  <a:pt x="277875" y="37973"/>
                </a:lnTo>
                <a:lnTo>
                  <a:pt x="275941" y="35178"/>
                </a:lnTo>
                <a:close/>
              </a:path>
              <a:path w="444500" h="113664">
                <a:moveTo>
                  <a:pt x="296036" y="7620"/>
                </a:moveTo>
                <a:lnTo>
                  <a:pt x="235838" y="7620"/>
                </a:lnTo>
                <a:lnTo>
                  <a:pt x="235838" y="15366"/>
                </a:lnTo>
                <a:lnTo>
                  <a:pt x="296036" y="15366"/>
                </a:lnTo>
                <a:lnTo>
                  <a:pt x="296036" y="7620"/>
                </a:lnTo>
                <a:close/>
              </a:path>
              <a:path w="444500" h="113664">
                <a:moveTo>
                  <a:pt x="444245" y="53339"/>
                </a:moveTo>
                <a:lnTo>
                  <a:pt x="434975" y="53339"/>
                </a:lnTo>
                <a:lnTo>
                  <a:pt x="434975" y="111251"/>
                </a:lnTo>
                <a:lnTo>
                  <a:pt x="444245" y="111251"/>
                </a:lnTo>
                <a:lnTo>
                  <a:pt x="444245" y="53339"/>
                </a:lnTo>
                <a:close/>
              </a:path>
              <a:path w="444500" h="113664">
                <a:moveTo>
                  <a:pt x="419226" y="2539"/>
                </a:moveTo>
                <a:lnTo>
                  <a:pt x="409955" y="2539"/>
                </a:lnTo>
                <a:lnTo>
                  <a:pt x="409955" y="106299"/>
                </a:lnTo>
                <a:lnTo>
                  <a:pt x="419226" y="106299"/>
                </a:lnTo>
                <a:lnTo>
                  <a:pt x="419226" y="53339"/>
                </a:lnTo>
                <a:lnTo>
                  <a:pt x="444245" y="53339"/>
                </a:lnTo>
                <a:lnTo>
                  <a:pt x="444245" y="44958"/>
                </a:lnTo>
                <a:lnTo>
                  <a:pt x="419226" y="44958"/>
                </a:lnTo>
                <a:lnTo>
                  <a:pt x="419226" y="2539"/>
                </a:lnTo>
                <a:close/>
              </a:path>
              <a:path w="444500" h="113664">
                <a:moveTo>
                  <a:pt x="444245" y="0"/>
                </a:moveTo>
                <a:lnTo>
                  <a:pt x="434975" y="0"/>
                </a:lnTo>
                <a:lnTo>
                  <a:pt x="434975" y="44958"/>
                </a:lnTo>
                <a:lnTo>
                  <a:pt x="444245" y="44958"/>
                </a:lnTo>
                <a:lnTo>
                  <a:pt x="444245" y="0"/>
                </a:lnTo>
                <a:close/>
              </a:path>
              <a:path w="444500" h="113664">
                <a:moveTo>
                  <a:pt x="324865" y="0"/>
                </a:moveTo>
                <a:lnTo>
                  <a:pt x="315467" y="0"/>
                </a:lnTo>
                <a:lnTo>
                  <a:pt x="315467" y="67945"/>
                </a:lnTo>
                <a:lnTo>
                  <a:pt x="324865" y="67945"/>
                </a:lnTo>
                <a:lnTo>
                  <a:pt x="324865" y="35051"/>
                </a:lnTo>
                <a:lnTo>
                  <a:pt x="341883" y="35051"/>
                </a:lnTo>
                <a:lnTo>
                  <a:pt x="341883" y="26924"/>
                </a:lnTo>
                <a:lnTo>
                  <a:pt x="324865" y="26924"/>
                </a:lnTo>
                <a:lnTo>
                  <a:pt x="32486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056757" y="2837560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3" y="12191"/>
                </a:lnTo>
                <a:lnTo>
                  <a:pt x="7873" y="13462"/>
                </a:lnTo>
                <a:lnTo>
                  <a:pt x="253" y="18796"/>
                </a:lnTo>
                <a:lnTo>
                  <a:pt x="3555" y="22860"/>
                </a:lnTo>
                <a:lnTo>
                  <a:pt x="4698" y="22351"/>
                </a:lnTo>
                <a:lnTo>
                  <a:pt x="5968" y="21843"/>
                </a:lnTo>
                <a:lnTo>
                  <a:pt x="8762" y="20319"/>
                </a:lnTo>
                <a:lnTo>
                  <a:pt x="10032" y="19303"/>
                </a:lnTo>
                <a:lnTo>
                  <a:pt x="11175" y="17779"/>
                </a:lnTo>
                <a:lnTo>
                  <a:pt x="12318" y="16383"/>
                </a:lnTo>
                <a:lnTo>
                  <a:pt x="13207" y="14731"/>
                </a:lnTo>
                <a:lnTo>
                  <a:pt x="13588" y="13208"/>
                </a:lnTo>
                <a:lnTo>
                  <a:pt x="14096" y="11684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134989" y="2743961"/>
            <a:ext cx="346710" cy="113664"/>
          </a:xfrm>
          <a:custGeom>
            <a:avLst/>
            <a:gdLst/>
            <a:ahLst/>
            <a:cxnLst/>
            <a:rect l="l" t="t" r="r" b="b"/>
            <a:pathLst>
              <a:path w="346710" h="113664">
                <a:moveTo>
                  <a:pt x="291846" y="70358"/>
                </a:moveTo>
                <a:lnTo>
                  <a:pt x="254253" y="80517"/>
                </a:lnTo>
                <a:lnTo>
                  <a:pt x="250698" y="85725"/>
                </a:lnTo>
                <a:lnTo>
                  <a:pt x="250698" y="98171"/>
                </a:lnTo>
                <a:lnTo>
                  <a:pt x="291846" y="113411"/>
                </a:lnTo>
                <a:lnTo>
                  <a:pt x="301253" y="113031"/>
                </a:lnTo>
                <a:lnTo>
                  <a:pt x="309483" y="111902"/>
                </a:lnTo>
                <a:lnTo>
                  <a:pt x="316545" y="110035"/>
                </a:lnTo>
                <a:lnTo>
                  <a:pt x="322452" y="107441"/>
                </a:lnTo>
                <a:lnTo>
                  <a:pt x="325072" y="105917"/>
                </a:lnTo>
                <a:lnTo>
                  <a:pt x="282701" y="105917"/>
                </a:lnTo>
                <a:lnTo>
                  <a:pt x="275209" y="104648"/>
                </a:lnTo>
                <a:lnTo>
                  <a:pt x="269494" y="102108"/>
                </a:lnTo>
                <a:lnTo>
                  <a:pt x="263651" y="99695"/>
                </a:lnTo>
                <a:lnTo>
                  <a:pt x="260731" y="96265"/>
                </a:lnTo>
                <a:lnTo>
                  <a:pt x="260731" y="87757"/>
                </a:lnTo>
                <a:lnTo>
                  <a:pt x="263651" y="84327"/>
                </a:lnTo>
                <a:lnTo>
                  <a:pt x="275209" y="79248"/>
                </a:lnTo>
                <a:lnTo>
                  <a:pt x="282701" y="78104"/>
                </a:lnTo>
                <a:lnTo>
                  <a:pt x="325290" y="78104"/>
                </a:lnTo>
                <a:lnTo>
                  <a:pt x="322452" y="76453"/>
                </a:lnTo>
                <a:lnTo>
                  <a:pt x="316545" y="73787"/>
                </a:lnTo>
                <a:lnTo>
                  <a:pt x="309483" y="71882"/>
                </a:lnTo>
                <a:lnTo>
                  <a:pt x="301253" y="70739"/>
                </a:lnTo>
                <a:lnTo>
                  <a:pt x="291846" y="70358"/>
                </a:lnTo>
                <a:close/>
              </a:path>
              <a:path w="346710" h="113664">
                <a:moveTo>
                  <a:pt x="325290" y="78104"/>
                </a:moveTo>
                <a:lnTo>
                  <a:pt x="300863" y="78104"/>
                </a:lnTo>
                <a:lnTo>
                  <a:pt x="308356" y="79248"/>
                </a:lnTo>
                <a:lnTo>
                  <a:pt x="319913" y="84327"/>
                </a:lnTo>
                <a:lnTo>
                  <a:pt x="322834" y="87757"/>
                </a:lnTo>
                <a:lnTo>
                  <a:pt x="322834" y="96265"/>
                </a:lnTo>
                <a:lnTo>
                  <a:pt x="319913" y="99695"/>
                </a:lnTo>
                <a:lnTo>
                  <a:pt x="314198" y="102108"/>
                </a:lnTo>
                <a:lnTo>
                  <a:pt x="308356" y="104648"/>
                </a:lnTo>
                <a:lnTo>
                  <a:pt x="300863" y="105917"/>
                </a:lnTo>
                <a:lnTo>
                  <a:pt x="325072" y="105917"/>
                </a:lnTo>
                <a:lnTo>
                  <a:pt x="329438" y="103377"/>
                </a:lnTo>
                <a:lnTo>
                  <a:pt x="332994" y="98171"/>
                </a:lnTo>
                <a:lnTo>
                  <a:pt x="332994" y="85725"/>
                </a:lnTo>
                <a:lnTo>
                  <a:pt x="329438" y="80517"/>
                </a:lnTo>
                <a:lnTo>
                  <a:pt x="325290" y="78104"/>
                </a:lnTo>
                <a:close/>
              </a:path>
              <a:path w="346710" h="113664">
                <a:moveTo>
                  <a:pt x="212216" y="73787"/>
                </a:moveTo>
                <a:lnTo>
                  <a:pt x="134493" y="73787"/>
                </a:lnTo>
                <a:lnTo>
                  <a:pt x="134493" y="81407"/>
                </a:lnTo>
                <a:lnTo>
                  <a:pt x="202946" y="81407"/>
                </a:lnTo>
                <a:lnTo>
                  <a:pt x="202946" y="111251"/>
                </a:lnTo>
                <a:lnTo>
                  <a:pt x="212216" y="111251"/>
                </a:lnTo>
                <a:lnTo>
                  <a:pt x="212216" y="73787"/>
                </a:lnTo>
                <a:close/>
              </a:path>
              <a:path w="346710" h="113664">
                <a:moveTo>
                  <a:pt x="179832" y="8254"/>
                </a:moveTo>
                <a:lnTo>
                  <a:pt x="125222" y="8254"/>
                </a:lnTo>
                <a:lnTo>
                  <a:pt x="125222" y="15875"/>
                </a:lnTo>
                <a:lnTo>
                  <a:pt x="168656" y="15875"/>
                </a:lnTo>
                <a:lnTo>
                  <a:pt x="168275" y="18923"/>
                </a:lnTo>
                <a:lnTo>
                  <a:pt x="166877" y="23113"/>
                </a:lnTo>
                <a:lnTo>
                  <a:pt x="164337" y="28448"/>
                </a:lnTo>
                <a:lnTo>
                  <a:pt x="161925" y="33782"/>
                </a:lnTo>
                <a:lnTo>
                  <a:pt x="128143" y="56387"/>
                </a:lnTo>
                <a:lnTo>
                  <a:pt x="118237" y="59436"/>
                </a:lnTo>
                <a:lnTo>
                  <a:pt x="123951" y="65912"/>
                </a:lnTo>
                <a:lnTo>
                  <a:pt x="160020" y="47116"/>
                </a:lnTo>
                <a:lnTo>
                  <a:pt x="173862" y="29210"/>
                </a:lnTo>
                <a:lnTo>
                  <a:pt x="177164" y="22351"/>
                </a:lnTo>
                <a:lnTo>
                  <a:pt x="179197" y="15366"/>
                </a:lnTo>
                <a:lnTo>
                  <a:pt x="179832" y="8254"/>
                </a:lnTo>
                <a:close/>
              </a:path>
              <a:path w="346710" h="113664">
                <a:moveTo>
                  <a:pt x="275336" y="15366"/>
                </a:moveTo>
                <a:lnTo>
                  <a:pt x="265430" y="15366"/>
                </a:lnTo>
                <a:lnTo>
                  <a:pt x="265302" y="22987"/>
                </a:lnTo>
                <a:lnTo>
                  <a:pt x="264287" y="27432"/>
                </a:lnTo>
                <a:lnTo>
                  <a:pt x="262255" y="31496"/>
                </a:lnTo>
                <a:lnTo>
                  <a:pt x="260350" y="35433"/>
                </a:lnTo>
                <a:lnTo>
                  <a:pt x="258063" y="38735"/>
                </a:lnTo>
                <a:lnTo>
                  <a:pt x="233045" y="56387"/>
                </a:lnTo>
                <a:lnTo>
                  <a:pt x="239649" y="62991"/>
                </a:lnTo>
                <a:lnTo>
                  <a:pt x="258063" y="50926"/>
                </a:lnTo>
                <a:lnTo>
                  <a:pt x="261112" y="48133"/>
                </a:lnTo>
                <a:lnTo>
                  <a:pt x="270383" y="35178"/>
                </a:lnTo>
                <a:lnTo>
                  <a:pt x="280513" y="35178"/>
                </a:lnTo>
                <a:lnTo>
                  <a:pt x="280162" y="34671"/>
                </a:lnTo>
                <a:lnTo>
                  <a:pt x="278257" y="30861"/>
                </a:lnTo>
                <a:lnTo>
                  <a:pt x="276478" y="27050"/>
                </a:lnTo>
                <a:lnTo>
                  <a:pt x="275463" y="22860"/>
                </a:lnTo>
                <a:lnTo>
                  <a:pt x="275336" y="15366"/>
                </a:lnTo>
                <a:close/>
              </a:path>
              <a:path w="346710" h="113664">
                <a:moveTo>
                  <a:pt x="280513" y="35178"/>
                </a:moveTo>
                <a:lnTo>
                  <a:pt x="270383" y="35178"/>
                </a:lnTo>
                <a:lnTo>
                  <a:pt x="271780" y="37718"/>
                </a:lnTo>
                <a:lnTo>
                  <a:pt x="273303" y="40132"/>
                </a:lnTo>
                <a:lnTo>
                  <a:pt x="276606" y="44196"/>
                </a:lnTo>
                <a:lnTo>
                  <a:pt x="278891" y="46609"/>
                </a:lnTo>
                <a:lnTo>
                  <a:pt x="281813" y="49275"/>
                </a:lnTo>
                <a:lnTo>
                  <a:pt x="285241" y="52450"/>
                </a:lnTo>
                <a:lnTo>
                  <a:pt x="288925" y="54863"/>
                </a:lnTo>
                <a:lnTo>
                  <a:pt x="292735" y="56641"/>
                </a:lnTo>
                <a:lnTo>
                  <a:pt x="299212" y="59436"/>
                </a:lnTo>
                <a:lnTo>
                  <a:pt x="300736" y="59943"/>
                </a:lnTo>
                <a:lnTo>
                  <a:pt x="306324" y="52832"/>
                </a:lnTo>
                <a:lnTo>
                  <a:pt x="304164" y="52197"/>
                </a:lnTo>
                <a:lnTo>
                  <a:pt x="300989" y="50800"/>
                </a:lnTo>
                <a:lnTo>
                  <a:pt x="296672" y="48640"/>
                </a:lnTo>
                <a:lnTo>
                  <a:pt x="292353" y="46609"/>
                </a:lnTo>
                <a:lnTo>
                  <a:pt x="288416" y="43941"/>
                </a:lnTo>
                <a:lnTo>
                  <a:pt x="282448" y="37973"/>
                </a:lnTo>
                <a:lnTo>
                  <a:pt x="280513" y="35178"/>
                </a:lnTo>
                <a:close/>
              </a:path>
              <a:path w="346710" h="113664">
                <a:moveTo>
                  <a:pt x="300609" y="7620"/>
                </a:moveTo>
                <a:lnTo>
                  <a:pt x="240411" y="7620"/>
                </a:lnTo>
                <a:lnTo>
                  <a:pt x="240411" y="15366"/>
                </a:lnTo>
                <a:lnTo>
                  <a:pt x="300609" y="15366"/>
                </a:lnTo>
                <a:lnTo>
                  <a:pt x="300609" y="7620"/>
                </a:lnTo>
                <a:close/>
              </a:path>
              <a:path w="346710" h="113664">
                <a:moveTo>
                  <a:pt x="44196" y="6603"/>
                </a:moveTo>
                <a:lnTo>
                  <a:pt x="34416" y="6603"/>
                </a:lnTo>
                <a:lnTo>
                  <a:pt x="34416" y="32130"/>
                </a:lnTo>
                <a:lnTo>
                  <a:pt x="33655" y="38353"/>
                </a:lnTo>
                <a:lnTo>
                  <a:pt x="32003" y="44703"/>
                </a:lnTo>
                <a:lnTo>
                  <a:pt x="30480" y="50926"/>
                </a:lnTo>
                <a:lnTo>
                  <a:pt x="27939" y="56768"/>
                </a:lnTo>
                <a:lnTo>
                  <a:pt x="24511" y="61849"/>
                </a:lnTo>
                <a:lnTo>
                  <a:pt x="21336" y="66801"/>
                </a:lnTo>
                <a:lnTo>
                  <a:pt x="17525" y="71247"/>
                </a:lnTo>
                <a:lnTo>
                  <a:pt x="8636" y="79375"/>
                </a:lnTo>
                <a:lnTo>
                  <a:pt x="4190" y="82676"/>
                </a:lnTo>
                <a:lnTo>
                  <a:pt x="0" y="85089"/>
                </a:lnTo>
                <a:lnTo>
                  <a:pt x="7620" y="91439"/>
                </a:lnTo>
                <a:lnTo>
                  <a:pt x="35621" y="60833"/>
                </a:lnTo>
                <a:lnTo>
                  <a:pt x="39370" y="51435"/>
                </a:lnTo>
                <a:lnTo>
                  <a:pt x="48679" y="51435"/>
                </a:lnTo>
                <a:lnTo>
                  <a:pt x="48133" y="50291"/>
                </a:lnTo>
                <a:lnTo>
                  <a:pt x="46609" y="44323"/>
                </a:lnTo>
                <a:lnTo>
                  <a:pt x="44958" y="38226"/>
                </a:lnTo>
                <a:lnTo>
                  <a:pt x="44196" y="32130"/>
                </a:lnTo>
                <a:lnTo>
                  <a:pt x="44196" y="6603"/>
                </a:lnTo>
                <a:close/>
              </a:path>
              <a:path w="346710" h="113664">
                <a:moveTo>
                  <a:pt x="48679" y="51435"/>
                </a:moveTo>
                <a:lnTo>
                  <a:pt x="39370" y="51435"/>
                </a:lnTo>
                <a:lnTo>
                  <a:pt x="40132" y="53848"/>
                </a:lnTo>
                <a:lnTo>
                  <a:pt x="41528" y="57023"/>
                </a:lnTo>
                <a:lnTo>
                  <a:pt x="44085" y="61849"/>
                </a:lnTo>
                <a:lnTo>
                  <a:pt x="45593" y="64770"/>
                </a:lnTo>
                <a:lnTo>
                  <a:pt x="71247" y="89026"/>
                </a:lnTo>
                <a:lnTo>
                  <a:pt x="77850" y="82168"/>
                </a:lnTo>
                <a:lnTo>
                  <a:pt x="74422" y="80390"/>
                </a:lnTo>
                <a:lnTo>
                  <a:pt x="70612" y="77724"/>
                </a:lnTo>
                <a:lnTo>
                  <a:pt x="66294" y="74167"/>
                </a:lnTo>
                <a:lnTo>
                  <a:pt x="61849" y="70738"/>
                </a:lnTo>
                <a:lnTo>
                  <a:pt x="58038" y="66548"/>
                </a:lnTo>
                <a:lnTo>
                  <a:pt x="54863" y="61722"/>
                </a:lnTo>
                <a:lnTo>
                  <a:pt x="50926" y="56134"/>
                </a:lnTo>
                <a:lnTo>
                  <a:pt x="48679" y="51435"/>
                </a:lnTo>
                <a:close/>
              </a:path>
              <a:path w="346710" h="113664">
                <a:moveTo>
                  <a:pt x="329438" y="0"/>
                </a:moveTo>
                <a:lnTo>
                  <a:pt x="320039" y="0"/>
                </a:lnTo>
                <a:lnTo>
                  <a:pt x="320039" y="67945"/>
                </a:lnTo>
                <a:lnTo>
                  <a:pt x="329438" y="67945"/>
                </a:lnTo>
                <a:lnTo>
                  <a:pt x="329438" y="35051"/>
                </a:lnTo>
                <a:lnTo>
                  <a:pt x="346456" y="35051"/>
                </a:lnTo>
                <a:lnTo>
                  <a:pt x="346456" y="26924"/>
                </a:lnTo>
                <a:lnTo>
                  <a:pt x="329438" y="26924"/>
                </a:lnTo>
                <a:lnTo>
                  <a:pt x="329438" y="0"/>
                </a:lnTo>
                <a:close/>
              </a:path>
              <a:path w="346710" h="113664">
                <a:moveTo>
                  <a:pt x="212216" y="0"/>
                </a:moveTo>
                <a:lnTo>
                  <a:pt x="202946" y="0"/>
                </a:lnTo>
                <a:lnTo>
                  <a:pt x="202946" y="65912"/>
                </a:lnTo>
                <a:lnTo>
                  <a:pt x="212216" y="65912"/>
                </a:lnTo>
                <a:lnTo>
                  <a:pt x="212216" y="38226"/>
                </a:lnTo>
                <a:lnTo>
                  <a:pt x="228853" y="38226"/>
                </a:lnTo>
                <a:lnTo>
                  <a:pt x="228853" y="30352"/>
                </a:lnTo>
                <a:lnTo>
                  <a:pt x="212216" y="30352"/>
                </a:lnTo>
                <a:lnTo>
                  <a:pt x="212216" y="0"/>
                </a:lnTo>
                <a:close/>
              </a:path>
              <a:path w="346710" h="113664">
                <a:moveTo>
                  <a:pt x="102362" y="0"/>
                </a:moveTo>
                <a:lnTo>
                  <a:pt x="92837" y="0"/>
                </a:lnTo>
                <a:lnTo>
                  <a:pt x="92837" y="111251"/>
                </a:lnTo>
                <a:lnTo>
                  <a:pt x="102362" y="111251"/>
                </a:lnTo>
                <a:lnTo>
                  <a:pt x="10236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60513" y="2960370"/>
            <a:ext cx="1280909" cy="11353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17369" y="2960370"/>
            <a:ext cx="567055" cy="111760"/>
          </a:xfrm>
          <a:custGeom>
            <a:avLst/>
            <a:gdLst/>
            <a:ahLst/>
            <a:cxnLst/>
            <a:rect l="l" t="t" r="r" b="b"/>
            <a:pathLst>
              <a:path w="567055" h="111760">
                <a:moveTo>
                  <a:pt x="402970" y="13334"/>
                </a:moveTo>
                <a:lnTo>
                  <a:pt x="350393" y="13334"/>
                </a:lnTo>
                <a:lnTo>
                  <a:pt x="350393" y="20954"/>
                </a:lnTo>
                <a:lnTo>
                  <a:pt x="392303" y="20954"/>
                </a:lnTo>
                <a:lnTo>
                  <a:pt x="391668" y="25780"/>
                </a:lnTo>
                <a:lnTo>
                  <a:pt x="390144" y="31495"/>
                </a:lnTo>
                <a:lnTo>
                  <a:pt x="385572" y="45465"/>
                </a:lnTo>
                <a:lnTo>
                  <a:pt x="381888" y="52324"/>
                </a:lnTo>
                <a:lnTo>
                  <a:pt x="376936" y="59054"/>
                </a:lnTo>
                <a:lnTo>
                  <a:pt x="372618" y="65024"/>
                </a:lnTo>
                <a:lnTo>
                  <a:pt x="343662" y="85725"/>
                </a:lnTo>
                <a:lnTo>
                  <a:pt x="350900" y="91439"/>
                </a:lnTo>
                <a:lnTo>
                  <a:pt x="385825" y="61721"/>
                </a:lnTo>
                <a:lnTo>
                  <a:pt x="402463" y="20319"/>
                </a:lnTo>
                <a:lnTo>
                  <a:pt x="402970" y="13334"/>
                </a:lnTo>
                <a:close/>
              </a:path>
              <a:path w="567055" h="111760">
                <a:moveTo>
                  <a:pt x="169672" y="11937"/>
                </a:moveTo>
                <a:lnTo>
                  <a:pt x="114681" y="11937"/>
                </a:lnTo>
                <a:lnTo>
                  <a:pt x="114681" y="87502"/>
                </a:lnTo>
                <a:lnTo>
                  <a:pt x="129412" y="87502"/>
                </a:lnTo>
                <a:lnTo>
                  <a:pt x="146557" y="87249"/>
                </a:lnTo>
                <a:lnTo>
                  <a:pt x="164337" y="86359"/>
                </a:lnTo>
                <a:lnTo>
                  <a:pt x="174244" y="85597"/>
                </a:lnTo>
                <a:lnTo>
                  <a:pt x="178435" y="85089"/>
                </a:lnTo>
                <a:lnTo>
                  <a:pt x="182118" y="84581"/>
                </a:lnTo>
                <a:lnTo>
                  <a:pt x="182118" y="79501"/>
                </a:lnTo>
                <a:lnTo>
                  <a:pt x="124206" y="79501"/>
                </a:lnTo>
                <a:lnTo>
                  <a:pt x="124206" y="52196"/>
                </a:lnTo>
                <a:lnTo>
                  <a:pt x="167512" y="52196"/>
                </a:lnTo>
                <a:lnTo>
                  <a:pt x="167512" y="44322"/>
                </a:lnTo>
                <a:lnTo>
                  <a:pt x="124206" y="44322"/>
                </a:lnTo>
                <a:lnTo>
                  <a:pt x="124206" y="19684"/>
                </a:lnTo>
                <a:lnTo>
                  <a:pt x="169672" y="19684"/>
                </a:lnTo>
                <a:lnTo>
                  <a:pt x="169672" y="11937"/>
                </a:lnTo>
                <a:close/>
              </a:path>
              <a:path w="567055" h="111760">
                <a:moveTo>
                  <a:pt x="182118" y="76834"/>
                </a:moveTo>
                <a:lnTo>
                  <a:pt x="178562" y="77342"/>
                </a:lnTo>
                <a:lnTo>
                  <a:pt x="174244" y="77724"/>
                </a:lnTo>
                <a:lnTo>
                  <a:pt x="164337" y="78739"/>
                </a:lnTo>
                <a:lnTo>
                  <a:pt x="159257" y="78993"/>
                </a:lnTo>
                <a:lnTo>
                  <a:pt x="154050" y="79120"/>
                </a:lnTo>
                <a:lnTo>
                  <a:pt x="148081" y="79375"/>
                </a:lnTo>
                <a:lnTo>
                  <a:pt x="141605" y="79501"/>
                </a:lnTo>
                <a:lnTo>
                  <a:pt x="182118" y="79501"/>
                </a:lnTo>
                <a:lnTo>
                  <a:pt x="182118" y="76834"/>
                </a:lnTo>
                <a:close/>
              </a:path>
              <a:path w="567055" h="111760">
                <a:moveTo>
                  <a:pt x="566547" y="88391"/>
                </a:moveTo>
                <a:lnTo>
                  <a:pt x="455168" y="88391"/>
                </a:lnTo>
                <a:lnTo>
                  <a:pt x="455168" y="96265"/>
                </a:lnTo>
                <a:lnTo>
                  <a:pt x="566547" y="96265"/>
                </a:lnTo>
                <a:lnTo>
                  <a:pt x="566547" y="88391"/>
                </a:lnTo>
                <a:close/>
              </a:path>
              <a:path w="567055" h="111760">
                <a:moveTo>
                  <a:pt x="515493" y="61213"/>
                </a:moveTo>
                <a:lnTo>
                  <a:pt x="505968" y="61213"/>
                </a:lnTo>
                <a:lnTo>
                  <a:pt x="505968" y="88391"/>
                </a:lnTo>
                <a:lnTo>
                  <a:pt x="515493" y="88391"/>
                </a:lnTo>
                <a:lnTo>
                  <a:pt x="515493" y="61213"/>
                </a:lnTo>
                <a:close/>
              </a:path>
              <a:path w="567055" h="111760">
                <a:moveTo>
                  <a:pt x="551561" y="11175"/>
                </a:moveTo>
                <a:lnTo>
                  <a:pt x="470916" y="11175"/>
                </a:lnTo>
                <a:lnTo>
                  <a:pt x="470916" y="61213"/>
                </a:lnTo>
                <a:lnTo>
                  <a:pt x="552831" y="61213"/>
                </a:lnTo>
                <a:lnTo>
                  <a:pt x="552831" y="53339"/>
                </a:lnTo>
                <a:lnTo>
                  <a:pt x="480187" y="53339"/>
                </a:lnTo>
                <a:lnTo>
                  <a:pt x="480187" y="18922"/>
                </a:lnTo>
                <a:lnTo>
                  <a:pt x="551561" y="18922"/>
                </a:lnTo>
                <a:lnTo>
                  <a:pt x="551561" y="11175"/>
                </a:lnTo>
                <a:close/>
              </a:path>
              <a:path w="567055" h="111760">
                <a:moveTo>
                  <a:pt x="241173" y="10667"/>
                </a:moveTo>
                <a:lnTo>
                  <a:pt x="231648" y="10667"/>
                </a:lnTo>
                <a:lnTo>
                  <a:pt x="231648" y="83946"/>
                </a:lnTo>
                <a:lnTo>
                  <a:pt x="268605" y="83438"/>
                </a:lnTo>
                <a:lnTo>
                  <a:pt x="275589" y="82803"/>
                </a:lnTo>
                <a:lnTo>
                  <a:pt x="295275" y="80009"/>
                </a:lnTo>
                <a:lnTo>
                  <a:pt x="299212" y="79247"/>
                </a:lnTo>
                <a:lnTo>
                  <a:pt x="299212" y="75945"/>
                </a:lnTo>
                <a:lnTo>
                  <a:pt x="241173" y="75945"/>
                </a:lnTo>
                <a:lnTo>
                  <a:pt x="241173" y="10667"/>
                </a:lnTo>
                <a:close/>
              </a:path>
              <a:path w="567055" h="111760">
                <a:moveTo>
                  <a:pt x="299212" y="71374"/>
                </a:moveTo>
                <a:lnTo>
                  <a:pt x="241173" y="75945"/>
                </a:lnTo>
                <a:lnTo>
                  <a:pt x="299212" y="75945"/>
                </a:lnTo>
                <a:lnTo>
                  <a:pt x="299212" y="71374"/>
                </a:lnTo>
                <a:close/>
              </a:path>
              <a:path w="567055" h="111760">
                <a:moveTo>
                  <a:pt x="9525" y="10667"/>
                </a:moveTo>
                <a:lnTo>
                  <a:pt x="0" y="10667"/>
                </a:lnTo>
                <a:lnTo>
                  <a:pt x="0" y="83946"/>
                </a:lnTo>
                <a:lnTo>
                  <a:pt x="36956" y="83438"/>
                </a:lnTo>
                <a:lnTo>
                  <a:pt x="43942" y="82803"/>
                </a:lnTo>
                <a:lnTo>
                  <a:pt x="63626" y="80009"/>
                </a:lnTo>
                <a:lnTo>
                  <a:pt x="67563" y="79247"/>
                </a:lnTo>
                <a:lnTo>
                  <a:pt x="67563" y="75945"/>
                </a:lnTo>
                <a:lnTo>
                  <a:pt x="9525" y="75945"/>
                </a:lnTo>
                <a:lnTo>
                  <a:pt x="9525" y="10667"/>
                </a:lnTo>
                <a:close/>
              </a:path>
              <a:path w="567055" h="111760">
                <a:moveTo>
                  <a:pt x="67563" y="71374"/>
                </a:moveTo>
                <a:lnTo>
                  <a:pt x="9525" y="75945"/>
                </a:lnTo>
                <a:lnTo>
                  <a:pt x="67563" y="75945"/>
                </a:lnTo>
                <a:lnTo>
                  <a:pt x="67563" y="71374"/>
                </a:lnTo>
                <a:close/>
              </a:path>
              <a:path w="567055" h="111760">
                <a:moveTo>
                  <a:pt x="439800" y="0"/>
                </a:moveTo>
                <a:lnTo>
                  <a:pt x="430275" y="0"/>
                </a:lnTo>
                <a:lnTo>
                  <a:pt x="430275" y="111251"/>
                </a:lnTo>
                <a:lnTo>
                  <a:pt x="439800" y="111251"/>
                </a:lnTo>
                <a:lnTo>
                  <a:pt x="439800" y="0"/>
                </a:lnTo>
                <a:close/>
              </a:path>
              <a:path w="567055" h="111760">
                <a:moveTo>
                  <a:pt x="316864" y="0"/>
                </a:moveTo>
                <a:lnTo>
                  <a:pt x="307467" y="0"/>
                </a:lnTo>
                <a:lnTo>
                  <a:pt x="307467" y="111251"/>
                </a:lnTo>
                <a:lnTo>
                  <a:pt x="316864" y="111251"/>
                </a:lnTo>
                <a:lnTo>
                  <a:pt x="316864" y="51688"/>
                </a:lnTo>
                <a:lnTo>
                  <a:pt x="335025" y="51688"/>
                </a:lnTo>
                <a:lnTo>
                  <a:pt x="335025" y="43687"/>
                </a:lnTo>
                <a:lnTo>
                  <a:pt x="316864" y="43687"/>
                </a:lnTo>
                <a:lnTo>
                  <a:pt x="316864" y="0"/>
                </a:lnTo>
                <a:close/>
              </a:path>
              <a:path w="567055" h="111760">
                <a:moveTo>
                  <a:pt x="199389" y="0"/>
                </a:moveTo>
                <a:lnTo>
                  <a:pt x="189992" y="0"/>
                </a:lnTo>
                <a:lnTo>
                  <a:pt x="189992" y="111251"/>
                </a:lnTo>
                <a:lnTo>
                  <a:pt x="199389" y="111251"/>
                </a:lnTo>
                <a:lnTo>
                  <a:pt x="199389" y="51942"/>
                </a:lnTo>
                <a:lnTo>
                  <a:pt x="217550" y="51942"/>
                </a:lnTo>
                <a:lnTo>
                  <a:pt x="217550" y="44068"/>
                </a:lnTo>
                <a:lnTo>
                  <a:pt x="199389" y="44068"/>
                </a:lnTo>
                <a:lnTo>
                  <a:pt x="199389" y="0"/>
                </a:lnTo>
                <a:close/>
              </a:path>
              <a:path w="567055" h="111760">
                <a:moveTo>
                  <a:pt x="85217" y="0"/>
                </a:moveTo>
                <a:lnTo>
                  <a:pt x="75818" y="0"/>
                </a:lnTo>
                <a:lnTo>
                  <a:pt x="75818" y="111251"/>
                </a:lnTo>
                <a:lnTo>
                  <a:pt x="85217" y="111251"/>
                </a:lnTo>
                <a:lnTo>
                  <a:pt x="85217" y="51688"/>
                </a:lnTo>
                <a:lnTo>
                  <a:pt x="103378" y="51688"/>
                </a:lnTo>
                <a:lnTo>
                  <a:pt x="103378" y="43687"/>
                </a:lnTo>
                <a:lnTo>
                  <a:pt x="85217" y="43687"/>
                </a:lnTo>
                <a:lnTo>
                  <a:pt x="8521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44876" y="2960370"/>
            <a:ext cx="338455" cy="111760"/>
          </a:xfrm>
          <a:custGeom>
            <a:avLst/>
            <a:gdLst/>
            <a:ahLst/>
            <a:cxnLst/>
            <a:rect l="l" t="t" r="r" b="b"/>
            <a:pathLst>
              <a:path w="338454" h="111760">
                <a:moveTo>
                  <a:pt x="26416" y="69341"/>
                </a:moveTo>
                <a:lnTo>
                  <a:pt x="17018" y="69341"/>
                </a:lnTo>
                <a:lnTo>
                  <a:pt x="17018" y="110108"/>
                </a:lnTo>
                <a:lnTo>
                  <a:pt x="92582" y="110108"/>
                </a:lnTo>
                <a:lnTo>
                  <a:pt x="92582" y="102488"/>
                </a:lnTo>
                <a:lnTo>
                  <a:pt x="26416" y="102488"/>
                </a:lnTo>
                <a:lnTo>
                  <a:pt x="26416" y="89026"/>
                </a:lnTo>
                <a:lnTo>
                  <a:pt x="92582" y="89026"/>
                </a:lnTo>
                <a:lnTo>
                  <a:pt x="92582" y="81533"/>
                </a:lnTo>
                <a:lnTo>
                  <a:pt x="26416" y="81533"/>
                </a:lnTo>
                <a:lnTo>
                  <a:pt x="26416" y="69341"/>
                </a:lnTo>
                <a:close/>
              </a:path>
              <a:path w="338454" h="111760">
                <a:moveTo>
                  <a:pt x="92582" y="89026"/>
                </a:moveTo>
                <a:lnTo>
                  <a:pt x="83312" y="89026"/>
                </a:lnTo>
                <a:lnTo>
                  <a:pt x="83312" y="102488"/>
                </a:lnTo>
                <a:lnTo>
                  <a:pt x="92582" y="102488"/>
                </a:lnTo>
                <a:lnTo>
                  <a:pt x="92582" y="89026"/>
                </a:lnTo>
                <a:close/>
              </a:path>
              <a:path w="338454" h="111760">
                <a:moveTo>
                  <a:pt x="92582" y="69341"/>
                </a:moveTo>
                <a:lnTo>
                  <a:pt x="83312" y="69341"/>
                </a:lnTo>
                <a:lnTo>
                  <a:pt x="83312" y="81533"/>
                </a:lnTo>
                <a:lnTo>
                  <a:pt x="92582" y="81533"/>
                </a:lnTo>
                <a:lnTo>
                  <a:pt x="92582" y="69341"/>
                </a:lnTo>
                <a:close/>
              </a:path>
              <a:path w="338454" h="111760">
                <a:moveTo>
                  <a:pt x="44323" y="29717"/>
                </a:moveTo>
                <a:lnTo>
                  <a:pt x="25907" y="29717"/>
                </a:lnTo>
                <a:lnTo>
                  <a:pt x="18668" y="31368"/>
                </a:lnTo>
                <a:lnTo>
                  <a:pt x="13335" y="34543"/>
                </a:lnTo>
                <a:lnTo>
                  <a:pt x="8000" y="37845"/>
                </a:lnTo>
                <a:lnTo>
                  <a:pt x="5420" y="41655"/>
                </a:lnTo>
                <a:lnTo>
                  <a:pt x="5334" y="51053"/>
                </a:lnTo>
                <a:lnTo>
                  <a:pt x="8000" y="54863"/>
                </a:lnTo>
                <a:lnTo>
                  <a:pt x="13335" y="58165"/>
                </a:lnTo>
                <a:lnTo>
                  <a:pt x="18668" y="61340"/>
                </a:lnTo>
                <a:lnTo>
                  <a:pt x="25907" y="62991"/>
                </a:lnTo>
                <a:lnTo>
                  <a:pt x="44196" y="62991"/>
                </a:lnTo>
                <a:lnTo>
                  <a:pt x="51435" y="61340"/>
                </a:lnTo>
                <a:lnTo>
                  <a:pt x="56642" y="58165"/>
                </a:lnTo>
                <a:lnTo>
                  <a:pt x="60909" y="55625"/>
                </a:lnTo>
                <a:lnTo>
                  <a:pt x="28701" y="55625"/>
                </a:lnTo>
                <a:lnTo>
                  <a:pt x="23875" y="54863"/>
                </a:lnTo>
                <a:lnTo>
                  <a:pt x="20447" y="53085"/>
                </a:lnTo>
                <a:lnTo>
                  <a:pt x="17144" y="51434"/>
                </a:lnTo>
                <a:lnTo>
                  <a:pt x="15493" y="49275"/>
                </a:lnTo>
                <a:lnTo>
                  <a:pt x="15493" y="43560"/>
                </a:lnTo>
                <a:lnTo>
                  <a:pt x="17144" y="41147"/>
                </a:lnTo>
                <a:lnTo>
                  <a:pt x="20447" y="39369"/>
                </a:lnTo>
                <a:lnTo>
                  <a:pt x="23875" y="37718"/>
                </a:lnTo>
                <a:lnTo>
                  <a:pt x="28701" y="36829"/>
                </a:lnTo>
                <a:lnTo>
                  <a:pt x="60047" y="36829"/>
                </a:lnTo>
                <a:lnTo>
                  <a:pt x="56768" y="34670"/>
                </a:lnTo>
                <a:lnTo>
                  <a:pt x="51562" y="31368"/>
                </a:lnTo>
                <a:lnTo>
                  <a:pt x="44323" y="29717"/>
                </a:lnTo>
                <a:close/>
              </a:path>
              <a:path w="338454" h="111760">
                <a:moveTo>
                  <a:pt x="60047" y="36829"/>
                </a:moveTo>
                <a:lnTo>
                  <a:pt x="41401" y="36829"/>
                </a:lnTo>
                <a:lnTo>
                  <a:pt x="46355" y="37718"/>
                </a:lnTo>
                <a:lnTo>
                  <a:pt x="49530" y="39750"/>
                </a:lnTo>
                <a:lnTo>
                  <a:pt x="52831" y="41655"/>
                </a:lnTo>
                <a:lnTo>
                  <a:pt x="54356" y="43941"/>
                </a:lnTo>
                <a:lnTo>
                  <a:pt x="54356" y="49275"/>
                </a:lnTo>
                <a:lnTo>
                  <a:pt x="52831" y="51562"/>
                </a:lnTo>
                <a:lnTo>
                  <a:pt x="49530" y="53212"/>
                </a:lnTo>
                <a:lnTo>
                  <a:pt x="46355" y="54863"/>
                </a:lnTo>
                <a:lnTo>
                  <a:pt x="41401" y="55625"/>
                </a:lnTo>
                <a:lnTo>
                  <a:pt x="60909" y="55625"/>
                </a:lnTo>
                <a:lnTo>
                  <a:pt x="61975" y="54990"/>
                </a:lnTo>
                <a:lnTo>
                  <a:pt x="64516" y="51053"/>
                </a:lnTo>
                <a:lnTo>
                  <a:pt x="64516" y="42037"/>
                </a:lnTo>
                <a:lnTo>
                  <a:pt x="61975" y="38100"/>
                </a:lnTo>
                <a:lnTo>
                  <a:pt x="60047" y="36829"/>
                </a:lnTo>
                <a:close/>
              </a:path>
              <a:path w="338454" h="111760">
                <a:moveTo>
                  <a:pt x="69976" y="16128"/>
                </a:moveTo>
                <a:lnTo>
                  <a:pt x="0" y="16128"/>
                </a:lnTo>
                <a:lnTo>
                  <a:pt x="0" y="23621"/>
                </a:lnTo>
                <a:lnTo>
                  <a:pt x="69976" y="23621"/>
                </a:lnTo>
                <a:lnTo>
                  <a:pt x="69976" y="16128"/>
                </a:lnTo>
                <a:close/>
              </a:path>
              <a:path w="338454" h="111760">
                <a:moveTo>
                  <a:pt x="290194" y="13715"/>
                </a:moveTo>
                <a:lnTo>
                  <a:pt x="235838" y="13715"/>
                </a:lnTo>
                <a:lnTo>
                  <a:pt x="235838" y="85089"/>
                </a:lnTo>
                <a:lnTo>
                  <a:pt x="253492" y="85089"/>
                </a:lnTo>
                <a:lnTo>
                  <a:pt x="260350" y="84962"/>
                </a:lnTo>
                <a:lnTo>
                  <a:pt x="267207" y="84708"/>
                </a:lnTo>
                <a:lnTo>
                  <a:pt x="274574" y="84581"/>
                </a:lnTo>
                <a:lnTo>
                  <a:pt x="281686" y="84200"/>
                </a:lnTo>
                <a:lnTo>
                  <a:pt x="299847" y="82168"/>
                </a:lnTo>
                <a:lnTo>
                  <a:pt x="302513" y="81660"/>
                </a:lnTo>
                <a:lnTo>
                  <a:pt x="302513" y="77342"/>
                </a:lnTo>
                <a:lnTo>
                  <a:pt x="245237" y="77342"/>
                </a:lnTo>
                <a:lnTo>
                  <a:pt x="245237" y="21462"/>
                </a:lnTo>
                <a:lnTo>
                  <a:pt x="290194" y="21462"/>
                </a:lnTo>
                <a:lnTo>
                  <a:pt x="290194" y="13715"/>
                </a:lnTo>
                <a:close/>
              </a:path>
              <a:path w="338454" h="111760">
                <a:moveTo>
                  <a:pt x="302513" y="74040"/>
                </a:moveTo>
                <a:lnTo>
                  <a:pt x="245237" y="77342"/>
                </a:lnTo>
                <a:lnTo>
                  <a:pt x="302513" y="77342"/>
                </a:lnTo>
                <a:lnTo>
                  <a:pt x="302513" y="74040"/>
                </a:lnTo>
                <a:close/>
              </a:path>
              <a:path w="338454" h="111760">
                <a:moveTo>
                  <a:pt x="132334" y="10667"/>
                </a:moveTo>
                <a:lnTo>
                  <a:pt x="122809" y="10667"/>
                </a:lnTo>
                <a:lnTo>
                  <a:pt x="122809" y="83946"/>
                </a:lnTo>
                <a:lnTo>
                  <a:pt x="142112" y="83946"/>
                </a:lnTo>
                <a:lnTo>
                  <a:pt x="149098" y="83819"/>
                </a:lnTo>
                <a:lnTo>
                  <a:pt x="155575" y="83565"/>
                </a:lnTo>
                <a:lnTo>
                  <a:pt x="162306" y="83438"/>
                </a:lnTo>
                <a:lnTo>
                  <a:pt x="169291" y="82803"/>
                </a:lnTo>
                <a:lnTo>
                  <a:pt x="183515" y="80771"/>
                </a:lnTo>
                <a:lnTo>
                  <a:pt x="188975" y="79882"/>
                </a:lnTo>
                <a:lnTo>
                  <a:pt x="192912" y="79120"/>
                </a:lnTo>
                <a:lnTo>
                  <a:pt x="192912" y="75945"/>
                </a:lnTo>
                <a:lnTo>
                  <a:pt x="132334" y="75945"/>
                </a:lnTo>
                <a:lnTo>
                  <a:pt x="132334" y="10667"/>
                </a:lnTo>
                <a:close/>
              </a:path>
              <a:path w="338454" h="111760">
                <a:moveTo>
                  <a:pt x="192912" y="71374"/>
                </a:moveTo>
                <a:lnTo>
                  <a:pt x="132334" y="75945"/>
                </a:lnTo>
                <a:lnTo>
                  <a:pt x="192912" y="75945"/>
                </a:lnTo>
                <a:lnTo>
                  <a:pt x="192912" y="71374"/>
                </a:lnTo>
                <a:close/>
              </a:path>
              <a:path w="338454" h="111760">
                <a:moveTo>
                  <a:pt x="52959" y="762"/>
                </a:moveTo>
                <a:lnTo>
                  <a:pt x="16256" y="762"/>
                </a:lnTo>
                <a:lnTo>
                  <a:pt x="16256" y="8127"/>
                </a:lnTo>
                <a:lnTo>
                  <a:pt x="52959" y="8127"/>
                </a:lnTo>
                <a:lnTo>
                  <a:pt x="52959" y="762"/>
                </a:lnTo>
                <a:close/>
              </a:path>
              <a:path w="338454" h="111760">
                <a:moveTo>
                  <a:pt x="320039" y="0"/>
                </a:moveTo>
                <a:lnTo>
                  <a:pt x="310641" y="0"/>
                </a:lnTo>
                <a:lnTo>
                  <a:pt x="310641" y="111251"/>
                </a:lnTo>
                <a:lnTo>
                  <a:pt x="320039" y="111251"/>
                </a:lnTo>
                <a:lnTo>
                  <a:pt x="320039" y="53339"/>
                </a:lnTo>
                <a:lnTo>
                  <a:pt x="338074" y="53339"/>
                </a:lnTo>
                <a:lnTo>
                  <a:pt x="338074" y="45338"/>
                </a:lnTo>
                <a:lnTo>
                  <a:pt x="320039" y="45338"/>
                </a:lnTo>
                <a:lnTo>
                  <a:pt x="320039" y="0"/>
                </a:lnTo>
                <a:close/>
              </a:path>
              <a:path w="338454" h="111760">
                <a:moveTo>
                  <a:pt x="210566" y="0"/>
                </a:moveTo>
                <a:lnTo>
                  <a:pt x="201041" y="0"/>
                </a:lnTo>
                <a:lnTo>
                  <a:pt x="201041" y="111251"/>
                </a:lnTo>
                <a:lnTo>
                  <a:pt x="210566" y="111251"/>
                </a:lnTo>
                <a:lnTo>
                  <a:pt x="210566" y="0"/>
                </a:lnTo>
                <a:close/>
              </a:path>
              <a:path w="338454" h="111760">
                <a:moveTo>
                  <a:pt x="92582" y="0"/>
                </a:moveTo>
                <a:lnTo>
                  <a:pt x="83312" y="0"/>
                </a:lnTo>
                <a:lnTo>
                  <a:pt x="83312" y="62991"/>
                </a:lnTo>
                <a:lnTo>
                  <a:pt x="92582" y="62991"/>
                </a:lnTo>
                <a:lnTo>
                  <a:pt x="92582" y="36449"/>
                </a:lnTo>
                <a:lnTo>
                  <a:pt x="109347" y="36449"/>
                </a:lnTo>
                <a:lnTo>
                  <a:pt x="109347" y="28701"/>
                </a:lnTo>
                <a:lnTo>
                  <a:pt x="92582" y="28701"/>
                </a:lnTo>
                <a:lnTo>
                  <a:pt x="9258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292221" y="305402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87958" y="32089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61656" y="3175254"/>
            <a:ext cx="568960" cy="113664"/>
          </a:xfrm>
          <a:custGeom>
            <a:avLst/>
            <a:gdLst/>
            <a:ahLst/>
            <a:cxnLst/>
            <a:rect l="l" t="t" r="r" b="b"/>
            <a:pathLst>
              <a:path w="568960" h="113664">
                <a:moveTo>
                  <a:pt x="173507" y="69596"/>
                </a:moveTo>
                <a:lnTo>
                  <a:pt x="135813" y="80010"/>
                </a:lnTo>
                <a:lnTo>
                  <a:pt x="132270" y="85217"/>
                </a:lnTo>
                <a:lnTo>
                  <a:pt x="132270" y="98044"/>
                </a:lnTo>
                <a:lnTo>
                  <a:pt x="173507" y="113411"/>
                </a:lnTo>
                <a:lnTo>
                  <a:pt x="182968" y="113030"/>
                </a:lnTo>
                <a:lnTo>
                  <a:pt x="191233" y="111887"/>
                </a:lnTo>
                <a:lnTo>
                  <a:pt x="198303" y="109982"/>
                </a:lnTo>
                <a:lnTo>
                  <a:pt x="204177" y="107315"/>
                </a:lnTo>
                <a:lnTo>
                  <a:pt x="206380" y="106045"/>
                </a:lnTo>
                <a:lnTo>
                  <a:pt x="164439" y="106045"/>
                </a:lnTo>
                <a:lnTo>
                  <a:pt x="156959" y="104775"/>
                </a:lnTo>
                <a:lnTo>
                  <a:pt x="151180" y="102108"/>
                </a:lnTo>
                <a:lnTo>
                  <a:pt x="145402" y="99568"/>
                </a:lnTo>
                <a:lnTo>
                  <a:pt x="142519" y="96138"/>
                </a:lnTo>
                <a:lnTo>
                  <a:pt x="142519" y="87122"/>
                </a:lnTo>
                <a:lnTo>
                  <a:pt x="145402" y="83566"/>
                </a:lnTo>
                <a:lnTo>
                  <a:pt x="156959" y="78486"/>
                </a:lnTo>
                <a:lnTo>
                  <a:pt x="164439" y="77216"/>
                </a:lnTo>
                <a:lnTo>
                  <a:pt x="206600" y="77216"/>
                </a:lnTo>
                <a:lnTo>
                  <a:pt x="204177" y="75819"/>
                </a:lnTo>
                <a:lnTo>
                  <a:pt x="198303" y="73078"/>
                </a:lnTo>
                <a:lnTo>
                  <a:pt x="191233" y="71135"/>
                </a:lnTo>
                <a:lnTo>
                  <a:pt x="182968" y="69978"/>
                </a:lnTo>
                <a:lnTo>
                  <a:pt x="173507" y="69596"/>
                </a:lnTo>
                <a:close/>
              </a:path>
              <a:path w="568960" h="113664">
                <a:moveTo>
                  <a:pt x="206600" y="77216"/>
                </a:moveTo>
                <a:lnTo>
                  <a:pt x="182651" y="77216"/>
                </a:lnTo>
                <a:lnTo>
                  <a:pt x="190080" y="78486"/>
                </a:lnTo>
                <a:lnTo>
                  <a:pt x="195897" y="81025"/>
                </a:lnTo>
                <a:lnTo>
                  <a:pt x="201714" y="83693"/>
                </a:lnTo>
                <a:lnTo>
                  <a:pt x="204518" y="87122"/>
                </a:lnTo>
                <a:lnTo>
                  <a:pt x="204622" y="96138"/>
                </a:lnTo>
                <a:lnTo>
                  <a:pt x="201714" y="99568"/>
                </a:lnTo>
                <a:lnTo>
                  <a:pt x="195897" y="102108"/>
                </a:lnTo>
                <a:lnTo>
                  <a:pt x="190080" y="104775"/>
                </a:lnTo>
                <a:lnTo>
                  <a:pt x="182651" y="106045"/>
                </a:lnTo>
                <a:lnTo>
                  <a:pt x="206380" y="106045"/>
                </a:lnTo>
                <a:lnTo>
                  <a:pt x="211226" y="103250"/>
                </a:lnTo>
                <a:lnTo>
                  <a:pt x="214744" y="98044"/>
                </a:lnTo>
                <a:lnTo>
                  <a:pt x="214744" y="85217"/>
                </a:lnTo>
                <a:lnTo>
                  <a:pt x="211226" y="79883"/>
                </a:lnTo>
                <a:lnTo>
                  <a:pt x="206600" y="77216"/>
                </a:lnTo>
                <a:close/>
              </a:path>
              <a:path w="568960" h="113664">
                <a:moveTo>
                  <a:pt x="482206" y="75184"/>
                </a:moveTo>
                <a:lnTo>
                  <a:pt x="472808" y="75184"/>
                </a:lnTo>
                <a:lnTo>
                  <a:pt x="472808" y="108838"/>
                </a:lnTo>
                <a:lnTo>
                  <a:pt x="558152" y="108838"/>
                </a:lnTo>
                <a:lnTo>
                  <a:pt x="558152" y="100965"/>
                </a:lnTo>
                <a:lnTo>
                  <a:pt x="482206" y="100965"/>
                </a:lnTo>
                <a:lnTo>
                  <a:pt x="482206" y="75184"/>
                </a:lnTo>
                <a:close/>
              </a:path>
              <a:path w="568960" h="113664">
                <a:moveTo>
                  <a:pt x="568947" y="57150"/>
                </a:moveTo>
                <a:lnTo>
                  <a:pt x="457568" y="57150"/>
                </a:lnTo>
                <a:lnTo>
                  <a:pt x="457568" y="65024"/>
                </a:lnTo>
                <a:lnTo>
                  <a:pt x="568947" y="65024"/>
                </a:lnTo>
                <a:lnTo>
                  <a:pt x="568947" y="57150"/>
                </a:lnTo>
                <a:close/>
              </a:path>
              <a:path w="568960" h="113664">
                <a:moveTo>
                  <a:pt x="361048" y="10795"/>
                </a:moveTo>
                <a:lnTo>
                  <a:pt x="351523" y="10795"/>
                </a:lnTo>
                <a:lnTo>
                  <a:pt x="351523" y="87249"/>
                </a:lnTo>
                <a:lnTo>
                  <a:pt x="406006" y="87249"/>
                </a:lnTo>
                <a:lnTo>
                  <a:pt x="406006" y="79375"/>
                </a:lnTo>
                <a:lnTo>
                  <a:pt x="361048" y="79375"/>
                </a:lnTo>
                <a:lnTo>
                  <a:pt x="361048" y="46482"/>
                </a:lnTo>
                <a:lnTo>
                  <a:pt x="406006" y="46482"/>
                </a:lnTo>
                <a:lnTo>
                  <a:pt x="406006" y="38481"/>
                </a:lnTo>
                <a:lnTo>
                  <a:pt x="361048" y="38481"/>
                </a:lnTo>
                <a:lnTo>
                  <a:pt x="361048" y="10795"/>
                </a:lnTo>
                <a:close/>
              </a:path>
              <a:path w="568960" h="113664">
                <a:moveTo>
                  <a:pt x="406006" y="46482"/>
                </a:moveTo>
                <a:lnTo>
                  <a:pt x="396735" y="46482"/>
                </a:lnTo>
                <a:lnTo>
                  <a:pt x="396735" y="79375"/>
                </a:lnTo>
                <a:lnTo>
                  <a:pt x="406006" y="79375"/>
                </a:lnTo>
                <a:lnTo>
                  <a:pt x="406006" y="46482"/>
                </a:lnTo>
                <a:close/>
              </a:path>
              <a:path w="568960" h="113664">
                <a:moveTo>
                  <a:pt x="406006" y="10795"/>
                </a:moveTo>
                <a:lnTo>
                  <a:pt x="396735" y="10795"/>
                </a:lnTo>
                <a:lnTo>
                  <a:pt x="396735" y="38481"/>
                </a:lnTo>
                <a:lnTo>
                  <a:pt x="406006" y="38481"/>
                </a:lnTo>
                <a:lnTo>
                  <a:pt x="406006" y="10795"/>
                </a:lnTo>
                <a:close/>
              </a:path>
              <a:path w="568960" h="113664">
                <a:moveTo>
                  <a:pt x="289712" y="14350"/>
                </a:moveTo>
                <a:lnTo>
                  <a:pt x="236207" y="14350"/>
                </a:lnTo>
                <a:lnTo>
                  <a:pt x="236207" y="86741"/>
                </a:lnTo>
                <a:lnTo>
                  <a:pt x="289712" y="86741"/>
                </a:lnTo>
                <a:lnTo>
                  <a:pt x="289712" y="78994"/>
                </a:lnTo>
                <a:lnTo>
                  <a:pt x="245567" y="78994"/>
                </a:lnTo>
                <a:lnTo>
                  <a:pt x="245567" y="22098"/>
                </a:lnTo>
                <a:lnTo>
                  <a:pt x="289712" y="22098"/>
                </a:lnTo>
                <a:lnTo>
                  <a:pt x="289712" y="14350"/>
                </a:lnTo>
                <a:close/>
              </a:path>
              <a:path w="568960" h="113664">
                <a:moveTo>
                  <a:pt x="289712" y="22098"/>
                </a:moveTo>
                <a:lnTo>
                  <a:pt x="280352" y="22098"/>
                </a:lnTo>
                <a:lnTo>
                  <a:pt x="280352" y="78994"/>
                </a:lnTo>
                <a:lnTo>
                  <a:pt x="289712" y="78994"/>
                </a:lnTo>
                <a:lnTo>
                  <a:pt x="289712" y="22098"/>
                </a:lnTo>
                <a:close/>
              </a:path>
              <a:path w="568960" h="113664">
                <a:moveTo>
                  <a:pt x="46164" y="54483"/>
                </a:moveTo>
                <a:lnTo>
                  <a:pt x="36550" y="54483"/>
                </a:lnTo>
                <a:lnTo>
                  <a:pt x="36550" y="82676"/>
                </a:lnTo>
                <a:lnTo>
                  <a:pt x="0" y="82676"/>
                </a:lnTo>
                <a:lnTo>
                  <a:pt x="0" y="90550"/>
                </a:lnTo>
                <a:lnTo>
                  <a:pt x="28841" y="90550"/>
                </a:lnTo>
                <a:lnTo>
                  <a:pt x="71323" y="88773"/>
                </a:lnTo>
                <a:lnTo>
                  <a:pt x="82981" y="87503"/>
                </a:lnTo>
                <a:lnTo>
                  <a:pt x="82981" y="82296"/>
                </a:lnTo>
                <a:lnTo>
                  <a:pt x="46164" y="82296"/>
                </a:lnTo>
                <a:lnTo>
                  <a:pt x="46164" y="54483"/>
                </a:lnTo>
                <a:close/>
              </a:path>
              <a:path w="568960" h="113664">
                <a:moveTo>
                  <a:pt x="82981" y="79501"/>
                </a:moveTo>
                <a:lnTo>
                  <a:pt x="77914" y="80391"/>
                </a:lnTo>
                <a:lnTo>
                  <a:pt x="71069" y="81025"/>
                </a:lnTo>
                <a:lnTo>
                  <a:pt x="53784" y="82042"/>
                </a:lnTo>
                <a:lnTo>
                  <a:pt x="48361" y="82296"/>
                </a:lnTo>
                <a:lnTo>
                  <a:pt x="82981" y="82296"/>
                </a:lnTo>
                <a:lnTo>
                  <a:pt x="82981" y="79501"/>
                </a:lnTo>
                <a:close/>
              </a:path>
              <a:path w="568960" h="113664">
                <a:moveTo>
                  <a:pt x="19227" y="6731"/>
                </a:moveTo>
                <a:lnTo>
                  <a:pt x="9613" y="6731"/>
                </a:lnTo>
                <a:lnTo>
                  <a:pt x="9613" y="54483"/>
                </a:lnTo>
                <a:lnTo>
                  <a:pt x="73748" y="54483"/>
                </a:lnTo>
                <a:lnTo>
                  <a:pt x="73748" y="46609"/>
                </a:lnTo>
                <a:lnTo>
                  <a:pt x="19227" y="46609"/>
                </a:lnTo>
                <a:lnTo>
                  <a:pt x="19227" y="6731"/>
                </a:lnTo>
                <a:close/>
              </a:path>
              <a:path w="568960" h="113664">
                <a:moveTo>
                  <a:pt x="212458" y="0"/>
                </a:moveTo>
                <a:lnTo>
                  <a:pt x="203098" y="0"/>
                </a:lnTo>
                <a:lnTo>
                  <a:pt x="203098" y="23875"/>
                </a:lnTo>
                <a:lnTo>
                  <a:pt x="177050" y="23875"/>
                </a:lnTo>
                <a:lnTo>
                  <a:pt x="177050" y="31876"/>
                </a:lnTo>
                <a:lnTo>
                  <a:pt x="203098" y="31876"/>
                </a:lnTo>
                <a:lnTo>
                  <a:pt x="203098" y="67437"/>
                </a:lnTo>
                <a:lnTo>
                  <a:pt x="212458" y="67437"/>
                </a:lnTo>
                <a:lnTo>
                  <a:pt x="212458" y="0"/>
                </a:lnTo>
                <a:close/>
              </a:path>
              <a:path w="568960" h="113664">
                <a:moveTo>
                  <a:pt x="155041" y="3429"/>
                </a:moveTo>
                <a:lnTo>
                  <a:pt x="145300" y="3429"/>
                </a:lnTo>
                <a:lnTo>
                  <a:pt x="145275" y="19304"/>
                </a:lnTo>
                <a:lnTo>
                  <a:pt x="144310" y="24257"/>
                </a:lnTo>
                <a:lnTo>
                  <a:pt x="119151" y="54737"/>
                </a:lnTo>
                <a:lnTo>
                  <a:pt x="112280" y="58420"/>
                </a:lnTo>
                <a:lnTo>
                  <a:pt x="119113" y="64516"/>
                </a:lnTo>
                <a:lnTo>
                  <a:pt x="138214" y="50037"/>
                </a:lnTo>
                <a:lnTo>
                  <a:pt x="140906" y="47371"/>
                </a:lnTo>
                <a:lnTo>
                  <a:pt x="143357" y="44323"/>
                </a:lnTo>
                <a:lnTo>
                  <a:pt x="147739" y="37973"/>
                </a:lnTo>
                <a:lnTo>
                  <a:pt x="149301" y="35051"/>
                </a:lnTo>
                <a:lnTo>
                  <a:pt x="150228" y="32131"/>
                </a:lnTo>
                <a:lnTo>
                  <a:pt x="159606" y="32131"/>
                </a:lnTo>
                <a:lnTo>
                  <a:pt x="157886" y="28321"/>
                </a:lnTo>
                <a:lnTo>
                  <a:pt x="155981" y="24257"/>
                </a:lnTo>
                <a:lnTo>
                  <a:pt x="155041" y="19304"/>
                </a:lnTo>
                <a:lnTo>
                  <a:pt x="155041" y="3429"/>
                </a:lnTo>
                <a:close/>
              </a:path>
              <a:path w="568960" h="113664">
                <a:moveTo>
                  <a:pt x="159606" y="32131"/>
                </a:moveTo>
                <a:lnTo>
                  <a:pt x="150228" y="32131"/>
                </a:lnTo>
                <a:lnTo>
                  <a:pt x="151409" y="34798"/>
                </a:lnTo>
                <a:lnTo>
                  <a:pt x="180085" y="60833"/>
                </a:lnTo>
                <a:lnTo>
                  <a:pt x="182359" y="61722"/>
                </a:lnTo>
                <a:lnTo>
                  <a:pt x="188429" y="54737"/>
                </a:lnTo>
                <a:lnTo>
                  <a:pt x="185140" y="53721"/>
                </a:lnTo>
                <a:lnTo>
                  <a:pt x="181368" y="51816"/>
                </a:lnTo>
                <a:lnTo>
                  <a:pt x="177114" y="49149"/>
                </a:lnTo>
                <a:lnTo>
                  <a:pt x="172847" y="46609"/>
                </a:lnTo>
                <a:lnTo>
                  <a:pt x="168821" y="43180"/>
                </a:lnTo>
                <a:lnTo>
                  <a:pt x="162166" y="36068"/>
                </a:lnTo>
                <a:lnTo>
                  <a:pt x="159778" y="32512"/>
                </a:lnTo>
                <a:lnTo>
                  <a:pt x="159606" y="32131"/>
                </a:lnTo>
                <a:close/>
              </a:path>
              <a:path w="568960" h="113664">
                <a:moveTo>
                  <a:pt x="482333" y="888"/>
                </a:moveTo>
                <a:lnTo>
                  <a:pt x="472681" y="888"/>
                </a:lnTo>
                <a:lnTo>
                  <a:pt x="472681" y="39878"/>
                </a:lnTo>
                <a:lnTo>
                  <a:pt x="555104" y="39878"/>
                </a:lnTo>
                <a:lnTo>
                  <a:pt x="555104" y="32004"/>
                </a:lnTo>
                <a:lnTo>
                  <a:pt x="482333" y="32004"/>
                </a:lnTo>
                <a:lnTo>
                  <a:pt x="482333" y="888"/>
                </a:lnTo>
                <a:close/>
              </a:path>
              <a:path w="568960" h="113664">
                <a:moveTo>
                  <a:pt x="441058" y="0"/>
                </a:moveTo>
                <a:lnTo>
                  <a:pt x="431533" y="0"/>
                </a:lnTo>
                <a:lnTo>
                  <a:pt x="431533" y="111251"/>
                </a:lnTo>
                <a:lnTo>
                  <a:pt x="441058" y="111251"/>
                </a:lnTo>
                <a:lnTo>
                  <a:pt x="441058" y="0"/>
                </a:lnTo>
                <a:close/>
              </a:path>
              <a:path w="568960" h="113664">
                <a:moveTo>
                  <a:pt x="325234" y="0"/>
                </a:moveTo>
                <a:lnTo>
                  <a:pt x="315709" y="0"/>
                </a:lnTo>
                <a:lnTo>
                  <a:pt x="315709" y="111251"/>
                </a:lnTo>
                <a:lnTo>
                  <a:pt x="325234" y="111251"/>
                </a:lnTo>
                <a:lnTo>
                  <a:pt x="325234" y="0"/>
                </a:lnTo>
                <a:close/>
              </a:path>
              <a:path w="568960" h="113664">
                <a:moveTo>
                  <a:pt x="97650" y="0"/>
                </a:moveTo>
                <a:lnTo>
                  <a:pt x="88163" y="0"/>
                </a:lnTo>
                <a:lnTo>
                  <a:pt x="88163" y="111251"/>
                </a:lnTo>
                <a:lnTo>
                  <a:pt x="97650" y="111251"/>
                </a:lnTo>
                <a:lnTo>
                  <a:pt x="976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594230" y="3174364"/>
            <a:ext cx="1803019" cy="11442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406521" y="3268907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91610" y="3175254"/>
            <a:ext cx="214884" cy="11010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766184" y="3179698"/>
            <a:ext cx="111378" cy="10909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935984" y="3175254"/>
            <a:ext cx="558165" cy="111760"/>
          </a:xfrm>
          <a:custGeom>
            <a:avLst/>
            <a:gdLst/>
            <a:ahLst/>
            <a:cxnLst/>
            <a:rect l="l" t="t" r="r" b="b"/>
            <a:pathLst>
              <a:path w="558164" h="111760">
                <a:moveTo>
                  <a:pt x="450595" y="86233"/>
                </a:moveTo>
                <a:lnTo>
                  <a:pt x="339216" y="86233"/>
                </a:lnTo>
                <a:lnTo>
                  <a:pt x="339216" y="94107"/>
                </a:lnTo>
                <a:lnTo>
                  <a:pt x="450595" y="94107"/>
                </a:lnTo>
                <a:lnTo>
                  <a:pt x="450595" y="86233"/>
                </a:lnTo>
                <a:close/>
              </a:path>
              <a:path w="558164" h="111760">
                <a:moveTo>
                  <a:pt x="9398" y="10795"/>
                </a:moveTo>
                <a:lnTo>
                  <a:pt x="0" y="10795"/>
                </a:lnTo>
                <a:lnTo>
                  <a:pt x="0" y="87249"/>
                </a:lnTo>
                <a:lnTo>
                  <a:pt x="54355" y="87249"/>
                </a:lnTo>
                <a:lnTo>
                  <a:pt x="54355" y="79375"/>
                </a:lnTo>
                <a:lnTo>
                  <a:pt x="9398" y="79375"/>
                </a:lnTo>
                <a:lnTo>
                  <a:pt x="9398" y="46482"/>
                </a:lnTo>
                <a:lnTo>
                  <a:pt x="54355" y="46482"/>
                </a:lnTo>
                <a:lnTo>
                  <a:pt x="54355" y="38481"/>
                </a:lnTo>
                <a:lnTo>
                  <a:pt x="9398" y="38481"/>
                </a:lnTo>
                <a:lnTo>
                  <a:pt x="9398" y="10795"/>
                </a:lnTo>
                <a:close/>
              </a:path>
              <a:path w="558164" h="111760">
                <a:moveTo>
                  <a:pt x="54355" y="46482"/>
                </a:moveTo>
                <a:lnTo>
                  <a:pt x="45085" y="46482"/>
                </a:lnTo>
                <a:lnTo>
                  <a:pt x="45085" y="79375"/>
                </a:lnTo>
                <a:lnTo>
                  <a:pt x="54355" y="79375"/>
                </a:lnTo>
                <a:lnTo>
                  <a:pt x="54355" y="46482"/>
                </a:lnTo>
                <a:close/>
              </a:path>
              <a:path w="558164" h="111760">
                <a:moveTo>
                  <a:pt x="54355" y="10795"/>
                </a:moveTo>
                <a:lnTo>
                  <a:pt x="45085" y="10795"/>
                </a:lnTo>
                <a:lnTo>
                  <a:pt x="45085" y="38481"/>
                </a:lnTo>
                <a:lnTo>
                  <a:pt x="54355" y="38481"/>
                </a:lnTo>
                <a:lnTo>
                  <a:pt x="54355" y="10795"/>
                </a:lnTo>
                <a:close/>
              </a:path>
              <a:path w="558164" h="111760">
                <a:moveTo>
                  <a:pt x="535304" y="53340"/>
                </a:moveTo>
                <a:lnTo>
                  <a:pt x="526033" y="53340"/>
                </a:lnTo>
                <a:lnTo>
                  <a:pt x="526033" y="106299"/>
                </a:lnTo>
                <a:lnTo>
                  <a:pt x="535304" y="106299"/>
                </a:lnTo>
                <a:lnTo>
                  <a:pt x="535304" y="53340"/>
                </a:lnTo>
                <a:close/>
              </a:path>
              <a:path w="558164" h="111760">
                <a:moveTo>
                  <a:pt x="492505" y="10795"/>
                </a:moveTo>
                <a:lnTo>
                  <a:pt x="478408" y="10795"/>
                </a:lnTo>
                <a:lnTo>
                  <a:pt x="472313" y="14350"/>
                </a:lnTo>
                <a:lnTo>
                  <a:pt x="460248" y="51181"/>
                </a:lnTo>
                <a:lnTo>
                  <a:pt x="460699" y="60071"/>
                </a:lnTo>
                <a:lnTo>
                  <a:pt x="478408" y="91567"/>
                </a:lnTo>
                <a:lnTo>
                  <a:pt x="492887" y="91567"/>
                </a:lnTo>
                <a:lnTo>
                  <a:pt x="498855" y="88265"/>
                </a:lnTo>
                <a:lnTo>
                  <a:pt x="502423" y="83058"/>
                </a:lnTo>
                <a:lnTo>
                  <a:pt x="480821" y="83058"/>
                </a:lnTo>
                <a:lnTo>
                  <a:pt x="476885" y="80010"/>
                </a:lnTo>
                <a:lnTo>
                  <a:pt x="471369" y="67976"/>
                </a:lnTo>
                <a:lnTo>
                  <a:pt x="471273" y="67691"/>
                </a:lnTo>
                <a:lnTo>
                  <a:pt x="469900" y="60198"/>
                </a:lnTo>
                <a:lnTo>
                  <a:pt x="469900" y="42037"/>
                </a:lnTo>
                <a:lnTo>
                  <a:pt x="471296" y="34544"/>
                </a:lnTo>
                <a:lnTo>
                  <a:pt x="474090" y="28321"/>
                </a:lnTo>
                <a:lnTo>
                  <a:pt x="476885" y="22225"/>
                </a:lnTo>
                <a:lnTo>
                  <a:pt x="480821" y="19050"/>
                </a:lnTo>
                <a:lnTo>
                  <a:pt x="502209" y="19050"/>
                </a:lnTo>
                <a:lnTo>
                  <a:pt x="498220" y="13843"/>
                </a:lnTo>
                <a:lnTo>
                  <a:pt x="492505" y="10795"/>
                </a:lnTo>
                <a:close/>
              </a:path>
              <a:path w="558164" h="111760">
                <a:moveTo>
                  <a:pt x="502209" y="19050"/>
                </a:moveTo>
                <a:lnTo>
                  <a:pt x="490727" y="19050"/>
                </a:lnTo>
                <a:lnTo>
                  <a:pt x="494538" y="22225"/>
                </a:lnTo>
                <a:lnTo>
                  <a:pt x="497331" y="28321"/>
                </a:lnTo>
                <a:lnTo>
                  <a:pt x="500252" y="34544"/>
                </a:lnTo>
                <a:lnTo>
                  <a:pt x="501650" y="42037"/>
                </a:lnTo>
                <a:lnTo>
                  <a:pt x="501626" y="60198"/>
                </a:lnTo>
                <a:lnTo>
                  <a:pt x="500252" y="67691"/>
                </a:lnTo>
                <a:lnTo>
                  <a:pt x="497331" y="73913"/>
                </a:lnTo>
                <a:lnTo>
                  <a:pt x="494538" y="80010"/>
                </a:lnTo>
                <a:lnTo>
                  <a:pt x="490727" y="83058"/>
                </a:lnTo>
                <a:lnTo>
                  <a:pt x="502423" y="83058"/>
                </a:lnTo>
                <a:lnTo>
                  <a:pt x="511175" y="53721"/>
                </a:lnTo>
                <a:lnTo>
                  <a:pt x="511175" y="53340"/>
                </a:lnTo>
                <a:lnTo>
                  <a:pt x="535304" y="53340"/>
                </a:lnTo>
                <a:lnTo>
                  <a:pt x="535304" y="44958"/>
                </a:lnTo>
                <a:lnTo>
                  <a:pt x="510920" y="44958"/>
                </a:lnTo>
                <a:lnTo>
                  <a:pt x="509972" y="37385"/>
                </a:lnTo>
                <a:lnTo>
                  <a:pt x="508285" y="30670"/>
                </a:lnTo>
                <a:lnTo>
                  <a:pt x="505884" y="24812"/>
                </a:lnTo>
                <a:lnTo>
                  <a:pt x="502792" y="19812"/>
                </a:lnTo>
                <a:lnTo>
                  <a:pt x="502209" y="19050"/>
                </a:lnTo>
                <a:close/>
              </a:path>
              <a:path w="558164" h="111760">
                <a:moveTo>
                  <a:pt x="535304" y="2540"/>
                </a:moveTo>
                <a:lnTo>
                  <a:pt x="526033" y="2540"/>
                </a:lnTo>
                <a:lnTo>
                  <a:pt x="526033" y="44958"/>
                </a:lnTo>
                <a:lnTo>
                  <a:pt x="535304" y="44958"/>
                </a:lnTo>
                <a:lnTo>
                  <a:pt x="535304" y="2540"/>
                </a:lnTo>
                <a:close/>
              </a:path>
              <a:path w="558164" h="111760">
                <a:moveTo>
                  <a:pt x="153035" y="8762"/>
                </a:moveTo>
                <a:lnTo>
                  <a:pt x="135381" y="8762"/>
                </a:lnTo>
                <a:lnTo>
                  <a:pt x="128396" y="12446"/>
                </a:lnTo>
                <a:lnTo>
                  <a:pt x="115188" y="49530"/>
                </a:lnTo>
                <a:lnTo>
                  <a:pt x="115685" y="58293"/>
                </a:lnTo>
                <a:lnTo>
                  <a:pt x="135381" y="90424"/>
                </a:lnTo>
                <a:lnTo>
                  <a:pt x="153035" y="90424"/>
                </a:lnTo>
                <a:lnTo>
                  <a:pt x="160019" y="86741"/>
                </a:lnTo>
                <a:lnTo>
                  <a:pt x="163317" y="81915"/>
                </a:lnTo>
                <a:lnTo>
                  <a:pt x="138049" y="81915"/>
                </a:lnTo>
                <a:lnTo>
                  <a:pt x="133223" y="78740"/>
                </a:lnTo>
                <a:lnTo>
                  <a:pt x="126450" y="66198"/>
                </a:lnTo>
                <a:lnTo>
                  <a:pt x="126337" y="65912"/>
                </a:lnTo>
                <a:lnTo>
                  <a:pt x="124713" y="58420"/>
                </a:lnTo>
                <a:lnTo>
                  <a:pt x="124713" y="40640"/>
                </a:lnTo>
                <a:lnTo>
                  <a:pt x="126364" y="33147"/>
                </a:lnTo>
                <a:lnTo>
                  <a:pt x="133223" y="20447"/>
                </a:lnTo>
                <a:lnTo>
                  <a:pt x="138049" y="17145"/>
                </a:lnTo>
                <a:lnTo>
                  <a:pt x="163341" y="17145"/>
                </a:lnTo>
                <a:lnTo>
                  <a:pt x="160019" y="12446"/>
                </a:lnTo>
                <a:lnTo>
                  <a:pt x="153035" y="8762"/>
                </a:lnTo>
                <a:close/>
              </a:path>
              <a:path w="558164" h="111760">
                <a:moveTo>
                  <a:pt x="163341" y="17145"/>
                </a:moveTo>
                <a:lnTo>
                  <a:pt x="150621" y="17145"/>
                </a:lnTo>
                <a:lnTo>
                  <a:pt x="155448" y="20447"/>
                </a:lnTo>
                <a:lnTo>
                  <a:pt x="162051" y="33147"/>
                </a:lnTo>
                <a:lnTo>
                  <a:pt x="163829" y="40640"/>
                </a:lnTo>
                <a:lnTo>
                  <a:pt x="163800" y="58420"/>
                </a:lnTo>
                <a:lnTo>
                  <a:pt x="162051" y="65912"/>
                </a:lnTo>
                <a:lnTo>
                  <a:pt x="158341" y="73175"/>
                </a:lnTo>
                <a:lnTo>
                  <a:pt x="155448" y="78740"/>
                </a:lnTo>
                <a:lnTo>
                  <a:pt x="150621" y="81915"/>
                </a:lnTo>
                <a:lnTo>
                  <a:pt x="163317" y="81915"/>
                </a:lnTo>
                <a:lnTo>
                  <a:pt x="173100" y="49530"/>
                </a:lnTo>
                <a:lnTo>
                  <a:pt x="172620" y="40743"/>
                </a:lnTo>
                <a:lnTo>
                  <a:pt x="171164" y="32861"/>
                </a:lnTo>
                <a:lnTo>
                  <a:pt x="168707" y="25884"/>
                </a:lnTo>
                <a:lnTo>
                  <a:pt x="165226" y="19812"/>
                </a:lnTo>
                <a:lnTo>
                  <a:pt x="163341" y="17145"/>
                </a:lnTo>
                <a:close/>
              </a:path>
              <a:path w="558164" h="111760">
                <a:moveTo>
                  <a:pt x="323976" y="0"/>
                </a:moveTo>
                <a:lnTo>
                  <a:pt x="314451" y="0"/>
                </a:lnTo>
                <a:lnTo>
                  <a:pt x="314451" y="41783"/>
                </a:lnTo>
                <a:lnTo>
                  <a:pt x="291464" y="41783"/>
                </a:lnTo>
                <a:lnTo>
                  <a:pt x="291464" y="49784"/>
                </a:lnTo>
                <a:lnTo>
                  <a:pt x="314451" y="49784"/>
                </a:lnTo>
                <a:lnTo>
                  <a:pt x="314451" y="111251"/>
                </a:lnTo>
                <a:lnTo>
                  <a:pt x="323976" y="111251"/>
                </a:lnTo>
                <a:lnTo>
                  <a:pt x="323976" y="0"/>
                </a:lnTo>
                <a:close/>
              </a:path>
              <a:path w="558164" h="111760">
                <a:moveTo>
                  <a:pt x="284733" y="11430"/>
                </a:moveTo>
                <a:lnTo>
                  <a:pt x="233806" y="11430"/>
                </a:lnTo>
                <a:lnTo>
                  <a:pt x="233806" y="19176"/>
                </a:lnTo>
                <a:lnTo>
                  <a:pt x="275463" y="19176"/>
                </a:lnTo>
                <a:lnTo>
                  <a:pt x="275463" y="45720"/>
                </a:lnTo>
                <a:lnTo>
                  <a:pt x="233806" y="45720"/>
                </a:lnTo>
                <a:lnTo>
                  <a:pt x="233806" y="88646"/>
                </a:lnTo>
                <a:lnTo>
                  <a:pt x="272033" y="88137"/>
                </a:lnTo>
                <a:lnTo>
                  <a:pt x="279018" y="87757"/>
                </a:lnTo>
                <a:lnTo>
                  <a:pt x="286257" y="86995"/>
                </a:lnTo>
                <a:lnTo>
                  <a:pt x="293496" y="86360"/>
                </a:lnTo>
                <a:lnTo>
                  <a:pt x="298703" y="85725"/>
                </a:lnTo>
                <a:lnTo>
                  <a:pt x="302005" y="85090"/>
                </a:lnTo>
                <a:lnTo>
                  <a:pt x="302005" y="80772"/>
                </a:lnTo>
                <a:lnTo>
                  <a:pt x="243204" y="80772"/>
                </a:lnTo>
                <a:lnTo>
                  <a:pt x="243204" y="53467"/>
                </a:lnTo>
                <a:lnTo>
                  <a:pt x="284733" y="53467"/>
                </a:lnTo>
                <a:lnTo>
                  <a:pt x="284733" y="11430"/>
                </a:lnTo>
                <a:close/>
              </a:path>
              <a:path w="558164" h="111760">
                <a:moveTo>
                  <a:pt x="302005" y="77470"/>
                </a:moveTo>
                <a:lnTo>
                  <a:pt x="299212" y="77978"/>
                </a:lnTo>
                <a:lnTo>
                  <a:pt x="294258" y="78612"/>
                </a:lnTo>
                <a:lnTo>
                  <a:pt x="287146" y="79248"/>
                </a:lnTo>
                <a:lnTo>
                  <a:pt x="280035" y="80010"/>
                </a:lnTo>
                <a:lnTo>
                  <a:pt x="273557" y="80391"/>
                </a:lnTo>
                <a:lnTo>
                  <a:pt x="267588" y="80518"/>
                </a:lnTo>
                <a:lnTo>
                  <a:pt x="243204" y="80772"/>
                </a:lnTo>
                <a:lnTo>
                  <a:pt x="302005" y="80772"/>
                </a:lnTo>
                <a:lnTo>
                  <a:pt x="302005" y="77470"/>
                </a:lnTo>
                <a:close/>
              </a:path>
              <a:path w="558164" h="111760">
                <a:moveTo>
                  <a:pt x="400050" y="7620"/>
                </a:moveTo>
                <a:lnTo>
                  <a:pt x="389763" y="7620"/>
                </a:lnTo>
                <a:lnTo>
                  <a:pt x="389763" y="21336"/>
                </a:lnTo>
                <a:lnTo>
                  <a:pt x="388365" y="26670"/>
                </a:lnTo>
                <a:lnTo>
                  <a:pt x="358648" y="57276"/>
                </a:lnTo>
                <a:lnTo>
                  <a:pt x="352932" y="60198"/>
                </a:lnTo>
                <a:lnTo>
                  <a:pt x="348614" y="62103"/>
                </a:lnTo>
                <a:lnTo>
                  <a:pt x="345948" y="62865"/>
                </a:lnTo>
                <a:lnTo>
                  <a:pt x="352425" y="69723"/>
                </a:lnTo>
                <a:lnTo>
                  <a:pt x="378460" y="54610"/>
                </a:lnTo>
                <a:lnTo>
                  <a:pt x="382650" y="51054"/>
                </a:lnTo>
                <a:lnTo>
                  <a:pt x="386333" y="47117"/>
                </a:lnTo>
                <a:lnTo>
                  <a:pt x="389254" y="42799"/>
                </a:lnTo>
                <a:lnTo>
                  <a:pt x="392302" y="38608"/>
                </a:lnTo>
                <a:lnTo>
                  <a:pt x="394207" y="35179"/>
                </a:lnTo>
                <a:lnTo>
                  <a:pt x="394969" y="32638"/>
                </a:lnTo>
                <a:lnTo>
                  <a:pt x="404507" y="32638"/>
                </a:lnTo>
                <a:lnTo>
                  <a:pt x="401446" y="26670"/>
                </a:lnTo>
                <a:lnTo>
                  <a:pt x="400050" y="21336"/>
                </a:lnTo>
                <a:lnTo>
                  <a:pt x="400050" y="7620"/>
                </a:lnTo>
                <a:close/>
              </a:path>
              <a:path w="558164" h="111760">
                <a:moveTo>
                  <a:pt x="404507" y="32638"/>
                </a:moveTo>
                <a:lnTo>
                  <a:pt x="394969" y="32638"/>
                </a:lnTo>
                <a:lnTo>
                  <a:pt x="395604" y="35179"/>
                </a:lnTo>
                <a:lnTo>
                  <a:pt x="397510" y="38608"/>
                </a:lnTo>
                <a:lnTo>
                  <a:pt x="400557" y="42799"/>
                </a:lnTo>
                <a:lnTo>
                  <a:pt x="403605" y="47117"/>
                </a:lnTo>
                <a:lnTo>
                  <a:pt x="407162" y="51054"/>
                </a:lnTo>
                <a:lnTo>
                  <a:pt x="411352" y="54610"/>
                </a:lnTo>
                <a:lnTo>
                  <a:pt x="416178" y="58800"/>
                </a:lnTo>
                <a:lnTo>
                  <a:pt x="421131" y="62103"/>
                </a:lnTo>
                <a:lnTo>
                  <a:pt x="426338" y="64770"/>
                </a:lnTo>
                <a:lnTo>
                  <a:pt x="431418" y="67437"/>
                </a:lnTo>
                <a:lnTo>
                  <a:pt x="435101" y="68961"/>
                </a:lnTo>
                <a:lnTo>
                  <a:pt x="437388" y="69723"/>
                </a:lnTo>
                <a:lnTo>
                  <a:pt x="443864" y="62865"/>
                </a:lnTo>
                <a:lnTo>
                  <a:pt x="441198" y="62103"/>
                </a:lnTo>
                <a:lnTo>
                  <a:pt x="437006" y="60198"/>
                </a:lnTo>
                <a:lnTo>
                  <a:pt x="407035" y="37465"/>
                </a:lnTo>
                <a:lnTo>
                  <a:pt x="404507" y="32638"/>
                </a:lnTo>
                <a:close/>
              </a:path>
              <a:path w="558164" h="111760">
                <a:moveTo>
                  <a:pt x="557656" y="0"/>
                </a:moveTo>
                <a:lnTo>
                  <a:pt x="548386" y="0"/>
                </a:lnTo>
                <a:lnTo>
                  <a:pt x="548386" y="111251"/>
                </a:lnTo>
                <a:lnTo>
                  <a:pt x="557656" y="111251"/>
                </a:lnTo>
                <a:lnTo>
                  <a:pt x="557656" y="0"/>
                </a:lnTo>
                <a:close/>
              </a:path>
              <a:path w="558164" h="111760">
                <a:moveTo>
                  <a:pt x="208661" y="0"/>
                </a:moveTo>
                <a:lnTo>
                  <a:pt x="199136" y="0"/>
                </a:lnTo>
                <a:lnTo>
                  <a:pt x="199136" y="111251"/>
                </a:lnTo>
                <a:lnTo>
                  <a:pt x="208661" y="111251"/>
                </a:lnTo>
                <a:lnTo>
                  <a:pt x="208661" y="0"/>
                </a:lnTo>
                <a:close/>
              </a:path>
              <a:path w="558164" h="111760">
                <a:moveTo>
                  <a:pt x="86360" y="0"/>
                </a:moveTo>
                <a:lnTo>
                  <a:pt x="76962" y="0"/>
                </a:lnTo>
                <a:lnTo>
                  <a:pt x="76962" y="111251"/>
                </a:lnTo>
                <a:lnTo>
                  <a:pt x="86360" y="111251"/>
                </a:lnTo>
                <a:lnTo>
                  <a:pt x="86360" y="52578"/>
                </a:lnTo>
                <a:lnTo>
                  <a:pt x="104520" y="52578"/>
                </a:lnTo>
                <a:lnTo>
                  <a:pt x="104520" y="44450"/>
                </a:lnTo>
                <a:lnTo>
                  <a:pt x="86360" y="44450"/>
                </a:lnTo>
                <a:lnTo>
                  <a:pt x="8636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565903" y="3175254"/>
            <a:ext cx="224155" cy="11125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842636" y="3175254"/>
            <a:ext cx="330835" cy="113664"/>
          </a:xfrm>
          <a:custGeom>
            <a:avLst/>
            <a:gdLst/>
            <a:ahLst/>
            <a:cxnLst/>
            <a:rect l="l" t="t" r="r" b="b"/>
            <a:pathLst>
              <a:path w="330835" h="113664">
                <a:moveTo>
                  <a:pt x="172338" y="70866"/>
                </a:moveTo>
                <a:lnTo>
                  <a:pt x="134365" y="80899"/>
                </a:lnTo>
                <a:lnTo>
                  <a:pt x="130810" y="86106"/>
                </a:lnTo>
                <a:lnTo>
                  <a:pt x="130810" y="98551"/>
                </a:lnTo>
                <a:lnTo>
                  <a:pt x="172338" y="113411"/>
                </a:lnTo>
                <a:lnTo>
                  <a:pt x="181911" y="113051"/>
                </a:lnTo>
                <a:lnTo>
                  <a:pt x="190245" y="111966"/>
                </a:lnTo>
                <a:lnTo>
                  <a:pt x="197342" y="110142"/>
                </a:lnTo>
                <a:lnTo>
                  <a:pt x="203200" y="107569"/>
                </a:lnTo>
                <a:lnTo>
                  <a:pt x="205867" y="106045"/>
                </a:lnTo>
                <a:lnTo>
                  <a:pt x="162940" y="106045"/>
                </a:lnTo>
                <a:lnTo>
                  <a:pt x="155321" y="104775"/>
                </a:lnTo>
                <a:lnTo>
                  <a:pt x="149478" y="102108"/>
                </a:lnTo>
                <a:lnTo>
                  <a:pt x="143637" y="99568"/>
                </a:lnTo>
                <a:lnTo>
                  <a:pt x="140715" y="96266"/>
                </a:lnTo>
                <a:lnTo>
                  <a:pt x="140715" y="87884"/>
                </a:lnTo>
                <a:lnTo>
                  <a:pt x="143637" y="84582"/>
                </a:lnTo>
                <a:lnTo>
                  <a:pt x="149478" y="82169"/>
                </a:lnTo>
                <a:lnTo>
                  <a:pt x="155321" y="79883"/>
                </a:lnTo>
                <a:lnTo>
                  <a:pt x="162940" y="78740"/>
                </a:lnTo>
                <a:lnTo>
                  <a:pt x="206411" y="78740"/>
                </a:lnTo>
                <a:lnTo>
                  <a:pt x="203200" y="76962"/>
                </a:lnTo>
                <a:lnTo>
                  <a:pt x="197342" y="74295"/>
                </a:lnTo>
                <a:lnTo>
                  <a:pt x="190246" y="72390"/>
                </a:lnTo>
                <a:lnTo>
                  <a:pt x="181911" y="71247"/>
                </a:lnTo>
                <a:lnTo>
                  <a:pt x="172338" y="70866"/>
                </a:lnTo>
                <a:close/>
              </a:path>
              <a:path w="330835" h="113664">
                <a:moveTo>
                  <a:pt x="206411" y="78740"/>
                </a:moveTo>
                <a:lnTo>
                  <a:pt x="181610" y="78740"/>
                </a:lnTo>
                <a:lnTo>
                  <a:pt x="189229" y="79883"/>
                </a:lnTo>
                <a:lnTo>
                  <a:pt x="195199" y="82296"/>
                </a:lnTo>
                <a:lnTo>
                  <a:pt x="201040" y="84836"/>
                </a:lnTo>
                <a:lnTo>
                  <a:pt x="203962" y="88137"/>
                </a:lnTo>
                <a:lnTo>
                  <a:pt x="203962" y="96647"/>
                </a:lnTo>
                <a:lnTo>
                  <a:pt x="201040" y="99949"/>
                </a:lnTo>
                <a:lnTo>
                  <a:pt x="189357" y="104775"/>
                </a:lnTo>
                <a:lnTo>
                  <a:pt x="181737" y="106045"/>
                </a:lnTo>
                <a:lnTo>
                  <a:pt x="205867" y="106045"/>
                </a:lnTo>
                <a:lnTo>
                  <a:pt x="210312" y="103505"/>
                </a:lnTo>
                <a:lnTo>
                  <a:pt x="213867" y="98551"/>
                </a:lnTo>
                <a:lnTo>
                  <a:pt x="213867" y="86106"/>
                </a:lnTo>
                <a:lnTo>
                  <a:pt x="210312" y="80899"/>
                </a:lnTo>
                <a:lnTo>
                  <a:pt x="206411" y="78740"/>
                </a:lnTo>
                <a:close/>
              </a:path>
              <a:path w="330835" h="113664">
                <a:moveTo>
                  <a:pt x="100075" y="65024"/>
                </a:moveTo>
                <a:lnTo>
                  <a:pt x="21716" y="65024"/>
                </a:lnTo>
                <a:lnTo>
                  <a:pt x="21716" y="72390"/>
                </a:lnTo>
                <a:lnTo>
                  <a:pt x="89915" y="72390"/>
                </a:lnTo>
                <a:lnTo>
                  <a:pt x="89915" y="83693"/>
                </a:lnTo>
                <a:lnTo>
                  <a:pt x="21716" y="83693"/>
                </a:lnTo>
                <a:lnTo>
                  <a:pt x="21716" y="110109"/>
                </a:lnTo>
                <a:lnTo>
                  <a:pt x="102997" y="110109"/>
                </a:lnTo>
                <a:lnTo>
                  <a:pt x="102997" y="102870"/>
                </a:lnTo>
                <a:lnTo>
                  <a:pt x="31876" y="102870"/>
                </a:lnTo>
                <a:lnTo>
                  <a:pt x="31876" y="90932"/>
                </a:lnTo>
                <a:lnTo>
                  <a:pt x="100075" y="90932"/>
                </a:lnTo>
                <a:lnTo>
                  <a:pt x="100075" y="65024"/>
                </a:lnTo>
                <a:close/>
              </a:path>
              <a:path w="330835" h="113664">
                <a:moveTo>
                  <a:pt x="212725" y="48641"/>
                </a:moveTo>
                <a:lnTo>
                  <a:pt x="203326" y="48641"/>
                </a:lnTo>
                <a:lnTo>
                  <a:pt x="203326" y="69215"/>
                </a:lnTo>
                <a:lnTo>
                  <a:pt x="212725" y="69215"/>
                </a:lnTo>
                <a:lnTo>
                  <a:pt x="212725" y="48641"/>
                </a:lnTo>
                <a:close/>
              </a:path>
              <a:path w="330835" h="113664">
                <a:moveTo>
                  <a:pt x="130810" y="5334"/>
                </a:moveTo>
                <a:lnTo>
                  <a:pt x="121285" y="5334"/>
                </a:lnTo>
                <a:lnTo>
                  <a:pt x="121285" y="60706"/>
                </a:lnTo>
                <a:lnTo>
                  <a:pt x="175005" y="60706"/>
                </a:lnTo>
                <a:lnTo>
                  <a:pt x="175005" y="52832"/>
                </a:lnTo>
                <a:lnTo>
                  <a:pt x="130810" y="52832"/>
                </a:lnTo>
                <a:lnTo>
                  <a:pt x="130810" y="32766"/>
                </a:lnTo>
                <a:lnTo>
                  <a:pt x="175005" y="32766"/>
                </a:lnTo>
                <a:lnTo>
                  <a:pt x="175005" y="27050"/>
                </a:lnTo>
                <a:lnTo>
                  <a:pt x="212725" y="27050"/>
                </a:lnTo>
                <a:lnTo>
                  <a:pt x="212725" y="24892"/>
                </a:lnTo>
                <a:lnTo>
                  <a:pt x="130810" y="24892"/>
                </a:lnTo>
                <a:lnTo>
                  <a:pt x="130810" y="5334"/>
                </a:lnTo>
                <a:close/>
              </a:path>
              <a:path w="330835" h="113664">
                <a:moveTo>
                  <a:pt x="175005" y="32766"/>
                </a:moveTo>
                <a:lnTo>
                  <a:pt x="165735" y="32766"/>
                </a:lnTo>
                <a:lnTo>
                  <a:pt x="165735" y="52832"/>
                </a:lnTo>
                <a:lnTo>
                  <a:pt x="175005" y="52832"/>
                </a:lnTo>
                <a:lnTo>
                  <a:pt x="175005" y="48641"/>
                </a:lnTo>
                <a:lnTo>
                  <a:pt x="212725" y="48641"/>
                </a:lnTo>
                <a:lnTo>
                  <a:pt x="212725" y="41148"/>
                </a:lnTo>
                <a:lnTo>
                  <a:pt x="175005" y="41148"/>
                </a:lnTo>
                <a:lnTo>
                  <a:pt x="175005" y="32766"/>
                </a:lnTo>
                <a:close/>
              </a:path>
              <a:path w="330835" h="113664">
                <a:moveTo>
                  <a:pt x="212725" y="27050"/>
                </a:moveTo>
                <a:lnTo>
                  <a:pt x="203326" y="27050"/>
                </a:lnTo>
                <a:lnTo>
                  <a:pt x="203326" y="41148"/>
                </a:lnTo>
                <a:lnTo>
                  <a:pt x="212725" y="41148"/>
                </a:lnTo>
                <a:lnTo>
                  <a:pt x="212725" y="27050"/>
                </a:lnTo>
                <a:close/>
              </a:path>
              <a:path w="330835" h="113664">
                <a:moveTo>
                  <a:pt x="175005" y="5334"/>
                </a:moveTo>
                <a:lnTo>
                  <a:pt x="165735" y="5334"/>
                </a:lnTo>
                <a:lnTo>
                  <a:pt x="165735" y="24892"/>
                </a:lnTo>
                <a:lnTo>
                  <a:pt x="212725" y="24892"/>
                </a:lnTo>
                <a:lnTo>
                  <a:pt x="212725" y="19431"/>
                </a:lnTo>
                <a:lnTo>
                  <a:pt x="175005" y="19431"/>
                </a:lnTo>
                <a:lnTo>
                  <a:pt x="175005" y="5334"/>
                </a:lnTo>
                <a:close/>
              </a:path>
              <a:path w="330835" h="113664">
                <a:moveTo>
                  <a:pt x="212725" y="0"/>
                </a:moveTo>
                <a:lnTo>
                  <a:pt x="203326" y="0"/>
                </a:lnTo>
                <a:lnTo>
                  <a:pt x="203326" y="19431"/>
                </a:lnTo>
                <a:lnTo>
                  <a:pt x="212725" y="19431"/>
                </a:lnTo>
                <a:lnTo>
                  <a:pt x="212725" y="0"/>
                </a:lnTo>
                <a:close/>
              </a:path>
              <a:path w="330835" h="113664">
                <a:moveTo>
                  <a:pt x="308355" y="53340"/>
                </a:moveTo>
                <a:lnTo>
                  <a:pt x="299085" y="53340"/>
                </a:lnTo>
                <a:lnTo>
                  <a:pt x="299085" y="106299"/>
                </a:lnTo>
                <a:lnTo>
                  <a:pt x="308355" y="106299"/>
                </a:lnTo>
                <a:lnTo>
                  <a:pt x="308355" y="53340"/>
                </a:lnTo>
                <a:close/>
              </a:path>
              <a:path w="330835" h="113664">
                <a:moveTo>
                  <a:pt x="265557" y="10795"/>
                </a:moveTo>
                <a:lnTo>
                  <a:pt x="251460" y="10795"/>
                </a:lnTo>
                <a:lnTo>
                  <a:pt x="245363" y="14350"/>
                </a:lnTo>
                <a:lnTo>
                  <a:pt x="233299" y="51181"/>
                </a:lnTo>
                <a:lnTo>
                  <a:pt x="233750" y="60071"/>
                </a:lnTo>
                <a:lnTo>
                  <a:pt x="251460" y="91567"/>
                </a:lnTo>
                <a:lnTo>
                  <a:pt x="265938" y="91567"/>
                </a:lnTo>
                <a:lnTo>
                  <a:pt x="271907" y="88265"/>
                </a:lnTo>
                <a:lnTo>
                  <a:pt x="275474" y="83058"/>
                </a:lnTo>
                <a:lnTo>
                  <a:pt x="253873" y="83058"/>
                </a:lnTo>
                <a:lnTo>
                  <a:pt x="249936" y="80010"/>
                </a:lnTo>
                <a:lnTo>
                  <a:pt x="244420" y="67976"/>
                </a:lnTo>
                <a:lnTo>
                  <a:pt x="244324" y="67691"/>
                </a:lnTo>
                <a:lnTo>
                  <a:pt x="242950" y="60198"/>
                </a:lnTo>
                <a:lnTo>
                  <a:pt x="242950" y="42037"/>
                </a:lnTo>
                <a:lnTo>
                  <a:pt x="244348" y="34544"/>
                </a:lnTo>
                <a:lnTo>
                  <a:pt x="247141" y="28321"/>
                </a:lnTo>
                <a:lnTo>
                  <a:pt x="249936" y="22225"/>
                </a:lnTo>
                <a:lnTo>
                  <a:pt x="253873" y="19050"/>
                </a:lnTo>
                <a:lnTo>
                  <a:pt x="275260" y="19050"/>
                </a:lnTo>
                <a:lnTo>
                  <a:pt x="271272" y="13843"/>
                </a:lnTo>
                <a:lnTo>
                  <a:pt x="265557" y="10795"/>
                </a:lnTo>
                <a:close/>
              </a:path>
              <a:path w="330835" h="113664">
                <a:moveTo>
                  <a:pt x="275260" y="19050"/>
                </a:moveTo>
                <a:lnTo>
                  <a:pt x="263778" y="19050"/>
                </a:lnTo>
                <a:lnTo>
                  <a:pt x="267588" y="22225"/>
                </a:lnTo>
                <a:lnTo>
                  <a:pt x="270383" y="28321"/>
                </a:lnTo>
                <a:lnTo>
                  <a:pt x="273303" y="34544"/>
                </a:lnTo>
                <a:lnTo>
                  <a:pt x="274700" y="42037"/>
                </a:lnTo>
                <a:lnTo>
                  <a:pt x="274677" y="60198"/>
                </a:lnTo>
                <a:lnTo>
                  <a:pt x="273303" y="67691"/>
                </a:lnTo>
                <a:lnTo>
                  <a:pt x="270383" y="73913"/>
                </a:lnTo>
                <a:lnTo>
                  <a:pt x="267588" y="80010"/>
                </a:lnTo>
                <a:lnTo>
                  <a:pt x="263778" y="83058"/>
                </a:lnTo>
                <a:lnTo>
                  <a:pt x="275474" y="83058"/>
                </a:lnTo>
                <a:lnTo>
                  <a:pt x="284225" y="53721"/>
                </a:lnTo>
                <a:lnTo>
                  <a:pt x="284225" y="53340"/>
                </a:lnTo>
                <a:lnTo>
                  <a:pt x="308355" y="53340"/>
                </a:lnTo>
                <a:lnTo>
                  <a:pt x="308355" y="44958"/>
                </a:lnTo>
                <a:lnTo>
                  <a:pt x="283972" y="44958"/>
                </a:lnTo>
                <a:lnTo>
                  <a:pt x="283023" y="37385"/>
                </a:lnTo>
                <a:lnTo>
                  <a:pt x="281336" y="30670"/>
                </a:lnTo>
                <a:lnTo>
                  <a:pt x="278935" y="24812"/>
                </a:lnTo>
                <a:lnTo>
                  <a:pt x="275843" y="19812"/>
                </a:lnTo>
                <a:lnTo>
                  <a:pt x="275260" y="19050"/>
                </a:lnTo>
                <a:close/>
              </a:path>
              <a:path w="330835" h="113664">
                <a:moveTo>
                  <a:pt x="308355" y="2540"/>
                </a:moveTo>
                <a:lnTo>
                  <a:pt x="299085" y="2540"/>
                </a:lnTo>
                <a:lnTo>
                  <a:pt x="299085" y="44958"/>
                </a:lnTo>
                <a:lnTo>
                  <a:pt x="308355" y="44958"/>
                </a:lnTo>
                <a:lnTo>
                  <a:pt x="308355" y="2540"/>
                </a:lnTo>
                <a:close/>
              </a:path>
              <a:path w="330835" h="113664">
                <a:moveTo>
                  <a:pt x="42163" y="14986"/>
                </a:moveTo>
                <a:lnTo>
                  <a:pt x="32258" y="14986"/>
                </a:lnTo>
                <a:lnTo>
                  <a:pt x="32130" y="16637"/>
                </a:lnTo>
                <a:lnTo>
                  <a:pt x="32003" y="20700"/>
                </a:lnTo>
                <a:lnTo>
                  <a:pt x="31241" y="24384"/>
                </a:lnTo>
                <a:lnTo>
                  <a:pt x="27939" y="31242"/>
                </a:lnTo>
                <a:lnTo>
                  <a:pt x="25653" y="34417"/>
                </a:lnTo>
                <a:lnTo>
                  <a:pt x="22610" y="37465"/>
                </a:lnTo>
                <a:lnTo>
                  <a:pt x="19430" y="40767"/>
                </a:lnTo>
                <a:lnTo>
                  <a:pt x="0" y="51943"/>
                </a:lnTo>
                <a:lnTo>
                  <a:pt x="6476" y="58800"/>
                </a:lnTo>
                <a:lnTo>
                  <a:pt x="36322" y="33909"/>
                </a:lnTo>
                <a:lnTo>
                  <a:pt x="37211" y="31750"/>
                </a:lnTo>
                <a:lnTo>
                  <a:pt x="47625" y="31750"/>
                </a:lnTo>
                <a:lnTo>
                  <a:pt x="43561" y="24384"/>
                </a:lnTo>
                <a:lnTo>
                  <a:pt x="42417" y="20574"/>
                </a:lnTo>
                <a:lnTo>
                  <a:pt x="42290" y="16510"/>
                </a:lnTo>
                <a:lnTo>
                  <a:pt x="42163" y="14986"/>
                </a:lnTo>
                <a:close/>
              </a:path>
              <a:path w="330835" h="113664">
                <a:moveTo>
                  <a:pt x="47625" y="31750"/>
                </a:moveTo>
                <a:lnTo>
                  <a:pt x="37211" y="31750"/>
                </a:lnTo>
                <a:lnTo>
                  <a:pt x="38100" y="33909"/>
                </a:lnTo>
                <a:lnTo>
                  <a:pt x="66801" y="55880"/>
                </a:lnTo>
                <a:lnTo>
                  <a:pt x="72516" y="48513"/>
                </a:lnTo>
                <a:lnTo>
                  <a:pt x="70612" y="47879"/>
                </a:lnTo>
                <a:lnTo>
                  <a:pt x="67817" y="46609"/>
                </a:lnTo>
                <a:lnTo>
                  <a:pt x="60705" y="43053"/>
                </a:lnTo>
                <a:lnTo>
                  <a:pt x="57023" y="40512"/>
                </a:lnTo>
                <a:lnTo>
                  <a:pt x="53086" y="37465"/>
                </a:lnTo>
                <a:lnTo>
                  <a:pt x="50164" y="34925"/>
                </a:lnTo>
                <a:lnTo>
                  <a:pt x="47625" y="31750"/>
                </a:lnTo>
                <a:close/>
              </a:path>
              <a:path w="330835" h="113664">
                <a:moveTo>
                  <a:pt x="67183" y="7112"/>
                </a:moveTo>
                <a:lnTo>
                  <a:pt x="7112" y="7112"/>
                </a:lnTo>
                <a:lnTo>
                  <a:pt x="7112" y="14986"/>
                </a:lnTo>
                <a:lnTo>
                  <a:pt x="67183" y="14986"/>
                </a:lnTo>
                <a:lnTo>
                  <a:pt x="67183" y="7112"/>
                </a:lnTo>
                <a:close/>
              </a:path>
              <a:path w="330835" h="113664">
                <a:moveTo>
                  <a:pt x="330708" y="0"/>
                </a:moveTo>
                <a:lnTo>
                  <a:pt x="321437" y="0"/>
                </a:lnTo>
                <a:lnTo>
                  <a:pt x="321437" y="111251"/>
                </a:lnTo>
                <a:lnTo>
                  <a:pt x="330708" y="111251"/>
                </a:lnTo>
                <a:lnTo>
                  <a:pt x="330708" y="0"/>
                </a:lnTo>
                <a:close/>
              </a:path>
              <a:path w="330835" h="113664">
                <a:moveTo>
                  <a:pt x="100457" y="0"/>
                </a:moveTo>
                <a:lnTo>
                  <a:pt x="90932" y="0"/>
                </a:lnTo>
                <a:lnTo>
                  <a:pt x="90932" y="58674"/>
                </a:lnTo>
                <a:lnTo>
                  <a:pt x="100457" y="58674"/>
                </a:lnTo>
                <a:lnTo>
                  <a:pt x="10045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239639" y="3174364"/>
            <a:ext cx="1204340" cy="11734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5967" y="3396107"/>
            <a:ext cx="111315" cy="1090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17511" y="3390900"/>
            <a:ext cx="851877" cy="11417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4539" y="3390772"/>
            <a:ext cx="1518285" cy="1143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616833" y="3390772"/>
            <a:ext cx="2790952" cy="11734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61656" y="3608070"/>
            <a:ext cx="213728" cy="11125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42441" y="3608070"/>
            <a:ext cx="1127633" cy="11341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79345" y="370172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57069" y="3624071"/>
            <a:ext cx="111379" cy="7759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624582" y="3608070"/>
            <a:ext cx="98043" cy="11125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787395" y="3608070"/>
            <a:ext cx="1918589" cy="11353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771644" y="3608070"/>
            <a:ext cx="339725" cy="113664"/>
          </a:xfrm>
          <a:custGeom>
            <a:avLst/>
            <a:gdLst/>
            <a:ahLst/>
            <a:cxnLst/>
            <a:rect l="l" t="t" r="r" b="b"/>
            <a:pathLst>
              <a:path w="339725" h="113664">
                <a:moveTo>
                  <a:pt x="134873" y="77596"/>
                </a:moveTo>
                <a:lnTo>
                  <a:pt x="125348" y="77596"/>
                </a:lnTo>
                <a:lnTo>
                  <a:pt x="125348" y="108838"/>
                </a:lnTo>
                <a:lnTo>
                  <a:pt x="210057" y="108838"/>
                </a:lnTo>
                <a:lnTo>
                  <a:pt x="210057" y="100964"/>
                </a:lnTo>
                <a:lnTo>
                  <a:pt x="134873" y="100964"/>
                </a:lnTo>
                <a:lnTo>
                  <a:pt x="134873" y="77596"/>
                </a:lnTo>
                <a:close/>
              </a:path>
              <a:path w="339725" h="113664">
                <a:moveTo>
                  <a:pt x="285750" y="69595"/>
                </a:moveTo>
                <a:lnTo>
                  <a:pt x="248919" y="80009"/>
                </a:lnTo>
                <a:lnTo>
                  <a:pt x="245617" y="85216"/>
                </a:lnTo>
                <a:lnTo>
                  <a:pt x="245617" y="98043"/>
                </a:lnTo>
                <a:lnTo>
                  <a:pt x="285750" y="113410"/>
                </a:lnTo>
                <a:lnTo>
                  <a:pt x="295130" y="113029"/>
                </a:lnTo>
                <a:lnTo>
                  <a:pt x="303260" y="111887"/>
                </a:lnTo>
                <a:lnTo>
                  <a:pt x="310128" y="109982"/>
                </a:lnTo>
                <a:lnTo>
                  <a:pt x="315721" y="107314"/>
                </a:lnTo>
                <a:lnTo>
                  <a:pt x="317825" y="106044"/>
                </a:lnTo>
                <a:lnTo>
                  <a:pt x="276732" y="106044"/>
                </a:lnTo>
                <a:lnTo>
                  <a:pt x="269366" y="104775"/>
                </a:lnTo>
                <a:lnTo>
                  <a:pt x="264032" y="102107"/>
                </a:lnTo>
                <a:lnTo>
                  <a:pt x="258571" y="99567"/>
                </a:lnTo>
                <a:lnTo>
                  <a:pt x="255777" y="96138"/>
                </a:lnTo>
                <a:lnTo>
                  <a:pt x="255777" y="87121"/>
                </a:lnTo>
                <a:lnTo>
                  <a:pt x="258571" y="83565"/>
                </a:lnTo>
                <a:lnTo>
                  <a:pt x="264032" y="81025"/>
                </a:lnTo>
                <a:lnTo>
                  <a:pt x="269366" y="78485"/>
                </a:lnTo>
                <a:lnTo>
                  <a:pt x="276732" y="77215"/>
                </a:lnTo>
                <a:lnTo>
                  <a:pt x="318035" y="77215"/>
                </a:lnTo>
                <a:lnTo>
                  <a:pt x="315721" y="75818"/>
                </a:lnTo>
                <a:lnTo>
                  <a:pt x="310128" y="73078"/>
                </a:lnTo>
                <a:lnTo>
                  <a:pt x="303260" y="71135"/>
                </a:lnTo>
                <a:lnTo>
                  <a:pt x="295130" y="69978"/>
                </a:lnTo>
                <a:lnTo>
                  <a:pt x="285750" y="69595"/>
                </a:lnTo>
                <a:close/>
              </a:path>
              <a:path w="339725" h="113664">
                <a:moveTo>
                  <a:pt x="318035" y="77215"/>
                </a:moveTo>
                <a:lnTo>
                  <a:pt x="294893" y="77215"/>
                </a:lnTo>
                <a:lnTo>
                  <a:pt x="302132" y="78485"/>
                </a:lnTo>
                <a:lnTo>
                  <a:pt x="307593" y="81025"/>
                </a:lnTo>
                <a:lnTo>
                  <a:pt x="312927" y="83692"/>
                </a:lnTo>
                <a:lnTo>
                  <a:pt x="315499" y="87121"/>
                </a:lnTo>
                <a:lnTo>
                  <a:pt x="315594" y="96138"/>
                </a:lnTo>
                <a:lnTo>
                  <a:pt x="312927" y="99567"/>
                </a:lnTo>
                <a:lnTo>
                  <a:pt x="307593" y="102107"/>
                </a:lnTo>
                <a:lnTo>
                  <a:pt x="302132" y="104775"/>
                </a:lnTo>
                <a:lnTo>
                  <a:pt x="294893" y="106044"/>
                </a:lnTo>
                <a:lnTo>
                  <a:pt x="317825" y="106044"/>
                </a:lnTo>
                <a:lnTo>
                  <a:pt x="322452" y="103250"/>
                </a:lnTo>
                <a:lnTo>
                  <a:pt x="325754" y="98043"/>
                </a:lnTo>
                <a:lnTo>
                  <a:pt x="325754" y="85216"/>
                </a:lnTo>
                <a:lnTo>
                  <a:pt x="322452" y="79882"/>
                </a:lnTo>
                <a:lnTo>
                  <a:pt x="318035" y="77215"/>
                </a:lnTo>
                <a:close/>
              </a:path>
              <a:path w="339725" h="113664">
                <a:moveTo>
                  <a:pt x="221487" y="61087"/>
                </a:moveTo>
                <a:lnTo>
                  <a:pt x="110108" y="61087"/>
                </a:lnTo>
                <a:lnTo>
                  <a:pt x="110108" y="68960"/>
                </a:lnTo>
                <a:lnTo>
                  <a:pt x="221487" y="68960"/>
                </a:lnTo>
                <a:lnTo>
                  <a:pt x="221487" y="61087"/>
                </a:lnTo>
                <a:close/>
              </a:path>
              <a:path w="339725" h="113664">
                <a:moveTo>
                  <a:pt x="170560" y="41020"/>
                </a:moveTo>
                <a:lnTo>
                  <a:pt x="161035" y="41020"/>
                </a:lnTo>
                <a:lnTo>
                  <a:pt x="161035" y="61087"/>
                </a:lnTo>
                <a:lnTo>
                  <a:pt x="170560" y="61087"/>
                </a:lnTo>
                <a:lnTo>
                  <a:pt x="170560" y="41020"/>
                </a:lnTo>
                <a:close/>
              </a:path>
              <a:path w="339725" h="113664">
                <a:moveTo>
                  <a:pt x="170814" y="634"/>
                </a:moveTo>
                <a:lnTo>
                  <a:pt x="160781" y="634"/>
                </a:lnTo>
                <a:lnTo>
                  <a:pt x="160781" y="9143"/>
                </a:lnTo>
                <a:lnTo>
                  <a:pt x="159384" y="13207"/>
                </a:lnTo>
                <a:lnTo>
                  <a:pt x="156717" y="17399"/>
                </a:lnTo>
                <a:lnTo>
                  <a:pt x="154050" y="21716"/>
                </a:lnTo>
                <a:lnTo>
                  <a:pt x="150240" y="25526"/>
                </a:lnTo>
                <a:lnTo>
                  <a:pt x="145160" y="28955"/>
                </a:lnTo>
                <a:lnTo>
                  <a:pt x="140207" y="32384"/>
                </a:lnTo>
                <a:lnTo>
                  <a:pt x="135000" y="35178"/>
                </a:lnTo>
                <a:lnTo>
                  <a:pt x="124332" y="38988"/>
                </a:lnTo>
                <a:lnTo>
                  <a:pt x="120141" y="40258"/>
                </a:lnTo>
                <a:lnTo>
                  <a:pt x="117093" y="41020"/>
                </a:lnTo>
                <a:lnTo>
                  <a:pt x="122935" y="47243"/>
                </a:lnTo>
                <a:lnTo>
                  <a:pt x="125856" y="46481"/>
                </a:lnTo>
                <a:lnTo>
                  <a:pt x="129920" y="45212"/>
                </a:lnTo>
                <a:lnTo>
                  <a:pt x="135127" y="43179"/>
                </a:lnTo>
                <a:lnTo>
                  <a:pt x="140461" y="41275"/>
                </a:lnTo>
                <a:lnTo>
                  <a:pt x="165861" y="17652"/>
                </a:lnTo>
                <a:lnTo>
                  <a:pt x="175035" y="17652"/>
                </a:lnTo>
                <a:lnTo>
                  <a:pt x="172211" y="13207"/>
                </a:lnTo>
                <a:lnTo>
                  <a:pt x="170814" y="9143"/>
                </a:lnTo>
                <a:lnTo>
                  <a:pt x="170814" y="634"/>
                </a:lnTo>
                <a:close/>
              </a:path>
              <a:path w="339725" h="113664">
                <a:moveTo>
                  <a:pt x="175035" y="17652"/>
                </a:moveTo>
                <a:lnTo>
                  <a:pt x="165861" y="17652"/>
                </a:lnTo>
                <a:lnTo>
                  <a:pt x="166496" y="19938"/>
                </a:lnTo>
                <a:lnTo>
                  <a:pt x="196468" y="43179"/>
                </a:lnTo>
                <a:lnTo>
                  <a:pt x="201802" y="45212"/>
                </a:lnTo>
                <a:lnTo>
                  <a:pt x="205866" y="46481"/>
                </a:lnTo>
                <a:lnTo>
                  <a:pt x="208660" y="47243"/>
                </a:lnTo>
                <a:lnTo>
                  <a:pt x="214502" y="41020"/>
                </a:lnTo>
                <a:lnTo>
                  <a:pt x="211454" y="40258"/>
                </a:lnTo>
                <a:lnTo>
                  <a:pt x="207263" y="38988"/>
                </a:lnTo>
                <a:lnTo>
                  <a:pt x="196595" y="35178"/>
                </a:lnTo>
                <a:lnTo>
                  <a:pt x="191388" y="32384"/>
                </a:lnTo>
                <a:lnTo>
                  <a:pt x="186435" y="28955"/>
                </a:lnTo>
                <a:lnTo>
                  <a:pt x="181355" y="25526"/>
                </a:lnTo>
                <a:lnTo>
                  <a:pt x="177545" y="21716"/>
                </a:lnTo>
                <a:lnTo>
                  <a:pt x="175035" y="17652"/>
                </a:lnTo>
                <a:close/>
              </a:path>
              <a:path w="339725" h="113664">
                <a:moveTo>
                  <a:pt x="46227" y="54482"/>
                </a:moveTo>
                <a:lnTo>
                  <a:pt x="36575" y="54482"/>
                </a:lnTo>
                <a:lnTo>
                  <a:pt x="36575" y="82676"/>
                </a:lnTo>
                <a:lnTo>
                  <a:pt x="0" y="82676"/>
                </a:lnTo>
                <a:lnTo>
                  <a:pt x="0" y="90550"/>
                </a:lnTo>
                <a:lnTo>
                  <a:pt x="28828" y="90550"/>
                </a:lnTo>
                <a:lnTo>
                  <a:pt x="71373" y="88772"/>
                </a:lnTo>
                <a:lnTo>
                  <a:pt x="82930" y="87502"/>
                </a:lnTo>
                <a:lnTo>
                  <a:pt x="82930" y="82295"/>
                </a:lnTo>
                <a:lnTo>
                  <a:pt x="46227" y="82295"/>
                </a:lnTo>
                <a:lnTo>
                  <a:pt x="46227" y="54482"/>
                </a:lnTo>
                <a:close/>
              </a:path>
              <a:path w="339725" h="113664">
                <a:moveTo>
                  <a:pt x="82930" y="79501"/>
                </a:moveTo>
                <a:lnTo>
                  <a:pt x="77977" y="80390"/>
                </a:lnTo>
                <a:lnTo>
                  <a:pt x="71119" y="81025"/>
                </a:lnTo>
                <a:lnTo>
                  <a:pt x="53847" y="82041"/>
                </a:lnTo>
                <a:lnTo>
                  <a:pt x="48386" y="82295"/>
                </a:lnTo>
                <a:lnTo>
                  <a:pt x="82930" y="82295"/>
                </a:lnTo>
                <a:lnTo>
                  <a:pt x="82930" y="79501"/>
                </a:lnTo>
                <a:close/>
              </a:path>
              <a:path w="339725" h="113664">
                <a:moveTo>
                  <a:pt x="19176" y="6730"/>
                </a:moveTo>
                <a:lnTo>
                  <a:pt x="9651" y="6730"/>
                </a:lnTo>
                <a:lnTo>
                  <a:pt x="9651" y="54482"/>
                </a:lnTo>
                <a:lnTo>
                  <a:pt x="73786" y="54482"/>
                </a:lnTo>
                <a:lnTo>
                  <a:pt x="73786" y="46608"/>
                </a:lnTo>
                <a:lnTo>
                  <a:pt x="19176" y="46608"/>
                </a:lnTo>
                <a:lnTo>
                  <a:pt x="19176" y="6730"/>
                </a:lnTo>
                <a:close/>
              </a:path>
              <a:path w="339725" h="113664">
                <a:moveTo>
                  <a:pt x="268350" y="3428"/>
                </a:moveTo>
                <a:lnTo>
                  <a:pt x="258571" y="3428"/>
                </a:lnTo>
                <a:lnTo>
                  <a:pt x="258546" y="18033"/>
                </a:lnTo>
                <a:lnTo>
                  <a:pt x="257555" y="22987"/>
                </a:lnTo>
                <a:lnTo>
                  <a:pt x="236854" y="50291"/>
                </a:lnTo>
                <a:lnTo>
                  <a:pt x="232536" y="53466"/>
                </a:lnTo>
                <a:lnTo>
                  <a:pt x="228726" y="55752"/>
                </a:lnTo>
                <a:lnTo>
                  <a:pt x="225678" y="57150"/>
                </a:lnTo>
                <a:lnTo>
                  <a:pt x="232409" y="63245"/>
                </a:lnTo>
                <a:lnTo>
                  <a:pt x="251459" y="48767"/>
                </a:lnTo>
                <a:lnTo>
                  <a:pt x="254253" y="46100"/>
                </a:lnTo>
                <a:lnTo>
                  <a:pt x="256793" y="43052"/>
                </a:lnTo>
                <a:lnTo>
                  <a:pt x="261111" y="36702"/>
                </a:lnTo>
                <a:lnTo>
                  <a:pt x="262635" y="33781"/>
                </a:lnTo>
                <a:lnTo>
                  <a:pt x="263525" y="30860"/>
                </a:lnTo>
                <a:lnTo>
                  <a:pt x="273003" y="30860"/>
                </a:lnTo>
                <a:lnTo>
                  <a:pt x="271271" y="27050"/>
                </a:lnTo>
                <a:lnTo>
                  <a:pt x="269366" y="22987"/>
                </a:lnTo>
                <a:lnTo>
                  <a:pt x="268350" y="18033"/>
                </a:lnTo>
                <a:lnTo>
                  <a:pt x="268350" y="3428"/>
                </a:lnTo>
                <a:close/>
              </a:path>
              <a:path w="339725" h="113664">
                <a:moveTo>
                  <a:pt x="273003" y="30860"/>
                </a:moveTo>
                <a:lnTo>
                  <a:pt x="263525" y="30860"/>
                </a:lnTo>
                <a:lnTo>
                  <a:pt x="264667" y="33527"/>
                </a:lnTo>
                <a:lnTo>
                  <a:pt x="293369" y="59562"/>
                </a:lnTo>
                <a:lnTo>
                  <a:pt x="295655" y="60451"/>
                </a:lnTo>
                <a:lnTo>
                  <a:pt x="301878" y="53466"/>
                </a:lnTo>
                <a:lnTo>
                  <a:pt x="298576" y="52450"/>
                </a:lnTo>
                <a:lnTo>
                  <a:pt x="294766" y="50545"/>
                </a:lnTo>
                <a:lnTo>
                  <a:pt x="290448" y="47878"/>
                </a:lnTo>
                <a:lnTo>
                  <a:pt x="286130" y="45338"/>
                </a:lnTo>
                <a:lnTo>
                  <a:pt x="282193" y="41909"/>
                </a:lnTo>
                <a:lnTo>
                  <a:pt x="278383" y="37845"/>
                </a:lnTo>
                <a:lnTo>
                  <a:pt x="275589" y="34797"/>
                </a:lnTo>
                <a:lnTo>
                  <a:pt x="273176" y="31241"/>
                </a:lnTo>
                <a:lnTo>
                  <a:pt x="273003" y="30860"/>
                </a:lnTo>
                <a:close/>
              </a:path>
              <a:path w="339725" h="113664">
                <a:moveTo>
                  <a:pt x="322833" y="0"/>
                </a:moveTo>
                <a:lnTo>
                  <a:pt x="313563" y="0"/>
                </a:lnTo>
                <a:lnTo>
                  <a:pt x="313563" y="67563"/>
                </a:lnTo>
                <a:lnTo>
                  <a:pt x="322833" y="67563"/>
                </a:lnTo>
                <a:lnTo>
                  <a:pt x="322833" y="36702"/>
                </a:lnTo>
                <a:lnTo>
                  <a:pt x="339597" y="36702"/>
                </a:lnTo>
                <a:lnTo>
                  <a:pt x="339597" y="28701"/>
                </a:lnTo>
                <a:lnTo>
                  <a:pt x="322833" y="28701"/>
                </a:lnTo>
                <a:lnTo>
                  <a:pt x="322833" y="0"/>
                </a:lnTo>
                <a:close/>
              </a:path>
              <a:path w="339725" h="113664">
                <a:moveTo>
                  <a:pt x="97662" y="0"/>
                </a:moveTo>
                <a:lnTo>
                  <a:pt x="88137" y="0"/>
                </a:lnTo>
                <a:lnTo>
                  <a:pt x="88137" y="111251"/>
                </a:lnTo>
                <a:lnTo>
                  <a:pt x="97662" y="111251"/>
                </a:lnTo>
                <a:lnTo>
                  <a:pt x="9766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168010" y="3608070"/>
            <a:ext cx="212851" cy="11125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450204" y="3608070"/>
            <a:ext cx="209296" cy="113283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729096" y="3608070"/>
            <a:ext cx="734694" cy="11341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67600" y="3822953"/>
            <a:ext cx="238728" cy="111251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87958" y="407301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61656" y="4038853"/>
            <a:ext cx="1250683" cy="113919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283460" y="4037965"/>
            <a:ext cx="1048892" cy="11480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01948" y="4039361"/>
            <a:ext cx="323850" cy="111760"/>
          </a:xfrm>
          <a:custGeom>
            <a:avLst/>
            <a:gdLst/>
            <a:ahLst/>
            <a:cxnLst/>
            <a:rect l="l" t="t" r="r" b="b"/>
            <a:pathLst>
              <a:path w="323850" h="111760">
                <a:moveTo>
                  <a:pt x="219583" y="87884"/>
                </a:moveTo>
                <a:lnTo>
                  <a:pt x="108203" y="87884"/>
                </a:lnTo>
                <a:lnTo>
                  <a:pt x="108203" y="95758"/>
                </a:lnTo>
                <a:lnTo>
                  <a:pt x="219583" y="95758"/>
                </a:lnTo>
                <a:lnTo>
                  <a:pt x="219583" y="87884"/>
                </a:lnTo>
                <a:close/>
              </a:path>
              <a:path w="323850" h="111760">
                <a:moveTo>
                  <a:pt x="323341" y="67183"/>
                </a:moveTo>
                <a:lnTo>
                  <a:pt x="313816" y="67183"/>
                </a:lnTo>
                <a:lnTo>
                  <a:pt x="313816" y="111251"/>
                </a:lnTo>
                <a:lnTo>
                  <a:pt x="323341" y="111251"/>
                </a:lnTo>
                <a:lnTo>
                  <a:pt x="323341" y="67183"/>
                </a:lnTo>
                <a:close/>
              </a:path>
              <a:path w="323850" h="111760">
                <a:moveTo>
                  <a:pt x="286385" y="14350"/>
                </a:moveTo>
                <a:lnTo>
                  <a:pt x="235203" y="14350"/>
                </a:lnTo>
                <a:lnTo>
                  <a:pt x="235203" y="86740"/>
                </a:lnTo>
                <a:lnTo>
                  <a:pt x="286385" y="86740"/>
                </a:lnTo>
                <a:lnTo>
                  <a:pt x="286385" y="78866"/>
                </a:lnTo>
                <a:lnTo>
                  <a:pt x="244601" y="78866"/>
                </a:lnTo>
                <a:lnTo>
                  <a:pt x="244601" y="22098"/>
                </a:lnTo>
                <a:lnTo>
                  <a:pt x="286385" y="22098"/>
                </a:lnTo>
                <a:lnTo>
                  <a:pt x="286385" y="14350"/>
                </a:lnTo>
                <a:close/>
              </a:path>
              <a:path w="323850" h="111760">
                <a:moveTo>
                  <a:pt x="286385" y="22098"/>
                </a:moveTo>
                <a:lnTo>
                  <a:pt x="277113" y="22098"/>
                </a:lnTo>
                <a:lnTo>
                  <a:pt x="277113" y="78866"/>
                </a:lnTo>
                <a:lnTo>
                  <a:pt x="286385" y="78866"/>
                </a:lnTo>
                <a:lnTo>
                  <a:pt x="286385" y="67183"/>
                </a:lnTo>
                <a:lnTo>
                  <a:pt x="323341" y="67183"/>
                </a:lnTo>
                <a:lnTo>
                  <a:pt x="323341" y="59436"/>
                </a:lnTo>
                <a:lnTo>
                  <a:pt x="286385" y="59436"/>
                </a:lnTo>
                <a:lnTo>
                  <a:pt x="286385" y="38735"/>
                </a:lnTo>
                <a:lnTo>
                  <a:pt x="323341" y="38735"/>
                </a:lnTo>
                <a:lnTo>
                  <a:pt x="323341" y="30861"/>
                </a:lnTo>
                <a:lnTo>
                  <a:pt x="286385" y="30861"/>
                </a:lnTo>
                <a:lnTo>
                  <a:pt x="286385" y="22098"/>
                </a:lnTo>
                <a:close/>
              </a:path>
              <a:path w="323850" h="111760">
                <a:moveTo>
                  <a:pt x="323341" y="38735"/>
                </a:moveTo>
                <a:lnTo>
                  <a:pt x="313816" y="38735"/>
                </a:lnTo>
                <a:lnTo>
                  <a:pt x="313816" y="59436"/>
                </a:lnTo>
                <a:lnTo>
                  <a:pt x="323341" y="59436"/>
                </a:lnTo>
                <a:lnTo>
                  <a:pt x="323341" y="38735"/>
                </a:lnTo>
                <a:close/>
              </a:path>
              <a:path w="323850" h="111760">
                <a:moveTo>
                  <a:pt x="323341" y="0"/>
                </a:moveTo>
                <a:lnTo>
                  <a:pt x="313816" y="0"/>
                </a:lnTo>
                <a:lnTo>
                  <a:pt x="313816" y="30861"/>
                </a:lnTo>
                <a:lnTo>
                  <a:pt x="323341" y="30861"/>
                </a:lnTo>
                <a:lnTo>
                  <a:pt x="323341" y="0"/>
                </a:lnTo>
                <a:close/>
              </a:path>
              <a:path w="323850" h="111760">
                <a:moveTo>
                  <a:pt x="37846" y="8762"/>
                </a:moveTo>
                <a:lnTo>
                  <a:pt x="20192" y="8762"/>
                </a:lnTo>
                <a:lnTo>
                  <a:pt x="13208" y="12446"/>
                </a:lnTo>
                <a:lnTo>
                  <a:pt x="0" y="49529"/>
                </a:lnTo>
                <a:lnTo>
                  <a:pt x="496" y="58292"/>
                </a:lnTo>
                <a:lnTo>
                  <a:pt x="20192" y="90424"/>
                </a:lnTo>
                <a:lnTo>
                  <a:pt x="37846" y="90424"/>
                </a:lnTo>
                <a:lnTo>
                  <a:pt x="44830" y="86740"/>
                </a:lnTo>
                <a:lnTo>
                  <a:pt x="48128" y="81914"/>
                </a:lnTo>
                <a:lnTo>
                  <a:pt x="22860" y="81914"/>
                </a:lnTo>
                <a:lnTo>
                  <a:pt x="18034" y="78739"/>
                </a:lnTo>
                <a:lnTo>
                  <a:pt x="11261" y="66198"/>
                </a:lnTo>
                <a:lnTo>
                  <a:pt x="11148" y="65912"/>
                </a:lnTo>
                <a:lnTo>
                  <a:pt x="9525" y="58420"/>
                </a:lnTo>
                <a:lnTo>
                  <a:pt x="9525" y="40639"/>
                </a:lnTo>
                <a:lnTo>
                  <a:pt x="11175" y="33147"/>
                </a:lnTo>
                <a:lnTo>
                  <a:pt x="18034" y="20447"/>
                </a:lnTo>
                <a:lnTo>
                  <a:pt x="22860" y="17145"/>
                </a:lnTo>
                <a:lnTo>
                  <a:pt x="48152" y="17145"/>
                </a:lnTo>
                <a:lnTo>
                  <a:pt x="44830" y="12446"/>
                </a:lnTo>
                <a:lnTo>
                  <a:pt x="37846" y="8762"/>
                </a:lnTo>
                <a:close/>
              </a:path>
              <a:path w="323850" h="111760">
                <a:moveTo>
                  <a:pt x="48152" y="17145"/>
                </a:moveTo>
                <a:lnTo>
                  <a:pt x="35433" y="17145"/>
                </a:lnTo>
                <a:lnTo>
                  <a:pt x="40259" y="20447"/>
                </a:lnTo>
                <a:lnTo>
                  <a:pt x="46862" y="33147"/>
                </a:lnTo>
                <a:lnTo>
                  <a:pt x="48640" y="40639"/>
                </a:lnTo>
                <a:lnTo>
                  <a:pt x="48611" y="58420"/>
                </a:lnTo>
                <a:lnTo>
                  <a:pt x="46862" y="65912"/>
                </a:lnTo>
                <a:lnTo>
                  <a:pt x="43152" y="73175"/>
                </a:lnTo>
                <a:lnTo>
                  <a:pt x="40259" y="78739"/>
                </a:lnTo>
                <a:lnTo>
                  <a:pt x="35433" y="81914"/>
                </a:lnTo>
                <a:lnTo>
                  <a:pt x="48128" y="81914"/>
                </a:lnTo>
                <a:lnTo>
                  <a:pt x="57912" y="49529"/>
                </a:lnTo>
                <a:lnTo>
                  <a:pt x="57431" y="40743"/>
                </a:lnTo>
                <a:lnTo>
                  <a:pt x="55975" y="32861"/>
                </a:lnTo>
                <a:lnTo>
                  <a:pt x="53518" y="25884"/>
                </a:lnTo>
                <a:lnTo>
                  <a:pt x="50037" y="19812"/>
                </a:lnTo>
                <a:lnTo>
                  <a:pt x="48152" y="17145"/>
                </a:lnTo>
                <a:close/>
              </a:path>
              <a:path w="323850" h="111760">
                <a:moveTo>
                  <a:pt x="202056" y="11049"/>
                </a:moveTo>
                <a:lnTo>
                  <a:pt x="123698" y="11049"/>
                </a:lnTo>
                <a:lnTo>
                  <a:pt x="123698" y="18796"/>
                </a:lnTo>
                <a:lnTo>
                  <a:pt x="192786" y="18796"/>
                </a:lnTo>
                <a:lnTo>
                  <a:pt x="192786" y="37084"/>
                </a:lnTo>
                <a:lnTo>
                  <a:pt x="124078" y="37084"/>
                </a:lnTo>
                <a:lnTo>
                  <a:pt x="124078" y="70865"/>
                </a:lnTo>
                <a:lnTo>
                  <a:pt x="205739" y="70865"/>
                </a:lnTo>
                <a:lnTo>
                  <a:pt x="205739" y="62991"/>
                </a:lnTo>
                <a:lnTo>
                  <a:pt x="133350" y="62991"/>
                </a:lnTo>
                <a:lnTo>
                  <a:pt x="133350" y="44830"/>
                </a:lnTo>
                <a:lnTo>
                  <a:pt x="202056" y="44830"/>
                </a:lnTo>
                <a:lnTo>
                  <a:pt x="202056" y="11049"/>
                </a:lnTo>
                <a:close/>
              </a:path>
              <a:path w="323850" h="111760">
                <a:moveTo>
                  <a:pt x="93472" y="0"/>
                </a:moveTo>
                <a:lnTo>
                  <a:pt x="83947" y="0"/>
                </a:lnTo>
                <a:lnTo>
                  <a:pt x="83947" y="111251"/>
                </a:lnTo>
                <a:lnTo>
                  <a:pt x="93472" y="111251"/>
                </a:lnTo>
                <a:lnTo>
                  <a:pt x="93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746372" y="4132960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462"/>
                </a:lnTo>
                <a:lnTo>
                  <a:pt x="253" y="18796"/>
                </a:lnTo>
                <a:lnTo>
                  <a:pt x="3555" y="22860"/>
                </a:lnTo>
                <a:lnTo>
                  <a:pt x="4699" y="22351"/>
                </a:lnTo>
                <a:lnTo>
                  <a:pt x="5968" y="21843"/>
                </a:lnTo>
                <a:lnTo>
                  <a:pt x="8762" y="20319"/>
                </a:lnTo>
                <a:lnTo>
                  <a:pt x="10032" y="19303"/>
                </a:lnTo>
                <a:lnTo>
                  <a:pt x="11175" y="17779"/>
                </a:lnTo>
                <a:lnTo>
                  <a:pt x="12318" y="16383"/>
                </a:lnTo>
                <a:lnTo>
                  <a:pt x="13207" y="14731"/>
                </a:lnTo>
                <a:lnTo>
                  <a:pt x="13588" y="13208"/>
                </a:lnTo>
                <a:lnTo>
                  <a:pt x="14097" y="11684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824985" y="4039361"/>
            <a:ext cx="218312" cy="111251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104894" y="4039361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8"/>
                </a:moveTo>
                <a:lnTo>
                  <a:pt x="21208" y="80517"/>
                </a:lnTo>
                <a:lnTo>
                  <a:pt x="17652" y="85725"/>
                </a:lnTo>
                <a:lnTo>
                  <a:pt x="17652" y="98171"/>
                </a:lnTo>
                <a:lnTo>
                  <a:pt x="58800" y="113411"/>
                </a:lnTo>
                <a:lnTo>
                  <a:pt x="68208" y="113031"/>
                </a:lnTo>
                <a:lnTo>
                  <a:pt x="76438" y="111902"/>
                </a:lnTo>
                <a:lnTo>
                  <a:pt x="83500" y="110035"/>
                </a:lnTo>
                <a:lnTo>
                  <a:pt x="89407" y="107441"/>
                </a:lnTo>
                <a:lnTo>
                  <a:pt x="92027" y="105917"/>
                </a:lnTo>
                <a:lnTo>
                  <a:pt x="49656" y="105917"/>
                </a:lnTo>
                <a:lnTo>
                  <a:pt x="42163" y="104648"/>
                </a:lnTo>
                <a:lnTo>
                  <a:pt x="36448" y="102108"/>
                </a:lnTo>
                <a:lnTo>
                  <a:pt x="30606" y="99695"/>
                </a:lnTo>
                <a:lnTo>
                  <a:pt x="27685" y="96265"/>
                </a:lnTo>
                <a:lnTo>
                  <a:pt x="27685" y="87757"/>
                </a:lnTo>
                <a:lnTo>
                  <a:pt x="30606" y="84200"/>
                </a:lnTo>
                <a:lnTo>
                  <a:pt x="36448" y="81787"/>
                </a:lnTo>
                <a:lnTo>
                  <a:pt x="42163" y="79248"/>
                </a:lnTo>
                <a:lnTo>
                  <a:pt x="49656" y="78104"/>
                </a:lnTo>
                <a:lnTo>
                  <a:pt x="92245" y="78104"/>
                </a:lnTo>
                <a:lnTo>
                  <a:pt x="89407" y="76453"/>
                </a:lnTo>
                <a:lnTo>
                  <a:pt x="83500" y="73787"/>
                </a:lnTo>
                <a:lnTo>
                  <a:pt x="76438" y="71882"/>
                </a:lnTo>
                <a:lnTo>
                  <a:pt x="68208" y="70739"/>
                </a:lnTo>
                <a:lnTo>
                  <a:pt x="58800" y="70358"/>
                </a:lnTo>
                <a:close/>
              </a:path>
              <a:path w="334645" h="113664">
                <a:moveTo>
                  <a:pt x="92245" y="78104"/>
                </a:moveTo>
                <a:lnTo>
                  <a:pt x="67817" y="78104"/>
                </a:lnTo>
                <a:lnTo>
                  <a:pt x="75310" y="79248"/>
                </a:lnTo>
                <a:lnTo>
                  <a:pt x="81152" y="81787"/>
                </a:lnTo>
                <a:lnTo>
                  <a:pt x="86867" y="84200"/>
                </a:lnTo>
                <a:lnTo>
                  <a:pt x="89788" y="87757"/>
                </a:lnTo>
                <a:lnTo>
                  <a:pt x="89788" y="96265"/>
                </a:lnTo>
                <a:lnTo>
                  <a:pt x="86867" y="99695"/>
                </a:lnTo>
                <a:lnTo>
                  <a:pt x="81152" y="102108"/>
                </a:lnTo>
                <a:lnTo>
                  <a:pt x="75310" y="104648"/>
                </a:lnTo>
                <a:lnTo>
                  <a:pt x="67817" y="105917"/>
                </a:lnTo>
                <a:lnTo>
                  <a:pt x="92027" y="105917"/>
                </a:lnTo>
                <a:lnTo>
                  <a:pt x="96392" y="103377"/>
                </a:lnTo>
                <a:lnTo>
                  <a:pt x="99948" y="98171"/>
                </a:lnTo>
                <a:lnTo>
                  <a:pt x="99948" y="85725"/>
                </a:lnTo>
                <a:lnTo>
                  <a:pt x="96392" y="80517"/>
                </a:lnTo>
                <a:lnTo>
                  <a:pt x="92245" y="78104"/>
                </a:lnTo>
                <a:close/>
              </a:path>
              <a:path w="334645" h="113664">
                <a:moveTo>
                  <a:pt x="263397" y="74167"/>
                </a:moveTo>
                <a:lnTo>
                  <a:pt x="254000" y="74167"/>
                </a:lnTo>
                <a:lnTo>
                  <a:pt x="254000" y="108838"/>
                </a:lnTo>
                <a:lnTo>
                  <a:pt x="334644" y="108838"/>
                </a:lnTo>
                <a:lnTo>
                  <a:pt x="334644" y="101091"/>
                </a:lnTo>
                <a:lnTo>
                  <a:pt x="263397" y="101091"/>
                </a:lnTo>
                <a:lnTo>
                  <a:pt x="263397" y="74167"/>
                </a:lnTo>
                <a:close/>
              </a:path>
              <a:path w="334645" h="113664">
                <a:moveTo>
                  <a:pt x="331723" y="0"/>
                </a:moveTo>
                <a:lnTo>
                  <a:pt x="322325" y="0"/>
                </a:lnTo>
                <a:lnTo>
                  <a:pt x="322325" y="80772"/>
                </a:lnTo>
                <a:lnTo>
                  <a:pt x="331723" y="80772"/>
                </a:lnTo>
                <a:lnTo>
                  <a:pt x="331723" y="0"/>
                </a:lnTo>
                <a:close/>
              </a:path>
              <a:path w="334645" h="113664">
                <a:moveTo>
                  <a:pt x="275081" y="3937"/>
                </a:moveTo>
                <a:lnTo>
                  <a:pt x="257301" y="3937"/>
                </a:lnTo>
                <a:lnTo>
                  <a:pt x="249935" y="6730"/>
                </a:lnTo>
                <a:lnTo>
                  <a:pt x="244093" y="12318"/>
                </a:lnTo>
                <a:lnTo>
                  <a:pt x="238632" y="17779"/>
                </a:lnTo>
                <a:lnTo>
                  <a:pt x="235711" y="24384"/>
                </a:lnTo>
                <a:lnTo>
                  <a:pt x="235711" y="39877"/>
                </a:lnTo>
                <a:lnTo>
                  <a:pt x="238632" y="46482"/>
                </a:lnTo>
                <a:lnTo>
                  <a:pt x="244220" y="52070"/>
                </a:lnTo>
                <a:lnTo>
                  <a:pt x="249935" y="57530"/>
                </a:lnTo>
                <a:lnTo>
                  <a:pt x="257301" y="60325"/>
                </a:lnTo>
                <a:lnTo>
                  <a:pt x="275081" y="60325"/>
                </a:lnTo>
                <a:lnTo>
                  <a:pt x="282320" y="57530"/>
                </a:lnTo>
                <a:lnTo>
                  <a:pt x="288298" y="51815"/>
                </a:lnTo>
                <a:lnTo>
                  <a:pt x="259714" y="51815"/>
                </a:lnTo>
                <a:lnTo>
                  <a:pt x="254634" y="49911"/>
                </a:lnTo>
                <a:lnTo>
                  <a:pt x="247522" y="42290"/>
                </a:lnTo>
                <a:lnTo>
                  <a:pt x="245744" y="37591"/>
                </a:lnTo>
                <a:lnTo>
                  <a:pt x="245744" y="26670"/>
                </a:lnTo>
                <a:lnTo>
                  <a:pt x="247522" y="21971"/>
                </a:lnTo>
                <a:lnTo>
                  <a:pt x="251078" y="18034"/>
                </a:lnTo>
                <a:lnTo>
                  <a:pt x="254634" y="14224"/>
                </a:lnTo>
                <a:lnTo>
                  <a:pt x="259714" y="12318"/>
                </a:lnTo>
                <a:lnTo>
                  <a:pt x="288165" y="12318"/>
                </a:lnTo>
                <a:lnTo>
                  <a:pt x="282320" y="6730"/>
                </a:lnTo>
                <a:lnTo>
                  <a:pt x="275081" y="3937"/>
                </a:lnTo>
                <a:close/>
              </a:path>
              <a:path w="334645" h="113664">
                <a:moveTo>
                  <a:pt x="288165" y="12318"/>
                </a:moveTo>
                <a:lnTo>
                  <a:pt x="272922" y="12318"/>
                </a:lnTo>
                <a:lnTo>
                  <a:pt x="278002" y="14224"/>
                </a:lnTo>
                <a:lnTo>
                  <a:pt x="284988" y="21971"/>
                </a:lnTo>
                <a:lnTo>
                  <a:pt x="286638" y="26670"/>
                </a:lnTo>
                <a:lnTo>
                  <a:pt x="286638" y="37591"/>
                </a:lnTo>
                <a:lnTo>
                  <a:pt x="284988" y="42290"/>
                </a:lnTo>
                <a:lnTo>
                  <a:pt x="281431" y="46100"/>
                </a:lnTo>
                <a:lnTo>
                  <a:pt x="278002" y="49911"/>
                </a:lnTo>
                <a:lnTo>
                  <a:pt x="272922" y="51815"/>
                </a:lnTo>
                <a:lnTo>
                  <a:pt x="288298" y="51815"/>
                </a:lnTo>
                <a:lnTo>
                  <a:pt x="293877" y="46482"/>
                </a:lnTo>
                <a:lnTo>
                  <a:pt x="296671" y="39877"/>
                </a:lnTo>
                <a:lnTo>
                  <a:pt x="296671" y="24384"/>
                </a:lnTo>
                <a:lnTo>
                  <a:pt x="293877" y="17779"/>
                </a:lnTo>
                <a:lnTo>
                  <a:pt x="288165" y="12318"/>
                </a:lnTo>
                <a:close/>
              </a:path>
              <a:path w="334645" h="113664">
                <a:moveTo>
                  <a:pt x="151383" y="10795"/>
                </a:moveTo>
                <a:lnTo>
                  <a:pt x="136651" y="10795"/>
                </a:lnTo>
                <a:lnTo>
                  <a:pt x="130555" y="14350"/>
                </a:lnTo>
                <a:lnTo>
                  <a:pt x="118490" y="51180"/>
                </a:lnTo>
                <a:lnTo>
                  <a:pt x="118942" y="60071"/>
                </a:lnTo>
                <a:lnTo>
                  <a:pt x="136651" y="91566"/>
                </a:lnTo>
                <a:lnTo>
                  <a:pt x="151383" y="91566"/>
                </a:lnTo>
                <a:lnTo>
                  <a:pt x="157606" y="88011"/>
                </a:lnTo>
                <a:lnTo>
                  <a:pt x="160822" y="83058"/>
                </a:lnTo>
                <a:lnTo>
                  <a:pt x="138937" y="83058"/>
                </a:lnTo>
                <a:lnTo>
                  <a:pt x="135127" y="80010"/>
                </a:lnTo>
                <a:lnTo>
                  <a:pt x="129612" y="67976"/>
                </a:lnTo>
                <a:lnTo>
                  <a:pt x="129516" y="67690"/>
                </a:lnTo>
                <a:lnTo>
                  <a:pt x="128142" y="60198"/>
                </a:lnTo>
                <a:lnTo>
                  <a:pt x="128142" y="42037"/>
                </a:lnTo>
                <a:lnTo>
                  <a:pt x="129539" y="34543"/>
                </a:lnTo>
                <a:lnTo>
                  <a:pt x="132333" y="28321"/>
                </a:lnTo>
                <a:lnTo>
                  <a:pt x="135127" y="22225"/>
                </a:lnTo>
                <a:lnTo>
                  <a:pt x="138937" y="19050"/>
                </a:lnTo>
                <a:lnTo>
                  <a:pt x="160657" y="19050"/>
                </a:lnTo>
                <a:lnTo>
                  <a:pt x="157606" y="14350"/>
                </a:lnTo>
                <a:lnTo>
                  <a:pt x="151383" y="10795"/>
                </a:lnTo>
                <a:close/>
              </a:path>
              <a:path w="334645" h="113664">
                <a:moveTo>
                  <a:pt x="160657" y="19050"/>
                </a:moveTo>
                <a:lnTo>
                  <a:pt x="148970" y="19050"/>
                </a:lnTo>
                <a:lnTo>
                  <a:pt x="152780" y="22225"/>
                </a:lnTo>
                <a:lnTo>
                  <a:pt x="155575" y="28321"/>
                </a:lnTo>
                <a:lnTo>
                  <a:pt x="158368" y="34543"/>
                </a:lnTo>
                <a:lnTo>
                  <a:pt x="159765" y="42037"/>
                </a:lnTo>
                <a:lnTo>
                  <a:pt x="159742" y="60198"/>
                </a:lnTo>
                <a:lnTo>
                  <a:pt x="158368" y="67690"/>
                </a:lnTo>
                <a:lnTo>
                  <a:pt x="155575" y="73913"/>
                </a:lnTo>
                <a:lnTo>
                  <a:pt x="152780" y="80010"/>
                </a:lnTo>
                <a:lnTo>
                  <a:pt x="148970" y="83058"/>
                </a:lnTo>
                <a:lnTo>
                  <a:pt x="160822" y="83058"/>
                </a:lnTo>
                <a:lnTo>
                  <a:pt x="169417" y="51180"/>
                </a:lnTo>
                <a:lnTo>
                  <a:pt x="168967" y="42271"/>
                </a:lnTo>
                <a:lnTo>
                  <a:pt x="167624" y="34385"/>
                </a:lnTo>
                <a:lnTo>
                  <a:pt x="165399" y="27499"/>
                </a:lnTo>
                <a:lnTo>
                  <a:pt x="162305" y="21589"/>
                </a:lnTo>
                <a:lnTo>
                  <a:pt x="160657" y="19050"/>
                </a:lnTo>
                <a:close/>
              </a:path>
              <a:path w="334645" h="113664">
                <a:moveTo>
                  <a:pt x="42290" y="15366"/>
                </a:moveTo>
                <a:lnTo>
                  <a:pt x="32384" y="15366"/>
                </a:lnTo>
                <a:lnTo>
                  <a:pt x="32257" y="22987"/>
                </a:lnTo>
                <a:lnTo>
                  <a:pt x="31241" y="27432"/>
                </a:lnTo>
                <a:lnTo>
                  <a:pt x="29209" y="31368"/>
                </a:lnTo>
                <a:lnTo>
                  <a:pt x="27304" y="35433"/>
                </a:lnTo>
                <a:lnTo>
                  <a:pt x="25018" y="38735"/>
                </a:lnTo>
                <a:lnTo>
                  <a:pt x="0" y="56387"/>
                </a:lnTo>
                <a:lnTo>
                  <a:pt x="6603" y="62991"/>
                </a:lnTo>
                <a:lnTo>
                  <a:pt x="25018" y="50926"/>
                </a:lnTo>
                <a:lnTo>
                  <a:pt x="28066" y="48133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6" y="34671"/>
                </a:lnTo>
                <a:lnTo>
                  <a:pt x="45211" y="30861"/>
                </a:lnTo>
                <a:lnTo>
                  <a:pt x="43433" y="27050"/>
                </a:lnTo>
                <a:lnTo>
                  <a:pt x="42417" y="22860"/>
                </a:lnTo>
                <a:lnTo>
                  <a:pt x="42290" y="15366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4" y="37718"/>
                </a:lnTo>
                <a:lnTo>
                  <a:pt x="40258" y="40132"/>
                </a:lnTo>
                <a:lnTo>
                  <a:pt x="43560" y="44196"/>
                </a:lnTo>
                <a:lnTo>
                  <a:pt x="45846" y="46609"/>
                </a:lnTo>
                <a:lnTo>
                  <a:pt x="48767" y="49275"/>
                </a:lnTo>
                <a:lnTo>
                  <a:pt x="52196" y="52450"/>
                </a:lnTo>
                <a:lnTo>
                  <a:pt x="55879" y="54863"/>
                </a:lnTo>
                <a:lnTo>
                  <a:pt x="59689" y="56641"/>
                </a:lnTo>
                <a:lnTo>
                  <a:pt x="66166" y="59436"/>
                </a:lnTo>
                <a:lnTo>
                  <a:pt x="67690" y="59943"/>
                </a:lnTo>
                <a:lnTo>
                  <a:pt x="73278" y="52832"/>
                </a:lnTo>
                <a:lnTo>
                  <a:pt x="71119" y="52197"/>
                </a:lnTo>
                <a:lnTo>
                  <a:pt x="67944" y="50800"/>
                </a:lnTo>
                <a:lnTo>
                  <a:pt x="63626" y="48640"/>
                </a:lnTo>
                <a:lnTo>
                  <a:pt x="59308" y="46609"/>
                </a:lnTo>
                <a:lnTo>
                  <a:pt x="55371" y="43941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3" y="7620"/>
                </a:moveTo>
                <a:lnTo>
                  <a:pt x="7365" y="7620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20"/>
                </a:lnTo>
                <a:close/>
              </a:path>
              <a:path w="334645" h="113664">
                <a:moveTo>
                  <a:pt x="215772" y="53339"/>
                </a:moveTo>
                <a:lnTo>
                  <a:pt x="206501" y="53339"/>
                </a:lnTo>
                <a:lnTo>
                  <a:pt x="206501" y="111251"/>
                </a:lnTo>
                <a:lnTo>
                  <a:pt x="215772" y="111251"/>
                </a:lnTo>
                <a:lnTo>
                  <a:pt x="215772" y="53339"/>
                </a:lnTo>
                <a:close/>
              </a:path>
              <a:path w="334645" h="113664">
                <a:moveTo>
                  <a:pt x="190753" y="2539"/>
                </a:moveTo>
                <a:lnTo>
                  <a:pt x="181482" y="2539"/>
                </a:lnTo>
                <a:lnTo>
                  <a:pt x="181482" y="106299"/>
                </a:lnTo>
                <a:lnTo>
                  <a:pt x="190753" y="106299"/>
                </a:lnTo>
                <a:lnTo>
                  <a:pt x="190753" y="53339"/>
                </a:lnTo>
                <a:lnTo>
                  <a:pt x="215772" y="53339"/>
                </a:lnTo>
                <a:lnTo>
                  <a:pt x="215772" y="44958"/>
                </a:lnTo>
                <a:lnTo>
                  <a:pt x="190753" y="44958"/>
                </a:lnTo>
                <a:lnTo>
                  <a:pt x="190753" y="2539"/>
                </a:lnTo>
                <a:close/>
              </a:path>
              <a:path w="334645" h="113664">
                <a:moveTo>
                  <a:pt x="215772" y="0"/>
                </a:moveTo>
                <a:lnTo>
                  <a:pt x="206501" y="0"/>
                </a:lnTo>
                <a:lnTo>
                  <a:pt x="206501" y="44958"/>
                </a:lnTo>
                <a:lnTo>
                  <a:pt x="215772" y="44958"/>
                </a:lnTo>
                <a:lnTo>
                  <a:pt x="215772" y="0"/>
                </a:lnTo>
                <a:close/>
              </a:path>
              <a:path w="334645" h="113664">
                <a:moveTo>
                  <a:pt x="96392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2" y="67945"/>
                </a:lnTo>
                <a:lnTo>
                  <a:pt x="96392" y="35051"/>
                </a:lnTo>
                <a:lnTo>
                  <a:pt x="113410" y="35051"/>
                </a:lnTo>
                <a:lnTo>
                  <a:pt x="113410" y="26924"/>
                </a:lnTo>
                <a:lnTo>
                  <a:pt x="96392" y="26924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503420" y="4046854"/>
            <a:ext cx="201675" cy="9461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721733" y="4039361"/>
            <a:ext cx="327660" cy="113664"/>
          </a:xfrm>
          <a:custGeom>
            <a:avLst/>
            <a:gdLst/>
            <a:ahLst/>
            <a:cxnLst/>
            <a:rect l="l" t="t" r="r" b="b"/>
            <a:pathLst>
              <a:path w="327660" h="113664">
                <a:moveTo>
                  <a:pt x="168655" y="69596"/>
                </a:moveTo>
                <a:lnTo>
                  <a:pt x="130682" y="79883"/>
                </a:lnTo>
                <a:lnTo>
                  <a:pt x="127126" y="85216"/>
                </a:lnTo>
                <a:lnTo>
                  <a:pt x="127126" y="98043"/>
                </a:lnTo>
                <a:lnTo>
                  <a:pt x="168655" y="113411"/>
                </a:lnTo>
                <a:lnTo>
                  <a:pt x="178228" y="113030"/>
                </a:lnTo>
                <a:lnTo>
                  <a:pt x="186562" y="111887"/>
                </a:lnTo>
                <a:lnTo>
                  <a:pt x="193659" y="109981"/>
                </a:lnTo>
                <a:lnTo>
                  <a:pt x="199516" y="107314"/>
                </a:lnTo>
                <a:lnTo>
                  <a:pt x="202184" y="105790"/>
                </a:lnTo>
                <a:lnTo>
                  <a:pt x="159257" y="105790"/>
                </a:lnTo>
                <a:lnTo>
                  <a:pt x="151637" y="104521"/>
                </a:lnTo>
                <a:lnTo>
                  <a:pt x="139826" y="99440"/>
                </a:lnTo>
                <a:lnTo>
                  <a:pt x="136905" y="96012"/>
                </a:lnTo>
                <a:lnTo>
                  <a:pt x="136905" y="86995"/>
                </a:lnTo>
                <a:lnTo>
                  <a:pt x="139826" y="83565"/>
                </a:lnTo>
                <a:lnTo>
                  <a:pt x="145795" y="81025"/>
                </a:lnTo>
                <a:lnTo>
                  <a:pt x="151637" y="78612"/>
                </a:lnTo>
                <a:lnTo>
                  <a:pt x="159257" y="77470"/>
                </a:lnTo>
                <a:lnTo>
                  <a:pt x="202406" y="77470"/>
                </a:lnTo>
                <a:lnTo>
                  <a:pt x="199516" y="75818"/>
                </a:lnTo>
                <a:lnTo>
                  <a:pt x="193659" y="73078"/>
                </a:lnTo>
                <a:lnTo>
                  <a:pt x="186563" y="71135"/>
                </a:lnTo>
                <a:lnTo>
                  <a:pt x="178228" y="69978"/>
                </a:lnTo>
                <a:lnTo>
                  <a:pt x="168655" y="69596"/>
                </a:lnTo>
                <a:close/>
              </a:path>
              <a:path w="327660" h="113664">
                <a:moveTo>
                  <a:pt x="202406" y="77470"/>
                </a:moveTo>
                <a:lnTo>
                  <a:pt x="177926" y="77470"/>
                </a:lnTo>
                <a:lnTo>
                  <a:pt x="185546" y="78612"/>
                </a:lnTo>
                <a:lnTo>
                  <a:pt x="197357" y="83692"/>
                </a:lnTo>
                <a:lnTo>
                  <a:pt x="200170" y="86995"/>
                </a:lnTo>
                <a:lnTo>
                  <a:pt x="200278" y="96012"/>
                </a:lnTo>
                <a:lnTo>
                  <a:pt x="197357" y="99440"/>
                </a:lnTo>
                <a:lnTo>
                  <a:pt x="185546" y="104521"/>
                </a:lnTo>
                <a:lnTo>
                  <a:pt x="177926" y="105790"/>
                </a:lnTo>
                <a:lnTo>
                  <a:pt x="202184" y="105790"/>
                </a:lnTo>
                <a:lnTo>
                  <a:pt x="206628" y="103250"/>
                </a:lnTo>
                <a:lnTo>
                  <a:pt x="210184" y="98043"/>
                </a:lnTo>
                <a:lnTo>
                  <a:pt x="210184" y="85216"/>
                </a:lnTo>
                <a:lnTo>
                  <a:pt x="206628" y="79883"/>
                </a:lnTo>
                <a:lnTo>
                  <a:pt x="202406" y="77470"/>
                </a:lnTo>
                <a:close/>
              </a:path>
              <a:path w="327660" h="113664">
                <a:moveTo>
                  <a:pt x="313308" y="76962"/>
                </a:moveTo>
                <a:lnTo>
                  <a:pt x="266572" y="79501"/>
                </a:lnTo>
                <a:lnTo>
                  <a:pt x="229742" y="79628"/>
                </a:lnTo>
                <a:lnTo>
                  <a:pt x="229742" y="87629"/>
                </a:lnTo>
                <a:lnTo>
                  <a:pt x="271994" y="87362"/>
                </a:lnTo>
                <a:lnTo>
                  <a:pt x="313308" y="84962"/>
                </a:lnTo>
                <a:lnTo>
                  <a:pt x="313308" y="76962"/>
                </a:lnTo>
                <a:close/>
              </a:path>
              <a:path w="327660" h="113664">
                <a:moveTo>
                  <a:pt x="21843" y="74040"/>
                </a:moveTo>
                <a:lnTo>
                  <a:pt x="12445" y="74040"/>
                </a:lnTo>
                <a:lnTo>
                  <a:pt x="12445" y="108838"/>
                </a:lnTo>
                <a:lnTo>
                  <a:pt x="91820" y="108838"/>
                </a:lnTo>
                <a:lnTo>
                  <a:pt x="91820" y="101091"/>
                </a:lnTo>
                <a:lnTo>
                  <a:pt x="21843" y="101091"/>
                </a:lnTo>
                <a:lnTo>
                  <a:pt x="21843" y="74040"/>
                </a:lnTo>
                <a:close/>
              </a:path>
              <a:path w="327660" h="113664">
                <a:moveTo>
                  <a:pt x="87375" y="0"/>
                </a:moveTo>
                <a:lnTo>
                  <a:pt x="78104" y="0"/>
                </a:lnTo>
                <a:lnTo>
                  <a:pt x="78104" y="80772"/>
                </a:lnTo>
                <a:lnTo>
                  <a:pt x="87375" y="80772"/>
                </a:lnTo>
                <a:lnTo>
                  <a:pt x="87375" y="40004"/>
                </a:lnTo>
                <a:lnTo>
                  <a:pt x="104266" y="40004"/>
                </a:lnTo>
                <a:lnTo>
                  <a:pt x="104266" y="31876"/>
                </a:lnTo>
                <a:lnTo>
                  <a:pt x="87375" y="31876"/>
                </a:lnTo>
                <a:lnTo>
                  <a:pt x="87375" y="0"/>
                </a:lnTo>
                <a:close/>
              </a:path>
              <a:path w="327660" h="113664">
                <a:moveTo>
                  <a:pt x="53466" y="8127"/>
                </a:moveTo>
                <a:lnTo>
                  <a:pt x="0" y="8127"/>
                </a:lnTo>
                <a:lnTo>
                  <a:pt x="0" y="59816"/>
                </a:lnTo>
                <a:lnTo>
                  <a:pt x="53466" y="59816"/>
                </a:lnTo>
                <a:lnTo>
                  <a:pt x="53466" y="52070"/>
                </a:lnTo>
                <a:lnTo>
                  <a:pt x="9397" y="52070"/>
                </a:lnTo>
                <a:lnTo>
                  <a:pt x="9397" y="15875"/>
                </a:lnTo>
                <a:lnTo>
                  <a:pt x="53466" y="15875"/>
                </a:lnTo>
                <a:lnTo>
                  <a:pt x="53466" y="8127"/>
                </a:lnTo>
                <a:close/>
              </a:path>
              <a:path w="327660" h="113664">
                <a:moveTo>
                  <a:pt x="53466" y="15875"/>
                </a:moveTo>
                <a:lnTo>
                  <a:pt x="44195" y="15875"/>
                </a:lnTo>
                <a:lnTo>
                  <a:pt x="44195" y="52070"/>
                </a:lnTo>
                <a:lnTo>
                  <a:pt x="53466" y="52070"/>
                </a:lnTo>
                <a:lnTo>
                  <a:pt x="53466" y="15875"/>
                </a:lnTo>
                <a:close/>
              </a:path>
              <a:path w="327660" h="113664">
                <a:moveTo>
                  <a:pt x="208787" y="45592"/>
                </a:moveTo>
                <a:lnTo>
                  <a:pt x="199389" y="45592"/>
                </a:lnTo>
                <a:lnTo>
                  <a:pt x="199389" y="68452"/>
                </a:lnTo>
                <a:lnTo>
                  <a:pt x="208787" y="68452"/>
                </a:lnTo>
                <a:lnTo>
                  <a:pt x="208787" y="45592"/>
                </a:lnTo>
                <a:close/>
              </a:path>
              <a:path w="327660" h="113664">
                <a:moveTo>
                  <a:pt x="170561" y="8127"/>
                </a:moveTo>
                <a:lnTo>
                  <a:pt x="117728" y="8127"/>
                </a:lnTo>
                <a:lnTo>
                  <a:pt x="117728" y="56514"/>
                </a:lnTo>
                <a:lnTo>
                  <a:pt x="170561" y="56514"/>
                </a:lnTo>
                <a:lnTo>
                  <a:pt x="170561" y="48640"/>
                </a:lnTo>
                <a:lnTo>
                  <a:pt x="127126" y="48640"/>
                </a:lnTo>
                <a:lnTo>
                  <a:pt x="127126" y="15875"/>
                </a:lnTo>
                <a:lnTo>
                  <a:pt x="170561" y="15875"/>
                </a:lnTo>
                <a:lnTo>
                  <a:pt x="170561" y="8127"/>
                </a:lnTo>
                <a:close/>
              </a:path>
              <a:path w="327660" h="113664">
                <a:moveTo>
                  <a:pt x="170561" y="15875"/>
                </a:moveTo>
                <a:lnTo>
                  <a:pt x="161289" y="15875"/>
                </a:lnTo>
                <a:lnTo>
                  <a:pt x="161289" y="48640"/>
                </a:lnTo>
                <a:lnTo>
                  <a:pt x="170561" y="48640"/>
                </a:lnTo>
                <a:lnTo>
                  <a:pt x="170561" y="45592"/>
                </a:lnTo>
                <a:lnTo>
                  <a:pt x="208787" y="45592"/>
                </a:lnTo>
                <a:lnTo>
                  <a:pt x="208787" y="37973"/>
                </a:lnTo>
                <a:lnTo>
                  <a:pt x="170561" y="37973"/>
                </a:lnTo>
                <a:lnTo>
                  <a:pt x="170561" y="24764"/>
                </a:lnTo>
                <a:lnTo>
                  <a:pt x="208787" y="24764"/>
                </a:lnTo>
                <a:lnTo>
                  <a:pt x="208787" y="17145"/>
                </a:lnTo>
                <a:lnTo>
                  <a:pt x="170561" y="17145"/>
                </a:lnTo>
                <a:lnTo>
                  <a:pt x="170561" y="15875"/>
                </a:lnTo>
                <a:close/>
              </a:path>
              <a:path w="327660" h="113664">
                <a:moveTo>
                  <a:pt x="208787" y="24764"/>
                </a:moveTo>
                <a:lnTo>
                  <a:pt x="199389" y="24764"/>
                </a:lnTo>
                <a:lnTo>
                  <a:pt x="199389" y="37973"/>
                </a:lnTo>
                <a:lnTo>
                  <a:pt x="208787" y="37973"/>
                </a:lnTo>
                <a:lnTo>
                  <a:pt x="208787" y="24764"/>
                </a:lnTo>
                <a:close/>
              </a:path>
              <a:path w="327660" h="113664">
                <a:moveTo>
                  <a:pt x="208787" y="0"/>
                </a:moveTo>
                <a:lnTo>
                  <a:pt x="199389" y="0"/>
                </a:lnTo>
                <a:lnTo>
                  <a:pt x="199389" y="17145"/>
                </a:lnTo>
                <a:lnTo>
                  <a:pt x="208787" y="17145"/>
                </a:lnTo>
                <a:lnTo>
                  <a:pt x="208787" y="0"/>
                </a:lnTo>
                <a:close/>
              </a:path>
              <a:path w="327660" h="113664">
                <a:moveTo>
                  <a:pt x="276605" y="7365"/>
                </a:moveTo>
                <a:lnTo>
                  <a:pt x="258571" y="7365"/>
                </a:lnTo>
                <a:lnTo>
                  <a:pt x="251205" y="10033"/>
                </a:lnTo>
                <a:lnTo>
                  <a:pt x="239649" y="20574"/>
                </a:lnTo>
                <a:lnTo>
                  <a:pt x="236727" y="27050"/>
                </a:lnTo>
                <a:lnTo>
                  <a:pt x="236727" y="41910"/>
                </a:lnTo>
                <a:lnTo>
                  <a:pt x="239649" y="48387"/>
                </a:lnTo>
                <a:lnTo>
                  <a:pt x="251205" y="59182"/>
                </a:lnTo>
                <a:lnTo>
                  <a:pt x="258571" y="61849"/>
                </a:lnTo>
                <a:lnTo>
                  <a:pt x="276605" y="61849"/>
                </a:lnTo>
                <a:lnTo>
                  <a:pt x="283971" y="59182"/>
                </a:lnTo>
                <a:lnTo>
                  <a:pt x="289818" y="53721"/>
                </a:lnTo>
                <a:lnTo>
                  <a:pt x="260857" y="53721"/>
                </a:lnTo>
                <a:lnTo>
                  <a:pt x="255650" y="51815"/>
                </a:lnTo>
                <a:lnTo>
                  <a:pt x="251967" y="48005"/>
                </a:lnTo>
                <a:lnTo>
                  <a:pt x="248284" y="44323"/>
                </a:lnTo>
                <a:lnTo>
                  <a:pt x="246506" y="39750"/>
                </a:lnTo>
                <a:lnTo>
                  <a:pt x="246506" y="29337"/>
                </a:lnTo>
                <a:lnTo>
                  <a:pt x="248284" y="24764"/>
                </a:lnTo>
                <a:lnTo>
                  <a:pt x="255650" y="17145"/>
                </a:lnTo>
                <a:lnTo>
                  <a:pt x="260857" y="15366"/>
                </a:lnTo>
                <a:lnTo>
                  <a:pt x="289820" y="15366"/>
                </a:lnTo>
                <a:lnTo>
                  <a:pt x="283971" y="10033"/>
                </a:lnTo>
                <a:lnTo>
                  <a:pt x="276605" y="7365"/>
                </a:lnTo>
                <a:close/>
              </a:path>
              <a:path w="327660" h="113664">
                <a:moveTo>
                  <a:pt x="289820" y="15366"/>
                </a:moveTo>
                <a:lnTo>
                  <a:pt x="274319" y="15366"/>
                </a:lnTo>
                <a:lnTo>
                  <a:pt x="279526" y="17145"/>
                </a:lnTo>
                <a:lnTo>
                  <a:pt x="283082" y="20954"/>
                </a:lnTo>
                <a:lnTo>
                  <a:pt x="286765" y="24764"/>
                </a:lnTo>
                <a:lnTo>
                  <a:pt x="288543" y="29337"/>
                </a:lnTo>
                <a:lnTo>
                  <a:pt x="288543" y="39750"/>
                </a:lnTo>
                <a:lnTo>
                  <a:pt x="286765" y="44323"/>
                </a:lnTo>
                <a:lnTo>
                  <a:pt x="283082" y="48005"/>
                </a:lnTo>
                <a:lnTo>
                  <a:pt x="279526" y="51815"/>
                </a:lnTo>
                <a:lnTo>
                  <a:pt x="274319" y="53721"/>
                </a:lnTo>
                <a:lnTo>
                  <a:pt x="289818" y="53721"/>
                </a:lnTo>
                <a:lnTo>
                  <a:pt x="295528" y="48387"/>
                </a:lnTo>
                <a:lnTo>
                  <a:pt x="298450" y="41910"/>
                </a:lnTo>
                <a:lnTo>
                  <a:pt x="298450" y="27050"/>
                </a:lnTo>
                <a:lnTo>
                  <a:pt x="295528" y="20574"/>
                </a:lnTo>
                <a:lnTo>
                  <a:pt x="289820" y="15366"/>
                </a:lnTo>
                <a:close/>
              </a:path>
              <a:path w="327660" h="113664">
                <a:moveTo>
                  <a:pt x="327278" y="0"/>
                </a:moveTo>
                <a:lnTo>
                  <a:pt x="317753" y="0"/>
                </a:lnTo>
                <a:lnTo>
                  <a:pt x="317753" y="111251"/>
                </a:lnTo>
                <a:lnTo>
                  <a:pt x="327278" y="111251"/>
                </a:lnTo>
                <a:lnTo>
                  <a:pt x="32727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124196" y="4047363"/>
            <a:ext cx="327025" cy="99695"/>
          </a:xfrm>
          <a:custGeom>
            <a:avLst/>
            <a:gdLst/>
            <a:ahLst/>
            <a:cxnLst/>
            <a:rect l="l" t="t" r="r" b="b"/>
            <a:pathLst>
              <a:path w="327025" h="99695">
                <a:moveTo>
                  <a:pt x="148208" y="85598"/>
                </a:moveTo>
                <a:lnTo>
                  <a:pt x="133984" y="85598"/>
                </a:lnTo>
                <a:lnTo>
                  <a:pt x="133984" y="99313"/>
                </a:lnTo>
                <a:lnTo>
                  <a:pt x="148208" y="99313"/>
                </a:lnTo>
                <a:lnTo>
                  <a:pt x="148208" y="85598"/>
                </a:lnTo>
                <a:close/>
              </a:path>
              <a:path w="327025" h="99695">
                <a:moveTo>
                  <a:pt x="305815" y="1650"/>
                </a:moveTo>
                <a:lnTo>
                  <a:pt x="297941" y="1650"/>
                </a:lnTo>
                <a:lnTo>
                  <a:pt x="252856" y="92963"/>
                </a:lnTo>
                <a:lnTo>
                  <a:pt x="260984" y="92837"/>
                </a:lnTo>
                <a:lnTo>
                  <a:pt x="305815" y="1650"/>
                </a:lnTo>
                <a:close/>
              </a:path>
              <a:path w="327025" h="99695">
                <a:moveTo>
                  <a:pt x="310388" y="48513"/>
                </a:moveTo>
                <a:lnTo>
                  <a:pt x="298195" y="48513"/>
                </a:lnTo>
                <a:lnTo>
                  <a:pt x="292988" y="50673"/>
                </a:lnTo>
                <a:lnTo>
                  <a:pt x="288798" y="55117"/>
                </a:lnTo>
                <a:lnTo>
                  <a:pt x="284479" y="59436"/>
                </a:lnTo>
                <a:lnTo>
                  <a:pt x="282320" y="64515"/>
                </a:lnTo>
                <a:lnTo>
                  <a:pt x="282320" y="76581"/>
                </a:lnTo>
                <a:lnTo>
                  <a:pt x="284479" y="81787"/>
                </a:lnTo>
                <a:lnTo>
                  <a:pt x="292988" y="90550"/>
                </a:lnTo>
                <a:lnTo>
                  <a:pt x="298195" y="92837"/>
                </a:lnTo>
                <a:lnTo>
                  <a:pt x="310388" y="92837"/>
                </a:lnTo>
                <a:lnTo>
                  <a:pt x="315594" y="90550"/>
                </a:lnTo>
                <a:lnTo>
                  <a:pt x="320039" y="86233"/>
                </a:lnTo>
                <a:lnTo>
                  <a:pt x="321437" y="84836"/>
                </a:lnTo>
                <a:lnTo>
                  <a:pt x="300354" y="84836"/>
                </a:lnTo>
                <a:lnTo>
                  <a:pt x="297052" y="83438"/>
                </a:lnTo>
                <a:lnTo>
                  <a:pt x="291718" y="78104"/>
                </a:lnTo>
                <a:lnTo>
                  <a:pt x="290321" y="74675"/>
                </a:lnTo>
                <a:lnTo>
                  <a:pt x="290321" y="66548"/>
                </a:lnTo>
                <a:lnTo>
                  <a:pt x="291718" y="63119"/>
                </a:lnTo>
                <a:lnTo>
                  <a:pt x="297052" y="57785"/>
                </a:lnTo>
                <a:lnTo>
                  <a:pt x="300354" y="56514"/>
                </a:lnTo>
                <a:lnTo>
                  <a:pt x="321478" y="56514"/>
                </a:lnTo>
                <a:lnTo>
                  <a:pt x="320039" y="55117"/>
                </a:lnTo>
                <a:lnTo>
                  <a:pt x="315594" y="50673"/>
                </a:lnTo>
                <a:lnTo>
                  <a:pt x="310388" y="48513"/>
                </a:lnTo>
                <a:close/>
              </a:path>
              <a:path w="327025" h="99695">
                <a:moveTo>
                  <a:pt x="321478" y="56514"/>
                </a:moveTo>
                <a:lnTo>
                  <a:pt x="308482" y="56514"/>
                </a:lnTo>
                <a:lnTo>
                  <a:pt x="311912" y="57785"/>
                </a:lnTo>
                <a:lnTo>
                  <a:pt x="314705" y="60451"/>
                </a:lnTo>
                <a:lnTo>
                  <a:pt x="317373" y="63119"/>
                </a:lnTo>
                <a:lnTo>
                  <a:pt x="318769" y="66548"/>
                </a:lnTo>
                <a:lnTo>
                  <a:pt x="318769" y="74675"/>
                </a:lnTo>
                <a:lnTo>
                  <a:pt x="317373" y="78104"/>
                </a:lnTo>
                <a:lnTo>
                  <a:pt x="314705" y="80772"/>
                </a:lnTo>
                <a:lnTo>
                  <a:pt x="311912" y="83438"/>
                </a:lnTo>
                <a:lnTo>
                  <a:pt x="308482" y="84836"/>
                </a:lnTo>
                <a:lnTo>
                  <a:pt x="321437" y="84836"/>
                </a:lnTo>
                <a:lnTo>
                  <a:pt x="324484" y="81787"/>
                </a:lnTo>
                <a:lnTo>
                  <a:pt x="326643" y="76581"/>
                </a:lnTo>
                <a:lnTo>
                  <a:pt x="326643" y="64515"/>
                </a:lnTo>
                <a:lnTo>
                  <a:pt x="324484" y="59436"/>
                </a:lnTo>
                <a:lnTo>
                  <a:pt x="321478" y="56514"/>
                </a:lnTo>
                <a:close/>
              </a:path>
              <a:path w="327025" h="99695">
                <a:moveTo>
                  <a:pt x="260730" y="1777"/>
                </a:moveTo>
                <a:lnTo>
                  <a:pt x="248665" y="1777"/>
                </a:lnTo>
                <a:lnTo>
                  <a:pt x="243586" y="3937"/>
                </a:lnTo>
                <a:lnTo>
                  <a:pt x="239140" y="8127"/>
                </a:lnTo>
                <a:lnTo>
                  <a:pt x="234823" y="12446"/>
                </a:lnTo>
                <a:lnTo>
                  <a:pt x="232537" y="17652"/>
                </a:lnTo>
                <a:lnTo>
                  <a:pt x="232537" y="29717"/>
                </a:lnTo>
                <a:lnTo>
                  <a:pt x="234823" y="34925"/>
                </a:lnTo>
                <a:lnTo>
                  <a:pt x="239140" y="39370"/>
                </a:lnTo>
                <a:lnTo>
                  <a:pt x="243586" y="43814"/>
                </a:lnTo>
                <a:lnTo>
                  <a:pt x="248665" y="45974"/>
                </a:lnTo>
                <a:lnTo>
                  <a:pt x="260730" y="45974"/>
                </a:lnTo>
                <a:lnTo>
                  <a:pt x="265938" y="43814"/>
                </a:lnTo>
                <a:lnTo>
                  <a:pt x="270382" y="39370"/>
                </a:lnTo>
                <a:lnTo>
                  <a:pt x="271616" y="38100"/>
                </a:lnTo>
                <a:lnTo>
                  <a:pt x="250570" y="38100"/>
                </a:lnTo>
                <a:lnTo>
                  <a:pt x="247141" y="36702"/>
                </a:lnTo>
                <a:lnTo>
                  <a:pt x="244475" y="34036"/>
                </a:lnTo>
                <a:lnTo>
                  <a:pt x="241807" y="31241"/>
                </a:lnTo>
                <a:lnTo>
                  <a:pt x="240537" y="27939"/>
                </a:lnTo>
                <a:lnTo>
                  <a:pt x="240537" y="19558"/>
                </a:lnTo>
                <a:lnTo>
                  <a:pt x="241807" y="16256"/>
                </a:lnTo>
                <a:lnTo>
                  <a:pt x="247141" y="10922"/>
                </a:lnTo>
                <a:lnTo>
                  <a:pt x="250570" y="9525"/>
                </a:lnTo>
                <a:lnTo>
                  <a:pt x="271779" y="9525"/>
                </a:lnTo>
                <a:lnTo>
                  <a:pt x="270382" y="8127"/>
                </a:lnTo>
                <a:lnTo>
                  <a:pt x="265938" y="3937"/>
                </a:lnTo>
                <a:lnTo>
                  <a:pt x="260730" y="1777"/>
                </a:lnTo>
                <a:close/>
              </a:path>
              <a:path w="327025" h="99695">
                <a:moveTo>
                  <a:pt x="271779" y="9525"/>
                </a:moveTo>
                <a:lnTo>
                  <a:pt x="258825" y="9525"/>
                </a:lnTo>
                <a:lnTo>
                  <a:pt x="262254" y="10922"/>
                </a:lnTo>
                <a:lnTo>
                  <a:pt x="265049" y="13588"/>
                </a:lnTo>
                <a:lnTo>
                  <a:pt x="267715" y="16256"/>
                </a:lnTo>
                <a:lnTo>
                  <a:pt x="269113" y="19558"/>
                </a:lnTo>
                <a:lnTo>
                  <a:pt x="269113" y="27939"/>
                </a:lnTo>
                <a:lnTo>
                  <a:pt x="267715" y="31241"/>
                </a:lnTo>
                <a:lnTo>
                  <a:pt x="265049" y="34036"/>
                </a:lnTo>
                <a:lnTo>
                  <a:pt x="262254" y="36702"/>
                </a:lnTo>
                <a:lnTo>
                  <a:pt x="258825" y="38100"/>
                </a:lnTo>
                <a:lnTo>
                  <a:pt x="271616" y="38100"/>
                </a:lnTo>
                <a:lnTo>
                  <a:pt x="274700" y="34925"/>
                </a:lnTo>
                <a:lnTo>
                  <a:pt x="276987" y="29717"/>
                </a:lnTo>
                <a:lnTo>
                  <a:pt x="276987" y="17652"/>
                </a:lnTo>
                <a:lnTo>
                  <a:pt x="274700" y="12446"/>
                </a:lnTo>
                <a:lnTo>
                  <a:pt x="271779" y="9525"/>
                </a:lnTo>
                <a:close/>
              </a:path>
              <a:path w="327025" h="99695">
                <a:moveTo>
                  <a:pt x="215645" y="74422"/>
                </a:moveTo>
                <a:lnTo>
                  <a:pt x="207263" y="74422"/>
                </a:lnTo>
                <a:lnTo>
                  <a:pt x="207263" y="91694"/>
                </a:lnTo>
                <a:lnTo>
                  <a:pt x="215645" y="91694"/>
                </a:lnTo>
                <a:lnTo>
                  <a:pt x="215645" y="74422"/>
                </a:lnTo>
                <a:close/>
              </a:path>
              <a:path w="327025" h="99695">
                <a:moveTo>
                  <a:pt x="215645" y="1650"/>
                </a:moveTo>
                <a:lnTo>
                  <a:pt x="207137" y="1650"/>
                </a:lnTo>
                <a:lnTo>
                  <a:pt x="163829" y="65024"/>
                </a:lnTo>
                <a:lnTo>
                  <a:pt x="163829" y="74422"/>
                </a:lnTo>
                <a:lnTo>
                  <a:pt x="229234" y="74422"/>
                </a:lnTo>
                <a:lnTo>
                  <a:pt x="229234" y="67310"/>
                </a:lnTo>
                <a:lnTo>
                  <a:pt x="172084" y="67310"/>
                </a:lnTo>
                <a:lnTo>
                  <a:pt x="207263" y="15239"/>
                </a:lnTo>
                <a:lnTo>
                  <a:pt x="215645" y="15239"/>
                </a:lnTo>
                <a:lnTo>
                  <a:pt x="215645" y="1650"/>
                </a:lnTo>
                <a:close/>
              </a:path>
              <a:path w="327025" h="99695">
                <a:moveTo>
                  <a:pt x="215645" y="15239"/>
                </a:moveTo>
                <a:lnTo>
                  <a:pt x="207263" y="15239"/>
                </a:lnTo>
                <a:lnTo>
                  <a:pt x="207263" y="67310"/>
                </a:lnTo>
                <a:lnTo>
                  <a:pt x="215645" y="67310"/>
                </a:lnTo>
                <a:lnTo>
                  <a:pt x="215645" y="15239"/>
                </a:lnTo>
                <a:close/>
              </a:path>
              <a:path w="327025" h="99695">
                <a:moveTo>
                  <a:pt x="90677" y="0"/>
                </a:moveTo>
                <a:lnTo>
                  <a:pt x="60737" y="28035"/>
                </a:lnTo>
                <a:lnTo>
                  <a:pt x="58674" y="46609"/>
                </a:lnTo>
                <a:lnTo>
                  <a:pt x="59193" y="56495"/>
                </a:lnTo>
                <a:lnTo>
                  <a:pt x="76882" y="90281"/>
                </a:lnTo>
                <a:lnTo>
                  <a:pt x="90677" y="93599"/>
                </a:lnTo>
                <a:lnTo>
                  <a:pt x="98089" y="92767"/>
                </a:lnTo>
                <a:lnTo>
                  <a:pt x="104536" y="90281"/>
                </a:lnTo>
                <a:lnTo>
                  <a:pt x="110055" y="86151"/>
                </a:lnTo>
                <a:lnTo>
                  <a:pt x="110397" y="85725"/>
                </a:lnTo>
                <a:lnTo>
                  <a:pt x="83438" y="85725"/>
                </a:lnTo>
                <a:lnTo>
                  <a:pt x="77850" y="82041"/>
                </a:lnTo>
                <a:lnTo>
                  <a:pt x="68325" y="46609"/>
                </a:lnTo>
                <a:lnTo>
                  <a:pt x="68683" y="38675"/>
                </a:lnTo>
                <a:lnTo>
                  <a:pt x="83438" y="7747"/>
                </a:lnTo>
                <a:lnTo>
                  <a:pt x="110383" y="7747"/>
                </a:lnTo>
                <a:lnTo>
                  <a:pt x="110055" y="7340"/>
                </a:lnTo>
                <a:lnTo>
                  <a:pt x="104536" y="3254"/>
                </a:lnTo>
                <a:lnTo>
                  <a:pt x="98089" y="811"/>
                </a:lnTo>
                <a:lnTo>
                  <a:pt x="90677" y="0"/>
                </a:lnTo>
                <a:close/>
              </a:path>
              <a:path w="327025" h="99695">
                <a:moveTo>
                  <a:pt x="110383" y="7747"/>
                </a:moveTo>
                <a:lnTo>
                  <a:pt x="98170" y="7747"/>
                </a:lnTo>
                <a:lnTo>
                  <a:pt x="103758" y="11557"/>
                </a:lnTo>
                <a:lnTo>
                  <a:pt x="107568" y="18923"/>
                </a:lnTo>
                <a:lnTo>
                  <a:pt x="110069" y="24856"/>
                </a:lnTo>
                <a:lnTo>
                  <a:pt x="111855" y="31432"/>
                </a:lnTo>
                <a:lnTo>
                  <a:pt x="112926" y="38675"/>
                </a:lnTo>
                <a:lnTo>
                  <a:pt x="113283" y="46609"/>
                </a:lnTo>
                <a:lnTo>
                  <a:pt x="112926" y="54707"/>
                </a:lnTo>
                <a:lnTo>
                  <a:pt x="98170" y="85725"/>
                </a:lnTo>
                <a:lnTo>
                  <a:pt x="110397" y="85725"/>
                </a:lnTo>
                <a:lnTo>
                  <a:pt x="122936" y="46609"/>
                </a:lnTo>
                <a:lnTo>
                  <a:pt x="122414" y="36869"/>
                </a:lnTo>
                <a:lnTo>
                  <a:pt x="120856" y="28035"/>
                </a:lnTo>
                <a:lnTo>
                  <a:pt x="118274" y="20105"/>
                </a:lnTo>
                <a:lnTo>
                  <a:pt x="114680" y="13081"/>
                </a:lnTo>
                <a:lnTo>
                  <a:pt x="110383" y="7747"/>
                </a:lnTo>
                <a:close/>
              </a:path>
              <a:path w="327025" h="99695">
                <a:moveTo>
                  <a:pt x="26669" y="1777"/>
                </a:moveTo>
                <a:lnTo>
                  <a:pt x="20192" y="1777"/>
                </a:lnTo>
                <a:lnTo>
                  <a:pt x="20192" y="4063"/>
                </a:lnTo>
                <a:lnTo>
                  <a:pt x="19430" y="6350"/>
                </a:lnTo>
                <a:lnTo>
                  <a:pt x="6984" y="16763"/>
                </a:lnTo>
                <a:lnTo>
                  <a:pt x="4825" y="17525"/>
                </a:lnTo>
                <a:lnTo>
                  <a:pt x="2412" y="17779"/>
                </a:lnTo>
                <a:lnTo>
                  <a:pt x="0" y="17779"/>
                </a:lnTo>
                <a:lnTo>
                  <a:pt x="0" y="24637"/>
                </a:lnTo>
                <a:lnTo>
                  <a:pt x="18161" y="24637"/>
                </a:lnTo>
                <a:lnTo>
                  <a:pt x="18161" y="91694"/>
                </a:lnTo>
                <a:lnTo>
                  <a:pt x="26669" y="91694"/>
                </a:lnTo>
                <a:lnTo>
                  <a:pt x="26669" y="177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459984" y="4039361"/>
            <a:ext cx="97408" cy="11125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619115" y="4039361"/>
            <a:ext cx="573405" cy="113664"/>
          </a:xfrm>
          <a:custGeom>
            <a:avLst/>
            <a:gdLst/>
            <a:ahLst/>
            <a:cxnLst/>
            <a:rect l="l" t="t" r="r" b="b"/>
            <a:pathLst>
              <a:path w="573404" h="113664">
                <a:moveTo>
                  <a:pt x="263144" y="68325"/>
                </a:moveTo>
                <a:lnTo>
                  <a:pt x="253746" y="68325"/>
                </a:lnTo>
                <a:lnTo>
                  <a:pt x="253746" y="110109"/>
                </a:lnTo>
                <a:lnTo>
                  <a:pt x="331724" y="110109"/>
                </a:lnTo>
                <a:lnTo>
                  <a:pt x="331724" y="102362"/>
                </a:lnTo>
                <a:lnTo>
                  <a:pt x="263144" y="102362"/>
                </a:lnTo>
                <a:lnTo>
                  <a:pt x="263144" y="88264"/>
                </a:lnTo>
                <a:lnTo>
                  <a:pt x="331724" y="88264"/>
                </a:lnTo>
                <a:lnTo>
                  <a:pt x="331724" y="80645"/>
                </a:lnTo>
                <a:lnTo>
                  <a:pt x="263144" y="80645"/>
                </a:lnTo>
                <a:lnTo>
                  <a:pt x="263144" y="68325"/>
                </a:lnTo>
                <a:close/>
              </a:path>
              <a:path w="573404" h="113664">
                <a:moveTo>
                  <a:pt x="331724" y="88264"/>
                </a:moveTo>
                <a:lnTo>
                  <a:pt x="322325" y="88264"/>
                </a:lnTo>
                <a:lnTo>
                  <a:pt x="322325" y="102362"/>
                </a:lnTo>
                <a:lnTo>
                  <a:pt x="331724" y="102362"/>
                </a:lnTo>
                <a:lnTo>
                  <a:pt x="331724" y="88264"/>
                </a:lnTo>
                <a:close/>
              </a:path>
              <a:path w="573404" h="113664">
                <a:moveTo>
                  <a:pt x="331724" y="68325"/>
                </a:moveTo>
                <a:lnTo>
                  <a:pt x="322325" y="68325"/>
                </a:lnTo>
                <a:lnTo>
                  <a:pt x="322325" y="80645"/>
                </a:lnTo>
                <a:lnTo>
                  <a:pt x="331724" y="80645"/>
                </a:lnTo>
                <a:lnTo>
                  <a:pt x="331724" y="68325"/>
                </a:lnTo>
                <a:close/>
              </a:path>
              <a:path w="573404" h="113664">
                <a:moveTo>
                  <a:pt x="169545" y="68834"/>
                </a:moveTo>
                <a:lnTo>
                  <a:pt x="132080" y="79501"/>
                </a:lnTo>
                <a:lnTo>
                  <a:pt x="128524" y="84836"/>
                </a:lnTo>
                <a:lnTo>
                  <a:pt x="128524" y="97789"/>
                </a:lnTo>
                <a:lnTo>
                  <a:pt x="169545" y="113537"/>
                </a:lnTo>
                <a:lnTo>
                  <a:pt x="179044" y="113155"/>
                </a:lnTo>
                <a:lnTo>
                  <a:pt x="187340" y="111998"/>
                </a:lnTo>
                <a:lnTo>
                  <a:pt x="194423" y="110055"/>
                </a:lnTo>
                <a:lnTo>
                  <a:pt x="200279" y="107314"/>
                </a:lnTo>
                <a:lnTo>
                  <a:pt x="202538" y="105917"/>
                </a:lnTo>
                <a:lnTo>
                  <a:pt x="160527" y="105917"/>
                </a:lnTo>
                <a:lnTo>
                  <a:pt x="153035" y="104521"/>
                </a:lnTo>
                <a:lnTo>
                  <a:pt x="147320" y="101980"/>
                </a:lnTo>
                <a:lnTo>
                  <a:pt x="141477" y="99313"/>
                </a:lnTo>
                <a:lnTo>
                  <a:pt x="138557" y="95758"/>
                </a:lnTo>
                <a:lnTo>
                  <a:pt x="138557" y="86740"/>
                </a:lnTo>
                <a:lnTo>
                  <a:pt x="141477" y="83058"/>
                </a:lnTo>
                <a:lnTo>
                  <a:pt x="153035" y="77977"/>
                </a:lnTo>
                <a:lnTo>
                  <a:pt x="160527" y="76708"/>
                </a:lnTo>
                <a:lnTo>
                  <a:pt x="202744" y="76708"/>
                </a:lnTo>
                <a:lnTo>
                  <a:pt x="200279" y="75184"/>
                </a:lnTo>
                <a:lnTo>
                  <a:pt x="194423" y="72423"/>
                </a:lnTo>
                <a:lnTo>
                  <a:pt x="187340" y="70437"/>
                </a:lnTo>
                <a:lnTo>
                  <a:pt x="179044" y="69236"/>
                </a:lnTo>
                <a:lnTo>
                  <a:pt x="169545" y="68834"/>
                </a:lnTo>
                <a:close/>
              </a:path>
              <a:path w="573404" h="113664">
                <a:moveTo>
                  <a:pt x="202744" y="76708"/>
                </a:moveTo>
                <a:lnTo>
                  <a:pt x="178815" y="76708"/>
                </a:lnTo>
                <a:lnTo>
                  <a:pt x="186182" y="77977"/>
                </a:lnTo>
                <a:lnTo>
                  <a:pt x="197738" y="83058"/>
                </a:lnTo>
                <a:lnTo>
                  <a:pt x="200660" y="86740"/>
                </a:lnTo>
                <a:lnTo>
                  <a:pt x="200660" y="95758"/>
                </a:lnTo>
                <a:lnTo>
                  <a:pt x="197738" y="99313"/>
                </a:lnTo>
                <a:lnTo>
                  <a:pt x="191897" y="101980"/>
                </a:lnTo>
                <a:lnTo>
                  <a:pt x="186182" y="104521"/>
                </a:lnTo>
                <a:lnTo>
                  <a:pt x="178815" y="105917"/>
                </a:lnTo>
                <a:lnTo>
                  <a:pt x="202538" y="105917"/>
                </a:lnTo>
                <a:lnTo>
                  <a:pt x="207263" y="102997"/>
                </a:lnTo>
                <a:lnTo>
                  <a:pt x="210820" y="97789"/>
                </a:lnTo>
                <a:lnTo>
                  <a:pt x="210820" y="84836"/>
                </a:lnTo>
                <a:lnTo>
                  <a:pt x="207263" y="79501"/>
                </a:lnTo>
                <a:lnTo>
                  <a:pt x="202744" y="76708"/>
                </a:lnTo>
                <a:close/>
              </a:path>
              <a:path w="573404" h="113664">
                <a:moveTo>
                  <a:pt x="36068" y="45974"/>
                </a:moveTo>
                <a:lnTo>
                  <a:pt x="21844" y="45974"/>
                </a:lnTo>
                <a:lnTo>
                  <a:pt x="15875" y="48133"/>
                </a:lnTo>
                <a:lnTo>
                  <a:pt x="11049" y="52450"/>
                </a:lnTo>
                <a:lnTo>
                  <a:pt x="6096" y="56768"/>
                </a:lnTo>
                <a:lnTo>
                  <a:pt x="3683" y="62357"/>
                </a:lnTo>
                <a:lnTo>
                  <a:pt x="3683" y="76200"/>
                </a:lnTo>
                <a:lnTo>
                  <a:pt x="6096" y="81914"/>
                </a:lnTo>
                <a:lnTo>
                  <a:pt x="11049" y="86233"/>
                </a:lnTo>
                <a:lnTo>
                  <a:pt x="15875" y="90550"/>
                </a:lnTo>
                <a:lnTo>
                  <a:pt x="21844" y="92710"/>
                </a:lnTo>
                <a:lnTo>
                  <a:pt x="36068" y="92710"/>
                </a:lnTo>
                <a:lnTo>
                  <a:pt x="42163" y="90550"/>
                </a:lnTo>
                <a:lnTo>
                  <a:pt x="46862" y="86105"/>
                </a:lnTo>
                <a:lnTo>
                  <a:pt x="48282" y="84836"/>
                </a:lnTo>
                <a:lnTo>
                  <a:pt x="24002" y="84836"/>
                </a:lnTo>
                <a:lnTo>
                  <a:pt x="20193" y="83438"/>
                </a:lnTo>
                <a:lnTo>
                  <a:pt x="17272" y="80517"/>
                </a:lnTo>
                <a:lnTo>
                  <a:pt x="14350" y="77724"/>
                </a:lnTo>
                <a:lnTo>
                  <a:pt x="12954" y="73913"/>
                </a:lnTo>
                <a:lnTo>
                  <a:pt x="12954" y="64642"/>
                </a:lnTo>
                <a:lnTo>
                  <a:pt x="14350" y="60833"/>
                </a:lnTo>
                <a:lnTo>
                  <a:pt x="20193" y="54990"/>
                </a:lnTo>
                <a:lnTo>
                  <a:pt x="24002" y="53466"/>
                </a:lnTo>
                <a:lnTo>
                  <a:pt x="47998" y="53466"/>
                </a:lnTo>
                <a:lnTo>
                  <a:pt x="46862" y="52450"/>
                </a:lnTo>
                <a:lnTo>
                  <a:pt x="42163" y="48133"/>
                </a:lnTo>
                <a:lnTo>
                  <a:pt x="36068" y="45974"/>
                </a:lnTo>
                <a:close/>
              </a:path>
              <a:path w="573404" h="113664">
                <a:moveTo>
                  <a:pt x="47998" y="53466"/>
                </a:moveTo>
                <a:lnTo>
                  <a:pt x="33782" y="53466"/>
                </a:lnTo>
                <a:lnTo>
                  <a:pt x="37592" y="54990"/>
                </a:lnTo>
                <a:lnTo>
                  <a:pt x="40512" y="57912"/>
                </a:lnTo>
                <a:lnTo>
                  <a:pt x="43307" y="60833"/>
                </a:lnTo>
                <a:lnTo>
                  <a:pt x="44831" y="64642"/>
                </a:lnTo>
                <a:lnTo>
                  <a:pt x="44831" y="73913"/>
                </a:lnTo>
                <a:lnTo>
                  <a:pt x="43307" y="77724"/>
                </a:lnTo>
                <a:lnTo>
                  <a:pt x="37592" y="83438"/>
                </a:lnTo>
                <a:lnTo>
                  <a:pt x="33782" y="84836"/>
                </a:lnTo>
                <a:lnTo>
                  <a:pt x="48282" y="84836"/>
                </a:lnTo>
                <a:lnTo>
                  <a:pt x="51688" y="81787"/>
                </a:lnTo>
                <a:lnTo>
                  <a:pt x="53924" y="76200"/>
                </a:lnTo>
                <a:lnTo>
                  <a:pt x="53975" y="62357"/>
                </a:lnTo>
                <a:lnTo>
                  <a:pt x="51688" y="56768"/>
                </a:lnTo>
                <a:lnTo>
                  <a:pt x="47998" y="53466"/>
                </a:lnTo>
                <a:close/>
              </a:path>
              <a:path w="573404" h="113664">
                <a:moveTo>
                  <a:pt x="57531" y="28701"/>
                </a:moveTo>
                <a:lnTo>
                  <a:pt x="0" y="28701"/>
                </a:lnTo>
                <a:lnTo>
                  <a:pt x="0" y="36575"/>
                </a:lnTo>
                <a:lnTo>
                  <a:pt x="57531" y="36575"/>
                </a:lnTo>
                <a:lnTo>
                  <a:pt x="57531" y="28701"/>
                </a:lnTo>
                <a:close/>
              </a:path>
              <a:path w="573404" h="113664">
                <a:moveTo>
                  <a:pt x="525272" y="13715"/>
                </a:moveTo>
                <a:lnTo>
                  <a:pt x="470915" y="13715"/>
                </a:lnTo>
                <a:lnTo>
                  <a:pt x="470915" y="85089"/>
                </a:lnTo>
                <a:lnTo>
                  <a:pt x="488569" y="85089"/>
                </a:lnTo>
                <a:lnTo>
                  <a:pt x="495426" y="84962"/>
                </a:lnTo>
                <a:lnTo>
                  <a:pt x="502285" y="84709"/>
                </a:lnTo>
                <a:lnTo>
                  <a:pt x="509650" y="84582"/>
                </a:lnTo>
                <a:lnTo>
                  <a:pt x="516763" y="84200"/>
                </a:lnTo>
                <a:lnTo>
                  <a:pt x="534924" y="82168"/>
                </a:lnTo>
                <a:lnTo>
                  <a:pt x="537590" y="81661"/>
                </a:lnTo>
                <a:lnTo>
                  <a:pt x="537590" y="77342"/>
                </a:lnTo>
                <a:lnTo>
                  <a:pt x="480313" y="77342"/>
                </a:lnTo>
                <a:lnTo>
                  <a:pt x="480313" y="21462"/>
                </a:lnTo>
                <a:lnTo>
                  <a:pt x="525272" y="21462"/>
                </a:lnTo>
                <a:lnTo>
                  <a:pt x="525272" y="13715"/>
                </a:lnTo>
                <a:close/>
              </a:path>
              <a:path w="573404" h="113664">
                <a:moveTo>
                  <a:pt x="537590" y="74040"/>
                </a:moveTo>
                <a:lnTo>
                  <a:pt x="480313" y="77342"/>
                </a:lnTo>
                <a:lnTo>
                  <a:pt x="537590" y="77342"/>
                </a:lnTo>
                <a:lnTo>
                  <a:pt x="537590" y="74040"/>
                </a:lnTo>
                <a:close/>
              </a:path>
              <a:path w="573404" h="113664">
                <a:moveTo>
                  <a:pt x="365887" y="10667"/>
                </a:moveTo>
                <a:lnTo>
                  <a:pt x="356362" y="10667"/>
                </a:lnTo>
                <a:lnTo>
                  <a:pt x="356362" y="83947"/>
                </a:lnTo>
                <a:lnTo>
                  <a:pt x="375665" y="83947"/>
                </a:lnTo>
                <a:lnTo>
                  <a:pt x="382650" y="83820"/>
                </a:lnTo>
                <a:lnTo>
                  <a:pt x="389127" y="83565"/>
                </a:lnTo>
                <a:lnTo>
                  <a:pt x="395859" y="83438"/>
                </a:lnTo>
                <a:lnTo>
                  <a:pt x="402844" y="82803"/>
                </a:lnTo>
                <a:lnTo>
                  <a:pt x="417068" y="80772"/>
                </a:lnTo>
                <a:lnTo>
                  <a:pt x="422529" y="79883"/>
                </a:lnTo>
                <a:lnTo>
                  <a:pt x="426465" y="79121"/>
                </a:lnTo>
                <a:lnTo>
                  <a:pt x="426465" y="75946"/>
                </a:lnTo>
                <a:lnTo>
                  <a:pt x="365887" y="75946"/>
                </a:lnTo>
                <a:lnTo>
                  <a:pt x="365887" y="10667"/>
                </a:lnTo>
                <a:close/>
              </a:path>
              <a:path w="573404" h="113664">
                <a:moveTo>
                  <a:pt x="426465" y="71374"/>
                </a:moveTo>
                <a:lnTo>
                  <a:pt x="365887" y="75946"/>
                </a:lnTo>
                <a:lnTo>
                  <a:pt x="426465" y="75946"/>
                </a:lnTo>
                <a:lnTo>
                  <a:pt x="426465" y="71374"/>
                </a:lnTo>
                <a:close/>
              </a:path>
              <a:path w="573404" h="113664">
                <a:moveTo>
                  <a:pt x="44196" y="9651"/>
                </a:moveTo>
                <a:lnTo>
                  <a:pt x="13462" y="9651"/>
                </a:lnTo>
                <a:lnTo>
                  <a:pt x="13462" y="17399"/>
                </a:lnTo>
                <a:lnTo>
                  <a:pt x="44196" y="17399"/>
                </a:lnTo>
                <a:lnTo>
                  <a:pt x="44196" y="9651"/>
                </a:lnTo>
                <a:close/>
              </a:path>
              <a:path w="573404" h="113664">
                <a:moveTo>
                  <a:pt x="177164" y="8127"/>
                </a:moveTo>
                <a:lnTo>
                  <a:pt x="121285" y="8127"/>
                </a:lnTo>
                <a:lnTo>
                  <a:pt x="121285" y="55625"/>
                </a:lnTo>
                <a:lnTo>
                  <a:pt x="141986" y="55625"/>
                </a:lnTo>
                <a:lnTo>
                  <a:pt x="148971" y="55499"/>
                </a:lnTo>
                <a:lnTo>
                  <a:pt x="187198" y="52704"/>
                </a:lnTo>
                <a:lnTo>
                  <a:pt x="191135" y="52070"/>
                </a:lnTo>
                <a:lnTo>
                  <a:pt x="191135" y="47751"/>
                </a:lnTo>
                <a:lnTo>
                  <a:pt x="130683" y="47751"/>
                </a:lnTo>
                <a:lnTo>
                  <a:pt x="130683" y="15875"/>
                </a:lnTo>
                <a:lnTo>
                  <a:pt x="177164" y="15875"/>
                </a:lnTo>
                <a:lnTo>
                  <a:pt x="177164" y="8127"/>
                </a:lnTo>
                <a:close/>
              </a:path>
              <a:path w="573404" h="113664">
                <a:moveTo>
                  <a:pt x="191135" y="44450"/>
                </a:moveTo>
                <a:lnTo>
                  <a:pt x="130683" y="47751"/>
                </a:lnTo>
                <a:lnTo>
                  <a:pt x="191135" y="47751"/>
                </a:lnTo>
                <a:lnTo>
                  <a:pt x="191135" y="44450"/>
                </a:lnTo>
                <a:close/>
              </a:path>
              <a:path w="573404" h="113664">
                <a:moveTo>
                  <a:pt x="279526" y="37211"/>
                </a:moveTo>
                <a:lnTo>
                  <a:pt x="269748" y="37211"/>
                </a:lnTo>
                <a:lnTo>
                  <a:pt x="269748" y="52070"/>
                </a:lnTo>
                <a:lnTo>
                  <a:pt x="233425" y="52070"/>
                </a:lnTo>
                <a:lnTo>
                  <a:pt x="233425" y="59943"/>
                </a:lnTo>
                <a:lnTo>
                  <a:pt x="263017" y="59943"/>
                </a:lnTo>
                <a:lnTo>
                  <a:pt x="307213" y="58420"/>
                </a:lnTo>
                <a:lnTo>
                  <a:pt x="317754" y="57150"/>
                </a:lnTo>
                <a:lnTo>
                  <a:pt x="317754" y="51942"/>
                </a:lnTo>
                <a:lnTo>
                  <a:pt x="279526" y="51942"/>
                </a:lnTo>
                <a:lnTo>
                  <a:pt x="279526" y="37211"/>
                </a:lnTo>
                <a:close/>
              </a:path>
              <a:path w="573404" h="113664">
                <a:moveTo>
                  <a:pt x="317754" y="49402"/>
                </a:moveTo>
                <a:lnTo>
                  <a:pt x="313309" y="50164"/>
                </a:lnTo>
                <a:lnTo>
                  <a:pt x="307086" y="50673"/>
                </a:lnTo>
                <a:lnTo>
                  <a:pt x="291338" y="51688"/>
                </a:lnTo>
                <a:lnTo>
                  <a:pt x="284861" y="51942"/>
                </a:lnTo>
                <a:lnTo>
                  <a:pt x="317754" y="51942"/>
                </a:lnTo>
                <a:lnTo>
                  <a:pt x="317754" y="49402"/>
                </a:lnTo>
                <a:close/>
              </a:path>
              <a:path w="573404" h="113664">
                <a:moveTo>
                  <a:pt x="306070" y="5079"/>
                </a:moveTo>
                <a:lnTo>
                  <a:pt x="244983" y="5079"/>
                </a:lnTo>
                <a:lnTo>
                  <a:pt x="244983" y="37211"/>
                </a:lnTo>
                <a:lnTo>
                  <a:pt x="307339" y="37211"/>
                </a:lnTo>
                <a:lnTo>
                  <a:pt x="307339" y="29717"/>
                </a:lnTo>
                <a:lnTo>
                  <a:pt x="254508" y="29717"/>
                </a:lnTo>
                <a:lnTo>
                  <a:pt x="254508" y="12446"/>
                </a:lnTo>
                <a:lnTo>
                  <a:pt x="306070" y="12446"/>
                </a:lnTo>
                <a:lnTo>
                  <a:pt x="306070" y="5079"/>
                </a:lnTo>
                <a:close/>
              </a:path>
              <a:path w="573404" h="113664">
                <a:moveTo>
                  <a:pt x="555117" y="0"/>
                </a:moveTo>
                <a:lnTo>
                  <a:pt x="545719" y="0"/>
                </a:lnTo>
                <a:lnTo>
                  <a:pt x="545719" y="111251"/>
                </a:lnTo>
                <a:lnTo>
                  <a:pt x="555117" y="111251"/>
                </a:lnTo>
                <a:lnTo>
                  <a:pt x="555117" y="53339"/>
                </a:lnTo>
                <a:lnTo>
                  <a:pt x="573151" y="53339"/>
                </a:lnTo>
                <a:lnTo>
                  <a:pt x="573151" y="45338"/>
                </a:lnTo>
                <a:lnTo>
                  <a:pt x="555117" y="45338"/>
                </a:lnTo>
                <a:lnTo>
                  <a:pt x="555117" y="0"/>
                </a:lnTo>
                <a:close/>
              </a:path>
              <a:path w="573404" h="113664">
                <a:moveTo>
                  <a:pt x="444119" y="0"/>
                </a:moveTo>
                <a:lnTo>
                  <a:pt x="434594" y="0"/>
                </a:lnTo>
                <a:lnTo>
                  <a:pt x="434594" y="111251"/>
                </a:lnTo>
                <a:lnTo>
                  <a:pt x="444119" y="111251"/>
                </a:lnTo>
                <a:lnTo>
                  <a:pt x="444119" y="0"/>
                </a:lnTo>
                <a:close/>
              </a:path>
              <a:path w="573404" h="113664">
                <a:moveTo>
                  <a:pt x="331850" y="0"/>
                </a:moveTo>
                <a:lnTo>
                  <a:pt x="322325" y="0"/>
                </a:lnTo>
                <a:lnTo>
                  <a:pt x="322325" y="63373"/>
                </a:lnTo>
                <a:lnTo>
                  <a:pt x="331850" y="63373"/>
                </a:lnTo>
                <a:lnTo>
                  <a:pt x="331850" y="0"/>
                </a:lnTo>
                <a:close/>
              </a:path>
              <a:path w="573404" h="113664">
                <a:moveTo>
                  <a:pt x="208534" y="0"/>
                </a:moveTo>
                <a:lnTo>
                  <a:pt x="199262" y="0"/>
                </a:lnTo>
                <a:lnTo>
                  <a:pt x="199262" y="66548"/>
                </a:lnTo>
                <a:lnTo>
                  <a:pt x="208534" y="66548"/>
                </a:lnTo>
                <a:lnTo>
                  <a:pt x="208534" y="34289"/>
                </a:lnTo>
                <a:lnTo>
                  <a:pt x="225425" y="34289"/>
                </a:lnTo>
                <a:lnTo>
                  <a:pt x="225425" y="26162"/>
                </a:lnTo>
                <a:lnTo>
                  <a:pt x="208534" y="26162"/>
                </a:lnTo>
                <a:lnTo>
                  <a:pt x="208534" y="0"/>
                </a:lnTo>
                <a:close/>
              </a:path>
              <a:path w="573404" h="113664">
                <a:moveTo>
                  <a:pt x="100837" y="55499"/>
                </a:moveTo>
                <a:lnTo>
                  <a:pt x="91567" y="55499"/>
                </a:lnTo>
                <a:lnTo>
                  <a:pt x="91567" y="111251"/>
                </a:lnTo>
                <a:lnTo>
                  <a:pt x="100837" y="111251"/>
                </a:lnTo>
                <a:lnTo>
                  <a:pt x="100837" y="55499"/>
                </a:lnTo>
                <a:close/>
              </a:path>
              <a:path w="573404" h="113664">
                <a:moveTo>
                  <a:pt x="75819" y="2539"/>
                </a:moveTo>
                <a:lnTo>
                  <a:pt x="66548" y="2539"/>
                </a:lnTo>
                <a:lnTo>
                  <a:pt x="66548" y="106299"/>
                </a:lnTo>
                <a:lnTo>
                  <a:pt x="75819" y="106299"/>
                </a:lnTo>
                <a:lnTo>
                  <a:pt x="75819" y="55499"/>
                </a:lnTo>
                <a:lnTo>
                  <a:pt x="100837" y="55499"/>
                </a:lnTo>
                <a:lnTo>
                  <a:pt x="100837" y="46989"/>
                </a:lnTo>
                <a:lnTo>
                  <a:pt x="75819" y="46989"/>
                </a:lnTo>
                <a:lnTo>
                  <a:pt x="75819" y="2539"/>
                </a:lnTo>
                <a:close/>
              </a:path>
              <a:path w="573404" h="113664">
                <a:moveTo>
                  <a:pt x="100837" y="0"/>
                </a:moveTo>
                <a:lnTo>
                  <a:pt x="91567" y="0"/>
                </a:lnTo>
                <a:lnTo>
                  <a:pt x="91567" y="46989"/>
                </a:lnTo>
                <a:lnTo>
                  <a:pt x="100837" y="46989"/>
                </a:lnTo>
                <a:lnTo>
                  <a:pt x="10083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199378" y="4034790"/>
            <a:ext cx="264413" cy="12065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57859" y="4255770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58826" y="70357"/>
                </a:moveTo>
                <a:lnTo>
                  <a:pt x="21132" y="80517"/>
                </a:lnTo>
                <a:lnTo>
                  <a:pt x="17589" y="85725"/>
                </a:lnTo>
                <a:lnTo>
                  <a:pt x="17589" y="98170"/>
                </a:lnTo>
                <a:lnTo>
                  <a:pt x="58826" y="113410"/>
                </a:lnTo>
                <a:lnTo>
                  <a:pt x="68229" y="113031"/>
                </a:lnTo>
                <a:lnTo>
                  <a:pt x="76455" y="111902"/>
                </a:lnTo>
                <a:lnTo>
                  <a:pt x="83502" y="110035"/>
                </a:lnTo>
                <a:lnTo>
                  <a:pt x="89369" y="107441"/>
                </a:lnTo>
                <a:lnTo>
                  <a:pt x="92008" y="105917"/>
                </a:lnTo>
                <a:lnTo>
                  <a:pt x="49631" y="105917"/>
                </a:lnTo>
                <a:lnTo>
                  <a:pt x="42151" y="104647"/>
                </a:lnTo>
                <a:lnTo>
                  <a:pt x="36372" y="102107"/>
                </a:lnTo>
                <a:lnTo>
                  <a:pt x="30594" y="99694"/>
                </a:lnTo>
                <a:lnTo>
                  <a:pt x="27698" y="96265"/>
                </a:lnTo>
                <a:lnTo>
                  <a:pt x="27698" y="87756"/>
                </a:lnTo>
                <a:lnTo>
                  <a:pt x="30594" y="84200"/>
                </a:lnTo>
                <a:lnTo>
                  <a:pt x="36372" y="81787"/>
                </a:lnTo>
                <a:lnTo>
                  <a:pt x="42151" y="79247"/>
                </a:lnTo>
                <a:lnTo>
                  <a:pt x="49631" y="78104"/>
                </a:lnTo>
                <a:lnTo>
                  <a:pt x="92228" y="78104"/>
                </a:lnTo>
                <a:lnTo>
                  <a:pt x="89369" y="76453"/>
                </a:lnTo>
                <a:lnTo>
                  <a:pt x="83502" y="73787"/>
                </a:lnTo>
                <a:lnTo>
                  <a:pt x="76455" y="71882"/>
                </a:lnTo>
                <a:lnTo>
                  <a:pt x="68229" y="70738"/>
                </a:lnTo>
                <a:lnTo>
                  <a:pt x="58826" y="70357"/>
                </a:lnTo>
                <a:close/>
              </a:path>
              <a:path w="334644" h="113664">
                <a:moveTo>
                  <a:pt x="92228" y="78104"/>
                </a:moveTo>
                <a:lnTo>
                  <a:pt x="67843" y="78104"/>
                </a:lnTo>
                <a:lnTo>
                  <a:pt x="75260" y="79247"/>
                </a:lnTo>
                <a:lnTo>
                  <a:pt x="81089" y="81787"/>
                </a:lnTo>
                <a:lnTo>
                  <a:pt x="86906" y="84200"/>
                </a:lnTo>
                <a:lnTo>
                  <a:pt x="89814" y="87756"/>
                </a:lnTo>
                <a:lnTo>
                  <a:pt x="89814" y="96265"/>
                </a:lnTo>
                <a:lnTo>
                  <a:pt x="86906" y="99694"/>
                </a:lnTo>
                <a:lnTo>
                  <a:pt x="81089" y="102107"/>
                </a:lnTo>
                <a:lnTo>
                  <a:pt x="75260" y="104647"/>
                </a:lnTo>
                <a:lnTo>
                  <a:pt x="67843" y="105917"/>
                </a:lnTo>
                <a:lnTo>
                  <a:pt x="92008" y="105917"/>
                </a:lnTo>
                <a:lnTo>
                  <a:pt x="96405" y="103377"/>
                </a:lnTo>
                <a:lnTo>
                  <a:pt x="99936" y="98170"/>
                </a:lnTo>
                <a:lnTo>
                  <a:pt x="99936" y="85725"/>
                </a:lnTo>
                <a:lnTo>
                  <a:pt x="96405" y="80517"/>
                </a:lnTo>
                <a:lnTo>
                  <a:pt x="92228" y="78104"/>
                </a:lnTo>
                <a:close/>
              </a:path>
              <a:path w="334644" h="113664">
                <a:moveTo>
                  <a:pt x="263398" y="74167"/>
                </a:moveTo>
                <a:lnTo>
                  <a:pt x="253911" y="74167"/>
                </a:lnTo>
                <a:lnTo>
                  <a:pt x="253911" y="108838"/>
                </a:lnTo>
                <a:lnTo>
                  <a:pt x="334619" y="108838"/>
                </a:lnTo>
                <a:lnTo>
                  <a:pt x="334619" y="101091"/>
                </a:lnTo>
                <a:lnTo>
                  <a:pt x="263398" y="101091"/>
                </a:lnTo>
                <a:lnTo>
                  <a:pt x="263398" y="74167"/>
                </a:lnTo>
                <a:close/>
              </a:path>
              <a:path w="334644" h="113664">
                <a:moveTo>
                  <a:pt x="331698" y="0"/>
                </a:moveTo>
                <a:lnTo>
                  <a:pt x="322300" y="0"/>
                </a:lnTo>
                <a:lnTo>
                  <a:pt x="322300" y="80771"/>
                </a:lnTo>
                <a:lnTo>
                  <a:pt x="331698" y="80771"/>
                </a:lnTo>
                <a:lnTo>
                  <a:pt x="331698" y="0"/>
                </a:lnTo>
                <a:close/>
              </a:path>
              <a:path w="334644" h="113664">
                <a:moveTo>
                  <a:pt x="275043" y="3937"/>
                </a:moveTo>
                <a:lnTo>
                  <a:pt x="257238" y="3937"/>
                </a:lnTo>
                <a:lnTo>
                  <a:pt x="249923" y="6730"/>
                </a:lnTo>
                <a:lnTo>
                  <a:pt x="244233" y="12191"/>
                </a:lnTo>
                <a:lnTo>
                  <a:pt x="238544" y="17779"/>
                </a:lnTo>
                <a:lnTo>
                  <a:pt x="235699" y="24383"/>
                </a:lnTo>
                <a:lnTo>
                  <a:pt x="235699" y="39877"/>
                </a:lnTo>
                <a:lnTo>
                  <a:pt x="238544" y="46481"/>
                </a:lnTo>
                <a:lnTo>
                  <a:pt x="244233" y="52069"/>
                </a:lnTo>
                <a:lnTo>
                  <a:pt x="249923" y="57530"/>
                </a:lnTo>
                <a:lnTo>
                  <a:pt x="257238" y="60325"/>
                </a:lnTo>
                <a:lnTo>
                  <a:pt x="275043" y="60325"/>
                </a:lnTo>
                <a:lnTo>
                  <a:pt x="282333" y="57530"/>
                </a:lnTo>
                <a:lnTo>
                  <a:pt x="288322" y="51815"/>
                </a:lnTo>
                <a:lnTo>
                  <a:pt x="259689" y="51815"/>
                </a:lnTo>
                <a:lnTo>
                  <a:pt x="254647" y="49910"/>
                </a:lnTo>
                <a:lnTo>
                  <a:pt x="247484" y="42290"/>
                </a:lnTo>
                <a:lnTo>
                  <a:pt x="245694" y="37591"/>
                </a:lnTo>
                <a:lnTo>
                  <a:pt x="245694" y="26669"/>
                </a:lnTo>
                <a:lnTo>
                  <a:pt x="247484" y="21970"/>
                </a:lnTo>
                <a:lnTo>
                  <a:pt x="251066" y="18033"/>
                </a:lnTo>
                <a:lnTo>
                  <a:pt x="254647" y="14224"/>
                </a:lnTo>
                <a:lnTo>
                  <a:pt x="259689" y="12318"/>
                </a:lnTo>
                <a:lnTo>
                  <a:pt x="288191" y="12318"/>
                </a:lnTo>
                <a:lnTo>
                  <a:pt x="282333" y="6730"/>
                </a:lnTo>
                <a:lnTo>
                  <a:pt x="275043" y="3937"/>
                </a:lnTo>
                <a:close/>
              </a:path>
              <a:path w="334644" h="113664">
                <a:moveTo>
                  <a:pt x="288191" y="12318"/>
                </a:moveTo>
                <a:lnTo>
                  <a:pt x="272846" y="12318"/>
                </a:lnTo>
                <a:lnTo>
                  <a:pt x="277926" y="14224"/>
                </a:lnTo>
                <a:lnTo>
                  <a:pt x="281419" y="18033"/>
                </a:lnTo>
                <a:lnTo>
                  <a:pt x="284924" y="21970"/>
                </a:lnTo>
                <a:lnTo>
                  <a:pt x="286677" y="26669"/>
                </a:lnTo>
                <a:lnTo>
                  <a:pt x="286677" y="37591"/>
                </a:lnTo>
                <a:lnTo>
                  <a:pt x="284924" y="42290"/>
                </a:lnTo>
                <a:lnTo>
                  <a:pt x="277926" y="49910"/>
                </a:lnTo>
                <a:lnTo>
                  <a:pt x="272846" y="51815"/>
                </a:lnTo>
                <a:lnTo>
                  <a:pt x="288322" y="51815"/>
                </a:lnTo>
                <a:lnTo>
                  <a:pt x="293801" y="46481"/>
                </a:lnTo>
                <a:lnTo>
                  <a:pt x="296672" y="39877"/>
                </a:lnTo>
                <a:lnTo>
                  <a:pt x="296672" y="24383"/>
                </a:lnTo>
                <a:lnTo>
                  <a:pt x="293801" y="17779"/>
                </a:lnTo>
                <a:lnTo>
                  <a:pt x="288191" y="12318"/>
                </a:lnTo>
                <a:close/>
              </a:path>
              <a:path w="334644" h="113664">
                <a:moveTo>
                  <a:pt x="151409" y="10794"/>
                </a:moveTo>
                <a:lnTo>
                  <a:pt x="136575" y="10794"/>
                </a:lnTo>
                <a:lnTo>
                  <a:pt x="130505" y="14350"/>
                </a:lnTo>
                <a:lnTo>
                  <a:pt x="118478" y="51180"/>
                </a:lnTo>
                <a:lnTo>
                  <a:pt x="118929" y="60070"/>
                </a:lnTo>
                <a:lnTo>
                  <a:pt x="136575" y="91566"/>
                </a:lnTo>
                <a:lnTo>
                  <a:pt x="151409" y="91566"/>
                </a:lnTo>
                <a:lnTo>
                  <a:pt x="157530" y="88010"/>
                </a:lnTo>
                <a:lnTo>
                  <a:pt x="160763" y="83057"/>
                </a:lnTo>
                <a:lnTo>
                  <a:pt x="138976" y="83057"/>
                </a:lnTo>
                <a:lnTo>
                  <a:pt x="135051" y="80009"/>
                </a:lnTo>
                <a:lnTo>
                  <a:pt x="129561" y="67976"/>
                </a:lnTo>
                <a:lnTo>
                  <a:pt x="129465" y="67690"/>
                </a:lnTo>
                <a:lnTo>
                  <a:pt x="128092" y="60197"/>
                </a:lnTo>
                <a:lnTo>
                  <a:pt x="128092" y="42037"/>
                </a:lnTo>
                <a:lnTo>
                  <a:pt x="129489" y="34543"/>
                </a:lnTo>
                <a:lnTo>
                  <a:pt x="132270" y="28320"/>
                </a:lnTo>
                <a:lnTo>
                  <a:pt x="135051" y="22225"/>
                </a:lnTo>
                <a:lnTo>
                  <a:pt x="138976" y="19050"/>
                </a:lnTo>
                <a:lnTo>
                  <a:pt x="160597" y="19050"/>
                </a:lnTo>
                <a:lnTo>
                  <a:pt x="157530" y="14350"/>
                </a:lnTo>
                <a:lnTo>
                  <a:pt x="151409" y="10794"/>
                </a:lnTo>
                <a:close/>
              </a:path>
              <a:path w="334644" h="113664">
                <a:moveTo>
                  <a:pt x="160597" y="19050"/>
                </a:moveTo>
                <a:lnTo>
                  <a:pt x="148920" y="19050"/>
                </a:lnTo>
                <a:lnTo>
                  <a:pt x="152768" y="22225"/>
                </a:lnTo>
                <a:lnTo>
                  <a:pt x="155549" y="28320"/>
                </a:lnTo>
                <a:lnTo>
                  <a:pt x="158330" y="34543"/>
                </a:lnTo>
                <a:lnTo>
                  <a:pt x="159715" y="42037"/>
                </a:lnTo>
                <a:lnTo>
                  <a:pt x="159692" y="60197"/>
                </a:lnTo>
                <a:lnTo>
                  <a:pt x="158330" y="67690"/>
                </a:lnTo>
                <a:lnTo>
                  <a:pt x="155549" y="73913"/>
                </a:lnTo>
                <a:lnTo>
                  <a:pt x="152768" y="80009"/>
                </a:lnTo>
                <a:lnTo>
                  <a:pt x="148920" y="83057"/>
                </a:lnTo>
                <a:lnTo>
                  <a:pt x="160763" y="83057"/>
                </a:lnTo>
                <a:lnTo>
                  <a:pt x="169329" y="51180"/>
                </a:lnTo>
                <a:lnTo>
                  <a:pt x="168886" y="42271"/>
                </a:lnTo>
                <a:lnTo>
                  <a:pt x="167559" y="34385"/>
                </a:lnTo>
                <a:lnTo>
                  <a:pt x="165348" y="27499"/>
                </a:lnTo>
                <a:lnTo>
                  <a:pt x="162255" y="21589"/>
                </a:lnTo>
                <a:lnTo>
                  <a:pt x="160597" y="19050"/>
                </a:lnTo>
                <a:close/>
              </a:path>
              <a:path w="334644" h="113664">
                <a:moveTo>
                  <a:pt x="42252" y="15366"/>
                </a:moveTo>
                <a:lnTo>
                  <a:pt x="32384" y="15366"/>
                </a:lnTo>
                <a:lnTo>
                  <a:pt x="32384" y="18160"/>
                </a:lnTo>
                <a:lnTo>
                  <a:pt x="32219" y="22987"/>
                </a:lnTo>
                <a:lnTo>
                  <a:pt x="6667" y="53085"/>
                </a:lnTo>
                <a:lnTo>
                  <a:pt x="0" y="56387"/>
                </a:lnTo>
                <a:lnTo>
                  <a:pt x="6578" y="62991"/>
                </a:lnTo>
                <a:lnTo>
                  <a:pt x="25044" y="50926"/>
                </a:lnTo>
                <a:lnTo>
                  <a:pt x="28079" y="48132"/>
                </a:lnTo>
                <a:lnTo>
                  <a:pt x="37312" y="35178"/>
                </a:lnTo>
                <a:lnTo>
                  <a:pt x="47394" y="35178"/>
                </a:lnTo>
                <a:lnTo>
                  <a:pt x="47040" y="34670"/>
                </a:lnTo>
                <a:lnTo>
                  <a:pt x="43408" y="27050"/>
                </a:lnTo>
                <a:lnTo>
                  <a:pt x="42418" y="22859"/>
                </a:lnTo>
                <a:lnTo>
                  <a:pt x="42257" y="18160"/>
                </a:lnTo>
                <a:lnTo>
                  <a:pt x="42252" y="15366"/>
                </a:lnTo>
                <a:close/>
              </a:path>
              <a:path w="334644" h="113664">
                <a:moveTo>
                  <a:pt x="47394" y="35178"/>
                </a:moveTo>
                <a:lnTo>
                  <a:pt x="37312" y="35178"/>
                </a:lnTo>
                <a:lnTo>
                  <a:pt x="38671" y="37718"/>
                </a:lnTo>
                <a:lnTo>
                  <a:pt x="67678" y="59943"/>
                </a:lnTo>
                <a:lnTo>
                  <a:pt x="73240" y="52831"/>
                </a:lnTo>
                <a:lnTo>
                  <a:pt x="71132" y="52196"/>
                </a:lnTo>
                <a:lnTo>
                  <a:pt x="67906" y="50800"/>
                </a:lnTo>
                <a:lnTo>
                  <a:pt x="63563" y="48640"/>
                </a:lnTo>
                <a:lnTo>
                  <a:pt x="59220" y="46608"/>
                </a:lnTo>
                <a:lnTo>
                  <a:pt x="55410" y="43941"/>
                </a:lnTo>
                <a:lnTo>
                  <a:pt x="51488" y="40131"/>
                </a:lnTo>
                <a:lnTo>
                  <a:pt x="49339" y="37972"/>
                </a:lnTo>
                <a:lnTo>
                  <a:pt x="47394" y="35178"/>
                </a:lnTo>
                <a:close/>
              </a:path>
              <a:path w="334644" h="113664">
                <a:moveTo>
                  <a:pt x="67551" y="7619"/>
                </a:moveTo>
                <a:lnTo>
                  <a:pt x="7340" y="7619"/>
                </a:lnTo>
                <a:lnTo>
                  <a:pt x="7340" y="15366"/>
                </a:lnTo>
                <a:lnTo>
                  <a:pt x="67551" y="15366"/>
                </a:lnTo>
                <a:lnTo>
                  <a:pt x="67551" y="7619"/>
                </a:lnTo>
                <a:close/>
              </a:path>
              <a:path w="334644" h="113664">
                <a:moveTo>
                  <a:pt x="215760" y="53339"/>
                </a:moveTo>
                <a:lnTo>
                  <a:pt x="206527" y="53339"/>
                </a:lnTo>
                <a:lnTo>
                  <a:pt x="206527" y="111251"/>
                </a:lnTo>
                <a:lnTo>
                  <a:pt x="215760" y="111251"/>
                </a:lnTo>
                <a:lnTo>
                  <a:pt x="215760" y="53339"/>
                </a:lnTo>
                <a:close/>
              </a:path>
              <a:path w="334644" h="113664">
                <a:moveTo>
                  <a:pt x="190715" y="2539"/>
                </a:moveTo>
                <a:lnTo>
                  <a:pt x="181470" y="2539"/>
                </a:lnTo>
                <a:lnTo>
                  <a:pt x="181470" y="106299"/>
                </a:lnTo>
                <a:lnTo>
                  <a:pt x="190715" y="106299"/>
                </a:lnTo>
                <a:lnTo>
                  <a:pt x="190715" y="53339"/>
                </a:lnTo>
                <a:lnTo>
                  <a:pt x="215760" y="53339"/>
                </a:lnTo>
                <a:lnTo>
                  <a:pt x="215760" y="44957"/>
                </a:lnTo>
                <a:lnTo>
                  <a:pt x="190715" y="44957"/>
                </a:lnTo>
                <a:lnTo>
                  <a:pt x="190715" y="2539"/>
                </a:lnTo>
                <a:close/>
              </a:path>
              <a:path w="334644" h="113664">
                <a:moveTo>
                  <a:pt x="215760" y="0"/>
                </a:moveTo>
                <a:lnTo>
                  <a:pt x="206527" y="0"/>
                </a:lnTo>
                <a:lnTo>
                  <a:pt x="206527" y="44957"/>
                </a:lnTo>
                <a:lnTo>
                  <a:pt x="215760" y="44957"/>
                </a:lnTo>
                <a:lnTo>
                  <a:pt x="215760" y="0"/>
                </a:lnTo>
                <a:close/>
              </a:path>
              <a:path w="334644" h="113664">
                <a:moveTo>
                  <a:pt x="96393" y="0"/>
                </a:moveTo>
                <a:lnTo>
                  <a:pt x="87033" y="0"/>
                </a:lnTo>
                <a:lnTo>
                  <a:pt x="87033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334" y="35051"/>
                </a:lnTo>
                <a:lnTo>
                  <a:pt x="113334" y="26924"/>
                </a:lnTo>
                <a:lnTo>
                  <a:pt x="96393" y="26924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358011" y="4251197"/>
            <a:ext cx="281177" cy="12065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06437" y="2182393"/>
            <a:ext cx="187566" cy="19682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33348" y="2218308"/>
            <a:ext cx="905230" cy="14249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06437" y="4787417"/>
            <a:ext cx="187667" cy="19682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33411" y="4823333"/>
            <a:ext cx="967778" cy="142493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974976" y="4817998"/>
            <a:ext cx="553212" cy="14770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87958" y="532714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8"/>
                </a:lnTo>
                <a:lnTo>
                  <a:pt x="1524" y="23749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9781" y="23749"/>
                </a:lnTo>
                <a:lnTo>
                  <a:pt x="31305" y="19938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61656" y="5293614"/>
            <a:ext cx="686435" cy="113664"/>
          </a:xfrm>
          <a:custGeom>
            <a:avLst/>
            <a:gdLst/>
            <a:ahLst/>
            <a:cxnLst/>
            <a:rect l="l" t="t" r="r" b="b"/>
            <a:pathLst>
              <a:path w="686435" h="113664">
                <a:moveTo>
                  <a:pt x="170218" y="70738"/>
                </a:moveTo>
                <a:lnTo>
                  <a:pt x="160692" y="71120"/>
                </a:lnTo>
                <a:lnTo>
                  <a:pt x="152365" y="72263"/>
                </a:lnTo>
                <a:lnTo>
                  <a:pt x="145232" y="74168"/>
                </a:lnTo>
                <a:lnTo>
                  <a:pt x="139293" y="76835"/>
                </a:lnTo>
                <a:lnTo>
                  <a:pt x="132168" y="80899"/>
                </a:lnTo>
                <a:lnTo>
                  <a:pt x="128600" y="86106"/>
                </a:lnTo>
                <a:lnTo>
                  <a:pt x="128600" y="98425"/>
                </a:lnTo>
                <a:lnTo>
                  <a:pt x="170218" y="113411"/>
                </a:lnTo>
                <a:lnTo>
                  <a:pt x="179733" y="113031"/>
                </a:lnTo>
                <a:lnTo>
                  <a:pt x="188048" y="111902"/>
                </a:lnTo>
                <a:lnTo>
                  <a:pt x="195164" y="110035"/>
                </a:lnTo>
                <a:lnTo>
                  <a:pt x="201079" y="107441"/>
                </a:lnTo>
                <a:lnTo>
                  <a:pt x="203822" y="105918"/>
                </a:lnTo>
                <a:lnTo>
                  <a:pt x="160769" y="105918"/>
                </a:lnTo>
                <a:lnTo>
                  <a:pt x="153136" y="104648"/>
                </a:lnTo>
                <a:lnTo>
                  <a:pt x="141503" y="99568"/>
                </a:lnTo>
                <a:lnTo>
                  <a:pt x="138595" y="96138"/>
                </a:lnTo>
                <a:lnTo>
                  <a:pt x="138595" y="87757"/>
                </a:lnTo>
                <a:lnTo>
                  <a:pt x="141503" y="84582"/>
                </a:lnTo>
                <a:lnTo>
                  <a:pt x="153136" y="79756"/>
                </a:lnTo>
                <a:lnTo>
                  <a:pt x="160769" y="78612"/>
                </a:lnTo>
                <a:lnTo>
                  <a:pt x="204179" y="78612"/>
                </a:lnTo>
                <a:lnTo>
                  <a:pt x="201079" y="76835"/>
                </a:lnTo>
                <a:lnTo>
                  <a:pt x="195164" y="74168"/>
                </a:lnTo>
                <a:lnTo>
                  <a:pt x="188048" y="72263"/>
                </a:lnTo>
                <a:lnTo>
                  <a:pt x="179733" y="71120"/>
                </a:lnTo>
                <a:lnTo>
                  <a:pt x="170218" y="70738"/>
                </a:lnTo>
                <a:close/>
              </a:path>
              <a:path w="686435" h="113664">
                <a:moveTo>
                  <a:pt x="204179" y="78612"/>
                </a:moveTo>
                <a:lnTo>
                  <a:pt x="179489" y="78612"/>
                </a:lnTo>
                <a:lnTo>
                  <a:pt x="187083" y="79883"/>
                </a:lnTo>
                <a:lnTo>
                  <a:pt x="198881" y="84709"/>
                </a:lnTo>
                <a:lnTo>
                  <a:pt x="201841" y="88137"/>
                </a:lnTo>
                <a:lnTo>
                  <a:pt x="201841" y="96520"/>
                </a:lnTo>
                <a:lnTo>
                  <a:pt x="198907" y="99822"/>
                </a:lnTo>
                <a:lnTo>
                  <a:pt x="193052" y="102235"/>
                </a:lnTo>
                <a:lnTo>
                  <a:pt x="187185" y="104775"/>
                </a:lnTo>
                <a:lnTo>
                  <a:pt x="179578" y="105918"/>
                </a:lnTo>
                <a:lnTo>
                  <a:pt x="203822" y="105918"/>
                </a:lnTo>
                <a:lnTo>
                  <a:pt x="208165" y="103505"/>
                </a:lnTo>
                <a:lnTo>
                  <a:pt x="211709" y="98425"/>
                </a:lnTo>
                <a:lnTo>
                  <a:pt x="211709" y="86106"/>
                </a:lnTo>
                <a:lnTo>
                  <a:pt x="208165" y="80899"/>
                </a:lnTo>
                <a:lnTo>
                  <a:pt x="204179" y="78612"/>
                </a:lnTo>
                <a:close/>
              </a:path>
              <a:path w="686435" h="113664">
                <a:moveTo>
                  <a:pt x="402450" y="70231"/>
                </a:moveTo>
                <a:lnTo>
                  <a:pt x="364858" y="80518"/>
                </a:lnTo>
                <a:lnTo>
                  <a:pt x="361302" y="85725"/>
                </a:lnTo>
                <a:lnTo>
                  <a:pt x="361302" y="98171"/>
                </a:lnTo>
                <a:lnTo>
                  <a:pt x="402450" y="113411"/>
                </a:lnTo>
                <a:lnTo>
                  <a:pt x="411858" y="113030"/>
                </a:lnTo>
                <a:lnTo>
                  <a:pt x="420087" y="111887"/>
                </a:lnTo>
                <a:lnTo>
                  <a:pt x="427149" y="109981"/>
                </a:lnTo>
                <a:lnTo>
                  <a:pt x="433057" y="107314"/>
                </a:lnTo>
                <a:lnTo>
                  <a:pt x="435676" y="105790"/>
                </a:lnTo>
                <a:lnTo>
                  <a:pt x="393306" y="105790"/>
                </a:lnTo>
                <a:lnTo>
                  <a:pt x="385813" y="104521"/>
                </a:lnTo>
                <a:lnTo>
                  <a:pt x="380098" y="102108"/>
                </a:lnTo>
                <a:lnTo>
                  <a:pt x="374256" y="99568"/>
                </a:lnTo>
                <a:lnTo>
                  <a:pt x="371335" y="96265"/>
                </a:lnTo>
                <a:lnTo>
                  <a:pt x="371335" y="87630"/>
                </a:lnTo>
                <a:lnTo>
                  <a:pt x="374256" y="84200"/>
                </a:lnTo>
                <a:lnTo>
                  <a:pt x="380098" y="81787"/>
                </a:lnTo>
                <a:lnTo>
                  <a:pt x="385813" y="79248"/>
                </a:lnTo>
                <a:lnTo>
                  <a:pt x="393306" y="77977"/>
                </a:lnTo>
                <a:lnTo>
                  <a:pt x="435676" y="77977"/>
                </a:lnTo>
                <a:lnTo>
                  <a:pt x="433057" y="76453"/>
                </a:lnTo>
                <a:lnTo>
                  <a:pt x="427149" y="73713"/>
                </a:lnTo>
                <a:lnTo>
                  <a:pt x="420087" y="71770"/>
                </a:lnTo>
                <a:lnTo>
                  <a:pt x="411858" y="70613"/>
                </a:lnTo>
                <a:lnTo>
                  <a:pt x="402450" y="70231"/>
                </a:lnTo>
                <a:close/>
              </a:path>
              <a:path w="686435" h="113664">
                <a:moveTo>
                  <a:pt x="435676" y="77977"/>
                </a:moveTo>
                <a:lnTo>
                  <a:pt x="411467" y="77977"/>
                </a:lnTo>
                <a:lnTo>
                  <a:pt x="418960" y="79248"/>
                </a:lnTo>
                <a:lnTo>
                  <a:pt x="424802" y="81787"/>
                </a:lnTo>
                <a:lnTo>
                  <a:pt x="430517" y="84200"/>
                </a:lnTo>
                <a:lnTo>
                  <a:pt x="433438" y="87630"/>
                </a:lnTo>
                <a:lnTo>
                  <a:pt x="433438" y="96265"/>
                </a:lnTo>
                <a:lnTo>
                  <a:pt x="430517" y="99568"/>
                </a:lnTo>
                <a:lnTo>
                  <a:pt x="424802" y="102108"/>
                </a:lnTo>
                <a:lnTo>
                  <a:pt x="418960" y="104521"/>
                </a:lnTo>
                <a:lnTo>
                  <a:pt x="411467" y="105790"/>
                </a:lnTo>
                <a:lnTo>
                  <a:pt x="435676" y="105790"/>
                </a:lnTo>
                <a:lnTo>
                  <a:pt x="440042" y="103250"/>
                </a:lnTo>
                <a:lnTo>
                  <a:pt x="443598" y="98171"/>
                </a:lnTo>
                <a:lnTo>
                  <a:pt x="443598" y="85725"/>
                </a:lnTo>
                <a:lnTo>
                  <a:pt x="440042" y="80518"/>
                </a:lnTo>
                <a:lnTo>
                  <a:pt x="435676" y="77977"/>
                </a:lnTo>
                <a:close/>
              </a:path>
              <a:path w="686435" h="113664">
                <a:moveTo>
                  <a:pt x="258216" y="75946"/>
                </a:moveTo>
                <a:lnTo>
                  <a:pt x="248602" y="75946"/>
                </a:lnTo>
                <a:lnTo>
                  <a:pt x="248602" y="108712"/>
                </a:lnTo>
                <a:lnTo>
                  <a:pt x="329171" y="108712"/>
                </a:lnTo>
                <a:lnTo>
                  <a:pt x="329171" y="100837"/>
                </a:lnTo>
                <a:lnTo>
                  <a:pt x="258216" y="100837"/>
                </a:lnTo>
                <a:lnTo>
                  <a:pt x="258216" y="75946"/>
                </a:lnTo>
                <a:close/>
              </a:path>
              <a:path w="686435" h="113664">
                <a:moveTo>
                  <a:pt x="326377" y="50419"/>
                </a:moveTo>
                <a:lnTo>
                  <a:pt x="316979" y="50419"/>
                </a:lnTo>
                <a:lnTo>
                  <a:pt x="316979" y="81025"/>
                </a:lnTo>
                <a:lnTo>
                  <a:pt x="326377" y="81025"/>
                </a:lnTo>
                <a:lnTo>
                  <a:pt x="326377" y="50419"/>
                </a:lnTo>
                <a:close/>
              </a:path>
              <a:path w="686435" h="113664">
                <a:moveTo>
                  <a:pt x="244424" y="5207"/>
                </a:moveTo>
                <a:lnTo>
                  <a:pt x="235064" y="5207"/>
                </a:lnTo>
                <a:lnTo>
                  <a:pt x="235064" y="63373"/>
                </a:lnTo>
                <a:lnTo>
                  <a:pt x="288696" y="63373"/>
                </a:lnTo>
                <a:lnTo>
                  <a:pt x="288696" y="55625"/>
                </a:lnTo>
                <a:lnTo>
                  <a:pt x="244424" y="55625"/>
                </a:lnTo>
                <a:lnTo>
                  <a:pt x="244424" y="33400"/>
                </a:lnTo>
                <a:lnTo>
                  <a:pt x="288696" y="33400"/>
                </a:lnTo>
                <a:lnTo>
                  <a:pt x="288696" y="27559"/>
                </a:lnTo>
                <a:lnTo>
                  <a:pt x="326377" y="27559"/>
                </a:lnTo>
                <a:lnTo>
                  <a:pt x="326377" y="25526"/>
                </a:lnTo>
                <a:lnTo>
                  <a:pt x="244424" y="25526"/>
                </a:lnTo>
                <a:lnTo>
                  <a:pt x="244424" y="5207"/>
                </a:lnTo>
                <a:close/>
              </a:path>
              <a:path w="686435" h="113664">
                <a:moveTo>
                  <a:pt x="288696" y="33400"/>
                </a:moveTo>
                <a:lnTo>
                  <a:pt x="279336" y="33400"/>
                </a:lnTo>
                <a:lnTo>
                  <a:pt x="279336" y="55625"/>
                </a:lnTo>
                <a:lnTo>
                  <a:pt x="288696" y="55625"/>
                </a:lnTo>
                <a:lnTo>
                  <a:pt x="288696" y="50419"/>
                </a:lnTo>
                <a:lnTo>
                  <a:pt x="326377" y="50419"/>
                </a:lnTo>
                <a:lnTo>
                  <a:pt x="326377" y="42799"/>
                </a:lnTo>
                <a:lnTo>
                  <a:pt x="288696" y="42799"/>
                </a:lnTo>
                <a:lnTo>
                  <a:pt x="288696" y="33400"/>
                </a:lnTo>
                <a:close/>
              </a:path>
              <a:path w="686435" h="113664">
                <a:moveTo>
                  <a:pt x="326377" y="27559"/>
                </a:moveTo>
                <a:lnTo>
                  <a:pt x="316979" y="27559"/>
                </a:lnTo>
                <a:lnTo>
                  <a:pt x="316979" y="42799"/>
                </a:lnTo>
                <a:lnTo>
                  <a:pt x="326377" y="42799"/>
                </a:lnTo>
                <a:lnTo>
                  <a:pt x="326377" y="27559"/>
                </a:lnTo>
                <a:close/>
              </a:path>
              <a:path w="686435" h="113664">
                <a:moveTo>
                  <a:pt x="288696" y="5207"/>
                </a:moveTo>
                <a:lnTo>
                  <a:pt x="279336" y="5207"/>
                </a:lnTo>
                <a:lnTo>
                  <a:pt x="279336" y="25526"/>
                </a:lnTo>
                <a:lnTo>
                  <a:pt x="326377" y="25526"/>
                </a:lnTo>
                <a:lnTo>
                  <a:pt x="326377" y="19938"/>
                </a:lnTo>
                <a:lnTo>
                  <a:pt x="288696" y="19938"/>
                </a:lnTo>
                <a:lnTo>
                  <a:pt x="288696" y="5207"/>
                </a:lnTo>
                <a:close/>
              </a:path>
              <a:path w="686435" h="113664">
                <a:moveTo>
                  <a:pt x="326377" y="0"/>
                </a:moveTo>
                <a:lnTo>
                  <a:pt x="316979" y="0"/>
                </a:lnTo>
                <a:lnTo>
                  <a:pt x="316979" y="19938"/>
                </a:lnTo>
                <a:lnTo>
                  <a:pt x="326377" y="19938"/>
                </a:lnTo>
                <a:lnTo>
                  <a:pt x="326377" y="0"/>
                </a:lnTo>
                <a:close/>
              </a:path>
              <a:path w="686435" h="113664">
                <a:moveTo>
                  <a:pt x="599554" y="75057"/>
                </a:moveTo>
                <a:lnTo>
                  <a:pt x="590156" y="75057"/>
                </a:lnTo>
                <a:lnTo>
                  <a:pt x="590156" y="108712"/>
                </a:lnTo>
                <a:lnTo>
                  <a:pt x="675500" y="108712"/>
                </a:lnTo>
                <a:lnTo>
                  <a:pt x="675500" y="100837"/>
                </a:lnTo>
                <a:lnTo>
                  <a:pt x="599554" y="100837"/>
                </a:lnTo>
                <a:lnTo>
                  <a:pt x="599554" y="75057"/>
                </a:lnTo>
                <a:close/>
              </a:path>
              <a:path w="686435" h="113664">
                <a:moveTo>
                  <a:pt x="686295" y="57150"/>
                </a:moveTo>
                <a:lnTo>
                  <a:pt x="574916" y="57150"/>
                </a:lnTo>
                <a:lnTo>
                  <a:pt x="574916" y="65024"/>
                </a:lnTo>
                <a:lnTo>
                  <a:pt x="686295" y="65024"/>
                </a:lnTo>
                <a:lnTo>
                  <a:pt x="686295" y="57150"/>
                </a:lnTo>
                <a:close/>
              </a:path>
              <a:path w="686435" h="113664">
                <a:moveTo>
                  <a:pt x="210565" y="48640"/>
                </a:moveTo>
                <a:lnTo>
                  <a:pt x="201206" y="48640"/>
                </a:lnTo>
                <a:lnTo>
                  <a:pt x="201206" y="69087"/>
                </a:lnTo>
                <a:lnTo>
                  <a:pt x="210565" y="69087"/>
                </a:lnTo>
                <a:lnTo>
                  <a:pt x="210565" y="48640"/>
                </a:lnTo>
                <a:close/>
              </a:path>
              <a:path w="686435" h="113664">
                <a:moveTo>
                  <a:pt x="128600" y="5207"/>
                </a:moveTo>
                <a:lnTo>
                  <a:pt x="119113" y="5207"/>
                </a:lnTo>
                <a:lnTo>
                  <a:pt x="119113" y="60706"/>
                </a:lnTo>
                <a:lnTo>
                  <a:pt x="172872" y="60706"/>
                </a:lnTo>
                <a:lnTo>
                  <a:pt x="172872" y="52832"/>
                </a:lnTo>
                <a:lnTo>
                  <a:pt x="128600" y="52832"/>
                </a:lnTo>
                <a:lnTo>
                  <a:pt x="128600" y="32765"/>
                </a:lnTo>
                <a:lnTo>
                  <a:pt x="172872" y="32765"/>
                </a:lnTo>
                <a:lnTo>
                  <a:pt x="172872" y="27050"/>
                </a:lnTo>
                <a:lnTo>
                  <a:pt x="210565" y="27050"/>
                </a:lnTo>
                <a:lnTo>
                  <a:pt x="210565" y="24891"/>
                </a:lnTo>
                <a:lnTo>
                  <a:pt x="128600" y="24891"/>
                </a:lnTo>
                <a:lnTo>
                  <a:pt x="128600" y="5207"/>
                </a:lnTo>
                <a:close/>
              </a:path>
              <a:path w="686435" h="113664">
                <a:moveTo>
                  <a:pt x="172872" y="32765"/>
                </a:moveTo>
                <a:lnTo>
                  <a:pt x="163512" y="32765"/>
                </a:lnTo>
                <a:lnTo>
                  <a:pt x="163512" y="52832"/>
                </a:lnTo>
                <a:lnTo>
                  <a:pt x="172872" y="52832"/>
                </a:lnTo>
                <a:lnTo>
                  <a:pt x="172872" y="48640"/>
                </a:lnTo>
                <a:lnTo>
                  <a:pt x="210565" y="48640"/>
                </a:lnTo>
                <a:lnTo>
                  <a:pt x="210565" y="41021"/>
                </a:lnTo>
                <a:lnTo>
                  <a:pt x="172872" y="41021"/>
                </a:lnTo>
                <a:lnTo>
                  <a:pt x="172872" y="32765"/>
                </a:lnTo>
                <a:close/>
              </a:path>
              <a:path w="686435" h="113664">
                <a:moveTo>
                  <a:pt x="210565" y="27050"/>
                </a:moveTo>
                <a:lnTo>
                  <a:pt x="201206" y="27050"/>
                </a:lnTo>
                <a:lnTo>
                  <a:pt x="201206" y="41021"/>
                </a:lnTo>
                <a:lnTo>
                  <a:pt x="210565" y="41021"/>
                </a:lnTo>
                <a:lnTo>
                  <a:pt x="210565" y="27050"/>
                </a:lnTo>
                <a:close/>
              </a:path>
              <a:path w="686435" h="113664">
                <a:moveTo>
                  <a:pt x="172872" y="5207"/>
                </a:moveTo>
                <a:lnTo>
                  <a:pt x="163512" y="5207"/>
                </a:lnTo>
                <a:lnTo>
                  <a:pt x="163512" y="24891"/>
                </a:lnTo>
                <a:lnTo>
                  <a:pt x="210565" y="24891"/>
                </a:lnTo>
                <a:lnTo>
                  <a:pt x="210565" y="19431"/>
                </a:lnTo>
                <a:lnTo>
                  <a:pt x="172872" y="19431"/>
                </a:lnTo>
                <a:lnTo>
                  <a:pt x="172872" y="5207"/>
                </a:lnTo>
                <a:close/>
              </a:path>
              <a:path w="686435" h="113664">
                <a:moveTo>
                  <a:pt x="210565" y="0"/>
                </a:moveTo>
                <a:lnTo>
                  <a:pt x="201206" y="0"/>
                </a:lnTo>
                <a:lnTo>
                  <a:pt x="201206" y="19431"/>
                </a:lnTo>
                <a:lnTo>
                  <a:pt x="210565" y="19431"/>
                </a:lnTo>
                <a:lnTo>
                  <a:pt x="210565" y="0"/>
                </a:lnTo>
                <a:close/>
              </a:path>
              <a:path w="686435" h="113664">
                <a:moveTo>
                  <a:pt x="495033" y="10668"/>
                </a:moveTo>
                <a:lnTo>
                  <a:pt x="480301" y="10668"/>
                </a:lnTo>
                <a:lnTo>
                  <a:pt x="474205" y="14350"/>
                </a:lnTo>
                <a:lnTo>
                  <a:pt x="462140" y="51181"/>
                </a:lnTo>
                <a:lnTo>
                  <a:pt x="462592" y="60037"/>
                </a:lnTo>
                <a:lnTo>
                  <a:pt x="480301" y="91566"/>
                </a:lnTo>
                <a:lnTo>
                  <a:pt x="495033" y="91566"/>
                </a:lnTo>
                <a:lnTo>
                  <a:pt x="501256" y="87884"/>
                </a:lnTo>
                <a:lnTo>
                  <a:pt x="504444" y="83058"/>
                </a:lnTo>
                <a:lnTo>
                  <a:pt x="482587" y="83058"/>
                </a:lnTo>
                <a:lnTo>
                  <a:pt x="478777" y="80010"/>
                </a:lnTo>
                <a:lnTo>
                  <a:pt x="473240" y="67929"/>
                </a:lnTo>
                <a:lnTo>
                  <a:pt x="473166" y="67690"/>
                </a:lnTo>
                <a:lnTo>
                  <a:pt x="471792" y="60198"/>
                </a:lnTo>
                <a:lnTo>
                  <a:pt x="471792" y="42037"/>
                </a:lnTo>
                <a:lnTo>
                  <a:pt x="473189" y="34416"/>
                </a:lnTo>
                <a:lnTo>
                  <a:pt x="475983" y="28321"/>
                </a:lnTo>
                <a:lnTo>
                  <a:pt x="478777" y="22098"/>
                </a:lnTo>
                <a:lnTo>
                  <a:pt x="482587" y="19050"/>
                </a:lnTo>
                <a:lnTo>
                  <a:pt x="504360" y="19050"/>
                </a:lnTo>
                <a:lnTo>
                  <a:pt x="501256" y="14350"/>
                </a:lnTo>
                <a:lnTo>
                  <a:pt x="495033" y="10668"/>
                </a:lnTo>
                <a:close/>
              </a:path>
              <a:path w="686435" h="113664">
                <a:moveTo>
                  <a:pt x="504360" y="19050"/>
                </a:moveTo>
                <a:lnTo>
                  <a:pt x="492620" y="19050"/>
                </a:lnTo>
                <a:lnTo>
                  <a:pt x="496430" y="22098"/>
                </a:lnTo>
                <a:lnTo>
                  <a:pt x="499224" y="28321"/>
                </a:lnTo>
                <a:lnTo>
                  <a:pt x="502018" y="34416"/>
                </a:lnTo>
                <a:lnTo>
                  <a:pt x="503415" y="42037"/>
                </a:lnTo>
                <a:lnTo>
                  <a:pt x="503392" y="60198"/>
                </a:lnTo>
                <a:lnTo>
                  <a:pt x="502018" y="67690"/>
                </a:lnTo>
                <a:lnTo>
                  <a:pt x="499224" y="73787"/>
                </a:lnTo>
                <a:lnTo>
                  <a:pt x="496430" y="80010"/>
                </a:lnTo>
                <a:lnTo>
                  <a:pt x="492620" y="83058"/>
                </a:lnTo>
                <a:lnTo>
                  <a:pt x="504444" y="83058"/>
                </a:lnTo>
                <a:lnTo>
                  <a:pt x="513067" y="51181"/>
                </a:lnTo>
                <a:lnTo>
                  <a:pt x="512616" y="42251"/>
                </a:lnTo>
                <a:lnTo>
                  <a:pt x="511273" y="34321"/>
                </a:lnTo>
                <a:lnTo>
                  <a:pt x="509048" y="27392"/>
                </a:lnTo>
                <a:lnTo>
                  <a:pt x="505955" y="21462"/>
                </a:lnTo>
                <a:lnTo>
                  <a:pt x="504360" y="19050"/>
                </a:lnTo>
                <a:close/>
              </a:path>
              <a:path w="686435" h="113664">
                <a:moveTo>
                  <a:pt x="385940" y="15239"/>
                </a:moveTo>
                <a:lnTo>
                  <a:pt x="376034" y="15239"/>
                </a:lnTo>
                <a:lnTo>
                  <a:pt x="375907" y="22987"/>
                </a:lnTo>
                <a:lnTo>
                  <a:pt x="374891" y="27432"/>
                </a:lnTo>
                <a:lnTo>
                  <a:pt x="372859" y="31369"/>
                </a:lnTo>
                <a:lnTo>
                  <a:pt x="370954" y="35433"/>
                </a:lnTo>
                <a:lnTo>
                  <a:pt x="368668" y="38735"/>
                </a:lnTo>
                <a:lnTo>
                  <a:pt x="366255" y="41275"/>
                </a:lnTo>
                <a:lnTo>
                  <a:pt x="362699" y="45085"/>
                </a:lnTo>
                <a:lnTo>
                  <a:pt x="358762" y="48133"/>
                </a:lnTo>
                <a:lnTo>
                  <a:pt x="354571" y="50546"/>
                </a:lnTo>
                <a:lnTo>
                  <a:pt x="350380" y="53086"/>
                </a:lnTo>
                <a:lnTo>
                  <a:pt x="346697" y="54990"/>
                </a:lnTo>
                <a:lnTo>
                  <a:pt x="343649" y="56387"/>
                </a:lnTo>
                <a:lnTo>
                  <a:pt x="350253" y="62991"/>
                </a:lnTo>
                <a:lnTo>
                  <a:pt x="352158" y="62230"/>
                </a:lnTo>
                <a:lnTo>
                  <a:pt x="354825" y="60833"/>
                </a:lnTo>
                <a:lnTo>
                  <a:pt x="358381" y="58674"/>
                </a:lnTo>
                <a:lnTo>
                  <a:pt x="361937" y="56641"/>
                </a:lnTo>
                <a:lnTo>
                  <a:pt x="365493" y="54101"/>
                </a:lnTo>
                <a:lnTo>
                  <a:pt x="368668" y="50926"/>
                </a:lnTo>
                <a:lnTo>
                  <a:pt x="371716" y="48133"/>
                </a:lnTo>
                <a:lnTo>
                  <a:pt x="374256" y="45465"/>
                </a:lnTo>
                <a:lnTo>
                  <a:pt x="376288" y="42799"/>
                </a:lnTo>
                <a:lnTo>
                  <a:pt x="378320" y="40259"/>
                </a:lnTo>
                <a:lnTo>
                  <a:pt x="379844" y="37591"/>
                </a:lnTo>
                <a:lnTo>
                  <a:pt x="380987" y="35051"/>
                </a:lnTo>
                <a:lnTo>
                  <a:pt x="391117" y="35051"/>
                </a:lnTo>
                <a:lnTo>
                  <a:pt x="385943" y="18161"/>
                </a:lnTo>
                <a:lnTo>
                  <a:pt x="385940" y="15239"/>
                </a:lnTo>
                <a:close/>
              </a:path>
              <a:path w="686435" h="113664">
                <a:moveTo>
                  <a:pt x="391117" y="35051"/>
                </a:moveTo>
                <a:lnTo>
                  <a:pt x="380987" y="35051"/>
                </a:lnTo>
                <a:lnTo>
                  <a:pt x="382384" y="37719"/>
                </a:lnTo>
                <a:lnTo>
                  <a:pt x="392417" y="49275"/>
                </a:lnTo>
                <a:lnTo>
                  <a:pt x="395846" y="52450"/>
                </a:lnTo>
                <a:lnTo>
                  <a:pt x="399529" y="54863"/>
                </a:lnTo>
                <a:lnTo>
                  <a:pt x="403339" y="56514"/>
                </a:lnTo>
                <a:lnTo>
                  <a:pt x="407149" y="58293"/>
                </a:lnTo>
                <a:lnTo>
                  <a:pt x="409816" y="59436"/>
                </a:lnTo>
                <a:lnTo>
                  <a:pt x="411340" y="59944"/>
                </a:lnTo>
                <a:lnTo>
                  <a:pt x="416928" y="52832"/>
                </a:lnTo>
                <a:lnTo>
                  <a:pt x="414769" y="52197"/>
                </a:lnTo>
                <a:lnTo>
                  <a:pt x="411594" y="50800"/>
                </a:lnTo>
                <a:lnTo>
                  <a:pt x="402958" y="46482"/>
                </a:lnTo>
                <a:lnTo>
                  <a:pt x="399021" y="43941"/>
                </a:lnTo>
                <a:lnTo>
                  <a:pt x="395846" y="40639"/>
                </a:lnTo>
                <a:lnTo>
                  <a:pt x="393052" y="37846"/>
                </a:lnTo>
                <a:lnTo>
                  <a:pt x="391117" y="35051"/>
                </a:lnTo>
                <a:close/>
              </a:path>
              <a:path w="686435" h="113664">
                <a:moveTo>
                  <a:pt x="411213" y="7493"/>
                </a:moveTo>
                <a:lnTo>
                  <a:pt x="351015" y="7493"/>
                </a:lnTo>
                <a:lnTo>
                  <a:pt x="351015" y="15239"/>
                </a:lnTo>
                <a:lnTo>
                  <a:pt x="411213" y="15239"/>
                </a:lnTo>
                <a:lnTo>
                  <a:pt x="411213" y="7493"/>
                </a:lnTo>
                <a:close/>
              </a:path>
              <a:path w="686435" h="113664">
                <a:moveTo>
                  <a:pt x="46164" y="54483"/>
                </a:moveTo>
                <a:lnTo>
                  <a:pt x="36550" y="54483"/>
                </a:lnTo>
                <a:lnTo>
                  <a:pt x="36550" y="82676"/>
                </a:lnTo>
                <a:lnTo>
                  <a:pt x="0" y="82676"/>
                </a:lnTo>
                <a:lnTo>
                  <a:pt x="0" y="90550"/>
                </a:lnTo>
                <a:lnTo>
                  <a:pt x="28841" y="90550"/>
                </a:lnTo>
                <a:lnTo>
                  <a:pt x="71323" y="88773"/>
                </a:lnTo>
                <a:lnTo>
                  <a:pt x="82981" y="87502"/>
                </a:lnTo>
                <a:lnTo>
                  <a:pt x="82981" y="82296"/>
                </a:lnTo>
                <a:lnTo>
                  <a:pt x="46164" y="82296"/>
                </a:lnTo>
                <a:lnTo>
                  <a:pt x="46164" y="54483"/>
                </a:lnTo>
                <a:close/>
              </a:path>
              <a:path w="686435" h="113664">
                <a:moveTo>
                  <a:pt x="82981" y="79501"/>
                </a:moveTo>
                <a:lnTo>
                  <a:pt x="77914" y="80390"/>
                </a:lnTo>
                <a:lnTo>
                  <a:pt x="71069" y="81025"/>
                </a:lnTo>
                <a:lnTo>
                  <a:pt x="53784" y="82041"/>
                </a:lnTo>
                <a:lnTo>
                  <a:pt x="48361" y="82296"/>
                </a:lnTo>
                <a:lnTo>
                  <a:pt x="82981" y="82296"/>
                </a:lnTo>
                <a:lnTo>
                  <a:pt x="82981" y="79501"/>
                </a:lnTo>
                <a:close/>
              </a:path>
              <a:path w="686435" h="113664">
                <a:moveTo>
                  <a:pt x="19227" y="6603"/>
                </a:moveTo>
                <a:lnTo>
                  <a:pt x="9613" y="6603"/>
                </a:lnTo>
                <a:lnTo>
                  <a:pt x="9613" y="54483"/>
                </a:lnTo>
                <a:lnTo>
                  <a:pt x="73748" y="54483"/>
                </a:lnTo>
                <a:lnTo>
                  <a:pt x="73748" y="46482"/>
                </a:lnTo>
                <a:lnTo>
                  <a:pt x="19227" y="46482"/>
                </a:lnTo>
                <a:lnTo>
                  <a:pt x="19227" y="6603"/>
                </a:lnTo>
                <a:close/>
              </a:path>
              <a:path w="686435" h="113664">
                <a:moveTo>
                  <a:pt x="599681" y="888"/>
                </a:moveTo>
                <a:lnTo>
                  <a:pt x="590029" y="888"/>
                </a:lnTo>
                <a:lnTo>
                  <a:pt x="590029" y="39750"/>
                </a:lnTo>
                <a:lnTo>
                  <a:pt x="672452" y="39750"/>
                </a:lnTo>
                <a:lnTo>
                  <a:pt x="672452" y="32003"/>
                </a:lnTo>
                <a:lnTo>
                  <a:pt x="599681" y="32003"/>
                </a:lnTo>
                <a:lnTo>
                  <a:pt x="599681" y="888"/>
                </a:lnTo>
                <a:close/>
              </a:path>
              <a:path w="686435" h="113664">
                <a:moveTo>
                  <a:pt x="559422" y="53339"/>
                </a:moveTo>
                <a:lnTo>
                  <a:pt x="550151" y="53339"/>
                </a:lnTo>
                <a:lnTo>
                  <a:pt x="550151" y="111251"/>
                </a:lnTo>
                <a:lnTo>
                  <a:pt x="559422" y="111251"/>
                </a:lnTo>
                <a:lnTo>
                  <a:pt x="559422" y="53339"/>
                </a:lnTo>
                <a:close/>
              </a:path>
              <a:path w="686435" h="113664">
                <a:moveTo>
                  <a:pt x="534403" y="2539"/>
                </a:moveTo>
                <a:lnTo>
                  <a:pt x="525132" y="2539"/>
                </a:lnTo>
                <a:lnTo>
                  <a:pt x="525132" y="106172"/>
                </a:lnTo>
                <a:lnTo>
                  <a:pt x="534403" y="106172"/>
                </a:lnTo>
                <a:lnTo>
                  <a:pt x="534403" y="53339"/>
                </a:lnTo>
                <a:lnTo>
                  <a:pt x="559422" y="53339"/>
                </a:lnTo>
                <a:lnTo>
                  <a:pt x="559422" y="44831"/>
                </a:lnTo>
                <a:lnTo>
                  <a:pt x="534403" y="44831"/>
                </a:lnTo>
                <a:lnTo>
                  <a:pt x="534403" y="2539"/>
                </a:lnTo>
                <a:close/>
              </a:path>
              <a:path w="686435" h="113664">
                <a:moveTo>
                  <a:pt x="559422" y="0"/>
                </a:moveTo>
                <a:lnTo>
                  <a:pt x="550151" y="0"/>
                </a:lnTo>
                <a:lnTo>
                  <a:pt x="550151" y="44831"/>
                </a:lnTo>
                <a:lnTo>
                  <a:pt x="559422" y="44831"/>
                </a:lnTo>
                <a:lnTo>
                  <a:pt x="559422" y="0"/>
                </a:lnTo>
                <a:close/>
              </a:path>
              <a:path w="686435" h="113664">
                <a:moveTo>
                  <a:pt x="440042" y="0"/>
                </a:moveTo>
                <a:lnTo>
                  <a:pt x="430644" y="0"/>
                </a:lnTo>
                <a:lnTo>
                  <a:pt x="430644" y="67818"/>
                </a:lnTo>
                <a:lnTo>
                  <a:pt x="440042" y="67818"/>
                </a:lnTo>
                <a:lnTo>
                  <a:pt x="440042" y="34925"/>
                </a:lnTo>
                <a:lnTo>
                  <a:pt x="457060" y="34925"/>
                </a:lnTo>
                <a:lnTo>
                  <a:pt x="457060" y="26924"/>
                </a:lnTo>
                <a:lnTo>
                  <a:pt x="440042" y="26924"/>
                </a:lnTo>
                <a:lnTo>
                  <a:pt x="440042" y="0"/>
                </a:lnTo>
                <a:close/>
              </a:path>
              <a:path w="686435" h="113664">
                <a:moveTo>
                  <a:pt x="97650" y="0"/>
                </a:moveTo>
                <a:lnTo>
                  <a:pt x="88163" y="0"/>
                </a:lnTo>
                <a:lnTo>
                  <a:pt x="88163" y="111251"/>
                </a:lnTo>
                <a:lnTo>
                  <a:pt x="97650" y="111251"/>
                </a:lnTo>
                <a:lnTo>
                  <a:pt x="976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705736" y="5293105"/>
            <a:ext cx="577215" cy="114300"/>
          </a:xfrm>
          <a:custGeom>
            <a:avLst/>
            <a:gdLst/>
            <a:ahLst/>
            <a:cxnLst/>
            <a:rect l="l" t="t" r="r" b="b"/>
            <a:pathLst>
              <a:path w="577214" h="114300">
                <a:moveTo>
                  <a:pt x="171576" y="71755"/>
                </a:moveTo>
                <a:lnTo>
                  <a:pt x="132206" y="81661"/>
                </a:lnTo>
                <a:lnTo>
                  <a:pt x="128524" y="86741"/>
                </a:lnTo>
                <a:lnTo>
                  <a:pt x="128524" y="98933"/>
                </a:lnTo>
                <a:lnTo>
                  <a:pt x="171576" y="114046"/>
                </a:lnTo>
                <a:lnTo>
                  <a:pt x="181290" y="113666"/>
                </a:lnTo>
                <a:lnTo>
                  <a:pt x="189849" y="112537"/>
                </a:lnTo>
                <a:lnTo>
                  <a:pt x="197240" y="110670"/>
                </a:lnTo>
                <a:lnTo>
                  <a:pt x="203454" y="108077"/>
                </a:lnTo>
                <a:lnTo>
                  <a:pt x="206676" y="106299"/>
                </a:lnTo>
                <a:lnTo>
                  <a:pt x="161798" y="106299"/>
                </a:lnTo>
                <a:lnTo>
                  <a:pt x="153924" y="105156"/>
                </a:lnTo>
                <a:lnTo>
                  <a:pt x="147955" y="102616"/>
                </a:lnTo>
                <a:lnTo>
                  <a:pt x="141858" y="100203"/>
                </a:lnTo>
                <a:lnTo>
                  <a:pt x="139050" y="97028"/>
                </a:lnTo>
                <a:lnTo>
                  <a:pt x="161798" y="79248"/>
                </a:lnTo>
                <a:lnTo>
                  <a:pt x="206305" y="79248"/>
                </a:lnTo>
                <a:lnTo>
                  <a:pt x="203454" y="77724"/>
                </a:lnTo>
                <a:lnTo>
                  <a:pt x="197240" y="75130"/>
                </a:lnTo>
                <a:lnTo>
                  <a:pt x="189849" y="73263"/>
                </a:lnTo>
                <a:lnTo>
                  <a:pt x="181290" y="72134"/>
                </a:lnTo>
                <a:lnTo>
                  <a:pt x="171576" y="71755"/>
                </a:lnTo>
                <a:close/>
              </a:path>
              <a:path w="577214" h="114300">
                <a:moveTo>
                  <a:pt x="206305" y="79248"/>
                </a:moveTo>
                <a:lnTo>
                  <a:pt x="181101" y="79248"/>
                </a:lnTo>
                <a:lnTo>
                  <a:pt x="188849" y="80518"/>
                </a:lnTo>
                <a:lnTo>
                  <a:pt x="201040" y="85344"/>
                </a:lnTo>
                <a:lnTo>
                  <a:pt x="203849" y="88519"/>
                </a:lnTo>
                <a:lnTo>
                  <a:pt x="203962" y="97028"/>
                </a:lnTo>
                <a:lnTo>
                  <a:pt x="201040" y="100203"/>
                </a:lnTo>
                <a:lnTo>
                  <a:pt x="194944" y="102616"/>
                </a:lnTo>
                <a:lnTo>
                  <a:pt x="188849" y="105156"/>
                </a:lnTo>
                <a:lnTo>
                  <a:pt x="181101" y="106299"/>
                </a:lnTo>
                <a:lnTo>
                  <a:pt x="206676" y="106299"/>
                </a:lnTo>
                <a:lnTo>
                  <a:pt x="210819" y="104013"/>
                </a:lnTo>
                <a:lnTo>
                  <a:pt x="214502" y="98933"/>
                </a:lnTo>
                <a:lnTo>
                  <a:pt x="214502" y="86741"/>
                </a:lnTo>
                <a:lnTo>
                  <a:pt x="210819" y="81661"/>
                </a:lnTo>
                <a:lnTo>
                  <a:pt x="206305" y="79248"/>
                </a:lnTo>
                <a:close/>
              </a:path>
              <a:path w="577214" h="114300">
                <a:moveTo>
                  <a:pt x="24764" y="78613"/>
                </a:moveTo>
                <a:lnTo>
                  <a:pt x="15239" y="78613"/>
                </a:lnTo>
                <a:lnTo>
                  <a:pt x="15239" y="109220"/>
                </a:lnTo>
                <a:lnTo>
                  <a:pt x="99949" y="109220"/>
                </a:lnTo>
                <a:lnTo>
                  <a:pt x="99949" y="101346"/>
                </a:lnTo>
                <a:lnTo>
                  <a:pt x="24764" y="101346"/>
                </a:lnTo>
                <a:lnTo>
                  <a:pt x="24764" y="78613"/>
                </a:lnTo>
                <a:close/>
              </a:path>
              <a:path w="577214" h="114300">
                <a:moveTo>
                  <a:pt x="61594" y="65659"/>
                </a:moveTo>
                <a:lnTo>
                  <a:pt x="52196" y="65659"/>
                </a:lnTo>
                <a:lnTo>
                  <a:pt x="52196" y="90805"/>
                </a:lnTo>
                <a:lnTo>
                  <a:pt x="61594" y="90805"/>
                </a:lnTo>
                <a:lnTo>
                  <a:pt x="61594" y="65659"/>
                </a:lnTo>
                <a:close/>
              </a:path>
              <a:path w="577214" h="114300">
                <a:moveTo>
                  <a:pt x="111379" y="57785"/>
                </a:moveTo>
                <a:lnTo>
                  <a:pt x="0" y="57785"/>
                </a:lnTo>
                <a:lnTo>
                  <a:pt x="0" y="65659"/>
                </a:lnTo>
                <a:lnTo>
                  <a:pt x="111379" y="65659"/>
                </a:lnTo>
                <a:lnTo>
                  <a:pt x="111379" y="57785"/>
                </a:lnTo>
                <a:close/>
              </a:path>
              <a:path w="577214" h="114300">
                <a:moveTo>
                  <a:pt x="292354" y="70739"/>
                </a:moveTo>
                <a:lnTo>
                  <a:pt x="254762" y="81026"/>
                </a:lnTo>
                <a:lnTo>
                  <a:pt x="251206" y="86233"/>
                </a:lnTo>
                <a:lnTo>
                  <a:pt x="251206" y="98679"/>
                </a:lnTo>
                <a:lnTo>
                  <a:pt x="292354" y="113919"/>
                </a:lnTo>
                <a:lnTo>
                  <a:pt x="301761" y="113538"/>
                </a:lnTo>
                <a:lnTo>
                  <a:pt x="309991" y="112395"/>
                </a:lnTo>
                <a:lnTo>
                  <a:pt x="317053" y="110489"/>
                </a:lnTo>
                <a:lnTo>
                  <a:pt x="322961" y="107823"/>
                </a:lnTo>
                <a:lnTo>
                  <a:pt x="325580" y="106299"/>
                </a:lnTo>
                <a:lnTo>
                  <a:pt x="283210" y="106299"/>
                </a:lnTo>
                <a:lnTo>
                  <a:pt x="275717" y="105029"/>
                </a:lnTo>
                <a:lnTo>
                  <a:pt x="270001" y="102616"/>
                </a:lnTo>
                <a:lnTo>
                  <a:pt x="264160" y="100076"/>
                </a:lnTo>
                <a:lnTo>
                  <a:pt x="261238" y="96774"/>
                </a:lnTo>
                <a:lnTo>
                  <a:pt x="261238" y="88138"/>
                </a:lnTo>
                <a:lnTo>
                  <a:pt x="264160" y="84709"/>
                </a:lnTo>
                <a:lnTo>
                  <a:pt x="270001" y="82296"/>
                </a:lnTo>
                <a:lnTo>
                  <a:pt x="275717" y="79756"/>
                </a:lnTo>
                <a:lnTo>
                  <a:pt x="283210" y="78486"/>
                </a:lnTo>
                <a:lnTo>
                  <a:pt x="325580" y="78486"/>
                </a:lnTo>
                <a:lnTo>
                  <a:pt x="322961" y="76962"/>
                </a:lnTo>
                <a:lnTo>
                  <a:pt x="317053" y="74221"/>
                </a:lnTo>
                <a:lnTo>
                  <a:pt x="309991" y="72278"/>
                </a:lnTo>
                <a:lnTo>
                  <a:pt x="301761" y="71121"/>
                </a:lnTo>
                <a:lnTo>
                  <a:pt x="292354" y="70739"/>
                </a:lnTo>
                <a:close/>
              </a:path>
              <a:path w="577214" h="114300">
                <a:moveTo>
                  <a:pt x="325580" y="78486"/>
                </a:moveTo>
                <a:lnTo>
                  <a:pt x="301370" y="78486"/>
                </a:lnTo>
                <a:lnTo>
                  <a:pt x="308863" y="79756"/>
                </a:lnTo>
                <a:lnTo>
                  <a:pt x="314706" y="82296"/>
                </a:lnTo>
                <a:lnTo>
                  <a:pt x="320420" y="84709"/>
                </a:lnTo>
                <a:lnTo>
                  <a:pt x="323342" y="88138"/>
                </a:lnTo>
                <a:lnTo>
                  <a:pt x="323342" y="96774"/>
                </a:lnTo>
                <a:lnTo>
                  <a:pt x="320420" y="100076"/>
                </a:lnTo>
                <a:lnTo>
                  <a:pt x="314706" y="102616"/>
                </a:lnTo>
                <a:lnTo>
                  <a:pt x="308863" y="105029"/>
                </a:lnTo>
                <a:lnTo>
                  <a:pt x="301370" y="106299"/>
                </a:lnTo>
                <a:lnTo>
                  <a:pt x="325580" y="106299"/>
                </a:lnTo>
                <a:lnTo>
                  <a:pt x="329945" y="103759"/>
                </a:lnTo>
                <a:lnTo>
                  <a:pt x="333501" y="98679"/>
                </a:lnTo>
                <a:lnTo>
                  <a:pt x="333501" y="86233"/>
                </a:lnTo>
                <a:lnTo>
                  <a:pt x="329945" y="81026"/>
                </a:lnTo>
                <a:lnTo>
                  <a:pt x="325580" y="78486"/>
                </a:lnTo>
                <a:close/>
              </a:path>
              <a:path w="577214" h="114300">
                <a:moveTo>
                  <a:pt x="384937" y="11176"/>
                </a:moveTo>
                <a:lnTo>
                  <a:pt x="370205" y="11176"/>
                </a:lnTo>
                <a:lnTo>
                  <a:pt x="364108" y="14859"/>
                </a:lnTo>
                <a:lnTo>
                  <a:pt x="352044" y="51689"/>
                </a:lnTo>
                <a:lnTo>
                  <a:pt x="352496" y="60545"/>
                </a:lnTo>
                <a:lnTo>
                  <a:pt x="370205" y="92075"/>
                </a:lnTo>
                <a:lnTo>
                  <a:pt x="384937" y="92075"/>
                </a:lnTo>
                <a:lnTo>
                  <a:pt x="391160" y="88392"/>
                </a:lnTo>
                <a:lnTo>
                  <a:pt x="394348" y="83566"/>
                </a:lnTo>
                <a:lnTo>
                  <a:pt x="372490" y="83566"/>
                </a:lnTo>
                <a:lnTo>
                  <a:pt x="368681" y="80518"/>
                </a:lnTo>
                <a:lnTo>
                  <a:pt x="363143" y="68437"/>
                </a:lnTo>
                <a:lnTo>
                  <a:pt x="363069" y="68199"/>
                </a:lnTo>
                <a:lnTo>
                  <a:pt x="361695" y="60706"/>
                </a:lnTo>
                <a:lnTo>
                  <a:pt x="361695" y="42545"/>
                </a:lnTo>
                <a:lnTo>
                  <a:pt x="363093" y="34925"/>
                </a:lnTo>
                <a:lnTo>
                  <a:pt x="365887" y="28829"/>
                </a:lnTo>
                <a:lnTo>
                  <a:pt x="368681" y="22606"/>
                </a:lnTo>
                <a:lnTo>
                  <a:pt x="372490" y="19558"/>
                </a:lnTo>
                <a:lnTo>
                  <a:pt x="394264" y="19558"/>
                </a:lnTo>
                <a:lnTo>
                  <a:pt x="391160" y="14859"/>
                </a:lnTo>
                <a:lnTo>
                  <a:pt x="384937" y="11176"/>
                </a:lnTo>
                <a:close/>
              </a:path>
              <a:path w="577214" h="114300">
                <a:moveTo>
                  <a:pt x="394264" y="19558"/>
                </a:moveTo>
                <a:lnTo>
                  <a:pt x="382524" y="19558"/>
                </a:lnTo>
                <a:lnTo>
                  <a:pt x="386333" y="22606"/>
                </a:lnTo>
                <a:lnTo>
                  <a:pt x="389127" y="28829"/>
                </a:lnTo>
                <a:lnTo>
                  <a:pt x="391921" y="34925"/>
                </a:lnTo>
                <a:lnTo>
                  <a:pt x="393319" y="42545"/>
                </a:lnTo>
                <a:lnTo>
                  <a:pt x="393295" y="60706"/>
                </a:lnTo>
                <a:lnTo>
                  <a:pt x="391921" y="68199"/>
                </a:lnTo>
                <a:lnTo>
                  <a:pt x="389127" y="74295"/>
                </a:lnTo>
                <a:lnTo>
                  <a:pt x="386333" y="80518"/>
                </a:lnTo>
                <a:lnTo>
                  <a:pt x="382524" y="83566"/>
                </a:lnTo>
                <a:lnTo>
                  <a:pt x="394348" y="83566"/>
                </a:lnTo>
                <a:lnTo>
                  <a:pt x="402970" y="51689"/>
                </a:lnTo>
                <a:lnTo>
                  <a:pt x="402520" y="42759"/>
                </a:lnTo>
                <a:lnTo>
                  <a:pt x="401177" y="34829"/>
                </a:lnTo>
                <a:lnTo>
                  <a:pt x="398952" y="27900"/>
                </a:lnTo>
                <a:lnTo>
                  <a:pt x="395858" y="21971"/>
                </a:lnTo>
                <a:lnTo>
                  <a:pt x="394264" y="19558"/>
                </a:lnTo>
                <a:close/>
              </a:path>
              <a:path w="577214" h="114300">
                <a:moveTo>
                  <a:pt x="512063" y="6604"/>
                </a:moveTo>
                <a:lnTo>
                  <a:pt x="493775" y="6604"/>
                </a:lnTo>
                <a:lnTo>
                  <a:pt x="486410" y="9271"/>
                </a:lnTo>
                <a:lnTo>
                  <a:pt x="480568" y="14478"/>
                </a:lnTo>
                <a:lnTo>
                  <a:pt x="474725" y="19558"/>
                </a:lnTo>
                <a:lnTo>
                  <a:pt x="471805" y="25781"/>
                </a:lnTo>
                <a:lnTo>
                  <a:pt x="471856" y="40005"/>
                </a:lnTo>
                <a:lnTo>
                  <a:pt x="474218" y="45847"/>
                </a:lnTo>
                <a:lnTo>
                  <a:pt x="484124" y="55753"/>
                </a:lnTo>
                <a:lnTo>
                  <a:pt x="490600" y="58674"/>
                </a:lnTo>
                <a:lnTo>
                  <a:pt x="498475" y="59563"/>
                </a:lnTo>
                <a:lnTo>
                  <a:pt x="498475" y="83439"/>
                </a:lnTo>
                <a:lnTo>
                  <a:pt x="464819" y="83439"/>
                </a:lnTo>
                <a:lnTo>
                  <a:pt x="464819" y="91313"/>
                </a:lnTo>
                <a:lnTo>
                  <a:pt x="518921" y="90678"/>
                </a:lnTo>
                <a:lnTo>
                  <a:pt x="545211" y="88646"/>
                </a:lnTo>
                <a:lnTo>
                  <a:pt x="545211" y="83058"/>
                </a:lnTo>
                <a:lnTo>
                  <a:pt x="508000" y="83058"/>
                </a:lnTo>
                <a:lnTo>
                  <a:pt x="508000" y="59563"/>
                </a:lnTo>
                <a:lnTo>
                  <a:pt x="515746" y="58547"/>
                </a:lnTo>
                <a:lnTo>
                  <a:pt x="521969" y="55499"/>
                </a:lnTo>
                <a:lnTo>
                  <a:pt x="525779" y="51689"/>
                </a:lnTo>
                <a:lnTo>
                  <a:pt x="496315" y="51689"/>
                </a:lnTo>
                <a:lnTo>
                  <a:pt x="490855" y="49911"/>
                </a:lnTo>
                <a:lnTo>
                  <a:pt x="487044" y="46228"/>
                </a:lnTo>
                <a:lnTo>
                  <a:pt x="483235" y="42672"/>
                </a:lnTo>
                <a:lnTo>
                  <a:pt x="481330" y="38227"/>
                </a:lnTo>
                <a:lnTo>
                  <a:pt x="481330" y="28194"/>
                </a:lnTo>
                <a:lnTo>
                  <a:pt x="483107" y="23876"/>
                </a:lnTo>
                <a:lnTo>
                  <a:pt x="490727" y="16510"/>
                </a:lnTo>
                <a:lnTo>
                  <a:pt x="496062" y="14732"/>
                </a:lnTo>
                <a:lnTo>
                  <a:pt x="525012" y="14732"/>
                </a:lnTo>
                <a:lnTo>
                  <a:pt x="519556" y="9398"/>
                </a:lnTo>
                <a:lnTo>
                  <a:pt x="512063" y="6604"/>
                </a:lnTo>
                <a:close/>
              </a:path>
              <a:path w="577214" h="114300">
                <a:moveTo>
                  <a:pt x="545211" y="80518"/>
                </a:moveTo>
                <a:lnTo>
                  <a:pt x="540893" y="81153"/>
                </a:lnTo>
                <a:lnTo>
                  <a:pt x="535432" y="81788"/>
                </a:lnTo>
                <a:lnTo>
                  <a:pt x="516763" y="82931"/>
                </a:lnTo>
                <a:lnTo>
                  <a:pt x="511556" y="83058"/>
                </a:lnTo>
                <a:lnTo>
                  <a:pt x="545211" y="83058"/>
                </a:lnTo>
                <a:lnTo>
                  <a:pt x="545211" y="80518"/>
                </a:lnTo>
                <a:close/>
              </a:path>
              <a:path w="577214" h="114300">
                <a:moveTo>
                  <a:pt x="525012" y="14732"/>
                </a:moveTo>
                <a:lnTo>
                  <a:pt x="509905" y="14732"/>
                </a:lnTo>
                <a:lnTo>
                  <a:pt x="515238" y="16510"/>
                </a:lnTo>
                <a:lnTo>
                  <a:pt x="519049" y="20193"/>
                </a:lnTo>
                <a:lnTo>
                  <a:pt x="522731" y="23876"/>
                </a:lnTo>
                <a:lnTo>
                  <a:pt x="524510" y="28194"/>
                </a:lnTo>
                <a:lnTo>
                  <a:pt x="524510" y="38227"/>
                </a:lnTo>
                <a:lnTo>
                  <a:pt x="522731" y="42672"/>
                </a:lnTo>
                <a:lnTo>
                  <a:pt x="519049" y="46228"/>
                </a:lnTo>
                <a:lnTo>
                  <a:pt x="515365" y="49911"/>
                </a:lnTo>
                <a:lnTo>
                  <a:pt x="510031" y="51689"/>
                </a:lnTo>
                <a:lnTo>
                  <a:pt x="525779" y="51689"/>
                </a:lnTo>
                <a:lnTo>
                  <a:pt x="526795" y="50673"/>
                </a:lnTo>
                <a:lnTo>
                  <a:pt x="531621" y="45720"/>
                </a:lnTo>
                <a:lnTo>
                  <a:pt x="534035" y="40005"/>
                </a:lnTo>
                <a:lnTo>
                  <a:pt x="534035" y="26670"/>
                </a:lnTo>
                <a:lnTo>
                  <a:pt x="531113" y="20574"/>
                </a:lnTo>
                <a:lnTo>
                  <a:pt x="525012" y="14732"/>
                </a:lnTo>
                <a:close/>
              </a:path>
              <a:path w="577214" h="114300">
                <a:moveTo>
                  <a:pt x="275844" y="15748"/>
                </a:moveTo>
                <a:lnTo>
                  <a:pt x="265938" y="15748"/>
                </a:lnTo>
                <a:lnTo>
                  <a:pt x="265811" y="23495"/>
                </a:lnTo>
                <a:lnTo>
                  <a:pt x="264794" y="27940"/>
                </a:lnTo>
                <a:lnTo>
                  <a:pt x="262763" y="31877"/>
                </a:lnTo>
                <a:lnTo>
                  <a:pt x="260857" y="35941"/>
                </a:lnTo>
                <a:lnTo>
                  <a:pt x="258571" y="39243"/>
                </a:lnTo>
                <a:lnTo>
                  <a:pt x="256158" y="41783"/>
                </a:lnTo>
                <a:lnTo>
                  <a:pt x="252602" y="45593"/>
                </a:lnTo>
                <a:lnTo>
                  <a:pt x="248665" y="48641"/>
                </a:lnTo>
                <a:lnTo>
                  <a:pt x="244475" y="51054"/>
                </a:lnTo>
                <a:lnTo>
                  <a:pt x="240283" y="53594"/>
                </a:lnTo>
                <a:lnTo>
                  <a:pt x="236600" y="55499"/>
                </a:lnTo>
                <a:lnTo>
                  <a:pt x="233552" y="56896"/>
                </a:lnTo>
                <a:lnTo>
                  <a:pt x="240156" y="63500"/>
                </a:lnTo>
                <a:lnTo>
                  <a:pt x="242062" y="62738"/>
                </a:lnTo>
                <a:lnTo>
                  <a:pt x="244729" y="61341"/>
                </a:lnTo>
                <a:lnTo>
                  <a:pt x="248285" y="59182"/>
                </a:lnTo>
                <a:lnTo>
                  <a:pt x="251840" y="57150"/>
                </a:lnTo>
                <a:lnTo>
                  <a:pt x="255396" y="54610"/>
                </a:lnTo>
                <a:lnTo>
                  <a:pt x="258571" y="51435"/>
                </a:lnTo>
                <a:lnTo>
                  <a:pt x="261619" y="48641"/>
                </a:lnTo>
                <a:lnTo>
                  <a:pt x="264160" y="45974"/>
                </a:lnTo>
                <a:lnTo>
                  <a:pt x="266192" y="43307"/>
                </a:lnTo>
                <a:lnTo>
                  <a:pt x="268224" y="40767"/>
                </a:lnTo>
                <a:lnTo>
                  <a:pt x="269748" y="38100"/>
                </a:lnTo>
                <a:lnTo>
                  <a:pt x="270890" y="35560"/>
                </a:lnTo>
                <a:lnTo>
                  <a:pt x="281021" y="35560"/>
                </a:lnTo>
                <a:lnTo>
                  <a:pt x="280669" y="35052"/>
                </a:lnTo>
                <a:lnTo>
                  <a:pt x="278764" y="31369"/>
                </a:lnTo>
                <a:lnTo>
                  <a:pt x="276987" y="27559"/>
                </a:lnTo>
                <a:lnTo>
                  <a:pt x="275970" y="23241"/>
                </a:lnTo>
                <a:lnTo>
                  <a:pt x="275844" y="15748"/>
                </a:lnTo>
                <a:close/>
              </a:path>
              <a:path w="577214" h="114300">
                <a:moveTo>
                  <a:pt x="281021" y="35560"/>
                </a:moveTo>
                <a:lnTo>
                  <a:pt x="270890" y="35560"/>
                </a:lnTo>
                <a:lnTo>
                  <a:pt x="272288" y="38227"/>
                </a:lnTo>
                <a:lnTo>
                  <a:pt x="282320" y="49784"/>
                </a:lnTo>
                <a:lnTo>
                  <a:pt x="285750" y="52959"/>
                </a:lnTo>
                <a:lnTo>
                  <a:pt x="289432" y="55372"/>
                </a:lnTo>
                <a:lnTo>
                  <a:pt x="293243" y="57023"/>
                </a:lnTo>
                <a:lnTo>
                  <a:pt x="297052" y="58801"/>
                </a:lnTo>
                <a:lnTo>
                  <a:pt x="299719" y="59944"/>
                </a:lnTo>
                <a:lnTo>
                  <a:pt x="301244" y="60452"/>
                </a:lnTo>
                <a:lnTo>
                  <a:pt x="306831" y="53340"/>
                </a:lnTo>
                <a:lnTo>
                  <a:pt x="304673" y="52705"/>
                </a:lnTo>
                <a:lnTo>
                  <a:pt x="301498" y="51308"/>
                </a:lnTo>
                <a:lnTo>
                  <a:pt x="292862" y="46990"/>
                </a:lnTo>
                <a:lnTo>
                  <a:pt x="288925" y="44450"/>
                </a:lnTo>
                <a:lnTo>
                  <a:pt x="285750" y="41148"/>
                </a:lnTo>
                <a:lnTo>
                  <a:pt x="282956" y="38354"/>
                </a:lnTo>
                <a:lnTo>
                  <a:pt x="281021" y="35560"/>
                </a:lnTo>
                <a:close/>
              </a:path>
              <a:path w="577214" h="114300">
                <a:moveTo>
                  <a:pt x="301117" y="8001"/>
                </a:moveTo>
                <a:lnTo>
                  <a:pt x="240919" y="8001"/>
                </a:lnTo>
                <a:lnTo>
                  <a:pt x="240919" y="15748"/>
                </a:lnTo>
                <a:lnTo>
                  <a:pt x="301117" y="15748"/>
                </a:lnTo>
                <a:lnTo>
                  <a:pt x="301117" y="8001"/>
                </a:lnTo>
                <a:close/>
              </a:path>
              <a:path w="577214" h="114300">
                <a:moveTo>
                  <a:pt x="55880" y="0"/>
                </a:moveTo>
                <a:lnTo>
                  <a:pt x="17399" y="10668"/>
                </a:lnTo>
                <a:lnTo>
                  <a:pt x="13843" y="29083"/>
                </a:lnTo>
                <a:lnTo>
                  <a:pt x="17399" y="34544"/>
                </a:lnTo>
                <a:lnTo>
                  <a:pt x="55880" y="45212"/>
                </a:lnTo>
                <a:lnTo>
                  <a:pt x="65403" y="44807"/>
                </a:lnTo>
                <a:lnTo>
                  <a:pt x="73771" y="43592"/>
                </a:lnTo>
                <a:lnTo>
                  <a:pt x="80972" y="41568"/>
                </a:lnTo>
                <a:lnTo>
                  <a:pt x="86994" y="38735"/>
                </a:lnTo>
                <a:lnTo>
                  <a:pt x="88668" y="37719"/>
                </a:lnTo>
                <a:lnTo>
                  <a:pt x="46355" y="37719"/>
                </a:lnTo>
                <a:lnTo>
                  <a:pt x="38735" y="36322"/>
                </a:lnTo>
                <a:lnTo>
                  <a:pt x="32765" y="33401"/>
                </a:lnTo>
                <a:lnTo>
                  <a:pt x="26796" y="30353"/>
                </a:lnTo>
                <a:lnTo>
                  <a:pt x="23980" y="26924"/>
                </a:lnTo>
                <a:lnTo>
                  <a:pt x="23875" y="18034"/>
                </a:lnTo>
                <a:lnTo>
                  <a:pt x="26796" y="14351"/>
                </a:lnTo>
                <a:lnTo>
                  <a:pt x="32638" y="11557"/>
                </a:lnTo>
                <a:lnTo>
                  <a:pt x="38607" y="8763"/>
                </a:lnTo>
                <a:lnTo>
                  <a:pt x="46227" y="7366"/>
                </a:lnTo>
                <a:lnTo>
                  <a:pt x="88719" y="7366"/>
                </a:lnTo>
                <a:lnTo>
                  <a:pt x="86994" y="6350"/>
                </a:lnTo>
                <a:lnTo>
                  <a:pt x="80972" y="3536"/>
                </a:lnTo>
                <a:lnTo>
                  <a:pt x="73771" y="1555"/>
                </a:lnTo>
                <a:lnTo>
                  <a:pt x="65403" y="384"/>
                </a:lnTo>
                <a:lnTo>
                  <a:pt x="55880" y="0"/>
                </a:lnTo>
                <a:close/>
              </a:path>
              <a:path w="577214" h="114300">
                <a:moveTo>
                  <a:pt x="88719" y="7366"/>
                </a:moveTo>
                <a:lnTo>
                  <a:pt x="65277" y="7366"/>
                </a:lnTo>
                <a:lnTo>
                  <a:pt x="72898" y="8763"/>
                </a:lnTo>
                <a:lnTo>
                  <a:pt x="78867" y="11684"/>
                </a:lnTo>
                <a:lnTo>
                  <a:pt x="84708" y="14478"/>
                </a:lnTo>
                <a:lnTo>
                  <a:pt x="87651" y="18034"/>
                </a:lnTo>
                <a:lnTo>
                  <a:pt x="87756" y="26924"/>
                </a:lnTo>
                <a:lnTo>
                  <a:pt x="84708" y="30480"/>
                </a:lnTo>
                <a:lnTo>
                  <a:pt x="72770" y="36322"/>
                </a:lnTo>
                <a:lnTo>
                  <a:pt x="65150" y="37719"/>
                </a:lnTo>
                <a:lnTo>
                  <a:pt x="88668" y="37719"/>
                </a:lnTo>
                <a:lnTo>
                  <a:pt x="94106" y="34417"/>
                </a:lnTo>
                <a:lnTo>
                  <a:pt x="97580" y="29083"/>
                </a:lnTo>
                <a:lnTo>
                  <a:pt x="97662" y="16002"/>
                </a:lnTo>
                <a:lnTo>
                  <a:pt x="94106" y="10541"/>
                </a:lnTo>
                <a:lnTo>
                  <a:pt x="88719" y="7366"/>
                </a:lnTo>
                <a:close/>
              </a:path>
              <a:path w="577214" h="114300">
                <a:moveTo>
                  <a:pt x="227202" y="55118"/>
                </a:moveTo>
                <a:lnTo>
                  <a:pt x="115824" y="55118"/>
                </a:lnTo>
                <a:lnTo>
                  <a:pt x="115824" y="62992"/>
                </a:lnTo>
                <a:lnTo>
                  <a:pt x="227202" y="62992"/>
                </a:lnTo>
                <a:lnTo>
                  <a:pt x="227202" y="55118"/>
                </a:lnTo>
                <a:close/>
              </a:path>
              <a:path w="577214" h="114300">
                <a:moveTo>
                  <a:pt x="176275" y="40132"/>
                </a:moveTo>
                <a:lnTo>
                  <a:pt x="166624" y="40132"/>
                </a:lnTo>
                <a:lnTo>
                  <a:pt x="166624" y="55118"/>
                </a:lnTo>
                <a:lnTo>
                  <a:pt x="176275" y="55118"/>
                </a:lnTo>
                <a:lnTo>
                  <a:pt x="176275" y="40132"/>
                </a:lnTo>
                <a:close/>
              </a:path>
              <a:path w="577214" h="114300">
                <a:moveTo>
                  <a:pt x="212089" y="4699"/>
                </a:moveTo>
                <a:lnTo>
                  <a:pt x="131063" y="4699"/>
                </a:lnTo>
                <a:lnTo>
                  <a:pt x="131063" y="40132"/>
                </a:lnTo>
                <a:lnTo>
                  <a:pt x="213360" y="40132"/>
                </a:lnTo>
                <a:lnTo>
                  <a:pt x="213360" y="32385"/>
                </a:lnTo>
                <a:lnTo>
                  <a:pt x="140462" y="32385"/>
                </a:lnTo>
                <a:lnTo>
                  <a:pt x="140462" y="12573"/>
                </a:lnTo>
                <a:lnTo>
                  <a:pt x="212089" y="12573"/>
                </a:lnTo>
                <a:lnTo>
                  <a:pt x="212089" y="4699"/>
                </a:lnTo>
                <a:close/>
              </a:path>
              <a:path w="577214" h="114300">
                <a:moveTo>
                  <a:pt x="559815" y="508"/>
                </a:moveTo>
                <a:lnTo>
                  <a:pt x="550418" y="508"/>
                </a:lnTo>
                <a:lnTo>
                  <a:pt x="550418" y="111760"/>
                </a:lnTo>
                <a:lnTo>
                  <a:pt x="559815" y="111760"/>
                </a:lnTo>
                <a:lnTo>
                  <a:pt x="559815" y="56515"/>
                </a:lnTo>
                <a:lnTo>
                  <a:pt x="577088" y="56515"/>
                </a:lnTo>
                <a:lnTo>
                  <a:pt x="577088" y="48387"/>
                </a:lnTo>
                <a:lnTo>
                  <a:pt x="559815" y="48387"/>
                </a:lnTo>
                <a:lnTo>
                  <a:pt x="559815" y="508"/>
                </a:lnTo>
                <a:close/>
              </a:path>
              <a:path w="577214" h="114300">
                <a:moveTo>
                  <a:pt x="449325" y="53848"/>
                </a:moveTo>
                <a:lnTo>
                  <a:pt x="440055" y="53848"/>
                </a:lnTo>
                <a:lnTo>
                  <a:pt x="440055" y="111760"/>
                </a:lnTo>
                <a:lnTo>
                  <a:pt x="449325" y="111760"/>
                </a:lnTo>
                <a:lnTo>
                  <a:pt x="449325" y="53848"/>
                </a:lnTo>
                <a:close/>
              </a:path>
              <a:path w="577214" h="114300">
                <a:moveTo>
                  <a:pt x="424306" y="3048"/>
                </a:moveTo>
                <a:lnTo>
                  <a:pt x="415036" y="3048"/>
                </a:lnTo>
                <a:lnTo>
                  <a:pt x="415036" y="106680"/>
                </a:lnTo>
                <a:lnTo>
                  <a:pt x="424306" y="106680"/>
                </a:lnTo>
                <a:lnTo>
                  <a:pt x="424306" y="53848"/>
                </a:lnTo>
                <a:lnTo>
                  <a:pt x="449325" y="53848"/>
                </a:lnTo>
                <a:lnTo>
                  <a:pt x="449325" y="45339"/>
                </a:lnTo>
                <a:lnTo>
                  <a:pt x="424306" y="45339"/>
                </a:lnTo>
                <a:lnTo>
                  <a:pt x="424306" y="3048"/>
                </a:lnTo>
                <a:close/>
              </a:path>
              <a:path w="577214" h="114300">
                <a:moveTo>
                  <a:pt x="449325" y="508"/>
                </a:moveTo>
                <a:lnTo>
                  <a:pt x="440055" y="508"/>
                </a:lnTo>
                <a:lnTo>
                  <a:pt x="440055" y="45339"/>
                </a:lnTo>
                <a:lnTo>
                  <a:pt x="449325" y="45339"/>
                </a:lnTo>
                <a:lnTo>
                  <a:pt x="449325" y="508"/>
                </a:lnTo>
                <a:close/>
              </a:path>
              <a:path w="577214" h="114300">
                <a:moveTo>
                  <a:pt x="329945" y="508"/>
                </a:moveTo>
                <a:lnTo>
                  <a:pt x="320548" y="508"/>
                </a:lnTo>
                <a:lnTo>
                  <a:pt x="320548" y="68326"/>
                </a:lnTo>
                <a:lnTo>
                  <a:pt x="329945" y="68326"/>
                </a:lnTo>
                <a:lnTo>
                  <a:pt x="329945" y="35433"/>
                </a:lnTo>
                <a:lnTo>
                  <a:pt x="346963" y="35433"/>
                </a:lnTo>
                <a:lnTo>
                  <a:pt x="346963" y="27432"/>
                </a:lnTo>
                <a:lnTo>
                  <a:pt x="329945" y="27432"/>
                </a:lnTo>
                <a:lnTo>
                  <a:pt x="329945" y="50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341752" y="5293614"/>
            <a:ext cx="1251585" cy="113411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650234" y="5293614"/>
            <a:ext cx="570230" cy="113664"/>
          </a:xfrm>
          <a:custGeom>
            <a:avLst/>
            <a:gdLst/>
            <a:ahLst/>
            <a:cxnLst/>
            <a:rect l="l" t="t" r="r" b="b"/>
            <a:pathLst>
              <a:path w="570229" h="113664">
                <a:moveTo>
                  <a:pt x="454405" y="86868"/>
                </a:moveTo>
                <a:lnTo>
                  <a:pt x="343026" y="86868"/>
                </a:lnTo>
                <a:lnTo>
                  <a:pt x="343026" y="94741"/>
                </a:lnTo>
                <a:lnTo>
                  <a:pt x="454405" y="94741"/>
                </a:lnTo>
                <a:lnTo>
                  <a:pt x="454405" y="86868"/>
                </a:lnTo>
                <a:close/>
              </a:path>
              <a:path w="570229" h="113664">
                <a:moveTo>
                  <a:pt x="173227" y="72898"/>
                </a:moveTo>
                <a:lnTo>
                  <a:pt x="163800" y="73257"/>
                </a:lnTo>
                <a:lnTo>
                  <a:pt x="155527" y="74342"/>
                </a:lnTo>
                <a:lnTo>
                  <a:pt x="148421" y="76166"/>
                </a:lnTo>
                <a:lnTo>
                  <a:pt x="142493" y="78739"/>
                </a:lnTo>
                <a:lnTo>
                  <a:pt x="135508" y="82550"/>
                </a:lnTo>
                <a:lnTo>
                  <a:pt x="131952" y="87375"/>
                </a:lnTo>
                <a:lnTo>
                  <a:pt x="131952" y="99187"/>
                </a:lnTo>
                <a:lnTo>
                  <a:pt x="173227" y="113664"/>
                </a:lnTo>
                <a:lnTo>
                  <a:pt x="182729" y="113307"/>
                </a:lnTo>
                <a:lnTo>
                  <a:pt x="191039" y="112236"/>
                </a:lnTo>
                <a:lnTo>
                  <a:pt x="198159" y="110450"/>
                </a:lnTo>
                <a:lnTo>
                  <a:pt x="204088" y="107950"/>
                </a:lnTo>
                <a:lnTo>
                  <a:pt x="206842" y="106425"/>
                </a:lnTo>
                <a:lnTo>
                  <a:pt x="164083" y="106425"/>
                </a:lnTo>
                <a:lnTo>
                  <a:pt x="156590" y="105283"/>
                </a:lnTo>
                <a:lnTo>
                  <a:pt x="151002" y="102743"/>
                </a:lnTo>
                <a:lnTo>
                  <a:pt x="145287" y="100330"/>
                </a:lnTo>
                <a:lnTo>
                  <a:pt x="142366" y="97155"/>
                </a:lnTo>
                <a:lnTo>
                  <a:pt x="142366" y="89281"/>
                </a:lnTo>
                <a:lnTo>
                  <a:pt x="145287" y="86106"/>
                </a:lnTo>
                <a:lnTo>
                  <a:pt x="156590" y="81280"/>
                </a:lnTo>
                <a:lnTo>
                  <a:pt x="164083" y="80137"/>
                </a:lnTo>
                <a:lnTo>
                  <a:pt x="206696" y="80137"/>
                </a:lnTo>
                <a:lnTo>
                  <a:pt x="204088" y="78739"/>
                </a:lnTo>
                <a:lnTo>
                  <a:pt x="198159" y="76166"/>
                </a:lnTo>
                <a:lnTo>
                  <a:pt x="191039" y="74342"/>
                </a:lnTo>
                <a:lnTo>
                  <a:pt x="182729" y="73257"/>
                </a:lnTo>
                <a:lnTo>
                  <a:pt x="173227" y="72898"/>
                </a:lnTo>
                <a:close/>
              </a:path>
              <a:path w="570229" h="113664">
                <a:moveTo>
                  <a:pt x="206696" y="80137"/>
                </a:moveTo>
                <a:lnTo>
                  <a:pt x="182371" y="80137"/>
                </a:lnTo>
                <a:lnTo>
                  <a:pt x="189864" y="81407"/>
                </a:lnTo>
                <a:lnTo>
                  <a:pt x="195579" y="83693"/>
                </a:lnTo>
                <a:lnTo>
                  <a:pt x="201421" y="86106"/>
                </a:lnTo>
                <a:lnTo>
                  <a:pt x="204215" y="89281"/>
                </a:lnTo>
                <a:lnTo>
                  <a:pt x="204215" y="97155"/>
                </a:lnTo>
                <a:lnTo>
                  <a:pt x="201421" y="100330"/>
                </a:lnTo>
                <a:lnTo>
                  <a:pt x="195579" y="102743"/>
                </a:lnTo>
                <a:lnTo>
                  <a:pt x="189864" y="105283"/>
                </a:lnTo>
                <a:lnTo>
                  <a:pt x="182371" y="106425"/>
                </a:lnTo>
                <a:lnTo>
                  <a:pt x="206842" y="106425"/>
                </a:lnTo>
                <a:lnTo>
                  <a:pt x="211200" y="104012"/>
                </a:lnTo>
                <a:lnTo>
                  <a:pt x="214756" y="99187"/>
                </a:lnTo>
                <a:lnTo>
                  <a:pt x="214756" y="87375"/>
                </a:lnTo>
                <a:lnTo>
                  <a:pt x="211200" y="82550"/>
                </a:lnTo>
                <a:lnTo>
                  <a:pt x="206696" y="80137"/>
                </a:lnTo>
                <a:close/>
              </a:path>
              <a:path w="570229" h="113664">
                <a:moveTo>
                  <a:pt x="330707" y="73533"/>
                </a:moveTo>
                <a:lnTo>
                  <a:pt x="250443" y="73533"/>
                </a:lnTo>
                <a:lnTo>
                  <a:pt x="250443" y="81280"/>
                </a:lnTo>
                <a:lnTo>
                  <a:pt x="321310" y="81280"/>
                </a:lnTo>
                <a:lnTo>
                  <a:pt x="321310" y="111251"/>
                </a:lnTo>
                <a:lnTo>
                  <a:pt x="330707" y="111251"/>
                </a:lnTo>
                <a:lnTo>
                  <a:pt x="330707" y="73533"/>
                </a:lnTo>
                <a:close/>
              </a:path>
              <a:path w="570229" h="113664">
                <a:moveTo>
                  <a:pt x="159638" y="30607"/>
                </a:moveTo>
                <a:lnTo>
                  <a:pt x="141604" y="30607"/>
                </a:lnTo>
                <a:lnTo>
                  <a:pt x="134492" y="32131"/>
                </a:lnTo>
                <a:lnTo>
                  <a:pt x="124078" y="38735"/>
                </a:lnTo>
                <a:lnTo>
                  <a:pt x="121495" y="42672"/>
                </a:lnTo>
                <a:lnTo>
                  <a:pt x="121412" y="52832"/>
                </a:lnTo>
                <a:lnTo>
                  <a:pt x="123951" y="57023"/>
                </a:lnTo>
                <a:lnTo>
                  <a:pt x="129158" y="60198"/>
                </a:lnTo>
                <a:lnTo>
                  <a:pt x="134365" y="63500"/>
                </a:lnTo>
                <a:lnTo>
                  <a:pt x="141477" y="65150"/>
                </a:lnTo>
                <a:lnTo>
                  <a:pt x="159512" y="65150"/>
                </a:lnTo>
                <a:lnTo>
                  <a:pt x="166750" y="63500"/>
                </a:lnTo>
                <a:lnTo>
                  <a:pt x="171830" y="60198"/>
                </a:lnTo>
                <a:lnTo>
                  <a:pt x="176098" y="57531"/>
                </a:lnTo>
                <a:lnTo>
                  <a:pt x="144399" y="57531"/>
                </a:lnTo>
                <a:lnTo>
                  <a:pt x="139573" y="56641"/>
                </a:lnTo>
                <a:lnTo>
                  <a:pt x="132968" y="53339"/>
                </a:lnTo>
                <a:lnTo>
                  <a:pt x="131317" y="50926"/>
                </a:lnTo>
                <a:lnTo>
                  <a:pt x="131317" y="44576"/>
                </a:lnTo>
                <a:lnTo>
                  <a:pt x="132968" y="42037"/>
                </a:lnTo>
                <a:lnTo>
                  <a:pt x="139573" y="38481"/>
                </a:lnTo>
                <a:lnTo>
                  <a:pt x="144399" y="37591"/>
                </a:lnTo>
                <a:lnTo>
                  <a:pt x="175347" y="37591"/>
                </a:lnTo>
                <a:lnTo>
                  <a:pt x="166877" y="32131"/>
                </a:lnTo>
                <a:lnTo>
                  <a:pt x="159638" y="30607"/>
                </a:lnTo>
                <a:close/>
              </a:path>
              <a:path w="570229" h="113664">
                <a:moveTo>
                  <a:pt x="175347" y="37591"/>
                </a:moveTo>
                <a:lnTo>
                  <a:pt x="156717" y="37591"/>
                </a:lnTo>
                <a:lnTo>
                  <a:pt x="161543" y="38481"/>
                </a:lnTo>
                <a:lnTo>
                  <a:pt x="164718" y="40259"/>
                </a:lnTo>
                <a:lnTo>
                  <a:pt x="168020" y="42037"/>
                </a:lnTo>
                <a:lnTo>
                  <a:pt x="169544" y="44576"/>
                </a:lnTo>
                <a:lnTo>
                  <a:pt x="169464" y="50926"/>
                </a:lnTo>
                <a:lnTo>
                  <a:pt x="168020" y="53212"/>
                </a:lnTo>
                <a:lnTo>
                  <a:pt x="164718" y="54863"/>
                </a:lnTo>
                <a:lnTo>
                  <a:pt x="161543" y="56641"/>
                </a:lnTo>
                <a:lnTo>
                  <a:pt x="156717" y="57531"/>
                </a:lnTo>
                <a:lnTo>
                  <a:pt x="176098" y="57531"/>
                </a:lnTo>
                <a:lnTo>
                  <a:pt x="176911" y="57023"/>
                </a:lnTo>
                <a:lnTo>
                  <a:pt x="179450" y="52832"/>
                </a:lnTo>
                <a:lnTo>
                  <a:pt x="179450" y="42672"/>
                </a:lnTo>
                <a:lnTo>
                  <a:pt x="176911" y="38608"/>
                </a:lnTo>
                <a:lnTo>
                  <a:pt x="175347" y="37591"/>
                </a:lnTo>
                <a:close/>
              </a:path>
              <a:path w="570229" h="113664">
                <a:moveTo>
                  <a:pt x="398779" y="8382"/>
                </a:moveTo>
                <a:lnTo>
                  <a:pt x="361061" y="22351"/>
                </a:lnTo>
                <a:lnTo>
                  <a:pt x="357250" y="29083"/>
                </a:lnTo>
                <a:lnTo>
                  <a:pt x="357250" y="44958"/>
                </a:lnTo>
                <a:lnTo>
                  <a:pt x="389989" y="65135"/>
                </a:lnTo>
                <a:lnTo>
                  <a:pt x="398779" y="65659"/>
                </a:lnTo>
                <a:lnTo>
                  <a:pt x="407517" y="65135"/>
                </a:lnTo>
                <a:lnTo>
                  <a:pt x="415432" y="63563"/>
                </a:lnTo>
                <a:lnTo>
                  <a:pt x="422515" y="60944"/>
                </a:lnTo>
                <a:lnTo>
                  <a:pt x="428751" y="57276"/>
                </a:lnTo>
                <a:lnTo>
                  <a:pt x="428925" y="57150"/>
                </a:lnTo>
                <a:lnTo>
                  <a:pt x="389763" y="57150"/>
                </a:lnTo>
                <a:lnTo>
                  <a:pt x="382269" y="55245"/>
                </a:lnTo>
                <a:lnTo>
                  <a:pt x="376300" y="51435"/>
                </a:lnTo>
                <a:lnTo>
                  <a:pt x="370331" y="47751"/>
                </a:lnTo>
                <a:lnTo>
                  <a:pt x="367411" y="42925"/>
                </a:lnTo>
                <a:lnTo>
                  <a:pt x="367485" y="30734"/>
                </a:lnTo>
                <a:lnTo>
                  <a:pt x="370331" y="25908"/>
                </a:lnTo>
                <a:lnTo>
                  <a:pt x="376300" y="22351"/>
                </a:lnTo>
                <a:lnTo>
                  <a:pt x="382269" y="18669"/>
                </a:lnTo>
                <a:lnTo>
                  <a:pt x="389763" y="16890"/>
                </a:lnTo>
                <a:lnTo>
                  <a:pt x="428925" y="16890"/>
                </a:lnTo>
                <a:lnTo>
                  <a:pt x="428751" y="16763"/>
                </a:lnTo>
                <a:lnTo>
                  <a:pt x="422586" y="13096"/>
                </a:lnTo>
                <a:lnTo>
                  <a:pt x="415528" y="10477"/>
                </a:lnTo>
                <a:lnTo>
                  <a:pt x="407588" y="8905"/>
                </a:lnTo>
                <a:lnTo>
                  <a:pt x="398779" y="8382"/>
                </a:lnTo>
                <a:close/>
              </a:path>
              <a:path w="570229" h="113664">
                <a:moveTo>
                  <a:pt x="428925" y="16890"/>
                </a:moveTo>
                <a:lnTo>
                  <a:pt x="407542" y="16890"/>
                </a:lnTo>
                <a:lnTo>
                  <a:pt x="415036" y="18669"/>
                </a:lnTo>
                <a:lnTo>
                  <a:pt x="427100" y="25908"/>
                </a:lnTo>
                <a:lnTo>
                  <a:pt x="430149" y="30734"/>
                </a:lnTo>
                <a:lnTo>
                  <a:pt x="430149" y="42925"/>
                </a:lnTo>
                <a:lnTo>
                  <a:pt x="427100" y="47751"/>
                </a:lnTo>
                <a:lnTo>
                  <a:pt x="421004" y="51435"/>
                </a:lnTo>
                <a:lnTo>
                  <a:pt x="414908" y="55245"/>
                </a:lnTo>
                <a:lnTo>
                  <a:pt x="407542" y="57150"/>
                </a:lnTo>
                <a:lnTo>
                  <a:pt x="428925" y="57150"/>
                </a:lnTo>
                <a:lnTo>
                  <a:pt x="436371" y="51688"/>
                </a:lnTo>
                <a:lnTo>
                  <a:pt x="440181" y="44958"/>
                </a:lnTo>
                <a:lnTo>
                  <a:pt x="440181" y="29083"/>
                </a:lnTo>
                <a:lnTo>
                  <a:pt x="436371" y="22351"/>
                </a:lnTo>
                <a:lnTo>
                  <a:pt x="428925" y="16890"/>
                </a:lnTo>
                <a:close/>
              </a:path>
              <a:path w="570229" h="113664">
                <a:moveTo>
                  <a:pt x="213360" y="0"/>
                </a:moveTo>
                <a:lnTo>
                  <a:pt x="203962" y="0"/>
                </a:lnTo>
                <a:lnTo>
                  <a:pt x="203962" y="25019"/>
                </a:lnTo>
                <a:lnTo>
                  <a:pt x="185674" y="25019"/>
                </a:lnTo>
                <a:lnTo>
                  <a:pt x="185674" y="32638"/>
                </a:lnTo>
                <a:lnTo>
                  <a:pt x="203962" y="32638"/>
                </a:lnTo>
                <a:lnTo>
                  <a:pt x="203962" y="45465"/>
                </a:lnTo>
                <a:lnTo>
                  <a:pt x="183768" y="45465"/>
                </a:lnTo>
                <a:lnTo>
                  <a:pt x="183768" y="53086"/>
                </a:lnTo>
                <a:lnTo>
                  <a:pt x="203962" y="53086"/>
                </a:lnTo>
                <a:lnTo>
                  <a:pt x="203962" y="70485"/>
                </a:lnTo>
                <a:lnTo>
                  <a:pt x="213360" y="70485"/>
                </a:lnTo>
                <a:lnTo>
                  <a:pt x="213360" y="0"/>
                </a:lnTo>
                <a:close/>
              </a:path>
              <a:path w="570229" h="113664">
                <a:moveTo>
                  <a:pt x="184785" y="16510"/>
                </a:moveTo>
                <a:lnTo>
                  <a:pt x="116077" y="16510"/>
                </a:lnTo>
                <a:lnTo>
                  <a:pt x="116077" y="23875"/>
                </a:lnTo>
                <a:lnTo>
                  <a:pt x="184785" y="23875"/>
                </a:lnTo>
                <a:lnTo>
                  <a:pt x="184785" y="16510"/>
                </a:lnTo>
                <a:close/>
              </a:path>
              <a:path w="570229" h="113664">
                <a:moveTo>
                  <a:pt x="167766" y="762"/>
                </a:moveTo>
                <a:lnTo>
                  <a:pt x="132333" y="762"/>
                </a:lnTo>
                <a:lnTo>
                  <a:pt x="132333" y="8000"/>
                </a:lnTo>
                <a:lnTo>
                  <a:pt x="167766" y="8000"/>
                </a:lnTo>
                <a:lnTo>
                  <a:pt x="167766" y="762"/>
                </a:lnTo>
                <a:close/>
              </a:path>
              <a:path w="570229" h="113664">
                <a:moveTo>
                  <a:pt x="48387" y="6096"/>
                </a:moveTo>
                <a:lnTo>
                  <a:pt x="30099" y="6096"/>
                </a:lnTo>
                <a:lnTo>
                  <a:pt x="22605" y="8762"/>
                </a:lnTo>
                <a:lnTo>
                  <a:pt x="16890" y="13970"/>
                </a:lnTo>
                <a:lnTo>
                  <a:pt x="11049" y="19050"/>
                </a:lnTo>
                <a:lnTo>
                  <a:pt x="8127" y="25273"/>
                </a:lnTo>
                <a:lnTo>
                  <a:pt x="8179" y="39497"/>
                </a:lnTo>
                <a:lnTo>
                  <a:pt x="10540" y="45338"/>
                </a:lnTo>
                <a:lnTo>
                  <a:pt x="20446" y="55245"/>
                </a:lnTo>
                <a:lnTo>
                  <a:pt x="26924" y="58165"/>
                </a:lnTo>
                <a:lnTo>
                  <a:pt x="34798" y="59055"/>
                </a:lnTo>
                <a:lnTo>
                  <a:pt x="34798" y="82931"/>
                </a:lnTo>
                <a:lnTo>
                  <a:pt x="0" y="82931"/>
                </a:lnTo>
                <a:lnTo>
                  <a:pt x="0" y="90805"/>
                </a:lnTo>
                <a:lnTo>
                  <a:pt x="42417" y="90677"/>
                </a:lnTo>
                <a:lnTo>
                  <a:pt x="83438" y="88137"/>
                </a:lnTo>
                <a:lnTo>
                  <a:pt x="83438" y="82550"/>
                </a:lnTo>
                <a:lnTo>
                  <a:pt x="44450" y="82550"/>
                </a:lnTo>
                <a:lnTo>
                  <a:pt x="44450" y="59055"/>
                </a:lnTo>
                <a:lnTo>
                  <a:pt x="52196" y="58038"/>
                </a:lnTo>
                <a:lnTo>
                  <a:pt x="58419" y="54990"/>
                </a:lnTo>
                <a:lnTo>
                  <a:pt x="62229" y="51181"/>
                </a:lnTo>
                <a:lnTo>
                  <a:pt x="32512" y="51181"/>
                </a:lnTo>
                <a:lnTo>
                  <a:pt x="27177" y="49402"/>
                </a:lnTo>
                <a:lnTo>
                  <a:pt x="19685" y="42163"/>
                </a:lnTo>
                <a:lnTo>
                  <a:pt x="17779" y="37719"/>
                </a:lnTo>
                <a:lnTo>
                  <a:pt x="17779" y="27686"/>
                </a:lnTo>
                <a:lnTo>
                  <a:pt x="19557" y="23368"/>
                </a:lnTo>
                <a:lnTo>
                  <a:pt x="23240" y="19685"/>
                </a:lnTo>
                <a:lnTo>
                  <a:pt x="27050" y="16001"/>
                </a:lnTo>
                <a:lnTo>
                  <a:pt x="32257" y="14224"/>
                </a:lnTo>
                <a:lnTo>
                  <a:pt x="61456" y="14224"/>
                </a:lnTo>
                <a:lnTo>
                  <a:pt x="55879" y="8889"/>
                </a:lnTo>
                <a:lnTo>
                  <a:pt x="48387" y="6096"/>
                </a:lnTo>
                <a:close/>
              </a:path>
              <a:path w="570229" h="113664">
                <a:moveTo>
                  <a:pt x="83438" y="80010"/>
                </a:moveTo>
                <a:lnTo>
                  <a:pt x="78993" y="80645"/>
                </a:lnTo>
                <a:lnTo>
                  <a:pt x="73278" y="81280"/>
                </a:lnTo>
                <a:lnTo>
                  <a:pt x="53086" y="82423"/>
                </a:lnTo>
                <a:lnTo>
                  <a:pt x="47878" y="82550"/>
                </a:lnTo>
                <a:lnTo>
                  <a:pt x="83438" y="82550"/>
                </a:lnTo>
                <a:lnTo>
                  <a:pt x="83438" y="80010"/>
                </a:lnTo>
                <a:close/>
              </a:path>
              <a:path w="570229" h="113664">
                <a:moveTo>
                  <a:pt x="61456" y="14224"/>
                </a:moveTo>
                <a:lnTo>
                  <a:pt x="46227" y="14224"/>
                </a:lnTo>
                <a:lnTo>
                  <a:pt x="51562" y="16001"/>
                </a:lnTo>
                <a:lnTo>
                  <a:pt x="55371" y="19685"/>
                </a:lnTo>
                <a:lnTo>
                  <a:pt x="59054" y="23368"/>
                </a:lnTo>
                <a:lnTo>
                  <a:pt x="60960" y="27686"/>
                </a:lnTo>
                <a:lnTo>
                  <a:pt x="60960" y="37719"/>
                </a:lnTo>
                <a:lnTo>
                  <a:pt x="59181" y="42163"/>
                </a:lnTo>
                <a:lnTo>
                  <a:pt x="55499" y="45720"/>
                </a:lnTo>
                <a:lnTo>
                  <a:pt x="51815" y="49402"/>
                </a:lnTo>
                <a:lnTo>
                  <a:pt x="46481" y="51181"/>
                </a:lnTo>
                <a:lnTo>
                  <a:pt x="62229" y="51181"/>
                </a:lnTo>
                <a:lnTo>
                  <a:pt x="63245" y="50164"/>
                </a:lnTo>
                <a:lnTo>
                  <a:pt x="68071" y="45212"/>
                </a:lnTo>
                <a:lnTo>
                  <a:pt x="70485" y="39497"/>
                </a:lnTo>
                <a:lnTo>
                  <a:pt x="70485" y="26162"/>
                </a:lnTo>
                <a:lnTo>
                  <a:pt x="67563" y="20065"/>
                </a:lnTo>
                <a:lnTo>
                  <a:pt x="61456" y="14224"/>
                </a:lnTo>
                <a:close/>
              </a:path>
              <a:path w="570229" h="113664">
                <a:moveTo>
                  <a:pt x="570229" y="89535"/>
                </a:moveTo>
                <a:lnTo>
                  <a:pt x="458850" y="89535"/>
                </a:lnTo>
                <a:lnTo>
                  <a:pt x="458850" y="97409"/>
                </a:lnTo>
                <a:lnTo>
                  <a:pt x="570229" y="97409"/>
                </a:lnTo>
                <a:lnTo>
                  <a:pt x="570229" y="89535"/>
                </a:lnTo>
                <a:close/>
              </a:path>
              <a:path w="570229" h="113664">
                <a:moveTo>
                  <a:pt x="518921" y="69214"/>
                </a:moveTo>
                <a:lnTo>
                  <a:pt x="509269" y="69214"/>
                </a:lnTo>
                <a:lnTo>
                  <a:pt x="509269" y="89535"/>
                </a:lnTo>
                <a:lnTo>
                  <a:pt x="518921" y="89535"/>
                </a:lnTo>
                <a:lnTo>
                  <a:pt x="518921" y="69214"/>
                </a:lnTo>
                <a:close/>
              </a:path>
              <a:path w="570229" h="113664">
                <a:moveTo>
                  <a:pt x="552703" y="9271"/>
                </a:moveTo>
                <a:lnTo>
                  <a:pt x="474344" y="9271"/>
                </a:lnTo>
                <a:lnTo>
                  <a:pt x="474344" y="17145"/>
                </a:lnTo>
                <a:lnTo>
                  <a:pt x="543432" y="17145"/>
                </a:lnTo>
                <a:lnTo>
                  <a:pt x="543432" y="35306"/>
                </a:lnTo>
                <a:lnTo>
                  <a:pt x="474725" y="35306"/>
                </a:lnTo>
                <a:lnTo>
                  <a:pt x="474725" y="69214"/>
                </a:lnTo>
                <a:lnTo>
                  <a:pt x="557149" y="69214"/>
                </a:lnTo>
                <a:lnTo>
                  <a:pt x="557149" y="61468"/>
                </a:lnTo>
                <a:lnTo>
                  <a:pt x="483996" y="61468"/>
                </a:lnTo>
                <a:lnTo>
                  <a:pt x="483996" y="43052"/>
                </a:lnTo>
                <a:lnTo>
                  <a:pt x="552703" y="43052"/>
                </a:lnTo>
                <a:lnTo>
                  <a:pt x="552703" y="9271"/>
                </a:lnTo>
                <a:close/>
              </a:path>
              <a:path w="570229" h="113664">
                <a:moveTo>
                  <a:pt x="330707" y="0"/>
                </a:moveTo>
                <a:lnTo>
                  <a:pt x="321310" y="0"/>
                </a:lnTo>
                <a:lnTo>
                  <a:pt x="321310" y="26797"/>
                </a:lnTo>
                <a:lnTo>
                  <a:pt x="295528" y="26797"/>
                </a:lnTo>
                <a:lnTo>
                  <a:pt x="295528" y="34798"/>
                </a:lnTo>
                <a:lnTo>
                  <a:pt x="321310" y="34798"/>
                </a:lnTo>
                <a:lnTo>
                  <a:pt x="321310" y="66166"/>
                </a:lnTo>
                <a:lnTo>
                  <a:pt x="330707" y="66166"/>
                </a:lnTo>
                <a:lnTo>
                  <a:pt x="330707" y="0"/>
                </a:lnTo>
                <a:close/>
              </a:path>
              <a:path w="570229" h="113664">
                <a:moveTo>
                  <a:pt x="272033" y="15239"/>
                </a:moveTo>
                <a:lnTo>
                  <a:pt x="262127" y="15239"/>
                </a:lnTo>
                <a:lnTo>
                  <a:pt x="262127" y="23240"/>
                </a:lnTo>
                <a:lnTo>
                  <a:pt x="261238" y="27812"/>
                </a:lnTo>
                <a:lnTo>
                  <a:pt x="259206" y="32131"/>
                </a:lnTo>
                <a:lnTo>
                  <a:pt x="257301" y="36322"/>
                </a:lnTo>
                <a:lnTo>
                  <a:pt x="255015" y="39750"/>
                </a:lnTo>
                <a:lnTo>
                  <a:pt x="252221" y="42545"/>
                </a:lnTo>
                <a:lnTo>
                  <a:pt x="248792" y="46227"/>
                </a:lnTo>
                <a:lnTo>
                  <a:pt x="244855" y="49402"/>
                </a:lnTo>
                <a:lnTo>
                  <a:pt x="240537" y="51815"/>
                </a:lnTo>
                <a:lnTo>
                  <a:pt x="236346" y="54356"/>
                </a:lnTo>
                <a:lnTo>
                  <a:pt x="232663" y="56261"/>
                </a:lnTo>
                <a:lnTo>
                  <a:pt x="229742" y="57658"/>
                </a:lnTo>
                <a:lnTo>
                  <a:pt x="236346" y="64262"/>
                </a:lnTo>
                <a:lnTo>
                  <a:pt x="238251" y="63373"/>
                </a:lnTo>
                <a:lnTo>
                  <a:pt x="240918" y="61975"/>
                </a:lnTo>
                <a:lnTo>
                  <a:pt x="248030" y="57912"/>
                </a:lnTo>
                <a:lnTo>
                  <a:pt x="251460" y="55372"/>
                </a:lnTo>
                <a:lnTo>
                  <a:pt x="254762" y="52197"/>
                </a:lnTo>
                <a:lnTo>
                  <a:pt x="257810" y="49402"/>
                </a:lnTo>
                <a:lnTo>
                  <a:pt x="260223" y="46736"/>
                </a:lnTo>
                <a:lnTo>
                  <a:pt x="264413" y="41528"/>
                </a:lnTo>
                <a:lnTo>
                  <a:pt x="265938" y="38862"/>
                </a:lnTo>
                <a:lnTo>
                  <a:pt x="266953" y="36322"/>
                </a:lnTo>
                <a:lnTo>
                  <a:pt x="277113" y="36322"/>
                </a:lnTo>
                <a:lnTo>
                  <a:pt x="276605" y="35560"/>
                </a:lnTo>
                <a:lnTo>
                  <a:pt x="274700" y="31623"/>
                </a:lnTo>
                <a:lnTo>
                  <a:pt x="272923" y="27686"/>
                </a:lnTo>
                <a:lnTo>
                  <a:pt x="272033" y="23240"/>
                </a:lnTo>
                <a:lnTo>
                  <a:pt x="272033" y="15239"/>
                </a:lnTo>
                <a:close/>
              </a:path>
              <a:path w="570229" h="113664">
                <a:moveTo>
                  <a:pt x="277113" y="36322"/>
                </a:moveTo>
                <a:lnTo>
                  <a:pt x="266953" y="36322"/>
                </a:lnTo>
                <a:lnTo>
                  <a:pt x="268350" y="38988"/>
                </a:lnTo>
                <a:lnTo>
                  <a:pt x="278511" y="50546"/>
                </a:lnTo>
                <a:lnTo>
                  <a:pt x="281939" y="53721"/>
                </a:lnTo>
                <a:lnTo>
                  <a:pt x="285623" y="56134"/>
                </a:lnTo>
                <a:lnTo>
                  <a:pt x="289432" y="57785"/>
                </a:lnTo>
                <a:lnTo>
                  <a:pt x="293242" y="59562"/>
                </a:lnTo>
                <a:lnTo>
                  <a:pt x="295910" y="60706"/>
                </a:lnTo>
                <a:lnTo>
                  <a:pt x="297433" y="61213"/>
                </a:lnTo>
                <a:lnTo>
                  <a:pt x="303021" y="54101"/>
                </a:lnTo>
                <a:lnTo>
                  <a:pt x="300863" y="53466"/>
                </a:lnTo>
                <a:lnTo>
                  <a:pt x="297688" y="52070"/>
                </a:lnTo>
                <a:lnTo>
                  <a:pt x="293369" y="49911"/>
                </a:lnTo>
                <a:lnTo>
                  <a:pt x="288925" y="47751"/>
                </a:lnTo>
                <a:lnTo>
                  <a:pt x="285114" y="45085"/>
                </a:lnTo>
                <a:lnTo>
                  <a:pt x="281939" y="41910"/>
                </a:lnTo>
                <a:lnTo>
                  <a:pt x="278891" y="38988"/>
                </a:lnTo>
                <a:lnTo>
                  <a:pt x="277113" y="36322"/>
                </a:lnTo>
                <a:close/>
              </a:path>
              <a:path w="570229" h="113664">
                <a:moveTo>
                  <a:pt x="297306" y="7493"/>
                </a:moveTo>
                <a:lnTo>
                  <a:pt x="236981" y="7493"/>
                </a:lnTo>
                <a:lnTo>
                  <a:pt x="236981" y="15239"/>
                </a:lnTo>
                <a:lnTo>
                  <a:pt x="297306" y="15239"/>
                </a:lnTo>
                <a:lnTo>
                  <a:pt x="297306" y="7493"/>
                </a:lnTo>
                <a:close/>
              </a:path>
              <a:path w="570229" h="113664">
                <a:moveTo>
                  <a:pt x="98043" y="0"/>
                </a:moveTo>
                <a:lnTo>
                  <a:pt x="88518" y="0"/>
                </a:lnTo>
                <a:lnTo>
                  <a:pt x="88518" y="111251"/>
                </a:lnTo>
                <a:lnTo>
                  <a:pt x="98043" y="111251"/>
                </a:lnTo>
                <a:lnTo>
                  <a:pt x="9804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276725" y="5293614"/>
            <a:ext cx="450850" cy="111760"/>
          </a:xfrm>
          <a:custGeom>
            <a:avLst/>
            <a:gdLst/>
            <a:ahLst/>
            <a:cxnLst/>
            <a:rect l="l" t="t" r="r" b="b"/>
            <a:pathLst>
              <a:path w="450850" h="111760">
                <a:moveTo>
                  <a:pt x="227202" y="86360"/>
                </a:moveTo>
                <a:lnTo>
                  <a:pt x="115824" y="86360"/>
                </a:lnTo>
                <a:lnTo>
                  <a:pt x="115824" y="94234"/>
                </a:lnTo>
                <a:lnTo>
                  <a:pt x="227202" y="94234"/>
                </a:lnTo>
                <a:lnTo>
                  <a:pt x="227202" y="86360"/>
                </a:lnTo>
                <a:close/>
              </a:path>
              <a:path w="450850" h="111760">
                <a:moveTo>
                  <a:pt x="60451" y="70612"/>
                </a:moveTo>
                <a:lnTo>
                  <a:pt x="51180" y="70612"/>
                </a:lnTo>
                <a:lnTo>
                  <a:pt x="51180" y="111251"/>
                </a:lnTo>
                <a:lnTo>
                  <a:pt x="60451" y="111251"/>
                </a:lnTo>
                <a:lnTo>
                  <a:pt x="60451" y="70612"/>
                </a:lnTo>
                <a:close/>
              </a:path>
              <a:path w="450850" h="111760">
                <a:moveTo>
                  <a:pt x="111378" y="62864"/>
                </a:moveTo>
                <a:lnTo>
                  <a:pt x="0" y="62864"/>
                </a:lnTo>
                <a:lnTo>
                  <a:pt x="0" y="70612"/>
                </a:lnTo>
                <a:lnTo>
                  <a:pt x="111378" y="70612"/>
                </a:lnTo>
                <a:lnTo>
                  <a:pt x="111378" y="62864"/>
                </a:lnTo>
                <a:close/>
              </a:path>
              <a:path w="450850" h="111760">
                <a:moveTo>
                  <a:pt x="212471" y="13081"/>
                </a:moveTo>
                <a:lnTo>
                  <a:pt x="131572" y="13081"/>
                </a:lnTo>
                <a:lnTo>
                  <a:pt x="131572" y="64008"/>
                </a:lnTo>
                <a:lnTo>
                  <a:pt x="213360" y="64008"/>
                </a:lnTo>
                <a:lnTo>
                  <a:pt x="213360" y="56134"/>
                </a:lnTo>
                <a:lnTo>
                  <a:pt x="140842" y="56134"/>
                </a:lnTo>
                <a:lnTo>
                  <a:pt x="140842" y="20955"/>
                </a:lnTo>
                <a:lnTo>
                  <a:pt x="212471" y="20955"/>
                </a:lnTo>
                <a:lnTo>
                  <a:pt x="212471" y="13081"/>
                </a:lnTo>
                <a:close/>
              </a:path>
              <a:path w="450850" h="111760">
                <a:moveTo>
                  <a:pt x="450596" y="0"/>
                </a:moveTo>
                <a:lnTo>
                  <a:pt x="441071" y="0"/>
                </a:lnTo>
                <a:lnTo>
                  <a:pt x="441071" y="30607"/>
                </a:lnTo>
                <a:lnTo>
                  <a:pt x="418338" y="30607"/>
                </a:lnTo>
                <a:lnTo>
                  <a:pt x="418338" y="38481"/>
                </a:lnTo>
                <a:lnTo>
                  <a:pt x="441071" y="38481"/>
                </a:lnTo>
                <a:lnTo>
                  <a:pt x="441071" y="56769"/>
                </a:lnTo>
                <a:lnTo>
                  <a:pt x="418338" y="56769"/>
                </a:lnTo>
                <a:lnTo>
                  <a:pt x="418338" y="64770"/>
                </a:lnTo>
                <a:lnTo>
                  <a:pt x="441071" y="64770"/>
                </a:lnTo>
                <a:lnTo>
                  <a:pt x="441071" y="111251"/>
                </a:lnTo>
                <a:lnTo>
                  <a:pt x="450596" y="111251"/>
                </a:lnTo>
                <a:lnTo>
                  <a:pt x="450596" y="0"/>
                </a:lnTo>
                <a:close/>
              </a:path>
              <a:path w="450850" h="111760">
                <a:moveTo>
                  <a:pt x="393826" y="20574"/>
                </a:moveTo>
                <a:lnTo>
                  <a:pt x="383666" y="20574"/>
                </a:lnTo>
                <a:lnTo>
                  <a:pt x="383666" y="36702"/>
                </a:lnTo>
                <a:lnTo>
                  <a:pt x="382650" y="42799"/>
                </a:lnTo>
                <a:lnTo>
                  <a:pt x="361314" y="77215"/>
                </a:lnTo>
                <a:lnTo>
                  <a:pt x="357250" y="80645"/>
                </a:lnTo>
                <a:lnTo>
                  <a:pt x="353440" y="83312"/>
                </a:lnTo>
                <a:lnTo>
                  <a:pt x="350012" y="85471"/>
                </a:lnTo>
                <a:lnTo>
                  <a:pt x="357504" y="91948"/>
                </a:lnTo>
                <a:lnTo>
                  <a:pt x="378205" y="72389"/>
                </a:lnTo>
                <a:lnTo>
                  <a:pt x="381380" y="68452"/>
                </a:lnTo>
                <a:lnTo>
                  <a:pt x="383794" y="64643"/>
                </a:lnTo>
                <a:lnTo>
                  <a:pt x="387096" y="57276"/>
                </a:lnTo>
                <a:lnTo>
                  <a:pt x="388238" y="54610"/>
                </a:lnTo>
                <a:lnTo>
                  <a:pt x="388747" y="52705"/>
                </a:lnTo>
                <a:lnTo>
                  <a:pt x="398018" y="52705"/>
                </a:lnTo>
                <a:lnTo>
                  <a:pt x="396748" y="48640"/>
                </a:lnTo>
                <a:lnTo>
                  <a:pt x="394715" y="42545"/>
                </a:lnTo>
                <a:lnTo>
                  <a:pt x="393845" y="36702"/>
                </a:lnTo>
                <a:lnTo>
                  <a:pt x="393826" y="20574"/>
                </a:lnTo>
                <a:close/>
              </a:path>
              <a:path w="450850" h="111760">
                <a:moveTo>
                  <a:pt x="398018" y="52705"/>
                </a:moveTo>
                <a:lnTo>
                  <a:pt x="388747" y="52705"/>
                </a:lnTo>
                <a:lnTo>
                  <a:pt x="389431" y="54737"/>
                </a:lnTo>
                <a:lnTo>
                  <a:pt x="390525" y="57531"/>
                </a:lnTo>
                <a:lnTo>
                  <a:pt x="394080" y="65150"/>
                </a:lnTo>
                <a:lnTo>
                  <a:pt x="396494" y="68961"/>
                </a:lnTo>
                <a:lnTo>
                  <a:pt x="399796" y="72898"/>
                </a:lnTo>
                <a:lnTo>
                  <a:pt x="403225" y="77088"/>
                </a:lnTo>
                <a:lnTo>
                  <a:pt x="406526" y="80518"/>
                </a:lnTo>
                <a:lnTo>
                  <a:pt x="413003" y="85471"/>
                </a:lnTo>
                <a:lnTo>
                  <a:pt x="415544" y="87375"/>
                </a:lnTo>
                <a:lnTo>
                  <a:pt x="417702" y="88646"/>
                </a:lnTo>
                <a:lnTo>
                  <a:pt x="423925" y="81280"/>
                </a:lnTo>
                <a:lnTo>
                  <a:pt x="421259" y="79883"/>
                </a:lnTo>
                <a:lnTo>
                  <a:pt x="418211" y="77724"/>
                </a:lnTo>
                <a:lnTo>
                  <a:pt x="398652" y="54737"/>
                </a:lnTo>
                <a:lnTo>
                  <a:pt x="398018" y="52705"/>
                </a:lnTo>
                <a:close/>
              </a:path>
              <a:path w="450850" h="111760">
                <a:moveTo>
                  <a:pt x="421132" y="12573"/>
                </a:moveTo>
                <a:lnTo>
                  <a:pt x="356997" y="12573"/>
                </a:lnTo>
                <a:lnTo>
                  <a:pt x="356997" y="20574"/>
                </a:lnTo>
                <a:lnTo>
                  <a:pt x="421132" y="20574"/>
                </a:lnTo>
                <a:lnTo>
                  <a:pt x="421132" y="12573"/>
                </a:lnTo>
                <a:close/>
              </a:path>
              <a:path w="450850" h="111760">
                <a:moveTo>
                  <a:pt x="332232" y="0"/>
                </a:moveTo>
                <a:lnTo>
                  <a:pt x="322707" y="0"/>
                </a:lnTo>
                <a:lnTo>
                  <a:pt x="322707" y="41656"/>
                </a:lnTo>
                <a:lnTo>
                  <a:pt x="299720" y="41656"/>
                </a:lnTo>
                <a:lnTo>
                  <a:pt x="299720" y="49784"/>
                </a:lnTo>
                <a:lnTo>
                  <a:pt x="322707" y="49784"/>
                </a:lnTo>
                <a:lnTo>
                  <a:pt x="322707" y="111251"/>
                </a:lnTo>
                <a:lnTo>
                  <a:pt x="332232" y="111251"/>
                </a:lnTo>
                <a:lnTo>
                  <a:pt x="332232" y="0"/>
                </a:lnTo>
                <a:close/>
              </a:path>
              <a:path w="450850" h="111760">
                <a:moveTo>
                  <a:pt x="292988" y="11302"/>
                </a:moveTo>
                <a:lnTo>
                  <a:pt x="242062" y="11302"/>
                </a:lnTo>
                <a:lnTo>
                  <a:pt x="242062" y="19176"/>
                </a:lnTo>
                <a:lnTo>
                  <a:pt x="283717" y="19176"/>
                </a:lnTo>
                <a:lnTo>
                  <a:pt x="283717" y="45593"/>
                </a:lnTo>
                <a:lnTo>
                  <a:pt x="242062" y="45593"/>
                </a:lnTo>
                <a:lnTo>
                  <a:pt x="242062" y="88646"/>
                </a:lnTo>
                <a:lnTo>
                  <a:pt x="280288" y="88011"/>
                </a:lnTo>
                <a:lnTo>
                  <a:pt x="310261" y="85089"/>
                </a:lnTo>
                <a:lnTo>
                  <a:pt x="310261" y="80772"/>
                </a:lnTo>
                <a:lnTo>
                  <a:pt x="251460" y="80772"/>
                </a:lnTo>
                <a:lnTo>
                  <a:pt x="251460" y="53466"/>
                </a:lnTo>
                <a:lnTo>
                  <a:pt x="292988" y="53466"/>
                </a:lnTo>
                <a:lnTo>
                  <a:pt x="292988" y="11302"/>
                </a:lnTo>
                <a:close/>
              </a:path>
              <a:path w="450850" h="111760">
                <a:moveTo>
                  <a:pt x="310261" y="77343"/>
                </a:moveTo>
                <a:lnTo>
                  <a:pt x="251460" y="80772"/>
                </a:lnTo>
                <a:lnTo>
                  <a:pt x="310261" y="80772"/>
                </a:lnTo>
                <a:lnTo>
                  <a:pt x="310261" y="77343"/>
                </a:lnTo>
                <a:close/>
              </a:path>
              <a:path w="450850" h="111760">
                <a:moveTo>
                  <a:pt x="96392" y="5587"/>
                </a:moveTo>
                <a:lnTo>
                  <a:pt x="15112" y="5587"/>
                </a:lnTo>
                <a:lnTo>
                  <a:pt x="15112" y="46482"/>
                </a:lnTo>
                <a:lnTo>
                  <a:pt x="97536" y="46482"/>
                </a:lnTo>
                <a:lnTo>
                  <a:pt x="97536" y="38608"/>
                </a:lnTo>
                <a:lnTo>
                  <a:pt x="24511" y="38608"/>
                </a:lnTo>
                <a:lnTo>
                  <a:pt x="24511" y="13462"/>
                </a:lnTo>
                <a:lnTo>
                  <a:pt x="96392" y="13462"/>
                </a:lnTo>
                <a:lnTo>
                  <a:pt x="96392" y="558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791836" y="5293614"/>
            <a:ext cx="459105" cy="111760"/>
          </a:xfrm>
          <a:custGeom>
            <a:avLst/>
            <a:gdLst/>
            <a:ahLst/>
            <a:cxnLst/>
            <a:rect l="l" t="t" r="r" b="b"/>
            <a:pathLst>
              <a:path w="459104" h="111760">
                <a:moveTo>
                  <a:pt x="149098" y="65786"/>
                </a:moveTo>
                <a:lnTo>
                  <a:pt x="139573" y="65786"/>
                </a:lnTo>
                <a:lnTo>
                  <a:pt x="139573" y="109982"/>
                </a:lnTo>
                <a:lnTo>
                  <a:pt x="217932" y="109982"/>
                </a:lnTo>
                <a:lnTo>
                  <a:pt x="217932" y="102235"/>
                </a:lnTo>
                <a:lnTo>
                  <a:pt x="149098" y="102235"/>
                </a:lnTo>
                <a:lnTo>
                  <a:pt x="149098" y="86740"/>
                </a:lnTo>
                <a:lnTo>
                  <a:pt x="217932" y="86740"/>
                </a:lnTo>
                <a:lnTo>
                  <a:pt x="217932" y="79121"/>
                </a:lnTo>
                <a:lnTo>
                  <a:pt x="149098" y="79121"/>
                </a:lnTo>
                <a:lnTo>
                  <a:pt x="149098" y="65786"/>
                </a:lnTo>
                <a:close/>
              </a:path>
              <a:path w="459104" h="111760">
                <a:moveTo>
                  <a:pt x="217932" y="86740"/>
                </a:moveTo>
                <a:lnTo>
                  <a:pt x="208407" y="86740"/>
                </a:lnTo>
                <a:lnTo>
                  <a:pt x="208407" y="102235"/>
                </a:lnTo>
                <a:lnTo>
                  <a:pt x="217932" y="102235"/>
                </a:lnTo>
                <a:lnTo>
                  <a:pt x="217932" y="86740"/>
                </a:lnTo>
                <a:close/>
              </a:path>
              <a:path w="459104" h="111760">
                <a:moveTo>
                  <a:pt x="217932" y="65786"/>
                </a:moveTo>
                <a:lnTo>
                  <a:pt x="208407" y="65786"/>
                </a:lnTo>
                <a:lnTo>
                  <a:pt x="208407" y="79121"/>
                </a:lnTo>
                <a:lnTo>
                  <a:pt x="217932" y="79121"/>
                </a:lnTo>
                <a:lnTo>
                  <a:pt x="217932" y="65786"/>
                </a:lnTo>
                <a:close/>
              </a:path>
              <a:path w="459104" h="111760">
                <a:moveTo>
                  <a:pt x="111378" y="88646"/>
                </a:moveTo>
                <a:lnTo>
                  <a:pt x="0" y="88646"/>
                </a:lnTo>
                <a:lnTo>
                  <a:pt x="0" y="96520"/>
                </a:lnTo>
                <a:lnTo>
                  <a:pt x="111378" y="96520"/>
                </a:lnTo>
                <a:lnTo>
                  <a:pt x="111378" y="88646"/>
                </a:lnTo>
                <a:close/>
              </a:path>
              <a:path w="459104" h="111760">
                <a:moveTo>
                  <a:pt x="60198" y="64897"/>
                </a:moveTo>
                <a:lnTo>
                  <a:pt x="50673" y="64897"/>
                </a:lnTo>
                <a:lnTo>
                  <a:pt x="50673" y="88646"/>
                </a:lnTo>
                <a:lnTo>
                  <a:pt x="60198" y="88646"/>
                </a:lnTo>
                <a:lnTo>
                  <a:pt x="60198" y="64897"/>
                </a:lnTo>
                <a:close/>
              </a:path>
              <a:path w="459104" h="111760">
                <a:moveTo>
                  <a:pt x="24891" y="7112"/>
                </a:moveTo>
                <a:lnTo>
                  <a:pt x="15493" y="7112"/>
                </a:lnTo>
                <a:lnTo>
                  <a:pt x="15493" y="64897"/>
                </a:lnTo>
                <a:lnTo>
                  <a:pt x="95885" y="64897"/>
                </a:lnTo>
                <a:lnTo>
                  <a:pt x="95885" y="57023"/>
                </a:lnTo>
                <a:lnTo>
                  <a:pt x="24891" y="57023"/>
                </a:lnTo>
                <a:lnTo>
                  <a:pt x="24891" y="34798"/>
                </a:lnTo>
                <a:lnTo>
                  <a:pt x="95885" y="34798"/>
                </a:lnTo>
                <a:lnTo>
                  <a:pt x="95885" y="27177"/>
                </a:lnTo>
                <a:lnTo>
                  <a:pt x="24891" y="27177"/>
                </a:lnTo>
                <a:lnTo>
                  <a:pt x="24891" y="7112"/>
                </a:lnTo>
                <a:close/>
              </a:path>
              <a:path w="459104" h="111760">
                <a:moveTo>
                  <a:pt x="95885" y="34798"/>
                </a:moveTo>
                <a:lnTo>
                  <a:pt x="86487" y="34798"/>
                </a:lnTo>
                <a:lnTo>
                  <a:pt x="86487" y="57023"/>
                </a:lnTo>
                <a:lnTo>
                  <a:pt x="95885" y="57023"/>
                </a:lnTo>
                <a:lnTo>
                  <a:pt x="95885" y="34798"/>
                </a:lnTo>
                <a:close/>
              </a:path>
              <a:path w="459104" h="111760">
                <a:moveTo>
                  <a:pt x="95885" y="7112"/>
                </a:moveTo>
                <a:lnTo>
                  <a:pt x="86487" y="7112"/>
                </a:lnTo>
                <a:lnTo>
                  <a:pt x="86487" y="27177"/>
                </a:lnTo>
                <a:lnTo>
                  <a:pt x="95885" y="27177"/>
                </a:lnTo>
                <a:lnTo>
                  <a:pt x="95885" y="7112"/>
                </a:lnTo>
                <a:close/>
              </a:path>
              <a:path w="459104" h="111760">
                <a:moveTo>
                  <a:pt x="410717" y="13588"/>
                </a:moveTo>
                <a:lnTo>
                  <a:pt x="356362" y="13588"/>
                </a:lnTo>
                <a:lnTo>
                  <a:pt x="356362" y="85089"/>
                </a:lnTo>
                <a:lnTo>
                  <a:pt x="374014" y="85089"/>
                </a:lnTo>
                <a:lnTo>
                  <a:pt x="380873" y="84962"/>
                </a:lnTo>
                <a:lnTo>
                  <a:pt x="387730" y="84709"/>
                </a:lnTo>
                <a:lnTo>
                  <a:pt x="395097" y="84582"/>
                </a:lnTo>
                <a:lnTo>
                  <a:pt x="402209" y="84074"/>
                </a:lnTo>
                <a:lnTo>
                  <a:pt x="408939" y="83312"/>
                </a:lnTo>
                <a:lnTo>
                  <a:pt x="415671" y="82676"/>
                </a:lnTo>
                <a:lnTo>
                  <a:pt x="423037" y="81661"/>
                </a:lnTo>
                <a:lnTo>
                  <a:pt x="423037" y="77215"/>
                </a:lnTo>
                <a:lnTo>
                  <a:pt x="365760" y="77215"/>
                </a:lnTo>
                <a:lnTo>
                  <a:pt x="365760" y="21462"/>
                </a:lnTo>
                <a:lnTo>
                  <a:pt x="410717" y="21462"/>
                </a:lnTo>
                <a:lnTo>
                  <a:pt x="410717" y="13588"/>
                </a:lnTo>
                <a:close/>
              </a:path>
              <a:path w="459104" h="111760">
                <a:moveTo>
                  <a:pt x="423037" y="73913"/>
                </a:moveTo>
                <a:lnTo>
                  <a:pt x="420370" y="74422"/>
                </a:lnTo>
                <a:lnTo>
                  <a:pt x="415671" y="75057"/>
                </a:lnTo>
                <a:lnTo>
                  <a:pt x="409066" y="75691"/>
                </a:lnTo>
                <a:lnTo>
                  <a:pt x="402463" y="76453"/>
                </a:lnTo>
                <a:lnTo>
                  <a:pt x="396239" y="76835"/>
                </a:lnTo>
                <a:lnTo>
                  <a:pt x="390525" y="76962"/>
                </a:lnTo>
                <a:lnTo>
                  <a:pt x="365760" y="77215"/>
                </a:lnTo>
                <a:lnTo>
                  <a:pt x="423037" y="77215"/>
                </a:lnTo>
                <a:lnTo>
                  <a:pt x="423037" y="73913"/>
                </a:lnTo>
                <a:close/>
              </a:path>
              <a:path w="459104" h="111760">
                <a:moveTo>
                  <a:pt x="160147" y="3428"/>
                </a:moveTo>
                <a:lnTo>
                  <a:pt x="143637" y="3428"/>
                </a:lnTo>
                <a:lnTo>
                  <a:pt x="136651" y="5969"/>
                </a:lnTo>
                <a:lnTo>
                  <a:pt x="125222" y="15621"/>
                </a:lnTo>
                <a:lnTo>
                  <a:pt x="122300" y="21844"/>
                </a:lnTo>
                <a:lnTo>
                  <a:pt x="122300" y="36702"/>
                </a:lnTo>
                <a:lnTo>
                  <a:pt x="125222" y="42799"/>
                </a:lnTo>
                <a:lnTo>
                  <a:pt x="130937" y="47751"/>
                </a:lnTo>
                <a:lnTo>
                  <a:pt x="136778" y="52577"/>
                </a:lnTo>
                <a:lnTo>
                  <a:pt x="143763" y="54990"/>
                </a:lnTo>
                <a:lnTo>
                  <a:pt x="160147" y="54990"/>
                </a:lnTo>
                <a:lnTo>
                  <a:pt x="167132" y="52577"/>
                </a:lnTo>
                <a:lnTo>
                  <a:pt x="174336" y="46482"/>
                </a:lnTo>
                <a:lnTo>
                  <a:pt x="146050" y="46482"/>
                </a:lnTo>
                <a:lnTo>
                  <a:pt x="141350" y="44831"/>
                </a:lnTo>
                <a:lnTo>
                  <a:pt x="137795" y="41401"/>
                </a:lnTo>
                <a:lnTo>
                  <a:pt x="134112" y="37973"/>
                </a:lnTo>
                <a:lnTo>
                  <a:pt x="132334" y="33909"/>
                </a:lnTo>
                <a:lnTo>
                  <a:pt x="132334" y="24384"/>
                </a:lnTo>
                <a:lnTo>
                  <a:pt x="134112" y="20447"/>
                </a:lnTo>
                <a:lnTo>
                  <a:pt x="137795" y="17018"/>
                </a:lnTo>
                <a:lnTo>
                  <a:pt x="141350" y="13588"/>
                </a:lnTo>
                <a:lnTo>
                  <a:pt x="146050" y="11937"/>
                </a:lnTo>
                <a:lnTo>
                  <a:pt x="174186" y="11937"/>
                </a:lnTo>
                <a:lnTo>
                  <a:pt x="167132" y="5969"/>
                </a:lnTo>
                <a:lnTo>
                  <a:pt x="160147" y="3428"/>
                </a:lnTo>
                <a:close/>
              </a:path>
              <a:path w="459104" h="111760">
                <a:moveTo>
                  <a:pt x="174186" y="11937"/>
                </a:moveTo>
                <a:lnTo>
                  <a:pt x="157861" y="11937"/>
                </a:lnTo>
                <a:lnTo>
                  <a:pt x="162687" y="13588"/>
                </a:lnTo>
                <a:lnTo>
                  <a:pt x="166242" y="17018"/>
                </a:lnTo>
                <a:lnTo>
                  <a:pt x="169799" y="20320"/>
                </a:lnTo>
                <a:lnTo>
                  <a:pt x="171703" y="24384"/>
                </a:lnTo>
                <a:lnTo>
                  <a:pt x="171703" y="33909"/>
                </a:lnTo>
                <a:lnTo>
                  <a:pt x="169799" y="37973"/>
                </a:lnTo>
                <a:lnTo>
                  <a:pt x="162687" y="44831"/>
                </a:lnTo>
                <a:lnTo>
                  <a:pt x="157861" y="46482"/>
                </a:lnTo>
                <a:lnTo>
                  <a:pt x="174336" y="46482"/>
                </a:lnTo>
                <a:lnTo>
                  <a:pt x="178688" y="42799"/>
                </a:lnTo>
                <a:lnTo>
                  <a:pt x="181483" y="36702"/>
                </a:lnTo>
                <a:lnTo>
                  <a:pt x="181483" y="21844"/>
                </a:lnTo>
                <a:lnTo>
                  <a:pt x="178688" y="15748"/>
                </a:lnTo>
                <a:lnTo>
                  <a:pt x="174186" y="11937"/>
                </a:lnTo>
                <a:close/>
              </a:path>
              <a:path w="459104" h="111760">
                <a:moveTo>
                  <a:pt x="252857" y="10540"/>
                </a:moveTo>
                <a:lnTo>
                  <a:pt x="243332" y="10540"/>
                </a:lnTo>
                <a:lnTo>
                  <a:pt x="243332" y="83947"/>
                </a:lnTo>
                <a:lnTo>
                  <a:pt x="262636" y="83947"/>
                </a:lnTo>
                <a:lnTo>
                  <a:pt x="269621" y="83820"/>
                </a:lnTo>
                <a:lnTo>
                  <a:pt x="276098" y="83565"/>
                </a:lnTo>
                <a:lnTo>
                  <a:pt x="282828" y="83438"/>
                </a:lnTo>
                <a:lnTo>
                  <a:pt x="289813" y="82803"/>
                </a:lnTo>
                <a:lnTo>
                  <a:pt x="296925" y="81787"/>
                </a:lnTo>
                <a:lnTo>
                  <a:pt x="313436" y="79121"/>
                </a:lnTo>
                <a:lnTo>
                  <a:pt x="313436" y="75819"/>
                </a:lnTo>
                <a:lnTo>
                  <a:pt x="252857" y="75819"/>
                </a:lnTo>
                <a:lnTo>
                  <a:pt x="252857" y="10540"/>
                </a:lnTo>
                <a:close/>
              </a:path>
              <a:path w="459104" h="111760">
                <a:moveTo>
                  <a:pt x="313436" y="71247"/>
                </a:moveTo>
                <a:lnTo>
                  <a:pt x="309245" y="72136"/>
                </a:lnTo>
                <a:lnTo>
                  <a:pt x="303402" y="73025"/>
                </a:lnTo>
                <a:lnTo>
                  <a:pt x="296163" y="73913"/>
                </a:lnTo>
                <a:lnTo>
                  <a:pt x="288798" y="74930"/>
                </a:lnTo>
                <a:lnTo>
                  <a:pt x="282321" y="75437"/>
                </a:lnTo>
                <a:lnTo>
                  <a:pt x="276478" y="75564"/>
                </a:lnTo>
                <a:lnTo>
                  <a:pt x="252857" y="75819"/>
                </a:lnTo>
                <a:lnTo>
                  <a:pt x="313436" y="75819"/>
                </a:lnTo>
                <a:lnTo>
                  <a:pt x="313436" y="71247"/>
                </a:lnTo>
                <a:close/>
              </a:path>
              <a:path w="459104" h="111760">
                <a:moveTo>
                  <a:pt x="440563" y="0"/>
                </a:moveTo>
                <a:lnTo>
                  <a:pt x="431164" y="0"/>
                </a:lnTo>
                <a:lnTo>
                  <a:pt x="431164" y="111251"/>
                </a:lnTo>
                <a:lnTo>
                  <a:pt x="440563" y="111251"/>
                </a:lnTo>
                <a:lnTo>
                  <a:pt x="440563" y="53339"/>
                </a:lnTo>
                <a:lnTo>
                  <a:pt x="458597" y="53339"/>
                </a:lnTo>
                <a:lnTo>
                  <a:pt x="458597" y="45212"/>
                </a:lnTo>
                <a:lnTo>
                  <a:pt x="440563" y="45212"/>
                </a:lnTo>
                <a:lnTo>
                  <a:pt x="440563" y="0"/>
                </a:lnTo>
                <a:close/>
              </a:path>
              <a:path w="459104" h="111760">
                <a:moveTo>
                  <a:pt x="331088" y="0"/>
                </a:moveTo>
                <a:lnTo>
                  <a:pt x="321563" y="0"/>
                </a:lnTo>
                <a:lnTo>
                  <a:pt x="321563" y="111251"/>
                </a:lnTo>
                <a:lnTo>
                  <a:pt x="331088" y="111251"/>
                </a:lnTo>
                <a:lnTo>
                  <a:pt x="331088" y="0"/>
                </a:lnTo>
                <a:close/>
              </a:path>
              <a:path w="459104" h="111760">
                <a:moveTo>
                  <a:pt x="217804" y="0"/>
                </a:moveTo>
                <a:lnTo>
                  <a:pt x="208407" y="0"/>
                </a:lnTo>
                <a:lnTo>
                  <a:pt x="208407" y="59689"/>
                </a:lnTo>
                <a:lnTo>
                  <a:pt x="217804" y="59689"/>
                </a:lnTo>
                <a:lnTo>
                  <a:pt x="21780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259704" y="5387140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337428" y="5293614"/>
            <a:ext cx="344805" cy="111760"/>
          </a:xfrm>
          <a:custGeom>
            <a:avLst/>
            <a:gdLst/>
            <a:ahLst/>
            <a:cxnLst/>
            <a:rect l="l" t="t" r="r" b="b"/>
            <a:pathLst>
              <a:path w="344804" h="111760">
                <a:moveTo>
                  <a:pt x="111379" y="85725"/>
                </a:moveTo>
                <a:lnTo>
                  <a:pt x="0" y="85725"/>
                </a:lnTo>
                <a:lnTo>
                  <a:pt x="0" y="93599"/>
                </a:lnTo>
                <a:lnTo>
                  <a:pt x="111379" y="93599"/>
                </a:lnTo>
                <a:lnTo>
                  <a:pt x="111379" y="85725"/>
                </a:lnTo>
                <a:close/>
              </a:path>
              <a:path w="344804" h="111760">
                <a:moveTo>
                  <a:pt x="96520" y="16001"/>
                </a:moveTo>
                <a:lnTo>
                  <a:pt x="13208" y="16001"/>
                </a:lnTo>
                <a:lnTo>
                  <a:pt x="13208" y="23875"/>
                </a:lnTo>
                <a:lnTo>
                  <a:pt x="86233" y="23875"/>
                </a:lnTo>
                <a:lnTo>
                  <a:pt x="85853" y="30539"/>
                </a:lnTo>
                <a:lnTo>
                  <a:pt x="79787" y="74866"/>
                </a:lnTo>
                <a:lnTo>
                  <a:pt x="77978" y="85725"/>
                </a:lnTo>
                <a:lnTo>
                  <a:pt x="87503" y="85725"/>
                </a:lnTo>
                <a:lnTo>
                  <a:pt x="88011" y="83058"/>
                </a:lnTo>
                <a:lnTo>
                  <a:pt x="88773" y="78232"/>
                </a:lnTo>
                <a:lnTo>
                  <a:pt x="91059" y="64643"/>
                </a:lnTo>
                <a:lnTo>
                  <a:pt x="92157" y="57150"/>
                </a:lnTo>
                <a:lnTo>
                  <a:pt x="92963" y="50926"/>
                </a:lnTo>
                <a:lnTo>
                  <a:pt x="93980" y="44323"/>
                </a:lnTo>
                <a:lnTo>
                  <a:pt x="94744" y="38322"/>
                </a:lnTo>
                <a:lnTo>
                  <a:pt x="95250" y="32765"/>
                </a:lnTo>
                <a:lnTo>
                  <a:pt x="95885" y="27305"/>
                </a:lnTo>
                <a:lnTo>
                  <a:pt x="96266" y="21716"/>
                </a:lnTo>
                <a:lnTo>
                  <a:pt x="96520" y="16001"/>
                </a:lnTo>
                <a:close/>
              </a:path>
              <a:path w="344804" h="111760">
                <a:moveTo>
                  <a:pt x="216408" y="0"/>
                </a:moveTo>
                <a:lnTo>
                  <a:pt x="206883" y="0"/>
                </a:lnTo>
                <a:lnTo>
                  <a:pt x="206883" y="41656"/>
                </a:lnTo>
                <a:lnTo>
                  <a:pt x="183896" y="41656"/>
                </a:lnTo>
                <a:lnTo>
                  <a:pt x="183896" y="49784"/>
                </a:lnTo>
                <a:lnTo>
                  <a:pt x="206883" y="49784"/>
                </a:lnTo>
                <a:lnTo>
                  <a:pt x="206883" y="111251"/>
                </a:lnTo>
                <a:lnTo>
                  <a:pt x="216408" y="111251"/>
                </a:lnTo>
                <a:lnTo>
                  <a:pt x="216408" y="0"/>
                </a:lnTo>
                <a:close/>
              </a:path>
              <a:path w="344804" h="111760">
                <a:moveTo>
                  <a:pt x="177165" y="11302"/>
                </a:moveTo>
                <a:lnTo>
                  <a:pt x="126237" y="11302"/>
                </a:lnTo>
                <a:lnTo>
                  <a:pt x="126237" y="19176"/>
                </a:lnTo>
                <a:lnTo>
                  <a:pt x="167894" y="19176"/>
                </a:lnTo>
                <a:lnTo>
                  <a:pt x="167894" y="45593"/>
                </a:lnTo>
                <a:lnTo>
                  <a:pt x="126237" y="45593"/>
                </a:lnTo>
                <a:lnTo>
                  <a:pt x="126237" y="88646"/>
                </a:lnTo>
                <a:lnTo>
                  <a:pt x="164465" y="88011"/>
                </a:lnTo>
                <a:lnTo>
                  <a:pt x="194437" y="85089"/>
                </a:lnTo>
                <a:lnTo>
                  <a:pt x="194437" y="80772"/>
                </a:lnTo>
                <a:lnTo>
                  <a:pt x="135636" y="80772"/>
                </a:lnTo>
                <a:lnTo>
                  <a:pt x="135636" y="53466"/>
                </a:lnTo>
                <a:lnTo>
                  <a:pt x="177165" y="53466"/>
                </a:lnTo>
                <a:lnTo>
                  <a:pt x="177165" y="11302"/>
                </a:lnTo>
                <a:close/>
              </a:path>
              <a:path w="344804" h="111760">
                <a:moveTo>
                  <a:pt x="194437" y="77343"/>
                </a:moveTo>
                <a:lnTo>
                  <a:pt x="135636" y="80772"/>
                </a:lnTo>
                <a:lnTo>
                  <a:pt x="194437" y="80772"/>
                </a:lnTo>
                <a:lnTo>
                  <a:pt x="194437" y="77343"/>
                </a:lnTo>
                <a:close/>
              </a:path>
              <a:path w="344804" h="111760">
                <a:moveTo>
                  <a:pt x="250825" y="10540"/>
                </a:moveTo>
                <a:lnTo>
                  <a:pt x="241300" y="10540"/>
                </a:lnTo>
                <a:lnTo>
                  <a:pt x="241300" y="83947"/>
                </a:lnTo>
                <a:lnTo>
                  <a:pt x="278257" y="83438"/>
                </a:lnTo>
                <a:lnTo>
                  <a:pt x="285242" y="82803"/>
                </a:lnTo>
                <a:lnTo>
                  <a:pt x="299466" y="80772"/>
                </a:lnTo>
                <a:lnTo>
                  <a:pt x="308863" y="79248"/>
                </a:lnTo>
                <a:lnTo>
                  <a:pt x="308863" y="75819"/>
                </a:lnTo>
                <a:lnTo>
                  <a:pt x="250825" y="75819"/>
                </a:lnTo>
                <a:lnTo>
                  <a:pt x="250825" y="10540"/>
                </a:lnTo>
                <a:close/>
              </a:path>
              <a:path w="344804" h="111760">
                <a:moveTo>
                  <a:pt x="308863" y="71247"/>
                </a:moveTo>
                <a:lnTo>
                  <a:pt x="304673" y="72136"/>
                </a:lnTo>
                <a:lnTo>
                  <a:pt x="298831" y="73025"/>
                </a:lnTo>
                <a:lnTo>
                  <a:pt x="291592" y="73913"/>
                </a:lnTo>
                <a:lnTo>
                  <a:pt x="284225" y="74930"/>
                </a:lnTo>
                <a:lnTo>
                  <a:pt x="277749" y="75437"/>
                </a:lnTo>
                <a:lnTo>
                  <a:pt x="250825" y="75819"/>
                </a:lnTo>
                <a:lnTo>
                  <a:pt x="308863" y="75819"/>
                </a:lnTo>
                <a:lnTo>
                  <a:pt x="308863" y="71247"/>
                </a:lnTo>
                <a:close/>
              </a:path>
              <a:path w="344804" h="111760">
                <a:moveTo>
                  <a:pt x="326517" y="0"/>
                </a:moveTo>
                <a:lnTo>
                  <a:pt x="317119" y="0"/>
                </a:lnTo>
                <a:lnTo>
                  <a:pt x="317119" y="111251"/>
                </a:lnTo>
                <a:lnTo>
                  <a:pt x="326517" y="111251"/>
                </a:lnTo>
                <a:lnTo>
                  <a:pt x="326517" y="51688"/>
                </a:lnTo>
                <a:lnTo>
                  <a:pt x="344678" y="51688"/>
                </a:lnTo>
                <a:lnTo>
                  <a:pt x="344678" y="43561"/>
                </a:lnTo>
                <a:lnTo>
                  <a:pt x="326517" y="43561"/>
                </a:lnTo>
                <a:lnTo>
                  <a:pt x="32651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737097" y="5293614"/>
            <a:ext cx="330835" cy="111760"/>
          </a:xfrm>
          <a:custGeom>
            <a:avLst/>
            <a:gdLst/>
            <a:ahLst/>
            <a:cxnLst/>
            <a:rect l="l" t="t" r="r" b="b"/>
            <a:pathLst>
              <a:path w="330835" h="111760">
                <a:moveTo>
                  <a:pt x="146050" y="74040"/>
                </a:moveTo>
                <a:lnTo>
                  <a:pt x="136651" y="74040"/>
                </a:lnTo>
                <a:lnTo>
                  <a:pt x="136651" y="108712"/>
                </a:lnTo>
                <a:lnTo>
                  <a:pt x="217297" y="108712"/>
                </a:lnTo>
                <a:lnTo>
                  <a:pt x="217297" y="100964"/>
                </a:lnTo>
                <a:lnTo>
                  <a:pt x="146050" y="100964"/>
                </a:lnTo>
                <a:lnTo>
                  <a:pt x="146050" y="74040"/>
                </a:lnTo>
                <a:close/>
              </a:path>
              <a:path w="330835" h="111760">
                <a:moveTo>
                  <a:pt x="214375" y="0"/>
                </a:moveTo>
                <a:lnTo>
                  <a:pt x="204977" y="0"/>
                </a:lnTo>
                <a:lnTo>
                  <a:pt x="204977" y="80772"/>
                </a:lnTo>
                <a:lnTo>
                  <a:pt x="214375" y="80772"/>
                </a:lnTo>
                <a:lnTo>
                  <a:pt x="214375" y="0"/>
                </a:lnTo>
                <a:close/>
              </a:path>
              <a:path w="330835" h="111760">
                <a:moveTo>
                  <a:pt x="157734" y="3810"/>
                </a:moveTo>
                <a:lnTo>
                  <a:pt x="139953" y="3810"/>
                </a:lnTo>
                <a:lnTo>
                  <a:pt x="132587" y="6603"/>
                </a:lnTo>
                <a:lnTo>
                  <a:pt x="121285" y="17652"/>
                </a:lnTo>
                <a:lnTo>
                  <a:pt x="118363" y="24257"/>
                </a:lnTo>
                <a:lnTo>
                  <a:pt x="118363" y="39877"/>
                </a:lnTo>
                <a:lnTo>
                  <a:pt x="121285" y="46482"/>
                </a:lnTo>
                <a:lnTo>
                  <a:pt x="132587" y="57531"/>
                </a:lnTo>
                <a:lnTo>
                  <a:pt x="139953" y="60325"/>
                </a:lnTo>
                <a:lnTo>
                  <a:pt x="157734" y="60325"/>
                </a:lnTo>
                <a:lnTo>
                  <a:pt x="164973" y="57531"/>
                </a:lnTo>
                <a:lnTo>
                  <a:pt x="170823" y="51815"/>
                </a:lnTo>
                <a:lnTo>
                  <a:pt x="142366" y="51815"/>
                </a:lnTo>
                <a:lnTo>
                  <a:pt x="137287" y="49911"/>
                </a:lnTo>
                <a:lnTo>
                  <a:pt x="133730" y="46100"/>
                </a:lnTo>
                <a:lnTo>
                  <a:pt x="130175" y="42163"/>
                </a:lnTo>
                <a:lnTo>
                  <a:pt x="128397" y="37591"/>
                </a:lnTo>
                <a:lnTo>
                  <a:pt x="128397" y="26543"/>
                </a:lnTo>
                <a:lnTo>
                  <a:pt x="130175" y="21971"/>
                </a:lnTo>
                <a:lnTo>
                  <a:pt x="137287" y="14097"/>
                </a:lnTo>
                <a:lnTo>
                  <a:pt x="142366" y="12191"/>
                </a:lnTo>
                <a:lnTo>
                  <a:pt x="170687" y="12191"/>
                </a:lnTo>
                <a:lnTo>
                  <a:pt x="164973" y="6603"/>
                </a:lnTo>
                <a:lnTo>
                  <a:pt x="157734" y="3810"/>
                </a:lnTo>
                <a:close/>
              </a:path>
              <a:path w="330835" h="111760">
                <a:moveTo>
                  <a:pt x="170687" y="12191"/>
                </a:moveTo>
                <a:lnTo>
                  <a:pt x="155575" y="12191"/>
                </a:lnTo>
                <a:lnTo>
                  <a:pt x="160654" y="14097"/>
                </a:lnTo>
                <a:lnTo>
                  <a:pt x="164084" y="18034"/>
                </a:lnTo>
                <a:lnTo>
                  <a:pt x="167639" y="21971"/>
                </a:lnTo>
                <a:lnTo>
                  <a:pt x="169290" y="26543"/>
                </a:lnTo>
                <a:lnTo>
                  <a:pt x="169290" y="37591"/>
                </a:lnTo>
                <a:lnTo>
                  <a:pt x="167639" y="42163"/>
                </a:lnTo>
                <a:lnTo>
                  <a:pt x="160654" y="49911"/>
                </a:lnTo>
                <a:lnTo>
                  <a:pt x="155575" y="51815"/>
                </a:lnTo>
                <a:lnTo>
                  <a:pt x="170823" y="51815"/>
                </a:lnTo>
                <a:lnTo>
                  <a:pt x="176529" y="46482"/>
                </a:lnTo>
                <a:lnTo>
                  <a:pt x="179324" y="39877"/>
                </a:lnTo>
                <a:lnTo>
                  <a:pt x="179324" y="24257"/>
                </a:lnTo>
                <a:lnTo>
                  <a:pt x="176529" y="17652"/>
                </a:lnTo>
                <a:lnTo>
                  <a:pt x="170687" y="12191"/>
                </a:lnTo>
                <a:close/>
              </a:path>
              <a:path w="330835" h="111760">
                <a:moveTo>
                  <a:pt x="308482" y="53339"/>
                </a:moveTo>
                <a:lnTo>
                  <a:pt x="299212" y="53339"/>
                </a:lnTo>
                <a:lnTo>
                  <a:pt x="299212" y="106172"/>
                </a:lnTo>
                <a:lnTo>
                  <a:pt x="308482" y="106172"/>
                </a:lnTo>
                <a:lnTo>
                  <a:pt x="308482" y="53339"/>
                </a:lnTo>
                <a:close/>
              </a:path>
              <a:path w="330835" h="111760">
                <a:moveTo>
                  <a:pt x="265684" y="10668"/>
                </a:moveTo>
                <a:lnTo>
                  <a:pt x="251587" y="10668"/>
                </a:lnTo>
                <a:lnTo>
                  <a:pt x="245490" y="14350"/>
                </a:lnTo>
                <a:lnTo>
                  <a:pt x="233425" y="51181"/>
                </a:lnTo>
                <a:lnTo>
                  <a:pt x="233878" y="60037"/>
                </a:lnTo>
                <a:lnTo>
                  <a:pt x="251587" y="91566"/>
                </a:lnTo>
                <a:lnTo>
                  <a:pt x="266064" y="91566"/>
                </a:lnTo>
                <a:lnTo>
                  <a:pt x="272034" y="88137"/>
                </a:lnTo>
                <a:lnTo>
                  <a:pt x="275580" y="83058"/>
                </a:lnTo>
                <a:lnTo>
                  <a:pt x="254000" y="83058"/>
                </a:lnTo>
                <a:lnTo>
                  <a:pt x="250062" y="80010"/>
                </a:lnTo>
                <a:lnTo>
                  <a:pt x="244525" y="67929"/>
                </a:lnTo>
                <a:lnTo>
                  <a:pt x="244451" y="67690"/>
                </a:lnTo>
                <a:lnTo>
                  <a:pt x="243077" y="60198"/>
                </a:lnTo>
                <a:lnTo>
                  <a:pt x="243077" y="42037"/>
                </a:lnTo>
                <a:lnTo>
                  <a:pt x="244475" y="34416"/>
                </a:lnTo>
                <a:lnTo>
                  <a:pt x="247268" y="28321"/>
                </a:lnTo>
                <a:lnTo>
                  <a:pt x="250062" y="22098"/>
                </a:lnTo>
                <a:lnTo>
                  <a:pt x="254000" y="19050"/>
                </a:lnTo>
                <a:lnTo>
                  <a:pt x="275399" y="19050"/>
                </a:lnTo>
                <a:lnTo>
                  <a:pt x="271399" y="13715"/>
                </a:lnTo>
                <a:lnTo>
                  <a:pt x="265684" y="10668"/>
                </a:lnTo>
                <a:close/>
              </a:path>
              <a:path w="330835" h="111760">
                <a:moveTo>
                  <a:pt x="275399" y="19050"/>
                </a:moveTo>
                <a:lnTo>
                  <a:pt x="263905" y="19050"/>
                </a:lnTo>
                <a:lnTo>
                  <a:pt x="267715" y="22098"/>
                </a:lnTo>
                <a:lnTo>
                  <a:pt x="270510" y="28321"/>
                </a:lnTo>
                <a:lnTo>
                  <a:pt x="273430" y="34416"/>
                </a:lnTo>
                <a:lnTo>
                  <a:pt x="274827" y="42037"/>
                </a:lnTo>
                <a:lnTo>
                  <a:pt x="274804" y="60198"/>
                </a:lnTo>
                <a:lnTo>
                  <a:pt x="273430" y="67690"/>
                </a:lnTo>
                <a:lnTo>
                  <a:pt x="270510" y="73787"/>
                </a:lnTo>
                <a:lnTo>
                  <a:pt x="267715" y="80010"/>
                </a:lnTo>
                <a:lnTo>
                  <a:pt x="263905" y="83058"/>
                </a:lnTo>
                <a:lnTo>
                  <a:pt x="275580" y="83058"/>
                </a:lnTo>
                <a:lnTo>
                  <a:pt x="284352" y="53721"/>
                </a:lnTo>
                <a:lnTo>
                  <a:pt x="284352" y="53339"/>
                </a:lnTo>
                <a:lnTo>
                  <a:pt x="308482" y="53339"/>
                </a:lnTo>
                <a:lnTo>
                  <a:pt x="308482" y="44831"/>
                </a:lnTo>
                <a:lnTo>
                  <a:pt x="284099" y="44831"/>
                </a:lnTo>
                <a:lnTo>
                  <a:pt x="283150" y="37332"/>
                </a:lnTo>
                <a:lnTo>
                  <a:pt x="281463" y="30654"/>
                </a:lnTo>
                <a:lnTo>
                  <a:pt x="279062" y="24810"/>
                </a:lnTo>
                <a:lnTo>
                  <a:pt x="275971" y="19812"/>
                </a:lnTo>
                <a:lnTo>
                  <a:pt x="275399" y="19050"/>
                </a:lnTo>
                <a:close/>
              </a:path>
              <a:path w="330835" h="111760">
                <a:moveTo>
                  <a:pt x="308482" y="2539"/>
                </a:moveTo>
                <a:lnTo>
                  <a:pt x="299212" y="2539"/>
                </a:lnTo>
                <a:lnTo>
                  <a:pt x="299212" y="44831"/>
                </a:lnTo>
                <a:lnTo>
                  <a:pt x="308482" y="44831"/>
                </a:lnTo>
                <a:lnTo>
                  <a:pt x="308482" y="2539"/>
                </a:lnTo>
                <a:close/>
              </a:path>
              <a:path w="330835" h="111760">
                <a:moveTo>
                  <a:pt x="50546" y="14605"/>
                </a:moveTo>
                <a:lnTo>
                  <a:pt x="6985" y="14605"/>
                </a:lnTo>
                <a:lnTo>
                  <a:pt x="6985" y="22478"/>
                </a:lnTo>
                <a:lnTo>
                  <a:pt x="40004" y="22478"/>
                </a:lnTo>
                <a:lnTo>
                  <a:pt x="39624" y="27177"/>
                </a:lnTo>
                <a:lnTo>
                  <a:pt x="24511" y="64643"/>
                </a:lnTo>
                <a:lnTo>
                  <a:pt x="0" y="85725"/>
                </a:lnTo>
                <a:lnTo>
                  <a:pt x="7365" y="91312"/>
                </a:lnTo>
                <a:lnTo>
                  <a:pt x="36322" y="62102"/>
                </a:lnTo>
                <a:lnTo>
                  <a:pt x="49911" y="22098"/>
                </a:lnTo>
                <a:lnTo>
                  <a:pt x="50546" y="14605"/>
                </a:lnTo>
                <a:close/>
              </a:path>
              <a:path w="330835" h="111760">
                <a:moveTo>
                  <a:pt x="330835" y="0"/>
                </a:moveTo>
                <a:lnTo>
                  <a:pt x="321563" y="0"/>
                </a:lnTo>
                <a:lnTo>
                  <a:pt x="321563" y="111251"/>
                </a:lnTo>
                <a:lnTo>
                  <a:pt x="330835" y="111251"/>
                </a:lnTo>
                <a:lnTo>
                  <a:pt x="330835" y="0"/>
                </a:lnTo>
                <a:close/>
              </a:path>
              <a:path w="330835" h="111760">
                <a:moveTo>
                  <a:pt x="98805" y="52832"/>
                </a:moveTo>
                <a:lnTo>
                  <a:pt x="89535" y="52832"/>
                </a:lnTo>
                <a:lnTo>
                  <a:pt x="89535" y="111251"/>
                </a:lnTo>
                <a:lnTo>
                  <a:pt x="98805" y="111251"/>
                </a:lnTo>
                <a:lnTo>
                  <a:pt x="98805" y="52832"/>
                </a:lnTo>
                <a:close/>
              </a:path>
              <a:path w="330835" h="111760">
                <a:moveTo>
                  <a:pt x="73532" y="2539"/>
                </a:moveTo>
                <a:lnTo>
                  <a:pt x="64262" y="2539"/>
                </a:lnTo>
                <a:lnTo>
                  <a:pt x="64262" y="106172"/>
                </a:lnTo>
                <a:lnTo>
                  <a:pt x="73532" y="106172"/>
                </a:lnTo>
                <a:lnTo>
                  <a:pt x="73532" y="52832"/>
                </a:lnTo>
                <a:lnTo>
                  <a:pt x="98805" y="52832"/>
                </a:lnTo>
                <a:lnTo>
                  <a:pt x="98805" y="44323"/>
                </a:lnTo>
                <a:lnTo>
                  <a:pt x="73532" y="44323"/>
                </a:lnTo>
                <a:lnTo>
                  <a:pt x="73532" y="2539"/>
                </a:lnTo>
                <a:close/>
              </a:path>
              <a:path w="330835" h="111760">
                <a:moveTo>
                  <a:pt x="98805" y="0"/>
                </a:moveTo>
                <a:lnTo>
                  <a:pt x="89535" y="0"/>
                </a:lnTo>
                <a:lnTo>
                  <a:pt x="89535" y="44323"/>
                </a:lnTo>
                <a:lnTo>
                  <a:pt x="98805" y="44323"/>
                </a:lnTo>
                <a:lnTo>
                  <a:pt x="9880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139179" y="5293614"/>
            <a:ext cx="220853" cy="111251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413753" y="5293614"/>
            <a:ext cx="100456" cy="111251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1529" y="5509514"/>
            <a:ext cx="453390" cy="114300"/>
          </a:xfrm>
          <a:custGeom>
            <a:avLst/>
            <a:gdLst/>
            <a:ahLst/>
            <a:cxnLst/>
            <a:rect l="l" t="t" r="r" b="b"/>
            <a:pathLst>
              <a:path w="453390" h="114300">
                <a:moveTo>
                  <a:pt x="26695" y="66166"/>
                </a:moveTo>
                <a:lnTo>
                  <a:pt x="17335" y="66166"/>
                </a:lnTo>
                <a:lnTo>
                  <a:pt x="17335" y="110489"/>
                </a:lnTo>
                <a:lnTo>
                  <a:pt x="94996" y="110489"/>
                </a:lnTo>
                <a:lnTo>
                  <a:pt x="94996" y="102743"/>
                </a:lnTo>
                <a:lnTo>
                  <a:pt x="26695" y="102743"/>
                </a:lnTo>
                <a:lnTo>
                  <a:pt x="26695" y="87375"/>
                </a:lnTo>
                <a:lnTo>
                  <a:pt x="94996" y="87375"/>
                </a:lnTo>
                <a:lnTo>
                  <a:pt x="94996" y="79756"/>
                </a:lnTo>
                <a:lnTo>
                  <a:pt x="26695" y="79756"/>
                </a:lnTo>
                <a:lnTo>
                  <a:pt x="26695" y="66166"/>
                </a:lnTo>
                <a:close/>
              </a:path>
              <a:path w="453390" h="114300">
                <a:moveTo>
                  <a:pt x="94996" y="87375"/>
                </a:moveTo>
                <a:lnTo>
                  <a:pt x="85636" y="87375"/>
                </a:lnTo>
                <a:lnTo>
                  <a:pt x="85636" y="102743"/>
                </a:lnTo>
                <a:lnTo>
                  <a:pt x="94996" y="102743"/>
                </a:lnTo>
                <a:lnTo>
                  <a:pt x="94996" y="87375"/>
                </a:lnTo>
                <a:close/>
              </a:path>
              <a:path w="453390" h="114300">
                <a:moveTo>
                  <a:pt x="94996" y="66166"/>
                </a:moveTo>
                <a:lnTo>
                  <a:pt x="85636" y="66166"/>
                </a:lnTo>
                <a:lnTo>
                  <a:pt x="85636" y="79756"/>
                </a:lnTo>
                <a:lnTo>
                  <a:pt x="94996" y="79756"/>
                </a:lnTo>
                <a:lnTo>
                  <a:pt x="94996" y="66166"/>
                </a:lnTo>
                <a:close/>
              </a:path>
              <a:path w="453390" h="114300">
                <a:moveTo>
                  <a:pt x="326250" y="77215"/>
                </a:moveTo>
                <a:lnTo>
                  <a:pt x="246316" y="77215"/>
                </a:lnTo>
                <a:lnTo>
                  <a:pt x="246316" y="85089"/>
                </a:lnTo>
                <a:lnTo>
                  <a:pt x="316725" y="85089"/>
                </a:lnTo>
                <a:lnTo>
                  <a:pt x="316725" y="111760"/>
                </a:lnTo>
                <a:lnTo>
                  <a:pt x="326250" y="111760"/>
                </a:lnTo>
                <a:lnTo>
                  <a:pt x="326250" y="77215"/>
                </a:lnTo>
                <a:close/>
              </a:path>
              <a:path w="453390" h="114300">
                <a:moveTo>
                  <a:pt x="366636" y="77088"/>
                </a:moveTo>
                <a:lnTo>
                  <a:pt x="357111" y="77088"/>
                </a:lnTo>
                <a:lnTo>
                  <a:pt x="357111" y="109220"/>
                </a:lnTo>
                <a:lnTo>
                  <a:pt x="441820" y="109220"/>
                </a:lnTo>
                <a:lnTo>
                  <a:pt x="441820" y="101346"/>
                </a:lnTo>
                <a:lnTo>
                  <a:pt x="366636" y="101346"/>
                </a:lnTo>
                <a:lnTo>
                  <a:pt x="366636" y="77088"/>
                </a:lnTo>
                <a:close/>
              </a:path>
              <a:path w="453390" h="114300">
                <a:moveTo>
                  <a:pt x="165912" y="69341"/>
                </a:moveTo>
                <a:lnTo>
                  <a:pt x="126746" y="79883"/>
                </a:lnTo>
                <a:lnTo>
                  <a:pt x="123037" y="85216"/>
                </a:lnTo>
                <a:lnTo>
                  <a:pt x="123037" y="98298"/>
                </a:lnTo>
                <a:lnTo>
                  <a:pt x="165912" y="114046"/>
                </a:lnTo>
                <a:lnTo>
                  <a:pt x="175680" y="113663"/>
                </a:lnTo>
                <a:lnTo>
                  <a:pt x="184238" y="112506"/>
                </a:lnTo>
                <a:lnTo>
                  <a:pt x="191587" y="110563"/>
                </a:lnTo>
                <a:lnTo>
                  <a:pt x="197726" y="107823"/>
                </a:lnTo>
                <a:lnTo>
                  <a:pt x="200409" y="106299"/>
                </a:lnTo>
                <a:lnTo>
                  <a:pt x="156222" y="106299"/>
                </a:lnTo>
                <a:lnTo>
                  <a:pt x="148348" y="105028"/>
                </a:lnTo>
                <a:lnTo>
                  <a:pt x="142328" y="102362"/>
                </a:lnTo>
                <a:lnTo>
                  <a:pt x="136296" y="99822"/>
                </a:lnTo>
                <a:lnTo>
                  <a:pt x="133393" y="96393"/>
                </a:lnTo>
                <a:lnTo>
                  <a:pt x="133286" y="87122"/>
                </a:lnTo>
                <a:lnTo>
                  <a:pt x="136296" y="83438"/>
                </a:lnTo>
                <a:lnTo>
                  <a:pt x="148348" y="78105"/>
                </a:lnTo>
                <a:lnTo>
                  <a:pt x="156222" y="76835"/>
                </a:lnTo>
                <a:lnTo>
                  <a:pt x="199738" y="76835"/>
                </a:lnTo>
                <a:lnTo>
                  <a:pt x="197726" y="75691"/>
                </a:lnTo>
                <a:lnTo>
                  <a:pt x="191587" y="72931"/>
                </a:lnTo>
                <a:lnTo>
                  <a:pt x="184238" y="70945"/>
                </a:lnTo>
                <a:lnTo>
                  <a:pt x="175680" y="69744"/>
                </a:lnTo>
                <a:lnTo>
                  <a:pt x="165912" y="69341"/>
                </a:lnTo>
                <a:close/>
              </a:path>
              <a:path w="453390" h="114300">
                <a:moveTo>
                  <a:pt x="199738" y="76835"/>
                </a:moveTo>
                <a:lnTo>
                  <a:pt x="175526" y="76835"/>
                </a:lnTo>
                <a:lnTo>
                  <a:pt x="183375" y="78105"/>
                </a:lnTo>
                <a:lnTo>
                  <a:pt x="195516" y="83438"/>
                </a:lnTo>
                <a:lnTo>
                  <a:pt x="198551" y="87122"/>
                </a:lnTo>
                <a:lnTo>
                  <a:pt x="198551" y="96393"/>
                </a:lnTo>
                <a:lnTo>
                  <a:pt x="195516" y="99949"/>
                </a:lnTo>
                <a:lnTo>
                  <a:pt x="183375" y="105028"/>
                </a:lnTo>
                <a:lnTo>
                  <a:pt x="175526" y="106299"/>
                </a:lnTo>
                <a:lnTo>
                  <a:pt x="200409" y="106299"/>
                </a:lnTo>
                <a:lnTo>
                  <a:pt x="205105" y="103632"/>
                </a:lnTo>
                <a:lnTo>
                  <a:pt x="208800" y="98298"/>
                </a:lnTo>
                <a:lnTo>
                  <a:pt x="208800" y="85216"/>
                </a:lnTo>
                <a:lnTo>
                  <a:pt x="205105" y="79883"/>
                </a:lnTo>
                <a:lnTo>
                  <a:pt x="199738" y="76835"/>
                </a:lnTo>
                <a:close/>
              </a:path>
              <a:path w="453390" h="114300">
                <a:moveTo>
                  <a:pt x="453250" y="59182"/>
                </a:moveTo>
                <a:lnTo>
                  <a:pt x="341871" y="59182"/>
                </a:lnTo>
                <a:lnTo>
                  <a:pt x="341871" y="66928"/>
                </a:lnTo>
                <a:lnTo>
                  <a:pt x="453250" y="66928"/>
                </a:lnTo>
                <a:lnTo>
                  <a:pt x="453250" y="59182"/>
                </a:lnTo>
                <a:close/>
              </a:path>
              <a:path w="453390" h="114300">
                <a:moveTo>
                  <a:pt x="221576" y="50800"/>
                </a:moveTo>
                <a:lnTo>
                  <a:pt x="110261" y="50800"/>
                </a:lnTo>
                <a:lnTo>
                  <a:pt x="110261" y="58674"/>
                </a:lnTo>
                <a:lnTo>
                  <a:pt x="221576" y="58674"/>
                </a:lnTo>
                <a:lnTo>
                  <a:pt x="221576" y="50800"/>
                </a:lnTo>
                <a:close/>
              </a:path>
              <a:path w="453390" h="114300">
                <a:moveTo>
                  <a:pt x="94996" y="32638"/>
                </a:moveTo>
                <a:lnTo>
                  <a:pt x="85636" y="32638"/>
                </a:lnTo>
                <a:lnTo>
                  <a:pt x="85636" y="60198"/>
                </a:lnTo>
                <a:lnTo>
                  <a:pt x="94996" y="60198"/>
                </a:lnTo>
                <a:lnTo>
                  <a:pt x="94996" y="32638"/>
                </a:lnTo>
                <a:close/>
              </a:path>
              <a:path w="453390" h="114300">
                <a:moveTo>
                  <a:pt x="36855" y="3937"/>
                </a:moveTo>
                <a:lnTo>
                  <a:pt x="21247" y="3937"/>
                </a:lnTo>
                <a:lnTo>
                  <a:pt x="14236" y="6476"/>
                </a:lnTo>
                <a:lnTo>
                  <a:pt x="2844" y="16128"/>
                </a:lnTo>
                <a:lnTo>
                  <a:pt x="0" y="22351"/>
                </a:lnTo>
                <a:lnTo>
                  <a:pt x="0" y="37211"/>
                </a:lnTo>
                <a:lnTo>
                  <a:pt x="2882" y="43307"/>
                </a:lnTo>
                <a:lnTo>
                  <a:pt x="8661" y="48260"/>
                </a:lnTo>
                <a:lnTo>
                  <a:pt x="14439" y="53086"/>
                </a:lnTo>
                <a:lnTo>
                  <a:pt x="21424" y="55499"/>
                </a:lnTo>
                <a:lnTo>
                  <a:pt x="37363" y="55499"/>
                </a:lnTo>
                <a:lnTo>
                  <a:pt x="43980" y="53339"/>
                </a:lnTo>
                <a:lnTo>
                  <a:pt x="52038" y="46989"/>
                </a:lnTo>
                <a:lnTo>
                  <a:pt x="23698" y="46989"/>
                </a:lnTo>
                <a:lnTo>
                  <a:pt x="18935" y="45338"/>
                </a:lnTo>
                <a:lnTo>
                  <a:pt x="11684" y="38481"/>
                </a:lnTo>
                <a:lnTo>
                  <a:pt x="9867" y="34416"/>
                </a:lnTo>
                <a:lnTo>
                  <a:pt x="9867" y="24891"/>
                </a:lnTo>
                <a:lnTo>
                  <a:pt x="11684" y="20955"/>
                </a:lnTo>
                <a:lnTo>
                  <a:pt x="18935" y="14097"/>
                </a:lnTo>
                <a:lnTo>
                  <a:pt x="23698" y="12446"/>
                </a:lnTo>
                <a:lnTo>
                  <a:pt x="52233" y="12446"/>
                </a:lnTo>
                <a:lnTo>
                  <a:pt x="48577" y="9778"/>
                </a:lnTo>
                <a:lnTo>
                  <a:pt x="43180" y="5969"/>
                </a:lnTo>
                <a:lnTo>
                  <a:pt x="36855" y="3937"/>
                </a:lnTo>
                <a:close/>
              </a:path>
              <a:path w="453390" h="114300">
                <a:moveTo>
                  <a:pt x="52233" y="12446"/>
                </a:moveTo>
                <a:lnTo>
                  <a:pt x="35509" y="12446"/>
                </a:lnTo>
                <a:lnTo>
                  <a:pt x="40246" y="14097"/>
                </a:lnTo>
                <a:lnTo>
                  <a:pt x="43827" y="17525"/>
                </a:lnTo>
                <a:lnTo>
                  <a:pt x="47409" y="20827"/>
                </a:lnTo>
                <a:lnTo>
                  <a:pt x="49199" y="24891"/>
                </a:lnTo>
                <a:lnTo>
                  <a:pt x="49199" y="34416"/>
                </a:lnTo>
                <a:lnTo>
                  <a:pt x="47409" y="38481"/>
                </a:lnTo>
                <a:lnTo>
                  <a:pt x="40246" y="45338"/>
                </a:lnTo>
                <a:lnTo>
                  <a:pt x="35509" y="46989"/>
                </a:lnTo>
                <a:lnTo>
                  <a:pt x="52038" y="46989"/>
                </a:lnTo>
                <a:lnTo>
                  <a:pt x="54940" y="44703"/>
                </a:lnTo>
                <a:lnTo>
                  <a:pt x="58102" y="39243"/>
                </a:lnTo>
                <a:lnTo>
                  <a:pt x="58940" y="32638"/>
                </a:lnTo>
                <a:lnTo>
                  <a:pt x="94996" y="32638"/>
                </a:lnTo>
                <a:lnTo>
                  <a:pt x="94996" y="24891"/>
                </a:lnTo>
                <a:lnTo>
                  <a:pt x="58699" y="24891"/>
                </a:lnTo>
                <a:lnTo>
                  <a:pt x="57340" y="18669"/>
                </a:lnTo>
                <a:lnTo>
                  <a:pt x="53975" y="13715"/>
                </a:lnTo>
                <a:lnTo>
                  <a:pt x="52233" y="12446"/>
                </a:lnTo>
                <a:close/>
              </a:path>
              <a:path w="453390" h="114300">
                <a:moveTo>
                  <a:pt x="94996" y="508"/>
                </a:moveTo>
                <a:lnTo>
                  <a:pt x="85636" y="508"/>
                </a:lnTo>
                <a:lnTo>
                  <a:pt x="85636" y="24891"/>
                </a:lnTo>
                <a:lnTo>
                  <a:pt x="94996" y="24891"/>
                </a:lnTo>
                <a:lnTo>
                  <a:pt x="94996" y="508"/>
                </a:lnTo>
                <a:close/>
              </a:path>
              <a:path w="453390" h="114300">
                <a:moveTo>
                  <a:pt x="397370" y="0"/>
                </a:moveTo>
                <a:lnTo>
                  <a:pt x="359270" y="11811"/>
                </a:lnTo>
                <a:lnTo>
                  <a:pt x="355587" y="30607"/>
                </a:lnTo>
                <a:lnTo>
                  <a:pt x="359270" y="36195"/>
                </a:lnTo>
                <a:lnTo>
                  <a:pt x="397370" y="47116"/>
                </a:lnTo>
                <a:lnTo>
                  <a:pt x="406728" y="46710"/>
                </a:lnTo>
                <a:lnTo>
                  <a:pt x="414991" y="45481"/>
                </a:lnTo>
                <a:lnTo>
                  <a:pt x="422159" y="43420"/>
                </a:lnTo>
                <a:lnTo>
                  <a:pt x="428231" y="40512"/>
                </a:lnTo>
                <a:lnTo>
                  <a:pt x="430147" y="39370"/>
                </a:lnTo>
                <a:lnTo>
                  <a:pt x="388607" y="39370"/>
                </a:lnTo>
                <a:lnTo>
                  <a:pt x="381114" y="38100"/>
                </a:lnTo>
                <a:lnTo>
                  <a:pt x="368668" y="32512"/>
                </a:lnTo>
                <a:lnTo>
                  <a:pt x="365620" y="28828"/>
                </a:lnTo>
                <a:lnTo>
                  <a:pt x="365714" y="19176"/>
                </a:lnTo>
                <a:lnTo>
                  <a:pt x="368541" y="15366"/>
                </a:lnTo>
                <a:lnTo>
                  <a:pt x="380733" y="9016"/>
                </a:lnTo>
                <a:lnTo>
                  <a:pt x="388226" y="7365"/>
                </a:lnTo>
                <a:lnTo>
                  <a:pt x="428886" y="7365"/>
                </a:lnTo>
                <a:lnTo>
                  <a:pt x="428104" y="6858"/>
                </a:lnTo>
                <a:lnTo>
                  <a:pt x="422105" y="3857"/>
                </a:lnTo>
                <a:lnTo>
                  <a:pt x="414975" y="1714"/>
                </a:lnTo>
                <a:lnTo>
                  <a:pt x="406726" y="428"/>
                </a:lnTo>
                <a:lnTo>
                  <a:pt x="397370" y="0"/>
                </a:lnTo>
                <a:close/>
              </a:path>
              <a:path w="453390" h="114300">
                <a:moveTo>
                  <a:pt x="428886" y="7365"/>
                </a:moveTo>
                <a:lnTo>
                  <a:pt x="406641" y="7365"/>
                </a:lnTo>
                <a:lnTo>
                  <a:pt x="414261" y="9016"/>
                </a:lnTo>
                <a:lnTo>
                  <a:pt x="420230" y="12064"/>
                </a:lnTo>
                <a:lnTo>
                  <a:pt x="426199" y="15239"/>
                </a:lnTo>
                <a:lnTo>
                  <a:pt x="429247" y="19176"/>
                </a:lnTo>
                <a:lnTo>
                  <a:pt x="429247" y="28828"/>
                </a:lnTo>
                <a:lnTo>
                  <a:pt x="426072" y="32512"/>
                </a:lnTo>
                <a:lnTo>
                  <a:pt x="413880" y="38100"/>
                </a:lnTo>
                <a:lnTo>
                  <a:pt x="406387" y="39370"/>
                </a:lnTo>
                <a:lnTo>
                  <a:pt x="430147" y="39370"/>
                </a:lnTo>
                <a:lnTo>
                  <a:pt x="435470" y="36195"/>
                </a:lnTo>
                <a:lnTo>
                  <a:pt x="439026" y="30607"/>
                </a:lnTo>
                <a:lnTo>
                  <a:pt x="439026" y="17272"/>
                </a:lnTo>
                <a:lnTo>
                  <a:pt x="435343" y="11557"/>
                </a:lnTo>
                <a:lnTo>
                  <a:pt x="428886" y="7365"/>
                </a:lnTo>
                <a:close/>
              </a:path>
              <a:path w="453390" h="114300">
                <a:moveTo>
                  <a:pt x="326631" y="508"/>
                </a:moveTo>
                <a:lnTo>
                  <a:pt x="317233" y="508"/>
                </a:lnTo>
                <a:lnTo>
                  <a:pt x="317233" y="17907"/>
                </a:lnTo>
                <a:lnTo>
                  <a:pt x="295528" y="17907"/>
                </a:lnTo>
                <a:lnTo>
                  <a:pt x="295528" y="25400"/>
                </a:lnTo>
                <a:lnTo>
                  <a:pt x="317233" y="25400"/>
                </a:lnTo>
                <a:lnTo>
                  <a:pt x="317233" y="38481"/>
                </a:lnTo>
                <a:lnTo>
                  <a:pt x="295528" y="38481"/>
                </a:lnTo>
                <a:lnTo>
                  <a:pt x="295528" y="46100"/>
                </a:lnTo>
                <a:lnTo>
                  <a:pt x="317233" y="46100"/>
                </a:lnTo>
                <a:lnTo>
                  <a:pt x="317233" y="69596"/>
                </a:lnTo>
                <a:lnTo>
                  <a:pt x="326631" y="69596"/>
                </a:lnTo>
                <a:lnTo>
                  <a:pt x="326631" y="508"/>
                </a:lnTo>
                <a:close/>
              </a:path>
              <a:path w="453390" h="114300">
                <a:moveTo>
                  <a:pt x="288061" y="6476"/>
                </a:moveTo>
                <a:lnTo>
                  <a:pt x="235191" y="6476"/>
                </a:lnTo>
                <a:lnTo>
                  <a:pt x="235191" y="14350"/>
                </a:lnTo>
                <a:lnTo>
                  <a:pt x="278701" y="14350"/>
                </a:lnTo>
                <a:lnTo>
                  <a:pt x="278701" y="32258"/>
                </a:lnTo>
                <a:lnTo>
                  <a:pt x="235191" y="32258"/>
                </a:lnTo>
                <a:lnTo>
                  <a:pt x="235191" y="66039"/>
                </a:lnTo>
                <a:lnTo>
                  <a:pt x="281660" y="65277"/>
                </a:lnTo>
                <a:lnTo>
                  <a:pt x="304126" y="63119"/>
                </a:lnTo>
                <a:lnTo>
                  <a:pt x="304126" y="58293"/>
                </a:lnTo>
                <a:lnTo>
                  <a:pt x="244551" y="58293"/>
                </a:lnTo>
                <a:lnTo>
                  <a:pt x="244551" y="39877"/>
                </a:lnTo>
                <a:lnTo>
                  <a:pt x="288061" y="39877"/>
                </a:lnTo>
                <a:lnTo>
                  <a:pt x="288061" y="6476"/>
                </a:lnTo>
                <a:close/>
              </a:path>
              <a:path w="453390" h="114300">
                <a:moveTo>
                  <a:pt x="304126" y="55499"/>
                </a:moveTo>
                <a:lnTo>
                  <a:pt x="244551" y="58293"/>
                </a:lnTo>
                <a:lnTo>
                  <a:pt x="304126" y="58293"/>
                </a:lnTo>
                <a:lnTo>
                  <a:pt x="304126" y="55499"/>
                </a:lnTo>
                <a:close/>
              </a:path>
              <a:path w="453390" h="114300">
                <a:moveTo>
                  <a:pt x="134924" y="1397"/>
                </a:moveTo>
                <a:lnTo>
                  <a:pt x="125310" y="1397"/>
                </a:lnTo>
                <a:lnTo>
                  <a:pt x="125310" y="37084"/>
                </a:lnTo>
                <a:lnTo>
                  <a:pt x="207784" y="37084"/>
                </a:lnTo>
                <a:lnTo>
                  <a:pt x="207784" y="29337"/>
                </a:lnTo>
                <a:lnTo>
                  <a:pt x="134924" y="29337"/>
                </a:lnTo>
                <a:lnTo>
                  <a:pt x="134924" y="139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479041" y="5510021"/>
            <a:ext cx="217678" cy="11125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758823" y="5510021"/>
            <a:ext cx="565785" cy="113664"/>
          </a:xfrm>
          <a:custGeom>
            <a:avLst/>
            <a:gdLst/>
            <a:ahLst/>
            <a:cxnLst/>
            <a:rect l="l" t="t" r="r" b="b"/>
            <a:pathLst>
              <a:path w="565785" h="113664">
                <a:moveTo>
                  <a:pt x="449960" y="86867"/>
                </a:moveTo>
                <a:lnTo>
                  <a:pt x="338581" y="86867"/>
                </a:lnTo>
                <a:lnTo>
                  <a:pt x="338581" y="94741"/>
                </a:lnTo>
                <a:lnTo>
                  <a:pt x="449960" y="94741"/>
                </a:lnTo>
                <a:lnTo>
                  <a:pt x="449960" y="86867"/>
                </a:lnTo>
                <a:close/>
              </a:path>
              <a:path w="565785" h="113664">
                <a:moveTo>
                  <a:pt x="320039" y="74675"/>
                </a:moveTo>
                <a:lnTo>
                  <a:pt x="244347" y="74675"/>
                </a:lnTo>
                <a:lnTo>
                  <a:pt x="244347" y="109981"/>
                </a:lnTo>
                <a:lnTo>
                  <a:pt x="320039" y="109981"/>
                </a:lnTo>
                <a:lnTo>
                  <a:pt x="320039" y="102235"/>
                </a:lnTo>
                <a:lnTo>
                  <a:pt x="253619" y="102235"/>
                </a:lnTo>
                <a:lnTo>
                  <a:pt x="253619" y="82295"/>
                </a:lnTo>
                <a:lnTo>
                  <a:pt x="320039" y="82295"/>
                </a:lnTo>
                <a:lnTo>
                  <a:pt x="320039" y="74675"/>
                </a:lnTo>
                <a:close/>
              </a:path>
              <a:path w="565785" h="113664">
                <a:moveTo>
                  <a:pt x="320039" y="82295"/>
                </a:moveTo>
                <a:lnTo>
                  <a:pt x="310769" y="82295"/>
                </a:lnTo>
                <a:lnTo>
                  <a:pt x="310769" y="102235"/>
                </a:lnTo>
                <a:lnTo>
                  <a:pt x="320039" y="102235"/>
                </a:lnTo>
                <a:lnTo>
                  <a:pt x="320039" y="82295"/>
                </a:lnTo>
                <a:close/>
              </a:path>
              <a:path w="565785" h="113664">
                <a:moveTo>
                  <a:pt x="164972" y="69214"/>
                </a:moveTo>
                <a:lnTo>
                  <a:pt x="127381" y="79628"/>
                </a:lnTo>
                <a:lnTo>
                  <a:pt x="123951" y="84836"/>
                </a:lnTo>
                <a:lnTo>
                  <a:pt x="123951" y="97662"/>
                </a:lnTo>
                <a:lnTo>
                  <a:pt x="164972" y="113156"/>
                </a:lnTo>
                <a:lnTo>
                  <a:pt x="174472" y="112775"/>
                </a:lnTo>
                <a:lnTo>
                  <a:pt x="182768" y="111633"/>
                </a:lnTo>
                <a:lnTo>
                  <a:pt x="189851" y="109728"/>
                </a:lnTo>
                <a:lnTo>
                  <a:pt x="195706" y="107061"/>
                </a:lnTo>
                <a:lnTo>
                  <a:pt x="198108" y="105663"/>
                </a:lnTo>
                <a:lnTo>
                  <a:pt x="155956" y="105663"/>
                </a:lnTo>
                <a:lnTo>
                  <a:pt x="148462" y="104393"/>
                </a:lnTo>
                <a:lnTo>
                  <a:pt x="142747" y="101726"/>
                </a:lnTo>
                <a:lnTo>
                  <a:pt x="136906" y="99187"/>
                </a:lnTo>
                <a:lnTo>
                  <a:pt x="134089" y="95757"/>
                </a:lnTo>
                <a:lnTo>
                  <a:pt x="133984" y="86867"/>
                </a:lnTo>
                <a:lnTo>
                  <a:pt x="136906" y="83312"/>
                </a:lnTo>
                <a:lnTo>
                  <a:pt x="148462" y="78231"/>
                </a:lnTo>
                <a:lnTo>
                  <a:pt x="155956" y="76962"/>
                </a:lnTo>
                <a:lnTo>
                  <a:pt x="198247" y="76962"/>
                </a:lnTo>
                <a:lnTo>
                  <a:pt x="195706" y="75437"/>
                </a:lnTo>
                <a:lnTo>
                  <a:pt x="189851" y="72751"/>
                </a:lnTo>
                <a:lnTo>
                  <a:pt x="182768" y="70802"/>
                </a:lnTo>
                <a:lnTo>
                  <a:pt x="174472" y="69615"/>
                </a:lnTo>
                <a:lnTo>
                  <a:pt x="164972" y="69214"/>
                </a:lnTo>
                <a:close/>
              </a:path>
              <a:path w="565785" h="113664">
                <a:moveTo>
                  <a:pt x="198247" y="76962"/>
                </a:moveTo>
                <a:lnTo>
                  <a:pt x="174116" y="76962"/>
                </a:lnTo>
                <a:lnTo>
                  <a:pt x="181609" y="78231"/>
                </a:lnTo>
                <a:lnTo>
                  <a:pt x="187325" y="80899"/>
                </a:lnTo>
                <a:lnTo>
                  <a:pt x="193039" y="83438"/>
                </a:lnTo>
                <a:lnTo>
                  <a:pt x="195734" y="86867"/>
                </a:lnTo>
                <a:lnTo>
                  <a:pt x="195833" y="95757"/>
                </a:lnTo>
                <a:lnTo>
                  <a:pt x="193039" y="99313"/>
                </a:lnTo>
                <a:lnTo>
                  <a:pt x="181609" y="104393"/>
                </a:lnTo>
                <a:lnTo>
                  <a:pt x="174116" y="105663"/>
                </a:lnTo>
                <a:lnTo>
                  <a:pt x="198108" y="105663"/>
                </a:lnTo>
                <a:lnTo>
                  <a:pt x="202691" y="102997"/>
                </a:lnTo>
                <a:lnTo>
                  <a:pt x="206247" y="97662"/>
                </a:lnTo>
                <a:lnTo>
                  <a:pt x="206247" y="84836"/>
                </a:lnTo>
                <a:lnTo>
                  <a:pt x="202691" y="79628"/>
                </a:lnTo>
                <a:lnTo>
                  <a:pt x="198247" y="76962"/>
                </a:lnTo>
                <a:close/>
              </a:path>
              <a:path w="565785" h="113664">
                <a:moveTo>
                  <a:pt x="271652" y="30606"/>
                </a:moveTo>
                <a:lnTo>
                  <a:pt x="253619" y="30606"/>
                </a:lnTo>
                <a:lnTo>
                  <a:pt x="246379" y="32257"/>
                </a:lnTo>
                <a:lnTo>
                  <a:pt x="240919" y="35432"/>
                </a:lnTo>
                <a:lnTo>
                  <a:pt x="235457" y="38735"/>
                </a:lnTo>
                <a:lnTo>
                  <a:pt x="232790" y="42925"/>
                </a:lnTo>
                <a:lnTo>
                  <a:pt x="232790" y="52958"/>
                </a:lnTo>
                <a:lnTo>
                  <a:pt x="235457" y="57150"/>
                </a:lnTo>
                <a:lnTo>
                  <a:pt x="240919" y="60451"/>
                </a:lnTo>
                <a:lnTo>
                  <a:pt x="246252" y="63753"/>
                </a:lnTo>
                <a:lnTo>
                  <a:pt x="253491" y="65531"/>
                </a:lnTo>
                <a:lnTo>
                  <a:pt x="271525" y="65531"/>
                </a:lnTo>
                <a:lnTo>
                  <a:pt x="278891" y="63753"/>
                </a:lnTo>
                <a:lnTo>
                  <a:pt x="284099" y="60451"/>
                </a:lnTo>
                <a:lnTo>
                  <a:pt x="288202" y="57912"/>
                </a:lnTo>
                <a:lnTo>
                  <a:pt x="256285" y="57912"/>
                </a:lnTo>
                <a:lnTo>
                  <a:pt x="251459" y="57023"/>
                </a:lnTo>
                <a:lnTo>
                  <a:pt x="244601" y="53466"/>
                </a:lnTo>
                <a:lnTo>
                  <a:pt x="242950" y="51053"/>
                </a:lnTo>
                <a:lnTo>
                  <a:pt x="242950" y="44830"/>
                </a:lnTo>
                <a:lnTo>
                  <a:pt x="244601" y="42290"/>
                </a:lnTo>
                <a:lnTo>
                  <a:pt x="248031" y="40386"/>
                </a:lnTo>
                <a:lnTo>
                  <a:pt x="251587" y="38607"/>
                </a:lnTo>
                <a:lnTo>
                  <a:pt x="256412" y="37591"/>
                </a:lnTo>
                <a:lnTo>
                  <a:pt x="287630" y="37591"/>
                </a:lnTo>
                <a:lnTo>
                  <a:pt x="284225" y="35432"/>
                </a:lnTo>
                <a:lnTo>
                  <a:pt x="278891" y="32257"/>
                </a:lnTo>
                <a:lnTo>
                  <a:pt x="271652" y="30606"/>
                </a:lnTo>
                <a:close/>
              </a:path>
              <a:path w="565785" h="113664">
                <a:moveTo>
                  <a:pt x="287630" y="37591"/>
                </a:moveTo>
                <a:lnTo>
                  <a:pt x="268731" y="37591"/>
                </a:lnTo>
                <a:lnTo>
                  <a:pt x="273557" y="38607"/>
                </a:lnTo>
                <a:lnTo>
                  <a:pt x="276987" y="40386"/>
                </a:lnTo>
                <a:lnTo>
                  <a:pt x="280288" y="42290"/>
                </a:lnTo>
                <a:lnTo>
                  <a:pt x="281939" y="44830"/>
                </a:lnTo>
                <a:lnTo>
                  <a:pt x="281939" y="51053"/>
                </a:lnTo>
                <a:lnTo>
                  <a:pt x="280288" y="53466"/>
                </a:lnTo>
                <a:lnTo>
                  <a:pt x="276987" y="55244"/>
                </a:lnTo>
                <a:lnTo>
                  <a:pt x="273557" y="57023"/>
                </a:lnTo>
                <a:lnTo>
                  <a:pt x="268731" y="57912"/>
                </a:lnTo>
                <a:lnTo>
                  <a:pt x="288202" y="57912"/>
                </a:lnTo>
                <a:lnTo>
                  <a:pt x="289432" y="57150"/>
                </a:lnTo>
                <a:lnTo>
                  <a:pt x="292100" y="52958"/>
                </a:lnTo>
                <a:lnTo>
                  <a:pt x="292100" y="42925"/>
                </a:lnTo>
                <a:lnTo>
                  <a:pt x="289432" y="38735"/>
                </a:lnTo>
                <a:lnTo>
                  <a:pt x="287630" y="37591"/>
                </a:lnTo>
                <a:close/>
              </a:path>
              <a:path w="565785" h="113664">
                <a:moveTo>
                  <a:pt x="394334" y="8381"/>
                </a:moveTo>
                <a:lnTo>
                  <a:pt x="356615" y="22351"/>
                </a:lnTo>
                <a:lnTo>
                  <a:pt x="352806" y="29082"/>
                </a:lnTo>
                <a:lnTo>
                  <a:pt x="352806" y="44957"/>
                </a:lnTo>
                <a:lnTo>
                  <a:pt x="385544" y="65135"/>
                </a:lnTo>
                <a:lnTo>
                  <a:pt x="394334" y="65658"/>
                </a:lnTo>
                <a:lnTo>
                  <a:pt x="403072" y="65135"/>
                </a:lnTo>
                <a:lnTo>
                  <a:pt x="410987" y="63563"/>
                </a:lnTo>
                <a:lnTo>
                  <a:pt x="418070" y="60944"/>
                </a:lnTo>
                <a:lnTo>
                  <a:pt x="424306" y="57276"/>
                </a:lnTo>
                <a:lnTo>
                  <a:pt x="424480" y="57150"/>
                </a:lnTo>
                <a:lnTo>
                  <a:pt x="385318" y="57150"/>
                </a:lnTo>
                <a:lnTo>
                  <a:pt x="377825" y="55244"/>
                </a:lnTo>
                <a:lnTo>
                  <a:pt x="371856" y="51435"/>
                </a:lnTo>
                <a:lnTo>
                  <a:pt x="365887" y="47751"/>
                </a:lnTo>
                <a:lnTo>
                  <a:pt x="362965" y="42925"/>
                </a:lnTo>
                <a:lnTo>
                  <a:pt x="363040" y="30733"/>
                </a:lnTo>
                <a:lnTo>
                  <a:pt x="365887" y="25907"/>
                </a:lnTo>
                <a:lnTo>
                  <a:pt x="371856" y="22351"/>
                </a:lnTo>
                <a:lnTo>
                  <a:pt x="377825" y="18668"/>
                </a:lnTo>
                <a:lnTo>
                  <a:pt x="385318" y="16890"/>
                </a:lnTo>
                <a:lnTo>
                  <a:pt x="424480" y="16890"/>
                </a:lnTo>
                <a:lnTo>
                  <a:pt x="424306" y="16763"/>
                </a:lnTo>
                <a:lnTo>
                  <a:pt x="418141" y="13096"/>
                </a:lnTo>
                <a:lnTo>
                  <a:pt x="411083" y="10477"/>
                </a:lnTo>
                <a:lnTo>
                  <a:pt x="403143" y="8905"/>
                </a:lnTo>
                <a:lnTo>
                  <a:pt x="394334" y="8381"/>
                </a:lnTo>
                <a:close/>
              </a:path>
              <a:path w="565785" h="113664">
                <a:moveTo>
                  <a:pt x="424480" y="16890"/>
                </a:moveTo>
                <a:lnTo>
                  <a:pt x="403097" y="16890"/>
                </a:lnTo>
                <a:lnTo>
                  <a:pt x="410590" y="18668"/>
                </a:lnTo>
                <a:lnTo>
                  <a:pt x="422656" y="25907"/>
                </a:lnTo>
                <a:lnTo>
                  <a:pt x="425703" y="30733"/>
                </a:lnTo>
                <a:lnTo>
                  <a:pt x="425703" y="42925"/>
                </a:lnTo>
                <a:lnTo>
                  <a:pt x="422656" y="47751"/>
                </a:lnTo>
                <a:lnTo>
                  <a:pt x="416559" y="51435"/>
                </a:lnTo>
                <a:lnTo>
                  <a:pt x="410463" y="55244"/>
                </a:lnTo>
                <a:lnTo>
                  <a:pt x="403097" y="57150"/>
                </a:lnTo>
                <a:lnTo>
                  <a:pt x="424480" y="57150"/>
                </a:lnTo>
                <a:lnTo>
                  <a:pt x="431926" y="51688"/>
                </a:lnTo>
                <a:lnTo>
                  <a:pt x="435737" y="44957"/>
                </a:lnTo>
                <a:lnTo>
                  <a:pt x="435737" y="29082"/>
                </a:lnTo>
                <a:lnTo>
                  <a:pt x="431926" y="22351"/>
                </a:lnTo>
                <a:lnTo>
                  <a:pt x="424480" y="16890"/>
                </a:lnTo>
                <a:close/>
              </a:path>
              <a:path w="565785" h="113664">
                <a:moveTo>
                  <a:pt x="297433" y="16510"/>
                </a:moveTo>
                <a:lnTo>
                  <a:pt x="227456" y="16510"/>
                </a:lnTo>
                <a:lnTo>
                  <a:pt x="227456" y="23875"/>
                </a:lnTo>
                <a:lnTo>
                  <a:pt x="297433" y="23875"/>
                </a:lnTo>
                <a:lnTo>
                  <a:pt x="297433" y="16510"/>
                </a:lnTo>
                <a:close/>
              </a:path>
              <a:path w="565785" h="113664">
                <a:moveTo>
                  <a:pt x="54356" y="13588"/>
                </a:moveTo>
                <a:lnTo>
                  <a:pt x="0" y="13588"/>
                </a:lnTo>
                <a:lnTo>
                  <a:pt x="0" y="85089"/>
                </a:lnTo>
                <a:lnTo>
                  <a:pt x="17652" y="85089"/>
                </a:lnTo>
                <a:lnTo>
                  <a:pt x="24510" y="84962"/>
                </a:lnTo>
                <a:lnTo>
                  <a:pt x="31368" y="84708"/>
                </a:lnTo>
                <a:lnTo>
                  <a:pt x="38734" y="84581"/>
                </a:lnTo>
                <a:lnTo>
                  <a:pt x="45846" y="84074"/>
                </a:lnTo>
                <a:lnTo>
                  <a:pt x="52577" y="83312"/>
                </a:lnTo>
                <a:lnTo>
                  <a:pt x="59308" y="82676"/>
                </a:lnTo>
                <a:lnTo>
                  <a:pt x="66675" y="81661"/>
                </a:lnTo>
                <a:lnTo>
                  <a:pt x="66675" y="77215"/>
                </a:lnTo>
                <a:lnTo>
                  <a:pt x="9397" y="77215"/>
                </a:lnTo>
                <a:lnTo>
                  <a:pt x="9397" y="21462"/>
                </a:lnTo>
                <a:lnTo>
                  <a:pt x="54356" y="21462"/>
                </a:lnTo>
                <a:lnTo>
                  <a:pt x="54356" y="13588"/>
                </a:lnTo>
                <a:close/>
              </a:path>
              <a:path w="565785" h="113664">
                <a:moveTo>
                  <a:pt x="66675" y="73913"/>
                </a:moveTo>
                <a:lnTo>
                  <a:pt x="64007" y="74422"/>
                </a:lnTo>
                <a:lnTo>
                  <a:pt x="59308" y="75056"/>
                </a:lnTo>
                <a:lnTo>
                  <a:pt x="52704" y="75691"/>
                </a:lnTo>
                <a:lnTo>
                  <a:pt x="46100" y="76453"/>
                </a:lnTo>
                <a:lnTo>
                  <a:pt x="39877" y="76835"/>
                </a:lnTo>
                <a:lnTo>
                  <a:pt x="34162" y="76962"/>
                </a:lnTo>
                <a:lnTo>
                  <a:pt x="9397" y="77215"/>
                </a:lnTo>
                <a:lnTo>
                  <a:pt x="66675" y="77215"/>
                </a:lnTo>
                <a:lnTo>
                  <a:pt x="66675" y="73913"/>
                </a:lnTo>
                <a:close/>
              </a:path>
              <a:path w="565785" h="113664">
                <a:moveTo>
                  <a:pt x="149351" y="3682"/>
                </a:moveTo>
                <a:lnTo>
                  <a:pt x="131699" y="3682"/>
                </a:lnTo>
                <a:lnTo>
                  <a:pt x="124332" y="6350"/>
                </a:lnTo>
                <a:lnTo>
                  <a:pt x="118618" y="11683"/>
                </a:lnTo>
                <a:lnTo>
                  <a:pt x="112902" y="16890"/>
                </a:lnTo>
                <a:lnTo>
                  <a:pt x="109981" y="23367"/>
                </a:lnTo>
                <a:lnTo>
                  <a:pt x="109981" y="38226"/>
                </a:lnTo>
                <a:lnTo>
                  <a:pt x="112902" y="44576"/>
                </a:lnTo>
                <a:lnTo>
                  <a:pt x="124332" y="55244"/>
                </a:lnTo>
                <a:lnTo>
                  <a:pt x="131699" y="57912"/>
                </a:lnTo>
                <a:lnTo>
                  <a:pt x="149351" y="57912"/>
                </a:lnTo>
                <a:lnTo>
                  <a:pt x="156590" y="55244"/>
                </a:lnTo>
                <a:lnTo>
                  <a:pt x="162578" y="49656"/>
                </a:lnTo>
                <a:lnTo>
                  <a:pt x="133857" y="49656"/>
                </a:lnTo>
                <a:lnTo>
                  <a:pt x="128904" y="47751"/>
                </a:lnTo>
                <a:lnTo>
                  <a:pt x="121793" y="40386"/>
                </a:lnTo>
                <a:lnTo>
                  <a:pt x="120014" y="35940"/>
                </a:lnTo>
                <a:lnTo>
                  <a:pt x="120014" y="25526"/>
                </a:lnTo>
                <a:lnTo>
                  <a:pt x="121793" y="21208"/>
                </a:lnTo>
                <a:lnTo>
                  <a:pt x="128904" y="13842"/>
                </a:lnTo>
                <a:lnTo>
                  <a:pt x="133857" y="12064"/>
                </a:lnTo>
                <a:lnTo>
                  <a:pt x="162724" y="12064"/>
                </a:lnTo>
                <a:lnTo>
                  <a:pt x="156590" y="6350"/>
                </a:lnTo>
                <a:lnTo>
                  <a:pt x="149351" y="3682"/>
                </a:lnTo>
                <a:close/>
              </a:path>
              <a:path w="565785" h="113664">
                <a:moveTo>
                  <a:pt x="162724" y="12064"/>
                </a:moveTo>
                <a:lnTo>
                  <a:pt x="147193" y="12064"/>
                </a:lnTo>
                <a:lnTo>
                  <a:pt x="152272" y="13842"/>
                </a:lnTo>
                <a:lnTo>
                  <a:pt x="155701" y="17525"/>
                </a:lnTo>
                <a:lnTo>
                  <a:pt x="159257" y="21208"/>
                </a:lnTo>
                <a:lnTo>
                  <a:pt x="161035" y="25526"/>
                </a:lnTo>
                <a:lnTo>
                  <a:pt x="161035" y="35940"/>
                </a:lnTo>
                <a:lnTo>
                  <a:pt x="159257" y="40386"/>
                </a:lnTo>
                <a:lnTo>
                  <a:pt x="155701" y="44068"/>
                </a:lnTo>
                <a:lnTo>
                  <a:pt x="152272" y="47751"/>
                </a:lnTo>
                <a:lnTo>
                  <a:pt x="147193" y="49656"/>
                </a:lnTo>
                <a:lnTo>
                  <a:pt x="162578" y="49656"/>
                </a:lnTo>
                <a:lnTo>
                  <a:pt x="168020" y="44576"/>
                </a:lnTo>
                <a:lnTo>
                  <a:pt x="170814" y="38226"/>
                </a:lnTo>
                <a:lnTo>
                  <a:pt x="170814" y="23367"/>
                </a:lnTo>
                <a:lnTo>
                  <a:pt x="168020" y="16890"/>
                </a:lnTo>
                <a:lnTo>
                  <a:pt x="162724" y="12064"/>
                </a:lnTo>
                <a:close/>
              </a:path>
              <a:path w="565785" h="113664">
                <a:moveTo>
                  <a:pt x="565784" y="89535"/>
                </a:moveTo>
                <a:lnTo>
                  <a:pt x="454406" y="89535"/>
                </a:lnTo>
                <a:lnTo>
                  <a:pt x="454406" y="97408"/>
                </a:lnTo>
                <a:lnTo>
                  <a:pt x="565784" y="97408"/>
                </a:lnTo>
                <a:lnTo>
                  <a:pt x="565784" y="89535"/>
                </a:lnTo>
                <a:close/>
              </a:path>
              <a:path w="565785" h="113664">
                <a:moveTo>
                  <a:pt x="514476" y="69214"/>
                </a:moveTo>
                <a:lnTo>
                  <a:pt x="504825" y="69214"/>
                </a:lnTo>
                <a:lnTo>
                  <a:pt x="504825" y="89535"/>
                </a:lnTo>
                <a:lnTo>
                  <a:pt x="514476" y="89535"/>
                </a:lnTo>
                <a:lnTo>
                  <a:pt x="514476" y="69214"/>
                </a:lnTo>
                <a:close/>
              </a:path>
              <a:path w="565785" h="113664">
                <a:moveTo>
                  <a:pt x="548258" y="9270"/>
                </a:moveTo>
                <a:lnTo>
                  <a:pt x="469900" y="9270"/>
                </a:lnTo>
                <a:lnTo>
                  <a:pt x="469900" y="17144"/>
                </a:lnTo>
                <a:lnTo>
                  <a:pt x="538988" y="17144"/>
                </a:lnTo>
                <a:lnTo>
                  <a:pt x="538988" y="35305"/>
                </a:lnTo>
                <a:lnTo>
                  <a:pt x="470281" y="35305"/>
                </a:lnTo>
                <a:lnTo>
                  <a:pt x="470281" y="69214"/>
                </a:lnTo>
                <a:lnTo>
                  <a:pt x="552703" y="69214"/>
                </a:lnTo>
                <a:lnTo>
                  <a:pt x="552703" y="61467"/>
                </a:lnTo>
                <a:lnTo>
                  <a:pt x="479551" y="61467"/>
                </a:lnTo>
                <a:lnTo>
                  <a:pt x="479551" y="43052"/>
                </a:lnTo>
                <a:lnTo>
                  <a:pt x="548258" y="43052"/>
                </a:lnTo>
                <a:lnTo>
                  <a:pt x="548258" y="9270"/>
                </a:lnTo>
                <a:close/>
              </a:path>
              <a:path w="565785" h="113664">
                <a:moveTo>
                  <a:pt x="280415" y="762"/>
                </a:moveTo>
                <a:lnTo>
                  <a:pt x="243712" y="762"/>
                </a:lnTo>
                <a:lnTo>
                  <a:pt x="243712" y="8000"/>
                </a:lnTo>
                <a:lnTo>
                  <a:pt x="280415" y="8000"/>
                </a:lnTo>
                <a:lnTo>
                  <a:pt x="280415" y="762"/>
                </a:lnTo>
                <a:close/>
              </a:path>
              <a:path w="565785" h="113664">
                <a:moveTo>
                  <a:pt x="320039" y="0"/>
                </a:moveTo>
                <a:lnTo>
                  <a:pt x="310769" y="0"/>
                </a:lnTo>
                <a:lnTo>
                  <a:pt x="310769" y="67310"/>
                </a:lnTo>
                <a:lnTo>
                  <a:pt x="320039" y="67310"/>
                </a:lnTo>
                <a:lnTo>
                  <a:pt x="320039" y="37083"/>
                </a:lnTo>
                <a:lnTo>
                  <a:pt x="336803" y="37083"/>
                </a:lnTo>
                <a:lnTo>
                  <a:pt x="336803" y="29337"/>
                </a:lnTo>
                <a:lnTo>
                  <a:pt x="320039" y="29337"/>
                </a:lnTo>
                <a:lnTo>
                  <a:pt x="320039" y="0"/>
                </a:lnTo>
                <a:close/>
              </a:path>
              <a:path w="565785" h="113664">
                <a:moveTo>
                  <a:pt x="202310" y="0"/>
                </a:moveTo>
                <a:lnTo>
                  <a:pt x="193039" y="0"/>
                </a:lnTo>
                <a:lnTo>
                  <a:pt x="193039" y="66928"/>
                </a:lnTo>
                <a:lnTo>
                  <a:pt x="202310" y="66928"/>
                </a:lnTo>
                <a:lnTo>
                  <a:pt x="202310" y="47243"/>
                </a:lnTo>
                <a:lnTo>
                  <a:pt x="219328" y="47243"/>
                </a:lnTo>
                <a:lnTo>
                  <a:pt x="219328" y="39497"/>
                </a:lnTo>
                <a:lnTo>
                  <a:pt x="202310" y="39497"/>
                </a:lnTo>
                <a:lnTo>
                  <a:pt x="202310" y="23875"/>
                </a:lnTo>
                <a:lnTo>
                  <a:pt x="219328" y="23875"/>
                </a:lnTo>
                <a:lnTo>
                  <a:pt x="219328" y="16001"/>
                </a:lnTo>
                <a:lnTo>
                  <a:pt x="202310" y="16001"/>
                </a:lnTo>
                <a:lnTo>
                  <a:pt x="202310" y="0"/>
                </a:lnTo>
                <a:close/>
              </a:path>
              <a:path w="565785" h="113664">
                <a:moveTo>
                  <a:pt x="84200" y="0"/>
                </a:moveTo>
                <a:lnTo>
                  <a:pt x="74802" y="0"/>
                </a:lnTo>
                <a:lnTo>
                  <a:pt x="74802" y="111251"/>
                </a:lnTo>
                <a:lnTo>
                  <a:pt x="84200" y="111251"/>
                </a:lnTo>
                <a:lnTo>
                  <a:pt x="84200" y="53339"/>
                </a:lnTo>
                <a:lnTo>
                  <a:pt x="102234" y="53339"/>
                </a:lnTo>
                <a:lnTo>
                  <a:pt x="102234" y="45212"/>
                </a:lnTo>
                <a:lnTo>
                  <a:pt x="84200" y="45212"/>
                </a:lnTo>
                <a:lnTo>
                  <a:pt x="842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385314" y="5510021"/>
            <a:ext cx="1486153" cy="11366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28109" y="5509386"/>
            <a:ext cx="1872614" cy="11417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869685" y="5509386"/>
            <a:ext cx="222250" cy="11391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143625" y="5511672"/>
            <a:ext cx="111378" cy="10960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311519" y="5510021"/>
            <a:ext cx="105282" cy="111251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55967" y="5726429"/>
            <a:ext cx="342900" cy="111760"/>
          </a:xfrm>
          <a:custGeom>
            <a:avLst/>
            <a:gdLst/>
            <a:ahLst/>
            <a:cxnLst/>
            <a:rect l="l" t="t" r="r" b="b"/>
            <a:pathLst>
              <a:path w="342900" h="111760">
                <a:moveTo>
                  <a:pt x="24536" y="65278"/>
                </a:moveTo>
                <a:lnTo>
                  <a:pt x="15176" y="65278"/>
                </a:lnTo>
                <a:lnTo>
                  <a:pt x="15176" y="109982"/>
                </a:lnTo>
                <a:lnTo>
                  <a:pt x="96126" y="109982"/>
                </a:lnTo>
                <a:lnTo>
                  <a:pt x="96126" y="102235"/>
                </a:lnTo>
                <a:lnTo>
                  <a:pt x="24536" y="102235"/>
                </a:lnTo>
                <a:lnTo>
                  <a:pt x="24536" y="85852"/>
                </a:lnTo>
                <a:lnTo>
                  <a:pt x="96126" y="85852"/>
                </a:lnTo>
                <a:lnTo>
                  <a:pt x="96126" y="78105"/>
                </a:lnTo>
                <a:lnTo>
                  <a:pt x="24536" y="78105"/>
                </a:lnTo>
                <a:lnTo>
                  <a:pt x="24536" y="65278"/>
                </a:lnTo>
                <a:close/>
              </a:path>
              <a:path w="342900" h="111760">
                <a:moveTo>
                  <a:pt x="96126" y="85852"/>
                </a:moveTo>
                <a:lnTo>
                  <a:pt x="86766" y="85852"/>
                </a:lnTo>
                <a:lnTo>
                  <a:pt x="86766" y="102235"/>
                </a:lnTo>
                <a:lnTo>
                  <a:pt x="96126" y="102235"/>
                </a:lnTo>
                <a:lnTo>
                  <a:pt x="96126" y="85852"/>
                </a:lnTo>
                <a:close/>
              </a:path>
              <a:path w="342900" h="111760">
                <a:moveTo>
                  <a:pt x="96126" y="65278"/>
                </a:moveTo>
                <a:lnTo>
                  <a:pt x="86766" y="65278"/>
                </a:lnTo>
                <a:lnTo>
                  <a:pt x="86766" y="78105"/>
                </a:lnTo>
                <a:lnTo>
                  <a:pt x="96126" y="78105"/>
                </a:lnTo>
                <a:lnTo>
                  <a:pt x="96126" y="65278"/>
                </a:lnTo>
                <a:close/>
              </a:path>
              <a:path w="342900" h="111760">
                <a:moveTo>
                  <a:pt x="111315" y="49657"/>
                </a:moveTo>
                <a:lnTo>
                  <a:pt x="0" y="49657"/>
                </a:lnTo>
                <a:lnTo>
                  <a:pt x="0" y="57404"/>
                </a:lnTo>
                <a:lnTo>
                  <a:pt x="111315" y="57404"/>
                </a:lnTo>
                <a:lnTo>
                  <a:pt x="111315" y="49657"/>
                </a:lnTo>
                <a:close/>
              </a:path>
              <a:path w="342900" h="111760">
                <a:moveTo>
                  <a:pt x="294894" y="13589"/>
                </a:moveTo>
                <a:lnTo>
                  <a:pt x="240499" y="13589"/>
                </a:lnTo>
                <a:lnTo>
                  <a:pt x="240499" y="85090"/>
                </a:lnTo>
                <a:lnTo>
                  <a:pt x="258102" y="85090"/>
                </a:lnTo>
                <a:lnTo>
                  <a:pt x="264960" y="84962"/>
                </a:lnTo>
                <a:lnTo>
                  <a:pt x="271868" y="84709"/>
                </a:lnTo>
                <a:lnTo>
                  <a:pt x="279285" y="84582"/>
                </a:lnTo>
                <a:lnTo>
                  <a:pt x="286359" y="84074"/>
                </a:lnTo>
                <a:lnTo>
                  <a:pt x="293052" y="83312"/>
                </a:lnTo>
                <a:lnTo>
                  <a:pt x="299758" y="82677"/>
                </a:lnTo>
                <a:lnTo>
                  <a:pt x="307162" y="81661"/>
                </a:lnTo>
                <a:lnTo>
                  <a:pt x="307162" y="77216"/>
                </a:lnTo>
                <a:lnTo>
                  <a:pt x="249859" y="77216"/>
                </a:lnTo>
                <a:lnTo>
                  <a:pt x="249859" y="21462"/>
                </a:lnTo>
                <a:lnTo>
                  <a:pt x="294894" y="21462"/>
                </a:lnTo>
                <a:lnTo>
                  <a:pt x="294894" y="13589"/>
                </a:lnTo>
                <a:close/>
              </a:path>
              <a:path w="342900" h="111760">
                <a:moveTo>
                  <a:pt x="307162" y="73914"/>
                </a:moveTo>
                <a:lnTo>
                  <a:pt x="304457" y="74422"/>
                </a:lnTo>
                <a:lnTo>
                  <a:pt x="299808" y="75057"/>
                </a:lnTo>
                <a:lnTo>
                  <a:pt x="293179" y="75692"/>
                </a:lnTo>
                <a:lnTo>
                  <a:pt x="286562" y="76454"/>
                </a:lnTo>
                <a:lnTo>
                  <a:pt x="280390" y="76835"/>
                </a:lnTo>
                <a:lnTo>
                  <a:pt x="274650" y="76962"/>
                </a:lnTo>
                <a:lnTo>
                  <a:pt x="249859" y="77216"/>
                </a:lnTo>
                <a:lnTo>
                  <a:pt x="307162" y="77216"/>
                </a:lnTo>
                <a:lnTo>
                  <a:pt x="307162" y="73914"/>
                </a:lnTo>
                <a:close/>
              </a:path>
              <a:path w="342900" h="111760">
                <a:moveTo>
                  <a:pt x="136944" y="10541"/>
                </a:moveTo>
                <a:lnTo>
                  <a:pt x="127457" y="10541"/>
                </a:lnTo>
                <a:lnTo>
                  <a:pt x="127457" y="83947"/>
                </a:lnTo>
                <a:lnTo>
                  <a:pt x="146773" y="83947"/>
                </a:lnTo>
                <a:lnTo>
                  <a:pt x="153720" y="83820"/>
                </a:lnTo>
                <a:lnTo>
                  <a:pt x="160223" y="83566"/>
                </a:lnTo>
                <a:lnTo>
                  <a:pt x="166966" y="83439"/>
                </a:lnTo>
                <a:lnTo>
                  <a:pt x="173901" y="82804"/>
                </a:lnTo>
                <a:lnTo>
                  <a:pt x="181025" y="81787"/>
                </a:lnTo>
                <a:lnTo>
                  <a:pt x="197535" y="79121"/>
                </a:lnTo>
                <a:lnTo>
                  <a:pt x="197535" y="75819"/>
                </a:lnTo>
                <a:lnTo>
                  <a:pt x="136944" y="75819"/>
                </a:lnTo>
                <a:lnTo>
                  <a:pt x="136944" y="10541"/>
                </a:lnTo>
                <a:close/>
              </a:path>
              <a:path w="342900" h="111760">
                <a:moveTo>
                  <a:pt x="197535" y="71247"/>
                </a:moveTo>
                <a:lnTo>
                  <a:pt x="193319" y="72136"/>
                </a:lnTo>
                <a:lnTo>
                  <a:pt x="187566" y="73025"/>
                </a:lnTo>
                <a:lnTo>
                  <a:pt x="180263" y="73914"/>
                </a:lnTo>
                <a:lnTo>
                  <a:pt x="172974" y="74930"/>
                </a:lnTo>
                <a:lnTo>
                  <a:pt x="166420" y="75437"/>
                </a:lnTo>
                <a:lnTo>
                  <a:pt x="160604" y="75565"/>
                </a:lnTo>
                <a:lnTo>
                  <a:pt x="136944" y="75819"/>
                </a:lnTo>
                <a:lnTo>
                  <a:pt x="197535" y="75819"/>
                </a:lnTo>
                <a:lnTo>
                  <a:pt x="197535" y="71247"/>
                </a:lnTo>
                <a:close/>
              </a:path>
              <a:path w="342900" h="111760">
                <a:moveTo>
                  <a:pt x="60718" y="635"/>
                </a:moveTo>
                <a:lnTo>
                  <a:pt x="50596" y="635"/>
                </a:lnTo>
                <a:lnTo>
                  <a:pt x="50596" y="7874"/>
                </a:lnTo>
                <a:lnTo>
                  <a:pt x="49199" y="11175"/>
                </a:lnTo>
                <a:lnTo>
                  <a:pt x="46418" y="14478"/>
                </a:lnTo>
                <a:lnTo>
                  <a:pt x="43637" y="17907"/>
                </a:lnTo>
                <a:lnTo>
                  <a:pt x="40017" y="20955"/>
                </a:lnTo>
                <a:lnTo>
                  <a:pt x="7327" y="34544"/>
                </a:lnTo>
                <a:lnTo>
                  <a:pt x="12903" y="40767"/>
                </a:lnTo>
                <a:lnTo>
                  <a:pt x="50279" y="22733"/>
                </a:lnTo>
                <a:lnTo>
                  <a:pt x="55651" y="15367"/>
                </a:lnTo>
                <a:lnTo>
                  <a:pt x="65531" y="15367"/>
                </a:lnTo>
                <a:lnTo>
                  <a:pt x="64820" y="14478"/>
                </a:lnTo>
                <a:lnTo>
                  <a:pt x="62090" y="11175"/>
                </a:lnTo>
                <a:lnTo>
                  <a:pt x="60718" y="7874"/>
                </a:lnTo>
                <a:lnTo>
                  <a:pt x="60718" y="635"/>
                </a:lnTo>
                <a:close/>
              </a:path>
              <a:path w="342900" h="111760">
                <a:moveTo>
                  <a:pt x="65531" y="15367"/>
                </a:moveTo>
                <a:lnTo>
                  <a:pt x="55651" y="15367"/>
                </a:lnTo>
                <a:lnTo>
                  <a:pt x="56248" y="17399"/>
                </a:lnTo>
                <a:lnTo>
                  <a:pt x="91782" y="39116"/>
                </a:lnTo>
                <a:lnTo>
                  <a:pt x="98285" y="40767"/>
                </a:lnTo>
                <a:lnTo>
                  <a:pt x="103974" y="34544"/>
                </a:lnTo>
                <a:lnTo>
                  <a:pt x="101866" y="34036"/>
                </a:lnTo>
                <a:lnTo>
                  <a:pt x="97866" y="32893"/>
                </a:lnTo>
                <a:lnTo>
                  <a:pt x="67564" y="17907"/>
                </a:lnTo>
                <a:lnTo>
                  <a:pt x="65531" y="15367"/>
                </a:lnTo>
                <a:close/>
              </a:path>
              <a:path w="342900" h="111760">
                <a:moveTo>
                  <a:pt x="324700" y="0"/>
                </a:moveTo>
                <a:lnTo>
                  <a:pt x="315302" y="0"/>
                </a:lnTo>
                <a:lnTo>
                  <a:pt x="315302" y="111252"/>
                </a:lnTo>
                <a:lnTo>
                  <a:pt x="324700" y="111252"/>
                </a:lnTo>
                <a:lnTo>
                  <a:pt x="324700" y="53340"/>
                </a:lnTo>
                <a:lnTo>
                  <a:pt x="342734" y="53340"/>
                </a:lnTo>
                <a:lnTo>
                  <a:pt x="342734" y="45212"/>
                </a:lnTo>
                <a:lnTo>
                  <a:pt x="324700" y="45212"/>
                </a:lnTo>
                <a:lnTo>
                  <a:pt x="324700" y="0"/>
                </a:lnTo>
                <a:close/>
              </a:path>
              <a:path w="342900" h="111760">
                <a:moveTo>
                  <a:pt x="215239" y="0"/>
                </a:moveTo>
                <a:lnTo>
                  <a:pt x="205752" y="0"/>
                </a:lnTo>
                <a:lnTo>
                  <a:pt x="205752" y="111252"/>
                </a:lnTo>
                <a:lnTo>
                  <a:pt x="215239" y="111252"/>
                </a:lnTo>
                <a:lnTo>
                  <a:pt x="21523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307972" y="5819956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87958" y="5974841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3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748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9781" y="23748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3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61656" y="5941314"/>
            <a:ext cx="686435" cy="113664"/>
          </a:xfrm>
          <a:custGeom>
            <a:avLst/>
            <a:gdLst/>
            <a:ahLst/>
            <a:cxnLst/>
            <a:rect l="l" t="t" r="r" b="b"/>
            <a:pathLst>
              <a:path w="686435" h="113664">
                <a:moveTo>
                  <a:pt x="170218" y="70738"/>
                </a:moveTo>
                <a:lnTo>
                  <a:pt x="132168" y="80899"/>
                </a:lnTo>
                <a:lnTo>
                  <a:pt x="128600" y="86106"/>
                </a:lnTo>
                <a:lnTo>
                  <a:pt x="128600" y="98425"/>
                </a:lnTo>
                <a:lnTo>
                  <a:pt x="170218" y="113411"/>
                </a:lnTo>
                <a:lnTo>
                  <a:pt x="179733" y="113031"/>
                </a:lnTo>
                <a:lnTo>
                  <a:pt x="188048" y="111902"/>
                </a:lnTo>
                <a:lnTo>
                  <a:pt x="195164" y="110035"/>
                </a:lnTo>
                <a:lnTo>
                  <a:pt x="201079" y="107442"/>
                </a:lnTo>
                <a:lnTo>
                  <a:pt x="203822" y="105918"/>
                </a:lnTo>
                <a:lnTo>
                  <a:pt x="160769" y="105918"/>
                </a:lnTo>
                <a:lnTo>
                  <a:pt x="153136" y="104648"/>
                </a:lnTo>
                <a:lnTo>
                  <a:pt x="141503" y="99568"/>
                </a:lnTo>
                <a:lnTo>
                  <a:pt x="138595" y="96138"/>
                </a:lnTo>
                <a:lnTo>
                  <a:pt x="138595" y="87756"/>
                </a:lnTo>
                <a:lnTo>
                  <a:pt x="141503" y="84581"/>
                </a:lnTo>
                <a:lnTo>
                  <a:pt x="153136" y="79756"/>
                </a:lnTo>
                <a:lnTo>
                  <a:pt x="160769" y="78612"/>
                </a:lnTo>
                <a:lnTo>
                  <a:pt x="204179" y="78612"/>
                </a:lnTo>
                <a:lnTo>
                  <a:pt x="201079" y="76835"/>
                </a:lnTo>
                <a:lnTo>
                  <a:pt x="195164" y="74168"/>
                </a:lnTo>
                <a:lnTo>
                  <a:pt x="188048" y="72262"/>
                </a:lnTo>
                <a:lnTo>
                  <a:pt x="179733" y="71119"/>
                </a:lnTo>
                <a:lnTo>
                  <a:pt x="170218" y="70738"/>
                </a:lnTo>
                <a:close/>
              </a:path>
              <a:path w="686435" h="113664">
                <a:moveTo>
                  <a:pt x="204179" y="78612"/>
                </a:moveTo>
                <a:lnTo>
                  <a:pt x="179489" y="78612"/>
                </a:lnTo>
                <a:lnTo>
                  <a:pt x="187083" y="79883"/>
                </a:lnTo>
                <a:lnTo>
                  <a:pt x="198881" y="84709"/>
                </a:lnTo>
                <a:lnTo>
                  <a:pt x="201841" y="88137"/>
                </a:lnTo>
                <a:lnTo>
                  <a:pt x="201841" y="96519"/>
                </a:lnTo>
                <a:lnTo>
                  <a:pt x="198907" y="99822"/>
                </a:lnTo>
                <a:lnTo>
                  <a:pt x="193052" y="102235"/>
                </a:lnTo>
                <a:lnTo>
                  <a:pt x="187185" y="104775"/>
                </a:lnTo>
                <a:lnTo>
                  <a:pt x="179578" y="105918"/>
                </a:lnTo>
                <a:lnTo>
                  <a:pt x="203822" y="105918"/>
                </a:lnTo>
                <a:lnTo>
                  <a:pt x="208165" y="103505"/>
                </a:lnTo>
                <a:lnTo>
                  <a:pt x="211709" y="98425"/>
                </a:lnTo>
                <a:lnTo>
                  <a:pt x="211709" y="86106"/>
                </a:lnTo>
                <a:lnTo>
                  <a:pt x="208165" y="80899"/>
                </a:lnTo>
                <a:lnTo>
                  <a:pt x="204179" y="78612"/>
                </a:lnTo>
                <a:close/>
              </a:path>
              <a:path w="686435" h="113664">
                <a:moveTo>
                  <a:pt x="402450" y="70231"/>
                </a:moveTo>
                <a:lnTo>
                  <a:pt x="364858" y="80518"/>
                </a:lnTo>
                <a:lnTo>
                  <a:pt x="361302" y="85725"/>
                </a:lnTo>
                <a:lnTo>
                  <a:pt x="361302" y="98171"/>
                </a:lnTo>
                <a:lnTo>
                  <a:pt x="402450" y="113411"/>
                </a:lnTo>
                <a:lnTo>
                  <a:pt x="411858" y="113030"/>
                </a:lnTo>
                <a:lnTo>
                  <a:pt x="420087" y="111887"/>
                </a:lnTo>
                <a:lnTo>
                  <a:pt x="427149" y="109982"/>
                </a:lnTo>
                <a:lnTo>
                  <a:pt x="433057" y="107315"/>
                </a:lnTo>
                <a:lnTo>
                  <a:pt x="435676" y="105791"/>
                </a:lnTo>
                <a:lnTo>
                  <a:pt x="393306" y="105791"/>
                </a:lnTo>
                <a:lnTo>
                  <a:pt x="385813" y="104521"/>
                </a:lnTo>
                <a:lnTo>
                  <a:pt x="380098" y="102108"/>
                </a:lnTo>
                <a:lnTo>
                  <a:pt x="374256" y="99568"/>
                </a:lnTo>
                <a:lnTo>
                  <a:pt x="371335" y="96266"/>
                </a:lnTo>
                <a:lnTo>
                  <a:pt x="371335" y="87630"/>
                </a:lnTo>
                <a:lnTo>
                  <a:pt x="374256" y="84200"/>
                </a:lnTo>
                <a:lnTo>
                  <a:pt x="380098" y="81787"/>
                </a:lnTo>
                <a:lnTo>
                  <a:pt x="385813" y="79248"/>
                </a:lnTo>
                <a:lnTo>
                  <a:pt x="393306" y="77978"/>
                </a:lnTo>
                <a:lnTo>
                  <a:pt x="435676" y="77978"/>
                </a:lnTo>
                <a:lnTo>
                  <a:pt x="433057" y="76454"/>
                </a:lnTo>
                <a:lnTo>
                  <a:pt x="427149" y="73713"/>
                </a:lnTo>
                <a:lnTo>
                  <a:pt x="420087" y="71770"/>
                </a:lnTo>
                <a:lnTo>
                  <a:pt x="411858" y="70613"/>
                </a:lnTo>
                <a:lnTo>
                  <a:pt x="402450" y="70231"/>
                </a:lnTo>
                <a:close/>
              </a:path>
              <a:path w="686435" h="113664">
                <a:moveTo>
                  <a:pt x="435676" y="77978"/>
                </a:moveTo>
                <a:lnTo>
                  <a:pt x="411467" y="77978"/>
                </a:lnTo>
                <a:lnTo>
                  <a:pt x="418960" y="79248"/>
                </a:lnTo>
                <a:lnTo>
                  <a:pt x="424802" y="81787"/>
                </a:lnTo>
                <a:lnTo>
                  <a:pt x="430517" y="84200"/>
                </a:lnTo>
                <a:lnTo>
                  <a:pt x="433438" y="87630"/>
                </a:lnTo>
                <a:lnTo>
                  <a:pt x="433438" y="96266"/>
                </a:lnTo>
                <a:lnTo>
                  <a:pt x="430517" y="99568"/>
                </a:lnTo>
                <a:lnTo>
                  <a:pt x="424802" y="102108"/>
                </a:lnTo>
                <a:lnTo>
                  <a:pt x="418960" y="104521"/>
                </a:lnTo>
                <a:lnTo>
                  <a:pt x="411467" y="105791"/>
                </a:lnTo>
                <a:lnTo>
                  <a:pt x="435676" y="105791"/>
                </a:lnTo>
                <a:lnTo>
                  <a:pt x="440042" y="103250"/>
                </a:lnTo>
                <a:lnTo>
                  <a:pt x="443598" y="98171"/>
                </a:lnTo>
                <a:lnTo>
                  <a:pt x="443598" y="85725"/>
                </a:lnTo>
                <a:lnTo>
                  <a:pt x="440042" y="80518"/>
                </a:lnTo>
                <a:lnTo>
                  <a:pt x="435676" y="77978"/>
                </a:lnTo>
                <a:close/>
              </a:path>
              <a:path w="686435" h="113664">
                <a:moveTo>
                  <a:pt x="258216" y="75946"/>
                </a:moveTo>
                <a:lnTo>
                  <a:pt x="248602" y="75946"/>
                </a:lnTo>
                <a:lnTo>
                  <a:pt x="248602" y="108712"/>
                </a:lnTo>
                <a:lnTo>
                  <a:pt x="329171" y="108712"/>
                </a:lnTo>
                <a:lnTo>
                  <a:pt x="329171" y="100837"/>
                </a:lnTo>
                <a:lnTo>
                  <a:pt x="258216" y="100837"/>
                </a:lnTo>
                <a:lnTo>
                  <a:pt x="258216" y="75946"/>
                </a:lnTo>
                <a:close/>
              </a:path>
              <a:path w="686435" h="113664">
                <a:moveTo>
                  <a:pt x="326377" y="50418"/>
                </a:moveTo>
                <a:lnTo>
                  <a:pt x="316979" y="50418"/>
                </a:lnTo>
                <a:lnTo>
                  <a:pt x="316979" y="81025"/>
                </a:lnTo>
                <a:lnTo>
                  <a:pt x="326377" y="81025"/>
                </a:lnTo>
                <a:lnTo>
                  <a:pt x="326377" y="50418"/>
                </a:lnTo>
                <a:close/>
              </a:path>
              <a:path w="686435" h="113664">
                <a:moveTo>
                  <a:pt x="244424" y="5206"/>
                </a:moveTo>
                <a:lnTo>
                  <a:pt x="235064" y="5206"/>
                </a:lnTo>
                <a:lnTo>
                  <a:pt x="235064" y="63373"/>
                </a:lnTo>
                <a:lnTo>
                  <a:pt x="288696" y="63373"/>
                </a:lnTo>
                <a:lnTo>
                  <a:pt x="288696" y="55625"/>
                </a:lnTo>
                <a:lnTo>
                  <a:pt x="244424" y="55625"/>
                </a:lnTo>
                <a:lnTo>
                  <a:pt x="244424" y="33400"/>
                </a:lnTo>
                <a:lnTo>
                  <a:pt x="288696" y="33400"/>
                </a:lnTo>
                <a:lnTo>
                  <a:pt x="288696" y="27559"/>
                </a:lnTo>
                <a:lnTo>
                  <a:pt x="326377" y="27559"/>
                </a:lnTo>
                <a:lnTo>
                  <a:pt x="326377" y="25527"/>
                </a:lnTo>
                <a:lnTo>
                  <a:pt x="244424" y="25527"/>
                </a:lnTo>
                <a:lnTo>
                  <a:pt x="244424" y="5206"/>
                </a:lnTo>
                <a:close/>
              </a:path>
              <a:path w="686435" h="113664">
                <a:moveTo>
                  <a:pt x="288696" y="33400"/>
                </a:moveTo>
                <a:lnTo>
                  <a:pt x="279336" y="33400"/>
                </a:lnTo>
                <a:lnTo>
                  <a:pt x="279336" y="55625"/>
                </a:lnTo>
                <a:lnTo>
                  <a:pt x="288696" y="55625"/>
                </a:lnTo>
                <a:lnTo>
                  <a:pt x="288696" y="50418"/>
                </a:lnTo>
                <a:lnTo>
                  <a:pt x="326377" y="50418"/>
                </a:lnTo>
                <a:lnTo>
                  <a:pt x="326377" y="42799"/>
                </a:lnTo>
                <a:lnTo>
                  <a:pt x="288696" y="42799"/>
                </a:lnTo>
                <a:lnTo>
                  <a:pt x="288696" y="33400"/>
                </a:lnTo>
                <a:close/>
              </a:path>
              <a:path w="686435" h="113664">
                <a:moveTo>
                  <a:pt x="326377" y="27559"/>
                </a:moveTo>
                <a:lnTo>
                  <a:pt x="316979" y="27559"/>
                </a:lnTo>
                <a:lnTo>
                  <a:pt x="316979" y="42799"/>
                </a:lnTo>
                <a:lnTo>
                  <a:pt x="326377" y="42799"/>
                </a:lnTo>
                <a:lnTo>
                  <a:pt x="326377" y="27559"/>
                </a:lnTo>
                <a:close/>
              </a:path>
              <a:path w="686435" h="113664">
                <a:moveTo>
                  <a:pt x="288696" y="5206"/>
                </a:moveTo>
                <a:lnTo>
                  <a:pt x="279336" y="5206"/>
                </a:lnTo>
                <a:lnTo>
                  <a:pt x="279336" y="25527"/>
                </a:lnTo>
                <a:lnTo>
                  <a:pt x="326377" y="25527"/>
                </a:lnTo>
                <a:lnTo>
                  <a:pt x="326377" y="19938"/>
                </a:lnTo>
                <a:lnTo>
                  <a:pt x="288696" y="19938"/>
                </a:lnTo>
                <a:lnTo>
                  <a:pt x="288696" y="5206"/>
                </a:lnTo>
                <a:close/>
              </a:path>
              <a:path w="686435" h="113664">
                <a:moveTo>
                  <a:pt x="326377" y="0"/>
                </a:moveTo>
                <a:lnTo>
                  <a:pt x="316979" y="0"/>
                </a:lnTo>
                <a:lnTo>
                  <a:pt x="316979" y="19938"/>
                </a:lnTo>
                <a:lnTo>
                  <a:pt x="326377" y="19938"/>
                </a:lnTo>
                <a:lnTo>
                  <a:pt x="326377" y="0"/>
                </a:lnTo>
                <a:close/>
              </a:path>
              <a:path w="686435" h="113664">
                <a:moveTo>
                  <a:pt x="599554" y="75056"/>
                </a:moveTo>
                <a:lnTo>
                  <a:pt x="590156" y="75056"/>
                </a:lnTo>
                <a:lnTo>
                  <a:pt x="590156" y="108712"/>
                </a:lnTo>
                <a:lnTo>
                  <a:pt x="675500" y="108712"/>
                </a:lnTo>
                <a:lnTo>
                  <a:pt x="675500" y="100837"/>
                </a:lnTo>
                <a:lnTo>
                  <a:pt x="599554" y="100837"/>
                </a:lnTo>
                <a:lnTo>
                  <a:pt x="599554" y="75056"/>
                </a:lnTo>
                <a:close/>
              </a:path>
              <a:path w="686435" h="113664">
                <a:moveTo>
                  <a:pt x="686295" y="57150"/>
                </a:moveTo>
                <a:lnTo>
                  <a:pt x="574916" y="57150"/>
                </a:lnTo>
                <a:lnTo>
                  <a:pt x="574916" y="65024"/>
                </a:lnTo>
                <a:lnTo>
                  <a:pt x="686295" y="65024"/>
                </a:lnTo>
                <a:lnTo>
                  <a:pt x="686295" y="57150"/>
                </a:lnTo>
                <a:close/>
              </a:path>
              <a:path w="686435" h="113664">
                <a:moveTo>
                  <a:pt x="210565" y="48641"/>
                </a:moveTo>
                <a:lnTo>
                  <a:pt x="201206" y="48641"/>
                </a:lnTo>
                <a:lnTo>
                  <a:pt x="201206" y="69087"/>
                </a:lnTo>
                <a:lnTo>
                  <a:pt x="210565" y="69087"/>
                </a:lnTo>
                <a:lnTo>
                  <a:pt x="210565" y="48641"/>
                </a:lnTo>
                <a:close/>
              </a:path>
              <a:path w="686435" h="113664">
                <a:moveTo>
                  <a:pt x="128600" y="5206"/>
                </a:moveTo>
                <a:lnTo>
                  <a:pt x="119113" y="5206"/>
                </a:lnTo>
                <a:lnTo>
                  <a:pt x="119113" y="60706"/>
                </a:lnTo>
                <a:lnTo>
                  <a:pt x="172872" y="60706"/>
                </a:lnTo>
                <a:lnTo>
                  <a:pt x="172872" y="52831"/>
                </a:lnTo>
                <a:lnTo>
                  <a:pt x="128600" y="52831"/>
                </a:lnTo>
                <a:lnTo>
                  <a:pt x="128600" y="32766"/>
                </a:lnTo>
                <a:lnTo>
                  <a:pt x="172872" y="32766"/>
                </a:lnTo>
                <a:lnTo>
                  <a:pt x="172872" y="27050"/>
                </a:lnTo>
                <a:lnTo>
                  <a:pt x="210565" y="27050"/>
                </a:lnTo>
                <a:lnTo>
                  <a:pt x="210565" y="24892"/>
                </a:lnTo>
                <a:lnTo>
                  <a:pt x="128600" y="24892"/>
                </a:lnTo>
                <a:lnTo>
                  <a:pt x="128600" y="5206"/>
                </a:lnTo>
                <a:close/>
              </a:path>
              <a:path w="686435" h="113664">
                <a:moveTo>
                  <a:pt x="172872" y="32766"/>
                </a:moveTo>
                <a:lnTo>
                  <a:pt x="163512" y="32766"/>
                </a:lnTo>
                <a:lnTo>
                  <a:pt x="163512" y="52831"/>
                </a:lnTo>
                <a:lnTo>
                  <a:pt x="172872" y="52831"/>
                </a:lnTo>
                <a:lnTo>
                  <a:pt x="172872" y="48641"/>
                </a:lnTo>
                <a:lnTo>
                  <a:pt x="210565" y="48641"/>
                </a:lnTo>
                <a:lnTo>
                  <a:pt x="210565" y="41021"/>
                </a:lnTo>
                <a:lnTo>
                  <a:pt x="172872" y="41021"/>
                </a:lnTo>
                <a:lnTo>
                  <a:pt x="172872" y="32766"/>
                </a:lnTo>
                <a:close/>
              </a:path>
              <a:path w="686435" h="113664">
                <a:moveTo>
                  <a:pt x="210565" y="27050"/>
                </a:moveTo>
                <a:lnTo>
                  <a:pt x="201206" y="27050"/>
                </a:lnTo>
                <a:lnTo>
                  <a:pt x="201206" y="41021"/>
                </a:lnTo>
                <a:lnTo>
                  <a:pt x="210565" y="41021"/>
                </a:lnTo>
                <a:lnTo>
                  <a:pt x="210565" y="27050"/>
                </a:lnTo>
                <a:close/>
              </a:path>
              <a:path w="686435" h="113664">
                <a:moveTo>
                  <a:pt x="172872" y="5206"/>
                </a:moveTo>
                <a:lnTo>
                  <a:pt x="163512" y="5206"/>
                </a:lnTo>
                <a:lnTo>
                  <a:pt x="163512" y="24892"/>
                </a:lnTo>
                <a:lnTo>
                  <a:pt x="210565" y="24892"/>
                </a:lnTo>
                <a:lnTo>
                  <a:pt x="210565" y="19431"/>
                </a:lnTo>
                <a:lnTo>
                  <a:pt x="172872" y="19431"/>
                </a:lnTo>
                <a:lnTo>
                  <a:pt x="172872" y="5206"/>
                </a:lnTo>
                <a:close/>
              </a:path>
              <a:path w="686435" h="113664">
                <a:moveTo>
                  <a:pt x="210565" y="0"/>
                </a:moveTo>
                <a:lnTo>
                  <a:pt x="201206" y="0"/>
                </a:lnTo>
                <a:lnTo>
                  <a:pt x="201206" y="19431"/>
                </a:lnTo>
                <a:lnTo>
                  <a:pt x="210565" y="19431"/>
                </a:lnTo>
                <a:lnTo>
                  <a:pt x="210565" y="0"/>
                </a:lnTo>
                <a:close/>
              </a:path>
              <a:path w="686435" h="113664">
                <a:moveTo>
                  <a:pt x="495033" y="10668"/>
                </a:moveTo>
                <a:lnTo>
                  <a:pt x="480301" y="10668"/>
                </a:lnTo>
                <a:lnTo>
                  <a:pt x="474205" y="14350"/>
                </a:lnTo>
                <a:lnTo>
                  <a:pt x="462140" y="51181"/>
                </a:lnTo>
                <a:lnTo>
                  <a:pt x="462592" y="60037"/>
                </a:lnTo>
                <a:lnTo>
                  <a:pt x="480301" y="91567"/>
                </a:lnTo>
                <a:lnTo>
                  <a:pt x="495033" y="91567"/>
                </a:lnTo>
                <a:lnTo>
                  <a:pt x="501256" y="87884"/>
                </a:lnTo>
                <a:lnTo>
                  <a:pt x="504444" y="83058"/>
                </a:lnTo>
                <a:lnTo>
                  <a:pt x="482587" y="83058"/>
                </a:lnTo>
                <a:lnTo>
                  <a:pt x="478777" y="80010"/>
                </a:lnTo>
                <a:lnTo>
                  <a:pt x="473240" y="67929"/>
                </a:lnTo>
                <a:lnTo>
                  <a:pt x="473166" y="67691"/>
                </a:lnTo>
                <a:lnTo>
                  <a:pt x="471792" y="60198"/>
                </a:lnTo>
                <a:lnTo>
                  <a:pt x="471792" y="42037"/>
                </a:lnTo>
                <a:lnTo>
                  <a:pt x="473189" y="34417"/>
                </a:lnTo>
                <a:lnTo>
                  <a:pt x="475983" y="28321"/>
                </a:lnTo>
                <a:lnTo>
                  <a:pt x="478777" y="22098"/>
                </a:lnTo>
                <a:lnTo>
                  <a:pt x="482587" y="19050"/>
                </a:lnTo>
                <a:lnTo>
                  <a:pt x="504360" y="19050"/>
                </a:lnTo>
                <a:lnTo>
                  <a:pt x="501256" y="14350"/>
                </a:lnTo>
                <a:lnTo>
                  <a:pt x="495033" y="10668"/>
                </a:lnTo>
                <a:close/>
              </a:path>
              <a:path w="686435" h="113664">
                <a:moveTo>
                  <a:pt x="504360" y="19050"/>
                </a:moveTo>
                <a:lnTo>
                  <a:pt x="492620" y="19050"/>
                </a:lnTo>
                <a:lnTo>
                  <a:pt x="496430" y="22098"/>
                </a:lnTo>
                <a:lnTo>
                  <a:pt x="499224" y="28321"/>
                </a:lnTo>
                <a:lnTo>
                  <a:pt x="502018" y="34417"/>
                </a:lnTo>
                <a:lnTo>
                  <a:pt x="503415" y="42037"/>
                </a:lnTo>
                <a:lnTo>
                  <a:pt x="503392" y="60198"/>
                </a:lnTo>
                <a:lnTo>
                  <a:pt x="502018" y="67691"/>
                </a:lnTo>
                <a:lnTo>
                  <a:pt x="499224" y="73787"/>
                </a:lnTo>
                <a:lnTo>
                  <a:pt x="496430" y="80010"/>
                </a:lnTo>
                <a:lnTo>
                  <a:pt x="492620" y="83058"/>
                </a:lnTo>
                <a:lnTo>
                  <a:pt x="504444" y="83058"/>
                </a:lnTo>
                <a:lnTo>
                  <a:pt x="513067" y="51181"/>
                </a:lnTo>
                <a:lnTo>
                  <a:pt x="512616" y="42251"/>
                </a:lnTo>
                <a:lnTo>
                  <a:pt x="511273" y="34321"/>
                </a:lnTo>
                <a:lnTo>
                  <a:pt x="509048" y="27392"/>
                </a:lnTo>
                <a:lnTo>
                  <a:pt x="505955" y="21462"/>
                </a:lnTo>
                <a:lnTo>
                  <a:pt x="504360" y="19050"/>
                </a:lnTo>
                <a:close/>
              </a:path>
              <a:path w="686435" h="113664">
                <a:moveTo>
                  <a:pt x="385940" y="15240"/>
                </a:moveTo>
                <a:lnTo>
                  <a:pt x="376034" y="15240"/>
                </a:lnTo>
                <a:lnTo>
                  <a:pt x="375907" y="22987"/>
                </a:lnTo>
                <a:lnTo>
                  <a:pt x="374891" y="27431"/>
                </a:lnTo>
                <a:lnTo>
                  <a:pt x="372859" y="31368"/>
                </a:lnTo>
                <a:lnTo>
                  <a:pt x="370954" y="35433"/>
                </a:lnTo>
                <a:lnTo>
                  <a:pt x="368668" y="38735"/>
                </a:lnTo>
                <a:lnTo>
                  <a:pt x="366255" y="41275"/>
                </a:lnTo>
                <a:lnTo>
                  <a:pt x="362699" y="45085"/>
                </a:lnTo>
                <a:lnTo>
                  <a:pt x="358762" y="48133"/>
                </a:lnTo>
                <a:lnTo>
                  <a:pt x="354571" y="50546"/>
                </a:lnTo>
                <a:lnTo>
                  <a:pt x="350380" y="53086"/>
                </a:lnTo>
                <a:lnTo>
                  <a:pt x="346697" y="54991"/>
                </a:lnTo>
                <a:lnTo>
                  <a:pt x="343649" y="56387"/>
                </a:lnTo>
                <a:lnTo>
                  <a:pt x="350253" y="62992"/>
                </a:lnTo>
                <a:lnTo>
                  <a:pt x="352158" y="62230"/>
                </a:lnTo>
                <a:lnTo>
                  <a:pt x="354825" y="60833"/>
                </a:lnTo>
                <a:lnTo>
                  <a:pt x="358381" y="58674"/>
                </a:lnTo>
                <a:lnTo>
                  <a:pt x="361937" y="56642"/>
                </a:lnTo>
                <a:lnTo>
                  <a:pt x="365493" y="54102"/>
                </a:lnTo>
                <a:lnTo>
                  <a:pt x="368668" y="50927"/>
                </a:lnTo>
                <a:lnTo>
                  <a:pt x="371716" y="48133"/>
                </a:lnTo>
                <a:lnTo>
                  <a:pt x="374256" y="45466"/>
                </a:lnTo>
                <a:lnTo>
                  <a:pt x="376288" y="42799"/>
                </a:lnTo>
                <a:lnTo>
                  <a:pt x="378320" y="40259"/>
                </a:lnTo>
                <a:lnTo>
                  <a:pt x="379844" y="37592"/>
                </a:lnTo>
                <a:lnTo>
                  <a:pt x="380987" y="35052"/>
                </a:lnTo>
                <a:lnTo>
                  <a:pt x="391117" y="35052"/>
                </a:lnTo>
                <a:lnTo>
                  <a:pt x="385943" y="18161"/>
                </a:lnTo>
                <a:lnTo>
                  <a:pt x="385940" y="15240"/>
                </a:lnTo>
                <a:close/>
              </a:path>
              <a:path w="686435" h="113664">
                <a:moveTo>
                  <a:pt x="391117" y="35052"/>
                </a:moveTo>
                <a:lnTo>
                  <a:pt x="380987" y="35052"/>
                </a:lnTo>
                <a:lnTo>
                  <a:pt x="382384" y="37718"/>
                </a:lnTo>
                <a:lnTo>
                  <a:pt x="392417" y="49275"/>
                </a:lnTo>
                <a:lnTo>
                  <a:pt x="395846" y="52450"/>
                </a:lnTo>
                <a:lnTo>
                  <a:pt x="399529" y="54863"/>
                </a:lnTo>
                <a:lnTo>
                  <a:pt x="403339" y="56515"/>
                </a:lnTo>
                <a:lnTo>
                  <a:pt x="407149" y="58293"/>
                </a:lnTo>
                <a:lnTo>
                  <a:pt x="409816" y="59436"/>
                </a:lnTo>
                <a:lnTo>
                  <a:pt x="411340" y="59943"/>
                </a:lnTo>
                <a:lnTo>
                  <a:pt x="416928" y="52831"/>
                </a:lnTo>
                <a:lnTo>
                  <a:pt x="414769" y="52197"/>
                </a:lnTo>
                <a:lnTo>
                  <a:pt x="411594" y="50800"/>
                </a:lnTo>
                <a:lnTo>
                  <a:pt x="402958" y="46481"/>
                </a:lnTo>
                <a:lnTo>
                  <a:pt x="399021" y="43942"/>
                </a:lnTo>
                <a:lnTo>
                  <a:pt x="395846" y="40640"/>
                </a:lnTo>
                <a:lnTo>
                  <a:pt x="393052" y="37846"/>
                </a:lnTo>
                <a:lnTo>
                  <a:pt x="391117" y="35052"/>
                </a:lnTo>
                <a:close/>
              </a:path>
              <a:path w="686435" h="113664">
                <a:moveTo>
                  <a:pt x="411213" y="7493"/>
                </a:moveTo>
                <a:lnTo>
                  <a:pt x="351015" y="7493"/>
                </a:lnTo>
                <a:lnTo>
                  <a:pt x="351015" y="15240"/>
                </a:lnTo>
                <a:lnTo>
                  <a:pt x="411213" y="15240"/>
                </a:lnTo>
                <a:lnTo>
                  <a:pt x="411213" y="7493"/>
                </a:lnTo>
                <a:close/>
              </a:path>
              <a:path w="686435" h="113664">
                <a:moveTo>
                  <a:pt x="46164" y="54483"/>
                </a:moveTo>
                <a:lnTo>
                  <a:pt x="36550" y="54483"/>
                </a:lnTo>
                <a:lnTo>
                  <a:pt x="36550" y="82677"/>
                </a:lnTo>
                <a:lnTo>
                  <a:pt x="0" y="82677"/>
                </a:lnTo>
                <a:lnTo>
                  <a:pt x="0" y="90550"/>
                </a:lnTo>
                <a:lnTo>
                  <a:pt x="28841" y="90550"/>
                </a:lnTo>
                <a:lnTo>
                  <a:pt x="71323" y="88773"/>
                </a:lnTo>
                <a:lnTo>
                  <a:pt x="82981" y="87503"/>
                </a:lnTo>
                <a:lnTo>
                  <a:pt x="82981" y="82296"/>
                </a:lnTo>
                <a:lnTo>
                  <a:pt x="46164" y="82296"/>
                </a:lnTo>
                <a:lnTo>
                  <a:pt x="46164" y="54483"/>
                </a:lnTo>
                <a:close/>
              </a:path>
              <a:path w="686435" h="113664">
                <a:moveTo>
                  <a:pt x="82981" y="79502"/>
                </a:moveTo>
                <a:lnTo>
                  <a:pt x="77914" y="80391"/>
                </a:lnTo>
                <a:lnTo>
                  <a:pt x="71069" y="81025"/>
                </a:lnTo>
                <a:lnTo>
                  <a:pt x="53784" y="82042"/>
                </a:lnTo>
                <a:lnTo>
                  <a:pt x="48361" y="82296"/>
                </a:lnTo>
                <a:lnTo>
                  <a:pt x="82981" y="82296"/>
                </a:lnTo>
                <a:lnTo>
                  <a:pt x="82981" y="79502"/>
                </a:lnTo>
                <a:close/>
              </a:path>
              <a:path w="686435" h="113664">
                <a:moveTo>
                  <a:pt x="19227" y="6604"/>
                </a:moveTo>
                <a:lnTo>
                  <a:pt x="9613" y="6604"/>
                </a:lnTo>
                <a:lnTo>
                  <a:pt x="9613" y="54483"/>
                </a:lnTo>
                <a:lnTo>
                  <a:pt x="73748" y="54483"/>
                </a:lnTo>
                <a:lnTo>
                  <a:pt x="73748" y="46481"/>
                </a:lnTo>
                <a:lnTo>
                  <a:pt x="19227" y="46481"/>
                </a:lnTo>
                <a:lnTo>
                  <a:pt x="19227" y="6604"/>
                </a:lnTo>
                <a:close/>
              </a:path>
              <a:path w="686435" h="113664">
                <a:moveTo>
                  <a:pt x="599681" y="888"/>
                </a:moveTo>
                <a:lnTo>
                  <a:pt x="590029" y="888"/>
                </a:lnTo>
                <a:lnTo>
                  <a:pt x="590029" y="39750"/>
                </a:lnTo>
                <a:lnTo>
                  <a:pt x="672452" y="39750"/>
                </a:lnTo>
                <a:lnTo>
                  <a:pt x="672452" y="32004"/>
                </a:lnTo>
                <a:lnTo>
                  <a:pt x="599681" y="32004"/>
                </a:lnTo>
                <a:lnTo>
                  <a:pt x="599681" y="888"/>
                </a:lnTo>
                <a:close/>
              </a:path>
              <a:path w="686435" h="113664">
                <a:moveTo>
                  <a:pt x="559422" y="53340"/>
                </a:moveTo>
                <a:lnTo>
                  <a:pt x="550151" y="53340"/>
                </a:lnTo>
                <a:lnTo>
                  <a:pt x="550151" y="111252"/>
                </a:lnTo>
                <a:lnTo>
                  <a:pt x="559422" y="111252"/>
                </a:lnTo>
                <a:lnTo>
                  <a:pt x="559422" y="53340"/>
                </a:lnTo>
                <a:close/>
              </a:path>
              <a:path w="686435" h="113664">
                <a:moveTo>
                  <a:pt x="534403" y="2540"/>
                </a:moveTo>
                <a:lnTo>
                  <a:pt x="525132" y="2540"/>
                </a:lnTo>
                <a:lnTo>
                  <a:pt x="525132" y="106172"/>
                </a:lnTo>
                <a:lnTo>
                  <a:pt x="534403" y="106172"/>
                </a:lnTo>
                <a:lnTo>
                  <a:pt x="534403" y="53340"/>
                </a:lnTo>
                <a:lnTo>
                  <a:pt x="559422" y="53340"/>
                </a:lnTo>
                <a:lnTo>
                  <a:pt x="559422" y="44831"/>
                </a:lnTo>
                <a:lnTo>
                  <a:pt x="534403" y="44831"/>
                </a:lnTo>
                <a:lnTo>
                  <a:pt x="534403" y="2540"/>
                </a:lnTo>
                <a:close/>
              </a:path>
              <a:path w="686435" h="113664">
                <a:moveTo>
                  <a:pt x="559422" y="0"/>
                </a:moveTo>
                <a:lnTo>
                  <a:pt x="550151" y="0"/>
                </a:lnTo>
                <a:lnTo>
                  <a:pt x="550151" y="44831"/>
                </a:lnTo>
                <a:lnTo>
                  <a:pt x="559422" y="44831"/>
                </a:lnTo>
                <a:lnTo>
                  <a:pt x="559422" y="0"/>
                </a:lnTo>
                <a:close/>
              </a:path>
              <a:path w="686435" h="113664">
                <a:moveTo>
                  <a:pt x="440042" y="0"/>
                </a:moveTo>
                <a:lnTo>
                  <a:pt x="430644" y="0"/>
                </a:lnTo>
                <a:lnTo>
                  <a:pt x="430644" y="67818"/>
                </a:lnTo>
                <a:lnTo>
                  <a:pt x="440042" y="67818"/>
                </a:lnTo>
                <a:lnTo>
                  <a:pt x="440042" y="34925"/>
                </a:lnTo>
                <a:lnTo>
                  <a:pt x="457060" y="34925"/>
                </a:lnTo>
                <a:lnTo>
                  <a:pt x="457060" y="26924"/>
                </a:lnTo>
                <a:lnTo>
                  <a:pt x="440042" y="26924"/>
                </a:lnTo>
                <a:lnTo>
                  <a:pt x="440042" y="0"/>
                </a:lnTo>
                <a:close/>
              </a:path>
              <a:path w="686435" h="113664">
                <a:moveTo>
                  <a:pt x="97650" y="0"/>
                </a:moveTo>
                <a:lnTo>
                  <a:pt x="88163" y="0"/>
                </a:lnTo>
                <a:lnTo>
                  <a:pt x="88163" y="111252"/>
                </a:lnTo>
                <a:lnTo>
                  <a:pt x="97650" y="111252"/>
                </a:lnTo>
                <a:lnTo>
                  <a:pt x="976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710817" y="5941314"/>
            <a:ext cx="1880743" cy="113537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650869" y="5941314"/>
            <a:ext cx="1588007" cy="113537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313426" y="5940805"/>
            <a:ext cx="219201" cy="111632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589778" y="5940805"/>
            <a:ext cx="223266" cy="11176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69685" y="5941314"/>
            <a:ext cx="454025" cy="111760"/>
          </a:xfrm>
          <a:custGeom>
            <a:avLst/>
            <a:gdLst/>
            <a:ahLst/>
            <a:cxnLst/>
            <a:rect l="l" t="t" r="r" b="b"/>
            <a:pathLst>
              <a:path w="454025" h="111760">
                <a:moveTo>
                  <a:pt x="141986" y="64516"/>
                </a:moveTo>
                <a:lnTo>
                  <a:pt x="132714" y="64516"/>
                </a:lnTo>
                <a:lnTo>
                  <a:pt x="132714" y="109981"/>
                </a:lnTo>
                <a:lnTo>
                  <a:pt x="209930" y="109981"/>
                </a:lnTo>
                <a:lnTo>
                  <a:pt x="209930" y="102362"/>
                </a:lnTo>
                <a:lnTo>
                  <a:pt x="141986" y="102362"/>
                </a:lnTo>
                <a:lnTo>
                  <a:pt x="141986" y="85979"/>
                </a:lnTo>
                <a:lnTo>
                  <a:pt x="209930" y="85979"/>
                </a:lnTo>
                <a:lnTo>
                  <a:pt x="209930" y="78359"/>
                </a:lnTo>
                <a:lnTo>
                  <a:pt x="141986" y="78359"/>
                </a:lnTo>
                <a:lnTo>
                  <a:pt x="141986" y="64516"/>
                </a:lnTo>
                <a:close/>
              </a:path>
              <a:path w="454025" h="111760">
                <a:moveTo>
                  <a:pt x="209930" y="85979"/>
                </a:moveTo>
                <a:lnTo>
                  <a:pt x="200405" y="85979"/>
                </a:lnTo>
                <a:lnTo>
                  <a:pt x="200405" y="102362"/>
                </a:lnTo>
                <a:lnTo>
                  <a:pt x="209930" y="102362"/>
                </a:lnTo>
                <a:lnTo>
                  <a:pt x="209930" y="85979"/>
                </a:lnTo>
                <a:close/>
              </a:path>
              <a:path w="454025" h="111760">
                <a:moveTo>
                  <a:pt x="209930" y="64516"/>
                </a:moveTo>
                <a:lnTo>
                  <a:pt x="200405" y="64516"/>
                </a:lnTo>
                <a:lnTo>
                  <a:pt x="200405" y="78359"/>
                </a:lnTo>
                <a:lnTo>
                  <a:pt x="209930" y="78359"/>
                </a:lnTo>
                <a:lnTo>
                  <a:pt x="209930" y="64516"/>
                </a:lnTo>
                <a:close/>
              </a:path>
              <a:path w="454025" h="111760">
                <a:moveTo>
                  <a:pt x="35433" y="8636"/>
                </a:moveTo>
                <a:lnTo>
                  <a:pt x="22605" y="8636"/>
                </a:lnTo>
                <a:lnTo>
                  <a:pt x="16255" y="11556"/>
                </a:lnTo>
                <a:lnTo>
                  <a:pt x="0" y="49530"/>
                </a:lnTo>
                <a:lnTo>
                  <a:pt x="595" y="60009"/>
                </a:lnTo>
                <a:lnTo>
                  <a:pt x="22351" y="90424"/>
                </a:lnTo>
                <a:lnTo>
                  <a:pt x="35687" y="90424"/>
                </a:lnTo>
                <a:lnTo>
                  <a:pt x="42290" y="87375"/>
                </a:lnTo>
                <a:lnTo>
                  <a:pt x="47865" y="81915"/>
                </a:lnTo>
                <a:lnTo>
                  <a:pt x="22733" y="81915"/>
                </a:lnTo>
                <a:lnTo>
                  <a:pt x="17906" y="78740"/>
                </a:lnTo>
                <a:lnTo>
                  <a:pt x="14536" y="72262"/>
                </a:lnTo>
                <a:lnTo>
                  <a:pt x="11175" y="66040"/>
                </a:lnTo>
                <a:lnTo>
                  <a:pt x="9525" y="58293"/>
                </a:lnTo>
                <a:lnTo>
                  <a:pt x="9525" y="40640"/>
                </a:lnTo>
                <a:lnTo>
                  <a:pt x="11175" y="33019"/>
                </a:lnTo>
                <a:lnTo>
                  <a:pt x="14604" y="26669"/>
                </a:lnTo>
                <a:lnTo>
                  <a:pt x="17906" y="20319"/>
                </a:lnTo>
                <a:lnTo>
                  <a:pt x="22733" y="17144"/>
                </a:lnTo>
                <a:lnTo>
                  <a:pt x="47835" y="17144"/>
                </a:lnTo>
                <a:lnTo>
                  <a:pt x="41910" y="11684"/>
                </a:lnTo>
                <a:lnTo>
                  <a:pt x="35433" y="8636"/>
                </a:lnTo>
                <a:close/>
              </a:path>
              <a:path w="454025" h="111760">
                <a:moveTo>
                  <a:pt x="47835" y="17144"/>
                </a:moveTo>
                <a:lnTo>
                  <a:pt x="35433" y="17144"/>
                </a:lnTo>
                <a:lnTo>
                  <a:pt x="40259" y="20319"/>
                </a:lnTo>
                <a:lnTo>
                  <a:pt x="46862" y="33019"/>
                </a:lnTo>
                <a:lnTo>
                  <a:pt x="48513" y="40640"/>
                </a:lnTo>
                <a:lnTo>
                  <a:pt x="48513" y="58293"/>
                </a:lnTo>
                <a:lnTo>
                  <a:pt x="46862" y="65912"/>
                </a:lnTo>
                <a:lnTo>
                  <a:pt x="43496" y="72390"/>
                </a:lnTo>
                <a:lnTo>
                  <a:pt x="40259" y="78740"/>
                </a:lnTo>
                <a:lnTo>
                  <a:pt x="35433" y="81915"/>
                </a:lnTo>
                <a:lnTo>
                  <a:pt x="47865" y="81915"/>
                </a:lnTo>
                <a:lnTo>
                  <a:pt x="57912" y="49530"/>
                </a:lnTo>
                <a:lnTo>
                  <a:pt x="57316" y="38887"/>
                </a:lnTo>
                <a:lnTo>
                  <a:pt x="55530" y="30019"/>
                </a:lnTo>
                <a:lnTo>
                  <a:pt x="52554" y="22937"/>
                </a:lnTo>
                <a:lnTo>
                  <a:pt x="48387" y="17653"/>
                </a:lnTo>
                <a:lnTo>
                  <a:pt x="47835" y="17144"/>
                </a:lnTo>
                <a:close/>
              </a:path>
              <a:path w="454025" h="111760">
                <a:moveTo>
                  <a:pt x="405764" y="13588"/>
                </a:moveTo>
                <a:lnTo>
                  <a:pt x="351409" y="13588"/>
                </a:lnTo>
                <a:lnTo>
                  <a:pt x="351409" y="85090"/>
                </a:lnTo>
                <a:lnTo>
                  <a:pt x="369062" y="85090"/>
                </a:lnTo>
                <a:lnTo>
                  <a:pt x="375919" y="84962"/>
                </a:lnTo>
                <a:lnTo>
                  <a:pt x="382777" y="84709"/>
                </a:lnTo>
                <a:lnTo>
                  <a:pt x="390143" y="84581"/>
                </a:lnTo>
                <a:lnTo>
                  <a:pt x="397255" y="84074"/>
                </a:lnTo>
                <a:lnTo>
                  <a:pt x="403987" y="83312"/>
                </a:lnTo>
                <a:lnTo>
                  <a:pt x="410717" y="82677"/>
                </a:lnTo>
                <a:lnTo>
                  <a:pt x="418084" y="81661"/>
                </a:lnTo>
                <a:lnTo>
                  <a:pt x="418084" y="77216"/>
                </a:lnTo>
                <a:lnTo>
                  <a:pt x="360806" y="77216"/>
                </a:lnTo>
                <a:lnTo>
                  <a:pt x="360806" y="21462"/>
                </a:lnTo>
                <a:lnTo>
                  <a:pt x="405764" y="21462"/>
                </a:lnTo>
                <a:lnTo>
                  <a:pt x="405764" y="13588"/>
                </a:lnTo>
                <a:close/>
              </a:path>
              <a:path w="454025" h="111760">
                <a:moveTo>
                  <a:pt x="418084" y="73913"/>
                </a:moveTo>
                <a:lnTo>
                  <a:pt x="415416" y="74422"/>
                </a:lnTo>
                <a:lnTo>
                  <a:pt x="410717" y="75056"/>
                </a:lnTo>
                <a:lnTo>
                  <a:pt x="404113" y="75692"/>
                </a:lnTo>
                <a:lnTo>
                  <a:pt x="397510" y="76454"/>
                </a:lnTo>
                <a:lnTo>
                  <a:pt x="391287" y="76835"/>
                </a:lnTo>
                <a:lnTo>
                  <a:pt x="385572" y="76962"/>
                </a:lnTo>
                <a:lnTo>
                  <a:pt x="360806" y="77216"/>
                </a:lnTo>
                <a:lnTo>
                  <a:pt x="418084" y="77216"/>
                </a:lnTo>
                <a:lnTo>
                  <a:pt x="418084" y="73913"/>
                </a:lnTo>
                <a:close/>
              </a:path>
              <a:path w="454025" h="111760">
                <a:moveTo>
                  <a:pt x="247903" y="10541"/>
                </a:moveTo>
                <a:lnTo>
                  <a:pt x="238378" y="10541"/>
                </a:lnTo>
                <a:lnTo>
                  <a:pt x="238378" y="83947"/>
                </a:lnTo>
                <a:lnTo>
                  <a:pt x="257683" y="83947"/>
                </a:lnTo>
                <a:lnTo>
                  <a:pt x="264667" y="83819"/>
                </a:lnTo>
                <a:lnTo>
                  <a:pt x="271144" y="83566"/>
                </a:lnTo>
                <a:lnTo>
                  <a:pt x="277875" y="83438"/>
                </a:lnTo>
                <a:lnTo>
                  <a:pt x="284861" y="82804"/>
                </a:lnTo>
                <a:lnTo>
                  <a:pt x="291973" y="81787"/>
                </a:lnTo>
                <a:lnTo>
                  <a:pt x="308483" y="79121"/>
                </a:lnTo>
                <a:lnTo>
                  <a:pt x="308483" y="75818"/>
                </a:lnTo>
                <a:lnTo>
                  <a:pt x="247903" y="75818"/>
                </a:lnTo>
                <a:lnTo>
                  <a:pt x="247903" y="10541"/>
                </a:lnTo>
                <a:close/>
              </a:path>
              <a:path w="454025" h="111760">
                <a:moveTo>
                  <a:pt x="308483" y="71247"/>
                </a:moveTo>
                <a:lnTo>
                  <a:pt x="304164" y="72136"/>
                </a:lnTo>
                <a:lnTo>
                  <a:pt x="298450" y="73025"/>
                </a:lnTo>
                <a:lnTo>
                  <a:pt x="291211" y="73913"/>
                </a:lnTo>
                <a:lnTo>
                  <a:pt x="283844" y="74930"/>
                </a:lnTo>
                <a:lnTo>
                  <a:pt x="277367" y="75437"/>
                </a:lnTo>
                <a:lnTo>
                  <a:pt x="271525" y="75565"/>
                </a:lnTo>
                <a:lnTo>
                  <a:pt x="247903" y="75818"/>
                </a:lnTo>
                <a:lnTo>
                  <a:pt x="308483" y="75818"/>
                </a:lnTo>
                <a:lnTo>
                  <a:pt x="308483" y="71247"/>
                </a:lnTo>
                <a:close/>
              </a:path>
              <a:path w="454025" h="111760">
                <a:moveTo>
                  <a:pt x="129793" y="5080"/>
                </a:moveTo>
                <a:lnTo>
                  <a:pt x="120396" y="5080"/>
                </a:lnTo>
                <a:lnTo>
                  <a:pt x="120396" y="50418"/>
                </a:lnTo>
                <a:lnTo>
                  <a:pt x="140588" y="50418"/>
                </a:lnTo>
                <a:lnTo>
                  <a:pt x="147700" y="50292"/>
                </a:lnTo>
                <a:lnTo>
                  <a:pt x="188213" y="46736"/>
                </a:lnTo>
                <a:lnTo>
                  <a:pt x="192150" y="45974"/>
                </a:lnTo>
                <a:lnTo>
                  <a:pt x="192150" y="42544"/>
                </a:lnTo>
                <a:lnTo>
                  <a:pt x="129793" y="42544"/>
                </a:lnTo>
                <a:lnTo>
                  <a:pt x="129793" y="5080"/>
                </a:lnTo>
                <a:close/>
              </a:path>
              <a:path w="454025" h="111760">
                <a:moveTo>
                  <a:pt x="192150" y="38227"/>
                </a:moveTo>
                <a:lnTo>
                  <a:pt x="187960" y="39116"/>
                </a:lnTo>
                <a:lnTo>
                  <a:pt x="182499" y="40005"/>
                </a:lnTo>
                <a:lnTo>
                  <a:pt x="175513" y="40767"/>
                </a:lnTo>
                <a:lnTo>
                  <a:pt x="168528" y="41656"/>
                </a:lnTo>
                <a:lnTo>
                  <a:pt x="161543" y="42163"/>
                </a:lnTo>
                <a:lnTo>
                  <a:pt x="129793" y="42544"/>
                </a:lnTo>
                <a:lnTo>
                  <a:pt x="192150" y="42544"/>
                </a:lnTo>
                <a:lnTo>
                  <a:pt x="192150" y="38227"/>
                </a:lnTo>
                <a:close/>
              </a:path>
              <a:path w="454025" h="111760">
                <a:moveTo>
                  <a:pt x="435610" y="0"/>
                </a:moveTo>
                <a:lnTo>
                  <a:pt x="426212" y="0"/>
                </a:lnTo>
                <a:lnTo>
                  <a:pt x="426212" y="111252"/>
                </a:lnTo>
                <a:lnTo>
                  <a:pt x="435610" y="111252"/>
                </a:lnTo>
                <a:lnTo>
                  <a:pt x="435610" y="53340"/>
                </a:lnTo>
                <a:lnTo>
                  <a:pt x="453643" y="53340"/>
                </a:lnTo>
                <a:lnTo>
                  <a:pt x="453643" y="45212"/>
                </a:lnTo>
                <a:lnTo>
                  <a:pt x="435610" y="45212"/>
                </a:lnTo>
                <a:lnTo>
                  <a:pt x="435610" y="0"/>
                </a:lnTo>
                <a:close/>
              </a:path>
              <a:path w="454025" h="111760">
                <a:moveTo>
                  <a:pt x="326136" y="0"/>
                </a:moveTo>
                <a:lnTo>
                  <a:pt x="316611" y="0"/>
                </a:lnTo>
                <a:lnTo>
                  <a:pt x="316611" y="111252"/>
                </a:lnTo>
                <a:lnTo>
                  <a:pt x="326136" y="111252"/>
                </a:lnTo>
                <a:lnTo>
                  <a:pt x="326136" y="0"/>
                </a:lnTo>
                <a:close/>
              </a:path>
              <a:path w="454025" h="111760">
                <a:moveTo>
                  <a:pt x="210312" y="0"/>
                </a:moveTo>
                <a:lnTo>
                  <a:pt x="200913" y="0"/>
                </a:lnTo>
                <a:lnTo>
                  <a:pt x="200913" y="58674"/>
                </a:lnTo>
                <a:lnTo>
                  <a:pt x="210312" y="58674"/>
                </a:lnTo>
                <a:lnTo>
                  <a:pt x="210312" y="0"/>
                </a:lnTo>
                <a:close/>
              </a:path>
              <a:path w="454025" h="111760">
                <a:moveTo>
                  <a:pt x="90677" y="0"/>
                </a:moveTo>
                <a:lnTo>
                  <a:pt x="81279" y="0"/>
                </a:lnTo>
                <a:lnTo>
                  <a:pt x="81279" y="111252"/>
                </a:lnTo>
                <a:lnTo>
                  <a:pt x="90677" y="111252"/>
                </a:lnTo>
                <a:lnTo>
                  <a:pt x="90677" y="55244"/>
                </a:lnTo>
                <a:lnTo>
                  <a:pt x="108965" y="55244"/>
                </a:lnTo>
                <a:lnTo>
                  <a:pt x="108965" y="47117"/>
                </a:lnTo>
                <a:lnTo>
                  <a:pt x="90677" y="47117"/>
                </a:lnTo>
                <a:lnTo>
                  <a:pt x="9067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332601" y="6034840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87958" y="619125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749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9781" y="23749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64183" y="6157721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207403" y="72643"/>
                </a:moveTo>
                <a:lnTo>
                  <a:pt x="129870" y="72643"/>
                </a:lnTo>
                <a:lnTo>
                  <a:pt x="129870" y="109981"/>
                </a:lnTo>
                <a:lnTo>
                  <a:pt x="207403" y="109981"/>
                </a:lnTo>
                <a:lnTo>
                  <a:pt x="207403" y="102234"/>
                </a:lnTo>
                <a:lnTo>
                  <a:pt x="139357" y="102234"/>
                </a:lnTo>
                <a:lnTo>
                  <a:pt x="139357" y="80263"/>
                </a:lnTo>
                <a:lnTo>
                  <a:pt x="207403" y="80263"/>
                </a:lnTo>
                <a:lnTo>
                  <a:pt x="207403" y="72643"/>
                </a:lnTo>
                <a:close/>
              </a:path>
              <a:path w="452755" h="111760">
                <a:moveTo>
                  <a:pt x="207403" y="80263"/>
                </a:moveTo>
                <a:lnTo>
                  <a:pt x="197916" y="80263"/>
                </a:lnTo>
                <a:lnTo>
                  <a:pt x="197916" y="102234"/>
                </a:lnTo>
                <a:lnTo>
                  <a:pt x="207403" y="102234"/>
                </a:lnTo>
                <a:lnTo>
                  <a:pt x="207403" y="80263"/>
                </a:lnTo>
                <a:close/>
              </a:path>
              <a:path w="452755" h="111760">
                <a:moveTo>
                  <a:pt x="91960" y="64769"/>
                </a:moveTo>
                <a:lnTo>
                  <a:pt x="14681" y="64769"/>
                </a:lnTo>
                <a:lnTo>
                  <a:pt x="14681" y="71881"/>
                </a:lnTo>
                <a:lnTo>
                  <a:pt x="82092" y="71881"/>
                </a:lnTo>
                <a:lnTo>
                  <a:pt x="82092" y="83565"/>
                </a:lnTo>
                <a:lnTo>
                  <a:pt x="14681" y="83565"/>
                </a:lnTo>
                <a:lnTo>
                  <a:pt x="14681" y="109981"/>
                </a:lnTo>
                <a:lnTo>
                  <a:pt x="94868" y="109981"/>
                </a:lnTo>
                <a:lnTo>
                  <a:pt x="94868" y="102742"/>
                </a:lnTo>
                <a:lnTo>
                  <a:pt x="24663" y="102742"/>
                </a:lnTo>
                <a:lnTo>
                  <a:pt x="24663" y="90804"/>
                </a:lnTo>
                <a:lnTo>
                  <a:pt x="91960" y="90804"/>
                </a:lnTo>
                <a:lnTo>
                  <a:pt x="91960" y="64769"/>
                </a:lnTo>
                <a:close/>
              </a:path>
              <a:path w="452755" h="111760">
                <a:moveTo>
                  <a:pt x="268833" y="8635"/>
                </a:moveTo>
                <a:lnTo>
                  <a:pt x="251218" y="8635"/>
                </a:lnTo>
                <a:lnTo>
                  <a:pt x="244195" y="12445"/>
                </a:lnTo>
                <a:lnTo>
                  <a:pt x="231012" y="49529"/>
                </a:lnTo>
                <a:lnTo>
                  <a:pt x="231508" y="58316"/>
                </a:lnTo>
                <a:lnTo>
                  <a:pt x="251218" y="90423"/>
                </a:lnTo>
                <a:lnTo>
                  <a:pt x="268833" y="90423"/>
                </a:lnTo>
                <a:lnTo>
                  <a:pt x="275882" y="86613"/>
                </a:lnTo>
                <a:lnTo>
                  <a:pt x="279163" y="81914"/>
                </a:lnTo>
                <a:lnTo>
                  <a:pt x="253872" y="81914"/>
                </a:lnTo>
                <a:lnTo>
                  <a:pt x="249047" y="78739"/>
                </a:lnTo>
                <a:lnTo>
                  <a:pt x="242299" y="66198"/>
                </a:lnTo>
                <a:lnTo>
                  <a:pt x="242186" y="65912"/>
                </a:lnTo>
                <a:lnTo>
                  <a:pt x="240505" y="58316"/>
                </a:lnTo>
                <a:lnTo>
                  <a:pt x="240499" y="40639"/>
                </a:lnTo>
                <a:lnTo>
                  <a:pt x="242214" y="33019"/>
                </a:lnTo>
                <a:lnTo>
                  <a:pt x="249047" y="20319"/>
                </a:lnTo>
                <a:lnTo>
                  <a:pt x="253872" y="17144"/>
                </a:lnTo>
                <a:lnTo>
                  <a:pt x="279220" y="17144"/>
                </a:lnTo>
                <a:lnTo>
                  <a:pt x="275882" y="12445"/>
                </a:lnTo>
                <a:lnTo>
                  <a:pt x="268833" y="8635"/>
                </a:lnTo>
                <a:close/>
              </a:path>
              <a:path w="452755" h="111760">
                <a:moveTo>
                  <a:pt x="279220" y="17144"/>
                </a:moveTo>
                <a:lnTo>
                  <a:pt x="266433" y="17144"/>
                </a:lnTo>
                <a:lnTo>
                  <a:pt x="271259" y="20319"/>
                </a:lnTo>
                <a:lnTo>
                  <a:pt x="277926" y="33019"/>
                </a:lnTo>
                <a:lnTo>
                  <a:pt x="279590" y="40639"/>
                </a:lnTo>
                <a:lnTo>
                  <a:pt x="279585" y="58316"/>
                </a:lnTo>
                <a:lnTo>
                  <a:pt x="277926" y="65912"/>
                </a:lnTo>
                <a:lnTo>
                  <a:pt x="274128" y="73175"/>
                </a:lnTo>
                <a:lnTo>
                  <a:pt x="271259" y="78739"/>
                </a:lnTo>
                <a:lnTo>
                  <a:pt x="266433" y="81914"/>
                </a:lnTo>
                <a:lnTo>
                  <a:pt x="279163" y="81914"/>
                </a:lnTo>
                <a:lnTo>
                  <a:pt x="288950" y="49529"/>
                </a:lnTo>
                <a:lnTo>
                  <a:pt x="288454" y="40639"/>
                </a:lnTo>
                <a:lnTo>
                  <a:pt x="286989" y="32765"/>
                </a:lnTo>
                <a:lnTo>
                  <a:pt x="284540" y="25812"/>
                </a:lnTo>
                <a:lnTo>
                  <a:pt x="281114" y="19811"/>
                </a:lnTo>
                <a:lnTo>
                  <a:pt x="279220" y="17144"/>
                </a:lnTo>
                <a:close/>
              </a:path>
              <a:path w="452755" h="111760">
                <a:moveTo>
                  <a:pt x="358394" y="10540"/>
                </a:moveTo>
                <a:lnTo>
                  <a:pt x="348869" y="10540"/>
                </a:lnTo>
                <a:lnTo>
                  <a:pt x="348869" y="83946"/>
                </a:lnTo>
                <a:lnTo>
                  <a:pt x="385825" y="83438"/>
                </a:lnTo>
                <a:lnTo>
                  <a:pt x="392810" y="82803"/>
                </a:lnTo>
                <a:lnTo>
                  <a:pt x="407034" y="80771"/>
                </a:lnTo>
                <a:lnTo>
                  <a:pt x="416432" y="79247"/>
                </a:lnTo>
                <a:lnTo>
                  <a:pt x="416432" y="75818"/>
                </a:lnTo>
                <a:lnTo>
                  <a:pt x="358394" y="75818"/>
                </a:lnTo>
                <a:lnTo>
                  <a:pt x="358394" y="10540"/>
                </a:lnTo>
                <a:close/>
              </a:path>
              <a:path w="452755" h="111760">
                <a:moveTo>
                  <a:pt x="416432" y="71246"/>
                </a:moveTo>
                <a:lnTo>
                  <a:pt x="412241" y="72135"/>
                </a:lnTo>
                <a:lnTo>
                  <a:pt x="406400" y="73025"/>
                </a:lnTo>
                <a:lnTo>
                  <a:pt x="399160" y="73913"/>
                </a:lnTo>
                <a:lnTo>
                  <a:pt x="391794" y="74929"/>
                </a:lnTo>
                <a:lnTo>
                  <a:pt x="385318" y="75437"/>
                </a:lnTo>
                <a:lnTo>
                  <a:pt x="358394" y="75818"/>
                </a:lnTo>
                <a:lnTo>
                  <a:pt x="416432" y="75818"/>
                </a:lnTo>
                <a:lnTo>
                  <a:pt x="416432" y="71246"/>
                </a:lnTo>
                <a:close/>
              </a:path>
              <a:path w="452755" h="111760">
                <a:moveTo>
                  <a:pt x="92341" y="0"/>
                </a:moveTo>
                <a:lnTo>
                  <a:pt x="82981" y="0"/>
                </a:lnTo>
                <a:lnTo>
                  <a:pt x="82981" y="26288"/>
                </a:lnTo>
                <a:lnTo>
                  <a:pt x="62991" y="26288"/>
                </a:lnTo>
                <a:lnTo>
                  <a:pt x="62991" y="33654"/>
                </a:lnTo>
                <a:lnTo>
                  <a:pt x="82981" y="33654"/>
                </a:lnTo>
                <a:lnTo>
                  <a:pt x="82981" y="57530"/>
                </a:lnTo>
                <a:lnTo>
                  <a:pt x="92341" y="57530"/>
                </a:lnTo>
                <a:lnTo>
                  <a:pt x="92341" y="0"/>
                </a:lnTo>
                <a:close/>
              </a:path>
              <a:path w="452755" h="111760">
                <a:moveTo>
                  <a:pt x="68059" y="7111"/>
                </a:moveTo>
                <a:lnTo>
                  <a:pt x="36055" y="7111"/>
                </a:lnTo>
                <a:lnTo>
                  <a:pt x="36055" y="54482"/>
                </a:lnTo>
                <a:lnTo>
                  <a:pt x="49860" y="54482"/>
                </a:lnTo>
                <a:lnTo>
                  <a:pt x="54609" y="54355"/>
                </a:lnTo>
                <a:lnTo>
                  <a:pt x="58826" y="53975"/>
                </a:lnTo>
                <a:lnTo>
                  <a:pt x="61937" y="53847"/>
                </a:lnTo>
                <a:lnTo>
                  <a:pt x="64909" y="53593"/>
                </a:lnTo>
                <a:lnTo>
                  <a:pt x="67741" y="53212"/>
                </a:lnTo>
                <a:lnTo>
                  <a:pt x="70561" y="52958"/>
                </a:lnTo>
                <a:lnTo>
                  <a:pt x="72821" y="52704"/>
                </a:lnTo>
                <a:lnTo>
                  <a:pt x="74510" y="52323"/>
                </a:lnTo>
                <a:lnTo>
                  <a:pt x="74510" y="46735"/>
                </a:lnTo>
                <a:lnTo>
                  <a:pt x="45415" y="46735"/>
                </a:lnTo>
                <a:lnTo>
                  <a:pt x="45415" y="14604"/>
                </a:lnTo>
                <a:lnTo>
                  <a:pt x="68059" y="14604"/>
                </a:lnTo>
                <a:lnTo>
                  <a:pt x="68059" y="7111"/>
                </a:lnTo>
                <a:close/>
              </a:path>
              <a:path w="452755" h="111760">
                <a:moveTo>
                  <a:pt x="74510" y="44830"/>
                </a:moveTo>
                <a:lnTo>
                  <a:pt x="72910" y="45211"/>
                </a:lnTo>
                <a:lnTo>
                  <a:pt x="70802" y="45465"/>
                </a:lnTo>
                <a:lnTo>
                  <a:pt x="59829" y="46481"/>
                </a:lnTo>
                <a:lnTo>
                  <a:pt x="45415" y="46735"/>
                </a:lnTo>
                <a:lnTo>
                  <a:pt x="74510" y="46735"/>
                </a:lnTo>
                <a:lnTo>
                  <a:pt x="74510" y="44830"/>
                </a:lnTo>
                <a:close/>
              </a:path>
              <a:path w="452755" h="111760">
                <a:moveTo>
                  <a:pt x="30238" y="7111"/>
                </a:moveTo>
                <a:lnTo>
                  <a:pt x="0" y="7111"/>
                </a:lnTo>
                <a:lnTo>
                  <a:pt x="0" y="54482"/>
                </a:lnTo>
                <a:lnTo>
                  <a:pt x="10185" y="54482"/>
                </a:lnTo>
                <a:lnTo>
                  <a:pt x="14249" y="54355"/>
                </a:lnTo>
                <a:lnTo>
                  <a:pt x="18465" y="54101"/>
                </a:lnTo>
                <a:lnTo>
                  <a:pt x="21005" y="53975"/>
                </a:lnTo>
                <a:lnTo>
                  <a:pt x="26060" y="53466"/>
                </a:lnTo>
                <a:lnTo>
                  <a:pt x="28587" y="53339"/>
                </a:lnTo>
                <a:lnTo>
                  <a:pt x="30695" y="53085"/>
                </a:lnTo>
                <a:lnTo>
                  <a:pt x="32384" y="52958"/>
                </a:lnTo>
                <a:lnTo>
                  <a:pt x="32384" y="46735"/>
                </a:lnTo>
                <a:lnTo>
                  <a:pt x="9359" y="46735"/>
                </a:lnTo>
                <a:lnTo>
                  <a:pt x="9359" y="14604"/>
                </a:lnTo>
                <a:lnTo>
                  <a:pt x="30238" y="14604"/>
                </a:lnTo>
                <a:lnTo>
                  <a:pt x="30238" y="7111"/>
                </a:lnTo>
                <a:close/>
              </a:path>
              <a:path w="452755" h="111760">
                <a:moveTo>
                  <a:pt x="32384" y="45592"/>
                </a:moveTo>
                <a:lnTo>
                  <a:pt x="31115" y="45719"/>
                </a:lnTo>
                <a:lnTo>
                  <a:pt x="26162" y="46100"/>
                </a:lnTo>
                <a:lnTo>
                  <a:pt x="24295" y="46354"/>
                </a:lnTo>
                <a:lnTo>
                  <a:pt x="22263" y="46481"/>
                </a:lnTo>
                <a:lnTo>
                  <a:pt x="9359" y="46735"/>
                </a:lnTo>
                <a:lnTo>
                  <a:pt x="32384" y="46735"/>
                </a:lnTo>
                <a:lnTo>
                  <a:pt x="32384" y="45592"/>
                </a:lnTo>
                <a:close/>
              </a:path>
              <a:path w="452755" h="111760">
                <a:moveTo>
                  <a:pt x="172745" y="5968"/>
                </a:moveTo>
                <a:lnTo>
                  <a:pt x="116712" y="5968"/>
                </a:lnTo>
                <a:lnTo>
                  <a:pt x="116712" y="13842"/>
                </a:lnTo>
                <a:lnTo>
                  <a:pt x="163385" y="13842"/>
                </a:lnTo>
                <a:lnTo>
                  <a:pt x="163385" y="29082"/>
                </a:lnTo>
                <a:lnTo>
                  <a:pt x="116712" y="29082"/>
                </a:lnTo>
                <a:lnTo>
                  <a:pt x="116712" y="60325"/>
                </a:lnTo>
                <a:lnTo>
                  <a:pt x="160274" y="59689"/>
                </a:lnTo>
                <a:lnTo>
                  <a:pt x="189699" y="57022"/>
                </a:lnTo>
                <a:lnTo>
                  <a:pt x="189699" y="52577"/>
                </a:lnTo>
                <a:lnTo>
                  <a:pt x="126072" y="52577"/>
                </a:lnTo>
                <a:lnTo>
                  <a:pt x="126072" y="36702"/>
                </a:lnTo>
                <a:lnTo>
                  <a:pt x="172745" y="36702"/>
                </a:lnTo>
                <a:lnTo>
                  <a:pt x="172745" y="5968"/>
                </a:lnTo>
                <a:close/>
              </a:path>
              <a:path w="452755" h="111760">
                <a:moveTo>
                  <a:pt x="189699" y="49275"/>
                </a:moveTo>
                <a:lnTo>
                  <a:pt x="185902" y="49910"/>
                </a:lnTo>
                <a:lnTo>
                  <a:pt x="168084" y="51688"/>
                </a:lnTo>
                <a:lnTo>
                  <a:pt x="162077" y="52069"/>
                </a:lnTo>
                <a:lnTo>
                  <a:pt x="126072" y="52577"/>
                </a:lnTo>
                <a:lnTo>
                  <a:pt x="189699" y="52577"/>
                </a:lnTo>
                <a:lnTo>
                  <a:pt x="189699" y="49275"/>
                </a:lnTo>
                <a:close/>
              </a:path>
              <a:path w="452755" h="111760">
                <a:moveTo>
                  <a:pt x="434085" y="0"/>
                </a:moveTo>
                <a:lnTo>
                  <a:pt x="424688" y="0"/>
                </a:lnTo>
                <a:lnTo>
                  <a:pt x="424688" y="111251"/>
                </a:lnTo>
                <a:lnTo>
                  <a:pt x="434085" y="111251"/>
                </a:lnTo>
                <a:lnTo>
                  <a:pt x="434085" y="51688"/>
                </a:lnTo>
                <a:lnTo>
                  <a:pt x="452247" y="51688"/>
                </a:lnTo>
                <a:lnTo>
                  <a:pt x="452247" y="43560"/>
                </a:lnTo>
                <a:lnTo>
                  <a:pt x="434085" y="43560"/>
                </a:lnTo>
                <a:lnTo>
                  <a:pt x="434085" y="0"/>
                </a:lnTo>
                <a:close/>
              </a:path>
              <a:path w="452755" h="111760">
                <a:moveTo>
                  <a:pt x="324484" y="0"/>
                </a:moveTo>
                <a:lnTo>
                  <a:pt x="314959" y="0"/>
                </a:lnTo>
                <a:lnTo>
                  <a:pt x="314959" y="111251"/>
                </a:lnTo>
                <a:lnTo>
                  <a:pt x="324484" y="111251"/>
                </a:lnTo>
                <a:lnTo>
                  <a:pt x="324484" y="0"/>
                </a:lnTo>
                <a:close/>
              </a:path>
              <a:path w="452755" h="111760">
                <a:moveTo>
                  <a:pt x="207657" y="0"/>
                </a:moveTo>
                <a:lnTo>
                  <a:pt x="198297" y="0"/>
                </a:lnTo>
                <a:lnTo>
                  <a:pt x="198297" y="65912"/>
                </a:lnTo>
                <a:lnTo>
                  <a:pt x="207657" y="65912"/>
                </a:lnTo>
                <a:lnTo>
                  <a:pt x="20765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474724" y="6157721"/>
            <a:ext cx="214502" cy="11341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749932" y="6161913"/>
            <a:ext cx="111379" cy="109347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913382" y="6157721"/>
            <a:ext cx="1079500" cy="11341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060954" y="6157721"/>
            <a:ext cx="339725" cy="111760"/>
          </a:xfrm>
          <a:custGeom>
            <a:avLst/>
            <a:gdLst/>
            <a:ahLst/>
            <a:cxnLst/>
            <a:rect l="l" t="t" r="r" b="b"/>
            <a:pathLst>
              <a:path w="339725" h="111760">
                <a:moveTo>
                  <a:pt x="100202" y="73532"/>
                </a:moveTo>
                <a:lnTo>
                  <a:pt x="19303" y="73532"/>
                </a:lnTo>
                <a:lnTo>
                  <a:pt x="19303" y="81279"/>
                </a:lnTo>
                <a:lnTo>
                  <a:pt x="90804" y="81279"/>
                </a:lnTo>
                <a:lnTo>
                  <a:pt x="90804" y="111251"/>
                </a:lnTo>
                <a:lnTo>
                  <a:pt x="100202" y="111251"/>
                </a:lnTo>
                <a:lnTo>
                  <a:pt x="100202" y="73532"/>
                </a:lnTo>
                <a:close/>
              </a:path>
              <a:path w="339725" h="111760">
                <a:moveTo>
                  <a:pt x="323722" y="69850"/>
                </a:moveTo>
                <a:lnTo>
                  <a:pt x="243458" y="69850"/>
                </a:lnTo>
                <a:lnTo>
                  <a:pt x="243458" y="77342"/>
                </a:lnTo>
                <a:lnTo>
                  <a:pt x="313944" y="77342"/>
                </a:lnTo>
                <a:lnTo>
                  <a:pt x="313944" y="86359"/>
                </a:lnTo>
                <a:lnTo>
                  <a:pt x="243458" y="86359"/>
                </a:lnTo>
                <a:lnTo>
                  <a:pt x="243458" y="109981"/>
                </a:lnTo>
                <a:lnTo>
                  <a:pt x="326897" y="109981"/>
                </a:lnTo>
                <a:lnTo>
                  <a:pt x="326897" y="102488"/>
                </a:lnTo>
                <a:lnTo>
                  <a:pt x="253237" y="102488"/>
                </a:lnTo>
                <a:lnTo>
                  <a:pt x="253237" y="93598"/>
                </a:lnTo>
                <a:lnTo>
                  <a:pt x="323722" y="93598"/>
                </a:lnTo>
                <a:lnTo>
                  <a:pt x="323722" y="69850"/>
                </a:lnTo>
                <a:close/>
              </a:path>
              <a:path w="339725" h="111760">
                <a:moveTo>
                  <a:pt x="172846" y="71500"/>
                </a:moveTo>
                <a:lnTo>
                  <a:pt x="163321" y="71500"/>
                </a:lnTo>
                <a:lnTo>
                  <a:pt x="163321" y="111251"/>
                </a:lnTo>
                <a:lnTo>
                  <a:pt x="172846" y="111251"/>
                </a:lnTo>
                <a:lnTo>
                  <a:pt x="172846" y="71500"/>
                </a:lnTo>
                <a:close/>
              </a:path>
              <a:path w="339725" h="111760">
                <a:moveTo>
                  <a:pt x="223773" y="63753"/>
                </a:moveTo>
                <a:lnTo>
                  <a:pt x="112394" y="63753"/>
                </a:lnTo>
                <a:lnTo>
                  <a:pt x="112394" y="71500"/>
                </a:lnTo>
                <a:lnTo>
                  <a:pt x="223773" y="71500"/>
                </a:lnTo>
                <a:lnTo>
                  <a:pt x="223773" y="63753"/>
                </a:lnTo>
                <a:close/>
              </a:path>
              <a:path w="339725" h="111760">
                <a:moveTo>
                  <a:pt x="339597" y="53212"/>
                </a:moveTo>
                <a:lnTo>
                  <a:pt x="228219" y="53212"/>
                </a:lnTo>
                <a:lnTo>
                  <a:pt x="228219" y="60832"/>
                </a:lnTo>
                <a:lnTo>
                  <a:pt x="339597" y="60832"/>
                </a:lnTo>
                <a:lnTo>
                  <a:pt x="339597" y="53212"/>
                </a:lnTo>
                <a:close/>
              </a:path>
              <a:path w="339725" h="111760">
                <a:moveTo>
                  <a:pt x="208025" y="5587"/>
                </a:moveTo>
                <a:lnTo>
                  <a:pt x="128143" y="5587"/>
                </a:lnTo>
                <a:lnTo>
                  <a:pt x="128143" y="47878"/>
                </a:lnTo>
                <a:lnTo>
                  <a:pt x="208025" y="47878"/>
                </a:lnTo>
                <a:lnTo>
                  <a:pt x="208025" y="40004"/>
                </a:lnTo>
                <a:lnTo>
                  <a:pt x="137540" y="40004"/>
                </a:lnTo>
                <a:lnTo>
                  <a:pt x="137540" y="13461"/>
                </a:lnTo>
                <a:lnTo>
                  <a:pt x="208025" y="13461"/>
                </a:lnTo>
                <a:lnTo>
                  <a:pt x="208025" y="5587"/>
                </a:lnTo>
                <a:close/>
              </a:path>
              <a:path w="339725" h="111760">
                <a:moveTo>
                  <a:pt x="208025" y="13461"/>
                </a:moveTo>
                <a:lnTo>
                  <a:pt x="198628" y="13461"/>
                </a:lnTo>
                <a:lnTo>
                  <a:pt x="198628" y="40004"/>
                </a:lnTo>
                <a:lnTo>
                  <a:pt x="208025" y="40004"/>
                </a:lnTo>
                <a:lnTo>
                  <a:pt x="208025" y="13461"/>
                </a:lnTo>
                <a:close/>
              </a:path>
              <a:path w="339725" h="111760">
                <a:moveTo>
                  <a:pt x="42418" y="15239"/>
                </a:moveTo>
                <a:lnTo>
                  <a:pt x="32384" y="15239"/>
                </a:lnTo>
                <a:lnTo>
                  <a:pt x="32384" y="23367"/>
                </a:lnTo>
                <a:lnTo>
                  <a:pt x="31495" y="27939"/>
                </a:lnTo>
                <a:lnTo>
                  <a:pt x="29463" y="32257"/>
                </a:lnTo>
                <a:lnTo>
                  <a:pt x="27558" y="36448"/>
                </a:lnTo>
                <a:lnTo>
                  <a:pt x="25272" y="39877"/>
                </a:lnTo>
                <a:lnTo>
                  <a:pt x="22478" y="42544"/>
                </a:lnTo>
                <a:lnTo>
                  <a:pt x="19050" y="46227"/>
                </a:lnTo>
                <a:lnTo>
                  <a:pt x="15112" y="49275"/>
                </a:lnTo>
                <a:lnTo>
                  <a:pt x="6731" y="54355"/>
                </a:lnTo>
                <a:lnTo>
                  <a:pt x="3047" y="56260"/>
                </a:lnTo>
                <a:lnTo>
                  <a:pt x="0" y="57657"/>
                </a:lnTo>
                <a:lnTo>
                  <a:pt x="6731" y="64261"/>
                </a:lnTo>
                <a:lnTo>
                  <a:pt x="8635" y="63500"/>
                </a:lnTo>
                <a:lnTo>
                  <a:pt x="18414" y="57911"/>
                </a:lnTo>
                <a:lnTo>
                  <a:pt x="21843" y="55371"/>
                </a:lnTo>
                <a:lnTo>
                  <a:pt x="25145" y="52196"/>
                </a:lnTo>
                <a:lnTo>
                  <a:pt x="28193" y="49529"/>
                </a:lnTo>
                <a:lnTo>
                  <a:pt x="30606" y="46862"/>
                </a:lnTo>
                <a:lnTo>
                  <a:pt x="32638" y="44195"/>
                </a:lnTo>
                <a:lnTo>
                  <a:pt x="34670" y="41655"/>
                </a:lnTo>
                <a:lnTo>
                  <a:pt x="36194" y="38988"/>
                </a:lnTo>
                <a:lnTo>
                  <a:pt x="37337" y="36321"/>
                </a:lnTo>
                <a:lnTo>
                  <a:pt x="47582" y="36321"/>
                </a:lnTo>
                <a:lnTo>
                  <a:pt x="46989" y="35432"/>
                </a:lnTo>
                <a:lnTo>
                  <a:pt x="45084" y="31622"/>
                </a:lnTo>
                <a:lnTo>
                  <a:pt x="43306" y="27812"/>
                </a:lnTo>
                <a:lnTo>
                  <a:pt x="42418" y="23367"/>
                </a:lnTo>
                <a:lnTo>
                  <a:pt x="42418" y="15239"/>
                </a:lnTo>
                <a:close/>
              </a:path>
              <a:path w="339725" h="111760">
                <a:moveTo>
                  <a:pt x="47582" y="36321"/>
                </a:moveTo>
                <a:lnTo>
                  <a:pt x="37337" y="36321"/>
                </a:lnTo>
                <a:lnTo>
                  <a:pt x="38734" y="38988"/>
                </a:lnTo>
                <a:lnTo>
                  <a:pt x="48768" y="50545"/>
                </a:lnTo>
                <a:lnTo>
                  <a:pt x="52196" y="53720"/>
                </a:lnTo>
                <a:lnTo>
                  <a:pt x="55879" y="56133"/>
                </a:lnTo>
                <a:lnTo>
                  <a:pt x="59689" y="57784"/>
                </a:lnTo>
                <a:lnTo>
                  <a:pt x="63500" y="59562"/>
                </a:lnTo>
                <a:lnTo>
                  <a:pt x="66166" y="60705"/>
                </a:lnTo>
                <a:lnTo>
                  <a:pt x="67690" y="61213"/>
                </a:lnTo>
                <a:lnTo>
                  <a:pt x="73406" y="53975"/>
                </a:lnTo>
                <a:lnTo>
                  <a:pt x="71246" y="53339"/>
                </a:lnTo>
                <a:lnTo>
                  <a:pt x="68071" y="51942"/>
                </a:lnTo>
                <a:lnTo>
                  <a:pt x="63753" y="49783"/>
                </a:lnTo>
                <a:lnTo>
                  <a:pt x="59308" y="47625"/>
                </a:lnTo>
                <a:lnTo>
                  <a:pt x="55498" y="45084"/>
                </a:lnTo>
                <a:lnTo>
                  <a:pt x="52323" y="41782"/>
                </a:lnTo>
                <a:lnTo>
                  <a:pt x="49275" y="38861"/>
                </a:lnTo>
                <a:lnTo>
                  <a:pt x="47582" y="36321"/>
                </a:lnTo>
                <a:close/>
              </a:path>
              <a:path w="339725" h="111760">
                <a:moveTo>
                  <a:pt x="67563" y="7492"/>
                </a:moveTo>
                <a:lnTo>
                  <a:pt x="7365" y="7492"/>
                </a:lnTo>
                <a:lnTo>
                  <a:pt x="7365" y="15239"/>
                </a:lnTo>
                <a:lnTo>
                  <a:pt x="67563" y="15239"/>
                </a:lnTo>
                <a:lnTo>
                  <a:pt x="67563" y="7492"/>
                </a:lnTo>
                <a:close/>
              </a:path>
              <a:path w="339725" h="111760">
                <a:moveTo>
                  <a:pt x="323215" y="3682"/>
                </a:moveTo>
                <a:lnTo>
                  <a:pt x="243458" y="3682"/>
                </a:lnTo>
                <a:lnTo>
                  <a:pt x="243458" y="11175"/>
                </a:lnTo>
                <a:lnTo>
                  <a:pt x="313308" y="11175"/>
                </a:lnTo>
                <a:lnTo>
                  <a:pt x="313308" y="20192"/>
                </a:lnTo>
                <a:lnTo>
                  <a:pt x="243458" y="20192"/>
                </a:lnTo>
                <a:lnTo>
                  <a:pt x="243458" y="43814"/>
                </a:lnTo>
                <a:lnTo>
                  <a:pt x="326262" y="43814"/>
                </a:lnTo>
                <a:lnTo>
                  <a:pt x="326262" y="36321"/>
                </a:lnTo>
                <a:lnTo>
                  <a:pt x="253365" y="36321"/>
                </a:lnTo>
                <a:lnTo>
                  <a:pt x="253365" y="27431"/>
                </a:lnTo>
                <a:lnTo>
                  <a:pt x="323215" y="27431"/>
                </a:lnTo>
                <a:lnTo>
                  <a:pt x="323215" y="3682"/>
                </a:lnTo>
                <a:close/>
              </a:path>
              <a:path w="339725" h="111760">
                <a:moveTo>
                  <a:pt x="100456" y="0"/>
                </a:moveTo>
                <a:lnTo>
                  <a:pt x="91058" y="0"/>
                </a:lnTo>
                <a:lnTo>
                  <a:pt x="91058" y="66166"/>
                </a:lnTo>
                <a:lnTo>
                  <a:pt x="100456" y="66166"/>
                </a:lnTo>
                <a:lnTo>
                  <a:pt x="10045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464814" y="6157721"/>
            <a:ext cx="336550" cy="111760"/>
          </a:xfrm>
          <a:custGeom>
            <a:avLst/>
            <a:gdLst/>
            <a:ahLst/>
            <a:cxnLst/>
            <a:rect l="l" t="t" r="r" b="b"/>
            <a:pathLst>
              <a:path w="336550" h="111760">
                <a:moveTo>
                  <a:pt x="319405" y="68960"/>
                </a:moveTo>
                <a:lnTo>
                  <a:pt x="243459" y="68960"/>
                </a:lnTo>
                <a:lnTo>
                  <a:pt x="243459" y="76200"/>
                </a:lnTo>
                <a:lnTo>
                  <a:pt x="309752" y="76200"/>
                </a:lnTo>
                <a:lnTo>
                  <a:pt x="309752" y="85851"/>
                </a:lnTo>
                <a:lnTo>
                  <a:pt x="243839" y="85851"/>
                </a:lnTo>
                <a:lnTo>
                  <a:pt x="243839" y="109981"/>
                </a:lnTo>
                <a:lnTo>
                  <a:pt x="322452" y="109981"/>
                </a:lnTo>
                <a:lnTo>
                  <a:pt x="322452" y="102742"/>
                </a:lnTo>
                <a:lnTo>
                  <a:pt x="253491" y="102742"/>
                </a:lnTo>
                <a:lnTo>
                  <a:pt x="253491" y="93090"/>
                </a:lnTo>
                <a:lnTo>
                  <a:pt x="319405" y="93090"/>
                </a:lnTo>
                <a:lnTo>
                  <a:pt x="319405" y="68960"/>
                </a:lnTo>
                <a:close/>
              </a:path>
              <a:path w="336550" h="111760">
                <a:moveTo>
                  <a:pt x="9398" y="11937"/>
                </a:moveTo>
                <a:lnTo>
                  <a:pt x="0" y="11937"/>
                </a:lnTo>
                <a:lnTo>
                  <a:pt x="0" y="87248"/>
                </a:lnTo>
                <a:lnTo>
                  <a:pt x="43814" y="87248"/>
                </a:lnTo>
                <a:lnTo>
                  <a:pt x="43814" y="79375"/>
                </a:lnTo>
                <a:lnTo>
                  <a:pt x="9398" y="79375"/>
                </a:lnTo>
                <a:lnTo>
                  <a:pt x="9398" y="46989"/>
                </a:lnTo>
                <a:lnTo>
                  <a:pt x="43814" y="46989"/>
                </a:lnTo>
                <a:lnTo>
                  <a:pt x="43814" y="39115"/>
                </a:lnTo>
                <a:lnTo>
                  <a:pt x="9398" y="39115"/>
                </a:lnTo>
                <a:lnTo>
                  <a:pt x="9398" y="11937"/>
                </a:lnTo>
                <a:close/>
              </a:path>
              <a:path w="336550" h="111760">
                <a:moveTo>
                  <a:pt x="43814" y="46989"/>
                </a:moveTo>
                <a:lnTo>
                  <a:pt x="34416" y="46989"/>
                </a:lnTo>
                <a:lnTo>
                  <a:pt x="34416" y="79375"/>
                </a:lnTo>
                <a:lnTo>
                  <a:pt x="43814" y="79375"/>
                </a:lnTo>
                <a:lnTo>
                  <a:pt x="43814" y="46989"/>
                </a:lnTo>
                <a:close/>
              </a:path>
              <a:path w="336550" h="111760">
                <a:moveTo>
                  <a:pt x="43814" y="11937"/>
                </a:moveTo>
                <a:lnTo>
                  <a:pt x="34416" y="11937"/>
                </a:lnTo>
                <a:lnTo>
                  <a:pt x="34416" y="39115"/>
                </a:lnTo>
                <a:lnTo>
                  <a:pt x="43814" y="39115"/>
                </a:lnTo>
                <a:lnTo>
                  <a:pt x="43814" y="11937"/>
                </a:lnTo>
                <a:close/>
              </a:path>
              <a:path w="336550" h="111760">
                <a:moveTo>
                  <a:pt x="271272" y="28193"/>
                </a:moveTo>
                <a:lnTo>
                  <a:pt x="252857" y="28193"/>
                </a:lnTo>
                <a:lnTo>
                  <a:pt x="245618" y="29717"/>
                </a:lnTo>
                <a:lnTo>
                  <a:pt x="234950" y="36067"/>
                </a:lnTo>
                <a:lnTo>
                  <a:pt x="232455" y="39750"/>
                </a:lnTo>
                <a:lnTo>
                  <a:pt x="232374" y="49275"/>
                </a:lnTo>
                <a:lnTo>
                  <a:pt x="234950" y="52831"/>
                </a:lnTo>
                <a:lnTo>
                  <a:pt x="245618" y="59181"/>
                </a:lnTo>
                <a:lnTo>
                  <a:pt x="252730" y="60832"/>
                </a:lnTo>
                <a:lnTo>
                  <a:pt x="271145" y="60832"/>
                </a:lnTo>
                <a:lnTo>
                  <a:pt x="278384" y="59308"/>
                </a:lnTo>
                <a:lnTo>
                  <a:pt x="283590" y="56133"/>
                </a:lnTo>
                <a:lnTo>
                  <a:pt x="288035" y="53593"/>
                </a:lnTo>
                <a:lnTo>
                  <a:pt x="255650" y="53593"/>
                </a:lnTo>
                <a:lnTo>
                  <a:pt x="250698" y="52704"/>
                </a:lnTo>
                <a:lnTo>
                  <a:pt x="247396" y="51053"/>
                </a:lnTo>
                <a:lnTo>
                  <a:pt x="244221" y="49529"/>
                </a:lnTo>
                <a:lnTo>
                  <a:pt x="242661" y="47370"/>
                </a:lnTo>
                <a:lnTo>
                  <a:pt x="242570" y="41655"/>
                </a:lnTo>
                <a:lnTo>
                  <a:pt x="244221" y="39369"/>
                </a:lnTo>
                <a:lnTo>
                  <a:pt x="247523" y="37591"/>
                </a:lnTo>
                <a:lnTo>
                  <a:pt x="250825" y="35940"/>
                </a:lnTo>
                <a:lnTo>
                  <a:pt x="255650" y="35051"/>
                </a:lnTo>
                <a:lnTo>
                  <a:pt x="286922" y="35051"/>
                </a:lnTo>
                <a:lnTo>
                  <a:pt x="278511" y="29717"/>
                </a:lnTo>
                <a:lnTo>
                  <a:pt x="271272" y="28193"/>
                </a:lnTo>
                <a:close/>
              </a:path>
              <a:path w="336550" h="111760">
                <a:moveTo>
                  <a:pt x="286922" y="35051"/>
                </a:moveTo>
                <a:lnTo>
                  <a:pt x="268350" y="35051"/>
                </a:lnTo>
                <a:lnTo>
                  <a:pt x="273176" y="36067"/>
                </a:lnTo>
                <a:lnTo>
                  <a:pt x="276478" y="37845"/>
                </a:lnTo>
                <a:lnTo>
                  <a:pt x="279653" y="39750"/>
                </a:lnTo>
                <a:lnTo>
                  <a:pt x="281177" y="42036"/>
                </a:lnTo>
                <a:lnTo>
                  <a:pt x="281177" y="47370"/>
                </a:lnTo>
                <a:lnTo>
                  <a:pt x="279653" y="49529"/>
                </a:lnTo>
                <a:lnTo>
                  <a:pt x="276478" y="51180"/>
                </a:lnTo>
                <a:lnTo>
                  <a:pt x="273176" y="52831"/>
                </a:lnTo>
                <a:lnTo>
                  <a:pt x="268350" y="53593"/>
                </a:lnTo>
                <a:lnTo>
                  <a:pt x="288035" y="53593"/>
                </a:lnTo>
                <a:lnTo>
                  <a:pt x="288925" y="53085"/>
                </a:lnTo>
                <a:lnTo>
                  <a:pt x="291464" y="49275"/>
                </a:lnTo>
                <a:lnTo>
                  <a:pt x="291380" y="40004"/>
                </a:lnTo>
                <a:lnTo>
                  <a:pt x="288925" y="36321"/>
                </a:lnTo>
                <a:lnTo>
                  <a:pt x="286922" y="35051"/>
                </a:lnTo>
                <a:close/>
              </a:path>
              <a:path w="336550" h="111760">
                <a:moveTo>
                  <a:pt x="151764" y="36702"/>
                </a:moveTo>
                <a:lnTo>
                  <a:pt x="141605" y="36702"/>
                </a:lnTo>
                <a:lnTo>
                  <a:pt x="141511" y="45719"/>
                </a:lnTo>
                <a:lnTo>
                  <a:pt x="140715" y="50037"/>
                </a:lnTo>
                <a:lnTo>
                  <a:pt x="138937" y="54863"/>
                </a:lnTo>
                <a:lnTo>
                  <a:pt x="137160" y="59816"/>
                </a:lnTo>
                <a:lnTo>
                  <a:pt x="134620" y="64261"/>
                </a:lnTo>
                <a:lnTo>
                  <a:pt x="131063" y="68452"/>
                </a:lnTo>
                <a:lnTo>
                  <a:pt x="127635" y="72770"/>
                </a:lnTo>
                <a:lnTo>
                  <a:pt x="123698" y="76580"/>
                </a:lnTo>
                <a:lnTo>
                  <a:pt x="114553" y="82930"/>
                </a:lnTo>
                <a:lnTo>
                  <a:pt x="110998" y="85216"/>
                </a:lnTo>
                <a:lnTo>
                  <a:pt x="108585" y="86486"/>
                </a:lnTo>
                <a:lnTo>
                  <a:pt x="115824" y="93217"/>
                </a:lnTo>
                <a:lnTo>
                  <a:pt x="118490" y="91820"/>
                </a:lnTo>
                <a:lnTo>
                  <a:pt x="121538" y="89788"/>
                </a:lnTo>
                <a:lnTo>
                  <a:pt x="125095" y="86867"/>
                </a:lnTo>
                <a:lnTo>
                  <a:pt x="128650" y="84073"/>
                </a:lnTo>
                <a:lnTo>
                  <a:pt x="131952" y="81025"/>
                </a:lnTo>
                <a:lnTo>
                  <a:pt x="135000" y="77723"/>
                </a:lnTo>
                <a:lnTo>
                  <a:pt x="138049" y="74548"/>
                </a:lnTo>
                <a:lnTo>
                  <a:pt x="146685" y="59308"/>
                </a:lnTo>
                <a:lnTo>
                  <a:pt x="156343" y="59308"/>
                </a:lnTo>
                <a:lnTo>
                  <a:pt x="152781" y="50926"/>
                </a:lnTo>
                <a:lnTo>
                  <a:pt x="151764" y="45719"/>
                </a:lnTo>
                <a:lnTo>
                  <a:pt x="151764" y="36702"/>
                </a:lnTo>
                <a:close/>
              </a:path>
              <a:path w="336550" h="111760">
                <a:moveTo>
                  <a:pt x="156343" y="59308"/>
                </a:moveTo>
                <a:lnTo>
                  <a:pt x="146685" y="59308"/>
                </a:lnTo>
                <a:lnTo>
                  <a:pt x="147574" y="61594"/>
                </a:lnTo>
                <a:lnTo>
                  <a:pt x="167894" y="85470"/>
                </a:lnTo>
                <a:lnTo>
                  <a:pt x="171576" y="88264"/>
                </a:lnTo>
                <a:lnTo>
                  <a:pt x="174498" y="90169"/>
                </a:lnTo>
                <a:lnTo>
                  <a:pt x="176530" y="91312"/>
                </a:lnTo>
                <a:lnTo>
                  <a:pt x="182499" y="84073"/>
                </a:lnTo>
                <a:lnTo>
                  <a:pt x="180086" y="82930"/>
                </a:lnTo>
                <a:lnTo>
                  <a:pt x="177164" y="81152"/>
                </a:lnTo>
                <a:lnTo>
                  <a:pt x="170814" y="76580"/>
                </a:lnTo>
                <a:lnTo>
                  <a:pt x="167386" y="73405"/>
                </a:lnTo>
                <a:lnTo>
                  <a:pt x="160020" y="65531"/>
                </a:lnTo>
                <a:lnTo>
                  <a:pt x="157099" y="61086"/>
                </a:lnTo>
                <a:lnTo>
                  <a:pt x="156343" y="59308"/>
                </a:lnTo>
                <a:close/>
              </a:path>
              <a:path w="336550" h="111760">
                <a:moveTo>
                  <a:pt x="178435" y="28701"/>
                </a:moveTo>
                <a:lnTo>
                  <a:pt x="114808" y="28701"/>
                </a:lnTo>
                <a:lnTo>
                  <a:pt x="114808" y="36702"/>
                </a:lnTo>
                <a:lnTo>
                  <a:pt x="178435" y="36702"/>
                </a:lnTo>
                <a:lnTo>
                  <a:pt x="178435" y="28701"/>
                </a:lnTo>
                <a:close/>
              </a:path>
              <a:path w="336550" h="111760">
                <a:moveTo>
                  <a:pt x="296799" y="15112"/>
                </a:moveTo>
                <a:lnTo>
                  <a:pt x="226822" y="15112"/>
                </a:lnTo>
                <a:lnTo>
                  <a:pt x="226822" y="22351"/>
                </a:lnTo>
                <a:lnTo>
                  <a:pt x="296799" y="22351"/>
                </a:lnTo>
                <a:lnTo>
                  <a:pt x="296799" y="15112"/>
                </a:lnTo>
                <a:close/>
              </a:path>
              <a:path w="336550" h="111760">
                <a:moveTo>
                  <a:pt x="164719" y="6476"/>
                </a:moveTo>
                <a:lnTo>
                  <a:pt x="128524" y="6476"/>
                </a:lnTo>
                <a:lnTo>
                  <a:pt x="128524" y="14477"/>
                </a:lnTo>
                <a:lnTo>
                  <a:pt x="164719" y="14477"/>
                </a:lnTo>
                <a:lnTo>
                  <a:pt x="164719" y="6476"/>
                </a:lnTo>
                <a:close/>
              </a:path>
              <a:path w="336550" h="111760">
                <a:moveTo>
                  <a:pt x="279781" y="507"/>
                </a:moveTo>
                <a:lnTo>
                  <a:pt x="243077" y="507"/>
                </a:lnTo>
                <a:lnTo>
                  <a:pt x="243077" y="7619"/>
                </a:lnTo>
                <a:lnTo>
                  <a:pt x="279781" y="7619"/>
                </a:lnTo>
                <a:lnTo>
                  <a:pt x="279781" y="507"/>
                </a:lnTo>
                <a:close/>
              </a:path>
              <a:path w="336550" h="111760">
                <a:moveTo>
                  <a:pt x="319405" y="0"/>
                </a:moveTo>
                <a:lnTo>
                  <a:pt x="310007" y="0"/>
                </a:lnTo>
                <a:lnTo>
                  <a:pt x="310007" y="62610"/>
                </a:lnTo>
                <a:lnTo>
                  <a:pt x="319405" y="62610"/>
                </a:lnTo>
                <a:lnTo>
                  <a:pt x="319405" y="35305"/>
                </a:lnTo>
                <a:lnTo>
                  <a:pt x="336296" y="35305"/>
                </a:lnTo>
                <a:lnTo>
                  <a:pt x="336296" y="27558"/>
                </a:lnTo>
                <a:lnTo>
                  <a:pt x="319405" y="27558"/>
                </a:lnTo>
                <a:lnTo>
                  <a:pt x="319405" y="0"/>
                </a:lnTo>
                <a:close/>
              </a:path>
              <a:path w="336550" h="111760">
                <a:moveTo>
                  <a:pt x="208661" y="0"/>
                </a:moveTo>
                <a:lnTo>
                  <a:pt x="199136" y="0"/>
                </a:lnTo>
                <a:lnTo>
                  <a:pt x="199136" y="111251"/>
                </a:lnTo>
                <a:lnTo>
                  <a:pt x="208661" y="111251"/>
                </a:lnTo>
                <a:lnTo>
                  <a:pt x="208661" y="0"/>
                </a:lnTo>
                <a:close/>
              </a:path>
              <a:path w="336550" h="111760">
                <a:moveTo>
                  <a:pt x="92328" y="52704"/>
                </a:moveTo>
                <a:lnTo>
                  <a:pt x="83058" y="52704"/>
                </a:lnTo>
                <a:lnTo>
                  <a:pt x="83058" y="111251"/>
                </a:lnTo>
                <a:lnTo>
                  <a:pt x="92328" y="111251"/>
                </a:lnTo>
                <a:lnTo>
                  <a:pt x="92328" y="52704"/>
                </a:lnTo>
                <a:close/>
              </a:path>
              <a:path w="336550" h="111760">
                <a:moveTo>
                  <a:pt x="67056" y="2539"/>
                </a:moveTo>
                <a:lnTo>
                  <a:pt x="57785" y="2539"/>
                </a:lnTo>
                <a:lnTo>
                  <a:pt x="57785" y="106171"/>
                </a:lnTo>
                <a:lnTo>
                  <a:pt x="67056" y="106171"/>
                </a:lnTo>
                <a:lnTo>
                  <a:pt x="67056" y="52704"/>
                </a:lnTo>
                <a:lnTo>
                  <a:pt x="92328" y="52704"/>
                </a:lnTo>
                <a:lnTo>
                  <a:pt x="92328" y="44068"/>
                </a:lnTo>
                <a:lnTo>
                  <a:pt x="67056" y="44068"/>
                </a:lnTo>
                <a:lnTo>
                  <a:pt x="67056" y="2539"/>
                </a:lnTo>
                <a:close/>
              </a:path>
              <a:path w="336550" h="111760">
                <a:moveTo>
                  <a:pt x="92328" y="0"/>
                </a:moveTo>
                <a:lnTo>
                  <a:pt x="83058" y="0"/>
                </a:lnTo>
                <a:lnTo>
                  <a:pt x="83058" y="44068"/>
                </a:lnTo>
                <a:lnTo>
                  <a:pt x="92328" y="44068"/>
                </a:lnTo>
                <a:lnTo>
                  <a:pt x="9232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856735" y="6157721"/>
            <a:ext cx="221996" cy="11341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136135" y="6157214"/>
            <a:ext cx="805179" cy="11391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008117" y="6157721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89" h="111760">
                <a:moveTo>
                  <a:pt x="245872" y="78739"/>
                </a:moveTo>
                <a:lnTo>
                  <a:pt x="236347" y="78739"/>
                </a:lnTo>
                <a:lnTo>
                  <a:pt x="236347" y="108711"/>
                </a:lnTo>
                <a:lnTo>
                  <a:pt x="321056" y="108711"/>
                </a:lnTo>
                <a:lnTo>
                  <a:pt x="321056" y="100837"/>
                </a:lnTo>
                <a:lnTo>
                  <a:pt x="245872" y="100837"/>
                </a:lnTo>
                <a:lnTo>
                  <a:pt x="245872" y="78739"/>
                </a:lnTo>
                <a:close/>
              </a:path>
              <a:path w="440689" h="111760">
                <a:moveTo>
                  <a:pt x="283083" y="67817"/>
                </a:moveTo>
                <a:lnTo>
                  <a:pt x="273685" y="67817"/>
                </a:lnTo>
                <a:lnTo>
                  <a:pt x="273685" y="91820"/>
                </a:lnTo>
                <a:lnTo>
                  <a:pt x="283083" y="91820"/>
                </a:lnTo>
                <a:lnTo>
                  <a:pt x="283083" y="67817"/>
                </a:lnTo>
                <a:close/>
              </a:path>
              <a:path w="440689" h="111760">
                <a:moveTo>
                  <a:pt x="332486" y="60070"/>
                </a:moveTo>
                <a:lnTo>
                  <a:pt x="221107" y="60070"/>
                </a:lnTo>
                <a:lnTo>
                  <a:pt x="221107" y="67817"/>
                </a:lnTo>
                <a:lnTo>
                  <a:pt x="332486" y="67817"/>
                </a:lnTo>
                <a:lnTo>
                  <a:pt x="332486" y="60070"/>
                </a:lnTo>
                <a:close/>
              </a:path>
              <a:path w="440689" h="111760">
                <a:moveTo>
                  <a:pt x="426212" y="76834"/>
                </a:moveTo>
                <a:lnTo>
                  <a:pt x="385738" y="79363"/>
                </a:lnTo>
                <a:lnTo>
                  <a:pt x="342646" y="79628"/>
                </a:lnTo>
                <a:lnTo>
                  <a:pt x="342646" y="87629"/>
                </a:lnTo>
                <a:lnTo>
                  <a:pt x="398041" y="86824"/>
                </a:lnTo>
                <a:lnTo>
                  <a:pt x="426212" y="84962"/>
                </a:lnTo>
                <a:lnTo>
                  <a:pt x="426212" y="76834"/>
                </a:lnTo>
                <a:close/>
              </a:path>
              <a:path w="440689" h="111760">
                <a:moveTo>
                  <a:pt x="165481" y="74548"/>
                </a:moveTo>
                <a:lnTo>
                  <a:pt x="155956" y="74548"/>
                </a:lnTo>
                <a:lnTo>
                  <a:pt x="155956" y="111251"/>
                </a:lnTo>
                <a:lnTo>
                  <a:pt x="165481" y="111251"/>
                </a:lnTo>
                <a:lnTo>
                  <a:pt x="165481" y="74548"/>
                </a:lnTo>
                <a:close/>
              </a:path>
              <a:path w="440689" h="111760">
                <a:moveTo>
                  <a:pt x="216662" y="66675"/>
                </a:moveTo>
                <a:lnTo>
                  <a:pt x="105283" y="66675"/>
                </a:lnTo>
                <a:lnTo>
                  <a:pt x="105283" y="74548"/>
                </a:lnTo>
                <a:lnTo>
                  <a:pt x="216662" y="74548"/>
                </a:lnTo>
                <a:lnTo>
                  <a:pt x="216662" y="66675"/>
                </a:lnTo>
                <a:close/>
              </a:path>
              <a:path w="440689" h="111760">
                <a:moveTo>
                  <a:pt x="129921" y="3301"/>
                </a:moveTo>
                <a:lnTo>
                  <a:pt x="120523" y="3301"/>
                </a:lnTo>
                <a:lnTo>
                  <a:pt x="120523" y="52323"/>
                </a:lnTo>
                <a:lnTo>
                  <a:pt x="201422" y="52323"/>
                </a:lnTo>
                <a:lnTo>
                  <a:pt x="201422" y="44450"/>
                </a:lnTo>
                <a:lnTo>
                  <a:pt x="129921" y="44450"/>
                </a:lnTo>
                <a:lnTo>
                  <a:pt x="129921" y="26034"/>
                </a:lnTo>
                <a:lnTo>
                  <a:pt x="201422" y="26034"/>
                </a:lnTo>
                <a:lnTo>
                  <a:pt x="201422" y="18287"/>
                </a:lnTo>
                <a:lnTo>
                  <a:pt x="129921" y="18287"/>
                </a:lnTo>
                <a:lnTo>
                  <a:pt x="129921" y="3301"/>
                </a:lnTo>
                <a:close/>
              </a:path>
              <a:path w="440689" h="111760">
                <a:moveTo>
                  <a:pt x="201422" y="26034"/>
                </a:moveTo>
                <a:lnTo>
                  <a:pt x="192024" y="26034"/>
                </a:lnTo>
                <a:lnTo>
                  <a:pt x="192024" y="44450"/>
                </a:lnTo>
                <a:lnTo>
                  <a:pt x="201422" y="44450"/>
                </a:lnTo>
                <a:lnTo>
                  <a:pt x="201422" y="26034"/>
                </a:lnTo>
                <a:close/>
              </a:path>
              <a:path w="440689" h="111760">
                <a:moveTo>
                  <a:pt x="201422" y="3301"/>
                </a:moveTo>
                <a:lnTo>
                  <a:pt x="192024" y="3301"/>
                </a:lnTo>
                <a:lnTo>
                  <a:pt x="192024" y="18287"/>
                </a:lnTo>
                <a:lnTo>
                  <a:pt x="201422" y="18287"/>
                </a:lnTo>
                <a:lnTo>
                  <a:pt x="201422" y="3301"/>
                </a:lnTo>
                <a:close/>
              </a:path>
              <a:path w="440689" h="111760">
                <a:moveTo>
                  <a:pt x="245745" y="2539"/>
                </a:moveTo>
                <a:lnTo>
                  <a:pt x="236347" y="2539"/>
                </a:lnTo>
                <a:lnTo>
                  <a:pt x="236347" y="48259"/>
                </a:lnTo>
                <a:lnTo>
                  <a:pt x="317246" y="48259"/>
                </a:lnTo>
                <a:lnTo>
                  <a:pt x="317246" y="40639"/>
                </a:lnTo>
                <a:lnTo>
                  <a:pt x="245745" y="40639"/>
                </a:lnTo>
                <a:lnTo>
                  <a:pt x="245745" y="23494"/>
                </a:lnTo>
                <a:lnTo>
                  <a:pt x="317246" y="23494"/>
                </a:lnTo>
                <a:lnTo>
                  <a:pt x="317246" y="15875"/>
                </a:lnTo>
                <a:lnTo>
                  <a:pt x="245745" y="15875"/>
                </a:lnTo>
                <a:lnTo>
                  <a:pt x="245745" y="2539"/>
                </a:lnTo>
                <a:close/>
              </a:path>
              <a:path w="440689" h="111760">
                <a:moveTo>
                  <a:pt x="317246" y="23494"/>
                </a:moveTo>
                <a:lnTo>
                  <a:pt x="307975" y="23494"/>
                </a:lnTo>
                <a:lnTo>
                  <a:pt x="307975" y="40639"/>
                </a:lnTo>
                <a:lnTo>
                  <a:pt x="317246" y="40639"/>
                </a:lnTo>
                <a:lnTo>
                  <a:pt x="317246" y="23494"/>
                </a:lnTo>
                <a:close/>
              </a:path>
              <a:path w="440689" h="111760">
                <a:moveTo>
                  <a:pt x="317246" y="2539"/>
                </a:moveTo>
                <a:lnTo>
                  <a:pt x="307975" y="2539"/>
                </a:lnTo>
                <a:lnTo>
                  <a:pt x="307975" y="15875"/>
                </a:lnTo>
                <a:lnTo>
                  <a:pt x="317246" y="15875"/>
                </a:lnTo>
                <a:lnTo>
                  <a:pt x="317246" y="2539"/>
                </a:lnTo>
                <a:close/>
              </a:path>
              <a:path w="440689" h="111760">
                <a:moveTo>
                  <a:pt x="389509" y="7238"/>
                </a:moveTo>
                <a:lnTo>
                  <a:pt x="371475" y="7238"/>
                </a:lnTo>
                <a:lnTo>
                  <a:pt x="364109" y="9905"/>
                </a:lnTo>
                <a:lnTo>
                  <a:pt x="358267" y="15239"/>
                </a:lnTo>
                <a:lnTo>
                  <a:pt x="352552" y="20573"/>
                </a:lnTo>
                <a:lnTo>
                  <a:pt x="349631" y="26923"/>
                </a:lnTo>
                <a:lnTo>
                  <a:pt x="349631" y="41909"/>
                </a:lnTo>
                <a:lnTo>
                  <a:pt x="352552" y="48259"/>
                </a:lnTo>
                <a:lnTo>
                  <a:pt x="358267" y="53720"/>
                </a:lnTo>
                <a:lnTo>
                  <a:pt x="364109" y="59054"/>
                </a:lnTo>
                <a:lnTo>
                  <a:pt x="371475" y="61848"/>
                </a:lnTo>
                <a:lnTo>
                  <a:pt x="389509" y="61848"/>
                </a:lnTo>
                <a:lnTo>
                  <a:pt x="396875" y="59054"/>
                </a:lnTo>
                <a:lnTo>
                  <a:pt x="402717" y="53720"/>
                </a:lnTo>
                <a:lnTo>
                  <a:pt x="373761" y="53720"/>
                </a:lnTo>
                <a:lnTo>
                  <a:pt x="368554" y="51815"/>
                </a:lnTo>
                <a:lnTo>
                  <a:pt x="361188" y="44195"/>
                </a:lnTo>
                <a:lnTo>
                  <a:pt x="359410" y="39750"/>
                </a:lnTo>
                <a:lnTo>
                  <a:pt x="359410" y="29209"/>
                </a:lnTo>
                <a:lnTo>
                  <a:pt x="361188" y="24764"/>
                </a:lnTo>
                <a:lnTo>
                  <a:pt x="368554" y="17144"/>
                </a:lnTo>
                <a:lnTo>
                  <a:pt x="373761" y="15239"/>
                </a:lnTo>
                <a:lnTo>
                  <a:pt x="402717" y="15239"/>
                </a:lnTo>
                <a:lnTo>
                  <a:pt x="396875" y="9905"/>
                </a:lnTo>
                <a:lnTo>
                  <a:pt x="389509" y="7238"/>
                </a:lnTo>
                <a:close/>
              </a:path>
              <a:path w="440689" h="111760">
                <a:moveTo>
                  <a:pt x="402717" y="15239"/>
                </a:moveTo>
                <a:lnTo>
                  <a:pt x="387223" y="15239"/>
                </a:lnTo>
                <a:lnTo>
                  <a:pt x="392430" y="17144"/>
                </a:lnTo>
                <a:lnTo>
                  <a:pt x="395986" y="20954"/>
                </a:lnTo>
                <a:lnTo>
                  <a:pt x="399669" y="24764"/>
                </a:lnTo>
                <a:lnTo>
                  <a:pt x="401447" y="29209"/>
                </a:lnTo>
                <a:lnTo>
                  <a:pt x="401447" y="39750"/>
                </a:lnTo>
                <a:lnTo>
                  <a:pt x="399669" y="44195"/>
                </a:lnTo>
                <a:lnTo>
                  <a:pt x="395986" y="48005"/>
                </a:lnTo>
                <a:lnTo>
                  <a:pt x="392430" y="51815"/>
                </a:lnTo>
                <a:lnTo>
                  <a:pt x="387223" y="53720"/>
                </a:lnTo>
                <a:lnTo>
                  <a:pt x="402717" y="53720"/>
                </a:lnTo>
                <a:lnTo>
                  <a:pt x="408432" y="48259"/>
                </a:lnTo>
                <a:lnTo>
                  <a:pt x="411353" y="41909"/>
                </a:lnTo>
                <a:lnTo>
                  <a:pt x="411353" y="26923"/>
                </a:lnTo>
                <a:lnTo>
                  <a:pt x="408432" y="20573"/>
                </a:lnTo>
                <a:lnTo>
                  <a:pt x="402717" y="15239"/>
                </a:lnTo>
                <a:close/>
              </a:path>
              <a:path w="440689" h="111760">
                <a:moveTo>
                  <a:pt x="39624" y="14350"/>
                </a:moveTo>
                <a:lnTo>
                  <a:pt x="0" y="14350"/>
                </a:lnTo>
                <a:lnTo>
                  <a:pt x="0" y="85470"/>
                </a:lnTo>
                <a:lnTo>
                  <a:pt x="13970" y="85470"/>
                </a:lnTo>
                <a:lnTo>
                  <a:pt x="19558" y="85343"/>
                </a:lnTo>
                <a:lnTo>
                  <a:pt x="25146" y="85089"/>
                </a:lnTo>
                <a:lnTo>
                  <a:pt x="30861" y="84962"/>
                </a:lnTo>
                <a:lnTo>
                  <a:pt x="35814" y="84581"/>
                </a:lnTo>
                <a:lnTo>
                  <a:pt x="39751" y="83946"/>
                </a:lnTo>
                <a:lnTo>
                  <a:pt x="46736" y="83057"/>
                </a:lnTo>
                <a:lnTo>
                  <a:pt x="48768" y="82676"/>
                </a:lnTo>
                <a:lnTo>
                  <a:pt x="48768" y="77342"/>
                </a:lnTo>
                <a:lnTo>
                  <a:pt x="9525" y="77342"/>
                </a:lnTo>
                <a:lnTo>
                  <a:pt x="9525" y="22351"/>
                </a:lnTo>
                <a:lnTo>
                  <a:pt x="39624" y="22351"/>
                </a:lnTo>
                <a:lnTo>
                  <a:pt x="39624" y="14350"/>
                </a:lnTo>
                <a:close/>
              </a:path>
              <a:path w="440689" h="111760">
                <a:moveTo>
                  <a:pt x="48768" y="74802"/>
                </a:moveTo>
                <a:lnTo>
                  <a:pt x="46482" y="75183"/>
                </a:lnTo>
                <a:lnTo>
                  <a:pt x="43434" y="75564"/>
                </a:lnTo>
                <a:lnTo>
                  <a:pt x="39370" y="76200"/>
                </a:lnTo>
                <a:lnTo>
                  <a:pt x="35433" y="76707"/>
                </a:lnTo>
                <a:lnTo>
                  <a:pt x="31496" y="76961"/>
                </a:lnTo>
                <a:lnTo>
                  <a:pt x="27686" y="77088"/>
                </a:lnTo>
                <a:lnTo>
                  <a:pt x="9525" y="77342"/>
                </a:lnTo>
                <a:lnTo>
                  <a:pt x="48768" y="77342"/>
                </a:lnTo>
                <a:lnTo>
                  <a:pt x="48768" y="74802"/>
                </a:lnTo>
                <a:close/>
              </a:path>
              <a:path w="440689" h="111760">
                <a:moveTo>
                  <a:pt x="440182" y="0"/>
                </a:moveTo>
                <a:lnTo>
                  <a:pt x="430657" y="0"/>
                </a:lnTo>
                <a:lnTo>
                  <a:pt x="430657" y="111251"/>
                </a:lnTo>
                <a:lnTo>
                  <a:pt x="440182" y="111251"/>
                </a:lnTo>
                <a:lnTo>
                  <a:pt x="440182" y="0"/>
                </a:lnTo>
                <a:close/>
              </a:path>
              <a:path w="440689" h="111760">
                <a:moveTo>
                  <a:pt x="91312" y="52323"/>
                </a:moveTo>
                <a:lnTo>
                  <a:pt x="82042" y="52323"/>
                </a:lnTo>
                <a:lnTo>
                  <a:pt x="82042" y="111251"/>
                </a:lnTo>
                <a:lnTo>
                  <a:pt x="91312" y="111251"/>
                </a:lnTo>
                <a:lnTo>
                  <a:pt x="91312" y="52323"/>
                </a:lnTo>
                <a:close/>
              </a:path>
              <a:path w="440689" h="111760">
                <a:moveTo>
                  <a:pt x="64770" y="2539"/>
                </a:moveTo>
                <a:lnTo>
                  <a:pt x="55499" y="2539"/>
                </a:lnTo>
                <a:lnTo>
                  <a:pt x="55499" y="106171"/>
                </a:lnTo>
                <a:lnTo>
                  <a:pt x="64770" y="106171"/>
                </a:lnTo>
                <a:lnTo>
                  <a:pt x="64770" y="52323"/>
                </a:lnTo>
                <a:lnTo>
                  <a:pt x="91312" y="52323"/>
                </a:lnTo>
                <a:lnTo>
                  <a:pt x="91312" y="44068"/>
                </a:lnTo>
                <a:lnTo>
                  <a:pt x="64770" y="44068"/>
                </a:lnTo>
                <a:lnTo>
                  <a:pt x="64770" y="2539"/>
                </a:lnTo>
                <a:close/>
              </a:path>
              <a:path w="440689" h="111760">
                <a:moveTo>
                  <a:pt x="91312" y="0"/>
                </a:moveTo>
                <a:lnTo>
                  <a:pt x="82042" y="0"/>
                </a:lnTo>
                <a:lnTo>
                  <a:pt x="82042" y="44068"/>
                </a:lnTo>
                <a:lnTo>
                  <a:pt x="91312" y="44068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516117" y="6157721"/>
            <a:ext cx="446405" cy="113664"/>
          </a:xfrm>
          <a:custGeom>
            <a:avLst/>
            <a:gdLst/>
            <a:ahLst/>
            <a:cxnLst/>
            <a:rect l="l" t="t" r="r" b="b"/>
            <a:pathLst>
              <a:path w="446404" h="113664">
                <a:moveTo>
                  <a:pt x="168148" y="71500"/>
                </a:moveTo>
                <a:lnTo>
                  <a:pt x="128143" y="81406"/>
                </a:lnTo>
                <a:lnTo>
                  <a:pt x="124333" y="86359"/>
                </a:lnTo>
                <a:lnTo>
                  <a:pt x="124333" y="98551"/>
                </a:lnTo>
                <a:lnTo>
                  <a:pt x="168148" y="113537"/>
                </a:lnTo>
                <a:lnTo>
                  <a:pt x="177883" y="113158"/>
                </a:lnTo>
                <a:lnTo>
                  <a:pt x="186499" y="112029"/>
                </a:lnTo>
                <a:lnTo>
                  <a:pt x="193972" y="110162"/>
                </a:lnTo>
                <a:lnTo>
                  <a:pt x="200279" y="107568"/>
                </a:lnTo>
                <a:lnTo>
                  <a:pt x="203527" y="105917"/>
                </a:lnTo>
                <a:lnTo>
                  <a:pt x="158369" y="105917"/>
                </a:lnTo>
                <a:lnTo>
                  <a:pt x="150368" y="104775"/>
                </a:lnTo>
                <a:lnTo>
                  <a:pt x="144145" y="102234"/>
                </a:lnTo>
                <a:lnTo>
                  <a:pt x="137922" y="99821"/>
                </a:lnTo>
                <a:lnTo>
                  <a:pt x="134991" y="96646"/>
                </a:lnTo>
                <a:lnTo>
                  <a:pt x="134874" y="88137"/>
                </a:lnTo>
                <a:lnTo>
                  <a:pt x="137922" y="84962"/>
                </a:lnTo>
                <a:lnTo>
                  <a:pt x="150368" y="80136"/>
                </a:lnTo>
                <a:lnTo>
                  <a:pt x="158369" y="78993"/>
                </a:lnTo>
                <a:lnTo>
                  <a:pt x="203277" y="78993"/>
                </a:lnTo>
                <a:lnTo>
                  <a:pt x="200279" y="77469"/>
                </a:lnTo>
                <a:lnTo>
                  <a:pt x="193972" y="74876"/>
                </a:lnTo>
                <a:lnTo>
                  <a:pt x="186499" y="73009"/>
                </a:lnTo>
                <a:lnTo>
                  <a:pt x="177883" y="71880"/>
                </a:lnTo>
                <a:lnTo>
                  <a:pt x="168148" y="71500"/>
                </a:lnTo>
                <a:close/>
              </a:path>
              <a:path w="446404" h="113664">
                <a:moveTo>
                  <a:pt x="203277" y="78993"/>
                </a:moveTo>
                <a:lnTo>
                  <a:pt x="177673" y="78993"/>
                </a:lnTo>
                <a:lnTo>
                  <a:pt x="185547" y="80263"/>
                </a:lnTo>
                <a:lnTo>
                  <a:pt x="191770" y="82550"/>
                </a:lnTo>
                <a:lnTo>
                  <a:pt x="198120" y="84962"/>
                </a:lnTo>
                <a:lnTo>
                  <a:pt x="201050" y="88137"/>
                </a:lnTo>
                <a:lnTo>
                  <a:pt x="201168" y="96646"/>
                </a:lnTo>
                <a:lnTo>
                  <a:pt x="198120" y="99821"/>
                </a:lnTo>
                <a:lnTo>
                  <a:pt x="191770" y="102234"/>
                </a:lnTo>
                <a:lnTo>
                  <a:pt x="185547" y="104775"/>
                </a:lnTo>
                <a:lnTo>
                  <a:pt x="177673" y="105917"/>
                </a:lnTo>
                <a:lnTo>
                  <a:pt x="203527" y="105917"/>
                </a:lnTo>
                <a:lnTo>
                  <a:pt x="208026" y="103631"/>
                </a:lnTo>
                <a:lnTo>
                  <a:pt x="211836" y="98551"/>
                </a:lnTo>
                <a:lnTo>
                  <a:pt x="211836" y="86359"/>
                </a:lnTo>
                <a:lnTo>
                  <a:pt x="208026" y="81406"/>
                </a:lnTo>
                <a:lnTo>
                  <a:pt x="203277" y="78993"/>
                </a:lnTo>
                <a:close/>
              </a:path>
              <a:path w="446404" h="113664">
                <a:moveTo>
                  <a:pt x="100203" y="73532"/>
                </a:moveTo>
                <a:lnTo>
                  <a:pt x="19304" y="73532"/>
                </a:lnTo>
                <a:lnTo>
                  <a:pt x="19304" y="81279"/>
                </a:lnTo>
                <a:lnTo>
                  <a:pt x="90805" y="81279"/>
                </a:lnTo>
                <a:lnTo>
                  <a:pt x="90805" y="111251"/>
                </a:lnTo>
                <a:lnTo>
                  <a:pt x="100203" y="111251"/>
                </a:lnTo>
                <a:lnTo>
                  <a:pt x="100203" y="73532"/>
                </a:lnTo>
                <a:close/>
              </a:path>
              <a:path w="446404" h="113664">
                <a:moveTo>
                  <a:pt x="223774" y="55371"/>
                </a:moveTo>
                <a:lnTo>
                  <a:pt x="112395" y="55371"/>
                </a:lnTo>
                <a:lnTo>
                  <a:pt x="112395" y="63245"/>
                </a:lnTo>
                <a:lnTo>
                  <a:pt x="223774" y="63245"/>
                </a:lnTo>
                <a:lnTo>
                  <a:pt x="223774" y="55371"/>
                </a:lnTo>
                <a:close/>
              </a:path>
              <a:path w="446404" h="113664">
                <a:moveTo>
                  <a:pt x="172847" y="39496"/>
                </a:moveTo>
                <a:lnTo>
                  <a:pt x="163322" y="39496"/>
                </a:lnTo>
                <a:lnTo>
                  <a:pt x="163322" y="55371"/>
                </a:lnTo>
                <a:lnTo>
                  <a:pt x="172847" y="55371"/>
                </a:lnTo>
                <a:lnTo>
                  <a:pt x="172847" y="39496"/>
                </a:lnTo>
                <a:close/>
              </a:path>
              <a:path w="446404" h="113664">
                <a:moveTo>
                  <a:pt x="173228" y="12191"/>
                </a:moveTo>
                <a:lnTo>
                  <a:pt x="163068" y="12191"/>
                </a:lnTo>
                <a:lnTo>
                  <a:pt x="162306" y="15747"/>
                </a:lnTo>
                <a:lnTo>
                  <a:pt x="160147" y="18922"/>
                </a:lnTo>
                <a:lnTo>
                  <a:pt x="156464" y="22097"/>
                </a:lnTo>
                <a:lnTo>
                  <a:pt x="152781" y="25400"/>
                </a:lnTo>
                <a:lnTo>
                  <a:pt x="148844" y="27939"/>
                </a:lnTo>
                <a:lnTo>
                  <a:pt x="144907" y="29971"/>
                </a:lnTo>
                <a:lnTo>
                  <a:pt x="139700" y="32511"/>
                </a:lnTo>
                <a:lnTo>
                  <a:pt x="134747" y="34543"/>
                </a:lnTo>
                <a:lnTo>
                  <a:pt x="130175" y="35813"/>
                </a:lnTo>
                <a:lnTo>
                  <a:pt x="125603" y="37210"/>
                </a:lnTo>
                <a:lnTo>
                  <a:pt x="122174" y="38100"/>
                </a:lnTo>
                <a:lnTo>
                  <a:pt x="119887" y="38353"/>
                </a:lnTo>
                <a:lnTo>
                  <a:pt x="125984" y="45211"/>
                </a:lnTo>
                <a:lnTo>
                  <a:pt x="128143" y="44830"/>
                </a:lnTo>
                <a:lnTo>
                  <a:pt x="131318" y="44068"/>
                </a:lnTo>
                <a:lnTo>
                  <a:pt x="135382" y="42798"/>
                </a:lnTo>
                <a:lnTo>
                  <a:pt x="139446" y="41655"/>
                </a:lnTo>
                <a:lnTo>
                  <a:pt x="144018" y="39877"/>
                </a:lnTo>
                <a:lnTo>
                  <a:pt x="148844" y="37464"/>
                </a:lnTo>
                <a:lnTo>
                  <a:pt x="153035" y="35432"/>
                </a:lnTo>
                <a:lnTo>
                  <a:pt x="168275" y="22351"/>
                </a:lnTo>
                <a:lnTo>
                  <a:pt x="180242" y="22351"/>
                </a:lnTo>
                <a:lnTo>
                  <a:pt x="176276" y="18922"/>
                </a:lnTo>
                <a:lnTo>
                  <a:pt x="174117" y="15747"/>
                </a:lnTo>
                <a:lnTo>
                  <a:pt x="173355" y="12826"/>
                </a:lnTo>
                <a:lnTo>
                  <a:pt x="173228" y="12191"/>
                </a:lnTo>
                <a:close/>
              </a:path>
              <a:path w="446404" h="113664">
                <a:moveTo>
                  <a:pt x="180242" y="22351"/>
                </a:moveTo>
                <a:lnTo>
                  <a:pt x="168275" y="22351"/>
                </a:lnTo>
                <a:lnTo>
                  <a:pt x="169037" y="24002"/>
                </a:lnTo>
                <a:lnTo>
                  <a:pt x="187452" y="37464"/>
                </a:lnTo>
                <a:lnTo>
                  <a:pt x="192278" y="39877"/>
                </a:lnTo>
                <a:lnTo>
                  <a:pt x="196850" y="41655"/>
                </a:lnTo>
                <a:lnTo>
                  <a:pt x="200914" y="42798"/>
                </a:lnTo>
                <a:lnTo>
                  <a:pt x="204978" y="44068"/>
                </a:lnTo>
                <a:lnTo>
                  <a:pt x="208153" y="44830"/>
                </a:lnTo>
                <a:lnTo>
                  <a:pt x="210312" y="45211"/>
                </a:lnTo>
                <a:lnTo>
                  <a:pt x="216408" y="38353"/>
                </a:lnTo>
                <a:lnTo>
                  <a:pt x="214122" y="38100"/>
                </a:lnTo>
                <a:lnTo>
                  <a:pt x="210693" y="37210"/>
                </a:lnTo>
                <a:lnTo>
                  <a:pt x="206121" y="35813"/>
                </a:lnTo>
                <a:lnTo>
                  <a:pt x="201549" y="34543"/>
                </a:lnTo>
                <a:lnTo>
                  <a:pt x="196596" y="32511"/>
                </a:lnTo>
                <a:lnTo>
                  <a:pt x="191389" y="29971"/>
                </a:lnTo>
                <a:lnTo>
                  <a:pt x="187452" y="27939"/>
                </a:lnTo>
                <a:lnTo>
                  <a:pt x="183642" y="25400"/>
                </a:lnTo>
                <a:lnTo>
                  <a:pt x="180242" y="22351"/>
                </a:lnTo>
                <a:close/>
              </a:path>
              <a:path w="446404" h="113664">
                <a:moveTo>
                  <a:pt x="209550" y="4317"/>
                </a:moveTo>
                <a:lnTo>
                  <a:pt x="126619" y="4317"/>
                </a:lnTo>
                <a:lnTo>
                  <a:pt x="126619" y="12191"/>
                </a:lnTo>
                <a:lnTo>
                  <a:pt x="209550" y="12191"/>
                </a:lnTo>
                <a:lnTo>
                  <a:pt x="209550" y="4317"/>
                </a:lnTo>
                <a:close/>
              </a:path>
              <a:path w="446404" h="113664">
                <a:moveTo>
                  <a:pt x="308483" y="53339"/>
                </a:moveTo>
                <a:lnTo>
                  <a:pt x="299212" y="53339"/>
                </a:lnTo>
                <a:lnTo>
                  <a:pt x="299212" y="106171"/>
                </a:lnTo>
                <a:lnTo>
                  <a:pt x="308483" y="106171"/>
                </a:lnTo>
                <a:lnTo>
                  <a:pt x="308483" y="53339"/>
                </a:lnTo>
                <a:close/>
              </a:path>
              <a:path w="446404" h="113664">
                <a:moveTo>
                  <a:pt x="265684" y="10667"/>
                </a:moveTo>
                <a:lnTo>
                  <a:pt x="251587" y="10667"/>
                </a:lnTo>
                <a:lnTo>
                  <a:pt x="245491" y="14350"/>
                </a:lnTo>
                <a:lnTo>
                  <a:pt x="233426" y="51180"/>
                </a:lnTo>
                <a:lnTo>
                  <a:pt x="233878" y="60037"/>
                </a:lnTo>
                <a:lnTo>
                  <a:pt x="251587" y="91566"/>
                </a:lnTo>
                <a:lnTo>
                  <a:pt x="266065" y="91566"/>
                </a:lnTo>
                <a:lnTo>
                  <a:pt x="272034" y="88137"/>
                </a:lnTo>
                <a:lnTo>
                  <a:pt x="275580" y="83057"/>
                </a:lnTo>
                <a:lnTo>
                  <a:pt x="254000" y="83057"/>
                </a:lnTo>
                <a:lnTo>
                  <a:pt x="250062" y="80009"/>
                </a:lnTo>
                <a:lnTo>
                  <a:pt x="244525" y="67929"/>
                </a:lnTo>
                <a:lnTo>
                  <a:pt x="244451" y="67690"/>
                </a:lnTo>
                <a:lnTo>
                  <a:pt x="243078" y="60197"/>
                </a:lnTo>
                <a:lnTo>
                  <a:pt x="243078" y="42036"/>
                </a:lnTo>
                <a:lnTo>
                  <a:pt x="244475" y="34416"/>
                </a:lnTo>
                <a:lnTo>
                  <a:pt x="247269" y="28320"/>
                </a:lnTo>
                <a:lnTo>
                  <a:pt x="250062" y="22097"/>
                </a:lnTo>
                <a:lnTo>
                  <a:pt x="254000" y="19050"/>
                </a:lnTo>
                <a:lnTo>
                  <a:pt x="275399" y="19050"/>
                </a:lnTo>
                <a:lnTo>
                  <a:pt x="271399" y="13715"/>
                </a:lnTo>
                <a:lnTo>
                  <a:pt x="265684" y="10667"/>
                </a:lnTo>
                <a:close/>
              </a:path>
              <a:path w="446404" h="113664">
                <a:moveTo>
                  <a:pt x="275399" y="19050"/>
                </a:moveTo>
                <a:lnTo>
                  <a:pt x="263906" y="19050"/>
                </a:lnTo>
                <a:lnTo>
                  <a:pt x="267716" y="22097"/>
                </a:lnTo>
                <a:lnTo>
                  <a:pt x="270510" y="28320"/>
                </a:lnTo>
                <a:lnTo>
                  <a:pt x="273431" y="34416"/>
                </a:lnTo>
                <a:lnTo>
                  <a:pt x="274828" y="42036"/>
                </a:lnTo>
                <a:lnTo>
                  <a:pt x="274804" y="60197"/>
                </a:lnTo>
                <a:lnTo>
                  <a:pt x="273431" y="67690"/>
                </a:lnTo>
                <a:lnTo>
                  <a:pt x="270510" y="73786"/>
                </a:lnTo>
                <a:lnTo>
                  <a:pt x="267716" y="80009"/>
                </a:lnTo>
                <a:lnTo>
                  <a:pt x="263906" y="83057"/>
                </a:lnTo>
                <a:lnTo>
                  <a:pt x="275580" y="83057"/>
                </a:lnTo>
                <a:lnTo>
                  <a:pt x="284353" y="53720"/>
                </a:lnTo>
                <a:lnTo>
                  <a:pt x="284353" y="53339"/>
                </a:lnTo>
                <a:lnTo>
                  <a:pt x="308483" y="53339"/>
                </a:lnTo>
                <a:lnTo>
                  <a:pt x="308483" y="44830"/>
                </a:lnTo>
                <a:lnTo>
                  <a:pt x="284099" y="44830"/>
                </a:lnTo>
                <a:lnTo>
                  <a:pt x="283150" y="37332"/>
                </a:lnTo>
                <a:lnTo>
                  <a:pt x="281463" y="30654"/>
                </a:lnTo>
                <a:lnTo>
                  <a:pt x="279062" y="24810"/>
                </a:lnTo>
                <a:lnTo>
                  <a:pt x="275971" y="19811"/>
                </a:lnTo>
                <a:lnTo>
                  <a:pt x="275399" y="19050"/>
                </a:lnTo>
                <a:close/>
              </a:path>
              <a:path w="446404" h="113664">
                <a:moveTo>
                  <a:pt x="308483" y="2539"/>
                </a:moveTo>
                <a:lnTo>
                  <a:pt x="299212" y="2539"/>
                </a:lnTo>
                <a:lnTo>
                  <a:pt x="299212" y="44830"/>
                </a:lnTo>
                <a:lnTo>
                  <a:pt x="308483" y="44830"/>
                </a:lnTo>
                <a:lnTo>
                  <a:pt x="308483" y="2539"/>
                </a:lnTo>
                <a:close/>
              </a:path>
              <a:path w="446404" h="113664">
                <a:moveTo>
                  <a:pt x="42418" y="15239"/>
                </a:moveTo>
                <a:lnTo>
                  <a:pt x="32385" y="15239"/>
                </a:lnTo>
                <a:lnTo>
                  <a:pt x="32385" y="23367"/>
                </a:lnTo>
                <a:lnTo>
                  <a:pt x="31496" y="27939"/>
                </a:lnTo>
                <a:lnTo>
                  <a:pt x="29464" y="32257"/>
                </a:lnTo>
                <a:lnTo>
                  <a:pt x="27559" y="36448"/>
                </a:lnTo>
                <a:lnTo>
                  <a:pt x="25273" y="39877"/>
                </a:lnTo>
                <a:lnTo>
                  <a:pt x="22479" y="42544"/>
                </a:lnTo>
                <a:lnTo>
                  <a:pt x="19050" y="46227"/>
                </a:lnTo>
                <a:lnTo>
                  <a:pt x="15112" y="49275"/>
                </a:lnTo>
                <a:lnTo>
                  <a:pt x="6731" y="54355"/>
                </a:lnTo>
                <a:lnTo>
                  <a:pt x="3048" y="56260"/>
                </a:lnTo>
                <a:lnTo>
                  <a:pt x="0" y="57657"/>
                </a:lnTo>
                <a:lnTo>
                  <a:pt x="6731" y="64261"/>
                </a:lnTo>
                <a:lnTo>
                  <a:pt x="8636" y="63500"/>
                </a:lnTo>
                <a:lnTo>
                  <a:pt x="18415" y="57911"/>
                </a:lnTo>
                <a:lnTo>
                  <a:pt x="21844" y="55371"/>
                </a:lnTo>
                <a:lnTo>
                  <a:pt x="25146" y="52196"/>
                </a:lnTo>
                <a:lnTo>
                  <a:pt x="28194" y="49529"/>
                </a:lnTo>
                <a:lnTo>
                  <a:pt x="30607" y="46862"/>
                </a:lnTo>
                <a:lnTo>
                  <a:pt x="32639" y="44195"/>
                </a:lnTo>
                <a:lnTo>
                  <a:pt x="34671" y="41655"/>
                </a:lnTo>
                <a:lnTo>
                  <a:pt x="36195" y="38988"/>
                </a:lnTo>
                <a:lnTo>
                  <a:pt x="37337" y="36321"/>
                </a:lnTo>
                <a:lnTo>
                  <a:pt x="47582" y="36321"/>
                </a:lnTo>
                <a:lnTo>
                  <a:pt x="46990" y="35432"/>
                </a:lnTo>
                <a:lnTo>
                  <a:pt x="45085" y="31622"/>
                </a:lnTo>
                <a:lnTo>
                  <a:pt x="43307" y="27812"/>
                </a:lnTo>
                <a:lnTo>
                  <a:pt x="42418" y="23367"/>
                </a:lnTo>
                <a:lnTo>
                  <a:pt x="42418" y="15239"/>
                </a:lnTo>
                <a:close/>
              </a:path>
              <a:path w="446404" h="113664">
                <a:moveTo>
                  <a:pt x="47582" y="36321"/>
                </a:moveTo>
                <a:lnTo>
                  <a:pt x="37337" y="36321"/>
                </a:lnTo>
                <a:lnTo>
                  <a:pt x="38735" y="38988"/>
                </a:lnTo>
                <a:lnTo>
                  <a:pt x="48768" y="50545"/>
                </a:lnTo>
                <a:lnTo>
                  <a:pt x="52197" y="53720"/>
                </a:lnTo>
                <a:lnTo>
                  <a:pt x="55880" y="56133"/>
                </a:lnTo>
                <a:lnTo>
                  <a:pt x="59690" y="57784"/>
                </a:lnTo>
                <a:lnTo>
                  <a:pt x="63500" y="59562"/>
                </a:lnTo>
                <a:lnTo>
                  <a:pt x="66167" y="60705"/>
                </a:lnTo>
                <a:lnTo>
                  <a:pt x="67691" y="61213"/>
                </a:lnTo>
                <a:lnTo>
                  <a:pt x="73406" y="53975"/>
                </a:lnTo>
                <a:lnTo>
                  <a:pt x="71247" y="53339"/>
                </a:lnTo>
                <a:lnTo>
                  <a:pt x="68072" y="51942"/>
                </a:lnTo>
                <a:lnTo>
                  <a:pt x="63754" y="49783"/>
                </a:lnTo>
                <a:lnTo>
                  <a:pt x="59309" y="47625"/>
                </a:lnTo>
                <a:lnTo>
                  <a:pt x="55499" y="45084"/>
                </a:lnTo>
                <a:lnTo>
                  <a:pt x="52324" y="41782"/>
                </a:lnTo>
                <a:lnTo>
                  <a:pt x="49276" y="38861"/>
                </a:lnTo>
                <a:lnTo>
                  <a:pt x="47582" y="36321"/>
                </a:lnTo>
                <a:close/>
              </a:path>
              <a:path w="446404" h="113664">
                <a:moveTo>
                  <a:pt x="67564" y="7492"/>
                </a:moveTo>
                <a:lnTo>
                  <a:pt x="7366" y="7492"/>
                </a:lnTo>
                <a:lnTo>
                  <a:pt x="7366" y="15239"/>
                </a:lnTo>
                <a:lnTo>
                  <a:pt x="67564" y="15239"/>
                </a:lnTo>
                <a:lnTo>
                  <a:pt x="67564" y="7492"/>
                </a:lnTo>
                <a:close/>
              </a:path>
              <a:path w="446404" h="113664">
                <a:moveTo>
                  <a:pt x="446405" y="0"/>
                </a:moveTo>
                <a:lnTo>
                  <a:pt x="436880" y="0"/>
                </a:lnTo>
                <a:lnTo>
                  <a:pt x="436880" y="38734"/>
                </a:lnTo>
                <a:lnTo>
                  <a:pt x="409194" y="38734"/>
                </a:lnTo>
                <a:lnTo>
                  <a:pt x="409194" y="46735"/>
                </a:lnTo>
                <a:lnTo>
                  <a:pt x="436880" y="46735"/>
                </a:lnTo>
                <a:lnTo>
                  <a:pt x="436880" y="111251"/>
                </a:lnTo>
                <a:lnTo>
                  <a:pt x="446405" y="111251"/>
                </a:lnTo>
                <a:lnTo>
                  <a:pt x="446405" y="0"/>
                </a:lnTo>
                <a:close/>
              </a:path>
              <a:path w="446404" h="113664">
                <a:moveTo>
                  <a:pt x="389509" y="6476"/>
                </a:moveTo>
                <a:lnTo>
                  <a:pt x="379730" y="6476"/>
                </a:lnTo>
                <a:lnTo>
                  <a:pt x="379730" y="32003"/>
                </a:lnTo>
                <a:lnTo>
                  <a:pt x="378968" y="38226"/>
                </a:lnTo>
                <a:lnTo>
                  <a:pt x="377317" y="44576"/>
                </a:lnTo>
                <a:lnTo>
                  <a:pt x="375793" y="50926"/>
                </a:lnTo>
                <a:lnTo>
                  <a:pt x="373253" y="56641"/>
                </a:lnTo>
                <a:lnTo>
                  <a:pt x="345313" y="85089"/>
                </a:lnTo>
                <a:lnTo>
                  <a:pt x="352933" y="91439"/>
                </a:lnTo>
                <a:lnTo>
                  <a:pt x="355854" y="89407"/>
                </a:lnTo>
                <a:lnTo>
                  <a:pt x="359156" y="86994"/>
                </a:lnTo>
                <a:lnTo>
                  <a:pt x="362712" y="83819"/>
                </a:lnTo>
                <a:lnTo>
                  <a:pt x="366268" y="80771"/>
                </a:lnTo>
                <a:lnTo>
                  <a:pt x="369570" y="77469"/>
                </a:lnTo>
                <a:lnTo>
                  <a:pt x="372364" y="73786"/>
                </a:lnTo>
                <a:lnTo>
                  <a:pt x="376174" y="69087"/>
                </a:lnTo>
                <a:lnTo>
                  <a:pt x="378968" y="64769"/>
                </a:lnTo>
                <a:lnTo>
                  <a:pt x="382778" y="56895"/>
                </a:lnTo>
                <a:lnTo>
                  <a:pt x="384048" y="53847"/>
                </a:lnTo>
                <a:lnTo>
                  <a:pt x="384683" y="51434"/>
                </a:lnTo>
                <a:lnTo>
                  <a:pt x="393992" y="51434"/>
                </a:lnTo>
                <a:lnTo>
                  <a:pt x="393446" y="50291"/>
                </a:lnTo>
                <a:lnTo>
                  <a:pt x="391922" y="44195"/>
                </a:lnTo>
                <a:lnTo>
                  <a:pt x="390271" y="38100"/>
                </a:lnTo>
                <a:lnTo>
                  <a:pt x="389509" y="32003"/>
                </a:lnTo>
                <a:lnTo>
                  <a:pt x="389509" y="6476"/>
                </a:lnTo>
                <a:close/>
              </a:path>
              <a:path w="446404" h="113664">
                <a:moveTo>
                  <a:pt x="393992" y="51434"/>
                </a:moveTo>
                <a:lnTo>
                  <a:pt x="384683" y="51434"/>
                </a:lnTo>
                <a:lnTo>
                  <a:pt x="385445" y="53847"/>
                </a:lnTo>
                <a:lnTo>
                  <a:pt x="411099" y="85343"/>
                </a:lnTo>
                <a:lnTo>
                  <a:pt x="416560" y="89026"/>
                </a:lnTo>
                <a:lnTo>
                  <a:pt x="423164" y="82168"/>
                </a:lnTo>
                <a:lnTo>
                  <a:pt x="419735" y="80263"/>
                </a:lnTo>
                <a:lnTo>
                  <a:pt x="415925" y="77596"/>
                </a:lnTo>
                <a:lnTo>
                  <a:pt x="407162" y="70611"/>
                </a:lnTo>
                <a:lnTo>
                  <a:pt x="403352" y="66420"/>
                </a:lnTo>
                <a:lnTo>
                  <a:pt x="400177" y="61721"/>
                </a:lnTo>
                <a:lnTo>
                  <a:pt x="396240" y="56133"/>
                </a:lnTo>
                <a:lnTo>
                  <a:pt x="393992" y="51434"/>
                </a:lnTo>
                <a:close/>
              </a:path>
              <a:path w="446404" h="113664">
                <a:moveTo>
                  <a:pt x="330835" y="0"/>
                </a:moveTo>
                <a:lnTo>
                  <a:pt x="321564" y="0"/>
                </a:lnTo>
                <a:lnTo>
                  <a:pt x="321564" y="111251"/>
                </a:lnTo>
                <a:lnTo>
                  <a:pt x="330835" y="111251"/>
                </a:lnTo>
                <a:lnTo>
                  <a:pt x="330835" y="0"/>
                </a:lnTo>
                <a:close/>
              </a:path>
              <a:path w="446404" h="113664">
                <a:moveTo>
                  <a:pt x="100457" y="0"/>
                </a:moveTo>
                <a:lnTo>
                  <a:pt x="91059" y="0"/>
                </a:lnTo>
                <a:lnTo>
                  <a:pt x="91059" y="66166"/>
                </a:lnTo>
                <a:lnTo>
                  <a:pt x="100457" y="66166"/>
                </a:lnTo>
                <a:lnTo>
                  <a:pt x="10045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026277" y="6156833"/>
            <a:ext cx="334645" cy="114300"/>
          </a:xfrm>
          <a:custGeom>
            <a:avLst/>
            <a:gdLst/>
            <a:ahLst/>
            <a:cxnLst/>
            <a:rect l="l" t="t" r="r" b="b"/>
            <a:pathLst>
              <a:path w="334645" h="114300">
                <a:moveTo>
                  <a:pt x="60578" y="64262"/>
                </a:moveTo>
                <a:lnTo>
                  <a:pt x="50800" y="64262"/>
                </a:lnTo>
                <a:lnTo>
                  <a:pt x="50800" y="74930"/>
                </a:lnTo>
                <a:lnTo>
                  <a:pt x="42104" y="75598"/>
                </a:lnTo>
                <a:lnTo>
                  <a:pt x="12319" y="89281"/>
                </a:lnTo>
                <a:lnTo>
                  <a:pt x="12319" y="100203"/>
                </a:lnTo>
                <a:lnTo>
                  <a:pt x="55752" y="114300"/>
                </a:lnTo>
                <a:lnTo>
                  <a:pt x="65488" y="113944"/>
                </a:lnTo>
                <a:lnTo>
                  <a:pt x="74104" y="112887"/>
                </a:lnTo>
                <a:lnTo>
                  <a:pt x="81577" y="111138"/>
                </a:lnTo>
                <a:lnTo>
                  <a:pt x="87884" y="108712"/>
                </a:lnTo>
                <a:lnTo>
                  <a:pt x="91130" y="107061"/>
                </a:lnTo>
                <a:lnTo>
                  <a:pt x="45974" y="107061"/>
                </a:lnTo>
                <a:lnTo>
                  <a:pt x="38100" y="105918"/>
                </a:lnTo>
                <a:lnTo>
                  <a:pt x="25781" y="101346"/>
                </a:lnTo>
                <a:lnTo>
                  <a:pt x="22733" y="98298"/>
                </a:lnTo>
                <a:lnTo>
                  <a:pt x="22733" y="90551"/>
                </a:lnTo>
                <a:lnTo>
                  <a:pt x="25781" y="87503"/>
                </a:lnTo>
                <a:lnTo>
                  <a:pt x="38100" y="83185"/>
                </a:lnTo>
                <a:lnTo>
                  <a:pt x="45974" y="82169"/>
                </a:lnTo>
                <a:lnTo>
                  <a:pt x="91077" y="82169"/>
                </a:lnTo>
                <a:lnTo>
                  <a:pt x="89153" y="81153"/>
                </a:lnTo>
                <a:lnTo>
                  <a:pt x="83581" y="78698"/>
                </a:lnTo>
                <a:lnTo>
                  <a:pt x="76962" y="76850"/>
                </a:lnTo>
                <a:lnTo>
                  <a:pt x="69294" y="75598"/>
                </a:lnTo>
                <a:lnTo>
                  <a:pt x="60578" y="74930"/>
                </a:lnTo>
                <a:lnTo>
                  <a:pt x="60578" y="64262"/>
                </a:lnTo>
                <a:close/>
              </a:path>
              <a:path w="334645" h="114300">
                <a:moveTo>
                  <a:pt x="91077" y="82169"/>
                </a:moveTo>
                <a:lnTo>
                  <a:pt x="65150" y="82169"/>
                </a:lnTo>
                <a:lnTo>
                  <a:pt x="73025" y="83312"/>
                </a:lnTo>
                <a:lnTo>
                  <a:pt x="85471" y="87630"/>
                </a:lnTo>
                <a:lnTo>
                  <a:pt x="88392" y="90551"/>
                </a:lnTo>
                <a:lnTo>
                  <a:pt x="88519" y="98552"/>
                </a:lnTo>
                <a:lnTo>
                  <a:pt x="85471" y="101473"/>
                </a:lnTo>
                <a:lnTo>
                  <a:pt x="79248" y="103759"/>
                </a:lnTo>
                <a:lnTo>
                  <a:pt x="73025" y="105918"/>
                </a:lnTo>
                <a:lnTo>
                  <a:pt x="65277" y="107061"/>
                </a:lnTo>
                <a:lnTo>
                  <a:pt x="91130" y="107061"/>
                </a:lnTo>
                <a:lnTo>
                  <a:pt x="95376" y="104902"/>
                </a:lnTo>
                <a:lnTo>
                  <a:pt x="99187" y="100203"/>
                </a:lnTo>
                <a:lnTo>
                  <a:pt x="99187" y="89281"/>
                </a:lnTo>
                <a:lnTo>
                  <a:pt x="95885" y="84709"/>
                </a:lnTo>
                <a:lnTo>
                  <a:pt x="91077" y="82169"/>
                </a:lnTo>
                <a:close/>
              </a:path>
              <a:path w="334645" h="114300">
                <a:moveTo>
                  <a:pt x="111378" y="56261"/>
                </a:moveTo>
                <a:lnTo>
                  <a:pt x="0" y="56261"/>
                </a:lnTo>
                <a:lnTo>
                  <a:pt x="0" y="64262"/>
                </a:lnTo>
                <a:lnTo>
                  <a:pt x="111378" y="64262"/>
                </a:lnTo>
                <a:lnTo>
                  <a:pt x="111378" y="56261"/>
                </a:lnTo>
                <a:close/>
              </a:path>
              <a:path w="334645" h="114300">
                <a:moveTo>
                  <a:pt x="140462" y="79629"/>
                </a:moveTo>
                <a:lnTo>
                  <a:pt x="131063" y="79629"/>
                </a:lnTo>
                <a:lnTo>
                  <a:pt x="131063" y="109601"/>
                </a:lnTo>
                <a:lnTo>
                  <a:pt x="215773" y="109601"/>
                </a:lnTo>
                <a:lnTo>
                  <a:pt x="215773" y="101727"/>
                </a:lnTo>
                <a:lnTo>
                  <a:pt x="140462" y="101727"/>
                </a:lnTo>
                <a:lnTo>
                  <a:pt x="140462" y="79629"/>
                </a:lnTo>
                <a:close/>
              </a:path>
              <a:path w="334645" h="114300">
                <a:moveTo>
                  <a:pt x="177800" y="68707"/>
                </a:moveTo>
                <a:lnTo>
                  <a:pt x="168401" y="68707"/>
                </a:lnTo>
                <a:lnTo>
                  <a:pt x="168401" y="92710"/>
                </a:lnTo>
                <a:lnTo>
                  <a:pt x="177800" y="92710"/>
                </a:lnTo>
                <a:lnTo>
                  <a:pt x="177800" y="68707"/>
                </a:lnTo>
                <a:close/>
              </a:path>
              <a:path w="334645" h="114300">
                <a:moveTo>
                  <a:pt x="227202" y="60960"/>
                </a:moveTo>
                <a:lnTo>
                  <a:pt x="115824" y="60960"/>
                </a:lnTo>
                <a:lnTo>
                  <a:pt x="115824" y="68707"/>
                </a:lnTo>
                <a:lnTo>
                  <a:pt x="227202" y="68707"/>
                </a:lnTo>
                <a:lnTo>
                  <a:pt x="227202" y="60960"/>
                </a:lnTo>
                <a:close/>
              </a:path>
              <a:path w="334645" h="114300">
                <a:moveTo>
                  <a:pt x="281939" y="45212"/>
                </a:moveTo>
                <a:lnTo>
                  <a:pt x="264795" y="45212"/>
                </a:lnTo>
                <a:lnTo>
                  <a:pt x="257683" y="47752"/>
                </a:lnTo>
                <a:lnTo>
                  <a:pt x="246634" y="57785"/>
                </a:lnTo>
                <a:lnTo>
                  <a:pt x="244023" y="63627"/>
                </a:lnTo>
                <a:lnTo>
                  <a:pt x="243967" y="77343"/>
                </a:lnTo>
                <a:lnTo>
                  <a:pt x="246634" y="83185"/>
                </a:lnTo>
                <a:lnTo>
                  <a:pt x="252222" y="88265"/>
                </a:lnTo>
                <a:lnTo>
                  <a:pt x="257683" y="93472"/>
                </a:lnTo>
                <a:lnTo>
                  <a:pt x="264795" y="96012"/>
                </a:lnTo>
                <a:lnTo>
                  <a:pt x="281939" y="96012"/>
                </a:lnTo>
                <a:lnTo>
                  <a:pt x="288925" y="93345"/>
                </a:lnTo>
                <a:lnTo>
                  <a:pt x="294652" y="88011"/>
                </a:lnTo>
                <a:lnTo>
                  <a:pt x="267208" y="88011"/>
                </a:lnTo>
                <a:lnTo>
                  <a:pt x="262509" y="86233"/>
                </a:lnTo>
                <a:lnTo>
                  <a:pt x="258952" y="82804"/>
                </a:lnTo>
                <a:lnTo>
                  <a:pt x="255524" y="79248"/>
                </a:lnTo>
                <a:lnTo>
                  <a:pt x="253873" y="75184"/>
                </a:lnTo>
                <a:lnTo>
                  <a:pt x="253873" y="65786"/>
                </a:lnTo>
                <a:lnTo>
                  <a:pt x="255524" y="61722"/>
                </a:lnTo>
                <a:lnTo>
                  <a:pt x="258952" y="58293"/>
                </a:lnTo>
                <a:lnTo>
                  <a:pt x="262509" y="54864"/>
                </a:lnTo>
                <a:lnTo>
                  <a:pt x="267208" y="53086"/>
                </a:lnTo>
                <a:lnTo>
                  <a:pt x="294806" y="53086"/>
                </a:lnTo>
                <a:lnTo>
                  <a:pt x="288925" y="47752"/>
                </a:lnTo>
                <a:lnTo>
                  <a:pt x="281939" y="45212"/>
                </a:lnTo>
                <a:close/>
              </a:path>
              <a:path w="334645" h="114300">
                <a:moveTo>
                  <a:pt x="294806" y="53086"/>
                </a:moveTo>
                <a:lnTo>
                  <a:pt x="279526" y="53086"/>
                </a:lnTo>
                <a:lnTo>
                  <a:pt x="284352" y="54864"/>
                </a:lnTo>
                <a:lnTo>
                  <a:pt x="291211" y="61722"/>
                </a:lnTo>
                <a:lnTo>
                  <a:pt x="292862" y="65786"/>
                </a:lnTo>
                <a:lnTo>
                  <a:pt x="292862" y="75184"/>
                </a:lnTo>
                <a:lnTo>
                  <a:pt x="291211" y="79248"/>
                </a:lnTo>
                <a:lnTo>
                  <a:pt x="287400" y="83185"/>
                </a:lnTo>
                <a:lnTo>
                  <a:pt x="284352" y="86233"/>
                </a:lnTo>
                <a:lnTo>
                  <a:pt x="279526" y="88011"/>
                </a:lnTo>
                <a:lnTo>
                  <a:pt x="294652" y="88011"/>
                </a:lnTo>
                <a:lnTo>
                  <a:pt x="299847" y="83058"/>
                </a:lnTo>
                <a:lnTo>
                  <a:pt x="302580" y="77343"/>
                </a:lnTo>
                <a:lnTo>
                  <a:pt x="302640" y="63627"/>
                </a:lnTo>
                <a:lnTo>
                  <a:pt x="299847" y="57658"/>
                </a:lnTo>
                <a:lnTo>
                  <a:pt x="294806" y="53086"/>
                </a:lnTo>
                <a:close/>
              </a:path>
              <a:path w="334645" h="114300">
                <a:moveTo>
                  <a:pt x="307975" y="27305"/>
                </a:moveTo>
                <a:lnTo>
                  <a:pt x="238506" y="27305"/>
                </a:lnTo>
                <a:lnTo>
                  <a:pt x="238506" y="35306"/>
                </a:lnTo>
                <a:lnTo>
                  <a:pt x="307975" y="35306"/>
                </a:lnTo>
                <a:lnTo>
                  <a:pt x="307975" y="27305"/>
                </a:lnTo>
                <a:close/>
              </a:path>
              <a:path w="334645" h="114300">
                <a:moveTo>
                  <a:pt x="140462" y="3429"/>
                </a:moveTo>
                <a:lnTo>
                  <a:pt x="131063" y="3429"/>
                </a:lnTo>
                <a:lnTo>
                  <a:pt x="131063" y="49149"/>
                </a:lnTo>
                <a:lnTo>
                  <a:pt x="211962" y="49149"/>
                </a:lnTo>
                <a:lnTo>
                  <a:pt x="211962" y="41529"/>
                </a:lnTo>
                <a:lnTo>
                  <a:pt x="140462" y="41529"/>
                </a:lnTo>
                <a:lnTo>
                  <a:pt x="140462" y="24384"/>
                </a:lnTo>
                <a:lnTo>
                  <a:pt x="211962" y="24384"/>
                </a:lnTo>
                <a:lnTo>
                  <a:pt x="211962" y="16764"/>
                </a:lnTo>
                <a:lnTo>
                  <a:pt x="140462" y="16764"/>
                </a:lnTo>
                <a:lnTo>
                  <a:pt x="140462" y="3429"/>
                </a:lnTo>
                <a:close/>
              </a:path>
              <a:path w="334645" h="114300">
                <a:moveTo>
                  <a:pt x="211962" y="24384"/>
                </a:moveTo>
                <a:lnTo>
                  <a:pt x="202692" y="24384"/>
                </a:lnTo>
                <a:lnTo>
                  <a:pt x="202692" y="41529"/>
                </a:lnTo>
                <a:lnTo>
                  <a:pt x="211962" y="41529"/>
                </a:lnTo>
                <a:lnTo>
                  <a:pt x="211962" y="24384"/>
                </a:lnTo>
                <a:close/>
              </a:path>
              <a:path w="334645" h="114300">
                <a:moveTo>
                  <a:pt x="211962" y="3429"/>
                </a:moveTo>
                <a:lnTo>
                  <a:pt x="202692" y="3429"/>
                </a:lnTo>
                <a:lnTo>
                  <a:pt x="202692" y="16764"/>
                </a:lnTo>
                <a:lnTo>
                  <a:pt x="211962" y="16764"/>
                </a:lnTo>
                <a:lnTo>
                  <a:pt x="211962" y="3429"/>
                </a:lnTo>
                <a:close/>
              </a:path>
              <a:path w="334645" h="114300">
                <a:moveTo>
                  <a:pt x="68613" y="31242"/>
                </a:moveTo>
                <a:lnTo>
                  <a:pt x="55880" y="31242"/>
                </a:lnTo>
                <a:lnTo>
                  <a:pt x="56514" y="32385"/>
                </a:lnTo>
                <a:lnTo>
                  <a:pt x="93218" y="49784"/>
                </a:lnTo>
                <a:lnTo>
                  <a:pt x="98044" y="50673"/>
                </a:lnTo>
                <a:lnTo>
                  <a:pt x="103886" y="43688"/>
                </a:lnTo>
                <a:lnTo>
                  <a:pt x="101600" y="43434"/>
                </a:lnTo>
                <a:lnTo>
                  <a:pt x="98298" y="42799"/>
                </a:lnTo>
                <a:lnTo>
                  <a:pt x="93980" y="41910"/>
                </a:lnTo>
                <a:lnTo>
                  <a:pt x="89662" y="40894"/>
                </a:lnTo>
                <a:lnTo>
                  <a:pt x="84582" y="39243"/>
                </a:lnTo>
                <a:lnTo>
                  <a:pt x="78867" y="36830"/>
                </a:lnTo>
                <a:lnTo>
                  <a:pt x="74802" y="35179"/>
                </a:lnTo>
                <a:lnTo>
                  <a:pt x="71120" y="33147"/>
                </a:lnTo>
                <a:lnTo>
                  <a:pt x="68613" y="31242"/>
                </a:lnTo>
                <a:close/>
              </a:path>
              <a:path w="334645" h="114300">
                <a:moveTo>
                  <a:pt x="61722" y="24257"/>
                </a:moveTo>
                <a:lnTo>
                  <a:pt x="49657" y="24257"/>
                </a:lnTo>
                <a:lnTo>
                  <a:pt x="48768" y="26035"/>
                </a:lnTo>
                <a:lnTo>
                  <a:pt x="46736" y="28194"/>
                </a:lnTo>
                <a:lnTo>
                  <a:pt x="43434" y="30734"/>
                </a:lnTo>
                <a:lnTo>
                  <a:pt x="40259" y="33274"/>
                </a:lnTo>
                <a:lnTo>
                  <a:pt x="36575" y="35306"/>
                </a:lnTo>
                <a:lnTo>
                  <a:pt x="32512" y="36957"/>
                </a:lnTo>
                <a:lnTo>
                  <a:pt x="26797" y="39370"/>
                </a:lnTo>
                <a:lnTo>
                  <a:pt x="21844" y="41021"/>
                </a:lnTo>
                <a:lnTo>
                  <a:pt x="17525" y="41910"/>
                </a:lnTo>
                <a:lnTo>
                  <a:pt x="13208" y="42926"/>
                </a:lnTo>
                <a:lnTo>
                  <a:pt x="9906" y="43434"/>
                </a:lnTo>
                <a:lnTo>
                  <a:pt x="7620" y="43688"/>
                </a:lnTo>
                <a:lnTo>
                  <a:pt x="13462" y="50546"/>
                </a:lnTo>
                <a:lnTo>
                  <a:pt x="15367" y="50292"/>
                </a:lnTo>
                <a:lnTo>
                  <a:pt x="49022" y="36957"/>
                </a:lnTo>
                <a:lnTo>
                  <a:pt x="52832" y="34163"/>
                </a:lnTo>
                <a:lnTo>
                  <a:pt x="55118" y="32258"/>
                </a:lnTo>
                <a:lnTo>
                  <a:pt x="55880" y="31242"/>
                </a:lnTo>
                <a:lnTo>
                  <a:pt x="68613" y="31242"/>
                </a:lnTo>
                <a:lnTo>
                  <a:pt x="67945" y="30734"/>
                </a:lnTo>
                <a:lnTo>
                  <a:pt x="64770" y="28194"/>
                </a:lnTo>
                <a:lnTo>
                  <a:pt x="62737" y="26035"/>
                </a:lnTo>
                <a:lnTo>
                  <a:pt x="61722" y="24257"/>
                </a:lnTo>
                <a:close/>
              </a:path>
              <a:path w="334645" h="114300">
                <a:moveTo>
                  <a:pt x="97789" y="16510"/>
                </a:moveTo>
                <a:lnTo>
                  <a:pt x="13588" y="16510"/>
                </a:lnTo>
                <a:lnTo>
                  <a:pt x="13588" y="24257"/>
                </a:lnTo>
                <a:lnTo>
                  <a:pt x="97789" y="24257"/>
                </a:lnTo>
                <a:lnTo>
                  <a:pt x="97789" y="16510"/>
                </a:lnTo>
                <a:close/>
              </a:path>
              <a:path w="334645" h="114300">
                <a:moveTo>
                  <a:pt x="291338" y="7366"/>
                </a:moveTo>
                <a:lnTo>
                  <a:pt x="255270" y="7366"/>
                </a:lnTo>
                <a:lnTo>
                  <a:pt x="255270" y="15367"/>
                </a:lnTo>
                <a:lnTo>
                  <a:pt x="291338" y="15367"/>
                </a:lnTo>
                <a:lnTo>
                  <a:pt x="291338" y="7366"/>
                </a:lnTo>
                <a:close/>
              </a:path>
              <a:path w="334645" h="114300">
                <a:moveTo>
                  <a:pt x="334137" y="889"/>
                </a:moveTo>
                <a:lnTo>
                  <a:pt x="324612" y="889"/>
                </a:lnTo>
                <a:lnTo>
                  <a:pt x="324612" y="112141"/>
                </a:lnTo>
                <a:lnTo>
                  <a:pt x="334137" y="112141"/>
                </a:lnTo>
                <a:lnTo>
                  <a:pt x="334137" y="889"/>
                </a:lnTo>
                <a:close/>
              </a:path>
              <a:path w="334645" h="114300">
                <a:moveTo>
                  <a:pt x="77850" y="0"/>
                </a:moveTo>
                <a:lnTo>
                  <a:pt x="33400" y="0"/>
                </a:lnTo>
                <a:lnTo>
                  <a:pt x="33400" y="7620"/>
                </a:lnTo>
                <a:lnTo>
                  <a:pt x="77850" y="7620"/>
                </a:lnTo>
                <a:lnTo>
                  <a:pt x="778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61529" y="6374129"/>
            <a:ext cx="1408544" cy="113537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379345" y="6467656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87958" y="6622542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3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748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9781" y="23748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3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61753" y="6588379"/>
            <a:ext cx="3371994" cy="117093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402201" y="6589014"/>
            <a:ext cx="454025" cy="111760"/>
          </a:xfrm>
          <a:custGeom>
            <a:avLst/>
            <a:gdLst/>
            <a:ahLst/>
            <a:cxnLst/>
            <a:rect l="l" t="t" r="r" b="b"/>
            <a:pathLst>
              <a:path w="454025" h="111759">
                <a:moveTo>
                  <a:pt x="367029" y="75057"/>
                </a:moveTo>
                <a:lnTo>
                  <a:pt x="357632" y="75057"/>
                </a:lnTo>
                <a:lnTo>
                  <a:pt x="357632" y="108712"/>
                </a:lnTo>
                <a:lnTo>
                  <a:pt x="442975" y="108712"/>
                </a:lnTo>
                <a:lnTo>
                  <a:pt x="442975" y="100838"/>
                </a:lnTo>
                <a:lnTo>
                  <a:pt x="367029" y="100838"/>
                </a:lnTo>
                <a:lnTo>
                  <a:pt x="367029" y="75057"/>
                </a:lnTo>
                <a:close/>
              </a:path>
              <a:path w="454025" h="111759">
                <a:moveTo>
                  <a:pt x="135382" y="70231"/>
                </a:moveTo>
                <a:lnTo>
                  <a:pt x="125984" y="70231"/>
                </a:lnTo>
                <a:lnTo>
                  <a:pt x="125984" y="108712"/>
                </a:lnTo>
                <a:lnTo>
                  <a:pt x="211327" y="108712"/>
                </a:lnTo>
                <a:lnTo>
                  <a:pt x="211327" y="100838"/>
                </a:lnTo>
                <a:lnTo>
                  <a:pt x="135382" y="100838"/>
                </a:lnTo>
                <a:lnTo>
                  <a:pt x="135382" y="70231"/>
                </a:lnTo>
                <a:close/>
              </a:path>
              <a:path w="454025" h="111759">
                <a:moveTo>
                  <a:pt x="45720" y="61595"/>
                </a:moveTo>
                <a:lnTo>
                  <a:pt x="35940" y="61595"/>
                </a:lnTo>
                <a:lnTo>
                  <a:pt x="35940" y="83185"/>
                </a:lnTo>
                <a:lnTo>
                  <a:pt x="0" y="83185"/>
                </a:lnTo>
                <a:lnTo>
                  <a:pt x="0" y="91313"/>
                </a:lnTo>
                <a:lnTo>
                  <a:pt x="40639" y="91186"/>
                </a:lnTo>
                <a:lnTo>
                  <a:pt x="55372" y="90678"/>
                </a:lnTo>
                <a:lnTo>
                  <a:pt x="63753" y="90043"/>
                </a:lnTo>
                <a:lnTo>
                  <a:pt x="72262" y="89535"/>
                </a:lnTo>
                <a:lnTo>
                  <a:pt x="78486" y="89027"/>
                </a:lnTo>
                <a:lnTo>
                  <a:pt x="82676" y="88519"/>
                </a:lnTo>
                <a:lnTo>
                  <a:pt x="82676" y="83058"/>
                </a:lnTo>
                <a:lnTo>
                  <a:pt x="45720" y="83058"/>
                </a:lnTo>
                <a:lnTo>
                  <a:pt x="45720" y="61595"/>
                </a:lnTo>
                <a:close/>
              </a:path>
              <a:path w="454025" h="111759">
                <a:moveTo>
                  <a:pt x="82676" y="80518"/>
                </a:moveTo>
                <a:lnTo>
                  <a:pt x="78359" y="81153"/>
                </a:lnTo>
                <a:lnTo>
                  <a:pt x="72898" y="81661"/>
                </a:lnTo>
                <a:lnTo>
                  <a:pt x="53721" y="82804"/>
                </a:lnTo>
                <a:lnTo>
                  <a:pt x="48768" y="82931"/>
                </a:lnTo>
                <a:lnTo>
                  <a:pt x="47878" y="83058"/>
                </a:lnTo>
                <a:lnTo>
                  <a:pt x="82676" y="83058"/>
                </a:lnTo>
                <a:lnTo>
                  <a:pt x="82676" y="80518"/>
                </a:lnTo>
                <a:close/>
              </a:path>
              <a:path w="454025" h="111759">
                <a:moveTo>
                  <a:pt x="45847" y="30353"/>
                </a:moveTo>
                <a:lnTo>
                  <a:pt x="35940" y="30353"/>
                </a:lnTo>
                <a:lnTo>
                  <a:pt x="35813" y="31877"/>
                </a:lnTo>
                <a:lnTo>
                  <a:pt x="35433" y="34671"/>
                </a:lnTo>
                <a:lnTo>
                  <a:pt x="12953" y="55118"/>
                </a:lnTo>
                <a:lnTo>
                  <a:pt x="9016" y="56896"/>
                </a:lnTo>
                <a:lnTo>
                  <a:pt x="3937" y="58801"/>
                </a:lnTo>
                <a:lnTo>
                  <a:pt x="9778" y="65659"/>
                </a:lnTo>
                <a:lnTo>
                  <a:pt x="10922" y="65278"/>
                </a:lnTo>
                <a:lnTo>
                  <a:pt x="13462" y="64262"/>
                </a:lnTo>
                <a:lnTo>
                  <a:pt x="17272" y="62484"/>
                </a:lnTo>
                <a:lnTo>
                  <a:pt x="20954" y="60833"/>
                </a:lnTo>
                <a:lnTo>
                  <a:pt x="40766" y="42926"/>
                </a:lnTo>
                <a:lnTo>
                  <a:pt x="51511" y="42926"/>
                </a:lnTo>
                <a:lnTo>
                  <a:pt x="51053" y="42418"/>
                </a:lnTo>
                <a:lnTo>
                  <a:pt x="49275" y="39751"/>
                </a:lnTo>
                <a:lnTo>
                  <a:pt x="47498" y="37211"/>
                </a:lnTo>
                <a:lnTo>
                  <a:pt x="46354" y="34544"/>
                </a:lnTo>
                <a:lnTo>
                  <a:pt x="46100" y="31877"/>
                </a:lnTo>
                <a:lnTo>
                  <a:pt x="45974" y="30988"/>
                </a:lnTo>
                <a:lnTo>
                  <a:pt x="45847" y="30353"/>
                </a:lnTo>
                <a:close/>
              </a:path>
              <a:path w="454025" h="111759">
                <a:moveTo>
                  <a:pt x="51511" y="42926"/>
                </a:moveTo>
                <a:lnTo>
                  <a:pt x="40766" y="42926"/>
                </a:lnTo>
                <a:lnTo>
                  <a:pt x="41401" y="44323"/>
                </a:lnTo>
                <a:lnTo>
                  <a:pt x="42672" y="46101"/>
                </a:lnTo>
                <a:lnTo>
                  <a:pt x="44703" y="48387"/>
                </a:lnTo>
                <a:lnTo>
                  <a:pt x="46609" y="50673"/>
                </a:lnTo>
                <a:lnTo>
                  <a:pt x="68579" y="64262"/>
                </a:lnTo>
                <a:lnTo>
                  <a:pt x="74422" y="57150"/>
                </a:lnTo>
                <a:lnTo>
                  <a:pt x="72516" y="56642"/>
                </a:lnTo>
                <a:lnTo>
                  <a:pt x="69976" y="55753"/>
                </a:lnTo>
                <a:lnTo>
                  <a:pt x="63373" y="52705"/>
                </a:lnTo>
                <a:lnTo>
                  <a:pt x="59944" y="50419"/>
                </a:lnTo>
                <a:lnTo>
                  <a:pt x="56387" y="47498"/>
                </a:lnTo>
                <a:lnTo>
                  <a:pt x="53339" y="44958"/>
                </a:lnTo>
                <a:lnTo>
                  <a:pt x="51511" y="42926"/>
                </a:lnTo>
                <a:close/>
              </a:path>
              <a:path w="454025" h="111759">
                <a:moveTo>
                  <a:pt x="72262" y="22225"/>
                </a:moveTo>
                <a:lnTo>
                  <a:pt x="9525" y="22225"/>
                </a:lnTo>
                <a:lnTo>
                  <a:pt x="9525" y="30353"/>
                </a:lnTo>
                <a:lnTo>
                  <a:pt x="72262" y="30353"/>
                </a:lnTo>
                <a:lnTo>
                  <a:pt x="72262" y="22225"/>
                </a:lnTo>
                <a:close/>
              </a:path>
              <a:path w="454025" h="111759">
                <a:moveTo>
                  <a:pt x="453771" y="57150"/>
                </a:moveTo>
                <a:lnTo>
                  <a:pt x="342391" y="57150"/>
                </a:lnTo>
                <a:lnTo>
                  <a:pt x="342391" y="65024"/>
                </a:lnTo>
                <a:lnTo>
                  <a:pt x="453771" y="65024"/>
                </a:lnTo>
                <a:lnTo>
                  <a:pt x="453771" y="57150"/>
                </a:lnTo>
                <a:close/>
              </a:path>
              <a:path w="454025" h="111759">
                <a:moveTo>
                  <a:pt x="306832" y="53340"/>
                </a:moveTo>
                <a:lnTo>
                  <a:pt x="297561" y="53340"/>
                </a:lnTo>
                <a:lnTo>
                  <a:pt x="297561" y="106172"/>
                </a:lnTo>
                <a:lnTo>
                  <a:pt x="306832" y="106172"/>
                </a:lnTo>
                <a:lnTo>
                  <a:pt x="306832" y="53340"/>
                </a:lnTo>
                <a:close/>
              </a:path>
              <a:path w="454025" h="111759">
                <a:moveTo>
                  <a:pt x="264033" y="10668"/>
                </a:moveTo>
                <a:lnTo>
                  <a:pt x="249936" y="10668"/>
                </a:lnTo>
                <a:lnTo>
                  <a:pt x="243839" y="14351"/>
                </a:lnTo>
                <a:lnTo>
                  <a:pt x="231775" y="51181"/>
                </a:lnTo>
                <a:lnTo>
                  <a:pt x="232227" y="60037"/>
                </a:lnTo>
                <a:lnTo>
                  <a:pt x="249936" y="91567"/>
                </a:lnTo>
                <a:lnTo>
                  <a:pt x="264413" y="91567"/>
                </a:lnTo>
                <a:lnTo>
                  <a:pt x="270383" y="88138"/>
                </a:lnTo>
                <a:lnTo>
                  <a:pt x="273929" y="83058"/>
                </a:lnTo>
                <a:lnTo>
                  <a:pt x="252349" y="83058"/>
                </a:lnTo>
                <a:lnTo>
                  <a:pt x="248412" y="80010"/>
                </a:lnTo>
                <a:lnTo>
                  <a:pt x="242874" y="67929"/>
                </a:lnTo>
                <a:lnTo>
                  <a:pt x="242800" y="67691"/>
                </a:lnTo>
                <a:lnTo>
                  <a:pt x="241426" y="60198"/>
                </a:lnTo>
                <a:lnTo>
                  <a:pt x="241426" y="42037"/>
                </a:lnTo>
                <a:lnTo>
                  <a:pt x="242824" y="34417"/>
                </a:lnTo>
                <a:lnTo>
                  <a:pt x="245618" y="28321"/>
                </a:lnTo>
                <a:lnTo>
                  <a:pt x="248412" y="22098"/>
                </a:lnTo>
                <a:lnTo>
                  <a:pt x="252349" y="19050"/>
                </a:lnTo>
                <a:lnTo>
                  <a:pt x="273748" y="19050"/>
                </a:lnTo>
                <a:lnTo>
                  <a:pt x="269748" y="13716"/>
                </a:lnTo>
                <a:lnTo>
                  <a:pt x="264033" y="10668"/>
                </a:lnTo>
                <a:close/>
              </a:path>
              <a:path w="454025" h="111759">
                <a:moveTo>
                  <a:pt x="273748" y="19050"/>
                </a:moveTo>
                <a:lnTo>
                  <a:pt x="262254" y="19050"/>
                </a:lnTo>
                <a:lnTo>
                  <a:pt x="266064" y="22098"/>
                </a:lnTo>
                <a:lnTo>
                  <a:pt x="268859" y="28321"/>
                </a:lnTo>
                <a:lnTo>
                  <a:pt x="271779" y="34417"/>
                </a:lnTo>
                <a:lnTo>
                  <a:pt x="273176" y="42037"/>
                </a:lnTo>
                <a:lnTo>
                  <a:pt x="273153" y="60198"/>
                </a:lnTo>
                <a:lnTo>
                  <a:pt x="271779" y="67691"/>
                </a:lnTo>
                <a:lnTo>
                  <a:pt x="268859" y="73787"/>
                </a:lnTo>
                <a:lnTo>
                  <a:pt x="266064" y="80010"/>
                </a:lnTo>
                <a:lnTo>
                  <a:pt x="262254" y="83058"/>
                </a:lnTo>
                <a:lnTo>
                  <a:pt x="273929" y="83058"/>
                </a:lnTo>
                <a:lnTo>
                  <a:pt x="282701" y="53721"/>
                </a:lnTo>
                <a:lnTo>
                  <a:pt x="282701" y="53340"/>
                </a:lnTo>
                <a:lnTo>
                  <a:pt x="306832" y="53340"/>
                </a:lnTo>
                <a:lnTo>
                  <a:pt x="306832" y="44831"/>
                </a:lnTo>
                <a:lnTo>
                  <a:pt x="282448" y="44831"/>
                </a:lnTo>
                <a:lnTo>
                  <a:pt x="281499" y="37332"/>
                </a:lnTo>
                <a:lnTo>
                  <a:pt x="279812" y="30654"/>
                </a:lnTo>
                <a:lnTo>
                  <a:pt x="277411" y="24810"/>
                </a:lnTo>
                <a:lnTo>
                  <a:pt x="274320" y="19812"/>
                </a:lnTo>
                <a:lnTo>
                  <a:pt x="273748" y="19050"/>
                </a:lnTo>
                <a:close/>
              </a:path>
              <a:path w="454025" h="111759">
                <a:moveTo>
                  <a:pt x="306832" y="2540"/>
                </a:moveTo>
                <a:lnTo>
                  <a:pt x="297561" y="2540"/>
                </a:lnTo>
                <a:lnTo>
                  <a:pt x="297561" y="44831"/>
                </a:lnTo>
                <a:lnTo>
                  <a:pt x="306832" y="44831"/>
                </a:lnTo>
                <a:lnTo>
                  <a:pt x="306832" y="2540"/>
                </a:lnTo>
                <a:close/>
              </a:path>
              <a:path w="454025" h="111759">
                <a:moveTo>
                  <a:pt x="222123" y="52324"/>
                </a:moveTo>
                <a:lnTo>
                  <a:pt x="110744" y="52324"/>
                </a:lnTo>
                <a:lnTo>
                  <a:pt x="110744" y="60198"/>
                </a:lnTo>
                <a:lnTo>
                  <a:pt x="222123" y="60198"/>
                </a:lnTo>
                <a:lnTo>
                  <a:pt x="222123" y="52324"/>
                </a:lnTo>
                <a:close/>
              </a:path>
              <a:path w="454025" h="111759">
                <a:moveTo>
                  <a:pt x="209296" y="5207"/>
                </a:moveTo>
                <a:lnTo>
                  <a:pt x="124206" y="5207"/>
                </a:lnTo>
                <a:lnTo>
                  <a:pt x="124206" y="13081"/>
                </a:lnTo>
                <a:lnTo>
                  <a:pt x="198500" y="13081"/>
                </a:lnTo>
                <a:lnTo>
                  <a:pt x="197865" y="19050"/>
                </a:lnTo>
                <a:lnTo>
                  <a:pt x="196850" y="26416"/>
                </a:lnTo>
                <a:lnTo>
                  <a:pt x="195452" y="34925"/>
                </a:lnTo>
                <a:lnTo>
                  <a:pt x="193928" y="43434"/>
                </a:lnTo>
                <a:lnTo>
                  <a:pt x="192912" y="49276"/>
                </a:lnTo>
                <a:lnTo>
                  <a:pt x="192277" y="52324"/>
                </a:lnTo>
                <a:lnTo>
                  <a:pt x="201675" y="52324"/>
                </a:lnTo>
                <a:lnTo>
                  <a:pt x="202184" y="50673"/>
                </a:lnTo>
                <a:lnTo>
                  <a:pt x="202691" y="47879"/>
                </a:lnTo>
                <a:lnTo>
                  <a:pt x="204977" y="35941"/>
                </a:lnTo>
                <a:lnTo>
                  <a:pt x="205612" y="31750"/>
                </a:lnTo>
                <a:lnTo>
                  <a:pt x="206607" y="26416"/>
                </a:lnTo>
                <a:lnTo>
                  <a:pt x="207263" y="22479"/>
                </a:lnTo>
                <a:lnTo>
                  <a:pt x="207772" y="18161"/>
                </a:lnTo>
                <a:lnTo>
                  <a:pt x="208407" y="13716"/>
                </a:lnTo>
                <a:lnTo>
                  <a:pt x="208914" y="9398"/>
                </a:lnTo>
                <a:lnTo>
                  <a:pt x="209296" y="5207"/>
                </a:lnTo>
                <a:close/>
              </a:path>
              <a:path w="454025" h="111759">
                <a:moveTo>
                  <a:pt x="58038" y="3556"/>
                </a:moveTo>
                <a:lnTo>
                  <a:pt x="22987" y="3556"/>
                </a:lnTo>
                <a:lnTo>
                  <a:pt x="22987" y="11557"/>
                </a:lnTo>
                <a:lnTo>
                  <a:pt x="58038" y="11557"/>
                </a:lnTo>
                <a:lnTo>
                  <a:pt x="58038" y="3556"/>
                </a:lnTo>
                <a:close/>
              </a:path>
              <a:path w="454025" h="111759">
                <a:moveTo>
                  <a:pt x="367157" y="889"/>
                </a:moveTo>
                <a:lnTo>
                  <a:pt x="357504" y="889"/>
                </a:lnTo>
                <a:lnTo>
                  <a:pt x="357504" y="39751"/>
                </a:lnTo>
                <a:lnTo>
                  <a:pt x="439927" y="39751"/>
                </a:lnTo>
                <a:lnTo>
                  <a:pt x="439927" y="32004"/>
                </a:lnTo>
                <a:lnTo>
                  <a:pt x="367157" y="32004"/>
                </a:lnTo>
                <a:lnTo>
                  <a:pt x="367157" y="889"/>
                </a:lnTo>
                <a:close/>
              </a:path>
              <a:path w="454025" h="111759">
                <a:moveTo>
                  <a:pt x="329184" y="0"/>
                </a:moveTo>
                <a:lnTo>
                  <a:pt x="319913" y="0"/>
                </a:lnTo>
                <a:lnTo>
                  <a:pt x="319913" y="111252"/>
                </a:lnTo>
                <a:lnTo>
                  <a:pt x="329184" y="111252"/>
                </a:lnTo>
                <a:lnTo>
                  <a:pt x="329184" y="0"/>
                </a:lnTo>
                <a:close/>
              </a:path>
              <a:path w="454025" h="111759">
                <a:moveTo>
                  <a:pt x="97409" y="0"/>
                </a:moveTo>
                <a:lnTo>
                  <a:pt x="87884" y="0"/>
                </a:lnTo>
                <a:lnTo>
                  <a:pt x="87884" y="111252"/>
                </a:lnTo>
                <a:lnTo>
                  <a:pt x="97409" y="111252"/>
                </a:lnTo>
                <a:lnTo>
                  <a:pt x="974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912233" y="6588379"/>
            <a:ext cx="337185" cy="114300"/>
          </a:xfrm>
          <a:custGeom>
            <a:avLst/>
            <a:gdLst/>
            <a:ahLst/>
            <a:cxnLst/>
            <a:rect l="l" t="t" r="r" b="b"/>
            <a:pathLst>
              <a:path w="337185" h="114300">
                <a:moveTo>
                  <a:pt x="265049" y="82042"/>
                </a:moveTo>
                <a:lnTo>
                  <a:pt x="255777" y="82042"/>
                </a:lnTo>
                <a:lnTo>
                  <a:pt x="255777" y="109347"/>
                </a:lnTo>
                <a:lnTo>
                  <a:pt x="337057" y="109347"/>
                </a:lnTo>
                <a:lnTo>
                  <a:pt x="337057" y="101473"/>
                </a:lnTo>
                <a:lnTo>
                  <a:pt x="265049" y="101473"/>
                </a:lnTo>
                <a:lnTo>
                  <a:pt x="265049" y="82042"/>
                </a:lnTo>
                <a:close/>
              </a:path>
              <a:path w="337185" h="114300">
                <a:moveTo>
                  <a:pt x="334137" y="635"/>
                </a:moveTo>
                <a:lnTo>
                  <a:pt x="324612" y="635"/>
                </a:lnTo>
                <a:lnTo>
                  <a:pt x="324612" y="65278"/>
                </a:lnTo>
                <a:lnTo>
                  <a:pt x="294766" y="65278"/>
                </a:lnTo>
                <a:lnTo>
                  <a:pt x="294766" y="72771"/>
                </a:lnTo>
                <a:lnTo>
                  <a:pt x="324612" y="72771"/>
                </a:lnTo>
                <a:lnTo>
                  <a:pt x="324612" y="87630"/>
                </a:lnTo>
                <a:lnTo>
                  <a:pt x="334137" y="87630"/>
                </a:lnTo>
                <a:lnTo>
                  <a:pt x="334137" y="635"/>
                </a:lnTo>
                <a:close/>
              </a:path>
              <a:path w="337185" h="114300">
                <a:moveTo>
                  <a:pt x="320166" y="45339"/>
                </a:moveTo>
                <a:lnTo>
                  <a:pt x="279018" y="48641"/>
                </a:lnTo>
                <a:lnTo>
                  <a:pt x="235712" y="48895"/>
                </a:lnTo>
                <a:lnTo>
                  <a:pt x="235712" y="56515"/>
                </a:lnTo>
                <a:lnTo>
                  <a:pt x="264667" y="56515"/>
                </a:lnTo>
                <a:lnTo>
                  <a:pt x="264667" y="77470"/>
                </a:lnTo>
                <a:lnTo>
                  <a:pt x="274065" y="77470"/>
                </a:lnTo>
                <a:lnTo>
                  <a:pt x="274065" y="56388"/>
                </a:lnTo>
                <a:lnTo>
                  <a:pt x="281021" y="56316"/>
                </a:lnTo>
                <a:lnTo>
                  <a:pt x="287797" y="56102"/>
                </a:lnTo>
                <a:lnTo>
                  <a:pt x="294407" y="55745"/>
                </a:lnTo>
                <a:lnTo>
                  <a:pt x="309244" y="54610"/>
                </a:lnTo>
                <a:lnTo>
                  <a:pt x="315721" y="53848"/>
                </a:lnTo>
                <a:lnTo>
                  <a:pt x="320166" y="53086"/>
                </a:lnTo>
                <a:lnTo>
                  <a:pt x="320166" y="45339"/>
                </a:lnTo>
                <a:close/>
              </a:path>
              <a:path w="337185" h="114300">
                <a:moveTo>
                  <a:pt x="284479" y="0"/>
                </a:moveTo>
                <a:lnTo>
                  <a:pt x="266064" y="0"/>
                </a:lnTo>
                <a:lnTo>
                  <a:pt x="258952" y="2032"/>
                </a:lnTo>
                <a:lnTo>
                  <a:pt x="253618" y="5969"/>
                </a:lnTo>
                <a:lnTo>
                  <a:pt x="248412" y="10033"/>
                </a:lnTo>
                <a:lnTo>
                  <a:pt x="245744" y="14732"/>
                </a:lnTo>
                <a:lnTo>
                  <a:pt x="245811" y="25654"/>
                </a:lnTo>
                <a:lnTo>
                  <a:pt x="248284" y="30353"/>
                </a:lnTo>
                <a:lnTo>
                  <a:pt x="258825" y="38354"/>
                </a:lnTo>
                <a:lnTo>
                  <a:pt x="266064" y="40386"/>
                </a:lnTo>
                <a:lnTo>
                  <a:pt x="284352" y="40386"/>
                </a:lnTo>
                <a:lnTo>
                  <a:pt x="291591" y="38481"/>
                </a:lnTo>
                <a:lnTo>
                  <a:pt x="298914" y="32766"/>
                </a:lnTo>
                <a:lnTo>
                  <a:pt x="268604" y="32766"/>
                </a:lnTo>
                <a:lnTo>
                  <a:pt x="263525" y="31369"/>
                </a:lnTo>
                <a:lnTo>
                  <a:pt x="256793" y="25908"/>
                </a:lnTo>
                <a:lnTo>
                  <a:pt x="255142" y="23114"/>
                </a:lnTo>
                <a:lnTo>
                  <a:pt x="255142" y="17272"/>
                </a:lnTo>
                <a:lnTo>
                  <a:pt x="256666" y="14351"/>
                </a:lnTo>
                <a:lnTo>
                  <a:pt x="263270" y="8763"/>
                </a:lnTo>
                <a:lnTo>
                  <a:pt x="268350" y="7366"/>
                </a:lnTo>
                <a:lnTo>
                  <a:pt x="298715" y="7366"/>
                </a:lnTo>
                <a:lnTo>
                  <a:pt x="296925" y="5969"/>
                </a:lnTo>
                <a:lnTo>
                  <a:pt x="291718" y="2032"/>
                </a:lnTo>
                <a:lnTo>
                  <a:pt x="284479" y="0"/>
                </a:lnTo>
                <a:close/>
              </a:path>
              <a:path w="337185" h="114300">
                <a:moveTo>
                  <a:pt x="298715" y="7366"/>
                </a:moveTo>
                <a:lnTo>
                  <a:pt x="282066" y="7366"/>
                </a:lnTo>
                <a:lnTo>
                  <a:pt x="287274" y="8763"/>
                </a:lnTo>
                <a:lnTo>
                  <a:pt x="290449" y="11557"/>
                </a:lnTo>
                <a:lnTo>
                  <a:pt x="293750" y="14351"/>
                </a:lnTo>
                <a:lnTo>
                  <a:pt x="295401" y="17272"/>
                </a:lnTo>
                <a:lnTo>
                  <a:pt x="295401" y="23114"/>
                </a:lnTo>
                <a:lnTo>
                  <a:pt x="293750" y="25908"/>
                </a:lnTo>
                <a:lnTo>
                  <a:pt x="290449" y="28575"/>
                </a:lnTo>
                <a:lnTo>
                  <a:pt x="287274" y="31369"/>
                </a:lnTo>
                <a:lnTo>
                  <a:pt x="282193" y="32766"/>
                </a:lnTo>
                <a:lnTo>
                  <a:pt x="298914" y="32766"/>
                </a:lnTo>
                <a:lnTo>
                  <a:pt x="302005" y="30353"/>
                </a:lnTo>
                <a:lnTo>
                  <a:pt x="304672" y="25654"/>
                </a:lnTo>
                <a:lnTo>
                  <a:pt x="304672" y="14732"/>
                </a:lnTo>
                <a:lnTo>
                  <a:pt x="302132" y="10033"/>
                </a:lnTo>
                <a:lnTo>
                  <a:pt x="298715" y="7366"/>
                </a:lnTo>
                <a:close/>
              </a:path>
              <a:path w="337185" h="114300">
                <a:moveTo>
                  <a:pt x="55752" y="69977"/>
                </a:moveTo>
                <a:lnTo>
                  <a:pt x="16255" y="80391"/>
                </a:lnTo>
                <a:lnTo>
                  <a:pt x="12445" y="85598"/>
                </a:lnTo>
                <a:lnTo>
                  <a:pt x="12445" y="98425"/>
                </a:lnTo>
                <a:lnTo>
                  <a:pt x="55752" y="114046"/>
                </a:lnTo>
                <a:lnTo>
                  <a:pt x="65468" y="113663"/>
                </a:lnTo>
                <a:lnTo>
                  <a:pt x="74040" y="112506"/>
                </a:lnTo>
                <a:lnTo>
                  <a:pt x="81470" y="110563"/>
                </a:lnTo>
                <a:lnTo>
                  <a:pt x="87756" y="107823"/>
                </a:lnTo>
                <a:lnTo>
                  <a:pt x="90566" y="106299"/>
                </a:lnTo>
                <a:lnTo>
                  <a:pt x="45974" y="106299"/>
                </a:lnTo>
                <a:lnTo>
                  <a:pt x="38100" y="105029"/>
                </a:lnTo>
                <a:lnTo>
                  <a:pt x="31876" y="102616"/>
                </a:lnTo>
                <a:lnTo>
                  <a:pt x="25653" y="100076"/>
                </a:lnTo>
                <a:lnTo>
                  <a:pt x="22605" y="96520"/>
                </a:lnTo>
                <a:lnTo>
                  <a:pt x="22605" y="87503"/>
                </a:lnTo>
                <a:lnTo>
                  <a:pt x="25653" y="83947"/>
                </a:lnTo>
                <a:lnTo>
                  <a:pt x="31876" y="81534"/>
                </a:lnTo>
                <a:lnTo>
                  <a:pt x="38100" y="78994"/>
                </a:lnTo>
                <a:lnTo>
                  <a:pt x="45974" y="77724"/>
                </a:lnTo>
                <a:lnTo>
                  <a:pt x="90481" y="77724"/>
                </a:lnTo>
                <a:lnTo>
                  <a:pt x="87756" y="76200"/>
                </a:lnTo>
                <a:lnTo>
                  <a:pt x="81470" y="73513"/>
                </a:lnTo>
                <a:lnTo>
                  <a:pt x="74040" y="71564"/>
                </a:lnTo>
                <a:lnTo>
                  <a:pt x="65468" y="70377"/>
                </a:lnTo>
                <a:lnTo>
                  <a:pt x="55752" y="69977"/>
                </a:lnTo>
                <a:close/>
              </a:path>
              <a:path w="337185" h="114300">
                <a:moveTo>
                  <a:pt x="90481" y="77724"/>
                </a:moveTo>
                <a:lnTo>
                  <a:pt x="65277" y="77724"/>
                </a:lnTo>
                <a:lnTo>
                  <a:pt x="73278" y="78994"/>
                </a:lnTo>
                <a:lnTo>
                  <a:pt x="79501" y="81534"/>
                </a:lnTo>
                <a:lnTo>
                  <a:pt x="85725" y="83947"/>
                </a:lnTo>
                <a:lnTo>
                  <a:pt x="88772" y="87503"/>
                </a:lnTo>
                <a:lnTo>
                  <a:pt x="88772" y="96520"/>
                </a:lnTo>
                <a:lnTo>
                  <a:pt x="85725" y="100076"/>
                </a:lnTo>
                <a:lnTo>
                  <a:pt x="79501" y="102616"/>
                </a:lnTo>
                <a:lnTo>
                  <a:pt x="73278" y="105029"/>
                </a:lnTo>
                <a:lnTo>
                  <a:pt x="65277" y="106299"/>
                </a:lnTo>
                <a:lnTo>
                  <a:pt x="90566" y="106299"/>
                </a:lnTo>
                <a:lnTo>
                  <a:pt x="95250" y="103759"/>
                </a:lnTo>
                <a:lnTo>
                  <a:pt x="98932" y="98425"/>
                </a:lnTo>
                <a:lnTo>
                  <a:pt x="98932" y="85598"/>
                </a:lnTo>
                <a:lnTo>
                  <a:pt x="95250" y="80391"/>
                </a:lnTo>
                <a:lnTo>
                  <a:pt x="90481" y="77724"/>
                </a:lnTo>
                <a:close/>
              </a:path>
              <a:path w="337185" h="114300">
                <a:moveTo>
                  <a:pt x="176275" y="72136"/>
                </a:moveTo>
                <a:lnTo>
                  <a:pt x="166750" y="72136"/>
                </a:lnTo>
                <a:lnTo>
                  <a:pt x="166750" y="111887"/>
                </a:lnTo>
                <a:lnTo>
                  <a:pt x="176275" y="111887"/>
                </a:lnTo>
                <a:lnTo>
                  <a:pt x="176275" y="72136"/>
                </a:lnTo>
                <a:close/>
              </a:path>
              <a:path w="337185" h="114300">
                <a:moveTo>
                  <a:pt x="227202" y="64389"/>
                </a:moveTo>
                <a:lnTo>
                  <a:pt x="115824" y="64389"/>
                </a:lnTo>
                <a:lnTo>
                  <a:pt x="115824" y="72136"/>
                </a:lnTo>
                <a:lnTo>
                  <a:pt x="227202" y="72136"/>
                </a:lnTo>
                <a:lnTo>
                  <a:pt x="227202" y="64389"/>
                </a:lnTo>
                <a:close/>
              </a:path>
              <a:path w="337185" h="114300">
                <a:moveTo>
                  <a:pt x="111378" y="52070"/>
                </a:moveTo>
                <a:lnTo>
                  <a:pt x="0" y="52070"/>
                </a:lnTo>
                <a:lnTo>
                  <a:pt x="0" y="59944"/>
                </a:lnTo>
                <a:lnTo>
                  <a:pt x="111378" y="59944"/>
                </a:lnTo>
                <a:lnTo>
                  <a:pt x="111378" y="52070"/>
                </a:lnTo>
                <a:close/>
              </a:path>
              <a:path w="337185" h="114300">
                <a:moveTo>
                  <a:pt x="53466" y="28702"/>
                </a:moveTo>
                <a:lnTo>
                  <a:pt x="43687" y="28702"/>
                </a:lnTo>
                <a:lnTo>
                  <a:pt x="43687" y="52070"/>
                </a:lnTo>
                <a:lnTo>
                  <a:pt x="53466" y="52070"/>
                </a:lnTo>
                <a:lnTo>
                  <a:pt x="53466" y="28702"/>
                </a:lnTo>
                <a:close/>
              </a:path>
              <a:path w="337185" h="114300">
                <a:moveTo>
                  <a:pt x="98551" y="5842"/>
                </a:moveTo>
                <a:lnTo>
                  <a:pt x="13462" y="5842"/>
                </a:lnTo>
                <a:lnTo>
                  <a:pt x="13462" y="13716"/>
                </a:lnTo>
                <a:lnTo>
                  <a:pt x="87883" y="13716"/>
                </a:lnTo>
                <a:lnTo>
                  <a:pt x="87375" y="19050"/>
                </a:lnTo>
                <a:lnTo>
                  <a:pt x="86232" y="25400"/>
                </a:lnTo>
                <a:lnTo>
                  <a:pt x="84708" y="32893"/>
                </a:lnTo>
                <a:lnTo>
                  <a:pt x="83184" y="40259"/>
                </a:lnTo>
                <a:lnTo>
                  <a:pt x="82168" y="44704"/>
                </a:lnTo>
                <a:lnTo>
                  <a:pt x="91566" y="44704"/>
                </a:lnTo>
                <a:lnTo>
                  <a:pt x="92201" y="42799"/>
                </a:lnTo>
                <a:lnTo>
                  <a:pt x="92963" y="39370"/>
                </a:lnTo>
                <a:lnTo>
                  <a:pt x="93852" y="36068"/>
                </a:lnTo>
                <a:lnTo>
                  <a:pt x="94868" y="31369"/>
                </a:lnTo>
                <a:lnTo>
                  <a:pt x="95884" y="25400"/>
                </a:lnTo>
                <a:lnTo>
                  <a:pt x="96392" y="22733"/>
                </a:lnTo>
                <a:lnTo>
                  <a:pt x="96774" y="19685"/>
                </a:lnTo>
                <a:lnTo>
                  <a:pt x="97789" y="12954"/>
                </a:lnTo>
                <a:lnTo>
                  <a:pt x="98297" y="9398"/>
                </a:lnTo>
                <a:lnTo>
                  <a:pt x="98551" y="5842"/>
                </a:lnTo>
                <a:close/>
              </a:path>
              <a:path w="337185" h="114300">
                <a:moveTo>
                  <a:pt x="211454" y="6223"/>
                </a:moveTo>
                <a:lnTo>
                  <a:pt x="131571" y="6223"/>
                </a:lnTo>
                <a:lnTo>
                  <a:pt x="131571" y="48514"/>
                </a:lnTo>
                <a:lnTo>
                  <a:pt x="211454" y="48514"/>
                </a:lnTo>
                <a:lnTo>
                  <a:pt x="211454" y="40640"/>
                </a:lnTo>
                <a:lnTo>
                  <a:pt x="140969" y="40640"/>
                </a:lnTo>
                <a:lnTo>
                  <a:pt x="140969" y="14097"/>
                </a:lnTo>
                <a:lnTo>
                  <a:pt x="211454" y="14097"/>
                </a:lnTo>
                <a:lnTo>
                  <a:pt x="211454" y="6223"/>
                </a:lnTo>
                <a:close/>
              </a:path>
              <a:path w="337185" h="114300">
                <a:moveTo>
                  <a:pt x="211454" y="14097"/>
                </a:moveTo>
                <a:lnTo>
                  <a:pt x="202056" y="14097"/>
                </a:lnTo>
                <a:lnTo>
                  <a:pt x="202056" y="40640"/>
                </a:lnTo>
                <a:lnTo>
                  <a:pt x="211454" y="40640"/>
                </a:lnTo>
                <a:lnTo>
                  <a:pt x="211454" y="1409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264277" y="6682613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59">
                <a:moveTo>
                  <a:pt x="14350" y="0"/>
                </a:moveTo>
                <a:lnTo>
                  <a:pt x="0" y="0"/>
                </a:lnTo>
                <a:lnTo>
                  <a:pt x="0" y="12064"/>
                </a:lnTo>
                <a:lnTo>
                  <a:pt x="7874" y="12064"/>
                </a:lnTo>
                <a:lnTo>
                  <a:pt x="7874" y="13461"/>
                </a:lnTo>
                <a:lnTo>
                  <a:pt x="7112" y="14858"/>
                </a:lnTo>
                <a:lnTo>
                  <a:pt x="4318" y="17652"/>
                </a:lnTo>
                <a:lnTo>
                  <a:pt x="2412" y="18541"/>
                </a:lnTo>
                <a:lnTo>
                  <a:pt x="253" y="18795"/>
                </a:lnTo>
                <a:lnTo>
                  <a:pt x="3556" y="22859"/>
                </a:lnTo>
                <a:lnTo>
                  <a:pt x="4699" y="22351"/>
                </a:lnTo>
                <a:lnTo>
                  <a:pt x="5969" y="21716"/>
                </a:lnTo>
                <a:lnTo>
                  <a:pt x="7365" y="20954"/>
                </a:lnTo>
                <a:lnTo>
                  <a:pt x="8762" y="20319"/>
                </a:lnTo>
                <a:lnTo>
                  <a:pt x="13588" y="13207"/>
                </a:lnTo>
                <a:lnTo>
                  <a:pt x="14097" y="11556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345810" y="6589014"/>
            <a:ext cx="326390" cy="111760"/>
          </a:xfrm>
          <a:custGeom>
            <a:avLst/>
            <a:gdLst/>
            <a:ahLst/>
            <a:cxnLst/>
            <a:rect l="l" t="t" r="r" b="b"/>
            <a:pathLst>
              <a:path w="326389" h="111759">
                <a:moveTo>
                  <a:pt x="97027" y="70104"/>
                </a:moveTo>
                <a:lnTo>
                  <a:pt x="19303" y="70104"/>
                </a:lnTo>
                <a:lnTo>
                  <a:pt x="19303" y="109982"/>
                </a:lnTo>
                <a:lnTo>
                  <a:pt x="97027" y="109982"/>
                </a:lnTo>
                <a:lnTo>
                  <a:pt x="97027" y="102108"/>
                </a:lnTo>
                <a:lnTo>
                  <a:pt x="28701" y="102108"/>
                </a:lnTo>
                <a:lnTo>
                  <a:pt x="28701" y="78105"/>
                </a:lnTo>
                <a:lnTo>
                  <a:pt x="97027" y="78105"/>
                </a:lnTo>
                <a:lnTo>
                  <a:pt x="97027" y="70104"/>
                </a:lnTo>
                <a:close/>
              </a:path>
              <a:path w="326389" h="111759">
                <a:moveTo>
                  <a:pt x="97027" y="78105"/>
                </a:moveTo>
                <a:lnTo>
                  <a:pt x="87502" y="78105"/>
                </a:lnTo>
                <a:lnTo>
                  <a:pt x="87502" y="102108"/>
                </a:lnTo>
                <a:lnTo>
                  <a:pt x="97027" y="102108"/>
                </a:lnTo>
                <a:lnTo>
                  <a:pt x="97027" y="78105"/>
                </a:lnTo>
                <a:close/>
              </a:path>
              <a:path w="326389" h="111759">
                <a:moveTo>
                  <a:pt x="191897" y="72898"/>
                </a:moveTo>
                <a:lnTo>
                  <a:pt x="182499" y="72898"/>
                </a:lnTo>
                <a:lnTo>
                  <a:pt x="182499" y="111252"/>
                </a:lnTo>
                <a:lnTo>
                  <a:pt x="191897" y="111252"/>
                </a:lnTo>
                <a:lnTo>
                  <a:pt x="191897" y="72898"/>
                </a:lnTo>
                <a:close/>
              </a:path>
              <a:path w="326389" h="111759">
                <a:moveTo>
                  <a:pt x="150494" y="72898"/>
                </a:moveTo>
                <a:lnTo>
                  <a:pt x="140969" y="72898"/>
                </a:lnTo>
                <a:lnTo>
                  <a:pt x="140969" y="109982"/>
                </a:lnTo>
                <a:lnTo>
                  <a:pt x="150494" y="109982"/>
                </a:lnTo>
                <a:lnTo>
                  <a:pt x="150494" y="72898"/>
                </a:lnTo>
                <a:close/>
              </a:path>
              <a:path w="326389" h="111759">
                <a:moveTo>
                  <a:pt x="221868" y="65151"/>
                </a:moveTo>
                <a:lnTo>
                  <a:pt x="110489" y="65151"/>
                </a:lnTo>
                <a:lnTo>
                  <a:pt x="110489" y="72898"/>
                </a:lnTo>
                <a:lnTo>
                  <a:pt x="221868" y="72898"/>
                </a:lnTo>
                <a:lnTo>
                  <a:pt x="221868" y="65151"/>
                </a:lnTo>
                <a:close/>
              </a:path>
              <a:path w="326389" h="111759">
                <a:moveTo>
                  <a:pt x="211200" y="44450"/>
                </a:moveTo>
                <a:lnTo>
                  <a:pt x="120903" y="44450"/>
                </a:lnTo>
                <a:lnTo>
                  <a:pt x="120903" y="52324"/>
                </a:lnTo>
                <a:lnTo>
                  <a:pt x="211200" y="52324"/>
                </a:lnTo>
                <a:lnTo>
                  <a:pt x="211200" y="44450"/>
                </a:lnTo>
                <a:close/>
              </a:path>
              <a:path w="326389" h="111759">
                <a:moveTo>
                  <a:pt x="146176" y="16510"/>
                </a:moveTo>
                <a:lnTo>
                  <a:pt x="136651" y="16510"/>
                </a:lnTo>
                <a:lnTo>
                  <a:pt x="139064" y="44450"/>
                </a:lnTo>
                <a:lnTo>
                  <a:pt x="148462" y="44450"/>
                </a:lnTo>
                <a:lnTo>
                  <a:pt x="146176" y="16510"/>
                </a:lnTo>
                <a:close/>
              </a:path>
              <a:path w="326389" h="111759">
                <a:moveTo>
                  <a:pt x="195579" y="16510"/>
                </a:moveTo>
                <a:lnTo>
                  <a:pt x="186054" y="16510"/>
                </a:lnTo>
                <a:lnTo>
                  <a:pt x="183768" y="44450"/>
                </a:lnTo>
                <a:lnTo>
                  <a:pt x="193166" y="44450"/>
                </a:lnTo>
                <a:lnTo>
                  <a:pt x="195579" y="16510"/>
                </a:lnTo>
                <a:close/>
              </a:path>
              <a:path w="326389" h="111759">
                <a:moveTo>
                  <a:pt x="326136" y="0"/>
                </a:moveTo>
                <a:lnTo>
                  <a:pt x="316611" y="0"/>
                </a:lnTo>
                <a:lnTo>
                  <a:pt x="316611" y="41529"/>
                </a:lnTo>
                <a:lnTo>
                  <a:pt x="294513" y="41529"/>
                </a:lnTo>
                <a:lnTo>
                  <a:pt x="294513" y="49276"/>
                </a:lnTo>
                <a:lnTo>
                  <a:pt x="316611" y="49276"/>
                </a:lnTo>
                <a:lnTo>
                  <a:pt x="316611" y="111252"/>
                </a:lnTo>
                <a:lnTo>
                  <a:pt x="326136" y="111252"/>
                </a:lnTo>
                <a:lnTo>
                  <a:pt x="326136" y="0"/>
                </a:lnTo>
                <a:close/>
              </a:path>
              <a:path w="326389" h="111759">
                <a:moveTo>
                  <a:pt x="290575" y="11811"/>
                </a:moveTo>
                <a:lnTo>
                  <a:pt x="237489" y="11811"/>
                </a:lnTo>
                <a:lnTo>
                  <a:pt x="237489" y="87503"/>
                </a:lnTo>
                <a:lnTo>
                  <a:pt x="242569" y="87503"/>
                </a:lnTo>
                <a:lnTo>
                  <a:pt x="251078" y="87376"/>
                </a:lnTo>
                <a:lnTo>
                  <a:pt x="259714" y="87376"/>
                </a:lnTo>
                <a:lnTo>
                  <a:pt x="299338" y="85090"/>
                </a:lnTo>
                <a:lnTo>
                  <a:pt x="303022" y="84582"/>
                </a:lnTo>
                <a:lnTo>
                  <a:pt x="303022" y="79502"/>
                </a:lnTo>
                <a:lnTo>
                  <a:pt x="247014" y="79502"/>
                </a:lnTo>
                <a:lnTo>
                  <a:pt x="247014" y="52197"/>
                </a:lnTo>
                <a:lnTo>
                  <a:pt x="288416" y="52197"/>
                </a:lnTo>
                <a:lnTo>
                  <a:pt x="288416" y="44196"/>
                </a:lnTo>
                <a:lnTo>
                  <a:pt x="247014" y="44196"/>
                </a:lnTo>
                <a:lnTo>
                  <a:pt x="247014" y="19685"/>
                </a:lnTo>
                <a:lnTo>
                  <a:pt x="290575" y="19685"/>
                </a:lnTo>
                <a:lnTo>
                  <a:pt x="290575" y="11811"/>
                </a:lnTo>
                <a:close/>
              </a:path>
              <a:path w="326389" h="111759">
                <a:moveTo>
                  <a:pt x="303022" y="76708"/>
                </a:moveTo>
                <a:lnTo>
                  <a:pt x="274954" y="79121"/>
                </a:lnTo>
                <a:lnTo>
                  <a:pt x="268986" y="79375"/>
                </a:lnTo>
                <a:lnTo>
                  <a:pt x="262889" y="79502"/>
                </a:lnTo>
                <a:lnTo>
                  <a:pt x="303022" y="79502"/>
                </a:lnTo>
                <a:lnTo>
                  <a:pt x="303022" y="76708"/>
                </a:lnTo>
                <a:close/>
              </a:path>
              <a:path w="326389" h="111759">
                <a:moveTo>
                  <a:pt x="52822" y="35179"/>
                </a:moveTo>
                <a:lnTo>
                  <a:pt x="41148" y="35179"/>
                </a:lnTo>
                <a:lnTo>
                  <a:pt x="40004" y="36703"/>
                </a:lnTo>
                <a:lnTo>
                  <a:pt x="38735" y="38100"/>
                </a:lnTo>
                <a:lnTo>
                  <a:pt x="37337" y="39497"/>
                </a:lnTo>
                <a:lnTo>
                  <a:pt x="35940" y="41021"/>
                </a:lnTo>
                <a:lnTo>
                  <a:pt x="32638" y="43561"/>
                </a:lnTo>
                <a:lnTo>
                  <a:pt x="0" y="59309"/>
                </a:lnTo>
                <a:lnTo>
                  <a:pt x="5841" y="65913"/>
                </a:lnTo>
                <a:lnTo>
                  <a:pt x="42163" y="46482"/>
                </a:lnTo>
                <a:lnTo>
                  <a:pt x="48005" y="41656"/>
                </a:lnTo>
                <a:lnTo>
                  <a:pt x="52577" y="35687"/>
                </a:lnTo>
                <a:lnTo>
                  <a:pt x="52822" y="35179"/>
                </a:lnTo>
                <a:close/>
              </a:path>
              <a:path w="326389" h="111759">
                <a:moveTo>
                  <a:pt x="61849" y="7874"/>
                </a:moveTo>
                <a:lnTo>
                  <a:pt x="8254" y="7874"/>
                </a:lnTo>
                <a:lnTo>
                  <a:pt x="8254" y="15748"/>
                </a:lnTo>
                <a:lnTo>
                  <a:pt x="50418" y="15748"/>
                </a:lnTo>
                <a:lnTo>
                  <a:pt x="50164" y="17145"/>
                </a:lnTo>
                <a:lnTo>
                  <a:pt x="34798" y="28575"/>
                </a:lnTo>
                <a:lnTo>
                  <a:pt x="32130" y="28829"/>
                </a:lnTo>
                <a:lnTo>
                  <a:pt x="4572" y="29083"/>
                </a:lnTo>
                <a:lnTo>
                  <a:pt x="4572" y="36322"/>
                </a:lnTo>
                <a:lnTo>
                  <a:pt x="29590" y="36068"/>
                </a:lnTo>
                <a:lnTo>
                  <a:pt x="31241" y="36068"/>
                </a:lnTo>
                <a:lnTo>
                  <a:pt x="33147" y="35941"/>
                </a:lnTo>
                <a:lnTo>
                  <a:pt x="35178" y="35687"/>
                </a:lnTo>
                <a:lnTo>
                  <a:pt x="39242" y="35433"/>
                </a:lnTo>
                <a:lnTo>
                  <a:pt x="41148" y="35179"/>
                </a:lnTo>
                <a:lnTo>
                  <a:pt x="52822" y="35179"/>
                </a:lnTo>
                <a:lnTo>
                  <a:pt x="56387" y="27813"/>
                </a:lnTo>
                <a:lnTo>
                  <a:pt x="59309" y="21971"/>
                </a:lnTo>
                <a:lnTo>
                  <a:pt x="61340" y="14986"/>
                </a:lnTo>
                <a:lnTo>
                  <a:pt x="61849" y="7874"/>
                </a:lnTo>
                <a:close/>
              </a:path>
              <a:path w="326389" h="111759">
                <a:moveTo>
                  <a:pt x="208406" y="4953"/>
                </a:moveTo>
                <a:lnTo>
                  <a:pt x="123825" y="4953"/>
                </a:lnTo>
                <a:lnTo>
                  <a:pt x="123825" y="12827"/>
                </a:lnTo>
                <a:lnTo>
                  <a:pt x="208406" y="12827"/>
                </a:lnTo>
                <a:lnTo>
                  <a:pt x="208406" y="4953"/>
                </a:lnTo>
                <a:close/>
              </a:path>
              <a:path w="326389" h="111759">
                <a:moveTo>
                  <a:pt x="96900" y="0"/>
                </a:moveTo>
                <a:lnTo>
                  <a:pt x="87502" y="0"/>
                </a:lnTo>
                <a:lnTo>
                  <a:pt x="87502" y="29972"/>
                </a:lnTo>
                <a:lnTo>
                  <a:pt x="62864" y="29972"/>
                </a:lnTo>
                <a:lnTo>
                  <a:pt x="62864" y="37973"/>
                </a:lnTo>
                <a:lnTo>
                  <a:pt x="87502" y="37973"/>
                </a:lnTo>
                <a:lnTo>
                  <a:pt x="87502" y="63881"/>
                </a:lnTo>
                <a:lnTo>
                  <a:pt x="96900" y="63881"/>
                </a:lnTo>
                <a:lnTo>
                  <a:pt x="969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38240" y="6589014"/>
            <a:ext cx="563245" cy="111760"/>
          </a:xfrm>
          <a:custGeom>
            <a:avLst/>
            <a:gdLst/>
            <a:ahLst/>
            <a:cxnLst/>
            <a:rect l="l" t="t" r="r" b="b"/>
            <a:pathLst>
              <a:path w="563245" h="111759">
                <a:moveTo>
                  <a:pt x="111379" y="87249"/>
                </a:moveTo>
                <a:lnTo>
                  <a:pt x="0" y="87249"/>
                </a:lnTo>
                <a:lnTo>
                  <a:pt x="0" y="95123"/>
                </a:lnTo>
                <a:lnTo>
                  <a:pt x="111379" y="95123"/>
                </a:lnTo>
                <a:lnTo>
                  <a:pt x="111379" y="87249"/>
                </a:lnTo>
                <a:close/>
              </a:path>
              <a:path w="563245" h="111759">
                <a:moveTo>
                  <a:pt x="100837" y="59436"/>
                </a:moveTo>
                <a:lnTo>
                  <a:pt x="10541" y="59436"/>
                </a:lnTo>
                <a:lnTo>
                  <a:pt x="10541" y="67056"/>
                </a:lnTo>
                <a:lnTo>
                  <a:pt x="100837" y="67056"/>
                </a:lnTo>
                <a:lnTo>
                  <a:pt x="100837" y="59436"/>
                </a:lnTo>
                <a:close/>
              </a:path>
              <a:path w="563245" h="111759">
                <a:moveTo>
                  <a:pt x="36322" y="24511"/>
                </a:moveTo>
                <a:lnTo>
                  <a:pt x="26797" y="24511"/>
                </a:lnTo>
                <a:lnTo>
                  <a:pt x="29591" y="59436"/>
                </a:lnTo>
                <a:lnTo>
                  <a:pt x="39116" y="59436"/>
                </a:lnTo>
                <a:lnTo>
                  <a:pt x="36322" y="24511"/>
                </a:lnTo>
                <a:close/>
              </a:path>
              <a:path w="563245" h="111759">
                <a:moveTo>
                  <a:pt x="84455" y="24511"/>
                </a:moveTo>
                <a:lnTo>
                  <a:pt x="75057" y="24511"/>
                </a:lnTo>
                <a:lnTo>
                  <a:pt x="72262" y="59436"/>
                </a:lnTo>
                <a:lnTo>
                  <a:pt x="81661" y="59436"/>
                </a:lnTo>
                <a:lnTo>
                  <a:pt x="84455" y="24511"/>
                </a:lnTo>
                <a:close/>
              </a:path>
              <a:path w="563245" h="111759">
                <a:moveTo>
                  <a:pt x="563118" y="51562"/>
                </a:moveTo>
                <a:lnTo>
                  <a:pt x="553593" y="51562"/>
                </a:lnTo>
                <a:lnTo>
                  <a:pt x="553593" y="111252"/>
                </a:lnTo>
                <a:lnTo>
                  <a:pt x="563118" y="111252"/>
                </a:lnTo>
                <a:lnTo>
                  <a:pt x="563118" y="51562"/>
                </a:lnTo>
                <a:close/>
              </a:path>
              <a:path w="563245" h="111759">
                <a:moveTo>
                  <a:pt x="526161" y="14224"/>
                </a:moveTo>
                <a:lnTo>
                  <a:pt x="474980" y="14224"/>
                </a:lnTo>
                <a:lnTo>
                  <a:pt x="474980" y="86741"/>
                </a:lnTo>
                <a:lnTo>
                  <a:pt x="526161" y="86741"/>
                </a:lnTo>
                <a:lnTo>
                  <a:pt x="526161" y="78867"/>
                </a:lnTo>
                <a:lnTo>
                  <a:pt x="484378" y="78867"/>
                </a:lnTo>
                <a:lnTo>
                  <a:pt x="484378" y="22098"/>
                </a:lnTo>
                <a:lnTo>
                  <a:pt x="526161" y="22098"/>
                </a:lnTo>
                <a:lnTo>
                  <a:pt x="526161" y="14224"/>
                </a:lnTo>
                <a:close/>
              </a:path>
              <a:path w="563245" h="111759">
                <a:moveTo>
                  <a:pt x="526161" y="22098"/>
                </a:moveTo>
                <a:lnTo>
                  <a:pt x="516889" y="22098"/>
                </a:lnTo>
                <a:lnTo>
                  <a:pt x="516889" y="78867"/>
                </a:lnTo>
                <a:lnTo>
                  <a:pt x="526161" y="78867"/>
                </a:lnTo>
                <a:lnTo>
                  <a:pt x="526161" y="51562"/>
                </a:lnTo>
                <a:lnTo>
                  <a:pt x="563118" y="51562"/>
                </a:lnTo>
                <a:lnTo>
                  <a:pt x="563118" y="43180"/>
                </a:lnTo>
                <a:lnTo>
                  <a:pt x="526161" y="43180"/>
                </a:lnTo>
                <a:lnTo>
                  <a:pt x="526161" y="22098"/>
                </a:lnTo>
                <a:close/>
              </a:path>
              <a:path w="563245" h="111759">
                <a:moveTo>
                  <a:pt x="563118" y="0"/>
                </a:moveTo>
                <a:lnTo>
                  <a:pt x="553593" y="0"/>
                </a:lnTo>
                <a:lnTo>
                  <a:pt x="553593" y="43180"/>
                </a:lnTo>
                <a:lnTo>
                  <a:pt x="563118" y="43180"/>
                </a:lnTo>
                <a:lnTo>
                  <a:pt x="563118" y="0"/>
                </a:lnTo>
                <a:close/>
              </a:path>
              <a:path w="563245" h="111759">
                <a:moveTo>
                  <a:pt x="343026" y="85725"/>
                </a:moveTo>
                <a:lnTo>
                  <a:pt x="231648" y="85725"/>
                </a:lnTo>
                <a:lnTo>
                  <a:pt x="231648" y="93599"/>
                </a:lnTo>
                <a:lnTo>
                  <a:pt x="343026" y="93599"/>
                </a:lnTo>
                <a:lnTo>
                  <a:pt x="343026" y="85725"/>
                </a:lnTo>
                <a:close/>
              </a:path>
              <a:path w="563245" h="111759">
                <a:moveTo>
                  <a:pt x="328168" y="16002"/>
                </a:moveTo>
                <a:lnTo>
                  <a:pt x="244856" y="16002"/>
                </a:lnTo>
                <a:lnTo>
                  <a:pt x="244856" y="23876"/>
                </a:lnTo>
                <a:lnTo>
                  <a:pt x="317881" y="23876"/>
                </a:lnTo>
                <a:lnTo>
                  <a:pt x="317501" y="30539"/>
                </a:lnTo>
                <a:lnTo>
                  <a:pt x="311435" y="74866"/>
                </a:lnTo>
                <a:lnTo>
                  <a:pt x="309625" y="85725"/>
                </a:lnTo>
                <a:lnTo>
                  <a:pt x="319150" y="85725"/>
                </a:lnTo>
                <a:lnTo>
                  <a:pt x="319659" y="83058"/>
                </a:lnTo>
                <a:lnTo>
                  <a:pt x="320421" y="78232"/>
                </a:lnTo>
                <a:lnTo>
                  <a:pt x="322707" y="64643"/>
                </a:lnTo>
                <a:lnTo>
                  <a:pt x="323805" y="57150"/>
                </a:lnTo>
                <a:lnTo>
                  <a:pt x="324612" y="50927"/>
                </a:lnTo>
                <a:lnTo>
                  <a:pt x="325628" y="44323"/>
                </a:lnTo>
                <a:lnTo>
                  <a:pt x="326392" y="38322"/>
                </a:lnTo>
                <a:lnTo>
                  <a:pt x="326898" y="32766"/>
                </a:lnTo>
                <a:lnTo>
                  <a:pt x="327533" y="27305"/>
                </a:lnTo>
                <a:lnTo>
                  <a:pt x="327913" y="21717"/>
                </a:lnTo>
                <a:lnTo>
                  <a:pt x="328168" y="16002"/>
                </a:lnTo>
                <a:close/>
              </a:path>
              <a:path w="563245" h="111759">
                <a:moveTo>
                  <a:pt x="397001" y="12573"/>
                </a:moveTo>
                <a:lnTo>
                  <a:pt x="355346" y="12573"/>
                </a:lnTo>
                <a:lnTo>
                  <a:pt x="355346" y="20574"/>
                </a:lnTo>
                <a:lnTo>
                  <a:pt x="387604" y="20574"/>
                </a:lnTo>
                <a:lnTo>
                  <a:pt x="387604" y="45847"/>
                </a:lnTo>
                <a:lnTo>
                  <a:pt x="355473" y="45847"/>
                </a:lnTo>
                <a:lnTo>
                  <a:pt x="355473" y="88138"/>
                </a:lnTo>
                <a:lnTo>
                  <a:pt x="380619" y="87884"/>
                </a:lnTo>
                <a:lnTo>
                  <a:pt x="391033" y="87376"/>
                </a:lnTo>
                <a:lnTo>
                  <a:pt x="396621" y="86741"/>
                </a:lnTo>
                <a:lnTo>
                  <a:pt x="406400" y="85852"/>
                </a:lnTo>
                <a:lnTo>
                  <a:pt x="408939" y="85471"/>
                </a:lnTo>
                <a:lnTo>
                  <a:pt x="408939" y="80137"/>
                </a:lnTo>
                <a:lnTo>
                  <a:pt x="364871" y="80137"/>
                </a:lnTo>
                <a:lnTo>
                  <a:pt x="364871" y="53848"/>
                </a:lnTo>
                <a:lnTo>
                  <a:pt x="397001" y="53848"/>
                </a:lnTo>
                <a:lnTo>
                  <a:pt x="397001" y="12573"/>
                </a:lnTo>
                <a:close/>
              </a:path>
              <a:path w="563245" h="111759">
                <a:moveTo>
                  <a:pt x="408939" y="77724"/>
                </a:moveTo>
                <a:lnTo>
                  <a:pt x="364871" y="80137"/>
                </a:lnTo>
                <a:lnTo>
                  <a:pt x="408939" y="80137"/>
                </a:lnTo>
                <a:lnTo>
                  <a:pt x="408939" y="77724"/>
                </a:lnTo>
                <a:close/>
              </a:path>
              <a:path w="563245" h="111759">
                <a:moveTo>
                  <a:pt x="98298" y="12319"/>
                </a:moveTo>
                <a:lnTo>
                  <a:pt x="13081" y="12319"/>
                </a:lnTo>
                <a:lnTo>
                  <a:pt x="13081" y="20193"/>
                </a:lnTo>
                <a:lnTo>
                  <a:pt x="98298" y="20193"/>
                </a:lnTo>
                <a:lnTo>
                  <a:pt x="98298" y="12319"/>
                </a:lnTo>
                <a:close/>
              </a:path>
              <a:path w="563245" h="111759">
                <a:moveTo>
                  <a:pt x="227203" y="89535"/>
                </a:moveTo>
                <a:lnTo>
                  <a:pt x="115824" y="89535"/>
                </a:lnTo>
                <a:lnTo>
                  <a:pt x="115824" y="97409"/>
                </a:lnTo>
                <a:lnTo>
                  <a:pt x="227203" y="97409"/>
                </a:lnTo>
                <a:lnTo>
                  <a:pt x="227203" y="89535"/>
                </a:lnTo>
                <a:close/>
              </a:path>
              <a:path w="563245" h="111759">
                <a:moveTo>
                  <a:pt x="175895" y="69215"/>
                </a:moveTo>
                <a:lnTo>
                  <a:pt x="166243" y="69215"/>
                </a:lnTo>
                <a:lnTo>
                  <a:pt x="166243" y="89535"/>
                </a:lnTo>
                <a:lnTo>
                  <a:pt x="175895" y="89535"/>
                </a:lnTo>
                <a:lnTo>
                  <a:pt x="175895" y="69215"/>
                </a:lnTo>
                <a:close/>
              </a:path>
              <a:path w="563245" h="111759">
                <a:moveTo>
                  <a:pt x="209676" y="9271"/>
                </a:moveTo>
                <a:lnTo>
                  <a:pt x="131318" y="9271"/>
                </a:lnTo>
                <a:lnTo>
                  <a:pt x="131318" y="17145"/>
                </a:lnTo>
                <a:lnTo>
                  <a:pt x="200406" y="17145"/>
                </a:lnTo>
                <a:lnTo>
                  <a:pt x="200406" y="35306"/>
                </a:lnTo>
                <a:lnTo>
                  <a:pt x="131699" y="35306"/>
                </a:lnTo>
                <a:lnTo>
                  <a:pt x="131699" y="69215"/>
                </a:lnTo>
                <a:lnTo>
                  <a:pt x="214122" y="69215"/>
                </a:lnTo>
                <a:lnTo>
                  <a:pt x="214122" y="61468"/>
                </a:lnTo>
                <a:lnTo>
                  <a:pt x="140970" y="61468"/>
                </a:lnTo>
                <a:lnTo>
                  <a:pt x="140970" y="43053"/>
                </a:lnTo>
                <a:lnTo>
                  <a:pt x="209676" y="43053"/>
                </a:lnTo>
                <a:lnTo>
                  <a:pt x="209676" y="9271"/>
                </a:lnTo>
                <a:close/>
              </a:path>
              <a:path w="563245" h="111759">
                <a:moveTo>
                  <a:pt x="448945" y="52324"/>
                </a:moveTo>
                <a:lnTo>
                  <a:pt x="439674" y="52324"/>
                </a:lnTo>
                <a:lnTo>
                  <a:pt x="439674" y="111252"/>
                </a:lnTo>
                <a:lnTo>
                  <a:pt x="448945" y="111252"/>
                </a:lnTo>
                <a:lnTo>
                  <a:pt x="448945" y="52324"/>
                </a:lnTo>
                <a:close/>
              </a:path>
              <a:path w="563245" h="111759">
                <a:moveTo>
                  <a:pt x="423672" y="2540"/>
                </a:moveTo>
                <a:lnTo>
                  <a:pt x="414400" y="2540"/>
                </a:lnTo>
                <a:lnTo>
                  <a:pt x="414400" y="106172"/>
                </a:lnTo>
                <a:lnTo>
                  <a:pt x="423672" y="106172"/>
                </a:lnTo>
                <a:lnTo>
                  <a:pt x="423672" y="52324"/>
                </a:lnTo>
                <a:lnTo>
                  <a:pt x="448945" y="52324"/>
                </a:lnTo>
                <a:lnTo>
                  <a:pt x="448945" y="44069"/>
                </a:lnTo>
                <a:lnTo>
                  <a:pt x="423672" y="44069"/>
                </a:lnTo>
                <a:lnTo>
                  <a:pt x="423672" y="2540"/>
                </a:lnTo>
                <a:close/>
              </a:path>
              <a:path w="563245" h="111759">
                <a:moveTo>
                  <a:pt x="448945" y="0"/>
                </a:moveTo>
                <a:lnTo>
                  <a:pt x="439674" y="0"/>
                </a:lnTo>
                <a:lnTo>
                  <a:pt x="439674" y="44069"/>
                </a:lnTo>
                <a:lnTo>
                  <a:pt x="448945" y="44069"/>
                </a:lnTo>
                <a:lnTo>
                  <a:pt x="44894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369177" y="6593205"/>
            <a:ext cx="111378" cy="109346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58367" y="6805421"/>
            <a:ext cx="572770" cy="111760"/>
          </a:xfrm>
          <a:custGeom>
            <a:avLst/>
            <a:gdLst/>
            <a:ahLst/>
            <a:cxnLst/>
            <a:rect l="l" t="t" r="r" b="b"/>
            <a:pathLst>
              <a:path w="572769" h="111759">
                <a:moveTo>
                  <a:pt x="456412" y="86867"/>
                </a:moveTo>
                <a:lnTo>
                  <a:pt x="345033" y="86867"/>
                </a:lnTo>
                <a:lnTo>
                  <a:pt x="345033" y="94741"/>
                </a:lnTo>
                <a:lnTo>
                  <a:pt x="456412" y="94741"/>
                </a:lnTo>
                <a:lnTo>
                  <a:pt x="456412" y="86867"/>
                </a:lnTo>
                <a:close/>
              </a:path>
              <a:path w="572769" h="111759">
                <a:moveTo>
                  <a:pt x="138087" y="78358"/>
                </a:moveTo>
                <a:lnTo>
                  <a:pt x="128600" y="78358"/>
                </a:lnTo>
                <a:lnTo>
                  <a:pt x="128600" y="108711"/>
                </a:lnTo>
                <a:lnTo>
                  <a:pt x="213347" y="108711"/>
                </a:lnTo>
                <a:lnTo>
                  <a:pt x="213347" y="100837"/>
                </a:lnTo>
                <a:lnTo>
                  <a:pt x="138087" y="100837"/>
                </a:lnTo>
                <a:lnTo>
                  <a:pt x="138087" y="78358"/>
                </a:lnTo>
                <a:close/>
              </a:path>
              <a:path w="572769" h="111759">
                <a:moveTo>
                  <a:pt x="175399" y="66293"/>
                </a:moveTo>
                <a:lnTo>
                  <a:pt x="165912" y="66293"/>
                </a:lnTo>
                <a:lnTo>
                  <a:pt x="165912" y="91058"/>
                </a:lnTo>
                <a:lnTo>
                  <a:pt x="175399" y="91058"/>
                </a:lnTo>
                <a:lnTo>
                  <a:pt x="175399" y="66293"/>
                </a:lnTo>
                <a:close/>
              </a:path>
              <a:path w="572769" h="111759">
                <a:moveTo>
                  <a:pt x="224739" y="58419"/>
                </a:moveTo>
                <a:lnTo>
                  <a:pt x="113423" y="58419"/>
                </a:lnTo>
                <a:lnTo>
                  <a:pt x="113423" y="66293"/>
                </a:lnTo>
                <a:lnTo>
                  <a:pt x="224739" y="66293"/>
                </a:lnTo>
                <a:lnTo>
                  <a:pt x="224739" y="58419"/>
                </a:lnTo>
                <a:close/>
              </a:path>
              <a:path w="572769" h="111759">
                <a:moveTo>
                  <a:pt x="32131" y="73913"/>
                </a:moveTo>
                <a:lnTo>
                  <a:pt x="22644" y="73913"/>
                </a:lnTo>
                <a:lnTo>
                  <a:pt x="22644" y="108711"/>
                </a:lnTo>
                <a:lnTo>
                  <a:pt x="103974" y="108711"/>
                </a:lnTo>
                <a:lnTo>
                  <a:pt x="103974" y="100964"/>
                </a:lnTo>
                <a:lnTo>
                  <a:pt x="32131" y="100964"/>
                </a:lnTo>
                <a:lnTo>
                  <a:pt x="32131" y="73913"/>
                </a:lnTo>
                <a:close/>
              </a:path>
              <a:path w="572769" h="111759">
                <a:moveTo>
                  <a:pt x="101066" y="0"/>
                </a:moveTo>
                <a:lnTo>
                  <a:pt x="91706" y="0"/>
                </a:lnTo>
                <a:lnTo>
                  <a:pt x="91706" y="27558"/>
                </a:lnTo>
                <a:lnTo>
                  <a:pt x="65900" y="27558"/>
                </a:lnTo>
                <a:lnTo>
                  <a:pt x="65900" y="35559"/>
                </a:lnTo>
                <a:lnTo>
                  <a:pt x="91706" y="35559"/>
                </a:lnTo>
                <a:lnTo>
                  <a:pt x="91706" y="80771"/>
                </a:lnTo>
                <a:lnTo>
                  <a:pt x="101066" y="80771"/>
                </a:lnTo>
                <a:lnTo>
                  <a:pt x="101066" y="0"/>
                </a:lnTo>
                <a:close/>
              </a:path>
              <a:path w="572769" h="111759">
                <a:moveTo>
                  <a:pt x="42379" y="15239"/>
                </a:moveTo>
                <a:lnTo>
                  <a:pt x="32512" y="15239"/>
                </a:lnTo>
                <a:lnTo>
                  <a:pt x="32512" y="23240"/>
                </a:lnTo>
                <a:lnTo>
                  <a:pt x="31597" y="27939"/>
                </a:lnTo>
                <a:lnTo>
                  <a:pt x="10756" y="53847"/>
                </a:lnTo>
                <a:lnTo>
                  <a:pt x="6794" y="56387"/>
                </a:lnTo>
                <a:lnTo>
                  <a:pt x="3200" y="58419"/>
                </a:lnTo>
                <a:lnTo>
                  <a:pt x="0" y="60070"/>
                </a:lnTo>
                <a:lnTo>
                  <a:pt x="7086" y="66928"/>
                </a:lnTo>
                <a:lnTo>
                  <a:pt x="36639" y="39877"/>
                </a:lnTo>
                <a:lnTo>
                  <a:pt x="37312" y="37464"/>
                </a:lnTo>
                <a:lnTo>
                  <a:pt x="47829" y="37464"/>
                </a:lnTo>
                <a:lnTo>
                  <a:pt x="46481" y="35178"/>
                </a:lnTo>
                <a:lnTo>
                  <a:pt x="44843" y="31241"/>
                </a:lnTo>
                <a:lnTo>
                  <a:pt x="43192" y="27177"/>
                </a:lnTo>
                <a:lnTo>
                  <a:pt x="42451" y="23240"/>
                </a:lnTo>
                <a:lnTo>
                  <a:pt x="42379" y="15239"/>
                </a:lnTo>
                <a:close/>
              </a:path>
              <a:path w="572769" h="111759">
                <a:moveTo>
                  <a:pt x="47829" y="37464"/>
                </a:moveTo>
                <a:lnTo>
                  <a:pt x="37312" y="37464"/>
                </a:lnTo>
                <a:lnTo>
                  <a:pt x="38417" y="39877"/>
                </a:lnTo>
                <a:lnTo>
                  <a:pt x="66662" y="64007"/>
                </a:lnTo>
                <a:lnTo>
                  <a:pt x="72224" y="56514"/>
                </a:lnTo>
                <a:lnTo>
                  <a:pt x="69443" y="55371"/>
                </a:lnTo>
                <a:lnTo>
                  <a:pt x="66027" y="53466"/>
                </a:lnTo>
                <a:lnTo>
                  <a:pt x="57937" y="48386"/>
                </a:lnTo>
                <a:lnTo>
                  <a:pt x="54305" y="45338"/>
                </a:lnTo>
                <a:lnTo>
                  <a:pt x="48577" y="38734"/>
                </a:lnTo>
                <a:lnTo>
                  <a:pt x="47829" y="37464"/>
                </a:lnTo>
                <a:close/>
              </a:path>
              <a:path w="572769" h="111759">
                <a:moveTo>
                  <a:pt x="67424" y="7492"/>
                </a:moveTo>
                <a:lnTo>
                  <a:pt x="7340" y="7492"/>
                </a:lnTo>
                <a:lnTo>
                  <a:pt x="7340" y="15239"/>
                </a:lnTo>
                <a:lnTo>
                  <a:pt x="67424" y="15239"/>
                </a:lnTo>
                <a:lnTo>
                  <a:pt x="67424" y="7492"/>
                </a:lnTo>
                <a:close/>
              </a:path>
              <a:path w="572769" h="111759">
                <a:moveTo>
                  <a:pt x="332841" y="73532"/>
                </a:moveTo>
                <a:lnTo>
                  <a:pt x="251891" y="73532"/>
                </a:lnTo>
                <a:lnTo>
                  <a:pt x="251891" y="81279"/>
                </a:lnTo>
                <a:lnTo>
                  <a:pt x="323443" y="81279"/>
                </a:lnTo>
                <a:lnTo>
                  <a:pt x="323443" y="111251"/>
                </a:lnTo>
                <a:lnTo>
                  <a:pt x="332841" y="111251"/>
                </a:lnTo>
                <a:lnTo>
                  <a:pt x="332841" y="73532"/>
                </a:lnTo>
                <a:close/>
              </a:path>
              <a:path w="572769" h="111759">
                <a:moveTo>
                  <a:pt x="400786" y="8381"/>
                </a:moveTo>
                <a:lnTo>
                  <a:pt x="363067" y="22351"/>
                </a:lnTo>
                <a:lnTo>
                  <a:pt x="359257" y="29082"/>
                </a:lnTo>
                <a:lnTo>
                  <a:pt x="359257" y="44957"/>
                </a:lnTo>
                <a:lnTo>
                  <a:pt x="391995" y="65135"/>
                </a:lnTo>
                <a:lnTo>
                  <a:pt x="400786" y="65658"/>
                </a:lnTo>
                <a:lnTo>
                  <a:pt x="409523" y="65135"/>
                </a:lnTo>
                <a:lnTo>
                  <a:pt x="417439" y="63563"/>
                </a:lnTo>
                <a:lnTo>
                  <a:pt x="424521" y="60944"/>
                </a:lnTo>
                <a:lnTo>
                  <a:pt x="430758" y="57276"/>
                </a:lnTo>
                <a:lnTo>
                  <a:pt x="430931" y="57150"/>
                </a:lnTo>
                <a:lnTo>
                  <a:pt x="391769" y="57150"/>
                </a:lnTo>
                <a:lnTo>
                  <a:pt x="384276" y="55244"/>
                </a:lnTo>
                <a:lnTo>
                  <a:pt x="378307" y="51434"/>
                </a:lnTo>
                <a:lnTo>
                  <a:pt x="372338" y="47751"/>
                </a:lnTo>
                <a:lnTo>
                  <a:pt x="369417" y="42925"/>
                </a:lnTo>
                <a:lnTo>
                  <a:pt x="369492" y="30733"/>
                </a:lnTo>
                <a:lnTo>
                  <a:pt x="372338" y="25907"/>
                </a:lnTo>
                <a:lnTo>
                  <a:pt x="378307" y="22351"/>
                </a:lnTo>
                <a:lnTo>
                  <a:pt x="384276" y="18668"/>
                </a:lnTo>
                <a:lnTo>
                  <a:pt x="391769" y="16890"/>
                </a:lnTo>
                <a:lnTo>
                  <a:pt x="430931" y="16890"/>
                </a:lnTo>
                <a:lnTo>
                  <a:pt x="430758" y="16763"/>
                </a:lnTo>
                <a:lnTo>
                  <a:pt x="424593" y="13096"/>
                </a:lnTo>
                <a:lnTo>
                  <a:pt x="417534" y="10477"/>
                </a:lnTo>
                <a:lnTo>
                  <a:pt x="409595" y="8905"/>
                </a:lnTo>
                <a:lnTo>
                  <a:pt x="400786" y="8381"/>
                </a:lnTo>
                <a:close/>
              </a:path>
              <a:path w="572769" h="111759">
                <a:moveTo>
                  <a:pt x="430931" y="16890"/>
                </a:moveTo>
                <a:lnTo>
                  <a:pt x="409549" y="16890"/>
                </a:lnTo>
                <a:lnTo>
                  <a:pt x="417042" y="18668"/>
                </a:lnTo>
                <a:lnTo>
                  <a:pt x="429107" y="25907"/>
                </a:lnTo>
                <a:lnTo>
                  <a:pt x="432155" y="30733"/>
                </a:lnTo>
                <a:lnTo>
                  <a:pt x="432155" y="42925"/>
                </a:lnTo>
                <a:lnTo>
                  <a:pt x="429107" y="47751"/>
                </a:lnTo>
                <a:lnTo>
                  <a:pt x="423011" y="51434"/>
                </a:lnTo>
                <a:lnTo>
                  <a:pt x="416915" y="55244"/>
                </a:lnTo>
                <a:lnTo>
                  <a:pt x="409549" y="57150"/>
                </a:lnTo>
                <a:lnTo>
                  <a:pt x="430931" y="57150"/>
                </a:lnTo>
                <a:lnTo>
                  <a:pt x="438378" y="51688"/>
                </a:lnTo>
                <a:lnTo>
                  <a:pt x="442188" y="44957"/>
                </a:lnTo>
                <a:lnTo>
                  <a:pt x="442188" y="29082"/>
                </a:lnTo>
                <a:lnTo>
                  <a:pt x="438378" y="22351"/>
                </a:lnTo>
                <a:lnTo>
                  <a:pt x="430931" y="16890"/>
                </a:lnTo>
                <a:close/>
              </a:path>
              <a:path w="572769" h="111759">
                <a:moveTo>
                  <a:pt x="209676" y="4190"/>
                </a:moveTo>
                <a:lnTo>
                  <a:pt x="128600" y="4190"/>
                </a:lnTo>
                <a:lnTo>
                  <a:pt x="128600" y="44450"/>
                </a:lnTo>
                <a:lnTo>
                  <a:pt x="209676" y="44450"/>
                </a:lnTo>
                <a:lnTo>
                  <a:pt x="209676" y="36575"/>
                </a:lnTo>
                <a:lnTo>
                  <a:pt x="137960" y="36575"/>
                </a:lnTo>
                <a:lnTo>
                  <a:pt x="137960" y="12064"/>
                </a:lnTo>
                <a:lnTo>
                  <a:pt x="209676" y="12064"/>
                </a:lnTo>
                <a:lnTo>
                  <a:pt x="209676" y="4190"/>
                </a:lnTo>
                <a:close/>
              </a:path>
              <a:path w="572769" h="111759">
                <a:moveTo>
                  <a:pt x="209676" y="12064"/>
                </a:moveTo>
                <a:lnTo>
                  <a:pt x="200190" y="12064"/>
                </a:lnTo>
                <a:lnTo>
                  <a:pt x="200190" y="36575"/>
                </a:lnTo>
                <a:lnTo>
                  <a:pt x="209676" y="36575"/>
                </a:lnTo>
                <a:lnTo>
                  <a:pt x="209676" y="12064"/>
                </a:lnTo>
                <a:close/>
              </a:path>
              <a:path w="572769" h="111759">
                <a:moveTo>
                  <a:pt x="572236" y="89534"/>
                </a:moveTo>
                <a:lnTo>
                  <a:pt x="460857" y="89534"/>
                </a:lnTo>
                <a:lnTo>
                  <a:pt x="460857" y="97408"/>
                </a:lnTo>
                <a:lnTo>
                  <a:pt x="572236" y="97408"/>
                </a:lnTo>
                <a:lnTo>
                  <a:pt x="572236" y="89534"/>
                </a:lnTo>
                <a:close/>
              </a:path>
              <a:path w="572769" h="111759">
                <a:moveTo>
                  <a:pt x="520928" y="69214"/>
                </a:moveTo>
                <a:lnTo>
                  <a:pt x="511276" y="69214"/>
                </a:lnTo>
                <a:lnTo>
                  <a:pt x="511276" y="89534"/>
                </a:lnTo>
                <a:lnTo>
                  <a:pt x="520928" y="89534"/>
                </a:lnTo>
                <a:lnTo>
                  <a:pt x="520928" y="69214"/>
                </a:lnTo>
                <a:close/>
              </a:path>
              <a:path w="572769" h="111759">
                <a:moveTo>
                  <a:pt x="554710" y="9270"/>
                </a:moveTo>
                <a:lnTo>
                  <a:pt x="476351" y="9270"/>
                </a:lnTo>
                <a:lnTo>
                  <a:pt x="476351" y="17144"/>
                </a:lnTo>
                <a:lnTo>
                  <a:pt x="545439" y="17144"/>
                </a:lnTo>
                <a:lnTo>
                  <a:pt x="545439" y="35305"/>
                </a:lnTo>
                <a:lnTo>
                  <a:pt x="476732" y="35305"/>
                </a:lnTo>
                <a:lnTo>
                  <a:pt x="476732" y="69214"/>
                </a:lnTo>
                <a:lnTo>
                  <a:pt x="559155" y="69214"/>
                </a:lnTo>
                <a:lnTo>
                  <a:pt x="559155" y="61467"/>
                </a:lnTo>
                <a:lnTo>
                  <a:pt x="486003" y="61467"/>
                </a:lnTo>
                <a:lnTo>
                  <a:pt x="486003" y="43052"/>
                </a:lnTo>
                <a:lnTo>
                  <a:pt x="554710" y="43052"/>
                </a:lnTo>
                <a:lnTo>
                  <a:pt x="554710" y="9270"/>
                </a:lnTo>
                <a:close/>
              </a:path>
              <a:path w="572769" h="111759">
                <a:moveTo>
                  <a:pt x="275031" y="15239"/>
                </a:moveTo>
                <a:lnTo>
                  <a:pt x="265048" y="15239"/>
                </a:lnTo>
                <a:lnTo>
                  <a:pt x="265048" y="23367"/>
                </a:lnTo>
                <a:lnTo>
                  <a:pt x="264071" y="27939"/>
                </a:lnTo>
                <a:lnTo>
                  <a:pt x="262128" y="32257"/>
                </a:lnTo>
                <a:lnTo>
                  <a:pt x="260197" y="36448"/>
                </a:lnTo>
                <a:lnTo>
                  <a:pt x="257873" y="39877"/>
                </a:lnTo>
                <a:lnTo>
                  <a:pt x="255181" y="42544"/>
                </a:lnTo>
                <a:lnTo>
                  <a:pt x="251637" y="46227"/>
                </a:lnTo>
                <a:lnTo>
                  <a:pt x="247751" y="49275"/>
                </a:lnTo>
                <a:lnTo>
                  <a:pt x="239318" y="54355"/>
                </a:lnTo>
                <a:lnTo>
                  <a:pt x="235699" y="56260"/>
                </a:lnTo>
                <a:lnTo>
                  <a:pt x="232663" y="57657"/>
                </a:lnTo>
                <a:lnTo>
                  <a:pt x="239369" y="64261"/>
                </a:lnTo>
                <a:lnTo>
                  <a:pt x="241223" y="63500"/>
                </a:lnTo>
                <a:lnTo>
                  <a:pt x="251002" y="57911"/>
                </a:lnTo>
                <a:lnTo>
                  <a:pt x="254457" y="55371"/>
                </a:lnTo>
                <a:lnTo>
                  <a:pt x="257835" y="52196"/>
                </a:lnTo>
                <a:lnTo>
                  <a:pt x="260781" y="49529"/>
                </a:lnTo>
                <a:lnTo>
                  <a:pt x="263270" y="46862"/>
                </a:lnTo>
                <a:lnTo>
                  <a:pt x="265290" y="44195"/>
                </a:lnTo>
                <a:lnTo>
                  <a:pt x="267322" y="41655"/>
                </a:lnTo>
                <a:lnTo>
                  <a:pt x="268884" y="38988"/>
                </a:lnTo>
                <a:lnTo>
                  <a:pt x="269976" y="36321"/>
                </a:lnTo>
                <a:lnTo>
                  <a:pt x="280184" y="36321"/>
                </a:lnTo>
                <a:lnTo>
                  <a:pt x="279565" y="35432"/>
                </a:lnTo>
                <a:lnTo>
                  <a:pt x="275945" y="27812"/>
                </a:lnTo>
                <a:lnTo>
                  <a:pt x="275031" y="23367"/>
                </a:lnTo>
                <a:lnTo>
                  <a:pt x="275031" y="15239"/>
                </a:lnTo>
                <a:close/>
              </a:path>
              <a:path w="572769" h="111759">
                <a:moveTo>
                  <a:pt x="280184" y="36321"/>
                </a:moveTo>
                <a:lnTo>
                  <a:pt x="269976" y="36321"/>
                </a:lnTo>
                <a:lnTo>
                  <a:pt x="271411" y="38988"/>
                </a:lnTo>
                <a:lnTo>
                  <a:pt x="292303" y="57784"/>
                </a:lnTo>
                <a:lnTo>
                  <a:pt x="296138" y="59562"/>
                </a:lnTo>
                <a:lnTo>
                  <a:pt x="298818" y="60705"/>
                </a:lnTo>
                <a:lnTo>
                  <a:pt x="300329" y="61213"/>
                </a:lnTo>
                <a:lnTo>
                  <a:pt x="306031" y="53975"/>
                </a:lnTo>
                <a:lnTo>
                  <a:pt x="303923" y="53339"/>
                </a:lnTo>
                <a:lnTo>
                  <a:pt x="300697" y="51942"/>
                </a:lnTo>
                <a:lnTo>
                  <a:pt x="292011" y="47625"/>
                </a:lnTo>
                <a:lnTo>
                  <a:pt x="288188" y="45084"/>
                </a:lnTo>
                <a:lnTo>
                  <a:pt x="284899" y="41782"/>
                </a:lnTo>
                <a:lnTo>
                  <a:pt x="281952" y="38861"/>
                </a:lnTo>
                <a:lnTo>
                  <a:pt x="280184" y="36321"/>
                </a:lnTo>
                <a:close/>
              </a:path>
              <a:path w="572769" h="111759">
                <a:moveTo>
                  <a:pt x="300202" y="7492"/>
                </a:moveTo>
                <a:lnTo>
                  <a:pt x="239991" y="7492"/>
                </a:lnTo>
                <a:lnTo>
                  <a:pt x="239991" y="15239"/>
                </a:lnTo>
                <a:lnTo>
                  <a:pt x="300202" y="15239"/>
                </a:lnTo>
                <a:lnTo>
                  <a:pt x="300202" y="7492"/>
                </a:lnTo>
                <a:close/>
              </a:path>
              <a:path w="572769" h="111759">
                <a:moveTo>
                  <a:pt x="333095" y="0"/>
                </a:moveTo>
                <a:lnTo>
                  <a:pt x="323697" y="0"/>
                </a:lnTo>
                <a:lnTo>
                  <a:pt x="323697" y="66039"/>
                </a:lnTo>
                <a:lnTo>
                  <a:pt x="333095" y="66039"/>
                </a:lnTo>
                <a:lnTo>
                  <a:pt x="33309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591691" y="6804532"/>
            <a:ext cx="455930" cy="112395"/>
          </a:xfrm>
          <a:custGeom>
            <a:avLst/>
            <a:gdLst/>
            <a:ahLst/>
            <a:cxnLst/>
            <a:rect l="l" t="t" r="r" b="b"/>
            <a:pathLst>
              <a:path w="455930" h="112395">
                <a:moveTo>
                  <a:pt x="368808" y="75946"/>
                </a:moveTo>
                <a:lnTo>
                  <a:pt x="359409" y="75946"/>
                </a:lnTo>
                <a:lnTo>
                  <a:pt x="359409" y="109601"/>
                </a:lnTo>
                <a:lnTo>
                  <a:pt x="444753" y="109601"/>
                </a:lnTo>
                <a:lnTo>
                  <a:pt x="444753" y="101727"/>
                </a:lnTo>
                <a:lnTo>
                  <a:pt x="368808" y="101727"/>
                </a:lnTo>
                <a:lnTo>
                  <a:pt x="368808" y="75946"/>
                </a:lnTo>
                <a:close/>
              </a:path>
              <a:path w="455930" h="112395">
                <a:moveTo>
                  <a:pt x="31877" y="74676"/>
                </a:moveTo>
                <a:lnTo>
                  <a:pt x="22097" y="74676"/>
                </a:lnTo>
                <a:lnTo>
                  <a:pt x="22097" y="109601"/>
                </a:lnTo>
                <a:lnTo>
                  <a:pt x="103504" y="109601"/>
                </a:lnTo>
                <a:lnTo>
                  <a:pt x="103504" y="101854"/>
                </a:lnTo>
                <a:lnTo>
                  <a:pt x="31877" y="101854"/>
                </a:lnTo>
                <a:lnTo>
                  <a:pt x="31877" y="74676"/>
                </a:lnTo>
                <a:close/>
              </a:path>
              <a:path w="455930" h="112395">
                <a:moveTo>
                  <a:pt x="100584" y="889"/>
                </a:moveTo>
                <a:lnTo>
                  <a:pt x="91185" y="889"/>
                </a:lnTo>
                <a:lnTo>
                  <a:pt x="91185" y="81534"/>
                </a:lnTo>
                <a:lnTo>
                  <a:pt x="100584" y="81534"/>
                </a:lnTo>
                <a:lnTo>
                  <a:pt x="100584" y="889"/>
                </a:lnTo>
                <a:close/>
              </a:path>
              <a:path w="455930" h="112395">
                <a:moveTo>
                  <a:pt x="42545" y="16129"/>
                </a:moveTo>
                <a:lnTo>
                  <a:pt x="32512" y="16129"/>
                </a:lnTo>
                <a:lnTo>
                  <a:pt x="32512" y="24003"/>
                </a:lnTo>
                <a:lnTo>
                  <a:pt x="31622" y="28702"/>
                </a:lnTo>
                <a:lnTo>
                  <a:pt x="29845" y="33401"/>
                </a:lnTo>
                <a:lnTo>
                  <a:pt x="27940" y="37973"/>
                </a:lnTo>
                <a:lnTo>
                  <a:pt x="25400" y="42037"/>
                </a:lnTo>
                <a:lnTo>
                  <a:pt x="22097" y="45466"/>
                </a:lnTo>
                <a:lnTo>
                  <a:pt x="18668" y="49149"/>
                </a:lnTo>
                <a:lnTo>
                  <a:pt x="14859" y="52197"/>
                </a:lnTo>
                <a:lnTo>
                  <a:pt x="10795" y="54737"/>
                </a:lnTo>
                <a:lnTo>
                  <a:pt x="6858" y="57277"/>
                </a:lnTo>
                <a:lnTo>
                  <a:pt x="3175" y="59309"/>
                </a:lnTo>
                <a:lnTo>
                  <a:pt x="0" y="60960"/>
                </a:lnTo>
                <a:lnTo>
                  <a:pt x="7239" y="67818"/>
                </a:lnTo>
                <a:lnTo>
                  <a:pt x="36703" y="40894"/>
                </a:lnTo>
                <a:lnTo>
                  <a:pt x="37465" y="38354"/>
                </a:lnTo>
                <a:lnTo>
                  <a:pt x="47996" y="38354"/>
                </a:lnTo>
                <a:lnTo>
                  <a:pt x="46609" y="36068"/>
                </a:lnTo>
                <a:lnTo>
                  <a:pt x="43307" y="27940"/>
                </a:lnTo>
                <a:lnTo>
                  <a:pt x="42612" y="24003"/>
                </a:lnTo>
                <a:lnTo>
                  <a:pt x="42545" y="16129"/>
                </a:lnTo>
                <a:close/>
              </a:path>
              <a:path w="455930" h="112395">
                <a:moveTo>
                  <a:pt x="47996" y="38354"/>
                </a:moveTo>
                <a:lnTo>
                  <a:pt x="37465" y="38354"/>
                </a:lnTo>
                <a:lnTo>
                  <a:pt x="38681" y="40894"/>
                </a:lnTo>
                <a:lnTo>
                  <a:pt x="40004" y="43180"/>
                </a:lnTo>
                <a:lnTo>
                  <a:pt x="43815" y="48260"/>
                </a:lnTo>
                <a:lnTo>
                  <a:pt x="45973" y="50546"/>
                </a:lnTo>
                <a:lnTo>
                  <a:pt x="48386" y="52705"/>
                </a:lnTo>
                <a:lnTo>
                  <a:pt x="51815" y="55880"/>
                </a:lnTo>
                <a:lnTo>
                  <a:pt x="66675" y="64770"/>
                </a:lnTo>
                <a:lnTo>
                  <a:pt x="72390" y="57277"/>
                </a:lnTo>
                <a:lnTo>
                  <a:pt x="69596" y="56134"/>
                </a:lnTo>
                <a:lnTo>
                  <a:pt x="66166" y="54229"/>
                </a:lnTo>
                <a:lnTo>
                  <a:pt x="58039" y="49149"/>
                </a:lnTo>
                <a:lnTo>
                  <a:pt x="54483" y="46101"/>
                </a:lnTo>
                <a:lnTo>
                  <a:pt x="51308" y="42418"/>
                </a:lnTo>
                <a:lnTo>
                  <a:pt x="48767" y="39624"/>
                </a:lnTo>
                <a:lnTo>
                  <a:pt x="47996" y="38354"/>
                </a:lnTo>
                <a:close/>
              </a:path>
              <a:path w="455930" h="112395">
                <a:moveTo>
                  <a:pt x="67690" y="8382"/>
                </a:moveTo>
                <a:lnTo>
                  <a:pt x="7493" y="8382"/>
                </a:lnTo>
                <a:lnTo>
                  <a:pt x="7493" y="16129"/>
                </a:lnTo>
                <a:lnTo>
                  <a:pt x="67690" y="16129"/>
                </a:lnTo>
                <a:lnTo>
                  <a:pt x="67690" y="8382"/>
                </a:lnTo>
                <a:close/>
              </a:path>
              <a:path w="455930" h="112395">
                <a:moveTo>
                  <a:pt x="455548" y="58039"/>
                </a:moveTo>
                <a:lnTo>
                  <a:pt x="344170" y="58039"/>
                </a:lnTo>
                <a:lnTo>
                  <a:pt x="344170" y="65913"/>
                </a:lnTo>
                <a:lnTo>
                  <a:pt x="455548" y="65913"/>
                </a:lnTo>
                <a:lnTo>
                  <a:pt x="455548" y="58039"/>
                </a:lnTo>
                <a:close/>
              </a:path>
              <a:path w="455930" h="112395">
                <a:moveTo>
                  <a:pt x="275463" y="45212"/>
                </a:moveTo>
                <a:lnTo>
                  <a:pt x="258317" y="45212"/>
                </a:lnTo>
                <a:lnTo>
                  <a:pt x="251206" y="47752"/>
                </a:lnTo>
                <a:lnTo>
                  <a:pt x="245745" y="52705"/>
                </a:lnTo>
                <a:lnTo>
                  <a:pt x="240284" y="57785"/>
                </a:lnTo>
                <a:lnTo>
                  <a:pt x="237549" y="63627"/>
                </a:lnTo>
                <a:lnTo>
                  <a:pt x="237490" y="77343"/>
                </a:lnTo>
                <a:lnTo>
                  <a:pt x="240284" y="83185"/>
                </a:lnTo>
                <a:lnTo>
                  <a:pt x="245745" y="88265"/>
                </a:lnTo>
                <a:lnTo>
                  <a:pt x="251206" y="93472"/>
                </a:lnTo>
                <a:lnTo>
                  <a:pt x="258317" y="96012"/>
                </a:lnTo>
                <a:lnTo>
                  <a:pt x="275463" y="96012"/>
                </a:lnTo>
                <a:lnTo>
                  <a:pt x="282447" y="93345"/>
                </a:lnTo>
                <a:lnTo>
                  <a:pt x="288177" y="88011"/>
                </a:lnTo>
                <a:lnTo>
                  <a:pt x="260858" y="88011"/>
                </a:lnTo>
                <a:lnTo>
                  <a:pt x="256032" y="86233"/>
                </a:lnTo>
                <a:lnTo>
                  <a:pt x="249047" y="79248"/>
                </a:lnTo>
                <a:lnTo>
                  <a:pt x="247396" y="75184"/>
                </a:lnTo>
                <a:lnTo>
                  <a:pt x="247396" y="65786"/>
                </a:lnTo>
                <a:lnTo>
                  <a:pt x="249047" y="61722"/>
                </a:lnTo>
                <a:lnTo>
                  <a:pt x="253237" y="57658"/>
                </a:lnTo>
                <a:lnTo>
                  <a:pt x="256032" y="54864"/>
                </a:lnTo>
                <a:lnTo>
                  <a:pt x="260858" y="53086"/>
                </a:lnTo>
                <a:lnTo>
                  <a:pt x="288338" y="53086"/>
                </a:lnTo>
                <a:lnTo>
                  <a:pt x="282447" y="47752"/>
                </a:lnTo>
                <a:lnTo>
                  <a:pt x="275463" y="45212"/>
                </a:lnTo>
                <a:close/>
              </a:path>
              <a:path w="455930" h="112395">
                <a:moveTo>
                  <a:pt x="288338" y="53086"/>
                </a:moveTo>
                <a:lnTo>
                  <a:pt x="273177" y="53086"/>
                </a:lnTo>
                <a:lnTo>
                  <a:pt x="277876" y="54864"/>
                </a:lnTo>
                <a:lnTo>
                  <a:pt x="284734" y="61722"/>
                </a:lnTo>
                <a:lnTo>
                  <a:pt x="286384" y="65786"/>
                </a:lnTo>
                <a:lnTo>
                  <a:pt x="286384" y="75184"/>
                </a:lnTo>
                <a:lnTo>
                  <a:pt x="284734" y="79248"/>
                </a:lnTo>
                <a:lnTo>
                  <a:pt x="280923" y="83185"/>
                </a:lnTo>
                <a:lnTo>
                  <a:pt x="277876" y="86233"/>
                </a:lnTo>
                <a:lnTo>
                  <a:pt x="273177" y="88011"/>
                </a:lnTo>
                <a:lnTo>
                  <a:pt x="288177" y="88011"/>
                </a:lnTo>
                <a:lnTo>
                  <a:pt x="293497" y="83058"/>
                </a:lnTo>
                <a:lnTo>
                  <a:pt x="296106" y="77343"/>
                </a:lnTo>
                <a:lnTo>
                  <a:pt x="296164" y="63627"/>
                </a:lnTo>
                <a:lnTo>
                  <a:pt x="293497" y="57658"/>
                </a:lnTo>
                <a:lnTo>
                  <a:pt x="288338" y="53086"/>
                </a:lnTo>
                <a:close/>
              </a:path>
              <a:path w="455930" h="112395">
                <a:moveTo>
                  <a:pt x="208788" y="69850"/>
                </a:moveTo>
                <a:lnTo>
                  <a:pt x="127634" y="69850"/>
                </a:lnTo>
                <a:lnTo>
                  <a:pt x="127634" y="77470"/>
                </a:lnTo>
                <a:lnTo>
                  <a:pt x="198501" y="77470"/>
                </a:lnTo>
                <a:lnTo>
                  <a:pt x="198501" y="86741"/>
                </a:lnTo>
                <a:lnTo>
                  <a:pt x="127634" y="86741"/>
                </a:lnTo>
                <a:lnTo>
                  <a:pt x="127634" y="110871"/>
                </a:lnTo>
                <a:lnTo>
                  <a:pt x="211709" y="110871"/>
                </a:lnTo>
                <a:lnTo>
                  <a:pt x="211709" y="103251"/>
                </a:lnTo>
                <a:lnTo>
                  <a:pt x="137922" y="103251"/>
                </a:lnTo>
                <a:lnTo>
                  <a:pt x="137922" y="93980"/>
                </a:lnTo>
                <a:lnTo>
                  <a:pt x="208788" y="93980"/>
                </a:lnTo>
                <a:lnTo>
                  <a:pt x="208788" y="69850"/>
                </a:lnTo>
                <a:close/>
              </a:path>
              <a:path w="455930" h="112395">
                <a:moveTo>
                  <a:pt x="173228" y="59944"/>
                </a:moveTo>
                <a:lnTo>
                  <a:pt x="163195" y="59944"/>
                </a:lnTo>
                <a:lnTo>
                  <a:pt x="163195" y="69850"/>
                </a:lnTo>
                <a:lnTo>
                  <a:pt x="173228" y="69850"/>
                </a:lnTo>
                <a:lnTo>
                  <a:pt x="173228" y="59944"/>
                </a:lnTo>
                <a:close/>
              </a:path>
              <a:path w="455930" h="112395">
                <a:moveTo>
                  <a:pt x="223901" y="52324"/>
                </a:moveTo>
                <a:lnTo>
                  <a:pt x="112522" y="52324"/>
                </a:lnTo>
                <a:lnTo>
                  <a:pt x="112522" y="59944"/>
                </a:lnTo>
                <a:lnTo>
                  <a:pt x="223901" y="59944"/>
                </a:lnTo>
                <a:lnTo>
                  <a:pt x="223901" y="52324"/>
                </a:lnTo>
                <a:close/>
              </a:path>
              <a:path w="455930" h="112395">
                <a:moveTo>
                  <a:pt x="301497" y="27305"/>
                </a:moveTo>
                <a:lnTo>
                  <a:pt x="232028" y="27305"/>
                </a:lnTo>
                <a:lnTo>
                  <a:pt x="232028" y="35306"/>
                </a:lnTo>
                <a:lnTo>
                  <a:pt x="301497" y="35306"/>
                </a:lnTo>
                <a:lnTo>
                  <a:pt x="301497" y="27305"/>
                </a:lnTo>
                <a:close/>
              </a:path>
              <a:path w="455930" h="112395">
                <a:moveTo>
                  <a:pt x="174752" y="23368"/>
                </a:moveTo>
                <a:lnTo>
                  <a:pt x="161671" y="23368"/>
                </a:lnTo>
                <a:lnTo>
                  <a:pt x="161290" y="24638"/>
                </a:lnTo>
                <a:lnTo>
                  <a:pt x="159384" y="26416"/>
                </a:lnTo>
                <a:lnTo>
                  <a:pt x="122301" y="39751"/>
                </a:lnTo>
                <a:lnTo>
                  <a:pt x="120269" y="39878"/>
                </a:lnTo>
                <a:lnTo>
                  <a:pt x="125857" y="46736"/>
                </a:lnTo>
                <a:lnTo>
                  <a:pt x="149478" y="40894"/>
                </a:lnTo>
                <a:lnTo>
                  <a:pt x="154178" y="39243"/>
                </a:lnTo>
                <a:lnTo>
                  <a:pt x="158241" y="37211"/>
                </a:lnTo>
                <a:lnTo>
                  <a:pt x="165100" y="32639"/>
                </a:lnTo>
                <a:lnTo>
                  <a:pt x="167259" y="30861"/>
                </a:lnTo>
                <a:lnTo>
                  <a:pt x="168147" y="29718"/>
                </a:lnTo>
                <a:lnTo>
                  <a:pt x="181807" y="29718"/>
                </a:lnTo>
                <a:lnTo>
                  <a:pt x="180340" y="28702"/>
                </a:lnTo>
                <a:lnTo>
                  <a:pt x="176910" y="26416"/>
                </a:lnTo>
                <a:lnTo>
                  <a:pt x="175133" y="24638"/>
                </a:lnTo>
                <a:lnTo>
                  <a:pt x="174752" y="23368"/>
                </a:lnTo>
                <a:close/>
              </a:path>
              <a:path w="455930" h="112395">
                <a:moveTo>
                  <a:pt x="181807" y="29718"/>
                </a:moveTo>
                <a:lnTo>
                  <a:pt x="168147" y="29718"/>
                </a:lnTo>
                <a:lnTo>
                  <a:pt x="169036" y="30861"/>
                </a:lnTo>
                <a:lnTo>
                  <a:pt x="186816" y="40894"/>
                </a:lnTo>
                <a:lnTo>
                  <a:pt x="192532" y="43053"/>
                </a:lnTo>
                <a:lnTo>
                  <a:pt x="197358" y="44450"/>
                </a:lnTo>
                <a:lnTo>
                  <a:pt x="205485" y="45974"/>
                </a:lnTo>
                <a:lnTo>
                  <a:pt x="208407" y="46482"/>
                </a:lnTo>
                <a:lnTo>
                  <a:pt x="210439" y="46736"/>
                </a:lnTo>
                <a:lnTo>
                  <a:pt x="216027" y="39878"/>
                </a:lnTo>
                <a:lnTo>
                  <a:pt x="213995" y="39751"/>
                </a:lnTo>
                <a:lnTo>
                  <a:pt x="210820" y="39243"/>
                </a:lnTo>
                <a:lnTo>
                  <a:pt x="183641" y="30988"/>
                </a:lnTo>
                <a:lnTo>
                  <a:pt x="181807" y="29718"/>
                </a:lnTo>
                <a:close/>
              </a:path>
              <a:path w="455930" h="112395">
                <a:moveTo>
                  <a:pt x="210311" y="16129"/>
                </a:moveTo>
                <a:lnTo>
                  <a:pt x="126110" y="16129"/>
                </a:lnTo>
                <a:lnTo>
                  <a:pt x="126110" y="23368"/>
                </a:lnTo>
                <a:lnTo>
                  <a:pt x="210311" y="23368"/>
                </a:lnTo>
                <a:lnTo>
                  <a:pt x="210311" y="16129"/>
                </a:lnTo>
                <a:close/>
              </a:path>
              <a:path w="455930" h="112395">
                <a:moveTo>
                  <a:pt x="284860" y="7366"/>
                </a:moveTo>
                <a:lnTo>
                  <a:pt x="248792" y="7366"/>
                </a:lnTo>
                <a:lnTo>
                  <a:pt x="248792" y="15367"/>
                </a:lnTo>
                <a:lnTo>
                  <a:pt x="284860" y="15367"/>
                </a:lnTo>
                <a:lnTo>
                  <a:pt x="284860" y="7366"/>
                </a:lnTo>
                <a:close/>
              </a:path>
              <a:path w="455930" h="112395">
                <a:moveTo>
                  <a:pt x="368934" y="1778"/>
                </a:moveTo>
                <a:lnTo>
                  <a:pt x="359283" y="1778"/>
                </a:lnTo>
                <a:lnTo>
                  <a:pt x="359283" y="40640"/>
                </a:lnTo>
                <a:lnTo>
                  <a:pt x="441706" y="40640"/>
                </a:lnTo>
                <a:lnTo>
                  <a:pt x="441706" y="32893"/>
                </a:lnTo>
                <a:lnTo>
                  <a:pt x="368934" y="32893"/>
                </a:lnTo>
                <a:lnTo>
                  <a:pt x="368934" y="1778"/>
                </a:lnTo>
                <a:close/>
              </a:path>
              <a:path w="455930" h="112395">
                <a:moveTo>
                  <a:pt x="324739" y="889"/>
                </a:moveTo>
                <a:lnTo>
                  <a:pt x="315341" y="889"/>
                </a:lnTo>
                <a:lnTo>
                  <a:pt x="315341" y="112141"/>
                </a:lnTo>
                <a:lnTo>
                  <a:pt x="324739" y="112141"/>
                </a:lnTo>
                <a:lnTo>
                  <a:pt x="324739" y="55753"/>
                </a:lnTo>
                <a:lnTo>
                  <a:pt x="342772" y="55753"/>
                </a:lnTo>
                <a:lnTo>
                  <a:pt x="342772" y="47498"/>
                </a:lnTo>
                <a:lnTo>
                  <a:pt x="324739" y="47498"/>
                </a:lnTo>
                <a:lnTo>
                  <a:pt x="324739" y="889"/>
                </a:lnTo>
                <a:close/>
              </a:path>
              <a:path w="455930" h="112395">
                <a:moveTo>
                  <a:pt x="190372" y="0"/>
                </a:moveTo>
                <a:lnTo>
                  <a:pt x="145922" y="0"/>
                </a:lnTo>
                <a:lnTo>
                  <a:pt x="145922" y="7239"/>
                </a:lnTo>
                <a:lnTo>
                  <a:pt x="190372" y="7239"/>
                </a:lnTo>
                <a:lnTo>
                  <a:pt x="1903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107692" y="6805421"/>
            <a:ext cx="795020" cy="113664"/>
          </a:xfrm>
          <a:custGeom>
            <a:avLst/>
            <a:gdLst/>
            <a:ahLst/>
            <a:cxnLst/>
            <a:rect l="l" t="t" r="r" b="b"/>
            <a:pathLst>
              <a:path w="795019" h="113665">
                <a:moveTo>
                  <a:pt x="170180" y="70738"/>
                </a:moveTo>
                <a:lnTo>
                  <a:pt x="132206" y="80898"/>
                </a:lnTo>
                <a:lnTo>
                  <a:pt x="128650" y="86105"/>
                </a:lnTo>
                <a:lnTo>
                  <a:pt x="128650" y="98425"/>
                </a:lnTo>
                <a:lnTo>
                  <a:pt x="170180" y="113410"/>
                </a:lnTo>
                <a:lnTo>
                  <a:pt x="179752" y="113031"/>
                </a:lnTo>
                <a:lnTo>
                  <a:pt x="188087" y="111902"/>
                </a:lnTo>
                <a:lnTo>
                  <a:pt x="195183" y="110035"/>
                </a:lnTo>
                <a:lnTo>
                  <a:pt x="201040" y="107441"/>
                </a:lnTo>
                <a:lnTo>
                  <a:pt x="203794" y="105917"/>
                </a:lnTo>
                <a:lnTo>
                  <a:pt x="160781" y="105917"/>
                </a:lnTo>
                <a:lnTo>
                  <a:pt x="153162" y="104647"/>
                </a:lnTo>
                <a:lnTo>
                  <a:pt x="141477" y="99567"/>
                </a:lnTo>
                <a:lnTo>
                  <a:pt x="138556" y="96138"/>
                </a:lnTo>
                <a:lnTo>
                  <a:pt x="138556" y="87756"/>
                </a:lnTo>
                <a:lnTo>
                  <a:pt x="141477" y="84581"/>
                </a:lnTo>
                <a:lnTo>
                  <a:pt x="153162" y="79755"/>
                </a:lnTo>
                <a:lnTo>
                  <a:pt x="160781" y="78612"/>
                </a:lnTo>
                <a:lnTo>
                  <a:pt x="204152" y="78612"/>
                </a:lnTo>
                <a:lnTo>
                  <a:pt x="201040" y="76834"/>
                </a:lnTo>
                <a:lnTo>
                  <a:pt x="195183" y="74168"/>
                </a:lnTo>
                <a:lnTo>
                  <a:pt x="188087" y="72262"/>
                </a:lnTo>
                <a:lnTo>
                  <a:pt x="179752" y="71119"/>
                </a:lnTo>
                <a:lnTo>
                  <a:pt x="170180" y="70738"/>
                </a:lnTo>
                <a:close/>
              </a:path>
              <a:path w="795019" h="113665">
                <a:moveTo>
                  <a:pt x="204152" y="78612"/>
                </a:moveTo>
                <a:lnTo>
                  <a:pt x="179450" y="78612"/>
                </a:lnTo>
                <a:lnTo>
                  <a:pt x="187070" y="79882"/>
                </a:lnTo>
                <a:lnTo>
                  <a:pt x="198881" y="84708"/>
                </a:lnTo>
                <a:lnTo>
                  <a:pt x="201802" y="88137"/>
                </a:lnTo>
                <a:lnTo>
                  <a:pt x="201802" y="96519"/>
                </a:lnTo>
                <a:lnTo>
                  <a:pt x="198881" y="99821"/>
                </a:lnTo>
                <a:lnTo>
                  <a:pt x="193039" y="102234"/>
                </a:lnTo>
                <a:lnTo>
                  <a:pt x="187197" y="104775"/>
                </a:lnTo>
                <a:lnTo>
                  <a:pt x="179577" y="105917"/>
                </a:lnTo>
                <a:lnTo>
                  <a:pt x="203794" y="105917"/>
                </a:lnTo>
                <a:lnTo>
                  <a:pt x="208152" y="103504"/>
                </a:lnTo>
                <a:lnTo>
                  <a:pt x="211708" y="98425"/>
                </a:lnTo>
                <a:lnTo>
                  <a:pt x="211708" y="86105"/>
                </a:lnTo>
                <a:lnTo>
                  <a:pt x="208152" y="80898"/>
                </a:lnTo>
                <a:lnTo>
                  <a:pt x="204152" y="78612"/>
                </a:lnTo>
                <a:close/>
              </a:path>
              <a:path w="795019" h="113665">
                <a:moveTo>
                  <a:pt x="402463" y="70230"/>
                </a:moveTo>
                <a:lnTo>
                  <a:pt x="364870" y="80517"/>
                </a:lnTo>
                <a:lnTo>
                  <a:pt x="361314" y="85725"/>
                </a:lnTo>
                <a:lnTo>
                  <a:pt x="361314" y="98170"/>
                </a:lnTo>
                <a:lnTo>
                  <a:pt x="402463" y="113410"/>
                </a:lnTo>
                <a:lnTo>
                  <a:pt x="411870" y="113030"/>
                </a:lnTo>
                <a:lnTo>
                  <a:pt x="420100" y="111887"/>
                </a:lnTo>
                <a:lnTo>
                  <a:pt x="427162" y="109981"/>
                </a:lnTo>
                <a:lnTo>
                  <a:pt x="433069" y="107314"/>
                </a:lnTo>
                <a:lnTo>
                  <a:pt x="435689" y="105790"/>
                </a:lnTo>
                <a:lnTo>
                  <a:pt x="393319" y="105790"/>
                </a:lnTo>
                <a:lnTo>
                  <a:pt x="385825" y="104520"/>
                </a:lnTo>
                <a:lnTo>
                  <a:pt x="380110" y="102107"/>
                </a:lnTo>
                <a:lnTo>
                  <a:pt x="374269" y="99567"/>
                </a:lnTo>
                <a:lnTo>
                  <a:pt x="371347" y="96265"/>
                </a:lnTo>
                <a:lnTo>
                  <a:pt x="371347" y="87629"/>
                </a:lnTo>
                <a:lnTo>
                  <a:pt x="374269" y="84200"/>
                </a:lnTo>
                <a:lnTo>
                  <a:pt x="380110" y="81787"/>
                </a:lnTo>
                <a:lnTo>
                  <a:pt x="385825" y="79247"/>
                </a:lnTo>
                <a:lnTo>
                  <a:pt x="393319" y="77977"/>
                </a:lnTo>
                <a:lnTo>
                  <a:pt x="435689" y="77977"/>
                </a:lnTo>
                <a:lnTo>
                  <a:pt x="433069" y="76453"/>
                </a:lnTo>
                <a:lnTo>
                  <a:pt x="427162" y="73713"/>
                </a:lnTo>
                <a:lnTo>
                  <a:pt x="420100" y="71770"/>
                </a:lnTo>
                <a:lnTo>
                  <a:pt x="411870" y="70613"/>
                </a:lnTo>
                <a:lnTo>
                  <a:pt x="402463" y="70230"/>
                </a:lnTo>
                <a:close/>
              </a:path>
              <a:path w="795019" h="113665">
                <a:moveTo>
                  <a:pt x="435689" y="77977"/>
                </a:moveTo>
                <a:lnTo>
                  <a:pt x="411480" y="77977"/>
                </a:lnTo>
                <a:lnTo>
                  <a:pt x="418972" y="79247"/>
                </a:lnTo>
                <a:lnTo>
                  <a:pt x="424814" y="81787"/>
                </a:lnTo>
                <a:lnTo>
                  <a:pt x="430530" y="84200"/>
                </a:lnTo>
                <a:lnTo>
                  <a:pt x="433450" y="87629"/>
                </a:lnTo>
                <a:lnTo>
                  <a:pt x="433450" y="96265"/>
                </a:lnTo>
                <a:lnTo>
                  <a:pt x="430530" y="99567"/>
                </a:lnTo>
                <a:lnTo>
                  <a:pt x="424814" y="102107"/>
                </a:lnTo>
                <a:lnTo>
                  <a:pt x="418972" y="104520"/>
                </a:lnTo>
                <a:lnTo>
                  <a:pt x="411480" y="105790"/>
                </a:lnTo>
                <a:lnTo>
                  <a:pt x="435689" y="105790"/>
                </a:lnTo>
                <a:lnTo>
                  <a:pt x="440055" y="103250"/>
                </a:lnTo>
                <a:lnTo>
                  <a:pt x="443610" y="98170"/>
                </a:lnTo>
                <a:lnTo>
                  <a:pt x="443610" y="85725"/>
                </a:lnTo>
                <a:lnTo>
                  <a:pt x="440055" y="80517"/>
                </a:lnTo>
                <a:lnTo>
                  <a:pt x="435689" y="77977"/>
                </a:lnTo>
                <a:close/>
              </a:path>
              <a:path w="795019" h="113665">
                <a:moveTo>
                  <a:pt x="258190" y="75945"/>
                </a:moveTo>
                <a:lnTo>
                  <a:pt x="248665" y="75945"/>
                </a:lnTo>
                <a:lnTo>
                  <a:pt x="248665" y="108711"/>
                </a:lnTo>
                <a:lnTo>
                  <a:pt x="329183" y="108711"/>
                </a:lnTo>
                <a:lnTo>
                  <a:pt x="329183" y="100837"/>
                </a:lnTo>
                <a:lnTo>
                  <a:pt x="258190" y="100837"/>
                </a:lnTo>
                <a:lnTo>
                  <a:pt x="258190" y="75945"/>
                </a:lnTo>
                <a:close/>
              </a:path>
              <a:path w="795019" h="113665">
                <a:moveTo>
                  <a:pt x="326389" y="50418"/>
                </a:moveTo>
                <a:lnTo>
                  <a:pt x="316991" y="50418"/>
                </a:lnTo>
                <a:lnTo>
                  <a:pt x="316991" y="81025"/>
                </a:lnTo>
                <a:lnTo>
                  <a:pt x="326389" y="81025"/>
                </a:lnTo>
                <a:lnTo>
                  <a:pt x="326389" y="50418"/>
                </a:lnTo>
                <a:close/>
              </a:path>
              <a:path w="795019" h="113665">
                <a:moveTo>
                  <a:pt x="244475" y="5206"/>
                </a:moveTo>
                <a:lnTo>
                  <a:pt x="235076" y="5206"/>
                </a:lnTo>
                <a:lnTo>
                  <a:pt x="235076" y="63372"/>
                </a:lnTo>
                <a:lnTo>
                  <a:pt x="288670" y="63372"/>
                </a:lnTo>
                <a:lnTo>
                  <a:pt x="288670" y="55625"/>
                </a:lnTo>
                <a:lnTo>
                  <a:pt x="244475" y="55625"/>
                </a:lnTo>
                <a:lnTo>
                  <a:pt x="244475" y="33400"/>
                </a:lnTo>
                <a:lnTo>
                  <a:pt x="288670" y="33400"/>
                </a:lnTo>
                <a:lnTo>
                  <a:pt x="288670" y="27558"/>
                </a:lnTo>
                <a:lnTo>
                  <a:pt x="326389" y="27558"/>
                </a:lnTo>
                <a:lnTo>
                  <a:pt x="326389" y="25526"/>
                </a:lnTo>
                <a:lnTo>
                  <a:pt x="244475" y="25526"/>
                </a:lnTo>
                <a:lnTo>
                  <a:pt x="244475" y="5206"/>
                </a:lnTo>
                <a:close/>
              </a:path>
              <a:path w="795019" h="113665">
                <a:moveTo>
                  <a:pt x="288670" y="33400"/>
                </a:moveTo>
                <a:lnTo>
                  <a:pt x="279400" y="33400"/>
                </a:lnTo>
                <a:lnTo>
                  <a:pt x="279400" y="55625"/>
                </a:lnTo>
                <a:lnTo>
                  <a:pt x="288670" y="55625"/>
                </a:lnTo>
                <a:lnTo>
                  <a:pt x="288670" y="50418"/>
                </a:lnTo>
                <a:lnTo>
                  <a:pt x="326389" y="50418"/>
                </a:lnTo>
                <a:lnTo>
                  <a:pt x="326389" y="42798"/>
                </a:lnTo>
                <a:lnTo>
                  <a:pt x="288670" y="42798"/>
                </a:lnTo>
                <a:lnTo>
                  <a:pt x="288670" y="33400"/>
                </a:lnTo>
                <a:close/>
              </a:path>
              <a:path w="795019" h="113665">
                <a:moveTo>
                  <a:pt x="326389" y="27558"/>
                </a:moveTo>
                <a:lnTo>
                  <a:pt x="316991" y="27558"/>
                </a:lnTo>
                <a:lnTo>
                  <a:pt x="316991" y="42798"/>
                </a:lnTo>
                <a:lnTo>
                  <a:pt x="326389" y="42798"/>
                </a:lnTo>
                <a:lnTo>
                  <a:pt x="326389" y="27558"/>
                </a:lnTo>
                <a:close/>
              </a:path>
              <a:path w="795019" h="113665">
                <a:moveTo>
                  <a:pt x="288670" y="5206"/>
                </a:moveTo>
                <a:lnTo>
                  <a:pt x="279400" y="5206"/>
                </a:lnTo>
                <a:lnTo>
                  <a:pt x="279400" y="25526"/>
                </a:lnTo>
                <a:lnTo>
                  <a:pt x="326389" y="25526"/>
                </a:lnTo>
                <a:lnTo>
                  <a:pt x="326389" y="19938"/>
                </a:lnTo>
                <a:lnTo>
                  <a:pt x="288670" y="19938"/>
                </a:lnTo>
                <a:lnTo>
                  <a:pt x="288670" y="5206"/>
                </a:lnTo>
                <a:close/>
              </a:path>
              <a:path w="795019" h="113665">
                <a:moveTo>
                  <a:pt x="326389" y="0"/>
                </a:moveTo>
                <a:lnTo>
                  <a:pt x="316991" y="0"/>
                </a:lnTo>
                <a:lnTo>
                  <a:pt x="316991" y="19938"/>
                </a:lnTo>
                <a:lnTo>
                  <a:pt x="326389" y="19938"/>
                </a:lnTo>
                <a:lnTo>
                  <a:pt x="326389" y="0"/>
                </a:lnTo>
                <a:close/>
              </a:path>
              <a:path w="795019" h="113665">
                <a:moveTo>
                  <a:pt x="610107" y="74040"/>
                </a:moveTo>
                <a:lnTo>
                  <a:pt x="600709" y="74040"/>
                </a:lnTo>
                <a:lnTo>
                  <a:pt x="600709" y="108711"/>
                </a:lnTo>
                <a:lnTo>
                  <a:pt x="681355" y="108711"/>
                </a:lnTo>
                <a:lnTo>
                  <a:pt x="681355" y="100964"/>
                </a:lnTo>
                <a:lnTo>
                  <a:pt x="610107" y="100964"/>
                </a:lnTo>
                <a:lnTo>
                  <a:pt x="610107" y="74040"/>
                </a:lnTo>
                <a:close/>
              </a:path>
              <a:path w="795019" h="113665">
                <a:moveTo>
                  <a:pt x="678433" y="0"/>
                </a:moveTo>
                <a:lnTo>
                  <a:pt x="669035" y="0"/>
                </a:lnTo>
                <a:lnTo>
                  <a:pt x="669035" y="80771"/>
                </a:lnTo>
                <a:lnTo>
                  <a:pt x="678433" y="80771"/>
                </a:lnTo>
                <a:lnTo>
                  <a:pt x="678433" y="0"/>
                </a:lnTo>
                <a:close/>
              </a:path>
              <a:path w="795019" h="113665">
                <a:moveTo>
                  <a:pt x="621791" y="3809"/>
                </a:moveTo>
                <a:lnTo>
                  <a:pt x="604012" y="3809"/>
                </a:lnTo>
                <a:lnTo>
                  <a:pt x="596645" y="6603"/>
                </a:lnTo>
                <a:lnTo>
                  <a:pt x="585343" y="17652"/>
                </a:lnTo>
                <a:lnTo>
                  <a:pt x="582421" y="24256"/>
                </a:lnTo>
                <a:lnTo>
                  <a:pt x="582421" y="39877"/>
                </a:lnTo>
                <a:lnTo>
                  <a:pt x="585343" y="46481"/>
                </a:lnTo>
                <a:lnTo>
                  <a:pt x="596645" y="57530"/>
                </a:lnTo>
                <a:lnTo>
                  <a:pt x="604012" y="60325"/>
                </a:lnTo>
                <a:lnTo>
                  <a:pt x="621791" y="60325"/>
                </a:lnTo>
                <a:lnTo>
                  <a:pt x="629031" y="57530"/>
                </a:lnTo>
                <a:lnTo>
                  <a:pt x="634881" y="51815"/>
                </a:lnTo>
                <a:lnTo>
                  <a:pt x="606425" y="51815"/>
                </a:lnTo>
                <a:lnTo>
                  <a:pt x="601344" y="49910"/>
                </a:lnTo>
                <a:lnTo>
                  <a:pt x="597788" y="46100"/>
                </a:lnTo>
                <a:lnTo>
                  <a:pt x="594232" y="42163"/>
                </a:lnTo>
                <a:lnTo>
                  <a:pt x="592455" y="37591"/>
                </a:lnTo>
                <a:lnTo>
                  <a:pt x="592455" y="26542"/>
                </a:lnTo>
                <a:lnTo>
                  <a:pt x="594232" y="21970"/>
                </a:lnTo>
                <a:lnTo>
                  <a:pt x="601344" y="14096"/>
                </a:lnTo>
                <a:lnTo>
                  <a:pt x="606425" y="12191"/>
                </a:lnTo>
                <a:lnTo>
                  <a:pt x="634745" y="12191"/>
                </a:lnTo>
                <a:lnTo>
                  <a:pt x="629031" y="6603"/>
                </a:lnTo>
                <a:lnTo>
                  <a:pt x="621791" y="3809"/>
                </a:lnTo>
                <a:close/>
              </a:path>
              <a:path w="795019" h="113665">
                <a:moveTo>
                  <a:pt x="634745" y="12191"/>
                </a:moveTo>
                <a:lnTo>
                  <a:pt x="619632" y="12191"/>
                </a:lnTo>
                <a:lnTo>
                  <a:pt x="624713" y="14096"/>
                </a:lnTo>
                <a:lnTo>
                  <a:pt x="628141" y="18033"/>
                </a:lnTo>
                <a:lnTo>
                  <a:pt x="631697" y="21970"/>
                </a:lnTo>
                <a:lnTo>
                  <a:pt x="633349" y="26542"/>
                </a:lnTo>
                <a:lnTo>
                  <a:pt x="633349" y="37591"/>
                </a:lnTo>
                <a:lnTo>
                  <a:pt x="631697" y="42163"/>
                </a:lnTo>
                <a:lnTo>
                  <a:pt x="624713" y="49910"/>
                </a:lnTo>
                <a:lnTo>
                  <a:pt x="619632" y="51815"/>
                </a:lnTo>
                <a:lnTo>
                  <a:pt x="634881" y="51815"/>
                </a:lnTo>
                <a:lnTo>
                  <a:pt x="640588" y="46481"/>
                </a:lnTo>
                <a:lnTo>
                  <a:pt x="643382" y="39877"/>
                </a:lnTo>
                <a:lnTo>
                  <a:pt x="643382" y="24256"/>
                </a:lnTo>
                <a:lnTo>
                  <a:pt x="640588" y="17652"/>
                </a:lnTo>
                <a:lnTo>
                  <a:pt x="634745" y="12191"/>
                </a:lnTo>
                <a:close/>
              </a:path>
              <a:path w="795019" h="113665">
                <a:moveTo>
                  <a:pt x="210565" y="48640"/>
                </a:moveTo>
                <a:lnTo>
                  <a:pt x="201168" y="48640"/>
                </a:lnTo>
                <a:lnTo>
                  <a:pt x="201168" y="69087"/>
                </a:lnTo>
                <a:lnTo>
                  <a:pt x="210565" y="69087"/>
                </a:lnTo>
                <a:lnTo>
                  <a:pt x="210565" y="48640"/>
                </a:lnTo>
                <a:close/>
              </a:path>
              <a:path w="795019" h="113665">
                <a:moveTo>
                  <a:pt x="128650" y="5206"/>
                </a:moveTo>
                <a:lnTo>
                  <a:pt x="119125" y="5206"/>
                </a:lnTo>
                <a:lnTo>
                  <a:pt x="119125" y="60705"/>
                </a:lnTo>
                <a:lnTo>
                  <a:pt x="172846" y="60705"/>
                </a:lnTo>
                <a:lnTo>
                  <a:pt x="172846" y="52831"/>
                </a:lnTo>
                <a:lnTo>
                  <a:pt x="128650" y="52831"/>
                </a:lnTo>
                <a:lnTo>
                  <a:pt x="128650" y="32765"/>
                </a:lnTo>
                <a:lnTo>
                  <a:pt x="172846" y="32765"/>
                </a:lnTo>
                <a:lnTo>
                  <a:pt x="172846" y="27050"/>
                </a:lnTo>
                <a:lnTo>
                  <a:pt x="210565" y="27050"/>
                </a:lnTo>
                <a:lnTo>
                  <a:pt x="210565" y="24891"/>
                </a:lnTo>
                <a:lnTo>
                  <a:pt x="128650" y="24891"/>
                </a:lnTo>
                <a:lnTo>
                  <a:pt x="128650" y="5206"/>
                </a:lnTo>
                <a:close/>
              </a:path>
              <a:path w="795019" h="113665">
                <a:moveTo>
                  <a:pt x="172846" y="32765"/>
                </a:moveTo>
                <a:lnTo>
                  <a:pt x="163575" y="32765"/>
                </a:lnTo>
                <a:lnTo>
                  <a:pt x="163575" y="52831"/>
                </a:lnTo>
                <a:lnTo>
                  <a:pt x="172846" y="52831"/>
                </a:lnTo>
                <a:lnTo>
                  <a:pt x="172846" y="48640"/>
                </a:lnTo>
                <a:lnTo>
                  <a:pt x="210565" y="48640"/>
                </a:lnTo>
                <a:lnTo>
                  <a:pt x="210565" y="41020"/>
                </a:lnTo>
                <a:lnTo>
                  <a:pt x="172846" y="41020"/>
                </a:lnTo>
                <a:lnTo>
                  <a:pt x="172846" y="32765"/>
                </a:lnTo>
                <a:close/>
              </a:path>
              <a:path w="795019" h="113665">
                <a:moveTo>
                  <a:pt x="210565" y="27050"/>
                </a:moveTo>
                <a:lnTo>
                  <a:pt x="201168" y="27050"/>
                </a:lnTo>
                <a:lnTo>
                  <a:pt x="201168" y="41020"/>
                </a:lnTo>
                <a:lnTo>
                  <a:pt x="210565" y="41020"/>
                </a:lnTo>
                <a:lnTo>
                  <a:pt x="210565" y="27050"/>
                </a:lnTo>
                <a:close/>
              </a:path>
              <a:path w="795019" h="113665">
                <a:moveTo>
                  <a:pt x="172846" y="5206"/>
                </a:moveTo>
                <a:lnTo>
                  <a:pt x="163575" y="5206"/>
                </a:lnTo>
                <a:lnTo>
                  <a:pt x="163575" y="24891"/>
                </a:lnTo>
                <a:lnTo>
                  <a:pt x="210565" y="24891"/>
                </a:lnTo>
                <a:lnTo>
                  <a:pt x="210565" y="19430"/>
                </a:lnTo>
                <a:lnTo>
                  <a:pt x="172846" y="19430"/>
                </a:lnTo>
                <a:lnTo>
                  <a:pt x="172846" y="5206"/>
                </a:lnTo>
                <a:close/>
              </a:path>
              <a:path w="795019" h="113665">
                <a:moveTo>
                  <a:pt x="210565" y="0"/>
                </a:moveTo>
                <a:lnTo>
                  <a:pt x="201168" y="0"/>
                </a:lnTo>
                <a:lnTo>
                  <a:pt x="201168" y="19430"/>
                </a:lnTo>
                <a:lnTo>
                  <a:pt x="210565" y="19430"/>
                </a:lnTo>
                <a:lnTo>
                  <a:pt x="210565" y="0"/>
                </a:lnTo>
                <a:close/>
              </a:path>
              <a:path w="795019" h="113665">
                <a:moveTo>
                  <a:pt x="496569" y="10667"/>
                </a:moveTo>
                <a:lnTo>
                  <a:pt x="481838" y="10667"/>
                </a:lnTo>
                <a:lnTo>
                  <a:pt x="475741" y="14350"/>
                </a:lnTo>
                <a:lnTo>
                  <a:pt x="463676" y="51180"/>
                </a:lnTo>
                <a:lnTo>
                  <a:pt x="464129" y="60037"/>
                </a:lnTo>
                <a:lnTo>
                  <a:pt x="481838" y="91566"/>
                </a:lnTo>
                <a:lnTo>
                  <a:pt x="496569" y="91566"/>
                </a:lnTo>
                <a:lnTo>
                  <a:pt x="502793" y="87883"/>
                </a:lnTo>
                <a:lnTo>
                  <a:pt x="505981" y="83057"/>
                </a:lnTo>
                <a:lnTo>
                  <a:pt x="484124" y="83057"/>
                </a:lnTo>
                <a:lnTo>
                  <a:pt x="480313" y="80009"/>
                </a:lnTo>
                <a:lnTo>
                  <a:pt x="474776" y="67929"/>
                </a:lnTo>
                <a:lnTo>
                  <a:pt x="474702" y="67690"/>
                </a:lnTo>
                <a:lnTo>
                  <a:pt x="473328" y="60197"/>
                </a:lnTo>
                <a:lnTo>
                  <a:pt x="473328" y="42036"/>
                </a:lnTo>
                <a:lnTo>
                  <a:pt x="474725" y="34416"/>
                </a:lnTo>
                <a:lnTo>
                  <a:pt x="477519" y="28320"/>
                </a:lnTo>
                <a:lnTo>
                  <a:pt x="480313" y="22097"/>
                </a:lnTo>
                <a:lnTo>
                  <a:pt x="484124" y="19050"/>
                </a:lnTo>
                <a:lnTo>
                  <a:pt x="505897" y="19050"/>
                </a:lnTo>
                <a:lnTo>
                  <a:pt x="502793" y="14350"/>
                </a:lnTo>
                <a:lnTo>
                  <a:pt x="496569" y="10667"/>
                </a:lnTo>
                <a:close/>
              </a:path>
              <a:path w="795019" h="113665">
                <a:moveTo>
                  <a:pt x="505897" y="19050"/>
                </a:moveTo>
                <a:lnTo>
                  <a:pt x="494156" y="19050"/>
                </a:lnTo>
                <a:lnTo>
                  <a:pt x="497966" y="22097"/>
                </a:lnTo>
                <a:lnTo>
                  <a:pt x="500760" y="28320"/>
                </a:lnTo>
                <a:lnTo>
                  <a:pt x="503555" y="34416"/>
                </a:lnTo>
                <a:lnTo>
                  <a:pt x="504951" y="42036"/>
                </a:lnTo>
                <a:lnTo>
                  <a:pt x="504928" y="60197"/>
                </a:lnTo>
                <a:lnTo>
                  <a:pt x="503555" y="67690"/>
                </a:lnTo>
                <a:lnTo>
                  <a:pt x="500760" y="73786"/>
                </a:lnTo>
                <a:lnTo>
                  <a:pt x="497966" y="80009"/>
                </a:lnTo>
                <a:lnTo>
                  <a:pt x="494156" y="83057"/>
                </a:lnTo>
                <a:lnTo>
                  <a:pt x="505981" y="83057"/>
                </a:lnTo>
                <a:lnTo>
                  <a:pt x="514603" y="51180"/>
                </a:lnTo>
                <a:lnTo>
                  <a:pt x="514153" y="42251"/>
                </a:lnTo>
                <a:lnTo>
                  <a:pt x="512810" y="34321"/>
                </a:lnTo>
                <a:lnTo>
                  <a:pt x="510585" y="27392"/>
                </a:lnTo>
                <a:lnTo>
                  <a:pt x="507491" y="21462"/>
                </a:lnTo>
                <a:lnTo>
                  <a:pt x="505897" y="19050"/>
                </a:lnTo>
                <a:close/>
              </a:path>
              <a:path w="795019" h="113665">
                <a:moveTo>
                  <a:pt x="739266" y="8635"/>
                </a:moveTo>
                <a:lnTo>
                  <a:pt x="721613" y="8635"/>
                </a:lnTo>
                <a:lnTo>
                  <a:pt x="714628" y="12445"/>
                </a:lnTo>
                <a:lnTo>
                  <a:pt x="701420" y="49529"/>
                </a:lnTo>
                <a:lnTo>
                  <a:pt x="701919" y="58316"/>
                </a:lnTo>
                <a:lnTo>
                  <a:pt x="721613" y="90423"/>
                </a:lnTo>
                <a:lnTo>
                  <a:pt x="739266" y="90423"/>
                </a:lnTo>
                <a:lnTo>
                  <a:pt x="746251" y="86613"/>
                </a:lnTo>
                <a:lnTo>
                  <a:pt x="749517" y="81914"/>
                </a:lnTo>
                <a:lnTo>
                  <a:pt x="724281" y="81914"/>
                </a:lnTo>
                <a:lnTo>
                  <a:pt x="719455" y="78739"/>
                </a:lnTo>
                <a:lnTo>
                  <a:pt x="712682" y="66198"/>
                </a:lnTo>
                <a:lnTo>
                  <a:pt x="712569" y="65912"/>
                </a:lnTo>
                <a:lnTo>
                  <a:pt x="710951" y="58316"/>
                </a:lnTo>
                <a:lnTo>
                  <a:pt x="710945" y="40639"/>
                </a:lnTo>
                <a:lnTo>
                  <a:pt x="712596" y="33019"/>
                </a:lnTo>
                <a:lnTo>
                  <a:pt x="719455" y="20319"/>
                </a:lnTo>
                <a:lnTo>
                  <a:pt x="724281" y="17144"/>
                </a:lnTo>
                <a:lnTo>
                  <a:pt x="749573" y="17144"/>
                </a:lnTo>
                <a:lnTo>
                  <a:pt x="746251" y="12445"/>
                </a:lnTo>
                <a:lnTo>
                  <a:pt x="739266" y="8635"/>
                </a:lnTo>
                <a:close/>
              </a:path>
              <a:path w="795019" h="113665">
                <a:moveTo>
                  <a:pt x="749573" y="17144"/>
                </a:moveTo>
                <a:lnTo>
                  <a:pt x="736853" y="17144"/>
                </a:lnTo>
                <a:lnTo>
                  <a:pt x="741680" y="20319"/>
                </a:lnTo>
                <a:lnTo>
                  <a:pt x="748283" y="33019"/>
                </a:lnTo>
                <a:lnTo>
                  <a:pt x="750062" y="40639"/>
                </a:lnTo>
                <a:lnTo>
                  <a:pt x="750056" y="58316"/>
                </a:lnTo>
                <a:lnTo>
                  <a:pt x="748283" y="65912"/>
                </a:lnTo>
                <a:lnTo>
                  <a:pt x="744516" y="73175"/>
                </a:lnTo>
                <a:lnTo>
                  <a:pt x="741680" y="78739"/>
                </a:lnTo>
                <a:lnTo>
                  <a:pt x="736853" y="81914"/>
                </a:lnTo>
                <a:lnTo>
                  <a:pt x="749517" y="81914"/>
                </a:lnTo>
                <a:lnTo>
                  <a:pt x="759332" y="49529"/>
                </a:lnTo>
                <a:lnTo>
                  <a:pt x="758846" y="40639"/>
                </a:lnTo>
                <a:lnTo>
                  <a:pt x="757396" y="32765"/>
                </a:lnTo>
                <a:lnTo>
                  <a:pt x="754939" y="25812"/>
                </a:lnTo>
                <a:lnTo>
                  <a:pt x="751458" y="19811"/>
                </a:lnTo>
                <a:lnTo>
                  <a:pt x="749573" y="17144"/>
                </a:lnTo>
                <a:close/>
              </a:path>
              <a:path w="795019" h="113665">
                <a:moveTo>
                  <a:pt x="385952" y="15239"/>
                </a:moveTo>
                <a:lnTo>
                  <a:pt x="376046" y="15239"/>
                </a:lnTo>
                <a:lnTo>
                  <a:pt x="375919" y="22986"/>
                </a:lnTo>
                <a:lnTo>
                  <a:pt x="374903" y="27431"/>
                </a:lnTo>
                <a:lnTo>
                  <a:pt x="372871" y="31368"/>
                </a:lnTo>
                <a:lnTo>
                  <a:pt x="370966" y="35432"/>
                </a:lnTo>
                <a:lnTo>
                  <a:pt x="368681" y="38734"/>
                </a:lnTo>
                <a:lnTo>
                  <a:pt x="366268" y="41275"/>
                </a:lnTo>
                <a:lnTo>
                  <a:pt x="362712" y="45084"/>
                </a:lnTo>
                <a:lnTo>
                  <a:pt x="358775" y="48132"/>
                </a:lnTo>
                <a:lnTo>
                  <a:pt x="354583" y="50545"/>
                </a:lnTo>
                <a:lnTo>
                  <a:pt x="350393" y="53085"/>
                </a:lnTo>
                <a:lnTo>
                  <a:pt x="346709" y="54990"/>
                </a:lnTo>
                <a:lnTo>
                  <a:pt x="343662" y="56387"/>
                </a:lnTo>
                <a:lnTo>
                  <a:pt x="350265" y="62991"/>
                </a:lnTo>
                <a:lnTo>
                  <a:pt x="352170" y="62229"/>
                </a:lnTo>
                <a:lnTo>
                  <a:pt x="354838" y="60832"/>
                </a:lnTo>
                <a:lnTo>
                  <a:pt x="358394" y="58673"/>
                </a:lnTo>
                <a:lnTo>
                  <a:pt x="361950" y="56641"/>
                </a:lnTo>
                <a:lnTo>
                  <a:pt x="365506" y="54101"/>
                </a:lnTo>
                <a:lnTo>
                  <a:pt x="368681" y="50926"/>
                </a:lnTo>
                <a:lnTo>
                  <a:pt x="371728" y="48132"/>
                </a:lnTo>
                <a:lnTo>
                  <a:pt x="374269" y="45465"/>
                </a:lnTo>
                <a:lnTo>
                  <a:pt x="376300" y="42798"/>
                </a:lnTo>
                <a:lnTo>
                  <a:pt x="378332" y="40258"/>
                </a:lnTo>
                <a:lnTo>
                  <a:pt x="379856" y="37591"/>
                </a:lnTo>
                <a:lnTo>
                  <a:pt x="381000" y="35051"/>
                </a:lnTo>
                <a:lnTo>
                  <a:pt x="391130" y="35051"/>
                </a:lnTo>
                <a:lnTo>
                  <a:pt x="385956" y="18160"/>
                </a:lnTo>
                <a:lnTo>
                  <a:pt x="385952" y="15239"/>
                </a:lnTo>
                <a:close/>
              </a:path>
              <a:path w="795019" h="113665">
                <a:moveTo>
                  <a:pt x="391130" y="35051"/>
                </a:moveTo>
                <a:lnTo>
                  <a:pt x="381000" y="35051"/>
                </a:lnTo>
                <a:lnTo>
                  <a:pt x="382396" y="37718"/>
                </a:lnTo>
                <a:lnTo>
                  <a:pt x="392430" y="49275"/>
                </a:lnTo>
                <a:lnTo>
                  <a:pt x="395858" y="52450"/>
                </a:lnTo>
                <a:lnTo>
                  <a:pt x="399541" y="54863"/>
                </a:lnTo>
                <a:lnTo>
                  <a:pt x="403351" y="56514"/>
                </a:lnTo>
                <a:lnTo>
                  <a:pt x="407162" y="58292"/>
                </a:lnTo>
                <a:lnTo>
                  <a:pt x="409828" y="59435"/>
                </a:lnTo>
                <a:lnTo>
                  <a:pt x="411352" y="59943"/>
                </a:lnTo>
                <a:lnTo>
                  <a:pt x="416940" y="52831"/>
                </a:lnTo>
                <a:lnTo>
                  <a:pt x="414781" y="52196"/>
                </a:lnTo>
                <a:lnTo>
                  <a:pt x="411606" y="50800"/>
                </a:lnTo>
                <a:lnTo>
                  <a:pt x="402970" y="46481"/>
                </a:lnTo>
                <a:lnTo>
                  <a:pt x="399033" y="43941"/>
                </a:lnTo>
                <a:lnTo>
                  <a:pt x="395858" y="40639"/>
                </a:lnTo>
                <a:lnTo>
                  <a:pt x="393064" y="37845"/>
                </a:lnTo>
                <a:lnTo>
                  <a:pt x="391130" y="35051"/>
                </a:lnTo>
                <a:close/>
              </a:path>
              <a:path w="795019" h="113665">
                <a:moveTo>
                  <a:pt x="411225" y="7492"/>
                </a:moveTo>
                <a:lnTo>
                  <a:pt x="351027" y="7492"/>
                </a:lnTo>
                <a:lnTo>
                  <a:pt x="351027" y="15239"/>
                </a:lnTo>
                <a:lnTo>
                  <a:pt x="411225" y="15239"/>
                </a:lnTo>
                <a:lnTo>
                  <a:pt x="411225" y="7492"/>
                </a:lnTo>
                <a:close/>
              </a:path>
              <a:path w="795019" h="113665">
                <a:moveTo>
                  <a:pt x="46227" y="54482"/>
                </a:moveTo>
                <a:lnTo>
                  <a:pt x="36575" y="54482"/>
                </a:lnTo>
                <a:lnTo>
                  <a:pt x="36575" y="82676"/>
                </a:lnTo>
                <a:lnTo>
                  <a:pt x="0" y="82676"/>
                </a:lnTo>
                <a:lnTo>
                  <a:pt x="0" y="90550"/>
                </a:lnTo>
                <a:lnTo>
                  <a:pt x="28828" y="90550"/>
                </a:lnTo>
                <a:lnTo>
                  <a:pt x="71374" y="88772"/>
                </a:lnTo>
                <a:lnTo>
                  <a:pt x="82931" y="87502"/>
                </a:lnTo>
                <a:lnTo>
                  <a:pt x="82931" y="82295"/>
                </a:lnTo>
                <a:lnTo>
                  <a:pt x="46227" y="82295"/>
                </a:lnTo>
                <a:lnTo>
                  <a:pt x="46227" y="54482"/>
                </a:lnTo>
                <a:close/>
              </a:path>
              <a:path w="795019" h="113665">
                <a:moveTo>
                  <a:pt x="82931" y="79501"/>
                </a:moveTo>
                <a:lnTo>
                  <a:pt x="77977" y="80390"/>
                </a:lnTo>
                <a:lnTo>
                  <a:pt x="71119" y="81025"/>
                </a:lnTo>
                <a:lnTo>
                  <a:pt x="53847" y="82041"/>
                </a:lnTo>
                <a:lnTo>
                  <a:pt x="48387" y="82295"/>
                </a:lnTo>
                <a:lnTo>
                  <a:pt x="82931" y="82295"/>
                </a:lnTo>
                <a:lnTo>
                  <a:pt x="82931" y="79501"/>
                </a:lnTo>
                <a:close/>
              </a:path>
              <a:path w="795019" h="113665">
                <a:moveTo>
                  <a:pt x="19176" y="6603"/>
                </a:moveTo>
                <a:lnTo>
                  <a:pt x="9651" y="6603"/>
                </a:lnTo>
                <a:lnTo>
                  <a:pt x="9651" y="54482"/>
                </a:lnTo>
                <a:lnTo>
                  <a:pt x="73787" y="54482"/>
                </a:lnTo>
                <a:lnTo>
                  <a:pt x="73787" y="46481"/>
                </a:lnTo>
                <a:lnTo>
                  <a:pt x="19176" y="46481"/>
                </a:lnTo>
                <a:lnTo>
                  <a:pt x="19176" y="6603"/>
                </a:lnTo>
                <a:close/>
              </a:path>
              <a:path w="795019" h="113665">
                <a:moveTo>
                  <a:pt x="794893" y="0"/>
                </a:moveTo>
                <a:lnTo>
                  <a:pt x="785368" y="0"/>
                </a:lnTo>
                <a:lnTo>
                  <a:pt x="785368" y="111251"/>
                </a:lnTo>
                <a:lnTo>
                  <a:pt x="794893" y="111251"/>
                </a:lnTo>
                <a:lnTo>
                  <a:pt x="794893" y="0"/>
                </a:lnTo>
                <a:close/>
              </a:path>
              <a:path w="795019" h="113665">
                <a:moveTo>
                  <a:pt x="560958" y="53339"/>
                </a:moveTo>
                <a:lnTo>
                  <a:pt x="551688" y="53339"/>
                </a:lnTo>
                <a:lnTo>
                  <a:pt x="551688" y="111251"/>
                </a:lnTo>
                <a:lnTo>
                  <a:pt x="560958" y="111251"/>
                </a:lnTo>
                <a:lnTo>
                  <a:pt x="560958" y="53339"/>
                </a:lnTo>
                <a:close/>
              </a:path>
              <a:path w="795019" h="113665">
                <a:moveTo>
                  <a:pt x="535939" y="2539"/>
                </a:moveTo>
                <a:lnTo>
                  <a:pt x="526669" y="2539"/>
                </a:lnTo>
                <a:lnTo>
                  <a:pt x="526669" y="106171"/>
                </a:lnTo>
                <a:lnTo>
                  <a:pt x="535939" y="106171"/>
                </a:lnTo>
                <a:lnTo>
                  <a:pt x="535939" y="53339"/>
                </a:lnTo>
                <a:lnTo>
                  <a:pt x="560958" y="53339"/>
                </a:lnTo>
                <a:lnTo>
                  <a:pt x="560958" y="44830"/>
                </a:lnTo>
                <a:lnTo>
                  <a:pt x="535939" y="44830"/>
                </a:lnTo>
                <a:lnTo>
                  <a:pt x="535939" y="2539"/>
                </a:lnTo>
                <a:close/>
              </a:path>
              <a:path w="795019" h="113665">
                <a:moveTo>
                  <a:pt x="560958" y="0"/>
                </a:moveTo>
                <a:lnTo>
                  <a:pt x="551688" y="0"/>
                </a:lnTo>
                <a:lnTo>
                  <a:pt x="551688" y="44830"/>
                </a:lnTo>
                <a:lnTo>
                  <a:pt x="560958" y="44830"/>
                </a:lnTo>
                <a:lnTo>
                  <a:pt x="560958" y="0"/>
                </a:lnTo>
                <a:close/>
              </a:path>
              <a:path w="795019" h="113665">
                <a:moveTo>
                  <a:pt x="440055" y="0"/>
                </a:moveTo>
                <a:lnTo>
                  <a:pt x="430656" y="0"/>
                </a:lnTo>
                <a:lnTo>
                  <a:pt x="430656" y="67817"/>
                </a:lnTo>
                <a:lnTo>
                  <a:pt x="440055" y="67817"/>
                </a:lnTo>
                <a:lnTo>
                  <a:pt x="440055" y="34925"/>
                </a:lnTo>
                <a:lnTo>
                  <a:pt x="457072" y="34925"/>
                </a:lnTo>
                <a:lnTo>
                  <a:pt x="457072" y="26923"/>
                </a:lnTo>
                <a:lnTo>
                  <a:pt x="440055" y="26923"/>
                </a:lnTo>
                <a:lnTo>
                  <a:pt x="440055" y="0"/>
                </a:lnTo>
                <a:close/>
              </a:path>
              <a:path w="795019" h="113665">
                <a:moveTo>
                  <a:pt x="97662" y="0"/>
                </a:moveTo>
                <a:lnTo>
                  <a:pt x="88137" y="0"/>
                </a:lnTo>
                <a:lnTo>
                  <a:pt x="88137" y="111251"/>
                </a:lnTo>
                <a:lnTo>
                  <a:pt x="97662" y="111251"/>
                </a:lnTo>
                <a:lnTo>
                  <a:pt x="9766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969132" y="6805421"/>
            <a:ext cx="972184" cy="113410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950589" y="6898948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74112"/>
            <a:ext cx="6858000" cy="370205"/>
          </a:xfrm>
          <a:custGeom>
            <a:avLst/>
            <a:gdLst/>
            <a:ahLst/>
            <a:cxnLst/>
            <a:rect l="l" t="t" r="r" b="b"/>
            <a:pathLst>
              <a:path w="6858000" h="370204">
                <a:moveTo>
                  <a:pt x="6857999" y="0"/>
                </a:moveTo>
                <a:lnTo>
                  <a:pt x="0" y="0"/>
                </a:lnTo>
                <a:lnTo>
                  <a:pt x="0" y="369885"/>
                </a:lnTo>
                <a:lnTo>
                  <a:pt x="6857999" y="369885"/>
                </a:lnTo>
                <a:lnTo>
                  <a:pt x="6857999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858000" cy="1187450"/>
          </a:xfrm>
          <a:custGeom>
            <a:avLst/>
            <a:gdLst/>
            <a:ahLst/>
            <a:cxnLst/>
            <a:rect l="l" t="t" r="r" b="b"/>
            <a:pathLst>
              <a:path w="6858000" h="1187450">
                <a:moveTo>
                  <a:pt x="6857999" y="0"/>
                </a:moveTo>
                <a:lnTo>
                  <a:pt x="0" y="0"/>
                </a:lnTo>
                <a:lnTo>
                  <a:pt x="0" y="1187450"/>
                </a:lnTo>
                <a:lnTo>
                  <a:pt x="6312027" y="1187450"/>
                </a:lnTo>
                <a:lnTo>
                  <a:pt x="6364602" y="1185460"/>
                </a:lnTo>
                <a:lnTo>
                  <a:pt x="6415765" y="1179614"/>
                </a:lnTo>
                <a:lnTo>
                  <a:pt x="6465286" y="1170092"/>
                </a:lnTo>
                <a:lnTo>
                  <a:pt x="6512936" y="1157078"/>
                </a:lnTo>
                <a:lnTo>
                  <a:pt x="6558487" y="1140754"/>
                </a:lnTo>
                <a:lnTo>
                  <a:pt x="6601709" y="1121301"/>
                </a:lnTo>
                <a:lnTo>
                  <a:pt x="6642374" y="1098903"/>
                </a:lnTo>
                <a:lnTo>
                  <a:pt x="6680252" y="1073740"/>
                </a:lnTo>
                <a:lnTo>
                  <a:pt x="6715115" y="1045996"/>
                </a:lnTo>
                <a:lnTo>
                  <a:pt x="6746734" y="1015853"/>
                </a:lnTo>
                <a:lnTo>
                  <a:pt x="6774880" y="983493"/>
                </a:lnTo>
                <a:lnTo>
                  <a:pt x="6799324" y="949099"/>
                </a:lnTo>
                <a:lnTo>
                  <a:pt x="6819837" y="912852"/>
                </a:lnTo>
                <a:lnTo>
                  <a:pt x="6836189" y="874934"/>
                </a:lnTo>
                <a:lnTo>
                  <a:pt x="6848154" y="835529"/>
                </a:lnTo>
                <a:lnTo>
                  <a:pt x="6855500" y="794817"/>
                </a:lnTo>
                <a:lnTo>
                  <a:pt x="6857999" y="752983"/>
                </a:lnTo>
                <a:lnTo>
                  <a:pt x="6857999" y="0"/>
                </a:lnTo>
                <a:close/>
              </a:path>
            </a:pathLst>
          </a:custGeom>
          <a:solidFill>
            <a:srgbClr val="99B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237605" cy="1043305"/>
          </a:xfrm>
          <a:custGeom>
            <a:avLst/>
            <a:gdLst/>
            <a:ahLst/>
            <a:cxnLst/>
            <a:rect l="l" t="t" r="r" b="b"/>
            <a:pathLst>
              <a:path w="6237605" h="1043305">
                <a:moveTo>
                  <a:pt x="6237351" y="0"/>
                </a:moveTo>
                <a:lnTo>
                  <a:pt x="0" y="0"/>
                </a:lnTo>
                <a:lnTo>
                  <a:pt x="0" y="766473"/>
                </a:lnTo>
                <a:lnTo>
                  <a:pt x="33527" y="839766"/>
                </a:lnTo>
                <a:lnTo>
                  <a:pt x="59056" y="878921"/>
                </a:lnTo>
                <a:lnTo>
                  <a:pt x="88257" y="914701"/>
                </a:lnTo>
                <a:lnTo>
                  <a:pt x="120829" y="946779"/>
                </a:lnTo>
                <a:lnTo>
                  <a:pt x="156475" y="974824"/>
                </a:lnTo>
                <a:lnTo>
                  <a:pt x="194894" y="998508"/>
                </a:lnTo>
                <a:lnTo>
                  <a:pt x="235787" y="1017502"/>
                </a:lnTo>
                <a:lnTo>
                  <a:pt x="278855" y="1031476"/>
                </a:lnTo>
                <a:lnTo>
                  <a:pt x="323799" y="1040102"/>
                </a:lnTo>
                <a:lnTo>
                  <a:pt x="370319" y="1043051"/>
                </a:lnTo>
                <a:lnTo>
                  <a:pt x="5838444" y="1043051"/>
                </a:lnTo>
                <a:lnTo>
                  <a:pt x="5884947" y="1040102"/>
                </a:lnTo>
                <a:lnTo>
                  <a:pt x="5929880" y="1031476"/>
                </a:lnTo>
                <a:lnTo>
                  <a:pt x="5972942" y="1017502"/>
                </a:lnTo>
                <a:lnTo>
                  <a:pt x="6013832" y="998508"/>
                </a:lnTo>
                <a:lnTo>
                  <a:pt x="6052252" y="974824"/>
                </a:lnTo>
                <a:lnTo>
                  <a:pt x="6087901" y="946779"/>
                </a:lnTo>
                <a:lnTo>
                  <a:pt x="6120479" y="914701"/>
                </a:lnTo>
                <a:lnTo>
                  <a:pt x="6149686" y="878921"/>
                </a:lnTo>
                <a:lnTo>
                  <a:pt x="6175223" y="839766"/>
                </a:lnTo>
                <a:lnTo>
                  <a:pt x="6196789" y="797567"/>
                </a:lnTo>
                <a:lnTo>
                  <a:pt x="6214085" y="752651"/>
                </a:lnTo>
                <a:lnTo>
                  <a:pt x="6226810" y="705349"/>
                </a:lnTo>
                <a:lnTo>
                  <a:pt x="6234665" y="655989"/>
                </a:lnTo>
                <a:lnTo>
                  <a:pt x="6237351" y="604901"/>
                </a:lnTo>
                <a:lnTo>
                  <a:pt x="6237351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662" y="42837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360045" y="0"/>
                </a:moveTo>
                <a:lnTo>
                  <a:pt x="72009" y="0"/>
                </a:lnTo>
                <a:lnTo>
                  <a:pt x="43982" y="5661"/>
                </a:lnTo>
                <a:lnTo>
                  <a:pt x="21093" y="21097"/>
                </a:lnTo>
                <a:lnTo>
                  <a:pt x="5659" y="43987"/>
                </a:lnTo>
                <a:lnTo>
                  <a:pt x="0" y="72008"/>
                </a:lnTo>
                <a:lnTo>
                  <a:pt x="0" y="360045"/>
                </a:lnTo>
                <a:lnTo>
                  <a:pt x="5659" y="388066"/>
                </a:lnTo>
                <a:lnTo>
                  <a:pt x="21093" y="410956"/>
                </a:lnTo>
                <a:lnTo>
                  <a:pt x="43982" y="426392"/>
                </a:lnTo>
                <a:lnTo>
                  <a:pt x="72009" y="432053"/>
                </a:lnTo>
                <a:lnTo>
                  <a:pt x="360045" y="432053"/>
                </a:lnTo>
                <a:lnTo>
                  <a:pt x="388071" y="426392"/>
                </a:lnTo>
                <a:lnTo>
                  <a:pt x="410960" y="410956"/>
                </a:lnTo>
                <a:lnTo>
                  <a:pt x="426394" y="388066"/>
                </a:lnTo>
                <a:lnTo>
                  <a:pt x="432054" y="360045"/>
                </a:lnTo>
                <a:lnTo>
                  <a:pt x="432054" y="72008"/>
                </a:lnTo>
                <a:lnTo>
                  <a:pt x="426394" y="43987"/>
                </a:lnTo>
                <a:lnTo>
                  <a:pt x="410960" y="21097"/>
                </a:lnTo>
                <a:lnTo>
                  <a:pt x="388071" y="5661"/>
                </a:lnTo>
                <a:lnTo>
                  <a:pt x="3600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0662" y="42837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9" y="0"/>
                </a:lnTo>
                <a:lnTo>
                  <a:pt x="360045" y="0"/>
                </a:lnTo>
                <a:lnTo>
                  <a:pt x="388071" y="5661"/>
                </a:lnTo>
                <a:lnTo>
                  <a:pt x="410960" y="21097"/>
                </a:lnTo>
                <a:lnTo>
                  <a:pt x="426394" y="43987"/>
                </a:lnTo>
                <a:lnTo>
                  <a:pt x="432054" y="72008"/>
                </a:lnTo>
                <a:lnTo>
                  <a:pt x="432054" y="360045"/>
                </a:lnTo>
                <a:lnTo>
                  <a:pt x="426394" y="388066"/>
                </a:lnTo>
                <a:lnTo>
                  <a:pt x="410960" y="410956"/>
                </a:lnTo>
                <a:lnTo>
                  <a:pt x="388071" y="426392"/>
                </a:lnTo>
                <a:lnTo>
                  <a:pt x="360045" y="432053"/>
                </a:lnTo>
                <a:lnTo>
                  <a:pt x="72009" y="432053"/>
                </a:lnTo>
                <a:lnTo>
                  <a:pt x="43982" y="426392"/>
                </a:lnTo>
                <a:lnTo>
                  <a:pt x="21093" y="410956"/>
                </a:lnTo>
                <a:lnTo>
                  <a:pt x="5659" y="388066"/>
                </a:lnTo>
                <a:lnTo>
                  <a:pt x="0" y="360045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89A6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6437" y="1587017"/>
            <a:ext cx="187617" cy="196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33386" y="1615821"/>
            <a:ext cx="1307274" cy="1496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10002" y="1615186"/>
            <a:ext cx="129667" cy="147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01264" y="1622933"/>
            <a:ext cx="123443" cy="1129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692019" y="1622933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80">
                <a:moveTo>
                  <a:pt x="242569" y="101219"/>
                </a:moveTo>
                <a:lnTo>
                  <a:pt x="197866" y="101219"/>
                </a:lnTo>
                <a:lnTo>
                  <a:pt x="195706" y="103377"/>
                </a:lnTo>
                <a:lnTo>
                  <a:pt x="194056" y="105918"/>
                </a:lnTo>
                <a:lnTo>
                  <a:pt x="191516" y="111760"/>
                </a:lnTo>
                <a:lnTo>
                  <a:pt x="190881" y="114808"/>
                </a:lnTo>
                <a:lnTo>
                  <a:pt x="190951" y="121920"/>
                </a:lnTo>
                <a:lnTo>
                  <a:pt x="191516" y="124968"/>
                </a:lnTo>
                <a:lnTo>
                  <a:pt x="193039" y="128143"/>
                </a:lnTo>
                <a:lnTo>
                  <a:pt x="194437" y="131445"/>
                </a:lnTo>
                <a:lnTo>
                  <a:pt x="215645" y="144652"/>
                </a:lnTo>
                <a:lnTo>
                  <a:pt x="224281" y="144652"/>
                </a:lnTo>
                <a:lnTo>
                  <a:pt x="228219" y="144018"/>
                </a:lnTo>
                <a:lnTo>
                  <a:pt x="235331" y="141224"/>
                </a:lnTo>
                <a:lnTo>
                  <a:pt x="238506" y="139319"/>
                </a:lnTo>
                <a:lnTo>
                  <a:pt x="241173" y="136906"/>
                </a:lnTo>
                <a:lnTo>
                  <a:pt x="243839" y="134620"/>
                </a:lnTo>
                <a:lnTo>
                  <a:pt x="245872" y="131699"/>
                </a:lnTo>
                <a:lnTo>
                  <a:pt x="215645" y="131572"/>
                </a:lnTo>
                <a:lnTo>
                  <a:pt x="212089" y="130301"/>
                </a:lnTo>
                <a:lnTo>
                  <a:pt x="206501" y="125222"/>
                </a:lnTo>
                <a:lnTo>
                  <a:pt x="204978" y="121920"/>
                </a:lnTo>
                <a:lnTo>
                  <a:pt x="205034" y="113538"/>
                </a:lnTo>
                <a:lnTo>
                  <a:pt x="206501" y="110236"/>
                </a:lnTo>
                <a:lnTo>
                  <a:pt x="209295" y="107442"/>
                </a:lnTo>
                <a:lnTo>
                  <a:pt x="212089" y="104775"/>
                </a:lnTo>
                <a:lnTo>
                  <a:pt x="215645" y="103377"/>
                </a:lnTo>
                <a:lnTo>
                  <a:pt x="244728" y="103377"/>
                </a:lnTo>
                <a:lnTo>
                  <a:pt x="242569" y="101219"/>
                </a:lnTo>
                <a:close/>
              </a:path>
              <a:path w="405130" h="144780">
                <a:moveTo>
                  <a:pt x="244728" y="103377"/>
                </a:moveTo>
                <a:lnTo>
                  <a:pt x="224536" y="103377"/>
                </a:lnTo>
                <a:lnTo>
                  <a:pt x="228219" y="104648"/>
                </a:lnTo>
                <a:lnTo>
                  <a:pt x="231012" y="107442"/>
                </a:lnTo>
                <a:lnTo>
                  <a:pt x="233806" y="110109"/>
                </a:lnTo>
                <a:lnTo>
                  <a:pt x="235204" y="113538"/>
                </a:lnTo>
                <a:lnTo>
                  <a:pt x="235204" y="121920"/>
                </a:lnTo>
                <a:lnTo>
                  <a:pt x="233806" y="125222"/>
                </a:lnTo>
                <a:lnTo>
                  <a:pt x="228473" y="130301"/>
                </a:lnTo>
                <a:lnTo>
                  <a:pt x="224789" y="131572"/>
                </a:lnTo>
                <a:lnTo>
                  <a:pt x="245932" y="131572"/>
                </a:lnTo>
                <a:lnTo>
                  <a:pt x="247395" y="128524"/>
                </a:lnTo>
                <a:lnTo>
                  <a:pt x="248919" y="125222"/>
                </a:lnTo>
                <a:lnTo>
                  <a:pt x="249627" y="121920"/>
                </a:lnTo>
                <a:lnTo>
                  <a:pt x="249655" y="114808"/>
                </a:lnTo>
                <a:lnTo>
                  <a:pt x="249047" y="111887"/>
                </a:lnTo>
                <a:lnTo>
                  <a:pt x="247904" y="108966"/>
                </a:lnTo>
                <a:lnTo>
                  <a:pt x="246633" y="106045"/>
                </a:lnTo>
                <a:lnTo>
                  <a:pt x="244856" y="103505"/>
                </a:lnTo>
                <a:lnTo>
                  <a:pt x="244728" y="103377"/>
                </a:lnTo>
                <a:close/>
              </a:path>
              <a:path w="405130" h="144780">
                <a:moveTo>
                  <a:pt x="259461" y="88265"/>
                </a:moveTo>
                <a:lnTo>
                  <a:pt x="180467" y="88265"/>
                </a:lnTo>
                <a:lnTo>
                  <a:pt x="180467" y="101219"/>
                </a:lnTo>
                <a:lnTo>
                  <a:pt x="259461" y="101219"/>
                </a:lnTo>
                <a:lnTo>
                  <a:pt x="259461" y="88265"/>
                </a:lnTo>
                <a:close/>
              </a:path>
              <a:path w="405130" h="144780">
                <a:moveTo>
                  <a:pt x="226822" y="75057"/>
                </a:moveTo>
                <a:lnTo>
                  <a:pt x="212979" y="75057"/>
                </a:lnTo>
                <a:lnTo>
                  <a:pt x="212979" y="88265"/>
                </a:lnTo>
                <a:lnTo>
                  <a:pt x="226822" y="88265"/>
                </a:lnTo>
                <a:lnTo>
                  <a:pt x="226822" y="75057"/>
                </a:lnTo>
                <a:close/>
              </a:path>
              <a:path w="405130" h="144780">
                <a:moveTo>
                  <a:pt x="44450" y="9271"/>
                </a:moveTo>
                <a:lnTo>
                  <a:pt x="33781" y="9271"/>
                </a:lnTo>
                <a:lnTo>
                  <a:pt x="28829" y="10287"/>
                </a:lnTo>
                <a:lnTo>
                  <a:pt x="24003" y="12192"/>
                </a:lnTo>
                <a:lnTo>
                  <a:pt x="19304" y="13970"/>
                </a:lnTo>
                <a:lnTo>
                  <a:pt x="0" y="41275"/>
                </a:lnTo>
                <a:lnTo>
                  <a:pt x="0" y="51816"/>
                </a:lnTo>
                <a:lnTo>
                  <a:pt x="1143" y="56896"/>
                </a:lnTo>
                <a:lnTo>
                  <a:pt x="5206" y="66040"/>
                </a:lnTo>
                <a:lnTo>
                  <a:pt x="8128" y="69976"/>
                </a:lnTo>
                <a:lnTo>
                  <a:pt x="11683" y="73278"/>
                </a:lnTo>
                <a:lnTo>
                  <a:pt x="15239" y="76708"/>
                </a:lnTo>
                <a:lnTo>
                  <a:pt x="19304" y="79248"/>
                </a:lnTo>
                <a:lnTo>
                  <a:pt x="24003" y="81152"/>
                </a:lnTo>
                <a:lnTo>
                  <a:pt x="28829" y="83058"/>
                </a:lnTo>
                <a:lnTo>
                  <a:pt x="33781" y="83947"/>
                </a:lnTo>
                <a:lnTo>
                  <a:pt x="44450" y="83947"/>
                </a:lnTo>
                <a:lnTo>
                  <a:pt x="49530" y="83058"/>
                </a:lnTo>
                <a:lnTo>
                  <a:pt x="58928" y="79248"/>
                </a:lnTo>
                <a:lnTo>
                  <a:pt x="63118" y="76708"/>
                </a:lnTo>
                <a:lnTo>
                  <a:pt x="66675" y="73278"/>
                </a:lnTo>
                <a:lnTo>
                  <a:pt x="69649" y="70612"/>
                </a:lnTo>
                <a:lnTo>
                  <a:pt x="35813" y="70612"/>
                </a:lnTo>
                <a:lnTo>
                  <a:pt x="32512" y="69976"/>
                </a:lnTo>
                <a:lnTo>
                  <a:pt x="14858" y="50165"/>
                </a:lnTo>
                <a:lnTo>
                  <a:pt x="14858" y="43180"/>
                </a:lnTo>
                <a:lnTo>
                  <a:pt x="15493" y="40005"/>
                </a:lnTo>
                <a:lnTo>
                  <a:pt x="18033" y="34163"/>
                </a:lnTo>
                <a:lnTo>
                  <a:pt x="19685" y="31623"/>
                </a:lnTo>
                <a:lnTo>
                  <a:pt x="21970" y="29464"/>
                </a:lnTo>
                <a:lnTo>
                  <a:pt x="24130" y="27305"/>
                </a:lnTo>
                <a:lnTo>
                  <a:pt x="26669" y="25653"/>
                </a:lnTo>
                <a:lnTo>
                  <a:pt x="29591" y="24384"/>
                </a:lnTo>
                <a:lnTo>
                  <a:pt x="32512" y="23241"/>
                </a:lnTo>
                <a:lnTo>
                  <a:pt x="35813" y="22606"/>
                </a:lnTo>
                <a:lnTo>
                  <a:pt x="69649" y="22606"/>
                </a:lnTo>
                <a:lnTo>
                  <a:pt x="66675" y="19939"/>
                </a:lnTo>
                <a:lnTo>
                  <a:pt x="63118" y="16637"/>
                </a:lnTo>
                <a:lnTo>
                  <a:pt x="58928" y="13970"/>
                </a:lnTo>
                <a:lnTo>
                  <a:pt x="54229" y="12192"/>
                </a:lnTo>
                <a:lnTo>
                  <a:pt x="49530" y="10287"/>
                </a:lnTo>
                <a:lnTo>
                  <a:pt x="44450" y="9271"/>
                </a:lnTo>
                <a:close/>
              </a:path>
              <a:path w="405130" h="144780">
                <a:moveTo>
                  <a:pt x="69649" y="22606"/>
                </a:moveTo>
                <a:lnTo>
                  <a:pt x="42672" y="22606"/>
                </a:lnTo>
                <a:lnTo>
                  <a:pt x="45847" y="23241"/>
                </a:lnTo>
                <a:lnTo>
                  <a:pt x="48768" y="24384"/>
                </a:lnTo>
                <a:lnTo>
                  <a:pt x="63626" y="43180"/>
                </a:lnTo>
                <a:lnTo>
                  <a:pt x="63626" y="50165"/>
                </a:lnTo>
                <a:lnTo>
                  <a:pt x="48768" y="68834"/>
                </a:lnTo>
                <a:lnTo>
                  <a:pt x="45847" y="69976"/>
                </a:lnTo>
                <a:lnTo>
                  <a:pt x="42672" y="70612"/>
                </a:lnTo>
                <a:lnTo>
                  <a:pt x="69649" y="70612"/>
                </a:lnTo>
                <a:lnTo>
                  <a:pt x="78358" y="51816"/>
                </a:lnTo>
                <a:lnTo>
                  <a:pt x="78358" y="41275"/>
                </a:lnTo>
                <a:lnTo>
                  <a:pt x="77343" y="36322"/>
                </a:lnTo>
                <a:lnTo>
                  <a:pt x="75251" y="31623"/>
                </a:lnTo>
                <a:lnTo>
                  <a:pt x="73151" y="27177"/>
                </a:lnTo>
                <a:lnTo>
                  <a:pt x="70357" y="23241"/>
                </a:lnTo>
                <a:lnTo>
                  <a:pt x="69649" y="22606"/>
                </a:lnTo>
                <a:close/>
              </a:path>
              <a:path w="405130" h="144780">
                <a:moveTo>
                  <a:pt x="259842" y="0"/>
                </a:moveTo>
                <a:lnTo>
                  <a:pt x="245110" y="0"/>
                </a:lnTo>
                <a:lnTo>
                  <a:pt x="245110" y="29591"/>
                </a:lnTo>
                <a:lnTo>
                  <a:pt x="219963" y="29591"/>
                </a:lnTo>
                <a:lnTo>
                  <a:pt x="219963" y="42672"/>
                </a:lnTo>
                <a:lnTo>
                  <a:pt x="245110" y="42672"/>
                </a:lnTo>
                <a:lnTo>
                  <a:pt x="245110" y="74422"/>
                </a:lnTo>
                <a:lnTo>
                  <a:pt x="259842" y="74422"/>
                </a:lnTo>
                <a:lnTo>
                  <a:pt x="259842" y="0"/>
                </a:lnTo>
                <a:close/>
              </a:path>
              <a:path w="405130" h="144780">
                <a:moveTo>
                  <a:pt x="213360" y="3683"/>
                </a:moveTo>
                <a:lnTo>
                  <a:pt x="147574" y="3683"/>
                </a:lnTo>
                <a:lnTo>
                  <a:pt x="147574" y="16637"/>
                </a:lnTo>
                <a:lnTo>
                  <a:pt x="198755" y="16637"/>
                </a:lnTo>
                <a:lnTo>
                  <a:pt x="198755" y="30480"/>
                </a:lnTo>
                <a:lnTo>
                  <a:pt x="147574" y="30480"/>
                </a:lnTo>
                <a:lnTo>
                  <a:pt x="147624" y="55880"/>
                </a:lnTo>
                <a:lnTo>
                  <a:pt x="157225" y="69850"/>
                </a:lnTo>
                <a:lnTo>
                  <a:pt x="159512" y="70485"/>
                </a:lnTo>
                <a:lnTo>
                  <a:pt x="162432" y="70739"/>
                </a:lnTo>
                <a:lnTo>
                  <a:pt x="220725" y="70739"/>
                </a:lnTo>
                <a:lnTo>
                  <a:pt x="220725" y="57785"/>
                </a:lnTo>
                <a:lnTo>
                  <a:pt x="168020" y="57785"/>
                </a:lnTo>
                <a:lnTo>
                  <a:pt x="166750" y="57658"/>
                </a:lnTo>
                <a:lnTo>
                  <a:pt x="162306" y="43434"/>
                </a:lnTo>
                <a:lnTo>
                  <a:pt x="213360" y="43434"/>
                </a:lnTo>
                <a:lnTo>
                  <a:pt x="213360" y="3683"/>
                </a:lnTo>
                <a:close/>
              </a:path>
              <a:path w="405130" h="144780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80">
                <a:moveTo>
                  <a:pt x="376428" y="51181"/>
                </a:moveTo>
                <a:lnTo>
                  <a:pt x="361950" y="51181"/>
                </a:lnTo>
                <a:lnTo>
                  <a:pt x="361950" y="112902"/>
                </a:lnTo>
                <a:lnTo>
                  <a:pt x="376428" y="112902"/>
                </a:lnTo>
                <a:lnTo>
                  <a:pt x="376428" y="51181"/>
                </a:lnTo>
                <a:close/>
              </a:path>
              <a:path w="405130" h="144780">
                <a:moveTo>
                  <a:pt x="332486" y="7493"/>
                </a:moveTo>
                <a:lnTo>
                  <a:pt x="286131" y="7493"/>
                </a:lnTo>
                <a:lnTo>
                  <a:pt x="286131" y="20700"/>
                </a:lnTo>
                <a:lnTo>
                  <a:pt x="323088" y="20700"/>
                </a:lnTo>
                <a:lnTo>
                  <a:pt x="324866" y="21336"/>
                </a:lnTo>
                <a:lnTo>
                  <a:pt x="325755" y="22351"/>
                </a:lnTo>
                <a:lnTo>
                  <a:pt x="326517" y="23368"/>
                </a:lnTo>
                <a:lnTo>
                  <a:pt x="326898" y="25526"/>
                </a:lnTo>
                <a:lnTo>
                  <a:pt x="326636" y="28956"/>
                </a:lnTo>
                <a:lnTo>
                  <a:pt x="326389" y="33274"/>
                </a:lnTo>
                <a:lnTo>
                  <a:pt x="304800" y="72263"/>
                </a:lnTo>
                <a:lnTo>
                  <a:pt x="285369" y="86487"/>
                </a:lnTo>
                <a:lnTo>
                  <a:pt x="292862" y="98171"/>
                </a:lnTo>
                <a:lnTo>
                  <a:pt x="325568" y="69736"/>
                </a:lnTo>
                <a:lnTo>
                  <a:pt x="335533" y="51181"/>
                </a:lnTo>
                <a:lnTo>
                  <a:pt x="376428" y="51181"/>
                </a:lnTo>
                <a:lnTo>
                  <a:pt x="376428" y="38100"/>
                </a:lnTo>
                <a:lnTo>
                  <a:pt x="338963" y="38100"/>
                </a:lnTo>
                <a:lnTo>
                  <a:pt x="339851" y="33655"/>
                </a:lnTo>
                <a:lnTo>
                  <a:pt x="340496" y="28828"/>
                </a:lnTo>
                <a:lnTo>
                  <a:pt x="340868" y="24002"/>
                </a:lnTo>
                <a:lnTo>
                  <a:pt x="340994" y="18796"/>
                </a:lnTo>
                <a:lnTo>
                  <a:pt x="340106" y="14732"/>
                </a:lnTo>
                <a:lnTo>
                  <a:pt x="338200" y="11811"/>
                </a:lnTo>
                <a:lnTo>
                  <a:pt x="336169" y="8890"/>
                </a:lnTo>
                <a:lnTo>
                  <a:pt x="332486" y="7493"/>
                </a:lnTo>
                <a:close/>
              </a:path>
              <a:path w="405130" h="144780">
                <a:moveTo>
                  <a:pt x="376428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8" y="38100"/>
                </a:lnTo>
                <a:lnTo>
                  <a:pt x="376428" y="0"/>
                </a:lnTo>
                <a:close/>
              </a:path>
              <a:path w="405130" h="144780">
                <a:moveTo>
                  <a:pt x="117348" y="0"/>
                </a:moveTo>
                <a:lnTo>
                  <a:pt x="102616" y="0"/>
                </a:lnTo>
                <a:lnTo>
                  <a:pt x="102616" y="112649"/>
                </a:lnTo>
                <a:lnTo>
                  <a:pt x="117348" y="112649"/>
                </a:lnTo>
                <a:lnTo>
                  <a:pt x="117348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68650" y="1617980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69">
                <a:moveTo>
                  <a:pt x="469519" y="93218"/>
                </a:moveTo>
                <a:lnTo>
                  <a:pt x="454787" y="93218"/>
                </a:lnTo>
                <a:lnTo>
                  <a:pt x="454839" y="120396"/>
                </a:lnTo>
                <a:lnTo>
                  <a:pt x="477265" y="140970"/>
                </a:lnTo>
                <a:lnTo>
                  <a:pt x="540638" y="140970"/>
                </a:lnTo>
                <a:lnTo>
                  <a:pt x="540638" y="128016"/>
                </a:lnTo>
                <a:lnTo>
                  <a:pt x="480822" y="128016"/>
                </a:lnTo>
                <a:lnTo>
                  <a:pt x="478282" y="127762"/>
                </a:lnTo>
                <a:lnTo>
                  <a:pt x="470026" y="120396"/>
                </a:lnTo>
                <a:lnTo>
                  <a:pt x="469646" y="118491"/>
                </a:lnTo>
                <a:lnTo>
                  <a:pt x="469519" y="93218"/>
                </a:lnTo>
                <a:close/>
              </a:path>
              <a:path w="541020" h="140969">
                <a:moveTo>
                  <a:pt x="539114" y="4952"/>
                </a:moveTo>
                <a:lnTo>
                  <a:pt x="524383" y="4952"/>
                </a:lnTo>
                <a:lnTo>
                  <a:pt x="524383" y="17525"/>
                </a:lnTo>
                <a:lnTo>
                  <a:pt x="499237" y="17525"/>
                </a:lnTo>
                <a:lnTo>
                  <a:pt x="499237" y="30479"/>
                </a:lnTo>
                <a:lnTo>
                  <a:pt x="524383" y="30479"/>
                </a:lnTo>
                <a:lnTo>
                  <a:pt x="524383" y="50292"/>
                </a:lnTo>
                <a:lnTo>
                  <a:pt x="499237" y="50292"/>
                </a:lnTo>
                <a:lnTo>
                  <a:pt x="499237" y="63119"/>
                </a:lnTo>
                <a:lnTo>
                  <a:pt x="524383" y="63119"/>
                </a:lnTo>
                <a:lnTo>
                  <a:pt x="524383" y="95503"/>
                </a:lnTo>
                <a:lnTo>
                  <a:pt x="539114" y="95503"/>
                </a:lnTo>
                <a:lnTo>
                  <a:pt x="539114" y="4952"/>
                </a:lnTo>
                <a:close/>
              </a:path>
              <a:path w="541020" h="140969">
                <a:moveTo>
                  <a:pt x="492505" y="8636"/>
                </a:moveTo>
                <a:lnTo>
                  <a:pt x="426847" y="8636"/>
                </a:lnTo>
                <a:lnTo>
                  <a:pt x="426847" y="66675"/>
                </a:lnTo>
                <a:lnTo>
                  <a:pt x="428244" y="71500"/>
                </a:lnTo>
                <a:lnTo>
                  <a:pt x="431164" y="74422"/>
                </a:lnTo>
                <a:lnTo>
                  <a:pt x="433959" y="77343"/>
                </a:lnTo>
                <a:lnTo>
                  <a:pt x="438658" y="78740"/>
                </a:lnTo>
                <a:lnTo>
                  <a:pt x="492505" y="78740"/>
                </a:lnTo>
                <a:lnTo>
                  <a:pt x="492505" y="65786"/>
                </a:lnTo>
                <a:lnTo>
                  <a:pt x="445897" y="65786"/>
                </a:lnTo>
                <a:lnTo>
                  <a:pt x="444119" y="65404"/>
                </a:lnTo>
                <a:lnTo>
                  <a:pt x="442087" y="63626"/>
                </a:lnTo>
                <a:lnTo>
                  <a:pt x="441578" y="61722"/>
                </a:lnTo>
                <a:lnTo>
                  <a:pt x="441578" y="21590"/>
                </a:lnTo>
                <a:lnTo>
                  <a:pt x="492505" y="21590"/>
                </a:lnTo>
                <a:lnTo>
                  <a:pt x="492505" y="8636"/>
                </a:lnTo>
                <a:close/>
              </a:path>
              <a:path w="541020" h="140969">
                <a:moveTo>
                  <a:pt x="492505" y="21590"/>
                </a:moveTo>
                <a:lnTo>
                  <a:pt x="478027" y="21590"/>
                </a:lnTo>
                <a:lnTo>
                  <a:pt x="478027" y="65786"/>
                </a:lnTo>
                <a:lnTo>
                  <a:pt x="492505" y="65786"/>
                </a:lnTo>
                <a:lnTo>
                  <a:pt x="492505" y="21590"/>
                </a:lnTo>
                <a:close/>
              </a:path>
              <a:path w="541020" h="140969">
                <a:moveTo>
                  <a:pt x="14605" y="11049"/>
                </a:moveTo>
                <a:lnTo>
                  <a:pt x="0" y="11049"/>
                </a:lnTo>
                <a:lnTo>
                  <a:pt x="87" y="87629"/>
                </a:lnTo>
                <a:lnTo>
                  <a:pt x="4444" y="99695"/>
                </a:lnTo>
                <a:lnTo>
                  <a:pt x="6095" y="101346"/>
                </a:lnTo>
                <a:lnTo>
                  <a:pt x="8508" y="102489"/>
                </a:lnTo>
                <a:lnTo>
                  <a:pt x="11430" y="103250"/>
                </a:lnTo>
                <a:lnTo>
                  <a:pt x="14350" y="103886"/>
                </a:lnTo>
                <a:lnTo>
                  <a:pt x="18161" y="104140"/>
                </a:lnTo>
                <a:lnTo>
                  <a:pt x="54863" y="104140"/>
                </a:lnTo>
                <a:lnTo>
                  <a:pt x="54863" y="91186"/>
                </a:lnTo>
                <a:lnTo>
                  <a:pt x="20827" y="91186"/>
                </a:lnTo>
                <a:lnTo>
                  <a:pt x="19431" y="91059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049"/>
                </a:lnTo>
                <a:close/>
              </a:path>
              <a:path w="541020" h="140969">
                <a:moveTo>
                  <a:pt x="54863" y="58800"/>
                </a:moveTo>
                <a:lnTo>
                  <a:pt x="40005" y="58800"/>
                </a:lnTo>
                <a:lnTo>
                  <a:pt x="40005" y="91186"/>
                </a:lnTo>
                <a:lnTo>
                  <a:pt x="54863" y="91186"/>
                </a:lnTo>
                <a:lnTo>
                  <a:pt x="54863" y="58800"/>
                </a:lnTo>
                <a:close/>
              </a:path>
              <a:path w="541020" h="140969">
                <a:moveTo>
                  <a:pt x="54863" y="11049"/>
                </a:moveTo>
                <a:lnTo>
                  <a:pt x="40005" y="11049"/>
                </a:lnTo>
                <a:lnTo>
                  <a:pt x="40005" y="45847"/>
                </a:lnTo>
                <a:lnTo>
                  <a:pt x="54863" y="45847"/>
                </a:lnTo>
                <a:lnTo>
                  <a:pt x="54863" y="11049"/>
                </a:lnTo>
                <a:close/>
              </a:path>
              <a:path w="541020" h="140969">
                <a:moveTo>
                  <a:pt x="325120" y="39243"/>
                </a:moveTo>
                <a:lnTo>
                  <a:pt x="315467" y="39243"/>
                </a:lnTo>
                <a:lnTo>
                  <a:pt x="310896" y="40004"/>
                </a:lnTo>
                <a:lnTo>
                  <a:pt x="306704" y="41655"/>
                </a:lnTo>
                <a:lnTo>
                  <a:pt x="302513" y="43179"/>
                </a:lnTo>
                <a:lnTo>
                  <a:pt x="285876" y="75946"/>
                </a:lnTo>
                <a:lnTo>
                  <a:pt x="286765" y="80264"/>
                </a:lnTo>
                <a:lnTo>
                  <a:pt x="306704" y="101219"/>
                </a:lnTo>
                <a:lnTo>
                  <a:pt x="310896" y="102870"/>
                </a:lnTo>
                <a:lnTo>
                  <a:pt x="315467" y="103759"/>
                </a:lnTo>
                <a:lnTo>
                  <a:pt x="325120" y="103759"/>
                </a:lnTo>
                <a:lnTo>
                  <a:pt x="329564" y="102870"/>
                </a:lnTo>
                <a:lnTo>
                  <a:pt x="333755" y="101219"/>
                </a:lnTo>
                <a:lnTo>
                  <a:pt x="337947" y="99695"/>
                </a:lnTo>
                <a:lnTo>
                  <a:pt x="341502" y="97409"/>
                </a:lnTo>
                <a:lnTo>
                  <a:pt x="347852" y="91567"/>
                </a:lnTo>
                <a:lnTo>
                  <a:pt x="348478" y="90677"/>
                </a:lnTo>
                <a:lnTo>
                  <a:pt x="314198" y="90677"/>
                </a:lnTo>
                <a:lnTo>
                  <a:pt x="309372" y="88900"/>
                </a:lnTo>
                <a:lnTo>
                  <a:pt x="302260" y="81788"/>
                </a:lnTo>
                <a:lnTo>
                  <a:pt x="300482" y="77089"/>
                </a:lnTo>
                <a:lnTo>
                  <a:pt x="300482" y="68579"/>
                </a:lnTo>
                <a:lnTo>
                  <a:pt x="317246" y="52197"/>
                </a:lnTo>
                <a:lnTo>
                  <a:pt x="348657" y="52197"/>
                </a:lnTo>
                <a:lnTo>
                  <a:pt x="347852" y="51053"/>
                </a:lnTo>
                <a:lnTo>
                  <a:pt x="341502" y="45466"/>
                </a:lnTo>
                <a:lnTo>
                  <a:pt x="337947" y="43179"/>
                </a:lnTo>
                <a:lnTo>
                  <a:pt x="333755" y="41655"/>
                </a:lnTo>
                <a:lnTo>
                  <a:pt x="329564" y="40004"/>
                </a:lnTo>
                <a:lnTo>
                  <a:pt x="325120" y="39243"/>
                </a:lnTo>
                <a:close/>
              </a:path>
              <a:path w="541020" h="140969">
                <a:moveTo>
                  <a:pt x="348657" y="52197"/>
                </a:moveTo>
                <a:lnTo>
                  <a:pt x="323214" y="52197"/>
                </a:lnTo>
                <a:lnTo>
                  <a:pt x="325754" y="52704"/>
                </a:lnTo>
                <a:lnTo>
                  <a:pt x="328295" y="53594"/>
                </a:lnTo>
                <a:lnTo>
                  <a:pt x="340105" y="68579"/>
                </a:lnTo>
                <a:lnTo>
                  <a:pt x="340105" y="77089"/>
                </a:lnTo>
                <a:lnTo>
                  <a:pt x="338327" y="81788"/>
                </a:lnTo>
                <a:lnTo>
                  <a:pt x="334517" y="85344"/>
                </a:lnTo>
                <a:lnTo>
                  <a:pt x="330835" y="88900"/>
                </a:lnTo>
                <a:lnTo>
                  <a:pt x="326136" y="90677"/>
                </a:lnTo>
                <a:lnTo>
                  <a:pt x="348478" y="90677"/>
                </a:lnTo>
                <a:lnTo>
                  <a:pt x="350265" y="88138"/>
                </a:lnTo>
                <a:lnTo>
                  <a:pt x="353822" y="80264"/>
                </a:lnTo>
                <a:lnTo>
                  <a:pt x="354711" y="75946"/>
                </a:lnTo>
                <a:lnTo>
                  <a:pt x="354603" y="66040"/>
                </a:lnTo>
                <a:lnTo>
                  <a:pt x="353822" y="62356"/>
                </a:lnTo>
                <a:lnTo>
                  <a:pt x="350265" y="54483"/>
                </a:lnTo>
                <a:lnTo>
                  <a:pt x="348657" y="52197"/>
                </a:lnTo>
                <a:close/>
              </a:path>
              <a:path w="541020" h="140969">
                <a:moveTo>
                  <a:pt x="209169" y="10160"/>
                </a:moveTo>
                <a:lnTo>
                  <a:pt x="143383" y="10160"/>
                </a:lnTo>
                <a:lnTo>
                  <a:pt x="143383" y="23114"/>
                </a:lnTo>
                <a:lnTo>
                  <a:pt x="194563" y="23114"/>
                </a:lnTo>
                <a:lnTo>
                  <a:pt x="194563" y="49911"/>
                </a:lnTo>
                <a:lnTo>
                  <a:pt x="143383" y="49911"/>
                </a:lnTo>
                <a:lnTo>
                  <a:pt x="143435" y="89408"/>
                </a:lnTo>
                <a:lnTo>
                  <a:pt x="143637" y="91821"/>
                </a:lnTo>
                <a:lnTo>
                  <a:pt x="144272" y="94361"/>
                </a:lnTo>
                <a:lnTo>
                  <a:pt x="144779" y="96900"/>
                </a:lnTo>
                <a:lnTo>
                  <a:pt x="158241" y="104140"/>
                </a:lnTo>
                <a:lnTo>
                  <a:pt x="215773" y="104140"/>
                </a:lnTo>
                <a:lnTo>
                  <a:pt x="215773" y="91186"/>
                </a:lnTo>
                <a:lnTo>
                  <a:pt x="162560" y="91186"/>
                </a:lnTo>
                <a:lnTo>
                  <a:pt x="161544" y="90931"/>
                </a:lnTo>
                <a:lnTo>
                  <a:pt x="158114" y="62865"/>
                </a:lnTo>
                <a:lnTo>
                  <a:pt x="209169" y="62865"/>
                </a:lnTo>
                <a:lnTo>
                  <a:pt x="209169" y="10160"/>
                </a:lnTo>
                <a:close/>
              </a:path>
              <a:path w="541020" h="140969">
                <a:moveTo>
                  <a:pt x="392049" y="4952"/>
                </a:moveTo>
                <a:lnTo>
                  <a:pt x="377316" y="4952"/>
                </a:lnTo>
                <a:lnTo>
                  <a:pt x="377316" y="117601"/>
                </a:lnTo>
                <a:lnTo>
                  <a:pt x="392049" y="117601"/>
                </a:lnTo>
                <a:lnTo>
                  <a:pt x="392049" y="62738"/>
                </a:lnTo>
                <a:lnTo>
                  <a:pt x="410972" y="62738"/>
                </a:lnTo>
                <a:lnTo>
                  <a:pt x="410972" y="49656"/>
                </a:lnTo>
                <a:lnTo>
                  <a:pt x="392049" y="49656"/>
                </a:lnTo>
                <a:lnTo>
                  <a:pt x="392049" y="4952"/>
                </a:lnTo>
                <a:close/>
              </a:path>
              <a:path w="541020" h="140969">
                <a:moveTo>
                  <a:pt x="255650" y="4952"/>
                </a:moveTo>
                <a:lnTo>
                  <a:pt x="240919" y="4952"/>
                </a:lnTo>
                <a:lnTo>
                  <a:pt x="240919" y="31369"/>
                </a:lnTo>
                <a:lnTo>
                  <a:pt x="216535" y="31369"/>
                </a:lnTo>
                <a:lnTo>
                  <a:pt x="216535" y="44069"/>
                </a:lnTo>
                <a:lnTo>
                  <a:pt x="240919" y="44069"/>
                </a:lnTo>
                <a:lnTo>
                  <a:pt x="240919" y="63500"/>
                </a:lnTo>
                <a:lnTo>
                  <a:pt x="216535" y="63500"/>
                </a:lnTo>
                <a:lnTo>
                  <a:pt x="216535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0" y="117601"/>
                </a:lnTo>
                <a:lnTo>
                  <a:pt x="255650" y="4952"/>
                </a:lnTo>
                <a:close/>
              </a:path>
              <a:path w="541020" h="140969">
                <a:moveTo>
                  <a:pt x="85725" y="4952"/>
                </a:moveTo>
                <a:lnTo>
                  <a:pt x="71247" y="4952"/>
                </a:lnTo>
                <a:lnTo>
                  <a:pt x="71247" y="117855"/>
                </a:lnTo>
                <a:lnTo>
                  <a:pt x="85725" y="117855"/>
                </a:lnTo>
                <a:lnTo>
                  <a:pt x="85725" y="59817"/>
                </a:lnTo>
                <a:lnTo>
                  <a:pt x="117475" y="59817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4952"/>
                </a:lnTo>
                <a:close/>
              </a:path>
              <a:path w="541020" h="140969">
                <a:moveTo>
                  <a:pt x="117475" y="59817"/>
                </a:moveTo>
                <a:lnTo>
                  <a:pt x="102870" y="59817"/>
                </a:lnTo>
                <a:lnTo>
                  <a:pt x="102870" y="117855"/>
                </a:lnTo>
                <a:lnTo>
                  <a:pt x="117475" y="117855"/>
                </a:lnTo>
                <a:lnTo>
                  <a:pt x="117475" y="59817"/>
                </a:lnTo>
                <a:close/>
              </a:path>
              <a:path w="541020" h="140969">
                <a:moveTo>
                  <a:pt x="117475" y="4952"/>
                </a:moveTo>
                <a:lnTo>
                  <a:pt x="102870" y="4952"/>
                </a:lnTo>
                <a:lnTo>
                  <a:pt x="102870" y="46736"/>
                </a:lnTo>
                <a:lnTo>
                  <a:pt x="117475" y="46736"/>
                </a:lnTo>
                <a:lnTo>
                  <a:pt x="117475" y="4952"/>
                </a:lnTo>
                <a:close/>
              </a:path>
              <a:path w="541020" h="140969">
                <a:moveTo>
                  <a:pt x="361188" y="18288"/>
                </a:moveTo>
                <a:lnTo>
                  <a:pt x="279653" y="18288"/>
                </a:lnTo>
                <a:lnTo>
                  <a:pt x="279653" y="31242"/>
                </a:lnTo>
                <a:lnTo>
                  <a:pt x="361188" y="31242"/>
                </a:lnTo>
                <a:lnTo>
                  <a:pt x="361188" y="18288"/>
                </a:lnTo>
                <a:close/>
              </a:path>
              <a:path w="541020" h="140969">
                <a:moveTo>
                  <a:pt x="327533" y="0"/>
                </a:moveTo>
                <a:lnTo>
                  <a:pt x="313054" y="0"/>
                </a:lnTo>
                <a:lnTo>
                  <a:pt x="313054" y="18288"/>
                </a:lnTo>
                <a:lnTo>
                  <a:pt x="327533" y="18288"/>
                </a:lnTo>
                <a:lnTo>
                  <a:pt x="327533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75836" y="1620519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80">
                <a:moveTo>
                  <a:pt x="166624" y="86740"/>
                </a:moveTo>
                <a:lnTo>
                  <a:pt x="152018" y="86740"/>
                </a:lnTo>
                <a:lnTo>
                  <a:pt x="152127" y="126364"/>
                </a:lnTo>
                <a:lnTo>
                  <a:pt x="152400" y="128904"/>
                </a:lnTo>
                <a:lnTo>
                  <a:pt x="153162" y="131699"/>
                </a:lnTo>
                <a:lnTo>
                  <a:pt x="153797" y="134493"/>
                </a:lnTo>
                <a:lnTo>
                  <a:pt x="170307" y="142621"/>
                </a:lnTo>
                <a:lnTo>
                  <a:pt x="243586" y="142621"/>
                </a:lnTo>
                <a:lnTo>
                  <a:pt x="243586" y="129666"/>
                </a:lnTo>
                <a:lnTo>
                  <a:pt x="172974" y="129666"/>
                </a:lnTo>
                <a:lnTo>
                  <a:pt x="171450" y="129539"/>
                </a:lnTo>
                <a:lnTo>
                  <a:pt x="170434" y="129285"/>
                </a:lnTo>
                <a:lnTo>
                  <a:pt x="169290" y="129031"/>
                </a:lnTo>
                <a:lnTo>
                  <a:pt x="168528" y="128650"/>
                </a:lnTo>
                <a:lnTo>
                  <a:pt x="168021" y="127888"/>
                </a:lnTo>
                <a:lnTo>
                  <a:pt x="167386" y="127253"/>
                </a:lnTo>
                <a:lnTo>
                  <a:pt x="167004" y="126364"/>
                </a:lnTo>
                <a:lnTo>
                  <a:pt x="166624" y="122681"/>
                </a:lnTo>
                <a:lnTo>
                  <a:pt x="166624" y="114934"/>
                </a:lnTo>
                <a:lnTo>
                  <a:pt x="243586" y="114934"/>
                </a:lnTo>
                <a:lnTo>
                  <a:pt x="243586" y="102107"/>
                </a:lnTo>
                <a:lnTo>
                  <a:pt x="166624" y="102107"/>
                </a:lnTo>
                <a:lnTo>
                  <a:pt x="166624" y="86740"/>
                </a:lnTo>
                <a:close/>
              </a:path>
              <a:path w="546100" h="144780">
                <a:moveTo>
                  <a:pt x="243586" y="114934"/>
                </a:moveTo>
                <a:lnTo>
                  <a:pt x="228853" y="114934"/>
                </a:lnTo>
                <a:lnTo>
                  <a:pt x="228853" y="129666"/>
                </a:lnTo>
                <a:lnTo>
                  <a:pt x="243586" y="129666"/>
                </a:lnTo>
                <a:lnTo>
                  <a:pt x="243586" y="114934"/>
                </a:lnTo>
                <a:close/>
              </a:path>
              <a:path w="546100" h="144780">
                <a:moveTo>
                  <a:pt x="243586" y="86740"/>
                </a:moveTo>
                <a:lnTo>
                  <a:pt x="228853" y="86740"/>
                </a:lnTo>
                <a:lnTo>
                  <a:pt x="228853" y="102107"/>
                </a:lnTo>
                <a:lnTo>
                  <a:pt x="243586" y="102107"/>
                </a:lnTo>
                <a:lnTo>
                  <a:pt x="243586" y="86740"/>
                </a:lnTo>
                <a:close/>
              </a:path>
              <a:path w="546100" h="144780">
                <a:moveTo>
                  <a:pt x="82803" y="102615"/>
                </a:moveTo>
                <a:lnTo>
                  <a:pt x="41910" y="102615"/>
                </a:lnTo>
                <a:lnTo>
                  <a:pt x="39624" y="104648"/>
                </a:lnTo>
                <a:lnTo>
                  <a:pt x="37846" y="107060"/>
                </a:lnTo>
                <a:lnTo>
                  <a:pt x="36575" y="109981"/>
                </a:lnTo>
                <a:lnTo>
                  <a:pt x="35178" y="113029"/>
                </a:lnTo>
                <a:lnTo>
                  <a:pt x="34729" y="115188"/>
                </a:lnTo>
                <a:lnTo>
                  <a:pt x="34620" y="122935"/>
                </a:lnTo>
                <a:lnTo>
                  <a:pt x="35178" y="125729"/>
                </a:lnTo>
                <a:lnTo>
                  <a:pt x="36575" y="128904"/>
                </a:lnTo>
                <a:lnTo>
                  <a:pt x="37846" y="131952"/>
                </a:lnTo>
                <a:lnTo>
                  <a:pt x="57785" y="144779"/>
                </a:lnTo>
                <a:lnTo>
                  <a:pt x="66166" y="144779"/>
                </a:lnTo>
                <a:lnTo>
                  <a:pt x="69976" y="144145"/>
                </a:lnTo>
                <a:lnTo>
                  <a:pt x="73405" y="142748"/>
                </a:lnTo>
                <a:lnTo>
                  <a:pt x="76835" y="141477"/>
                </a:lnTo>
                <a:lnTo>
                  <a:pt x="79883" y="139700"/>
                </a:lnTo>
                <a:lnTo>
                  <a:pt x="82296" y="137286"/>
                </a:lnTo>
                <a:lnTo>
                  <a:pt x="84836" y="135000"/>
                </a:lnTo>
                <a:lnTo>
                  <a:pt x="86308" y="132841"/>
                </a:lnTo>
                <a:lnTo>
                  <a:pt x="57785" y="132841"/>
                </a:lnTo>
                <a:lnTo>
                  <a:pt x="54355" y="131572"/>
                </a:lnTo>
                <a:lnTo>
                  <a:pt x="51688" y="128904"/>
                </a:lnTo>
                <a:lnTo>
                  <a:pt x="49022" y="126110"/>
                </a:lnTo>
                <a:lnTo>
                  <a:pt x="47625" y="122935"/>
                </a:lnTo>
                <a:lnTo>
                  <a:pt x="47625" y="115188"/>
                </a:lnTo>
                <a:lnTo>
                  <a:pt x="49022" y="111886"/>
                </a:lnTo>
                <a:lnTo>
                  <a:pt x="51562" y="109093"/>
                </a:lnTo>
                <a:lnTo>
                  <a:pt x="54228" y="106299"/>
                </a:lnTo>
                <a:lnTo>
                  <a:pt x="57658" y="104901"/>
                </a:lnTo>
                <a:lnTo>
                  <a:pt x="85305" y="104901"/>
                </a:lnTo>
                <a:lnTo>
                  <a:pt x="82803" y="102615"/>
                </a:lnTo>
                <a:close/>
              </a:path>
              <a:path w="546100" h="144780">
                <a:moveTo>
                  <a:pt x="85305" y="104901"/>
                </a:moveTo>
                <a:lnTo>
                  <a:pt x="66675" y="104901"/>
                </a:lnTo>
                <a:lnTo>
                  <a:pt x="70230" y="106299"/>
                </a:lnTo>
                <a:lnTo>
                  <a:pt x="72898" y="109093"/>
                </a:lnTo>
                <a:lnTo>
                  <a:pt x="75437" y="111886"/>
                </a:lnTo>
                <a:lnTo>
                  <a:pt x="76708" y="115188"/>
                </a:lnTo>
                <a:lnTo>
                  <a:pt x="76708" y="122935"/>
                </a:lnTo>
                <a:lnTo>
                  <a:pt x="75437" y="126110"/>
                </a:lnTo>
                <a:lnTo>
                  <a:pt x="72898" y="128904"/>
                </a:lnTo>
                <a:lnTo>
                  <a:pt x="70358" y="131572"/>
                </a:lnTo>
                <a:lnTo>
                  <a:pt x="66801" y="132841"/>
                </a:lnTo>
                <a:lnTo>
                  <a:pt x="86308" y="132841"/>
                </a:lnTo>
                <a:lnTo>
                  <a:pt x="86740" y="132206"/>
                </a:lnTo>
                <a:lnTo>
                  <a:pt x="89535" y="126110"/>
                </a:lnTo>
                <a:lnTo>
                  <a:pt x="90122" y="122935"/>
                </a:lnTo>
                <a:lnTo>
                  <a:pt x="90170" y="116077"/>
                </a:lnTo>
                <a:lnTo>
                  <a:pt x="89535" y="113156"/>
                </a:lnTo>
                <a:lnTo>
                  <a:pt x="86995" y="107314"/>
                </a:lnTo>
                <a:lnTo>
                  <a:pt x="85305" y="104901"/>
                </a:lnTo>
                <a:close/>
              </a:path>
              <a:path w="546100" h="144780">
                <a:moveTo>
                  <a:pt x="102235" y="90043"/>
                </a:moveTo>
                <a:lnTo>
                  <a:pt x="21843" y="90043"/>
                </a:lnTo>
                <a:lnTo>
                  <a:pt x="21843" y="102615"/>
                </a:lnTo>
                <a:lnTo>
                  <a:pt x="102235" y="102615"/>
                </a:lnTo>
                <a:lnTo>
                  <a:pt x="102235" y="90043"/>
                </a:lnTo>
                <a:close/>
              </a:path>
              <a:path w="546100" h="144780">
                <a:moveTo>
                  <a:pt x="69723" y="77977"/>
                </a:moveTo>
                <a:lnTo>
                  <a:pt x="54990" y="77977"/>
                </a:lnTo>
                <a:lnTo>
                  <a:pt x="54990" y="90043"/>
                </a:lnTo>
                <a:lnTo>
                  <a:pt x="69723" y="90043"/>
                </a:lnTo>
                <a:lnTo>
                  <a:pt x="69723" y="77977"/>
                </a:lnTo>
                <a:close/>
              </a:path>
              <a:path w="546100" h="144780">
                <a:moveTo>
                  <a:pt x="124713" y="65024"/>
                </a:moveTo>
                <a:lnTo>
                  <a:pt x="0" y="65024"/>
                </a:lnTo>
                <a:lnTo>
                  <a:pt x="0" y="77977"/>
                </a:lnTo>
                <a:lnTo>
                  <a:pt x="124713" y="77977"/>
                </a:lnTo>
                <a:lnTo>
                  <a:pt x="124713" y="65024"/>
                </a:lnTo>
                <a:close/>
              </a:path>
              <a:path w="546100" h="144780">
                <a:moveTo>
                  <a:pt x="69723" y="50926"/>
                </a:moveTo>
                <a:lnTo>
                  <a:pt x="54990" y="50926"/>
                </a:lnTo>
                <a:lnTo>
                  <a:pt x="54990" y="65024"/>
                </a:lnTo>
                <a:lnTo>
                  <a:pt x="69723" y="65024"/>
                </a:lnTo>
                <a:lnTo>
                  <a:pt x="69723" y="50926"/>
                </a:lnTo>
                <a:close/>
              </a:path>
              <a:path w="546100" h="144780">
                <a:moveTo>
                  <a:pt x="86105" y="3175"/>
                </a:moveTo>
                <a:lnTo>
                  <a:pt x="22351" y="3175"/>
                </a:lnTo>
                <a:lnTo>
                  <a:pt x="22351" y="16255"/>
                </a:lnTo>
                <a:lnTo>
                  <a:pt x="77597" y="16255"/>
                </a:lnTo>
                <a:lnTo>
                  <a:pt x="78739" y="16763"/>
                </a:lnTo>
                <a:lnTo>
                  <a:pt x="78771" y="18541"/>
                </a:lnTo>
                <a:lnTo>
                  <a:pt x="78104" y="19430"/>
                </a:lnTo>
                <a:lnTo>
                  <a:pt x="76453" y="20574"/>
                </a:lnTo>
                <a:lnTo>
                  <a:pt x="74295" y="22225"/>
                </a:lnTo>
                <a:lnTo>
                  <a:pt x="52324" y="31750"/>
                </a:lnTo>
                <a:lnTo>
                  <a:pt x="46736" y="33781"/>
                </a:lnTo>
                <a:lnTo>
                  <a:pt x="40639" y="35686"/>
                </a:lnTo>
                <a:lnTo>
                  <a:pt x="33909" y="37464"/>
                </a:lnTo>
                <a:lnTo>
                  <a:pt x="27177" y="39370"/>
                </a:lnTo>
                <a:lnTo>
                  <a:pt x="20320" y="41021"/>
                </a:lnTo>
                <a:lnTo>
                  <a:pt x="13208" y="42545"/>
                </a:lnTo>
                <a:lnTo>
                  <a:pt x="17272" y="55372"/>
                </a:lnTo>
                <a:lnTo>
                  <a:pt x="20700" y="54609"/>
                </a:lnTo>
                <a:lnTo>
                  <a:pt x="24257" y="53721"/>
                </a:lnTo>
                <a:lnTo>
                  <a:pt x="28193" y="52831"/>
                </a:lnTo>
                <a:lnTo>
                  <a:pt x="62737" y="41782"/>
                </a:lnTo>
                <a:lnTo>
                  <a:pt x="108330" y="41782"/>
                </a:lnTo>
                <a:lnTo>
                  <a:pt x="105663" y="41021"/>
                </a:lnTo>
                <a:lnTo>
                  <a:pt x="103124" y="40385"/>
                </a:lnTo>
                <a:lnTo>
                  <a:pt x="100202" y="39750"/>
                </a:lnTo>
                <a:lnTo>
                  <a:pt x="97282" y="38988"/>
                </a:lnTo>
                <a:lnTo>
                  <a:pt x="94234" y="38226"/>
                </a:lnTo>
                <a:lnTo>
                  <a:pt x="91186" y="37337"/>
                </a:lnTo>
                <a:lnTo>
                  <a:pt x="84836" y="35559"/>
                </a:lnTo>
                <a:lnTo>
                  <a:pt x="81787" y="34544"/>
                </a:lnTo>
                <a:lnTo>
                  <a:pt x="78866" y="33654"/>
                </a:lnTo>
                <a:lnTo>
                  <a:pt x="82423" y="31750"/>
                </a:lnTo>
                <a:lnTo>
                  <a:pt x="96138" y="14604"/>
                </a:lnTo>
                <a:lnTo>
                  <a:pt x="96392" y="12573"/>
                </a:lnTo>
                <a:lnTo>
                  <a:pt x="88773" y="3809"/>
                </a:lnTo>
                <a:lnTo>
                  <a:pt x="86105" y="3175"/>
                </a:lnTo>
                <a:close/>
              </a:path>
              <a:path w="546100" h="144780">
                <a:moveTo>
                  <a:pt x="108330" y="41782"/>
                </a:moveTo>
                <a:lnTo>
                  <a:pt x="62737" y="41782"/>
                </a:lnTo>
                <a:lnTo>
                  <a:pt x="65786" y="42925"/>
                </a:lnTo>
                <a:lnTo>
                  <a:pt x="69341" y="44196"/>
                </a:lnTo>
                <a:lnTo>
                  <a:pt x="73533" y="45593"/>
                </a:lnTo>
                <a:lnTo>
                  <a:pt x="94614" y="51943"/>
                </a:lnTo>
                <a:lnTo>
                  <a:pt x="102488" y="53975"/>
                </a:lnTo>
                <a:lnTo>
                  <a:pt x="105790" y="54863"/>
                </a:lnTo>
                <a:lnTo>
                  <a:pt x="108458" y="55372"/>
                </a:lnTo>
                <a:lnTo>
                  <a:pt x="112522" y="42672"/>
                </a:lnTo>
                <a:lnTo>
                  <a:pt x="110616" y="42290"/>
                </a:lnTo>
                <a:lnTo>
                  <a:pt x="108330" y="41782"/>
                </a:lnTo>
                <a:close/>
              </a:path>
              <a:path w="546100" h="144780">
                <a:moveTo>
                  <a:pt x="260350" y="64134"/>
                </a:moveTo>
                <a:lnTo>
                  <a:pt x="135636" y="64134"/>
                </a:lnTo>
                <a:lnTo>
                  <a:pt x="135636" y="77088"/>
                </a:lnTo>
                <a:lnTo>
                  <a:pt x="260350" y="77088"/>
                </a:lnTo>
                <a:lnTo>
                  <a:pt x="260350" y="64134"/>
                </a:lnTo>
                <a:close/>
              </a:path>
              <a:path w="546100" h="144780">
                <a:moveTo>
                  <a:pt x="487045" y="7620"/>
                </a:moveTo>
                <a:lnTo>
                  <a:pt x="420115" y="7620"/>
                </a:lnTo>
                <a:lnTo>
                  <a:pt x="420115" y="86359"/>
                </a:lnTo>
                <a:lnTo>
                  <a:pt x="421639" y="91185"/>
                </a:lnTo>
                <a:lnTo>
                  <a:pt x="427482" y="97027"/>
                </a:lnTo>
                <a:lnTo>
                  <a:pt x="432180" y="98425"/>
                </a:lnTo>
                <a:lnTo>
                  <a:pt x="492633" y="98425"/>
                </a:lnTo>
                <a:lnTo>
                  <a:pt x="492633" y="85471"/>
                </a:lnTo>
                <a:lnTo>
                  <a:pt x="439292" y="85471"/>
                </a:lnTo>
                <a:lnTo>
                  <a:pt x="437514" y="85089"/>
                </a:lnTo>
                <a:lnTo>
                  <a:pt x="436499" y="84074"/>
                </a:lnTo>
                <a:lnTo>
                  <a:pt x="435483" y="83184"/>
                </a:lnTo>
                <a:lnTo>
                  <a:pt x="434848" y="81279"/>
                </a:lnTo>
                <a:lnTo>
                  <a:pt x="434848" y="20574"/>
                </a:lnTo>
                <a:lnTo>
                  <a:pt x="487045" y="20574"/>
                </a:lnTo>
                <a:lnTo>
                  <a:pt x="487045" y="7620"/>
                </a:lnTo>
                <a:close/>
              </a:path>
              <a:path w="546100" h="144780">
                <a:moveTo>
                  <a:pt x="293115" y="7620"/>
                </a:moveTo>
                <a:lnTo>
                  <a:pt x="278384" y="7620"/>
                </a:lnTo>
                <a:lnTo>
                  <a:pt x="278384" y="86613"/>
                </a:lnTo>
                <a:lnTo>
                  <a:pt x="279908" y="91566"/>
                </a:lnTo>
                <a:lnTo>
                  <a:pt x="282955" y="94360"/>
                </a:lnTo>
                <a:lnTo>
                  <a:pt x="286003" y="97027"/>
                </a:lnTo>
                <a:lnTo>
                  <a:pt x="290829" y="98425"/>
                </a:lnTo>
                <a:lnTo>
                  <a:pt x="352425" y="98425"/>
                </a:lnTo>
                <a:lnTo>
                  <a:pt x="352425" y="85471"/>
                </a:lnTo>
                <a:lnTo>
                  <a:pt x="297434" y="85471"/>
                </a:lnTo>
                <a:lnTo>
                  <a:pt x="295528" y="85089"/>
                </a:lnTo>
                <a:lnTo>
                  <a:pt x="294639" y="84074"/>
                </a:lnTo>
                <a:lnTo>
                  <a:pt x="293624" y="83184"/>
                </a:lnTo>
                <a:lnTo>
                  <a:pt x="293115" y="81279"/>
                </a:lnTo>
                <a:lnTo>
                  <a:pt x="293115" y="7620"/>
                </a:lnTo>
                <a:close/>
              </a:path>
              <a:path w="546100" h="144780">
                <a:moveTo>
                  <a:pt x="527050" y="2412"/>
                </a:moveTo>
                <a:lnTo>
                  <a:pt x="512317" y="2412"/>
                </a:lnTo>
                <a:lnTo>
                  <a:pt x="512317" y="115061"/>
                </a:lnTo>
                <a:lnTo>
                  <a:pt x="527050" y="115061"/>
                </a:lnTo>
                <a:lnTo>
                  <a:pt x="527050" y="60198"/>
                </a:lnTo>
                <a:lnTo>
                  <a:pt x="545973" y="60198"/>
                </a:lnTo>
                <a:lnTo>
                  <a:pt x="545973" y="47116"/>
                </a:lnTo>
                <a:lnTo>
                  <a:pt x="527050" y="47116"/>
                </a:lnTo>
                <a:lnTo>
                  <a:pt x="527050" y="2412"/>
                </a:lnTo>
                <a:close/>
              </a:path>
              <a:path w="546100" h="144780">
                <a:moveTo>
                  <a:pt x="389889" y="2412"/>
                </a:moveTo>
                <a:lnTo>
                  <a:pt x="375158" y="2412"/>
                </a:lnTo>
                <a:lnTo>
                  <a:pt x="375158" y="115061"/>
                </a:lnTo>
                <a:lnTo>
                  <a:pt x="389889" y="115061"/>
                </a:lnTo>
                <a:lnTo>
                  <a:pt x="389889" y="2412"/>
                </a:lnTo>
                <a:close/>
              </a:path>
              <a:path w="546100" h="144780">
                <a:moveTo>
                  <a:pt x="192912" y="0"/>
                </a:moveTo>
                <a:lnTo>
                  <a:pt x="165735" y="32511"/>
                </a:lnTo>
                <a:lnTo>
                  <a:pt x="144399" y="41909"/>
                </a:lnTo>
                <a:lnTo>
                  <a:pt x="145609" y="44069"/>
                </a:lnTo>
                <a:lnTo>
                  <a:pt x="148589" y="49656"/>
                </a:lnTo>
                <a:lnTo>
                  <a:pt x="149733" y="51561"/>
                </a:lnTo>
                <a:lnTo>
                  <a:pt x="150875" y="53594"/>
                </a:lnTo>
                <a:lnTo>
                  <a:pt x="155193" y="52197"/>
                </a:lnTo>
                <a:lnTo>
                  <a:pt x="159512" y="50546"/>
                </a:lnTo>
                <a:lnTo>
                  <a:pt x="163957" y="48513"/>
                </a:lnTo>
                <a:lnTo>
                  <a:pt x="168275" y="46608"/>
                </a:lnTo>
                <a:lnTo>
                  <a:pt x="196850" y="24891"/>
                </a:lnTo>
                <a:lnTo>
                  <a:pt x="217786" y="24891"/>
                </a:lnTo>
                <a:lnTo>
                  <a:pt x="216662" y="24129"/>
                </a:lnTo>
                <a:lnTo>
                  <a:pt x="209423" y="18669"/>
                </a:lnTo>
                <a:lnTo>
                  <a:pt x="206501" y="15621"/>
                </a:lnTo>
                <a:lnTo>
                  <a:pt x="203962" y="12319"/>
                </a:lnTo>
                <a:lnTo>
                  <a:pt x="204850" y="10668"/>
                </a:lnTo>
                <a:lnTo>
                  <a:pt x="205486" y="9144"/>
                </a:lnTo>
                <a:lnTo>
                  <a:pt x="205866" y="7620"/>
                </a:lnTo>
                <a:lnTo>
                  <a:pt x="206375" y="6096"/>
                </a:lnTo>
                <a:lnTo>
                  <a:pt x="206755" y="4572"/>
                </a:lnTo>
                <a:lnTo>
                  <a:pt x="207263" y="2921"/>
                </a:lnTo>
                <a:lnTo>
                  <a:pt x="200025" y="1397"/>
                </a:lnTo>
                <a:lnTo>
                  <a:pt x="197612" y="1015"/>
                </a:lnTo>
                <a:lnTo>
                  <a:pt x="195199" y="507"/>
                </a:lnTo>
                <a:lnTo>
                  <a:pt x="192912" y="0"/>
                </a:lnTo>
                <a:close/>
              </a:path>
              <a:path w="546100" h="144780">
                <a:moveTo>
                  <a:pt x="217786" y="24891"/>
                </a:moveTo>
                <a:lnTo>
                  <a:pt x="196850" y="24891"/>
                </a:lnTo>
                <a:lnTo>
                  <a:pt x="199643" y="27939"/>
                </a:lnTo>
                <a:lnTo>
                  <a:pt x="202946" y="30860"/>
                </a:lnTo>
                <a:lnTo>
                  <a:pt x="206883" y="33781"/>
                </a:lnTo>
                <a:lnTo>
                  <a:pt x="210692" y="36702"/>
                </a:lnTo>
                <a:lnTo>
                  <a:pt x="214884" y="39243"/>
                </a:lnTo>
                <a:lnTo>
                  <a:pt x="219455" y="41655"/>
                </a:lnTo>
                <a:lnTo>
                  <a:pt x="223900" y="44069"/>
                </a:lnTo>
                <a:lnTo>
                  <a:pt x="228473" y="46100"/>
                </a:lnTo>
                <a:lnTo>
                  <a:pt x="233172" y="47878"/>
                </a:lnTo>
                <a:lnTo>
                  <a:pt x="237743" y="49656"/>
                </a:lnTo>
                <a:lnTo>
                  <a:pt x="242188" y="51053"/>
                </a:lnTo>
                <a:lnTo>
                  <a:pt x="246379" y="51943"/>
                </a:lnTo>
                <a:lnTo>
                  <a:pt x="249047" y="45847"/>
                </a:lnTo>
                <a:lnTo>
                  <a:pt x="249936" y="43687"/>
                </a:lnTo>
                <a:lnTo>
                  <a:pt x="251713" y="39624"/>
                </a:lnTo>
                <a:lnTo>
                  <a:pt x="224916" y="29082"/>
                </a:lnTo>
                <a:lnTo>
                  <a:pt x="220599" y="26797"/>
                </a:lnTo>
                <a:lnTo>
                  <a:pt x="217786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76312" y="1874773"/>
            <a:ext cx="5476938" cy="14733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6312" y="3635375"/>
            <a:ext cx="5477510" cy="0"/>
          </a:xfrm>
          <a:custGeom>
            <a:avLst/>
            <a:gdLst/>
            <a:ahLst/>
            <a:cxnLst/>
            <a:rect l="l" t="t" r="r" b="b"/>
            <a:pathLst>
              <a:path w="5477510">
                <a:moveTo>
                  <a:pt x="0" y="0"/>
                </a:moveTo>
                <a:lnTo>
                  <a:pt x="5476938" y="0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6312" y="3940175"/>
            <a:ext cx="5476938" cy="14748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6312" y="5724525"/>
            <a:ext cx="5477510" cy="0"/>
          </a:xfrm>
          <a:custGeom>
            <a:avLst/>
            <a:gdLst/>
            <a:ahLst/>
            <a:cxnLst/>
            <a:rect l="l" t="t" r="r" b="b"/>
            <a:pathLst>
              <a:path w="5477510">
                <a:moveTo>
                  <a:pt x="0" y="0"/>
                </a:moveTo>
                <a:lnTo>
                  <a:pt x="5476938" y="0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6312" y="6005448"/>
            <a:ext cx="5476938" cy="14748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49375" y="2054161"/>
            <a:ext cx="1085850" cy="11477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965700" y="4157662"/>
            <a:ext cx="1285875" cy="10715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395475" y="6172200"/>
            <a:ext cx="954087" cy="10763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907" y="1578610"/>
            <a:ext cx="129324" cy="123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6505" y="1570227"/>
            <a:ext cx="642620" cy="167005"/>
          </a:xfrm>
          <a:custGeom>
            <a:avLst/>
            <a:gdLst/>
            <a:ahLst/>
            <a:cxnLst/>
            <a:rect l="l" t="t" r="r" b="b"/>
            <a:pathLst>
              <a:path w="642619" h="167005">
                <a:moveTo>
                  <a:pt x="429272" y="92328"/>
                </a:moveTo>
                <a:lnTo>
                  <a:pt x="418096" y="92328"/>
                </a:lnTo>
                <a:lnTo>
                  <a:pt x="412889" y="93218"/>
                </a:lnTo>
                <a:lnTo>
                  <a:pt x="403263" y="96774"/>
                </a:lnTo>
                <a:lnTo>
                  <a:pt x="399072" y="99314"/>
                </a:lnTo>
                <a:lnTo>
                  <a:pt x="395516" y="102616"/>
                </a:lnTo>
                <a:lnTo>
                  <a:pt x="391947" y="105791"/>
                </a:lnTo>
                <a:lnTo>
                  <a:pt x="389153" y="109727"/>
                </a:lnTo>
                <a:lnTo>
                  <a:pt x="385114" y="118872"/>
                </a:lnTo>
                <a:lnTo>
                  <a:pt x="384098" y="123951"/>
                </a:lnTo>
                <a:lnTo>
                  <a:pt x="384098" y="135000"/>
                </a:lnTo>
                <a:lnTo>
                  <a:pt x="412889" y="165735"/>
                </a:lnTo>
                <a:lnTo>
                  <a:pt x="418096" y="166624"/>
                </a:lnTo>
                <a:lnTo>
                  <a:pt x="429145" y="166624"/>
                </a:lnTo>
                <a:lnTo>
                  <a:pt x="456240" y="152019"/>
                </a:lnTo>
                <a:lnTo>
                  <a:pt x="417258" y="152019"/>
                </a:lnTo>
                <a:lnTo>
                  <a:pt x="411861" y="150114"/>
                </a:lnTo>
                <a:lnTo>
                  <a:pt x="403059" y="142494"/>
                </a:lnTo>
                <a:lnTo>
                  <a:pt x="400862" y="136905"/>
                </a:lnTo>
                <a:lnTo>
                  <a:pt x="400862" y="122681"/>
                </a:lnTo>
                <a:lnTo>
                  <a:pt x="402996" y="117221"/>
                </a:lnTo>
                <a:lnTo>
                  <a:pt x="411556" y="109093"/>
                </a:lnTo>
                <a:lnTo>
                  <a:pt x="417029" y="107061"/>
                </a:lnTo>
                <a:lnTo>
                  <a:pt x="456173" y="107061"/>
                </a:lnTo>
                <a:lnTo>
                  <a:pt x="455422" y="106045"/>
                </a:lnTo>
                <a:lnTo>
                  <a:pt x="448284" y="99441"/>
                </a:lnTo>
                <a:lnTo>
                  <a:pt x="444093" y="96900"/>
                </a:lnTo>
                <a:lnTo>
                  <a:pt x="439280" y="95123"/>
                </a:lnTo>
                <a:lnTo>
                  <a:pt x="434467" y="93218"/>
                </a:lnTo>
                <a:lnTo>
                  <a:pt x="429272" y="92328"/>
                </a:lnTo>
                <a:close/>
              </a:path>
              <a:path w="642619" h="167005">
                <a:moveTo>
                  <a:pt x="456173" y="107061"/>
                </a:moveTo>
                <a:lnTo>
                  <a:pt x="426897" y="107061"/>
                </a:lnTo>
                <a:lnTo>
                  <a:pt x="429894" y="107696"/>
                </a:lnTo>
                <a:lnTo>
                  <a:pt x="435483" y="109727"/>
                </a:lnTo>
                <a:lnTo>
                  <a:pt x="437883" y="111251"/>
                </a:lnTo>
                <a:lnTo>
                  <a:pt x="439915" y="113283"/>
                </a:lnTo>
                <a:lnTo>
                  <a:pt x="441934" y="115189"/>
                </a:lnTo>
                <a:lnTo>
                  <a:pt x="443534" y="117601"/>
                </a:lnTo>
                <a:lnTo>
                  <a:pt x="445909" y="123190"/>
                </a:lnTo>
                <a:lnTo>
                  <a:pt x="446506" y="126238"/>
                </a:lnTo>
                <a:lnTo>
                  <a:pt x="446506" y="133223"/>
                </a:lnTo>
                <a:lnTo>
                  <a:pt x="426897" y="152019"/>
                </a:lnTo>
                <a:lnTo>
                  <a:pt x="456240" y="152019"/>
                </a:lnTo>
                <a:lnTo>
                  <a:pt x="458241" y="149225"/>
                </a:lnTo>
                <a:lnTo>
                  <a:pt x="462406" y="140080"/>
                </a:lnTo>
                <a:lnTo>
                  <a:pt x="463448" y="135000"/>
                </a:lnTo>
                <a:lnTo>
                  <a:pt x="463448" y="123951"/>
                </a:lnTo>
                <a:lnTo>
                  <a:pt x="462406" y="118999"/>
                </a:lnTo>
                <a:lnTo>
                  <a:pt x="458241" y="109854"/>
                </a:lnTo>
                <a:lnTo>
                  <a:pt x="456173" y="107061"/>
                </a:lnTo>
                <a:close/>
              </a:path>
              <a:path w="642619" h="167005">
                <a:moveTo>
                  <a:pt x="291071" y="100456"/>
                </a:moveTo>
                <a:lnTo>
                  <a:pt x="202920" y="100456"/>
                </a:lnTo>
                <a:lnTo>
                  <a:pt x="202920" y="115824"/>
                </a:lnTo>
                <a:lnTo>
                  <a:pt x="279361" y="115824"/>
                </a:lnTo>
                <a:lnTo>
                  <a:pt x="281711" y="116331"/>
                </a:lnTo>
                <a:lnTo>
                  <a:pt x="282714" y="117221"/>
                </a:lnTo>
                <a:lnTo>
                  <a:pt x="283730" y="118237"/>
                </a:lnTo>
                <a:lnTo>
                  <a:pt x="284225" y="120396"/>
                </a:lnTo>
                <a:lnTo>
                  <a:pt x="284225" y="159003"/>
                </a:lnTo>
                <a:lnTo>
                  <a:pt x="301523" y="159003"/>
                </a:lnTo>
                <a:lnTo>
                  <a:pt x="301523" y="113029"/>
                </a:lnTo>
                <a:lnTo>
                  <a:pt x="300342" y="108203"/>
                </a:lnTo>
                <a:lnTo>
                  <a:pt x="295579" y="102107"/>
                </a:lnTo>
                <a:lnTo>
                  <a:pt x="291071" y="100456"/>
                </a:lnTo>
                <a:close/>
              </a:path>
              <a:path w="642619" h="167005">
                <a:moveTo>
                  <a:pt x="544614" y="11302"/>
                </a:moveTo>
                <a:lnTo>
                  <a:pt x="532676" y="11302"/>
                </a:lnTo>
                <a:lnTo>
                  <a:pt x="527088" y="12446"/>
                </a:lnTo>
                <a:lnTo>
                  <a:pt x="499529" y="36702"/>
                </a:lnTo>
                <a:lnTo>
                  <a:pt x="497370" y="41782"/>
                </a:lnTo>
                <a:lnTo>
                  <a:pt x="496227" y="47244"/>
                </a:lnTo>
                <a:lnTo>
                  <a:pt x="496254" y="58927"/>
                </a:lnTo>
                <a:lnTo>
                  <a:pt x="497370" y="64135"/>
                </a:lnTo>
                <a:lnTo>
                  <a:pt x="499579" y="69342"/>
                </a:lnTo>
                <a:lnTo>
                  <a:pt x="501561" y="74295"/>
                </a:lnTo>
                <a:lnTo>
                  <a:pt x="532676" y="94233"/>
                </a:lnTo>
                <a:lnTo>
                  <a:pt x="544614" y="94233"/>
                </a:lnTo>
                <a:lnTo>
                  <a:pt x="568871" y="82296"/>
                </a:lnTo>
                <a:lnTo>
                  <a:pt x="572400" y="78994"/>
                </a:lnTo>
                <a:lnTo>
                  <a:pt x="534835" y="78994"/>
                </a:lnTo>
                <a:lnTo>
                  <a:pt x="531279" y="78231"/>
                </a:lnTo>
                <a:lnTo>
                  <a:pt x="528231" y="76962"/>
                </a:lnTo>
                <a:lnTo>
                  <a:pt x="525056" y="75692"/>
                </a:lnTo>
                <a:lnTo>
                  <a:pt x="522389" y="73914"/>
                </a:lnTo>
                <a:lnTo>
                  <a:pt x="517944" y="69215"/>
                </a:lnTo>
                <a:lnTo>
                  <a:pt x="516166" y="66548"/>
                </a:lnTo>
                <a:lnTo>
                  <a:pt x="514921" y="63119"/>
                </a:lnTo>
                <a:lnTo>
                  <a:pt x="513753" y="60198"/>
                </a:lnTo>
                <a:lnTo>
                  <a:pt x="513245" y="56769"/>
                </a:lnTo>
                <a:lnTo>
                  <a:pt x="513245" y="49529"/>
                </a:lnTo>
                <a:lnTo>
                  <a:pt x="513753" y="46100"/>
                </a:lnTo>
                <a:lnTo>
                  <a:pt x="515023" y="43052"/>
                </a:lnTo>
                <a:lnTo>
                  <a:pt x="516166" y="39877"/>
                </a:lnTo>
                <a:lnTo>
                  <a:pt x="534835" y="26924"/>
                </a:lnTo>
                <a:lnTo>
                  <a:pt x="572400" y="26924"/>
                </a:lnTo>
                <a:lnTo>
                  <a:pt x="568871" y="23622"/>
                </a:lnTo>
                <a:lnTo>
                  <a:pt x="565061" y="19812"/>
                </a:lnTo>
                <a:lnTo>
                  <a:pt x="560489" y="16891"/>
                </a:lnTo>
                <a:lnTo>
                  <a:pt x="555409" y="14604"/>
                </a:lnTo>
                <a:lnTo>
                  <a:pt x="550202" y="12446"/>
                </a:lnTo>
                <a:lnTo>
                  <a:pt x="544614" y="11302"/>
                </a:lnTo>
                <a:close/>
              </a:path>
              <a:path w="642619" h="167005">
                <a:moveTo>
                  <a:pt x="572400" y="26924"/>
                </a:moveTo>
                <a:lnTo>
                  <a:pt x="542328" y="26924"/>
                </a:lnTo>
                <a:lnTo>
                  <a:pt x="545884" y="27558"/>
                </a:lnTo>
                <a:lnTo>
                  <a:pt x="552234" y="30352"/>
                </a:lnTo>
                <a:lnTo>
                  <a:pt x="555028" y="32257"/>
                </a:lnTo>
                <a:lnTo>
                  <a:pt x="557187" y="34671"/>
                </a:lnTo>
                <a:lnTo>
                  <a:pt x="559473" y="37083"/>
                </a:lnTo>
                <a:lnTo>
                  <a:pt x="561251" y="39877"/>
                </a:lnTo>
                <a:lnTo>
                  <a:pt x="562648" y="43052"/>
                </a:lnTo>
                <a:lnTo>
                  <a:pt x="563918" y="46100"/>
                </a:lnTo>
                <a:lnTo>
                  <a:pt x="564553" y="49529"/>
                </a:lnTo>
                <a:lnTo>
                  <a:pt x="564529" y="56769"/>
                </a:lnTo>
                <a:lnTo>
                  <a:pt x="557187" y="71374"/>
                </a:lnTo>
                <a:lnTo>
                  <a:pt x="555028" y="73660"/>
                </a:lnTo>
                <a:lnTo>
                  <a:pt x="552234" y="75565"/>
                </a:lnTo>
                <a:lnTo>
                  <a:pt x="549059" y="76835"/>
                </a:lnTo>
                <a:lnTo>
                  <a:pt x="545884" y="78231"/>
                </a:lnTo>
                <a:lnTo>
                  <a:pt x="542328" y="78994"/>
                </a:lnTo>
                <a:lnTo>
                  <a:pt x="572400" y="78994"/>
                </a:lnTo>
                <a:lnTo>
                  <a:pt x="581317" y="58927"/>
                </a:lnTo>
                <a:lnTo>
                  <a:pt x="581290" y="47244"/>
                </a:lnTo>
                <a:lnTo>
                  <a:pt x="580174" y="41910"/>
                </a:lnTo>
                <a:lnTo>
                  <a:pt x="575856" y="31750"/>
                </a:lnTo>
                <a:lnTo>
                  <a:pt x="572808" y="27304"/>
                </a:lnTo>
                <a:lnTo>
                  <a:pt x="572400" y="26924"/>
                </a:lnTo>
                <a:close/>
              </a:path>
              <a:path w="642619" h="167005">
                <a:moveTo>
                  <a:pt x="236804" y="4952"/>
                </a:moveTo>
                <a:lnTo>
                  <a:pt x="178320" y="4952"/>
                </a:lnTo>
                <a:lnTo>
                  <a:pt x="178320" y="20066"/>
                </a:lnTo>
                <a:lnTo>
                  <a:pt x="225869" y="20066"/>
                </a:lnTo>
                <a:lnTo>
                  <a:pt x="227672" y="20574"/>
                </a:lnTo>
                <a:lnTo>
                  <a:pt x="228333" y="21336"/>
                </a:lnTo>
                <a:lnTo>
                  <a:pt x="228981" y="22225"/>
                </a:lnTo>
                <a:lnTo>
                  <a:pt x="228943" y="24383"/>
                </a:lnTo>
                <a:lnTo>
                  <a:pt x="203987" y="61087"/>
                </a:lnTo>
                <a:lnTo>
                  <a:pt x="173862" y="79628"/>
                </a:lnTo>
                <a:lnTo>
                  <a:pt x="181711" y="93979"/>
                </a:lnTo>
                <a:lnTo>
                  <a:pt x="218109" y="70485"/>
                </a:lnTo>
                <a:lnTo>
                  <a:pt x="242036" y="39116"/>
                </a:lnTo>
                <a:lnTo>
                  <a:pt x="246494" y="17779"/>
                </a:lnTo>
                <a:lnTo>
                  <a:pt x="245872" y="12953"/>
                </a:lnTo>
                <a:lnTo>
                  <a:pt x="241465" y="6603"/>
                </a:lnTo>
                <a:lnTo>
                  <a:pt x="236804" y="4952"/>
                </a:lnTo>
                <a:close/>
              </a:path>
              <a:path w="642619" h="167005">
                <a:moveTo>
                  <a:pt x="44577" y="4825"/>
                </a:moveTo>
                <a:lnTo>
                  <a:pt x="37661" y="42830"/>
                </a:lnTo>
                <a:lnTo>
                  <a:pt x="19072" y="80010"/>
                </a:lnTo>
                <a:lnTo>
                  <a:pt x="0" y="101600"/>
                </a:lnTo>
                <a:lnTo>
                  <a:pt x="11582" y="113665"/>
                </a:lnTo>
                <a:lnTo>
                  <a:pt x="37327" y="82478"/>
                </a:lnTo>
                <a:lnTo>
                  <a:pt x="47955" y="63119"/>
                </a:lnTo>
                <a:lnTo>
                  <a:pt x="67161" y="63119"/>
                </a:lnTo>
                <a:lnTo>
                  <a:pt x="66332" y="61975"/>
                </a:lnTo>
                <a:lnTo>
                  <a:pt x="59905" y="51562"/>
                </a:lnTo>
                <a:lnTo>
                  <a:pt x="57531" y="46608"/>
                </a:lnTo>
                <a:lnTo>
                  <a:pt x="55981" y="41655"/>
                </a:lnTo>
                <a:lnTo>
                  <a:pt x="57531" y="35814"/>
                </a:lnTo>
                <a:lnTo>
                  <a:pt x="58813" y="29845"/>
                </a:lnTo>
                <a:lnTo>
                  <a:pt x="60833" y="17272"/>
                </a:lnTo>
                <a:lnTo>
                  <a:pt x="61455" y="11556"/>
                </a:lnTo>
                <a:lnTo>
                  <a:pt x="61696" y="6223"/>
                </a:lnTo>
                <a:lnTo>
                  <a:pt x="44577" y="4825"/>
                </a:lnTo>
                <a:close/>
              </a:path>
              <a:path w="642619" h="167005">
                <a:moveTo>
                  <a:pt x="67161" y="63119"/>
                </a:moveTo>
                <a:lnTo>
                  <a:pt x="47955" y="63119"/>
                </a:lnTo>
                <a:lnTo>
                  <a:pt x="50215" y="67055"/>
                </a:lnTo>
                <a:lnTo>
                  <a:pt x="66509" y="88265"/>
                </a:lnTo>
                <a:lnTo>
                  <a:pt x="70192" y="92455"/>
                </a:lnTo>
                <a:lnTo>
                  <a:pt x="88430" y="109220"/>
                </a:lnTo>
                <a:lnTo>
                  <a:pt x="98780" y="95503"/>
                </a:lnTo>
                <a:lnTo>
                  <a:pt x="94970" y="92837"/>
                </a:lnTo>
                <a:lnTo>
                  <a:pt x="90868" y="89280"/>
                </a:lnTo>
                <a:lnTo>
                  <a:pt x="86474" y="85217"/>
                </a:lnTo>
                <a:lnTo>
                  <a:pt x="82080" y="81025"/>
                </a:lnTo>
                <a:lnTo>
                  <a:pt x="77889" y="76580"/>
                </a:lnTo>
                <a:lnTo>
                  <a:pt x="69926" y="66928"/>
                </a:lnTo>
                <a:lnTo>
                  <a:pt x="67161" y="63119"/>
                </a:lnTo>
                <a:close/>
              </a:path>
              <a:path w="642619" h="167005">
                <a:moveTo>
                  <a:pt x="395986" y="4191"/>
                </a:moveTo>
                <a:lnTo>
                  <a:pt x="343979" y="4191"/>
                </a:lnTo>
                <a:lnTo>
                  <a:pt x="343979" y="19430"/>
                </a:lnTo>
                <a:lnTo>
                  <a:pt x="390778" y="19430"/>
                </a:lnTo>
                <a:lnTo>
                  <a:pt x="391680" y="19557"/>
                </a:lnTo>
                <a:lnTo>
                  <a:pt x="392391" y="19812"/>
                </a:lnTo>
                <a:lnTo>
                  <a:pt x="393458" y="20574"/>
                </a:lnTo>
                <a:lnTo>
                  <a:pt x="393725" y="21208"/>
                </a:lnTo>
                <a:lnTo>
                  <a:pt x="393725" y="22860"/>
                </a:lnTo>
                <a:lnTo>
                  <a:pt x="368642" y="56133"/>
                </a:lnTo>
                <a:lnTo>
                  <a:pt x="357352" y="65531"/>
                </a:lnTo>
                <a:lnTo>
                  <a:pt x="351409" y="70357"/>
                </a:lnTo>
                <a:lnTo>
                  <a:pt x="345173" y="74675"/>
                </a:lnTo>
                <a:lnTo>
                  <a:pt x="338632" y="78740"/>
                </a:lnTo>
                <a:lnTo>
                  <a:pt x="348081" y="91567"/>
                </a:lnTo>
                <a:lnTo>
                  <a:pt x="380352" y="66675"/>
                </a:lnTo>
                <a:lnTo>
                  <a:pt x="385699" y="60960"/>
                </a:lnTo>
                <a:lnTo>
                  <a:pt x="409767" y="60960"/>
                </a:lnTo>
                <a:lnTo>
                  <a:pt x="406361" y="58293"/>
                </a:lnTo>
                <a:lnTo>
                  <a:pt x="400977" y="53594"/>
                </a:lnTo>
                <a:lnTo>
                  <a:pt x="396227" y="48768"/>
                </a:lnTo>
                <a:lnTo>
                  <a:pt x="399427" y="44830"/>
                </a:lnTo>
                <a:lnTo>
                  <a:pt x="402170" y="40894"/>
                </a:lnTo>
                <a:lnTo>
                  <a:pt x="410392" y="21208"/>
                </a:lnTo>
                <a:lnTo>
                  <a:pt x="410337" y="15240"/>
                </a:lnTo>
                <a:lnTo>
                  <a:pt x="399516" y="4825"/>
                </a:lnTo>
                <a:lnTo>
                  <a:pt x="395986" y="4191"/>
                </a:lnTo>
                <a:close/>
              </a:path>
              <a:path w="642619" h="167005">
                <a:moveTo>
                  <a:pt x="409767" y="60960"/>
                </a:moveTo>
                <a:lnTo>
                  <a:pt x="385699" y="60960"/>
                </a:lnTo>
                <a:lnTo>
                  <a:pt x="388315" y="63626"/>
                </a:lnTo>
                <a:lnTo>
                  <a:pt x="419404" y="88900"/>
                </a:lnTo>
                <a:lnTo>
                  <a:pt x="429387" y="75692"/>
                </a:lnTo>
                <a:lnTo>
                  <a:pt x="424040" y="71881"/>
                </a:lnTo>
                <a:lnTo>
                  <a:pt x="418363" y="67691"/>
                </a:lnTo>
                <a:lnTo>
                  <a:pt x="409767" y="60960"/>
                </a:lnTo>
                <a:close/>
              </a:path>
              <a:path w="642619" h="167005">
                <a:moveTo>
                  <a:pt x="606844" y="0"/>
                </a:moveTo>
                <a:lnTo>
                  <a:pt x="589826" y="0"/>
                </a:lnTo>
                <a:lnTo>
                  <a:pt x="589826" y="132079"/>
                </a:lnTo>
                <a:lnTo>
                  <a:pt x="606844" y="132079"/>
                </a:lnTo>
                <a:lnTo>
                  <a:pt x="606844" y="60578"/>
                </a:lnTo>
                <a:lnTo>
                  <a:pt x="642150" y="60578"/>
                </a:lnTo>
                <a:lnTo>
                  <a:pt x="642150" y="45212"/>
                </a:lnTo>
                <a:lnTo>
                  <a:pt x="606844" y="45212"/>
                </a:lnTo>
                <a:lnTo>
                  <a:pt x="606844" y="0"/>
                </a:lnTo>
                <a:close/>
              </a:path>
              <a:path w="642619" h="167005">
                <a:moveTo>
                  <a:pt x="642150" y="60578"/>
                </a:moveTo>
                <a:lnTo>
                  <a:pt x="625005" y="60578"/>
                </a:lnTo>
                <a:lnTo>
                  <a:pt x="625005" y="132079"/>
                </a:lnTo>
                <a:lnTo>
                  <a:pt x="642150" y="132079"/>
                </a:lnTo>
                <a:lnTo>
                  <a:pt x="642150" y="60578"/>
                </a:lnTo>
                <a:close/>
              </a:path>
              <a:path w="642619" h="167005">
                <a:moveTo>
                  <a:pt x="642150" y="0"/>
                </a:moveTo>
                <a:lnTo>
                  <a:pt x="625005" y="0"/>
                </a:lnTo>
                <a:lnTo>
                  <a:pt x="625005" y="45212"/>
                </a:lnTo>
                <a:lnTo>
                  <a:pt x="642150" y="45212"/>
                </a:lnTo>
                <a:lnTo>
                  <a:pt x="642150" y="0"/>
                </a:lnTo>
                <a:close/>
              </a:path>
              <a:path w="642619" h="167005">
                <a:moveTo>
                  <a:pt x="466471" y="0"/>
                </a:moveTo>
                <a:lnTo>
                  <a:pt x="449186" y="0"/>
                </a:lnTo>
                <a:lnTo>
                  <a:pt x="449186" y="91567"/>
                </a:lnTo>
                <a:lnTo>
                  <a:pt x="466471" y="91567"/>
                </a:lnTo>
                <a:lnTo>
                  <a:pt x="466471" y="52958"/>
                </a:lnTo>
                <a:lnTo>
                  <a:pt x="488353" y="52958"/>
                </a:lnTo>
                <a:lnTo>
                  <a:pt x="488353" y="37719"/>
                </a:lnTo>
                <a:lnTo>
                  <a:pt x="466471" y="37719"/>
                </a:lnTo>
                <a:lnTo>
                  <a:pt x="466471" y="0"/>
                </a:lnTo>
                <a:close/>
              </a:path>
              <a:path w="642619" h="167005">
                <a:moveTo>
                  <a:pt x="301701" y="0"/>
                </a:moveTo>
                <a:lnTo>
                  <a:pt x="284416" y="0"/>
                </a:lnTo>
                <a:lnTo>
                  <a:pt x="284416" y="88900"/>
                </a:lnTo>
                <a:lnTo>
                  <a:pt x="301701" y="88900"/>
                </a:lnTo>
                <a:lnTo>
                  <a:pt x="301701" y="50800"/>
                </a:lnTo>
                <a:lnTo>
                  <a:pt x="323811" y="50800"/>
                </a:lnTo>
                <a:lnTo>
                  <a:pt x="323811" y="35432"/>
                </a:lnTo>
                <a:lnTo>
                  <a:pt x="301701" y="35432"/>
                </a:lnTo>
                <a:lnTo>
                  <a:pt x="301701" y="0"/>
                </a:lnTo>
                <a:close/>
              </a:path>
              <a:path w="642619" h="167005">
                <a:moveTo>
                  <a:pt x="142468" y="0"/>
                </a:moveTo>
                <a:lnTo>
                  <a:pt x="125171" y="0"/>
                </a:lnTo>
                <a:lnTo>
                  <a:pt x="125171" y="131699"/>
                </a:lnTo>
                <a:lnTo>
                  <a:pt x="142468" y="131699"/>
                </a:lnTo>
                <a:lnTo>
                  <a:pt x="1424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5612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6475" y="2527554"/>
            <a:ext cx="574675" cy="113664"/>
          </a:xfrm>
          <a:custGeom>
            <a:avLst/>
            <a:gdLst/>
            <a:ahLst/>
            <a:cxnLst/>
            <a:rect l="l" t="t" r="r" b="b"/>
            <a:pathLst>
              <a:path w="574675" h="113664">
                <a:moveTo>
                  <a:pt x="291858" y="70357"/>
                </a:moveTo>
                <a:lnTo>
                  <a:pt x="254165" y="80518"/>
                </a:lnTo>
                <a:lnTo>
                  <a:pt x="250621" y="85725"/>
                </a:lnTo>
                <a:lnTo>
                  <a:pt x="250621" y="98171"/>
                </a:lnTo>
                <a:lnTo>
                  <a:pt x="291858" y="113411"/>
                </a:lnTo>
                <a:lnTo>
                  <a:pt x="301253" y="113031"/>
                </a:lnTo>
                <a:lnTo>
                  <a:pt x="309465" y="111902"/>
                </a:lnTo>
                <a:lnTo>
                  <a:pt x="316513" y="110035"/>
                </a:lnTo>
                <a:lnTo>
                  <a:pt x="322414" y="107442"/>
                </a:lnTo>
                <a:lnTo>
                  <a:pt x="325034" y="105918"/>
                </a:lnTo>
                <a:lnTo>
                  <a:pt x="282663" y="105918"/>
                </a:lnTo>
                <a:lnTo>
                  <a:pt x="275183" y="104648"/>
                </a:lnTo>
                <a:lnTo>
                  <a:pt x="269405" y="102107"/>
                </a:lnTo>
                <a:lnTo>
                  <a:pt x="263626" y="99695"/>
                </a:lnTo>
                <a:lnTo>
                  <a:pt x="260731" y="96266"/>
                </a:lnTo>
                <a:lnTo>
                  <a:pt x="260731" y="87756"/>
                </a:lnTo>
                <a:lnTo>
                  <a:pt x="263626" y="84327"/>
                </a:lnTo>
                <a:lnTo>
                  <a:pt x="275183" y="79248"/>
                </a:lnTo>
                <a:lnTo>
                  <a:pt x="282663" y="78104"/>
                </a:lnTo>
                <a:lnTo>
                  <a:pt x="325252" y="78104"/>
                </a:lnTo>
                <a:lnTo>
                  <a:pt x="322414" y="76453"/>
                </a:lnTo>
                <a:lnTo>
                  <a:pt x="316513" y="73787"/>
                </a:lnTo>
                <a:lnTo>
                  <a:pt x="309465" y="71882"/>
                </a:lnTo>
                <a:lnTo>
                  <a:pt x="301253" y="70739"/>
                </a:lnTo>
                <a:lnTo>
                  <a:pt x="291858" y="70357"/>
                </a:lnTo>
                <a:close/>
              </a:path>
              <a:path w="574675" h="113664">
                <a:moveTo>
                  <a:pt x="325252" y="78104"/>
                </a:moveTo>
                <a:lnTo>
                  <a:pt x="300875" y="78104"/>
                </a:lnTo>
                <a:lnTo>
                  <a:pt x="308292" y="79248"/>
                </a:lnTo>
                <a:lnTo>
                  <a:pt x="314159" y="81788"/>
                </a:lnTo>
                <a:lnTo>
                  <a:pt x="319874" y="84327"/>
                </a:lnTo>
                <a:lnTo>
                  <a:pt x="322795" y="87756"/>
                </a:lnTo>
                <a:lnTo>
                  <a:pt x="322795" y="96266"/>
                </a:lnTo>
                <a:lnTo>
                  <a:pt x="319874" y="99695"/>
                </a:lnTo>
                <a:lnTo>
                  <a:pt x="314159" y="102107"/>
                </a:lnTo>
                <a:lnTo>
                  <a:pt x="308292" y="104648"/>
                </a:lnTo>
                <a:lnTo>
                  <a:pt x="300875" y="105918"/>
                </a:lnTo>
                <a:lnTo>
                  <a:pt x="325034" y="105918"/>
                </a:lnTo>
                <a:lnTo>
                  <a:pt x="329399" y="103377"/>
                </a:lnTo>
                <a:lnTo>
                  <a:pt x="332955" y="98171"/>
                </a:lnTo>
                <a:lnTo>
                  <a:pt x="332955" y="85725"/>
                </a:lnTo>
                <a:lnTo>
                  <a:pt x="329399" y="80518"/>
                </a:lnTo>
                <a:lnTo>
                  <a:pt x="325252" y="78104"/>
                </a:lnTo>
                <a:close/>
              </a:path>
              <a:path w="574675" h="113664">
                <a:moveTo>
                  <a:pt x="487387" y="75184"/>
                </a:moveTo>
                <a:lnTo>
                  <a:pt x="477989" y="75184"/>
                </a:lnTo>
                <a:lnTo>
                  <a:pt x="477989" y="108839"/>
                </a:lnTo>
                <a:lnTo>
                  <a:pt x="563333" y="108839"/>
                </a:lnTo>
                <a:lnTo>
                  <a:pt x="563333" y="100965"/>
                </a:lnTo>
                <a:lnTo>
                  <a:pt x="487387" y="100965"/>
                </a:lnTo>
                <a:lnTo>
                  <a:pt x="487387" y="75184"/>
                </a:lnTo>
                <a:close/>
              </a:path>
              <a:path w="574675" h="113664">
                <a:moveTo>
                  <a:pt x="212204" y="73787"/>
                </a:moveTo>
                <a:lnTo>
                  <a:pt x="134416" y="73787"/>
                </a:lnTo>
                <a:lnTo>
                  <a:pt x="134416" y="81406"/>
                </a:lnTo>
                <a:lnTo>
                  <a:pt x="202844" y="81406"/>
                </a:lnTo>
                <a:lnTo>
                  <a:pt x="202844" y="111251"/>
                </a:lnTo>
                <a:lnTo>
                  <a:pt x="212204" y="111251"/>
                </a:lnTo>
                <a:lnTo>
                  <a:pt x="212204" y="73787"/>
                </a:lnTo>
                <a:close/>
              </a:path>
              <a:path w="574675" h="113664">
                <a:moveTo>
                  <a:pt x="574128" y="57150"/>
                </a:moveTo>
                <a:lnTo>
                  <a:pt x="462749" y="57150"/>
                </a:lnTo>
                <a:lnTo>
                  <a:pt x="462749" y="65024"/>
                </a:lnTo>
                <a:lnTo>
                  <a:pt x="574128" y="65024"/>
                </a:lnTo>
                <a:lnTo>
                  <a:pt x="574128" y="57150"/>
                </a:lnTo>
                <a:close/>
              </a:path>
              <a:path w="574675" h="113664">
                <a:moveTo>
                  <a:pt x="384390" y="10795"/>
                </a:moveTo>
                <a:lnTo>
                  <a:pt x="369658" y="10795"/>
                </a:lnTo>
                <a:lnTo>
                  <a:pt x="363562" y="14350"/>
                </a:lnTo>
                <a:lnTo>
                  <a:pt x="351497" y="51180"/>
                </a:lnTo>
                <a:lnTo>
                  <a:pt x="351949" y="60071"/>
                </a:lnTo>
                <a:lnTo>
                  <a:pt x="369658" y="91567"/>
                </a:lnTo>
                <a:lnTo>
                  <a:pt x="384390" y="91567"/>
                </a:lnTo>
                <a:lnTo>
                  <a:pt x="390613" y="88011"/>
                </a:lnTo>
                <a:lnTo>
                  <a:pt x="393829" y="83057"/>
                </a:lnTo>
                <a:lnTo>
                  <a:pt x="371944" y="83057"/>
                </a:lnTo>
                <a:lnTo>
                  <a:pt x="368134" y="80010"/>
                </a:lnTo>
                <a:lnTo>
                  <a:pt x="362619" y="67976"/>
                </a:lnTo>
                <a:lnTo>
                  <a:pt x="362523" y="67691"/>
                </a:lnTo>
                <a:lnTo>
                  <a:pt x="361149" y="60198"/>
                </a:lnTo>
                <a:lnTo>
                  <a:pt x="361149" y="42037"/>
                </a:lnTo>
                <a:lnTo>
                  <a:pt x="362546" y="34544"/>
                </a:lnTo>
                <a:lnTo>
                  <a:pt x="365340" y="28321"/>
                </a:lnTo>
                <a:lnTo>
                  <a:pt x="368134" y="22225"/>
                </a:lnTo>
                <a:lnTo>
                  <a:pt x="371944" y="19050"/>
                </a:lnTo>
                <a:lnTo>
                  <a:pt x="393664" y="19050"/>
                </a:lnTo>
                <a:lnTo>
                  <a:pt x="390613" y="14350"/>
                </a:lnTo>
                <a:lnTo>
                  <a:pt x="384390" y="10795"/>
                </a:lnTo>
                <a:close/>
              </a:path>
              <a:path w="574675" h="113664">
                <a:moveTo>
                  <a:pt x="393664" y="19050"/>
                </a:moveTo>
                <a:lnTo>
                  <a:pt x="381977" y="19050"/>
                </a:lnTo>
                <a:lnTo>
                  <a:pt x="385787" y="22225"/>
                </a:lnTo>
                <a:lnTo>
                  <a:pt x="388581" y="28321"/>
                </a:lnTo>
                <a:lnTo>
                  <a:pt x="391375" y="34544"/>
                </a:lnTo>
                <a:lnTo>
                  <a:pt x="392772" y="42037"/>
                </a:lnTo>
                <a:lnTo>
                  <a:pt x="392749" y="60198"/>
                </a:lnTo>
                <a:lnTo>
                  <a:pt x="391375" y="67691"/>
                </a:lnTo>
                <a:lnTo>
                  <a:pt x="388581" y="73914"/>
                </a:lnTo>
                <a:lnTo>
                  <a:pt x="385787" y="80010"/>
                </a:lnTo>
                <a:lnTo>
                  <a:pt x="381977" y="83057"/>
                </a:lnTo>
                <a:lnTo>
                  <a:pt x="393829" y="83057"/>
                </a:lnTo>
                <a:lnTo>
                  <a:pt x="402424" y="51180"/>
                </a:lnTo>
                <a:lnTo>
                  <a:pt x="401974" y="42271"/>
                </a:lnTo>
                <a:lnTo>
                  <a:pt x="400631" y="34385"/>
                </a:lnTo>
                <a:lnTo>
                  <a:pt x="398406" y="27499"/>
                </a:lnTo>
                <a:lnTo>
                  <a:pt x="395312" y="21590"/>
                </a:lnTo>
                <a:lnTo>
                  <a:pt x="393664" y="19050"/>
                </a:lnTo>
                <a:close/>
              </a:path>
              <a:path w="574675" h="113664">
                <a:moveTo>
                  <a:pt x="179819" y="8254"/>
                </a:moveTo>
                <a:lnTo>
                  <a:pt x="125183" y="8254"/>
                </a:lnTo>
                <a:lnTo>
                  <a:pt x="125183" y="15875"/>
                </a:lnTo>
                <a:lnTo>
                  <a:pt x="168567" y="15875"/>
                </a:lnTo>
                <a:lnTo>
                  <a:pt x="168224" y="18923"/>
                </a:lnTo>
                <a:lnTo>
                  <a:pt x="139331" y="51816"/>
                </a:lnTo>
                <a:lnTo>
                  <a:pt x="118224" y="59436"/>
                </a:lnTo>
                <a:lnTo>
                  <a:pt x="123913" y="65913"/>
                </a:lnTo>
                <a:lnTo>
                  <a:pt x="159969" y="47117"/>
                </a:lnTo>
                <a:lnTo>
                  <a:pt x="179146" y="15367"/>
                </a:lnTo>
                <a:lnTo>
                  <a:pt x="179819" y="8254"/>
                </a:lnTo>
                <a:close/>
              </a:path>
              <a:path w="574675" h="113664">
                <a:moveTo>
                  <a:pt x="275285" y="15367"/>
                </a:moveTo>
                <a:lnTo>
                  <a:pt x="265417" y="15367"/>
                </a:lnTo>
                <a:lnTo>
                  <a:pt x="265417" y="18161"/>
                </a:lnTo>
                <a:lnTo>
                  <a:pt x="265252" y="22987"/>
                </a:lnTo>
                <a:lnTo>
                  <a:pt x="239699" y="53086"/>
                </a:lnTo>
                <a:lnTo>
                  <a:pt x="233032" y="56388"/>
                </a:lnTo>
                <a:lnTo>
                  <a:pt x="239610" y="62992"/>
                </a:lnTo>
                <a:lnTo>
                  <a:pt x="258076" y="50926"/>
                </a:lnTo>
                <a:lnTo>
                  <a:pt x="261112" y="48132"/>
                </a:lnTo>
                <a:lnTo>
                  <a:pt x="270344" y="35178"/>
                </a:lnTo>
                <a:lnTo>
                  <a:pt x="280426" y="35178"/>
                </a:lnTo>
                <a:lnTo>
                  <a:pt x="280073" y="34671"/>
                </a:lnTo>
                <a:lnTo>
                  <a:pt x="276440" y="27050"/>
                </a:lnTo>
                <a:lnTo>
                  <a:pt x="275450" y="22860"/>
                </a:lnTo>
                <a:lnTo>
                  <a:pt x="275289" y="18161"/>
                </a:lnTo>
                <a:lnTo>
                  <a:pt x="275285" y="15367"/>
                </a:lnTo>
                <a:close/>
              </a:path>
              <a:path w="574675" h="113664">
                <a:moveTo>
                  <a:pt x="280426" y="35178"/>
                </a:moveTo>
                <a:lnTo>
                  <a:pt x="270344" y="35178"/>
                </a:lnTo>
                <a:lnTo>
                  <a:pt x="271703" y="37719"/>
                </a:lnTo>
                <a:lnTo>
                  <a:pt x="300710" y="59944"/>
                </a:lnTo>
                <a:lnTo>
                  <a:pt x="306273" y="52831"/>
                </a:lnTo>
                <a:lnTo>
                  <a:pt x="304165" y="52197"/>
                </a:lnTo>
                <a:lnTo>
                  <a:pt x="300939" y="50800"/>
                </a:lnTo>
                <a:lnTo>
                  <a:pt x="296595" y="48641"/>
                </a:lnTo>
                <a:lnTo>
                  <a:pt x="292252" y="46609"/>
                </a:lnTo>
                <a:lnTo>
                  <a:pt x="288442" y="43942"/>
                </a:lnTo>
                <a:lnTo>
                  <a:pt x="284520" y="40131"/>
                </a:lnTo>
                <a:lnTo>
                  <a:pt x="282371" y="37973"/>
                </a:lnTo>
                <a:lnTo>
                  <a:pt x="280426" y="35178"/>
                </a:lnTo>
                <a:close/>
              </a:path>
              <a:path w="574675" h="113664">
                <a:moveTo>
                  <a:pt x="300583" y="7620"/>
                </a:moveTo>
                <a:lnTo>
                  <a:pt x="240372" y="7620"/>
                </a:lnTo>
                <a:lnTo>
                  <a:pt x="240372" y="15367"/>
                </a:lnTo>
                <a:lnTo>
                  <a:pt x="300583" y="15367"/>
                </a:lnTo>
                <a:lnTo>
                  <a:pt x="300583" y="7620"/>
                </a:lnTo>
                <a:close/>
              </a:path>
              <a:path w="574675" h="113664">
                <a:moveTo>
                  <a:pt x="44145" y="6603"/>
                </a:moveTo>
                <a:lnTo>
                  <a:pt x="34404" y="6603"/>
                </a:lnTo>
                <a:lnTo>
                  <a:pt x="34404" y="32130"/>
                </a:lnTo>
                <a:lnTo>
                  <a:pt x="33604" y="38353"/>
                </a:lnTo>
                <a:lnTo>
                  <a:pt x="32003" y="44703"/>
                </a:lnTo>
                <a:lnTo>
                  <a:pt x="30391" y="50926"/>
                </a:lnTo>
                <a:lnTo>
                  <a:pt x="27914" y="56769"/>
                </a:lnTo>
                <a:lnTo>
                  <a:pt x="24536" y="61849"/>
                </a:lnTo>
                <a:lnTo>
                  <a:pt x="21335" y="66801"/>
                </a:lnTo>
                <a:lnTo>
                  <a:pt x="17487" y="71247"/>
                </a:lnTo>
                <a:lnTo>
                  <a:pt x="8559" y="79375"/>
                </a:lnTo>
                <a:lnTo>
                  <a:pt x="4216" y="82676"/>
                </a:lnTo>
                <a:lnTo>
                  <a:pt x="0" y="85090"/>
                </a:lnTo>
                <a:lnTo>
                  <a:pt x="7581" y="91440"/>
                </a:lnTo>
                <a:lnTo>
                  <a:pt x="35597" y="60832"/>
                </a:lnTo>
                <a:lnTo>
                  <a:pt x="39331" y="51435"/>
                </a:lnTo>
                <a:lnTo>
                  <a:pt x="48682" y="51435"/>
                </a:lnTo>
                <a:lnTo>
                  <a:pt x="48145" y="50292"/>
                </a:lnTo>
                <a:lnTo>
                  <a:pt x="46545" y="44323"/>
                </a:lnTo>
                <a:lnTo>
                  <a:pt x="44945" y="38226"/>
                </a:lnTo>
                <a:lnTo>
                  <a:pt x="44145" y="32130"/>
                </a:lnTo>
                <a:lnTo>
                  <a:pt x="44145" y="6603"/>
                </a:lnTo>
                <a:close/>
              </a:path>
              <a:path w="574675" h="113664">
                <a:moveTo>
                  <a:pt x="48682" y="51435"/>
                </a:moveTo>
                <a:lnTo>
                  <a:pt x="39331" y="51435"/>
                </a:lnTo>
                <a:lnTo>
                  <a:pt x="40093" y="53848"/>
                </a:lnTo>
                <a:lnTo>
                  <a:pt x="41490" y="57023"/>
                </a:lnTo>
                <a:lnTo>
                  <a:pt x="44031" y="61849"/>
                </a:lnTo>
                <a:lnTo>
                  <a:pt x="45529" y="64770"/>
                </a:lnTo>
                <a:lnTo>
                  <a:pt x="71208" y="89026"/>
                </a:lnTo>
                <a:lnTo>
                  <a:pt x="77787" y="82169"/>
                </a:lnTo>
                <a:lnTo>
                  <a:pt x="74409" y="80391"/>
                </a:lnTo>
                <a:lnTo>
                  <a:pt x="70561" y="77724"/>
                </a:lnTo>
                <a:lnTo>
                  <a:pt x="66217" y="74168"/>
                </a:lnTo>
                <a:lnTo>
                  <a:pt x="61874" y="70739"/>
                </a:lnTo>
                <a:lnTo>
                  <a:pt x="58051" y="66548"/>
                </a:lnTo>
                <a:lnTo>
                  <a:pt x="54146" y="60832"/>
                </a:lnTo>
                <a:lnTo>
                  <a:pt x="50888" y="56134"/>
                </a:lnTo>
                <a:lnTo>
                  <a:pt x="48682" y="51435"/>
                </a:lnTo>
                <a:close/>
              </a:path>
              <a:path w="574675" h="113664">
                <a:moveTo>
                  <a:pt x="487514" y="889"/>
                </a:moveTo>
                <a:lnTo>
                  <a:pt x="477862" y="889"/>
                </a:lnTo>
                <a:lnTo>
                  <a:pt x="477862" y="39877"/>
                </a:lnTo>
                <a:lnTo>
                  <a:pt x="560285" y="39877"/>
                </a:lnTo>
                <a:lnTo>
                  <a:pt x="560285" y="32003"/>
                </a:lnTo>
                <a:lnTo>
                  <a:pt x="487514" y="32003"/>
                </a:lnTo>
                <a:lnTo>
                  <a:pt x="487514" y="889"/>
                </a:lnTo>
                <a:close/>
              </a:path>
              <a:path w="574675" h="113664">
                <a:moveTo>
                  <a:pt x="448779" y="53340"/>
                </a:moveTo>
                <a:lnTo>
                  <a:pt x="439508" y="53340"/>
                </a:lnTo>
                <a:lnTo>
                  <a:pt x="439508" y="111251"/>
                </a:lnTo>
                <a:lnTo>
                  <a:pt x="448779" y="111251"/>
                </a:lnTo>
                <a:lnTo>
                  <a:pt x="448779" y="53340"/>
                </a:lnTo>
                <a:close/>
              </a:path>
              <a:path w="574675" h="113664">
                <a:moveTo>
                  <a:pt x="423760" y="2540"/>
                </a:moveTo>
                <a:lnTo>
                  <a:pt x="414489" y="2540"/>
                </a:lnTo>
                <a:lnTo>
                  <a:pt x="414489" y="106299"/>
                </a:lnTo>
                <a:lnTo>
                  <a:pt x="423760" y="106299"/>
                </a:lnTo>
                <a:lnTo>
                  <a:pt x="423760" y="53340"/>
                </a:lnTo>
                <a:lnTo>
                  <a:pt x="448779" y="53340"/>
                </a:lnTo>
                <a:lnTo>
                  <a:pt x="448779" y="44957"/>
                </a:lnTo>
                <a:lnTo>
                  <a:pt x="423760" y="44957"/>
                </a:lnTo>
                <a:lnTo>
                  <a:pt x="423760" y="2540"/>
                </a:lnTo>
                <a:close/>
              </a:path>
              <a:path w="574675" h="113664">
                <a:moveTo>
                  <a:pt x="448779" y="0"/>
                </a:moveTo>
                <a:lnTo>
                  <a:pt x="439508" y="0"/>
                </a:lnTo>
                <a:lnTo>
                  <a:pt x="439508" y="44957"/>
                </a:lnTo>
                <a:lnTo>
                  <a:pt x="448779" y="44957"/>
                </a:lnTo>
                <a:lnTo>
                  <a:pt x="448779" y="0"/>
                </a:lnTo>
                <a:close/>
              </a:path>
              <a:path w="574675" h="113664">
                <a:moveTo>
                  <a:pt x="329399" y="0"/>
                </a:moveTo>
                <a:lnTo>
                  <a:pt x="320001" y="0"/>
                </a:lnTo>
                <a:lnTo>
                  <a:pt x="320001" y="67945"/>
                </a:lnTo>
                <a:lnTo>
                  <a:pt x="329399" y="67945"/>
                </a:lnTo>
                <a:lnTo>
                  <a:pt x="329399" y="35051"/>
                </a:lnTo>
                <a:lnTo>
                  <a:pt x="346417" y="35051"/>
                </a:lnTo>
                <a:lnTo>
                  <a:pt x="346417" y="26924"/>
                </a:lnTo>
                <a:lnTo>
                  <a:pt x="329399" y="26924"/>
                </a:lnTo>
                <a:lnTo>
                  <a:pt x="329399" y="0"/>
                </a:lnTo>
                <a:close/>
              </a:path>
              <a:path w="574675" h="113664">
                <a:moveTo>
                  <a:pt x="212204" y="0"/>
                </a:moveTo>
                <a:lnTo>
                  <a:pt x="202844" y="0"/>
                </a:lnTo>
                <a:lnTo>
                  <a:pt x="202844" y="65913"/>
                </a:lnTo>
                <a:lnTo>
                  <a:pt x="212204" y="65913"/>
                </a:lnTo>
                <a:lnTo>
                  <a:pt x="212204" y="38226"/>
                </a:lnTo>
                <a:lnTo>
                  <a:pt x="228777" y="38226"/>
                </a:lnTo>
                <a:lnTo>
                  <a:pt x="228777" y="30352"/>
                </a:lnTo>
                <a:lnTo>
                  <a:pt x="212204" y="30352"/>
                </a:lnTo>
                <a:lnTo>
                  <a:pt x="212204" y="0"/>
                </a:lnTo>
                <a:close/>
              </a:path>
              <a:path w="574675" h="113664">
                <a:moveTo>
                  <a:pt x="102323" y="0"/>
                </a:moveTo>
                <a:lnTo>
                  <a:pt x="92837" y="0"/>
                </a:lnTo>
                <a:lnTo>
                  <a:pt x="92837" y="111251"/>
                </a:lnTo>
                <a:lnTo>
                  <a:pt x="102323" y="111251"/>
                </a:lnTo>
                <a:lnTo>
                  <a:pt x="10232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97278" y="2527554"/>
            <a:ext cx="3143504" cy="1135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07584" y="2526919"/>
            <a:ext cx="1527175" cy="1135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99021" y="2527554"/>
            <a:ext cx="103250" cy="1112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55967" y="2743326"/>
            <a:ext cx="111315" cy="1107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25092" y="2743961"/>
            <a:ext cx="451484" cy="111760"/>
          </a:xfrm>
          <a:custGeom>
            <a:avLst/>
            <a:gdLst/>
            <a:ahLst/>
            <a:cxnLst/>
            <a:rect l="l" t="t" r="r" b="b"/>
            <a:pathLst>
              <a:path w="451484" h="111760">
                <a:moveTo>
                  <a:pt x="139357" y="69341"/>
                </a:moveTo>
                <a:lnTo>
                  <a:pt x="129870" y="69341"/>
                </a:lnTo>
                <a:lnTo>
                  <a:pt x="129870" y="110109"/>
                </a:lnTo>
                <a:lnTo>
                  <a:pt x="205485" y="110109"/>
                </a:lnTo>
                <a:lnTo>
                  <a:pt x="205485" y="102488"/>
                </a:lnTo>
                <a:lnTo>
                  <a:pt x="139357" y="102488"/>
                </a:lnTo>
                <a:lnTo>
                  <a:pt x="139357" y="89026"/>
                </a:lnTo>
                <a:lnTo>
                  <a:pt x="205485" y="89026"/>
                </a:lnTo>
                <a:lnTo>
                  <a:pt x="205485" y="81534"/>
                </a:lnTo>
                <a:lnTo>
                  <a:pt x="139357" y="81534"/>
                </a:lnTo>
                <a:lnTo>
                  <a:pt x="139357" y="69341"/>
                </a:lnTo>
                <a:close/>
              </a:path>
              <a:path w="451484" h="111760">
                <a:moveTo>
                  <a:pt x="205485" y="89026"/>
                </a:moveTo>
                <a:lnTo>
                  <a:pt x="196215" y="89026"/>
                </a:lnTo>
                <a:lnTo>
                  <a:pt x="196215" y="102488"/>
                </a:lnTo>
                <a:lnTo>
                  <a:pt x="205485" y="102488"/>
                </a:lnTo>
                <a:lnTo>
                  <a:pt x="205485" y="89026"/>
                </a:lnTo>
                <a:close/>
              </a:path>
              <a:path w="451484" h="111760">
                <a:moveTo>
                  <a:pt x="205485" y="69341"/>
                </a:moveTo>
                <a:lnTo>
                  <a:pt x="196215" y="69341"/>
                </a:lnTo>
                <a:lnTo>
                  <a:pt x="196215" y="81534"/>
                </a:lnTo>
                <a:lnTo>
                  <a:pt x="205485" y="81534"/>
                </a:lnTo>
                <a:lnTo>
                  <a:pt x="205485" y="69341"/>
                </a:lnTo>
                <a:close/>
              </a:path>
              <a:path w="451484" h="111760">
                <a:moveTo>
                  <a:pt x="87414" y="64388"/>
                </a:moveTo>
                <a:lnTo>
                  <a:pt x="12153" y="64388"/>
                </a:lnTo>
                <a:lnTo>
                  <a:pt x="12153" y="71627"/>
                </a:lnTo>
                <a:lnTo>
                  <a:pt x="77673" y="71627"/>
                </a:lnTo>
                <a:lnTo>
                  <a:pt x="77673" y="83312"/>
                </a:lnTo>
                <a:lnTo>
                  <a:pt x="12153" y="83312"/>
                </a:lnTo>
                <a:lnTo>
                  <a:pt x="12153" y="110109"/>
                </a:lnTo>
                <a:lnTo>
                  <a:pt x="90703" y="110109"/>
                </a:lnTo>
                <a:lnTo>
                  <a:pt x="90703" y="102870"/>
                </a:lnTo>
                <a:lnTo>
                  <a:pt x="21894" y="102870"/>
                </a:lnTo>
                <a:lnTo>
                  <a:pt x="21894" y="90550"/>
                </a:lnTo>
                <a:lnTo>
                  <a:pt x="87414" y="90550"/>
                </a:lnTo>
                <a:lnTo>
                  <a:pt x="87414" y="64388"/>
                </a:lnTo>
                <a:close/>
              </a:path>
              <a:path w="451484" h="111760">
                <a:moveTo>
                  <a:pt x="157225" y="29717"/>
                </a:moveTo>
                <a:lnTo>
                  <a:pt x="138849" y="29717"/>
                </a:lnTo>
                <a:lnTo>
                  <a:pt x="131622" y="31368"/>
                </a:lnTo>
                <a:lnTo>
                  <a:pt x="126263" y="34543"/>
                </a:lnTo>
                <a:lnTo>
                  <a:pt x="120903" y="37846"/>
                </a:lnTo>
                <a:lnTo>
                  <a:pt x="118323" y="41655"/>
                </a:lnTo>
                <a:lnTo>
                  <a:pt x="118237" y="51053"/>
                </a:lnTo>
                <a:lnTo>
                  <a:pt x="120903" y="54863"/>
                </a:lnTo>
                <a:lnTo>
                  <a:pt x="126263" y="58165"/>
                </a:lnTo>
                <a:lnTo>
                  <a:pt x="131622" y="61340"/>
                </a:lnTo>
                <a:lnTo>
                  <a:pt x="138810" y="62991"/>
                </a:lnTo>
                <a:lnTo>
                  <a:pt x="157098" y="62991"/>
                </a:lnTo>
                <a:lnTo>
                  <a:pt x="164337" y="61340"/>
                </a:lnTo>
                <a:lnTo>
                  <a:pt x="169544" y="58165"/>
                </a:lnTo>
                <a:lnTo>
                  <a:pt x="173812" y="55625"/>
                </a:lnTo>
                <a:lnTo>
                  <a:pt x="141630" y="55625"/>
                </a:lnTo>
                <a:lnTo>
                  <a:pt x="136778" y="54863"/>
                </a:lnTo>
                <a:lnTo>
                  <a:pt x="133413" y="53086"/>
                </a:lnTo>
                <a:lnTo>
                  <a:pt x="130035" y="51435"/>
                </a:lnTo>
                <a:lnTo>
                  <a:pt x="128346" y="49275"/>
                </a:lnTo>
                <a:lnTo>
                  <a:pt x="128346" y="43561"/>
                </a:lnTo>
                <a:lnTo>
                  <a:pt x="130035" y="41148"/>
                </a:lnTo>
                <a:lnTo>
                  <a:pt x="133413" y="39370"/>
                </a:lnTo>
                <a:lnTo>
                  <a:pt x="136778" y="37718"/>
                </a:lnTo>
                <a:lnTo>
                  <a:pt x="141630" y="36829"/>
                </a:lnTo>
                <a:lnTo>
                  <a:pt x="172950" y="36829"/>
                </a:lnTo>
                <a:lnTo>
                  <a:pt x="169672" y="34671"/>
                </a:lnTo>
                <a:lnTo>
                  <a:pt x="164465" y="31368"/>
                </a:lnTo>
                <a:lnTo>
                  <a:pt x="157225" y="29717"/>
                </a:lnTo>
                <a:close/>
              </a:path>
              <a:path w="451484" h="111760">
                <a:moveTo>
                  <a:pt x="172950" y="36829"/>
                </a:moveTo>
                <a:lnTo>
                  <a:pt x="154304" y="36829"/>
                </a:lnTo>
                <a:lnTo>
                  <a:pt x="159257" y="37718"/>
                </a:lnTo>
                <a:lnTo>
                  <a:pt x="162432" y="39750"/>
                </a:lnTo>
                <a:lnTo>
                  <a:pt x="165734" y="41655"/>
                </a:lnTo>
                <a:lnTo>
                  <a:pt x="167259" y="43941"/>
                </a:lnTo>
                <a:lnTo>
                  <a:pt x="167259" y="49275"/>
                </a:lnTo>
                <a:lnTo>
                  <a:pt x="165734" y="51562"/>
                </a:lnTo>
                <a:lnTo>
                  <a:pt x="162432" y="53212"/>
                </a:lnTo>
                <a:lnTo>
                  <a:pt x="159257" y="54863"/>
                </a:lnTo>
                <a:lnTo>
                  <a:pt x="154304" y="55625"/>
                </a:lnTo>
                <a:lnTo>
                  <a:pt x="173812" y="55625"/>
                </a:lnTo>
                <a:lnTo>
                  <a:pt x="174878" y="54990"/>
                </a:lnTo>
                <a:lnTo>
                  <a:pt x="177419" y="51053"/>
                </a:lnTo>
                <a:lnTo>
                  <a:pt x="177419" y="42037"/>
                </a:lnTo>
                <a:lnTo>
                  <a:pt x="174878" y="38100"/>
                </a:lnTo>
                <a:lnTo>
                  <a:pt x="172950" y="36829"/>
                </a:lnTo>
                <a:close/>
              </a:path>
              <a:path w="451484" h="111760">
                <a:moveTo>
                  <a:pt x="182879" y="16128"/>
                </a:moveTo>
                <a:lnTo>
                  <a:pt x="112915" y="16128"/>
                </a:lnTo>
                <a:lnTo>
                  <a:pt x="112915" y="23622"/>
                </a:lnTo>
                <a:lnTo>
                  <a:pt x="182879" y="23622"/>
                </a:lnTo>
                <a:lnTo>
                  <a:pt x="182879" y="16128"/>
                </a:lnTo>
                <a:close/>
              </a:path>
              <a:path w="451484" h="111760">
                <a:moveTo>
                  <a:pt x="53517" y="7365"/>
                </a:moveTo>
                <a:lnTo>
                  <a:pt x="0" y="7365"/>
                </a:lnTo>
                <a:lnTo>
                  <a:pt x="0" y="51688"/>
                </a:lnTo>
                <a:lnTo>
                  <a:pt x="53517" y="51688"/>
                </a:lnTo>
                <a:lnTo>
                  <a:pt x="53517" y="44068"/>
                </a:lnTo>
                <a:lnTo>
                  <a:pt x="9359" y="44068"/>
                </a:lnTo>
                <a:lnTo>
                  <a:pt x="9359" y="15112"/>
                </a:lnTo>
                <a:lnTo>
                  <a:pt x="53517" y="15112"/>
                </a:lnTo>
                <a:lnTo>
                  <a:pt x="53517" y="7365"/>
                </a:lnTo>
                <a:close/>
              </a:path>
              <a:path w="451484" h="111760">
                <a:moveTo>
                  <a:pt x="53517" y="15112"/>
                </a:moveTo>
                <a:lnTo>
                  <a:pt x="44145" y="15112"/>
                </a:lnTo>
                <a:lnTo>
                  <a:pt x="44145" y="44068"/>
                </a:lnTo>
                <a:lnTo>
                  <a:pt x="53517" y="44068"/>
                </a:lnTo>
                <a:lnTo>
                  <a:pt x="53517" y="15112"/>
                </a:lnTo>
                <a:close/>
              </a:path>
              <a:path w="451484" h="111760">
                <a:moveTo>
                  <a:pt x="403097" y="13715"/>
                </a:moveTo>
                <a:lnTo>
                  <a:pt x="348741" y="13715"/>
                </a:lnTo>
                <a:lnTo>
                  <a:pt x="348741" y="85089"/>
                </a:lnTo>
                <a:lnTo>
                  <a:pt x="366394" y="85089"/>
                </a:lnTo>
                <a:lnTo>
                  <a:pt x="373253" y="84962"/>
                </a:lnTo>
                <a:lnTo>
                  <a:pt x="380110" y="84709"/>
                </a:lnTo>
                <a:lnTo>
                  <a:pt x="387476" y="84582"/>
                </a:lnTo>
                <a:lnTo>
                  <a:pt x="394588" y="84200"/>
                </a:lnTo>
                <a:lnTo>
                  <a:pt x="412750" y="82168"/>
                </a:lnTo>
                <a:lnTo>
                  <a:pt x="415416" y="81661"/>
                </a:lnTo>
                <a:lnTo>
                  <a:pt x="415416" y="77342"/>
                </a:lnTo>
                <a:lnTo>
                  <a:pt x="358140" y="77342"/>
                </a:lnTo>
                <a:lnTo>
                  <a:pt x="358140" y="21462"/>
                </a:lnTo>
                <a:lnTo>
                  <a:pt x="403097" y="21462"/>
                </a:lnTo>
                <a:lnTo>
                  <a:pt x="403097" y="13715"/>
                </a:lnTo>
                <a:close/>
              </a:path>
              <a:path w="451484" h="111760">
                <a:moveTo>
                  <a:pt x="415416" y="74040"/>
                </a:moveTo>
                <a:lnTo>
                  <a:pt x="358140" y="77342"/>
                </a:lnTo>
                <a:lnTo>
                  <a:pt x="415416" y="77342"/>
                </a:lnTo>
                <a:lnTo>
                  <a:pt x="415416" y="74040"/>
                </a:lnTo>
                <a:close/>
              </a:path>
              <a:path w="451484" h="111760">
                <a:moveTo>
                  <a:pt x="245237" y="10667"/>
                </a:moveTo>
                <a:lnTo>
                  <a:pt x="235712" y="10667"/>
                </a:lnTo>
                <a:lnTo>
                  <a:pt x="235712" y="83947"/>
                </a:lnTo>
                <a:lnTo>
                  <a:pt x="255015" y="83947"/>
                </a:lnTo>
                <a:lnTo>
                  <a:pt x="262000" y="83820"/>
                </a:lnTo>
                <a:lnTo>
                  <a:pt x="268478" y="83565"/>
                </a:lnTo>
                <a:lnTo>
                  <a:pt x="275209" y="83438"/>
                </a:lnTo>
                <a:lnTo>
                  <a:pt x="282194" y="82803"/>
                </a:lnTo>
                <a:lnTo>
                  <a:pt x="296418" y="80772"/>
                </a:lnTo>
                <a:lnTo>
                  <a:pt x="301878" y="79883"/>
                </a:lnTo>
                <a:lnTo>
                  <a:pt x="305816" y="79121"/>
                </a:lnTo>
                <a:lnTo>
                  <a:pt x="305816" y="75946"/>
                </a:lnTo>
                <a:lnTo>
                  <a:pt x="245237" y="75946"/>
                </a:lnTo>
                <a:lnTo>
                  <a:pt x="245237" y="10667"/>
                </a:lnTo>
                <a:close/>
              </a:path>
              <a:path w="451484" h="111760">
                <a:moveTo>
                  <a:pt x="305816" y="71374"/>
                </a:moveTo>
                <a:lnTo>
                  <a:pt x="245237" y="75946"/>
                </a:lnTo>
                <a:lnTo>
                  <a:pt x="305816" y="75946"/>
                </a:lnTo>
                <a:lnTo>
                  <a:pt x="305816" y="71374"/>
                </a:lnTo>
                <a:close/>
              </a:path>
              <a:path w="451484" h="111760">
                <a:moveTo>
                  <a:pt x="165862" y="762"/>
                </a:moveTo>
                <a:lnTo>
                  <a:pt x="129108" y="762"/>
                </a:lnTo>
                <a:lnTo>
                  <a:pt x="129108" y="8127"/>
                </a:lnTo>
                <a:lnTo>
                  <a:pt x="165862" y="8127"/>
                </a:lnTo>
                <a:lnTo>
                  <a:pt x="165862" y="762"/>
                </a:lnTo>
                <a:close/>
              </a:path>
              <a:path w="451484" h="111760">
                <a:moveTo>
                  <a:pt x="432943" y="0"/>
                </a:moveTo>
                <a:lnTo>
                  <a:pt x="423544" y="0"/>
                </a:lnTo>
                <a:lnTo>
                  <a:pt x="423544" y="111251"/>
                </a:lnTo>
                <a:lnTo>
                  <a:pt x="432943" y="111251"/>
                </a:lnTo>
                <a:lnTo>
                  <a:pt x="432943" y="53339"/>
                </a:lnTo>
                <a:lnTo>
                  <a:pt x="450976" y="53339"/>
                </a:lnTo>
                <a:lnTo>
                  <a:pt x="450976" y="45338"/>
                </a:lnTo>
                <a:lnTo>
                  <a:pt x="432943" y="45338"/>
                </a:lnTo>
                <a:lnTo>
                  <a:pt x="432943" y="0"/>
                </a:lnTo>
                <a:close/>
              </a:path>
              <a:path w="451484" h="111760">
                <a:moveTo>
                  <a:pt x="323469" y="0"/>
                </a:moveTo>
                <a:lnTo>
                  <a:pt x="313944" y="0"/>
                </a:lnTo>
                <a:lnTo>
                  <a:pt x="313944" y="111251"/>
                </a:lnTo>
                <a:lnTo>
                  <a:pt x="323469" y="111251"/>
                </a:lnTo>
                <a:lnTo>
                  <a:pt x="323469" y="0"/>
                </a:lnTo>
                <a:close/>
              </a:path>
              <a:path w="451484" h="111760">
                <a:moveTo>
                  <a:pt x="205485" y="0"/>
                </a:moveTo>
                <a:lnTo>
                  <a:pt x="196215" y="0"/>
                </a:lnTo>
                <a:lnTo>
                  <a:pt x="196215" y="62991"/>
                </a:lnTo>
                <a:lnTo>
                  <a:pt x="205485" y="62991"/>
                </a:lnTo>
                <a:lnTo>
                  <a:pt x="205485" y="36449"/>
                </a:lnTo>
                <a:lnTo>
                  <a:pt x="222250" y="36449"/>
                </a:lnTo>
                <a:lnTo>
                  <a:pt x="222250" y="28701"/>
                </a:lnTo>
                <a:lnTo>
                  <a:pt x="205485" y="28701"/>
                </a:lnTo>
                <a:lnTo>
                  <a:pt x="205485" y="0"/>
                </a:lnTo>
                <a:close/>
              </a:path>
              <a:path w="451484" h="111760">
                <a:moveTo>
                  <a:pt x="87414" y="0"/>
                </a:moveTo>
                <a:lnTo>
                  <a:pt x="78054" y="0"/>
                </a:lnTo>
                <a:lnTo>
                  <a:pt x="78054" y="57912"/>
                </a:lnTo>
                <a:lnTo>
                  <a:pt x="87414" y="57912"/>
                </a:lnTo>
                <a:lnTo>
                  <a:pt x="87414" y="31623"/>
                </a:lnTo>
                <a:lnTo>
                  <a:pt x="104228" y="31623"/>
                </a:lnTo>
                <a:lnTo>
                  <a:pt x="104228" y="23495"/>
                </a:lnTo>
                <a:lnTo>
                  <a:pt x="87414" y="23495"/>
                </a:lnTo>
                <a:lnTo>
                  <a:pt x="8741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85341" y="283761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667001" y="2743961"/>
            <a:ext cx="844677" cy="11341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75941" y="2743454"/>
            <a:ext cx="2004313" cy="1140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659121" y="2743454"/>
            <a:ext cx="448309" cy="111760"/>
          </a:xfrm>
          <a:custGeom>
            <a:avLst/>
            <a:gdLst/>
            <a:ahLst/>
            <a:cxnLst/>
            <a:rect l="l" t="t" r="r" b="b"/>
            <a:pathLst>
              <a:path w="448310" h="111760">
                <a:moveTo>
                  <a:pt x="245872" y="79375"/>
                </a:moveTo>
                <a:lnTo>
                  <a:pt x="236347" y="79375"/>
                </a:lnTo>
                <a:lnTo>
                  <a:pt x="236347" y="109347"/>
                </a:lnTo>
                <a:lnTo>
                  <a:pt x="321055" y="109347"/>
                </a:lnTo>
                <a:lnTo>
                  <a:pt x="321055" y="101473"/>
                </a:lnTo>
                <a:lnTo>
                  <a:pt x="245872" y="101473"/>
                </a:lnTo>
                <a:lnTo>
                  <a:pt x="245872" y="79375"/>
                </a:lnTo>
                <a:close/>
              </a:path>
              <a:path w="448310" h="111760">
                <a:moveTo>
                  <a:pt x="283082" y="68453"/>
                </a:moveTo>
                <a:lnTo>
                  <a:pt x="273685" y="68453"/>
                </a:lnTo>
                <a:lnTo>
                  <a:pt x="273685" y="92329"/>
                </a:lnTo>
                <a:lnTo>
                  <a:pt x="283082" y="92329"/>
                </a:lnTo>
                <a:lnTo>
                  <a:pt x="283082" y="68453"/>
                </a:lnTo>
                <a:close/>
              </a:path>
              <a:path w="448310" h="111760">
                <a:moveTo>
                  <a:pt x="332486" y="60579"/>
                </a:moveTo>
                <a:lnTo>
                  <a:pt x="221106" y="60579"/>
                </a:lnTo>
                <a:lnTo>
                  <a:pt x="221106" y="68453"/>
                </a:lnTo>
                <a:lnTo>
                  <a:pt x="332486" y="68453"/>
                </a:lnTo>
                <a:lnTo>
                  <a:pt x="332486" y="60579"/>
                </a:lnTo>
                <a:close/>
              </a:path>
              <a:path w="448310" h="111760">
                <a:moveTo>
                  <a:pt x="361568" y="77216"/>
                </a:moveTo>
                <a:lnTo>
                  <a:pt x="352170" y="77216"/>
                </a:lnTo>
                <a:lnTo>
                  <a:pt x="352170" y="109347"/>
                </a:lnTo>
                <a:lnTo>
                  <a:pt x="436879" y="109347"/>
                </a:lnTo>
                <a:lnTo>
                  <a:pt x="436879" y="101473"/>
                </a:lnTo>
                <a:lnTo>
                  <a:pt x="361568" y="101473"/>
                </a:lnTo>
                <a:lnTo>
                  <a:pt x="361568" y="77216"/>
                </a:lnTo>
                <a:close/>
              </a:path>
              <a:path w="448310" h="111760">
                <a:moveTo>
                  <a:pt x="165480" y="75184"/>
                </a:moveTo>
                <a:lnTo>
                  <a:pt x="155955" y="75184"/>
                </a:lnTo>
                <a:lnTo>
                  <a:pt x="155955" y="111760"/>
                </a:lnTo>
                <a:lnTo>
                  <a:pt x="165480" y="111760"/>
                </a:lnTo>
                <a:lnTo>
                  <a:pt x="165480" y="75184"/>
                </a:lnTo>
                <a:close/>
              </a:path>
              <a:path w="448310" h="111760">
                <a:moveTo>
                  <a:pt x="216662" y="67310"/>
                </a:moveTo>
                <a:lnTo>
                  <a:pt x="105282" y="67310"/>
                </a:lnTo>
                <a:lnTo>
                  <a:pt x="105282" y="75184"/>
                </a:lnTo>
                <a:lnTo>
                  <a:pt x="216662" y="75184"/>
                </a:lnTo>
                <a:lnTo>
                  <a:pt x="216662" y="67310"/>
                </a:lnTo>
                <a:close/>
              </a:path>
              <a:path w="448310" h="111760">
                <a:moveTo>
                  <a:pt x="448310" y="59182"/>
                </a:moveTo>
                <a:lnTo>
                  <a:pt x="336930" y="59182"/>
                </a:lnTo>
                <a:lnTo>
                  <a:pt x="336930" y="67056"/>
                </a:lnTo>
                <a:lnTo>
                  <a:pt x="448310" y="67056"/>
                </a:lnTo>
                <a:lnTo>
                  <a:pt x="448310" y="59182"/>
                </a:lnTo>
                <a:close/>
              </a:path>
              <a:path w="448310" h="111760">
                <a:moveTo>
                  <a:pt x="130048" y="3937"/>
                </a:moveTo>
                <a:lnTo>
                  <a:pt x="120523" y="3937"/>
                </a:lnTo>
                <a:lnTo>
                  <a:pt x="120523" y="52832"/>
                </a:lnTo>
                <a:lnTo>
                  <a:pt x="201422" y="52832"/>
                </a:lnTo>
                <a:lnTo>
                  <a:pt x="201422" y="45085"/>
                </a:lnTo>
                <a:lnTo>
                  <a:pt x="130048" y="45085"/>
                </a:lnTo>
                <a:lnTo>
                  <a:pt x="130048" y="26543"/>
                </a:lnTo>
                <a:lnTo>
                  <a:pt x="201422" y="26543"/>
                </a:lnTo>
                <a:lnTo>
                  <a:pt x="201422" y="18796"/>
                </a:lnTo>
                <a:lnTo>
                  <a:pt x="130048" y="18796"/>
                </a:lnTo>
                <a:lnTo>
                  <a:pt x="130048" y="3937"/>
                </a:lnTo>
                <a:close/>
              </a:path>
              <a:path w="448310" h="111760">
                <a:moveTo>
                  <a:pt x="201422" y="26543"/>
                </a:moveTo>
                <a:lnTo>
                  <a:pt x="192024" y="26543"/>
                </a:lnTo>
                <a:lnTo>
                  <a:pt x="192024" y="45085"/>
                </a:lnTo>
                <a:lnTo>
                  <a:pt x="201422" y="45085"/>
                </a:lnTo>
                <a:lnTo>
                  <a:pt x="201422" y="26543"/>
                </a:lnTo>
                <a:close/>
              </a:path>
              <a:path w="448310" h="111760">
                <a:moveTo>
                  <a:pt x="201422" y="3937"/>
                </a:moveTo>
                <a:lnTo>
                  <a:pt x="192024" y="3937"/>
                </a:lnTo>
                <a:lnTo>
                  <a:pt x="192024" y="18796"/>
                </a:lnTo>
                <a:lnTo>
                  <a:pt x="201422" y="18796"/>
                </a:lnTo>
                <a:lnTo>
                  <a:pt x="201422" y="3937"/>
                </a:lnTo>
                <a:close/>
              </a:path>
              <a:path w="448310" h="111760">
                <a:moveTo>
                  <a:pt x="245744" y="3048"/>
                </a:moveTo>
                <a:lnTo>
                  <a:pt x="236347" y="3048"/>
                </a:lnTo>
                <a:lnTo>
                  <a:pt x="236347" y="48768"/>
                </a:lnTo>
                <a:lnTo>
                  <a:pt x="317245" y="48768"/>
                </a:lnTo>
                <a:lnTo>
                  <a:pt x="317245" y="41275"/>
                </a:lnTo>
                <a:lnTo>
                  <a:pt x="245744" y="41275"/>
                </a:lnTo>
                <a:lnTo>
                  <a:pt x="245744" y="24003"/>
                </a:lnTo>
                <a:lnTo>
                  <a:pt x="317245" y="24003"/>
                </a:lnTo>
                <a:lnTo>
                  <a:pt x="317245" y="16383"/>
                </a:lnTo>
                <a:lnTo>
                  <a:pt x="245744" y="16383"/>
                </a:lnTo>
                <a:lnTo>
                  <a:pt x="245744" y="3048"/>
                </a:lnTo>
                <a:close/>
              </a:path>
              <a:path w="448310" h="111760">
                <a:moveTo>
                  <a:pt x="317245" y="24003"/>
                </a:moveTo>
                <a:lnTo>
                  <a:pt x="307975" y="24003"/>
                </a:lnTo>
                <a:lnTo>
                  <a:pt x="307975" y="41275"/>
                </a:lnTo>
                <a:lnTo>
                  <a:pt x="317245" y="41275"/>
                </a:lnTo>
                <a:lnTo>
                  <a:pt x="317245" y="24003"/>
                </a:lnTo>
                <a:close/>
              </a:path>
              <a:path w="448310" h="111760">
                <a:moveTo>
                  <a:pt x="317245" y="3048"/>
                </a:moveTo>
                <a:lnTo>
                  <a:pt x="307975" y="3048"/>
                </a:lnTo>
                <a:lnTo>
                  <a:pt x="307975" y="16383"/>
                </a:lnTo>
                <a:lnTo>
                  <a:pt x="317245" y="16383"/>
                </a:lnTo>
                <a:lnTo>
                  <a:pt x="317245" y="3048"/>
                </a:lnTo>
                <a:close/>
              </a:path>
              <a:path w="448310" h="111760">
                <a:moveTo>
                  <a:pt x="39624" y="14986"/>
                </a:moveTo>
                <a:lnTo>
                  <a:pt x="0" y="14986"/>
                </a:lnTo>
                <a:lnTo>
                  <a:pt x="0" y="85979"/>
                </a:lnTo>
                <a:lnTo>
                  <a:pt x="13969" y="85979"/>
                </a:lnTo>
                <a:lnTo>
                  <a:pt x="19557" y="85851"/>
                </a:lnTo>
                <a:lnTo>
                  <a:pt x="25145" y="85598"/>
                </a:lnTo>
                <a:lnTo>
                  <a:pt x="30861" y="85471"/>
                </a:lnTo>
                <a:lnTo>
                  <a:pt x="35813" y="85090"/>
                </a:lnTo>
                <a:lnTo>
                  <a:pt x="43814" y="84074"/>
                </a:lnTo>
                <a:lnTo>
                  <a:pt x="46736" y="83566"/>
                </a:lnTo>
                <a:lnTo>
                  <a:pt x="48767" y="83185"/>
                </a:lnTo>
                <a:lnTo>
                  <a:pt x="48767" y="77978"/>
                </a:lnTo>
                <a:lnTo>
                  <a:pt x="9525" y="77978"/>
                </a:lnTo>
                <a:lnTo>
                  <a:pt x="9525" y="22860"/>
                </a:lnTo>
                <a:lnTo>
                  <a:pt x="39624" y="22860"/>
                </a:lnTo>
                <a:lnTo>
                  <a:pt x="39624" y="14986"/>
                </a:lnTo>
                <a:close/>
              </a:path>
              <a:path w="448310" h="111760">
                <a:moveTo>
                  <a:pt x="48767" y="75437"/>
                </a:moveTo>
                <a:lnTo>
                  <a:pt x="46481" y="75692"/>
                </a:lnTo>
                <a:lnTo>
                  <a:pt x="43433" y="76200"/>
                </a:lnTo>
                <a:lnTo>
                  <a:pt x="35432" y="77216"/>
                </a:lnTo>
                <a:lnTo>
                  <a:pt x="31495" y="77597"/>
                </a:lnTo>
                <a:lnTo>
                  <a:pt x="27686" y="77724"/>
                </a:lnTo>
                <a:lnTo>
                  <a:pt x="9525" y="77978"/>
                </a:lnTo>
                <a:lnTo>
                  <a:pt x="48767" y="77978"/>
                </a:lnTo>
                <a:lnTo>
                  <a:pt x="48767" y="75437"/>
                </a:lnTo>
                <a:close/>
              </a:path>
              <a:path w="448310" h="111760">
                <a:moveTo>
                  <a:pt x="392429" y="0"/>
                </a:moveTo>
                <a:lnTo>
                  <a:pt x="354329" y="11811"/>
                </a:lnTo>
                <a:lnTo>
                  <a:pt x="350647" y="30734"/>
                </a:lnTo>
                <a:lnTo>
                  <a:pt x="354329" y="36195"/>
                </a:lnTo>
                <a:lnTo>
                  <a:pt x="392429" y="47244"/>
                </a:lnTo>
                <a:lnTo>
                  <a:pt x="401788" y="46819"/>
                </a:lnTo>
                <a:lnTo>
                  <a:pt x="410051" y="45561"/>
                </a:lnTo>
                <a:lnTo>
                  <a:pt x="417218" y="43493"/>
                </a:lnTo>
                <a:lnTo>
                  <a:pt x="423290" y="40640"/>
                </a:lnTo>
                <a:lnTo>
                  <a:pt x="425152" y="39497"/>
                </a:lnTo>
                <a:lnTo>
                  <a:pt x="383666" y="39497"/>
                </a:lnTo>
                <a:lnTo>
                  <a:pt x="376174" y="38100"/>
                </a:lnTo>
                <a:lnTo>
                  <a:pt x="369950" y="35306"/>
                </a:lnTo>
                <a:lnTo>
                  <a:pt x="363727" y="32638"/>
                </a:lnTo>
                <a:lnTo>
                  <a:pt x="360679" y="28829"/>
                </a:lnTo>
                <a:lnTo>
                  <a:pt x="360774" y="19176"/>
                </a:lnTo>
                <a:lnTo>
                  <a:pt x="363600" y="15367"/>
                </a:lnTo>
                <a:lnTo>
                  <a:pt x="375792" y="9017"/>
                </a:lnTo>
                <a:lnTo>
                  <a:pt x="383286" y="7493"/>
                </a:lnTo>
                <a:lnTo>
                  <a:pt x="423968" y="7493"/>
                </a:lnTo>
                <a:lnTo>
                  <a:pt x="423163" y="6985"/>
                </a:lnTo>
                <a:lnTo>
                  <a:pt x="417165" y="3911"/>
                </a:lnTo>
                <a:lnTo>
                  <a:pt x="410035" y="1730"/>
                </a:lnTo>
                <a:lnTo>
                  <a:pt x="401786" y="430"/>
                </a:lnTo>
                <a:lnTo>
                  <a:pt x="392429" y="0"/>
                </a:lnTo>
                <a:close/>
              </a:path>
              <a:path w="448310" h="111760">
                <a:moveTo>
                  <a:pt x="423968" y="7493"/>
                </a:moveTo>
                <a:lnTo>
                  <a:pt x="401700" y="7493"/>
                </a:lnTo>
                <a:lnTo>
                  <a:pt x="409320" y="9017"/>
                </a:lnTo>
                <a:lnTo>
                  <a:pt x="415289" y="12192"/>
                </a:lnTo>
                <a:lnTo>
                  <a:pt x="421258" y="15240"/>
                </a:lnTo>
                <a:lnTo>
                  <a:pt x="424306" y="19176"/>
                </a:lnTo>
                <a:lnTo>
                  <a:pt x="424306" y="28829"/>
                </a:lnTo>
                <a:lnTo>
                  <a:pt x="421131" y="32638"/>
                </a:lnTo>
                <a:lnTo>
                  <a:pt x="415036" y="35306"/>
                </a:lnTo>
                <a:lnTo>
                  <a:pt x="408939" y="38100"/>
                </a:lnTo>
                <a:lnTo>
                  <a:pt x="401447" y="39497"/>
                </a:lnTo>
                <a:lnTo>
                  <a:pt x="425152" y="39497"/>
                </a:lnTo>
                <a:lnTo>
                  <a:pt x="430529" y="36195"/>
                </a:lnTo>
                <a:lnTo>
                  <a:pt x="434086" y="30734"/>
                </a:lnTo>
                <a:lnTo>
                  <a:pt x="434086" y="17272"/>
                </a:lnTo>
                <a:lnTo>
                  <a:pt x="430402" y="11557"/>
                </a:lnTo>
                <a:lnTo>
                  <a:pt x="423968" y="7493"/>
                </a:lnTo>
                <a:close/>
              </a:path>
              <a:path w="448310" h="111760">
                <a:moveTo>
                  <a:pt x="91312" y="52832"/>
                </a:moveTo>
                <a:lnTo>
                  <a:pt x="82041" y="52832"/>
                </a:lnTo>
                <a:lnTo>
                  <a:pt x="82041" y="111760"/>
                </a:lnTo>
                <a:lnTo>
                  <a:pt x="91312" y="111760"/>
                </a:lnTo>
                <a:lnTo>
                  <a:pt x="91312" y="52832"/>
                </a:lnTo>
                <a:close/>
              </a:path>
              <a:path w="448310" h="111760">
                <a:moveTo>
                  <a:pt x="64769" y="3048"/>
                </a:moveTo>
                <a:lnTo>
                  <a:pt x="55499" y="3048"/>
                </a:lnTo>
                <a:lnTo>
                  <a:pt x="55499" y="106807"/>
                </a:lnTo>
                <a:lnTo>
                  <a:pt x="64769" y="106807"/>
                </a:lnTo>
                <a:lnTo>
                  <a:pt x="64769" y="52832"/>
                </a:lnTo>
                <a:lnTo>
                  <a:pt x="91312" y="52832"/>
                </a:lnTo>
                <a:lnTo>
                  <a:pt x="91312" y="44704"/>
                </a:lnTo>
                <a:lnTo>
                  <a:pt x="64769" y="44704"/>
                </a:lnTo>
                <a:lnTo>
                  <a:pt x="64769" y="3048"/>
                </a:lnTo>
                <a:close/>
              </a:path>
              <a:path w="448310" h="111760">
                <a:moveTo>
                  <a:pt x="91312" y="508"/>
                </a:moveTo>
                <a:lnTo>
                  <a:pt x="82041" y="508"/>
                </a:lnTo>
                <a:lnTo>
                  <a:pt x="82041" y="44704"/>
                </a:lnTo>
                <a:lnTo>
                  <a:pt x="91312" y="44704"/>
                </a:lnTo>
                <a:lnTo>
                  <a:pt x="91312" y="50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171694" y="2743961"/>
            <a:ext cx="451484" cy="113664"/>
          </a:xfrm>
          <a:custGeom>
            <a:avLst/>
            <a:gdLst/>
            <a:ahLst/>
            <a:cxnLst/>
            <a:rect l="l" t="t" r="r" b="b"/>
            <a:pathLst>
              <a:path w="451485" h="113664">
                <a:moveTo>
                  <a:pt x="203072" y="70358"/>
                </a:moveTo>
                <a:lnTo>
                  <a:pt x="126872" y="70358"/>
                </a:lnTo>
                <a:lnTo>
                  <a:pt x="126872" y="110109"/>
                </a:lnTo>
                <a:lnTo>
                  <a:pt x="203072" y="110109"/>
                </a:lnTo>
                <a:lnTo>
                  <a:pt x="203072" y="102235"/>
                </a:lnTo>
                <a:lnTo>
                  <a:pt x="136143" y="102235"/>
                </a:lnTo>
                <a:lnTo>
                  <a:pt x="136143" y="78232"/>
                </a:lnTo>
                <a:lnTo>
                  <a:pt x="203072" y="78232"/>
                </a:lnTo>
                <a:lnTo>
                  <a:pt x="203072" y="70358"/>
                </a:lnTo>
                <a:close/>
              </a:path>
              <a:path w="451485" h="113664">
                <a:moveTo>
                  <a:pt x="203072" y="78232"/>
                </a:moveTo>
                <a:lnTo>
                  <a:pt x="193675" y="78232"/>
                </a:lnTo>
                <a:lnTo>
                  <a:pt x="193675" y="102235"/>
                </a:lnTo>
                <a:lnTo>
                  <a:pt x="203072" y="102235"/>
                </a:lnTo>
                <a:lnTo>
                  <a:pt x="203072" y="78232"/>
                </a:lnTo>
                <a:close/>
              </a:path>
              <a:path w="451485" h="113664">
                <a:moveTo>
                  <a:pt x="50926" y="69596"/>
                </a:moveTo>
                <a:lnTo>
                  <a:pt x="12953" y="79883"/>
                </a:lnTo>
                <a:lnTo>
                  <a:pt x="9397" y="85216"/>
                </a:lnTo>
                <a:lnTo>
                  <a:pt x="9397" y="98043"/>
                </a:lnTo>
                <a:lnTo>
                  <a:pt x="50926" y="113411"/>
                </a:lnTo>
                <a:lnTo>
                  <a:pt x="60499" y="113030"/>
                </a:lnTo>
                <a:lnTo>
                  <a:pt x="68833" y="111887"/>
                </a:lnTo>
                <a:lnTo>
                  <a:pt x="75930" y="109981"/>
                </a:lnTo>
                <a:lnTo>
                  <a:pt x="81787" y="107314"/>
                </a:lnTo>
                <a:lnTo>
                  <a:pt x="84455" y="105790"/>
                </a:lnTo>
                <a:lnTo>
                  <a:pt x="41528" y="105790"/>
                </a:lnTo>
                <a:lnTo>
                  <a:pt x="33908" y="104521"/>
                </a:lnTo>
                <a:lnTo>
                  <a:pt x="22097" y="99440"/>
                </a:lnTo>
                <a:lnTo>
                  <a:pt x="19176" y="96012"/>
                </a:lnTo>
                <a:lnTo>
                  <a:pt x="19176" y="86995"/>
                </a:lnTo>
                <a:lnTo>
                  <a:pt x="22097" y="83565"/>
                </a:lnTo>
                <a:lnTo>
                  <a:pt x="28066" y="81025"/>
                </a:lnTo>
                <a:lnTo>
                  <a:pt x="33908" y="78612"/>
                </a:lnTo>
                <a:lnTo>
                  <a:pt x="41528" y="77470"/>
                </a:lnTo>
                <a:lnTo>
                  <a:pt x="84677" y="77470"/>
                </a:lnTo>
                <a:lnTo>
                  <a:pt x="81787" y="75818"/>
                </a:lnTo>
                <a:lnTo>
                  <a:pt x="75930" y="73078"/>
                </a:lnTo>
                <a:lnTo>
                  <a:pt x="68834" y="71135"/>
                </a:lnTo>
                <a:lnTo>
                  <a:pt x="60499" y="69978"/>
                </a:lnTo>
                <a:lnTo>
                  <a:pt x="50926" y="69596"/>
                </a:lnTo>
                <a:close/>
              </a:path>
              <a:path w="451485" h="113664">
                <a:moveTo>
                  <a:pt x="84677" y="77470"/>
                </a:moveTo>
                <a:lnTo>
                  <a:pt x="60197" y="77470"/>
                </a:lnTo>
                <a:lnTo>
                  <a:pt x="67817" y="78612"/>
                </a:lnTo>
                <a:lnTo>
                  <a:pt x="79628" y="83692"/>
                </a:lnTo>
                <a:lnTo>
                  <a:pt x="82441" y="86995"/>
                </a:lnTo>
                <a:lnTo>
                  <a:pt x="82550" y="96012"/>
                </a:lnTo>
                <a:lnTo>
                  <a:pt x="79628" y="99440"/>
                </a:lnTo>
                <a:lnTo>
                  <a:pt x="67817" y="104521"/>
                </a:lnTo>
                <a:lnTo>
                  <a:pt x="60197" y="105790"/>
                </a:lnTo>
                <a:lnTo>
                  <a:pt x="84455" y="105790"/>
                </a:lnTo>
                <a:lnTo>
                  <a:pt x="88900" y="103250"/>
                </a:lnTo>
                <a:lnTo>
                  <a:pt x="92455" y="98043"/>
                </a:lnTo>
                <a:lnTo>
                  <a:pt x="92455" y="85216"/>
                </a:lnTo>
                <a:lnTo>
                  <a:pt x="88900" y="79883"/>
                </a:lnTo>
                <a:lnTo>
                  <a:pt x="84677" y="77470"/>
                </a:lnTo>
                <a:close/>
              </a:path>
              <a:path w="451485" h="113664">
                <a:moveTo>
                  <a:pt x="91058" y="45592"/>
                </a:moveTo>
                <a:lnTo>
                  <a:pt x="81660" y="45592"/>
                </a:lnTo>
                <a:lnTo>
                  <a:pt x="81660" y="68452"/>
                </a:lnTo>
                <a:lnTo>
                  <a:pt x="91058" y="68452"/>
                </a:lnTo>
                <a:lnTo>
                  <a:pt x="91058" y="45592"/>
                </a:lnTo>
                <a:close/>
              </a:path>
              <a:path w="451485" h="113664">
                <a:moveTo>
                  <a:pt x="52831" y="8127"/>
                </a:moveTo>
                <a:lnTo>
                  <a:pt x="0" y="8127"/>
                </a:lnTo>
                <a:lnTo>
                  <a:pt x="0" y="56514"/>
                </a:lnTo>
                <a:lnTo>
                  <a:pt x="52831" y="56514"/>
                </a:lnTo>
                <a:lnTo>
                  <a:pt x="52831" y="48640"/>
                </a:lnTo>
                <a:lnTo>
                  <a:pt x="9397" y="48640"/>
                </a:lnTo>
                <a:lnTo>
                  <a:pt x="9397" y="15875"/>
                </a:lnTo>
                <a:lnTo>
                  <a:pt x="52831" y="15875"/>
                </a:lnTo>
                <a:lnTo>
                  <a:pt x="52831" y="8127"/>
                </a:lnTo>
                <a:close/>
              </a:path>
              <a:path w="451485" h="113664">
                <a:moveTo>
                  <a:pt x="52831" y="15875"/>
                </a:moveTo>
                <a:lnTo>
                  <a:pt x="43560" y="15875"/>
                </a:lnTo>
                <a:lnTo>
                  <a:pt x="43560" y="48640"/>
                </a:lnTo>
                <a:lnTo>
                  <a:pt x="52831" y="48640"/>
                </a:lnTo>
                <a:lnTo>
                  <a:pt x="52831" y="45592"/>
                </a:lnTo>
                <a:lnTo>
                  <a:pt x="91058" y="45592"/>
                </a:lnTo>
                <a:lnTo>
                  <a:pt x="91058" y="37973"/>
                </a:lnTo>
                <a:lnTo>
                  <a:pt x="52831" y="37973"/>
                </a:lnTo>
                <a:lnTo>
                  <a:pt x="52831" y="24764"/>
                </a:lnTo>
                <a:lnTo>
                  <a:pt x="91058" y="24764"/>
                </a:lnTo>
                <a:lnTo>
                  <a:pt x="91058" y="17145"/>
                </a:lnTo>
                <a:lnTo>
                  <a:pt x="52831" y="17145"/>
                </a:lnTo>
                <a:lnTo>
                  <a:pt x="52831" y="15875"/>
                </a:lnTo>
                <a:close/>
              </a:path>
              <a:path w="451485" h="113664">
                <a:moveTo>
                  <a:pt x="91058" y="24764"/>
                </a:moveTo>
                <a:lnTo>
                  <a:pt x="81660" y="24764"/>
                </a:lnTo>
                <a:lnTo>
                  <a:pt x="81660" y="37973"/>
                </a:lnTo>
                <a:lnTo>
                  <a:pt x="91058" y="37973"/>
                </a:lnTo>
                <a:lnTo>
                  <a:pt x="91058" y="24764"/>
                </a:lnTo>
                <a:close/>
              </a:path>
              <a:path w="451485" h="113664">
                <a:moveTo>
                  <a:pt x="91058" y="0"/>
                </a:moveTo>
                <a:lnTo>
                  <a:pt x="81660" y="0"/>
                </a:lnTo>
                <a:lnTo>
                  <a:pt x="81660" y="17145"/>
                </a:lnTo>
                <a:lnTo>
                  <a:pt x="91058" y="17145"/>
                </a:lnTo>
                <a:lnTo>
                  <a:pt x="91058" y="0"/>
                </a:lnTo>
                <a:close/>
              </a:path>
              <a:path w="451485" h="113664">
                <a:moveTo>
                  <a:pt x="267588" y="8762"/>
                </a:moveTo>
                <a:lnTo>
                  <a:pt x="249935" y="8762"/>
                </a:lnTo>
                <a:lnTo>
                  <a:pt x="242950" y="12446"/>
                </a:lnTo>
                <a:lnTo>
                  <a:pt x="229742" y="49529"/>
                </a:lnTo>
                <a:lnTo>
                  <a:pt x="230239" y="58292"/>
                </a:lnTo>
                <a:lnTo>
                  <a:pt x="249935" y="90424"/>
                </a:lnTo>
                <a:lnTo>
                  <a:pt x="267588" y="90424"/>
                </a:lnTo>
                <a:lnTo>
                  <a:pt x="274573" y="86740"/>
                </a:lnTo>
                <a:lnTo>
                  <a:pt x="277871" y="81914"/>
                </a:lnTo>
                <a:lnTo>
                  <a:pt x="252602" y="81914"/>
                </a:lnTo>
                <a:lnTo>
                  <a:pt x="247776" y="78739"/>
                </a:lnTo>
                <a:lnTo>
                  <a:pt x="241004" y="66198"/>
                </a:lnTo>
                <a:lnTo>
                  <a:pt x="240891" y="65912"/>
                </a:lnTo>
                <a:lnTo>
                  <a:pt x="239267" y="58420"/>
                </a:lnTo>
                <a:lnTo>
                  <a:pt x="239267" y="40639"/>
                </a:lnTo>
                <a:lnTo>
                  <a:pt x="240918" y="33147"/>
                </a:lnTo>
                <a:lnTo>
                  <a:pt x="247776" y="20447"/>
                </a:lnTo>
                <a:lnTo>
                  <a:pt x="252602" y="17145"/>
                </a:lnTo>
                <a:lnTo>
                  <a:pt x="277895" y="17145"/>
                </a:lnTo>
                <a:lnTo>
                  <a:pt x="274573" y="12446"/>
                </a:lnTo>
                <a:lnTo>
                  <a:pt x="267588" y="8762"/>
                </a:lnTo>
                <a:close/>
              </a:path>
              <a:path w="451485" h="113664">
                <a:moveTo>
                  <a:pt x="277895" y="17145"/>
                </a:moveTo>
                <a:lnTo>
                  <a:pt x="265175" y="17145"/>
                </a:lnTo>
                <a:lnTo>
                  <a:pt x="270001" y="20447"/>
                </a:lnTo>
                <a:lnTo>
                  <a:pt x="276605" y="33147"/>
                </a:lnTo>
                <a:lnTo>
                  <a:pt x="278383" y="40639"/>
                </a:lnTo>
                <a:lnTo>
                  <a:pt x="278354" y="58420"/>
                </a:lnTo>
                <a:lnTo>
                  <a:pt x="276605" y="65912"/>
                </a:lnTo>
                <a:lnTo>
                  <a:pt x="272895" y="73175"/>
                </a:lnTo>
                <a:lnTo>
                  <a:pt x="270001" y="78739"/>
                </a:lnTo>
                <a:lnTo>
                  <a:pt x="265175" y="81914"/>
                </a:lnTo>
                <a:lnTo>
                  <a:pt x="277871" y="81914"/>
                </a:lnTo>
                <a:lnTo>
                  <a:pt x="287654" y="49529"/>
                </a:lnTo>
                <a:lnTo>
                  <a:pt x="287174" y="40743"/>
                </a:lnTo>
                <a:lnTo>
                  <a:pt x="285718" y="32861"/>
                </a:lnTo>
                <a:lnTo>
                  <a:pt x="283261" y="25884"/>
                </a:lnTo>
                <a:lnTo>
                  <a:pt x="279780" y="19812"/>
                </a:lnTo>
                <a:lnTo>
                  <a:pt x="277895" y="17145"/>
                </a:lnTo>
                <a:close/>
              </a:path>
              <a:path w="451485" h="113664">
                <a:moveTo>
                  <a:pt x="149859" y="3810"/>
                </a:moveTo>
                <a:lnTo>
                  <a:pt x="132079" y="3810"/>
                </a:lnTo>
                <a:lnTo>
                  <a:pt x="124967" y="6350"/>
                </a:lnTo>
                <a:lnTo>
                  <a:pt x="113664" y="16637"/>
                </a:lnTo>
                <a:lnTo>
                  <a:pt x="110870" y="22987"/>
                </a:lnTo>
                <a:lnTo>
                  <a:pt x="110870" y="37846"/>
                </a:lnTo>
                <a:lnTo>
                  <a:pt x="113664" y="44196"/>
                </a:lnTo>
                <a:lnTo>
                  <a:pt x="124967" y="54483"/>
                </a:lnTo>
                <a:lnTo>
                  <a:pt x="132079" y="57023"/>
                </a:lnTo>
                <a:lnTo>
                  <a:pt x="149859" y="57023"/>
                </a:lnTo>
                <a:lnTo>
                  <a:pt x="157098" y="54483"/>
                </a:lnTo>
                <a:lnTo>
                  <a:pt x="163106" y="48895"/>
                </a:lnTo>
                <a:lnTo>
                  <a:pt x="134365" y="48895"/>
                </a:lnTo>
                <a:lnTo>
                  <a:pt x="129412" y="47116"/>
                </a:lnTo>
                <a:lnTo>
                  <a:pt x="125983" y="43561"/>
                </a:lnTo>
                <a:lnTo>
                  <a:pt x="122427" y="40004"/>
                </a:lnTo>
                <a:lnTo>
                  <a:pt x="120776" y="35687"/>
                </a:lnTo>
                <a:lnTo>
                  <a:pt x="120776" y="25400"/>
                </a:lnTo>
                <a:lnTo>
                  <a:pt x="122427" y="21082"/>
                </a:lnTo>
                <a:lnTo>
                  <a:pt x="125983" y="17525"/>
                </a:lnTo>
                <a:lnTo>
                  <a:pt x="129412" y="13970"/>
                </a:lnTo>
                <a:lnTo>
                  <a:pt x="134365" y="12191"/>
                </a:lnTo>
                <a:lnTo>
                  <a:pt x="163385" y="12191"/>
                </a:lnTo>
                <a:lnTo>
                  <a:pt x="157098" y="6350"/>
                </a:lnTo>
                <a:lnTo>
                  <a:pt x="149859" y="3810"/>
                </a:lnTo>
                <a:close/>
              </a:path>
              <a:path w="451485" h="113664">
                <a:moveTo>
                  <a:pt x="163385" y="12191"/>
                </a:moveTo>
                <a:lnTo>
                  <a:pt x="147573" y="12191"/>
                </a:lnTo>
                <a:lnTo>
                  <a:pt x="152526" y="13970"/>
                </a:lnTo>
                <a:lnTo>
                  <a:pt x="159384" y="21082"/>
                </a:lnTo>
                <a:lnTo>
                  <a:pt x="161162" y="25400"/>
                </a:lnTo>
                <a:lnTo>
                  <a:pt x="161162" y="35687"/>
                </a:lnTo>
                <a:lnTo>
                  <a:pt x="159384" y="40004"/>
                </a:lnTo>
                <a:lnTo>
                  <a:pt x="152526" y="47116"/>
                </a:lnTo>
                <a:lnTo>
                  <a:pt x="147573" y="48895"/>
                </a:lnTo>
                <a:lnTo>
                  <a:pt x="163106" y="48895"/>
                </a:lnTo>
                <a:lnTo>
                  <a:pt x="168275" y="44196"/>
                </a:lnTo>
                <a:lnTo>
                  <a:pt x="171068" y="37846"/>
                </a:lnTo>
                <a:lnTo>
                  <a:pt x="171068" y="22987"/>
                </a:lnTo>
                <a:lnTo>
                  <a:pt x="168275" y="16637"/>
                </a:lnTo>
                <a:lnTo>
                  <a:pt x="163385" y="12191"/>
                </a:lnTo>
                <a:close/>
              </a:path>
              <a:path w="451485" h="113664">
                <a:moveTo>
                  <a:pt x="357123" y="10667"/>
                </a:moveTo>
                <a:lnTo>
                  <a:pt x="347598" y="10667"/>
                </a:lnTo>
                <a:lnTo>
                  <a:pt x="347598" y="83947"/>
                </a:lnTo>
                <a:lnTo>
                  <a:pt x="384555" y="83438"/>
                </a:lnTo>
                <a:lnTo>
                  <a:pt x="391540" y="82803"/>
                </a:lnTo>
                <a:lnTo>
                  <a:pt x="411225" y="80010"/>
                </a:lnTo>
                <a:lnTo>
                  <a:pt x="415163" y="79248"/>
                </a:lnTo>
                <a:lnTo>
                  <a:pt x="415163" y="75946"/>
                </a:lnTo>
                <a:lnTo>
                  <a:pt x="357123" y="75946"/>
                </a:lnTo>
                <a:lnTo>
                  <a:pt x="357123" y="10667"/>
                </a:lnTo>
                <a:close/>
              </a:path>
              <a:path w="451485" h="113664">
                <a:moveTo>
                  <a:pt x="415163" y="71374"/>
                </a:moveTo>
                <a:lnTo>
                  <a:pt x="357123" y="75946"/>
                </a:lnTo>
                <a:lnTo>
                  <a:pt x="415163" y="75946"/>
                </a:lnTo>
                <a:lnTo>
                  <a:pt x="415163" y="71374"/>
                </a:lnTo>
                <a:close/>
              </a:path>
              <a:path w="451485" h="113664">
                <a:moveTo>
                  <a:pt x="432815" y="0"/>
                </a:moveTo>
                <a:lnTo>
                  <a:pt x="423417" y="0"/>
                </a:lnTo>
                <a:lnTo>
                  <a:pt x="423417" y="111251"/>
                </a:lnTo>
                <a:lnTo>
                  <a:pt x="432815" y="111251"/>
                </a:lnTo>
                <a:lnTo>
                  <a:pt x="432815" y="51688"/>
                </a:lnTo>
                <a:lnTo>
                  <a:pt x="450976" y="51688"/>
                </a:lnTo>
                <a:lnTo>
                  <a:pt x="450976" y="43687"/>
                </a:lnTo>
                <a:lnTo>
                  <a:pt x="432815" y="43687"/>
                </a:lnTo>
                <a:lnTo>
                  <a:pt x="432815" y="0"/>
                </a:lnTo>
                <a:close/>
              </a:path>
              <a:path w="451485" h="113664">
                <a:moveTo>
                  <a:pt x="323214" y="0"/>
                </a:moveTo>
                <a:lnTo>
                  <a:pt x="313689" y="0"/>
                </a:lnTo>
                <a:lnTo>
                  <a:pt x="313689" y="111251"/>
                </a:lnTo>
                <a:lnTo>
                  <a:pt x="323214" y="111251"/>
                </a:lnTo>
                <a:lnTo>
                  <a:pt x="323214" y="0"/>
                </a:lnTo>
                <a:close/>
              </a:path>
              <a:path w="451485" h="113664">
                <a:moveTo>
                  <a:pt x="202818" y="0"/>
                </a:moveTo>
                <a:lnTo>
                  <a:pt x="193547" y="0"/>
                </a:lnTo>
                <a:lnTo>
                  <a:pt x="193547" y="63500"/>
                </a:lnTo>
                <a:lnTo>
                  <a:pt x="202818" y="63500"/>
                </a:lnTo>
                <a:lnTo>
                  <a:pt x="202818" y="33400"/>
                </a:lnTo>
                <a:lnTo>
                  <a:pt x="219582" y="33400"/>
                </a:lnTo>
                <a:lnTo>
                  <a:pt x="219582" y="25400"/>
                </a:lnTo>
                <a:lnTo>
                  <a:pt x="202818" y="25400"/>
                </a:lnTo>
                <a:lnTo>
                  <a:pt x="20281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77280" y="2743961"/>
            <a:ext cx="335280" cy="111760"/>
          </a:xfrm>
          <a:custGeom>
            <a:avLst/>
            <a:gdLst/>
            <a:ahLst/>
            <a:cxnLst/>
            <a:rect l="l" t="t" r="r" b="b"/>
            <a:pathLst>
              <a:path w="335279" h="111760">
                <a:moveTo>
                  <a:pt x="320929" y="76962"/>
                </a:moveTo>
                <a:lnTo>
                  <a:pt x="274193" y="79501"/>
                </a:lnTo>
                <a:lnTo>
                  <a:pt x="237363" y="79628"/>
                </a:lnTo>
                <a:lnTo>
                  <a:pt x="237363" y="87629"/>
                </a:lnTo>
                <a:lnTo>
                  <a:pt x="279614" y="87362"/>
                </a:lnTo>
                <a:lnTo>
                  <a:pt x="320929" y="84962"/>
                </a:lnTo>
                <a:lnTo>
                  <a:pt x="320929" y="76962"/>
                </a:lnTo>
                <a:close/>
              </a:path>
              <a:path w="335279" h="111760">
                <a:moveTo>
                  <a:pt x="96266" y="66166"/>
                </a:moveTo>
                <a:lnTo>
                  <a:pt x="15240" y="66166"/>
                </a:lnTo>
                <a:lnTo>
                  <a:pt x="15240" y="73787"/>
                </a:lnTo>
                <a:lnTo>
                  <a:pt x="86106" y="73787"/>
                </a:lnTo>
                <a:lnTo>
                  <a:pt x="86106" y="84200"/>
                </a:lnTo>
                <a:lnTo>
                  <a:pt x="15240" y="84200"/>
                </a:lnTo>
                <a:lnTo>
                  <a:pt x="15240" y="110109"/>
                </a:lnTo>
                <a:lnTo>
                  <a:pt x="98933" y="110109"/>
                </a:lnTo>
                <a:lnTo>
                  <a:pt x="98933" y="102488"/>
                </a:lnTo>
                <a:lnTo>
                  <a:pt x="25273" y="102488"/>
                </a:lnTo>
                <a:lnTo>
                  <a:pt x="25273" y="91566"/>
                </a:lnTo>
                <a:lnTo>
                  <a:pt x="96266" y="91566"/>
                </a:lnTo>
                <a:lnTo>
                  <a:pt x="96266" y="66166"/>
                </a:lnTo>
                <a:close/>
              </a:path>
              <a:path w="335279" h="111760">
                <a:moveTo>
                  <a:pt x="60452" y="54610"/>
                </a:moveTo>
                <a:lnTo>
                  <a:pt x="50927" y="54610"/>
                </a:lnTo>
                <a:lnTo>
                  <a:pt x="50927" y="66166"/>
                </a:lnTo>
                <a:lnTo>
                  <a:pt x="60452" y="66166"/>
                </a:lnTo>
                <a:lnTo>
                  <a:pt x="60452" y="54610"/>
                </a:lnTo>
                <a:close/>
              </a:path>
              <a:path w="335279" h="111760">
                <a:moveTo>
                  <a:pt x="111379" y="46989"/>
                </a:moveTo>
                <a:lnTo>
                  <a:pt x="0" y="46989"/>
                </a:lnTo>
                <a:lnTo>
                  <a:pt x="0" y="54610"/>
                </a:lnTo>
                <a:lnTo>
                  <a:pt x="111379" y="54610"/>
                </a:lnTo>
                <a:lnTo>
                  <a:pt x="111379" y="46989"/>
                </a:lnTo>
                <a:close/>
              </a:path>
              <a:path w="335279" h="111760">
                <a:moveTo>
                  <a:pt x="197612" y="2793"/>
                </a:moveTo>
                <a:lnTo>
                  <a:pt x="188341" y="2793"/>
                </a:lnTo>
                <a:lnTo>
                  <a:pt x="188341" y="48260"/>
                </a:lnTo>
                <a:lnTo>
                  <a:pt x="170053" y="48260"/>
                </a:lnTo>
                <a:lnTo>
                  <a:pt x="170053" y="56387"/>
                </a:lnTo>
                <a:lnTo>
                  <a:pt x="188341" y="56387"/>
                </a:lnTo>
                <a:lnTo>
                  <a:pt x="188341" y="106299"/>
                </a:lnTo>
                <a:lnTo>
                  <a:pt x="197612" y="106299"/>
                </a:lnTo>
                <a:lnTo>
                  <a:pt x="197612" y="2793"/>
                </a:lnTo>
                <a:close/>
              </a:path>
              <a:path w="335279" h="111760">
                <a:moveTo>
                  <a:pt x="154559" y="36957"/>
                </a:moveTo>
                <a:lnTo>
                  <a:pt x="144399" y="36957"/>
                </a:lnTo>
                <a:lnTo>
                  <a:pt x="144399" y="47116"/>
                </a:lnTo>
                <a:lnTo>
                  <a:pt x="143637" y="51815"/>
                </a:lnTo>
                <a:lnTo>
                  <a:pt x="141859" y="56641"/>
                </a:lnTo>
                <a:lnTo>
                  <a:pt x="140081" y="61595"/>
                </a:lnTo>
                <a:lnTo>
                  <a:pt x="137922" y="65786"/>
                </a:lnTo>
                <a:lnTo>
                  <a:pt x="135128" y="69468"/>
                </a:lnTo>
                <a:lnTo>
                  <a:pt x="131953" y="73533"/>
                </a:lnTo>
                <a:lnTo>
                  <a:pt x="128397" y="77088"/>
                </a:lnTo>
                <a:lnTo>
                  <a:pt x="124460" y="79755"/>
                </a:lnTo>
                <a:lnTo>
                  <a:pt x="120523" y="82550"/>
                </a:lnTo>
                <a:lnTo>
                  <a:pt x="117602" y="84454"/>
                </a:lnTo>
                <a:lnTo>
                  <a:pt x="115570" y="85343"/>
                </a:lnTo>
                <a:lnTo>
                  <a:pt x="122936" y="91821"/>
                </a:lnTo>
                <a:lnTo>
                  <a:pt x="149098" y="62737"/>
                </a:lnTo>
                <a:lnTo>
                  <a:pt x="149479" y="61087"/>
                </a:lnTo>
                <a:lnTo>
                  <a:pt x="158623" y="61087"/>
                </a:lnTo>
                <a:lnTo>
                  <a:pt x="156972" y="56387"/>
                </a:lnTo>
                <a:lnTo>
                  <a:pt x="155321" y="51815"/>
                </a:lnTo>
                <a:lnTo>
                  <a:pt x="154559" y="47116"/>
                </a:lnTo>
                <a:lnTo>
                  <a:pt x="154559" y="36957"/>
                </a:lnTo>
                <a:close/>
              </a:path>
              <a:path w="335279" h="111760">
                <a:moveTo>
                  <a:pt x="158623" y="61087"/>
                </a:moveTo>
                <a:lnTo>
                  <a:pt x="149479" y="61087"/>
                </a:lnTo>
                <a:lnTo>
                  <a:pt x="149987" y="62737"/>
                </a:lnTo>
                <a:lnTo>
                  <a:pt x="151003" y="65277"/>
                </a:lnTo>
                <a:lnTo>
                  <a:pt x="152908" y="68452"/>
                </a:lnTo>
                <a:lnTo>
                  <a:pt x="154686" y="71754"/>
                </a:lnTo>
                <a:lnTo>
                  <a:pt x="173101" y="89280"/>
                </a:lnTo>
                <a:lnTo>
                  <a:pt x="178943" y="82168"/>
                </a:lnTo>
                <a:lnTo>
                  <a:pt x="177165" y="81152"/>
                </a:lnTo>
                <a:lnTo>
                  <a:pt x="174879" y="79628"/>
                </a:lnTo>
                <a:lnTo>
                  <a:pt x="160655" y="65024"/>
                </a:lnTo>
                <a:lnTo>
                  <a:pt x="158623" y="61087"/>
                </a:lnTo>
                <a:close/>
              </a:path>
              <a:path w="335279" h="111760">
                <a:moveTo>
                  <a:pt x="176276" y="28955"/>
                </a:moveTo>
                <a:lnTo>
                  <a:pt x="122174" y="28955"/>
                </a:lnTo>
                <a:lnTo>
                  <a:pt x="122174" y="36957"/>
                </a:lnTo>
                <a:lnTo>
                  <a:pt x="176276" y="36957"/>
                </a:lnTo>
                <a:lnTo>
                  <a:pt x="176276" y="28955"/>
                </a:lnTo>
                <a:close/>
              </a:path>
              <a:path w="335279" h="111760">
                <a:moveTo>
                  <a:pt x="165227" y="8127"/>
                </a:moveTo>
                <a:lnTo>
                  <a:pt x="133477" y="8127"/>
                </a:lnTo>
                <a:lnTo>
                  <a:pt x="133477" y="16001"/>
                </a:lnTo>
                <a:lnTo>
                  <a:pt x="165227" y="16001"/>
                </a:lnTo>
                <a:lnTo>
                  <a:pt x="165227" y="8127"/>
                </a:lnTo>
                <a:close/>
              </a:path>
              <a:path w="335279" h="111760">
                <a:moveTo>
                  <a:pt x="284226" y="7365"/>
                </a:moveTo>
                <a:lnTo>
                  <a:pt x="266192" y="7365"/>
                </a:lnTo>
                <a:lnTo>
                  <a:pt x="258826" y="10033"/>
                </a:lnTo>
                <a:lnTo>
                  <a:pt x="247269" y="20574"/>
                </a:lnTo>
                <a:lnTo>
                  <a:pt x="244348" y="27050"/>
                </a:lnTo>
                <a:lnTo>
                  <a:pt x="244348" y="41910"/>
                </a:lnTo>
                <a:lnTo>
                  <a:pt x="247269" y="48387"/>
                </a:lnTo>
                <a:lnTo>
                  <a:pt x="258826" y="59182"/>
                </a:lnTo>
                <a:lnTo>
                  <a:pt x="266192" y="61849"/>
                </a:lnTo>
                <a:lnTo>
                  <a:pt x="284226" y="61849"/>
                </a:lnTo>
                <a:lnTo>
                  <a:pt x="291592" y="59182"/>
                </a:lnTo>
                <a:lnTo>
                  <a:pt x="297438" y="53721"/>
                </a:lnTo>
                <a:lnTo>
                  <a:pt x="268478" y="53721"/>
                </a:lnTo>
                <a:lnTo>
                  <a:pt x="263271" y="51815"/>
                </a:lnTo>
                <a:lnTo>
                  <a:pt x="259588" y="48005"/>
                </a:lnTo>
                <a:lnTo>
                  <a:pt x="255905" y="44323"/>
                </a:lnTo>
                <a:lnTo>
                  <a:pt x="254127" y="39750"/>
                </a:lnTo>
                <a:lnTo>
                  <a:pt x="254127" y="29337"/>
                </a:lnTo>
                <a:lnTo>
                  <a:pt x="255905" y="24764"/>
                </a:lnTo>
                <a:lnTo>
                  <a:pt x="263271" y="17145"/>
                </a:lnTo>
                <a:lnTo>
                  <a:pt x="268478" y="15366"/>
                </a:lnTo>
                <a:lnTo>
                  <a:pt x="297440" y="15366"/>
                </a:lnTo>
                <a:lnTo>
                  <a:pt x="291592" y="10033"/>
                </a:lnTo>
                <a:lnTo>
                  <a:pt x="284226" y="7365"/>
                </a:lnTo>
                <a:close/>
              </a:path>
              <a:path w="335279" h="111760">
                <a:moveTo>
                  <a:pt x="297440" y="15366"/>
                </a:moveTo>
                <a:lnTo>
                  <a:pt x="281940" y="15366"/>
                </a:lnTo>
                <a:lnTo>
                  <a:pt x="287147" y="17145"/>
                </a:lnTo>
                <a:lnTo>
                  <a:pt x="290703" y="20954"/>
                </a:lnTo>
                <a:lnTo>
                  <a:pt x="294386" y="24764"/>
                </a:lnTo>
                <a:lnTo>
                  <a:pt x="296164" y="29337"/>
                </a:lnTo>
                <a:lnTo>
                  <a:pt x="296164" y="39750"/>
                </a:lnTo>
                <a:lnTo>
                  <a:pt x="294386" y="44323"/>
                </a:lnTo>
                <a:lnTo>
                  <a:pt x="290703" y="48005"/>
                </a:lnTo>
                <a:lnTo>
                  <a:pt x="287147" y="51815"/>
                </a:lnTo>
                <a:lnTo>
                  <a:pt x="281940" y="53721"/>
                </a:lnTo>
                <a:lnTo>
                  <a:pt x="297438" y="53721"/>
                </a:lnTo>
                <a:lnTo>
                  <a:pt x="303149" y="48387"/>
                </a:lnTo>
                <a:lnTo>
                  <a:pt x="306070" y="41910"/>
                </a:lnTo>
                <a:lnTo>
                  <a:pt x="306070" y="27050"/>
                </a:lnTo>
                <a:lnTo>
                  <a:pt x="303149" y="20574"/>
                </a:lnTo>
                <a:lnTo>
                  <a:pt x="297440" y="15366"/>
                </a:lnTo>
                <a:close/>
              </a:path>
              <a:path w="335279" h="111760">
                <a:moveTo>
                  <a:pt x="96139" y="4317"/>
                </a:moveTo>
                <a:lnTo>
                  <a:pt x="15240" y="4317"/>
                </a:lnTo>
                <a:lnTo>
                  <a:pt x="15240" y="36829"/>
                </a:lnTo>
                <a:lnTo>
                  <a:pt x="96139" y="36829"/>
                </a:lnTo>
                <a:lnTo>
                  <a:pt x="96139" y="29083"/>
                </a:lnTo>
                <a:lnTo>
                  <a:pt x="24638" y="29083"/>
                </a:lnTo>
                <a:lnTo>
                  <a:pt x="24638" y="12064"/>
                </a:lnTo>
                <a:lnTo>
                  <a:pt x="96139" y="12064"/>
                </a:lnTo>
                <a:lnTo>
                  <a:pt x="96139" y="4317"/>
                </a:lnTo>
                <a:close/>
              </a:path>
              <a:path w="335279" h="111760">
                <a:moveTo>
                  <a:pt x="96139" y="12064"/>
                </a:moveTo>
                <a:lnTo>
                  <a:pt x="86868" y="12064"/>
                </a:lnTo>
                <a:lnTo>
                  <a:pt x="86868" y="29083"/>
                </a:lnTo>
                <a:lnTo>
                  <a:pt x="96139" y="29083"/>
                </a:lnTo>
                <a:lnTo>
                  <a:pt x="96139" y="12064"/>
                </a:lnTo>
                <a:close/>
              </a:path>
              <a:path w="335279" h="111760">
                <a:moveTo>
                  <a:pt x="334899" y="0"/>
                </a:moveTo>
                <a:lnTo>
                  <a:pt x="325374" y="0"/>
                </a:lnTo>
                <a:lnTo>
                  <a:pt x="325374" y="111251"/>
                </a:lnTo>
                <a:lnTo>
                  <a:pt x="334899" y="111251"/>
                </a:lnTo>
                <a:lnTo>
                  <a:pt x="334899" y="0"/>
                </a:lnTo>
                <a:close/>
              </a:path>
              <a:path w="335279" h="111760">
                <a:moveTo>
                  <a:pt x="220726" y="0"/>
                </a:moveTo>
                <a:lnTo>
                  <a:pt x="211455" y="0"/>
                </a:lnTo>
                <a:lnTo>
                  <a:pt x="211455" y="111251"/>
                </a:lnTo>
                <a:lnTo>
                  <a:pt x="220726" y="111251"/>
                </a:lnTo>
                <a:lnTo>
                  <a:pt x="22072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078220" y="2743961"/>
            <a:ext cx="338455" cy="113664"/>
          </a:xfrm>
          <a:custGeom>
            <a:avLst/>
            <a:gdLst/>
            <a:ahLst/>
            <a:cxnLst/>
            <a:rect l="l" t="t" r="r" b="b"/>
            <a:pathLst>
              <a:path w="338454" h="113664">
                <a:moveTo>
                  <a:pt x="57150" y="73025"/>
                </a:moveTo>
                <a:lnTo>
                  <a:pt x="19430" y="82550"/>
                </a:lnTo>
                <a:lnTo>
                  <a:pt x="15875" y="87502"/>
                </a:lnTo>
                <a:lnTo>
                  <a:pt x="15875" y="99313"/>
                </a:lnTo>
                <a:lnTo>
                  <a:pt x="57150" y="113664"/>
                </a:lnTo>
                <a:lnTo>
                  <a:pt x="66651" y="113307"/>
                </a:lnTo>
                <a:lnTo>
                  <a:pt x="74961" y="112236"/>
                </a:lnTo>
                <a:lnTo>
                  <a:pt x="82081" y="110450"/>
                </a:lnTo>
                <a:lnTo>
                  <a:pt x="88010" y="107950"/>
                </a:lnTo>
                <a:lnTo>
                  <a:pt x="90618" y="106552"/>
                </a:lnTo>
                <a:lnTo>
                  <a:pt x="48005" y="106552"/>
                </a:lnTo>
                <a:lnTo>
                  <a:pt x="40512" y="105283"/>
                </a:lnTo>
                <a:lnTo>
                  <a:pt x="34925" y="102870"/>
                </a:lnTo>
                <a:lnTo>
                  <a:pt x="29209" y="100329"/>
                </a:lnTo>
                <a:lnTo>
                  <a:pt x="26288" y="97282"/>
                </a:lnTo>
                <a:lnTo>
                  <a:pt x="26288" y="89280"/>
                </a:lnTo>
                <a:lnTo>
                  <a:pt x="29209" y="86105"/>
                </a:lnTo>
                <a:lnTo>
                  <a:pt x="34925" y="83692"/>
                </a:lnTo>
                <a:lnTo>
                  <a:pt x="40512" y="81407"/>
                </a:lnTo>
                <a:lnTo>
                  <a:pt x="48005" y="80137"/>
                </a:lnTo>
                <a:lnTo>
                  <a:pt x="90618" y="80137"/>
                </a:lnTo>
                <a:lnTo>
                  <a:pt x="88010" y="78739"/>
                </a:lnTo>
                <a:lnTo>
                  <a:pt x="82081" y="76239"/>
                </a:lnTo>
                <a:lnTo>
                  <a:pt x="74961" y="74453"/>
                </a:lnTo>
                <a:lnTo>
                  <a:pt x="66651" y="73382"/>
                </a:lnTo>
                <a:lnTo>
                  <a:pt x="57150" y="73025"/>
                </a:lnTo>
                <a:close/>
              </a:path>
              <a:path w="338454" h="113664">
                <a:moveTo>
                  <a:pt x="90618" y="80137"/>
                </a:moveTo>
                <a:lnTo>
                  <a:pt x="66293" y="80137"/>
                </a:lnTo>
                <a:lnTo>
                  <a:pt x="73787" y="81407"/>
                </a:lnTo>
                <a:lnTo>
                  <a:pt x="85343" y="86233"/>
                </a:lnTo>
                <a:lnTo>
                  <a:pt x="88026" y="89280"/>
                </a:lnTo>
                <a:lnTo>
                  <a:pt x="88137" y="97282"/>
                </a:lnTo>
                <a:lnTo>
                  <a:pt x="85343" y="100329"/>
                </a:lnTo>
                <a:lnTo>
                  <a:pt x="79501" y="102870"/>
                </a:lnTo>
                <a:lnTo>
                  <a:pt x="73787" y="105283"/>
                </a:lnTo>
                <a:lnTo>
                  <a:pt x="66293" y="106552"/>
                </a:lnTo>
                <a:lnTo>
                  <a:pt x="90618" y="106552"/>
                </a:lnTo>
                <a:lnTo>
                  <a:pt x="95122" y="104139"/>
                </a:lnTo>
                <a:lnTo>
                  <a:pt x="98678" y="99313"/>
                </a:lnTo>
                <a:lnTo>
                  <a:pt x="98678" y="87502"/>
                </a:lnTo>
                <a:lnTo>
                  <a:pt x="95122" y="82550"/>
                </a:lnTo>
                <a:lnTo>
                  <a:pt x="90618" y="80137"/>
                </a:lnTo>
                <a:close/>
              </a:path>
              <a:path w="338454" h="113664">
                <a:moveTo>
                  <a:pt x="322452" y="69976"/>
                </a:moveTo>
                <a:lnTo>
                  <a:pt x="242188" y="69976"/>
                </a:lnTo>
                <a:lnTo>
                  <a:pt x="242188" y="77470"/>
                </a:lnTo>
                <a:lnTo>
                  <a:pt x="312674" y="77470"/>
                </a:lnTo>
                <a:lnTo>
                  <a:pt x="312674" y="86360"/>
                </a:lnTo>
                <a:lnTo>
                  <a:pt x="242188" y="86360"/>
                </a:lnTo>
                <a:lnTo>
                  <a:pt x="242188" y="110109"/>
                </a:lnTo>
                <a:lnTo>
                  <a:pt x="325627" y="110109"/>
                </a:lnTo>
                <a:lnTo>
                  <a:pt x="325627" y="102615"/>
                </a:lnTo>
                <a:lnTo>
                  <a:pt x="251967" y="102615"/>
                </a:lnTo>
                <a:lnTo>
                  <a:pt x="251967" y="93599"/>
                </a:lnTo>
                <a:lnTo>
                  <a:pt x="322452" y="93599"/>
                </a:lnTo>
                <a:lnTo>
                  <a:pt x="322452" y="69976"/>
                </a:lnTo>
                <a:close/>
              </a:path>
              <a:path w="338454" h="113664">
                <a:moveTo>
                  <a:pt x="338327" y="53212"/>
                </a:moveTo>
                <a:lnTo>
                  <a:pt x="226949" y="53212"/>
                </a:lnTo>
                <a:lnTo>
                  <a:pt x="226949" y="60833"/>
                </a:lnTo>
                <a:lnTo>
                  <a:pt x="338327" y="60833"/>
                </a:lnTo>
                <a:lnTo>
                  <a:pt x="338327" y="53212"/>
                </a:lnTo>
                <a:close/>
              </a:path>
              <a:path w="338454" h="113664">
                <a:moveTo>
                  <a:pt x="43560" y="30607"/>
                </a:moveTo>
                <a:lnTo>
                  <a:pt x="25526" y="30607"/>
                </a:lnTo>
                <a:lnTo>
                  <a:pt x="18414" y="32258"/>
                </a:lnTo>
                <a:lnTo>
                  <a:pt x="13207" y="35433"/>
                </a:lnTo>
                <a:lnTo>
                  <a:pt x="8000" y="38735"/>
                </a:lnTo>
                <a:lnTo>
                  <a:pt x="5333" y="42799"/>
                </a:lnTo>
                <a:lnTo>
                  <a:pt x="5333" y="52832"/>
                </a:lnTo>
                <a:lnTo>
                  <a:pt x="7874" y="57023"/>
                </a:lnTo>
                <a:lnTo>
                  <a:pt x="13080" y="60325"/>
                </a:lnTo>
                <a:lnTo>
                  <a:pt x="18287" y="63500"/>
                </a:lnTo>
                <a:lnTo>
                  <a:pt x="25400" y="65150"/>
                </a:lnTo>
                <a:lnTo>
                  <a:pt x="43433" y="65150"/>
                </a:lnTo>
                <a:lnTo>
                  <a:pt x="50672" y="63500"/>
                </a:lnTo>
                <a:lnTo>
                  <a:pt x="55752" y="60325"/>
                </a:lnTo>
                <a:lnTo>
                  <a:pt x="60051" y="57530"/>
                </a:lnTo>
                <a:lnTo>
                  <a:pt x="28320" y="57530"/>
                </a:lnTo>
                <a:lnTo>
                  <a:pt x="23494" y="56768"/>
                </a:lnTo>
                <a:lnTo>
                  <a:pt x="20192" y="54990"/>
                </a:lnTo>
                <a:lnTo>
                  <a:pt x="16890" y="53339"/>
                </a:lnTo>
                <a:lnTo>
                  <a:pt x="15239" y="50926"/>
                </a:lnTo>
                <a:lnTo>
                  <a:pt x="15239" y="44576"/>
                </a:lnTo>
                <a:lnTo>
                  <a:pt x="16890" y="42163"/>
                </a:lnTo>
                <a:lnTo>
                  <a:pt x="23494" y="38608"/>
                </a:lnTo>
                <a:lnTo>
                  <a:pt x="28320" y="37718"/>
                </a:lnTo>
                <a:lnTo>
                  <a:pt x="59410" y="37718"/>
                </a:lnTo>
                <a:lnTo>
                  <a:pt x="55752" y="35433"/>
                </a:lnTo>
                <a:lnTo>
                  <a:pt x="50800" y="32258"/>
                </a:lnTo>
                <a:lnTo>
                  <a:pt x="43560" y="30607"/>
                </a:lnTo>
                <a:close/>
              </a:path>
              <a:path w="338454" h="113664">
                <a:moveTo>
                  <a:pt x="59410" y="37718"/>
                </a:moveTo>
                <a:lnTo>
                  <a:pt x="40639" y="37718"/>
                </a:lnTo>
                <a:lnTo>
                  <a:pt x="45465" y="38608"/>
                </a:lnTo>
                <a:lnTo>
                  <a:pt x="48640" y="40386"/>
                </a:lnTo>
                <a:lnTo>
                  <a:pt x="51942" y="42163"/>
                </a:lnTo>
                <a:lnTo>
                  <a:pt x="53466" y="44576"/>
                </a:lnTo>
                <a:lnTo>
                  <a:pt x="53386" y="50926"/>
                </a:lnTo>
                <a:lnTo>
                  <a:pt x="51942" y="53212"/>
                </a:lnTo>
                <a:lnTo>
                  <a:pt x="48640" y="54990"/>
                </a:lnTo>
                <a:lnTo>
                  <a:pt x="45465" y="56641"/>
                </a:lnTo>
                <a:lnTo>
                  <a:pt x="40639" y="57530"/>
                </a:lnTo>
                <a:lnTo>
                  <a:pt x="60051" y="57530"/>
                </a:lnTo>
                <a:lnTo>
                  <a:pt x="60832" y="57023"/>
                </a:lnTo>
                <a:lnTo>
                  <a:pt x="63372" y="52832"/>
                </a:lnTo>
                <a:lnTo>
                  <a:pt x="63372" y="42799"/>
                </a:lnTo>
                <a:lnTo>
                  <a:pt x="60832" y="38608"/>
                </a:lnTo>
                <a:lnTo>
                  <a:pt x="59410" y="37718"/>
                </a:lnTo>
                <a:close/>
              </a:path>
              <a:path w="338454" h="113664">
                <a:moveTo>
                  <a:pt x="97281" y="0"/>
                </a:moveTo>
                <a:lnTo>
                  <a:pt x="87883" y="0"/>
                </a:lnTo>
                <a:lnTo>
                  <a:pt x="87883" y="25018"/>
                </a:lnTo>
                <a:lnTo>
                  <a:pt x="69595" y="25018"/>
                </a:lnTo>
                <a:lnTo>
                  <a:pt x="69595" y="32638"/>
                </a:lnTo>
                <a:lnTo>
                  <a:pt x="87883" y="32638"/>
                </a:lnTo>
                <a:lnTo>
                  <a:pt x="87883" y="45592"/>
                </a:lnTo>
                <a:lnTo>
                  <a:pt x="67690" y="45592"/>
                </a:lnTo>
                <a:lnTo>
                  <a:pt x="67690" y="53086"/>
                </a:lnTo>
                <a:lnTo>
                  <a:pt x="87883" y="53086"/>
                </a:lnTo>
                <a:lnTo>
                  <a:pt x="87883" y="70612"/>
                </a:lnTo>
                <a:lnTo>
                  <a:pt x="97281" y="70612"/>
                </a:lnTo>
                <a:lnTo>
                  <a:pt x="97281" y="0"/>
                </a:lnTo>
                <a:close/>
              </a:path>
              <a:path w="338454" h="113664">
                <a:moveTo>
                  <a:pt x="68706" y="16510"/>
                </a:moveTo>
                <a:lnTo>
                  <a:pt x="0" y="16510"/>
                </a:lnTo>
                <a:lnTo>
                  <a:pt x="0" y="23875"/>
                </a:lnTo>
                <a:lnTo>
                  <a:pt x="68706" y="23875"/>
                </a:lnTo>
                <a:lnTo>
                  <a:pt x="68706" y="16510"/>
                </a:lnTo>
                <a:close/>
              </a:path>
              <a:path w="338454" h="113664">
                <a:moveTo>
                  <a:pt x="51688" y="762"/>
                </a:moveTo>
                <a:lnTo>
                  <a:pt x="16255" y="762"/>
                </a:lnTo>
                <a:lnTo>
                  <a:pt x="16255" y="8127"/>
                </a:lnTo>
                <a:lnTo>
                  <a:pt x="51688" y="8127"/>
                </a:lnTo>
                <a:lnTo>
                  <a:pt x="51688" y="762"/>
                </a:lnTo>
                <a:close/>
              </a:path>
              <a:path w="338454" h="113664">
                <a:moveTo>
                  <a:pt x="163067" y="13080"/>
                </a:moveTo>
                <a:lnTo>
                  <a:pt x="120522" y="13080"/>
                </a:lnTo>
                <a:lnTo>
                  <a:pt x="120522" y="87629"/>
                </a:lnTo>
                <a:lnTo>
                  <a:pt x="139318" y="87629"/>
                </a:lnTo>
                <a:lnTo>
                  <a:pt x="146430" y="87502"/>
                </a:lnTo>
                <a:lnTo>
                  <a:pt x="153288" y="87122"/>
                </a:lnTo>
                <a:lnTo>
                  <a:pt x="157606" y="86995"/>
                </a:lnTo>
                <a:lnTo>
                  <a:pt x="161035" y="86740"/>
                </a:lnTo>
                <a:lnTo>
                  <a:pt x="168909" y="85978"/>
                </a:lnTo>
                <a:lnTo>
                  <a:pt x="171195" y="85598"/>
                </a:lnTo>
                <a:lnTo>
                  <a:pt x="171195" y="79628"/>
                </a:lnTo>
                <a:lnTo>
                  <a:pt x="130047" y="79628"/>
                </a:lnTo>
                <a:lnTo>
                  <a:pt x="130047" y="53086"/>
                </a:lnTo>
                <a:lnTo>
                  <a:pt x="161797" y="53086"/>
                </a:lnTo>
                <a:lnTo>
                  <a:pt x="161797" y="45212"/>
                </a:lnTo>
                <a:lnTo>
                  <a:pt x="130047" y="45212"/>
                </a:lnTo>
                <a:lnTo>
                  <a:pt x="130047" y="20954"/>
                </a:lnTo>
                <a:lnTo>
                  <a:pt x="163067" y="20954"/>
                </a:lnTo>
                <a:lnTo>
                  <a:pt x="163067" y="13080"/>
                </a:lnTo>
                <a:close/>
              </a:path>
              <a:path w="338454" h="113664">
                <a:moveTo>
                  <a:pt x="171195" y="77850"/>
                </a:moveTo>
                <a:lnTo>
                  <a:pt x="168655" y="78104"/>
                </a:lnTo>
                <a:lnTo>
                  <a:pt x="165988" y="78486"/>
                </a:lnTo>
                <a:lnTo>
                  <a:pt x="160527" y="78993"/>
                </a:lnTo>
                <a:lnTo>
                  <a:pt x="148208" y="79501"/>
                </a:lnTo>
                <a:lnTo>
                  <a:pt x="143001" y="79628"/>
                </a:lnTo>
                <a:lnTo>
                  <a:pt x="171195" y="79628"/>
                </a:lnTo>
                <a:lnTo>
                  <a:pt x="171195" y="77850"/>
                </a:lnTo>
                <a:close/>
              </a:path>
              <a:path w="338454" h="113664">
                <a:moveTo>
                  <a:pt x="321944" y="3810"/>
                </a:moveTo>
                <a:lnTo>
                  <a:pt x="242188" y="3810"/>
                </a:lnTo>
                <a:lnTo>
                  <a:pt x="242188" y="11302"/>
                </a:lnTo>
                <a:lnTo>
                  <a:pt x="312038" y="11302"/>
                </a:lnTo>
                <a:lnTo>
                  <a:pt x="312038" y="20192"/>
                </a:lnTo>
                <a:lnTo>
                  <a:pt x="242188" y="20192"/>
                </a:lnTo>
                <a:lnTo>
                  <a:pt x="242188" y="43941"/>
                </a:lnTo>
                <a:lnTo>
                  <a:pt x="324992" y="43941"/>
                </a:lnTo>
                <a:lnTo>
                  <a:pt x="324992" y="36449"/>
                </a:lnTo>
                <a:lnTo>
                  <a:pt x="252094" y="36449"/>
                </a:lnTo>
                <a:lnTo>
                  <a:pt x="252094" y="27432"/>
                </a:lnTo>
                <a:lnTo>
                  <a:pt x="321944" y="27432"/>
                </a:lnTo>
                <a:lnTo>
                  <a:pt x="321944" y="3810"/>
                </a:lnTo>
                <a:close/>
              </a:path>
              <a:path w="338454" h="113664">
                <a:moveTo>
                  <a:pt x="212597" y="51308"/>
                </a:moveTo>
                <a:lnTo>
                  <a:pt x="203326" y="51308"/>
                </a:lnTo>
                <a:lnTo>
                  <a:pt x="203326" y="111251"/>
                </a:lnTo>
                <a:lnTo>
                  <a:pt x="212597" y="111251"/>
                </a:lnTo>
                <a:lnTo>
                  <a:pt x="212597" y="51308"/>
                </a:lnTo>
                <a:close/>
              </a:path>
              <a:path w="338454" h="113664">
                <a:moveTo>
                  <a:pt x="187197" y="2666"/>
                </a:moveTo>
                <a:lnTo>
                  <a:pt x="177926" y="2666"/>
                </a:lnTo>
                <a:lnTo>
                  <a:pt x="177926" y="106299"/>
                </a:lnTo>
                <a:lnTo>
                  <a:pt x="187197" y="106299"/>
                </a:lnTo>
                <a:lnTo>
                  <a:pt x="187197" y="51308"/>
                </a:lnTo>
                <a:lnTo>
                  <a:pt x="212597" y="51308"/>
                </a:lnTo>
                <a:lnTo>
                  <a:pt x="212597" y="43307"/>
                </a:lnTo>
                <a:lnTo>
                  <a:pt x="187197" y="43307"/>
                </a:lnTo>
                <a:lnTo>
                  <a:pt x="187197" y="2666"/>
                </a:lnTo>
                <a:close/>
              </a:path>
              <a:path w="338454" h="113664">
                <a:moveTo>
                  <a:pt x="212597" y="0"/>
                </a:moveTo>
                <a:lnTo>
                  <a:pt x="203326" y="0"/>
                </a:lnTo>
                <a:lnTo>
                  <a:pt x="203326" y="43307"/>
                </a:lnTo>
                <a:lnTo>
                  <a:pt x="212597" y="43307"/>
                </a:lnTo>
                <a:lnTo>
                  <a:pt x="21259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55967" y="2960370"/>
            <a:ext cx="346075" cy="111760"/>
          </a:xfrm>
          <a:custGeom>
            <a:avLst/>
            <a:gdLst/>
            <a:ahLst/>
            <a:cxnLst/>
            <a:rect l="l" t="t" r="r" b="b"/>
            <a:pathLst>
              <a:path w="346075" h="111760">
                <a:moveTo>
                  <a:pt x="140487" y="78866"/>
                </a:moveTo>
                <a:lnTo>
                  <a:pt x="131000" y="78866"/>
                </a:lnTo>
                <a:lnTo>
                  <a:pt x="131000" y="108838"/>
                </a:lnTo>
                <a:lnTo>
                  <a:pt x="215747" y="108838"/>
                </a:lnTo>
                <a:lnTo>
                  <a:pt x="215747" y="100964"/>
                </a:lnTo>
                <a:lnTo>
                  <a:pt x="140487" y="100964"/>
                </a:lnTo>
                <a:lnTo>
                  <a:pt x="140487" y="78866"/>
                </a:lnTo>
                <a:close/>
              </a:path>
              <a:path w="346075" h="111760">
                <a:moveTo>
                  <a:pt x="177800" y="67944"/>
                </a:moveTo>
                <a:lnTo>
                  <a:pt x="168313" y="67944"/>
                </a:lnTo>
                <a:lnTo>
                  <a:pt x="168313" y="91820"/>
                </a:lnTo>
                <a:lnTo>
                  <a:pt x="177800" y="91820"/>
                </a:lnTo>
                <a:lnTo>
                  <a:pt x="177800" y="67944"/>
                </a:lnTo>
                <a:close/>
              </a:path>
              <a:path w="346075" h="111760">
                <a:moveTo>
                  <a:pt x="227139" y="60070"/>
                </a:moveTo>
                <a:lnTo>
                  <a:pt x="115824" y="60070"/>
                </a:lnTo>
                <a:lnTo>
                  <a:pt x="115824" y="67944"/>
                </a:lnTo>
                <a:lnTo>
                  <a:pt x="227139" y="67944"/>
                </a:lnTo>
                <a:lnTo>
                  <a:pt x="227139" y="60070"/>
                </a:lnTo>
                <a:close/>
              </a:path>
              <a:path w="346075" h="111760">
                <a:moveTo>
                  <a:pt x="328891" y="69087"/>
                </a:moveTo>
                <a:lnTo>
                  <a:pt x="252895" y="69087"/>
                </a:lnTo>
                <a:lnTo>
                  <a:pt x="252895" y="76326"/>
                </a:lnTo>
                <a:lnTo>
                  <a:pt x="319239" y="76326"/>
                </a:lnTo>
                <a:lnTo>
                  <a:pt x="319239" y="85851"/>
                </a:lnTo>
                <a:lnTo>
                  <a:pt x="253276" y="85851"/>
                </a:lnTo>
                <a:lnTo>
                  <a:pt x="253276" y="110108"/>
                </a:lnTo>
                <a:lnTo>
                  <a:pt x="331939" y="110108"/>
                </a:lnTo>
                <a:lnTo>
                  <a:pt x="331939" y="102869"/>
                </a:lnTo>
                <a:lnTo>
                  <a:pt x="263017" y="102869"/>
                </a:lnTo>
                <a:lnTo>
                  <a:pt x="263017" y="93090"/>
                </a:lnTo>
                <a:lnTo>
                  <a:pt x="328891" y="93090"/>
                </a:lnTo>
                <a:lnTo>
                  <a:pt x="328891" y="69087"/>
                </a:lnTo>
                <a:close/>
              </a:path>
              <a:path w="346075" h="111760">
                <a:moveTo>
                  <a:pt x="280771" y="28193"/>
                </a:moveTo>
                <a:lnTo>
                  <a:pt x="262382" y="28193"/>
                </a:lnTo>
                <a:lnTo>
                  <a:pt x="255155" y="29844"/>
                </a:lnTo>
                <a:lnTo>
                  <a:pt x="249796" y="32892"/>
                </a:lnTo>
                <a:lnTo>
                  <a:pt x="244436" y="36067"/>
                </a:lnTo>
                <a:lnTo>
                  <a:pt x="241941" y="39750"/>
                </a:lnTo>
                <a:lnTo>
                  <a:pt x="241858" y="49275"/>
                </a:lnTo>
                <a:lnTo>
                  <a:pt x="244424" y="52958"/>
                </a:lnTo>
                <a:lnTo>
                  <a:pt x="255041" y="59308"/>
                </a:lnTo>
                <a:lnTo>
                  <a:pt x="262255" y="60832"/>
                </a:lnTo>
                <a:lnTo>
                  <a:pt x="280644" y="60832"/>
                </a:lnTo>
                <a:lnTo>
                  <a:pt x="287896" y="59308"/>
                </a:lnTo>
                <a:lnTo>
                  <a:pt x="293116" y="56260"/>
                </a:lnTo>
                <a:lnTo>
                  <a:pt x="297511" y="53593"/>
                </a:lnTo>
                <a:lnTo>
                  <a:pt x="265087" y="53593"/>
                </a:lnTo>
                <a:lnTo>
                  <a:pt x="260235" y="52831"/>
                </a:lnTo>
                <a:lnTo>
                  <a:pt x="253657" y="49529"/>
                </a:lnTo>
                <a:lnTo>
                  <a:pt x="252006" y="47370"/>
                </a:lnTo>
                <a:lnTo>
                  <a:pt x="252006" y="41655"/>
                </a:lnTo>
                <a:lnTo>
                  <a:pt x="253682" y="39369"/>
                </a:lnTo>
                <a:lnTo>
                  <a:pt x="260337" y="36067"/>
                </a:lnTo>
                <a:lnTo>
                  <a:pt x="265163" y="35178"/>
                </a:lnTo>
                <a:lnTo>
                  <a:pt x="296575" y="35178"/>
                </a:lnTo>
                <a:lnTo>
                  <a:pt x="293179" y="33019"/>
                </a:lnTo>
                <a:lnTo>
                  <a:pt x="287997" y="29844"/>
                </a:lnTo>
                <a:lnTo>
                  <a:pt x="280771" y="28193"/>
                </a:lnTo>
                <a:close/>
              </a:path>
              <a:path w="346075" h="111760">
                <a:moveTo>
                  <a:pt x="296575" y="35178"/>
                </a:moveTo>
                <a:lnTo>
                  <a:pt x="277901" y="35178"/>
                </a:lnTo>
                <a:lnTo>
                  <a:pt x="282702" y="36067"/>
                </a:lnTo>
                <a:lnTo>
                  <a:pt x="285915" y="37972"/>
                </a:lnTo>
                <a:lnTo>
                  <a:pt x="289115" y="39750"/>
                </a:lnTo>
                <a:lnTo>
                  <a:pt x="290715" y="42037"/>
                </a:lnTo>
                <a:lnTo>
                  <a:pt x="290715" y="47370"/>
                </a:lnTo>
                <a:lnTo>
                  <a:pt x="289115" y="49656"/>
                </a:lnTo>
                <a:lnTo>
                  <a:pt x="285915" y="51180"/>
                </a:lnTo>
                <a:lnTo>
                  <a:pt x="282702" y="52831"/>
                </a:lnTo>
                <a:lnTo>
                  <a:pt x="277901" y="53593"/>
                </a:lnTo>
                <a:lnTo>
                  <a:pt x="297511" y="53593"/>
                </a:lnTo>
                <a:lnTo>
                  <a:pt x="298348" y="53085"/>
                </a:lnTo>
                <a:lnTo>
                  <a:pt x="300964" y="49275"/>
                </a:lnTo>
                <a:lnTo>
                  <a:pt x="300964" y="40258"/>
                </a:lnTo>
                <a:lnTo>
                  <a:pt x="298373" y="36321"/>
                </a:lnTo>
                <a:lnTo>
                  <a:pt x="296575" y="35178"/>
                </a:lnTo>
                <a:close/>
              </a:path>
              <a:path w="346075" h="111760">
                <a:moveTo>
                  <a:pt x="140360" y="2539"/>
                </a:moveTo>
                <a:lnTo>
                  <a:pt x="131000" y="2539"/>
                </a:lnTo>
                <a:lnTo>
                  <a:pt x="131000" y="48259"/>
                </a:lnTo>
                <a:lnTo>
                  <a:pt x="211950" y="48259"/>
                </a:lnTo>
                <a:lnTo>
                  <a:pt x="211950" y="40766"/>
                </a:lnTo>
                <a:lnTo>
                  <a:pt x="140360" y="40766"/>
                </a:lnTo>
                <a:lnTo>
                  <a:pt x="140360" y="23494"/>
                </a:lnTo>
                <a:lnTo>
                  <a:pt x="211950" y="23494"/>
                </a:lnTo>
                <a:lnTo>
                  <a:pt x="211950" y="15875"/>
                </a:lnTo>
                <a:lnTo>
                  <a:pt x="140360" y="15875"/>
                </a:lnTo>
                <a:lnTo>
                  <a:pt x="140360" y="2539"/>
                </a:lnTo>
                <a:close/>
              </a:path>
              <a:path w="346075" h="111760">
                <a:moveTo>
                  <a:pt x="211950" y="23494"/>
                </a:moveTo>
                <a:lnTo>
                  <a:pt x="202590" y="23494"/>
                </a:lnTo>
                <a:lnTo>
                  <a:pt x="202590" y="40766"/>
                </a:lnTo>
                <a:lnTo>
                  <a:pt x="211950" y="40766"/>
                </a:lnTo>
                <a:lnTo>
                  <a:pt x="211950" y="23494"/>
                </a:lnTo>
                <a:close/>
              </a:path>
              <a:path w="346075" h="111760">
                <a:moveTo>
                  <a:pt x="211950" y="2539"/>
                </a:moveTo>
                <a:lnTo>
                  <a:pt x="202590" y="2539"/>
                </a:lnTo>
                <a:lnTo>
                  <a:pt x="202590" y="15875"/>
                </a:lnTo>
                <a:lnTo>
                  <a:pt x="211950" y="15875"/>
                </a:lnTo>
                <a:lnTo>
                  <a:pt x="211950" y="2539"/>
                </a:lnTo>
                <a:close/>
              </a:path>
              <a:path w="346075" h="111760">
                <a:moveTo>
                  <a:pt x="306273" y="15239"/>
                </a:moveTo>
                <a:lnTo>
                  <a:pt x="236321" y="15239"/>
                </a:lnTo>
                <a:lnTo>
                  <a:pt x="236321" y="22351"/>
                </a:lnTo>
                <a:lnTo>
                  <a:pt x="306273" y="22351"/>
                </a:lnTo>
                <a:lnTo>
                  <a:pt x="306273" y="15239"/>
                </a:lnTo>
                <a:close/>
              </a:path>
              <a:path w="346075" h="111760">
                <a:moveTo>
                  <a:pt x="57810" y="62483"/>
                </a:moveTo>
                <a:lnTo>
                  <a:pt x="48323" y="62483"/>
                </a:lnTo>
                <a:lnTo>
                  <a:pt x="48323" y="111251"/>
                </a:lnTo>
                <a:lnTo>
                  <a:pt x="57810" y="111251"/>
                </a:lnTo>
                <a:lnTo>
                  <a:pt x="57810" y="62483"/>
                </a:lnTo>
                <a:close/>
              </a:path>
              <a:path w="346075" h="111760">
                <a:moveTo>
                  <a:pt x="111315" y="54609"/>
                </a:moveTo>
                <a:lnTo>
                  <a:pt x="0" y="54609"/>
                </a:lnTo>
                <a:lnTo>
                  <a:pt x="0" y="62483"/>
                </a:lnTo>
                <a:lnTo>
                  <a:pt x="111315" y="62483"/>
                </a:lnTo>
                <a:lnTo>
                  <a:pt x="111315" y="54609"/>
                </a:lnTo>
                <a:close/>
              </a:path>
              <a:path w="346075" h="111760">
                <a:moveTo>
                  <a:pt x="98158" y="6984"/>
                </a:moveTo>
                <a:lnTo>
                  <a:pt x="13030" y="6984"/>
                </a:lnTo>
                <a:lnTo>
                  <a:pt x="13030" y="14858"/>
                </a:lnTo>
                <a:lnTo>
                  <a:pt x="87401" y="14858"/>
                </a:lnTo>
                <a:lnTo>
                  <a:pt x="86817" y="21081"/>
                </a:lnTo>
                <a:lnTo>
                  <a:pt x="85709" y="28955"/>
                </a:lnTo>
                <a:lnTo>
                  <a:pt x="82707" y="46227"/>
                </a:lnTo>
                <a:lnTo>
                  <a:pt x="81711" y="51434"/>
                </a:lnTo>
                <a:lnTo>
                  <a:pt x="80949" y="54609"/>
                </a:lnTo>
                <a:lnTo>
                  <a:pt x="90690" y="54609"/>
                </a:lnTo>
                <a:lnTo>
                  <a:pt x="91033" y="53085"/>
                </a:lnTo>
                <a:lnTo>
                  <a:pt x="91617" y="50164"/>
                </a:lnTo>
                <a:lnTo>
                  <a:pt x="92468" y="46227"/>
                </a:lnTo>
                <a:lnTo>
                  <a:pt x="93306" y="42163"/>
                </a:lnTo>
                <a:lnTo>
                  <a:pt x="94018" y="37972"/>
                </a:lnTo>
                <a:lnTo>
                  <a:pt x="94615" y="33908"/>
                </a:lnTo>
                <a:lnTo>
                  <a:pt x="95512" y="28575"/>
                </a:lnTo>
                <a:lnTo>
                  <a:pt x="96240" y="23875"/>
                </a:lnTo>
                <a:lnTo>
                  <a:pt x="96951" y="18287"/>
                </a:lnTo>
                <a:lnTo>
                  <a:pt x="97675" y="12826"/>
                </a:lnTo>
                <a:lnTo>
                  <a:pt x="98069" y="9016"/>
                </a:lnTo>
                <a:lnTo>
                  <a:pt x="98158" y="6984"/>
                </a:lnTo>
                <a:close/>
              </a:path>
              <a:path w="346075" h="111760">
                <a:moveTo>
                  <a:pt x="289331" y="507"/>
                </a:moveTo>
                <a:lnTo>
                  <a:pt x="252514" y="507"/>
                </a:lnTo>
                <a:lnTo>
                  <a:pt x="252514" y="7746"/>
                </a:lnTo>
                <a:lnTo>
                  <a:pt x="289331" y="7746"/>
                </a:lnTo>
                <a:lnTo>
                  <a:pt x="289331" y="507"/>
                </a:lnTo>
                <a:close/>
              </a:path>
              <a:path w="346075" h="111760">
                <a:moveTo>
                  <a:pt x="328891" y="0"/>
                </a:moveTo>
                <a:lnTo>
                  <a:pt x="319620" y="0"/>
                </a:lnTo>
                <a:lnTo>
                  <a:pt x="319620" y="62610"/>
                </a:lnTo>
                <a:lnTo>
                  <a:pt x="328891" y="62610"/>
                </a:lnTo>
                <a:lnTo>
                  <a:pt x="328891" y="35432"/>
                </a:lnTo>
                <a:lnTo>
                  <a:pt x="345782" y="35432"/>
                </a:lnTo>
                <a:lnTo>
                  <a:pt x="345782" y="27558"/>
                </a:lnTo>
                <a:lnTo>
                  <a:pt x="328891" y="27558"/>
                </a:lnTo>
                <a:lnTo>
                  <a:pt x="32889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352169" y="2962020"/>
            <a:ext cx="111378" cy="109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21586" y="2960370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134112" y="65277"/>
                </a:moveTo>
                <a:lnTo>
                  <a:pt x="124713" y="65277"/>
                </a:lnTo>
                <a:lnTo>
                  <a:pt x="124713" y="110108"/>
                </a:lnTo>
                <a:lnTo>
                  <a:pt x="205612" y="110108"/>
                </a:lnTo>
                <a:lnTo>
                  <a:pt x="205612" y="102362"/>
                </a:lnTo>
                <a:lnTo>
                  <a:pt x="134112" y="102362"/>
                </a:lnTo>
                <a:lnTo>
                  <a:pt x="134112" y="85851"/>
                </a:lnTo>
                <a:lnTo>
                  <a:pt x="205612" y="85851"/>
                </a:lnTo>
                <a:lnTo>
                  <a:pt x="205612" y="78231"/>
                </a:lnTo>
                <a:lnTo>
                  <a:pt x="134112" y="78231"/>
                </a:lnTo>
                <a:lnTo>
                  <a:pt x="134112" y="65277"/>
                </a:lnTo>
                <a:close/>
              </a:path>
              <a:path w="452755" h="111760">
                <a:moveTo>
                  <a:pt x="205612" y="85851"/>
                </a:moveTo>
                <a:lnTo>
                  <a:pt x="196342" y="85851"/>
                </a:lnTo>
                <a:lnTo>
                  <a:pt x="196342" y="102362"/>
                </a:lnTo>
                <a:lnTo>
                  <a:pt x="205612" y="102362"/>
                </a:lnTo>
                <a:lnTo>
                  <a:pt x="205612" y="85851"/>
                </a:lnTo>
                <a:close/>
              </a:path>
              <a:path w="452755" h="111760">
                <a:moveTo>
                  <a:pt x="205612" y="65277"/>
                </a:moveTo>
                <a:lnTo>
                  <a:pt x="196342" y="65277"/>
                </a:lnTo>
                <a:lnTo>
                  <a:pt x="196342" y="78231"/>
                </a:lnTo>
                <a:lnTo>
                  <a:pt x="205612" y="78231"/>
                </a:lnTo>
                <a:lnTo>
                  <a:pt x="205612" y="65277"/>
                </a:lnTo>
                <a:close/>
              </a:path>
              <a:path w="452755" h="111760">
                <a:moveTo>
                  <a:pt x="45310" y="87249"/>
                </a:moveTo>
                <a:lnTo>
                  <a:pt x="36449" y="87249"/>
                </a:lnTo>
                <a:lnTo>
                  <a:pt x="37084" y="89026"/>
                </a:lnTo>
                <a:lnTo>
                  <a:pt x="38173" y="91058"/>
                </a:lnTo>
                <a:lnTo>
                  <a:pt x="40893" y="95757"/>
                </a:lnTo>
                <a:lnTo>
                  <a:pt x="42544" y="98043"/>
                </a:lnTo>
                <a:lnTo>
                  <a:pt x="44450" y="100202"/>
                </a:lnTo>
                <a:lnTo>
                  <a:pt x="46609" y="102742"/>
                </a:lnTo>
                <a:lnTo>
                  <a:pt x="48640" y="104775"/>
                </a:lnTo>
                <a:lnTo>
                  <a:pt x="52069" y="107695"/>
                </a:lnTo>
                <a:lnTo>
                  <a:pt x="57276" y="111251"/>
                </a:lnTo>
                <a:lnTo>
                  <a:pt x="60578" y="109600"/>
                </a:lnTo>
                <a:lnTo>
                  <a:pt x="62991" y="107950"/>
                </a:lnTo>
                <a:lnTo>
                  <a:pt x="66293" y="104901"/>
                </a:lnTo>
                <a:lnTo>
                  <a:pt x="68199" y="102742"/>
                </a:lnTo>
                <a:lnTo>
                  <a:pt x="69278" y="101472"/>
                </a:lnTo>
                <a:lnTo>
                  <a:pt x="57276" y="101472"/>
                </a:lnTo>
                <a:lnTo>
                  <a:pt x="55371" y="100075"/>
                </a:lnTo>
                <a:lnTo>
                  <a:pt x="46990" y="89915"/>
                </a:lnTo>
                <a:lnTo>
                  <a:pt x="45310" y="87249"/>
                </a:lnTo>
                <a:close/>
              </a:path>
              <a:path w="452755" h="111760">
                <a:moveTo>
                  <a:pt x="41021" y="69722"/>
                </a:moveTo>
                <a:lnTo>
                  <a:pt x="31622" y="69722"/>
                </a:lnTo>
                <a:lnTo>
                  <a:pt x="31622" y="74929"/>
                </a:lnTo>
                <a:lnTo>
                  <a:pt x="31115" y="78104"/>
                </a:lnTo>
                <a:lnTo>
                  <a:pt x="30099" y="81025"/>
                </a:lnTo>
                <a:lnTo>
                  <a:pt x="29082" y="84074"/>
                </a:lnTo>
                <a:lnTo>
                  <a:pt x="27431" y="87375"/>
                </a:lnTo>
                <a:lnTo>
                  <a:pt x="24891" y="91058"/>
                </a:lnTo>
                <a:lnTo>
                  <a:pt x="22859" y="94233"/>
                </a:lnTo>
                <a:lnTo>
                  <a:pt x="20446" y="96900"/>
                </a:lnTo>
                <a:lnTo>
                  <a:pt x="17653" y="99313"/>
                </a:lnTo>
                <a:lnTo>
                  <a:pt x="14859" y="101600"/>
                </a:lnTo>
                <a:lnTo>
                  <a:pt x="11937" y="103631"/>
                </a:lnTo>
                <a:lnTo>
                  <a:pt x="8890" y="105409"/>
                </a:lnTo>
                <a:lnTo>
                  <a:pt x="15366" y="111125"/>
                </a:lnTo>
                <a:lnTo>
                  <a:pt x="36449" y="87249"/>
                </a:lnTo>
                <a:lnTo>
                  <a:pt x="45310" y="87249"/>
                </a:lnTo>
                <a:lnTo>
                  <a:pt x="44831" y="86487"/>
                </a:lnTo>
                <a:lnTo>
                  <a:pt x="43306" y="83312"/>
                </a:lnTo>
                <a:lnTo>
                  <a:pt x="42418" y="80517"/>
                </a:lnTo>
                <a:lnTo>
                  <a:pt x="41401" y="77724"/>
                </a:lnTo>
                <a:lnTo>
                  <a:pt x="41052" y="74929"/>
                </a:lnTo>
                <a:lnTo>
                  <a:pt x="41021" y="69722"/>
                </a:lnTo>
                <a:close/>
              </a:path>
              <a:path w="452755" h="111760">
                <a:moveTo>
                  <a:pt x="87053" y="87249"/>
                </a:moveTo>
                <a:lnTo>
                  <a:pt x="78359" y="87249"/>
                </a:lnTo>
                <a:lnTo>
                  <a:pt x="78866" y="88900"/>
                </a:lnTo>
                <a:lnTo>
                  <a:pt x="99059" y="111125"/>
                </a:lnTo>
                <a:lnTo>
                  <a:pt x="105282" y="105409"/>
                </a:lnTo>
                <a:lnTo>
                  <a:pt x="102234" y="103631"/>
                </a:lnTo>
                <a:lnTo>
                  <a:pt x="99313" y="101600"/>
                </a:lnTo>
                <a:lnTo>
                  <a:pt x="96647" y="99313"/>
                </a:lnTo>
                <a:lnTo>
                  <a:pt x="93979" y="96900"/>
                </a:lnTo>
                <a:lnTo>
                  <a:pt x="91566" y="94233"/>
                </a:lnTo>
                <a:lnTo>
                  <a:pt x="89250" y="90804"/>
                </a:lnTo>
                <a:lnTo>
                  <a:pt x="87053" y="87249"/>
                </a:lnTo>
                <a:close/>
              </a:path>
              <a:path w="452755" h="111760">
                <a:moveTo>
                  <a:pt x="82803" y="69722"/>
                </a:moveTo>
                <a:lnTo>
                  <a:pt x="73659" y="69722"/>
                </a:lnTo>
                <a:lnTo>
                  <a:pt x="73617" y="74929"/>
                </a:lnTo>
                <a:lnTo>
                  <a:pt x="73151" y="77724"/>
                </a:lnTo>
                <a:lnTo>
                  <a:pt x="71374" y="83312"/>
                </a:lnTo>
                <a:lnTo>
                  <a:pt x="69850" y="86487"/>
                </a:lnTo>
                <a:lnTo>
                  <a:pt x="67690" y="89915"/>
                </a:lnTo>
                <a:lnTo>
                  <a:pt x="66293" y="92328"/>
                </a:lnTo>
                <a:lnTo>
                  <a:pt x="64643" y="94487"/>
                </a:lnTo>
                <a:lnTo>
                  <a:pt x="62865" y="96392"/>
                </a:lnTo>
                <a:lnTo>
                  <a:pt x="59181" y="100075"/>
                </a:lnTo>
                <a:lnTo>
                  <a:pt x="57276" y="101472"/>
                </a:lnTo>
                <a:lnTo>
                  <a:pt x="69278" y="101472"/>
                </a:lnTo>
                <a:lnTo>
                  <a:pt x="78359" y="87249"/>
                </a:lnTo>
                <a:lnTo>
                  <a:pt x="87053" y="87249"/>
                </a:lnTo>
                <a:lnTo>
                  <a:pt x="85343" y="84074"/>
                </a:lnTo>
                <a:lnTo>
                  <a:pt x="84328" y="81025"/>
                </a:lnTo>
                <a:lnTo>
                  <a:pt x="83312" y="78104"/>
                </a:lnTo>
                <a:lnTo>
                  <a:pt x="82803" y="74929"/>
                </a:lnTo>
                <a:lnTo>
                  <a:pt x="82803" y="69722"/>
                </a:lnTo>
                <a:close/>
              </a:path>
              <a:path w="452755" h="111760">
                <a:moveTo>
                  <a:pt x="220852" y="49656"/>
                </a:moveTo>
                <a:lnTo>
                  <a:pt x="109474" y="49656"/>
                </a:lnTo>
                <a:lnTo>
                  <a:pt x="109474" y="57403"/>
                </a:lnTo>
                <a:lnTo>
                  <a:pt x="220852" y="57403"/>
                </a:lnTo>
                <a:lnTo>
                  <a:pt x="220852" y="49656"/>
                </a:lnTo>
                <a:close/>
              </a:path>
              <a:path w="452755" h="111760">
                <a:moveTo>
                  <a:pt x="404368" y="13715"/>
                </a:moveTo>
                <a:lnTo>
                  <a:pt x="350012" y="13715"/>
                </a:lnTo>
                <a:lnTo>
                  <a:pt x="350012" y="85089"/>
                </a:lnTo>
                <a:lnTo>
                  <a:pt x="367664" y="85089"/>
                </a:lnTo>
                <a:lnTo>
                  <a:pt x="374523" y="84962"/>
                </a:lnTo>
                <a:lnTo>
                  <a:pt x="381381" y="84708"/>
                </a:lnTo>
                <a:lnTo>
                  <a:pt x="388746" y="84581"/>
                </a:lnTo>
                <a:lnTo>
                  <a:pt x="395858" y="84200"/>
                </a:lnTo>
                <a:lnTo>
                  <a:pt x="414019" y="82168"/>
                </a:lnTo>
                <a:lnTo>
                  <a:pt x="416687" y="81660"/>
                </a:lnTo>
                <a:lnTo>
                  <a:pt x="416687" y="77342"/>
                </a:lnTo>
                <a:lnTo>
                  <a:pt x="359410" y="77342"/>
                </a:lnTo>
                <a:lnTo>
                  <a:pt x="359410" y="21462"/>
                </a:lnTo>
                <a:lnTo>
                  <a:pt x="404368" y="21462"/>
                </a:lnTo>
                <a:lnTo>
                  <a:pt x="404368" y="13715"/>
                </a:lnTo>
                <a:close/>
              </a:path>
              <a:path w="452755" h="111760">
                <a:moveTo>
                  <a:pt x="416687" y="74040"/>
                </a:moveTo>
                <a:lnTo>
                  <a:pt x="359410" y="77342"/>
                </a:lnTo>
                <a:lnTo>
                  <a:pt x="416687" y="77342"/>
                </a:lnTo>
                <a:lnTo>
                  <a:pt x="416687" y="74040"/>
                </a:lnTo>
                <a:close/>
              </a:path>
              <a:path w="452755" h="111760">
                <a:moveTo>
                  <a:pt x="39369" y="3809"/>
                </a:moveTo>
                <a:lnTo>
                  <a:pt x="21590" y="3809"/>
                </a:lnTo>
                <a:lnTo>
                  <a:pt x="14224" y="6476"/>
                </a:lnTo>
                <a:lnTo>
                  <a:pt x="8509" y="11683"/>
                </a:lnTo>
                <a:lnTo>
                  <a:pt x="2793" y="17017"/>
                </a:lnTo>
                <a:lnTo>
                  <a:pt x="0" y="23367"/>
                </a:lnTo>
                <a:lnTo>
                  <a:pt x="0" y="38226"/>
                </a:lnTo>
                <a:lnTo>
                  <a:pt x="2793" y="44703"/>
                </a:lnTo>
                <a:lnTo>
                  <a:pt x="8509" y="49910"/>
                </a:lnTo>
                <a:lnTo>
                  <a:pt x="14224" y="55244"/>
                </a:lnTo>
                <a:lnTo>
                  <a:pt x="21590" y="57912"/>
                </a:lnTo>
                <a:lnTo>
                  <a:pt x="39369" y="57912"/>
                </a:lnTo>
                <a:lnTo>
                  <a:pt x="46609" y="55244"/>
                </a:lnTo>
                <a:lnTo>
                  <a:pt x="52602" y="49656"/>
                </a:lnTo>
                <a:lnTo>
                  <a:pt x="23875" y="49656"/>
                </a:lnTo>
                <a:lnTo>
                  <a:pt x="18796" y="47878"/>
                </a:lnTo>
                <a:lnTo>
                  <a:pt x="11810" y="40385"/>
                </a:lnTo>
                <a:lnTo>
                  <a:pt x="10032" y="36067"/>
                </a:lnTo>
                <a:lnTo>
                  <a:pt x="10032" y="25653"/>
                </a:lnTo>
                <a:lnTo>
                  <a:pt x="11810" y="21208"/>
                </a:lnTo>
                <a:lnTo>
                  <a:pt x="18796" y="13969"/>
                </a:lnTo>
                <a:lnTo>
                  <a:pt x="23875" y="12191"/>
                </a:lnTo>
                <a:lnTo>
                  <a:pt x="52868" y="12191"/>
                </a:lnTo>
                <a:lnTo>
                  <a:pt x="46609" y="6476"/>
                </a:lnTo>
                <a:lnTo>
                  <a:pt x="39369" y="3809"/>
                </a:lnTo>
                <a:close/>
              </a:path>
              <a:path w="452755" h="111760">
                <a:moveTo>
                  <a:pt x="52868" y="12191"/>
                </a:moveTo>
                <a:lnTo>
                  <a:pt x="37210" y="12191"/>
                </a:lnTo>
                <a:lnTo>
                  <a:pt x="42290" y="13969"/>
                </a:lnTo>
                <a:lnTo>
                  <a:pt x="49275" y="21208"/>
                </a:lnTo>
                <a:lnTo>
                  <a:pt x="50926" y="25653"/>
                </a:lnTo>
                <a:lnTo>
                  <a:pt x="50926" y="36067"/>
                </a:lnTo>
                <a:lnTo>
                  <a:pt x="49275" y="40385"/>
                </a:lnTo>
                <a:lnTo>
                  <a:pt x="42290" y="47878"/>
                </a:lnTo>
                <a:lnTo>
                  <a:pt x="37210" y="49656"/>
                </a:lnTo>
                <a:lnTo>
                  <a:pt x="52602" y="49656"/>
                </a:lnTo>
                <a:lnTo>
                  <a:pt x="58038" y="44703"/>
                </a:lnTo>
                <a:lnTo>
                  <a:pt x="60832" y="38226"/>
                </a:lnTo>
                <a:lnTo>
                  <a:pt x="60832" y="23367"/>
                </a:lnTo>
                <a:lnTo>
                  <a:pt x="58038" y="17017"/>
                </a:lnTo>
                <a:lnTo>
                  <a:pt x="52868" y="12191"/>
                </a:lnTo>
                <a:close/>
              </a:path>
              <a:path w="452755" h="111760">
                <a:moveTo>
                  <a:pt x="246506" y="10667"/>
                </a:moveTo>
                <a:lnTo>
                  <a:pt x="236981" y="10667"/>
                </a:lnTo>
                <a:lnTo>
                  <a:pt x="236981" y="83946"/>
                </a:lnTo>
                <a:lnTo>
                  <a:pt x="256286" y="83946"/>
                </a:lnTo>
                <a:lnTo>
                  <a:pt x="263270" y="83819"/>
                </a:lnTo>
                <a:lnTo>
                  <a:pt x="269748" y="83565"/>
                </a:lnTo>
                <a:lnTo>
                  <a:pt x="276479" y="83438"/>
                </a:lnTo>
                <a:lnTo>
                  <a:pt x="283463" y="82803"/>
                </a:lnTo>
                <a:lnTo>
                  <a:pt x="297688" y="80771"/>
                </a:lnTo>
                <a:lnTo>
                  <a:pt x="303149" y="79882"/>
                </a:lnTo>
                <a:lnTo>
                  <a:pt x="307086" y="79120"/>
                </a:lnTo>
                <a:lnTo>
                  <a:pt x="307086" y="75945"/>
                </a:lnTo>
                <a:lnTo>
                  <a:pt x="246506" y="75945"/>
                </a:lnTo>
                <a:lnTo>
                  <a:pt x="246506" y="10667"/>
                </a:lnTo>
                <a:close/>
              </a:path>
              <a:path w="452755" h="111760">
                <a:moveTo>
                  <a:pt x="307086" y="71374"/>
                </a:moveTo>
                <a:lnTo>
                  <a:pt x="246506" y="75945"/>
                </a:lnTo>
                <a:lnTo>
                  <a:pt x="307086" y="75945"/>
                </a:lnTo>
                <a:lnTo>
                  <a:pt x="307086" y="71374"/>
                </a:lnTo>
                <a:close/>
              </a:path>
              <a:path w="452755" h="111760">
                <a:moveTo>
                  <a:pt x="170180" y="634"/>
                </a:moveTo>
                <a:lnTo>
                  <a:pt x="160146" y="634"/>
                </a:lnTo>
                <a:lnTo>
                  <a:pt x="160146" y="7874"/>
                </a:lnTo>
                <a:lnTo>
                  <a:pt x="158750" y="11175"/>
                </a:lnTo>
                <a:lnTo>
                  <a:pt x="123062" y="32892"/>
                </a:lnTo>
                <a:lnTo>
                  <a:pt x="116839" y="34543"/>
                </a:lnTo>
                <a:lnTo>
                  <a:pt x="122427" y="40893"/>
                </a:lnTo>
                <a:lnTo>
                  <a:pt x="148970" y="30733"/>
                </a:lnTo>
                <a:lnTo>
                  <a:pt x="153162" y="28320"/>
                </a:lnTo>
                <a:lnTo>
                  <a:pt x="156844" y="25653"/>
                </a:lnTo>
                <a:lnTo>
                  <a:pt x="159765" y="22732"/>
                </a:lnTo>
                <a:lnTo>
                  <a:pt x="162813" y="19938"/>
                </a:lnTo>
                <a:lnTo>
                  <a:pt x="164592" y="17399"/>
                </a:lnTo>
                <a:lnTo>
                  <a:pt x="165226" y="15493"/>
                </a:lnTo>
                <a:lnTo>
                  <a:pt x="175080" y="15493"/>
                </a:lnTo>
                <a:lnTo>
                  <a:pt x="171576" y="11175"/>
                </a:lnTo>
                <a:lnTo>
                  <a:pt x="170180" y="7874"/>
                </a:lnTo>
                <a:lnTo>
                  <a:pt x="170180" y="634"/>
                </a:lnTo>
                <a:close/>
              </a:path>
              <a:path w="452755" h="111760">
                <a:moveTo>
                  <a:pt x="175080" y="15493"/>
                </a:moveTo>
                <a:lnTo>
                  <a:pt x="165226" y="15493"/>
                </a:lnTo>
                <a:lnTo>
                  <a:pt x="165735" y="17399"/>
                </a:lnTo>
                <a:lnTo>
                  <a:pt x="167512" y="19938"/>
                </a:lnTo>
                <a:lnTo>
                  <a:pt x="173481" y="25653"/>
                </a:lnTo>
                <a:lnTo>
                  <a:pt x="177037" y="28320"/>
                </a:lnTo>
                <a:lnTo>
                  <a:pt x="181356" y="30733"/>
                </a:lnTo>
                <a:lnTo>
                  <a:pt x="186055" y="33654"/>
                </a:lnTo>
                <a:lnTo>
                  <a:pt x="191007" y="35813"/>
                </a:lnTo>
                <a:lnTo>
                  <a:pt x="201294" y="39115"/>
                </a:lnTo>
                <a:lnTo>
                  <a:pt x="205231" y="40258"/>
                </a:lnTo>
                <a:lnTo>
                  <a:pt x="207771" y="40893"/>
                </a:lnTo>
                <a:lnTo>
                  <a:pt x="213487" y="34543"/>
                </a:lnTo>
                <a:lnTo>
                  <a:pt x="211327" y="34162"/>
                </a:lnTo>
                <a:lnTo>
                  <a:pt x="195580" y="29082"/>
                </a:lnTo>
                <a:lnTo>
                  <a:pt x="190119" y="26542"/>
                </a:lnTo>
                <a:lnTo>
                  <a:pt x="185165" y="23621"/>
                </a:lnTo>
                <a:lnTo>
                  <a:pt x="180720" y="20954"/>
                </a:lnTo>
                <a:lnTo>
                  <a:pt x="177037" y="17906"/>
                </a:lnTo>
                <a:lnTo>
                  <a:pt x="175080" y="15493"/>
                </a:lnTo>
                <a:close/>
              </a:path>
              <a:path w="452755" h="111760">
                <a:moveTo>
                  <a:pt x="434213" y="0"/>
                </a:moveTo>
                <a:lnTo>
                  <a:pt x="424814" y="0"/>
                </a:lnTo>
                <a:lnTo>
                  <a:pt x="424814" y="111251"/>
                </a:lnTo>
                <a:lnTo>
                  <a:pt x="434213" y="111251"/>
                </a:lnTo>
                <a:lnTo>
                  <a:pt x="434213" y="53339"/>
                </a:lnTo>
                <a:lnTo>
                  <a:pt x="452246" y="53339"/>
                </a:lnTo>
                <a:lnTo>
                  <a:pt x="452246" y="45338"/>
                </a:lnTo>
                <a:lnTo>
                  <a:pt x="434213" y="45338"/>
                </a:lnTo>
                <a:lnTo>
                  <a:pt x="434213" y="0"/>
                </a:lnTo>
                <a:close/>
              </a:path>
              <a:path w="452755" h="111760">
                <a:moveTo>
                  <a:pt x="324738" y="0"/>
                </a:moveTo>
                <a:lnTo>
                  <a:pt x="315213" y="0"/>
                </a:lnTo>
                <a:lnTo>
                  <a:pt x="315213" y="111251"/>
                </a:lnTo>
                <a:lnTo>
                  <a:pt x="324738" y="111251"/>
                </a:lnTo>
                <a:lnTo>
                  <a:pt x="324738" y="0"/>
                </a:lnTo>
                <a:close/>
              </a:path>
              <a:path w="452755" h="111760">
                <a:moveTo>
                  <a:pt x="95631" y="0"/>
                </a:moveTo>
                <a:lnTo>
                  <a:pt x="86232" y="0"/>
                </a:lnTo>
                <a:lnTo>
                  <a:pt x="86232" y="64007"/>
                </a:lnTo>
                <a:lnTo>
                  <a:pt x="95631" y="64007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83104" y="305402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7958" y="32089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56475" y="3175254"/>
            <a:ext cx="574675" cy="113664"/>
          </a:xfrm>
          <a:custGeom>
            <a:avLst/>
            <a:gdLst/>
            <a:ahLst/>
            <a:cxnLst/>
            <a:rect l="l" t="t" r="r" b="b"/>
            <a:pathLst>
              <a:path w="574675" h="113664">
                <a:moveTo>
                  <a:pt x="291858" y="70358"/>
                </a:moveTo>
                <a:lnTo>
                  <a:pt x="254165" y="80518"/>
                </a:lnTo>
                <a:lnTo>
                  <a:pt x="250621" y="85725"/>
                </a:lnTo>
                <a:lnTo>
                  <a:pt x="250621" y="98171"/>
                </a:lnTo>
                <a:lnTo>
                  <a:pt x="291858" y="113411"/>
                </a:lnTo>
                <a:lnTo>
                  <a:pt x="301253" y="113031"/>
                </a:lnTo>
                <a:lnTo>
                  <a:pt x="309465" y="111902"/>
                </a:lnTo>
                <a:lnTo>
                  <a:pt x="316513" y="110035"/>
                </a:lnTo>
                <a:lnTo>
                  <a:pt x="322414" y="107442"/>
                </a:lnTo>
                <a:lnTo>
                  <a:pt x="325034" y="105918"/>
                </a:lnTo>
                <a:lnTo>
                  <a:pt x="282663" y="105918"/>
                </a:lnTo>
                <a:lnTo>
                  <a:pt x="275183" y="104648"/>
                </a:lnTo>
                <a:lnTo>
                  <a:pt x="269405" y="102108"/>
                </a:lnTo>
                <a:lnTo>
                  <a:pt x="263626" y="99695"/>
                </a:lnTo>
                <a:lnTo>
                  <a:pt x="260731" y="96266"/>
                </a:lnTo>
                <a:lnTo>
                  <a:pt x="260731" y="87757"/>
                </a:lnTo>
                <a:lnTo>
                  <a:pt x="263626" y="84200"/>
                </a:lnTo>
                <a:lnTo>
                  <a:pt x="269405" y="81787"/>
                </a:lnTo>
                <a:lnTo>
                  <a:pt x="275183" y="79248"/>
                </a:lnTo>
                <a:lnTo>
                  <a:pt x="282663" y="78105"/>
                </a:lnTo>
                <a:lnTo>
                  <a:pt x="325252" y="78105"/>
                </a:lnTo>
                <a:lnTo>
                  <a:pt x="322414" y="76454"/>
                </a:lnTo>
                <a:lnTo>
                  <a:pt x="316513" y="73787"/>
                </a:lnTo>
                <a:lnTo>
                  <a:pt x="309465" y="71882"/>
                </a:lnTo>
                <a:lnTo>
                  <a:pt x="301253" y="70739"/>
                </a:lnTo>
                <a:lnTo>
                  <a:pt x="291858" y="70358"/>
                </a:lnTo>
                <a:close/>
              </a:path>
              <a:path w="574675" h="113664">
                <a:moveTo>
                  <a:pt x="325252" y="78105"/>
                </a:moveTo>
                <a:lnTo>
                  <a:pt x="300875" y="78105"/>
                </a:lnTo>
                <a:lnTo>
                  <a:pt x="308292" y="79248"/>
                </a:lnTo>
                <a:lnTo>
                  <a:pt x="314159" y="81787"/>
                </a:lnTo>
                <a:lnTo>
                  <a:pt x="319874" y="84200"/>
                </a:lnTo>
                <a:lnTo>
                  <a:pt x="322795" y="87757"/>
                </a:lnTo>
                <a:lnTo>
                  <a:pt x="322795" y="96266"/>
                </a:lnTo>
                <a:lnTo>
                  <a:pt x="319874" y="99695"/>
                </a:lnTo>
                <a:lnTo>
                  <a:pt x="314159" y="102108"/>
                </a:lnTo>
                <a:lnTo>
                  <a:pt x="308292" y="104648"/>
                </a:lnTo>
                <a:lnTo>
                  <a:pt x="300875" y="105918"/>
                </a:lnTo>
                <a:lnTo>
                  <a:pt x="325034" y="105918"/>
                </a:lnTo>
                <a:lnTo>
                  <a:pt x="329399" y="103378"/>
                </a:lnTo>
                <a:lnTo>
                  <a:pt x="332955" y="98171"/>
                </a:lnTo>
                <a:lnTo>
                  <a:pt x="332955" y="85725"/>
                </a:lnTo>
                <a:lnTo>
                  <a:pt x="329399" y="80518"/>
                </a:lnTo>
                <a:lnTo>
                  <a:pt x="325252" y="78105"/>
                </a:lnTo>
                <a:close/>
              </a:path>
              <a:path w="574675" h="113664">
                <a:moveTo>
                  <a:pt x="487387" y="75184"/>
                </a:moveTo>
                <a:lnTo>
                  <a:pt x="477989" y="75184"/>
                </a:lnTo>
                <a:lnTo>
                  <a:pt x="477989" y="108838"/>
                </a:lnTo>
                <a:lnTo>
                  <a:pt x="563333" y="108838"/>
                </a:lnTo>
                <a:lnTo>
                  <a:pt x="563333" y="100965"/>
                </a:lnTo>
                <a:lnTo>
                  <a:pt x="487387" y="100965"/>
                </a:lnTo>
                <a:lnTo>
                  <a:pt x="487387" y="75184"/>
                </a:lnTo>
                <a:close/>
              </a:path>
              <a:path w="574675" h="113664">
                <a:moveTo>
                  <a:pt x="212204" y="73787"/>
                </a:moveTo>
                <a:lnTo>
                  <a:pt x="134416" y="73787"/>
                </a:lnTo>
                <a:lnTo>
                  <a:pt x="134416" y="81407"/>
                </a:lnTo>
                <a:lnTo>
                  <a:pt x="202844" y="81407"/>
                </a:lnTo>
                <a:lnTo>
                  <a:pt x="202844" y="111251"/>
                </a:lnTo>
                <a:lnTo>
                  <a:pt x="212204" y="111251"/>
                </a:lnTo>
                <a:lnTo>
                  <a:pt x="212204" y="73787"/>
                </a:lnTo>
                <a:close/>
              </a:path>
              <a:path w="574675" h="113664">
                <a:moveTo>
                  <a:pt x="574128" y="57150"/>
                </a:moveTo>
                <a:lnTo>
                  <a:pt x="462749" y="57150"/>
                </a:lnTo>
                <a:lnTo>
                  <a:pt x="462749" y="65024"/>
                </a:lnTo>
                <a:lnTo>
                  <a:pt x="574128" y="65024"/>
                </a:lnTo>
                <a:lnTo>
                  <a:pt x="574128" y="57150"/>
                </a:lnTo>
                <a:close/>
              </a:path>
              <a:path w="574675" h="113664">
                <a:moveTo>
                  <a:pt x="384390" y="10795"/>
                </a:moveTo>
                <a:lnTo>
                  <a:pt x="369658" y="10795"/>
                </a:lnTo>
                <a:lnTo>
                  <a:pt x="363562" y="14350"/>
                </a:lnTo>
                <a:lnTo>
                  <a:pt x="351497" y="51181"/>
                </a:lnTo>
                <a:lnTo>
                  <a:pt x="351949" y="60071"/>
                </a:lnTo>
                <a:lnTo>
                  <a:pt x="369658" y="91567"/>
                </a:lnTo>
                <a:lnTo>
                  <a:pt x="384390" y="91567"/>
                </a:lnTo>
                <a:lnTo>
                  <a:pt x="390613" y="88011"/>
                </a:lnTo>
                <a:lnTo>
                  <a:pt x="393829" y="83058"/>
                </a:lnTo>
                <a:lnTo>
                  <a:pt x="371944" y="83058"/>
                </a:lnTo>
                <a:lnTo>
                  <a:pt x="368134" y="80010"/>
                </a:lnTo>
                <a:lnTo>
                  <a:pt x="362619" y="67976"/>
                </a:lnTo>
                <a:lnTo>
                  <a:pt x="362523" y="67691"/>
                </a:lnTo>
                <a:lnTo>
                  <a:pt x="361149" y="60198"/>
                </a:lnTo>
                <a:lnTo>
                  <a:pt x="361149" y="42037"/>
                </a:lnTo>
                <a:lnTo>
                  <a:pt x="362546" y="34544"/>
                </a:lnTo>
                <a:lnTo>
                  <a:pt x="365340" y="28321"/>
                </a:lnTo>
                <a:lnTo>
                  <a:pt x="368134" y="22225"/>
                </a:lnTo>
                <a:lnTo>
                  <a:pt x="371944" y="19050"/>
                </a:lnTo>
                <a:lnTo>
                  <a:pt x="393664" y="19050"/>
                </a:lnTo>
                <a:lnTo>
                  <a:pt x="390613" y="14350"/>
                </a:lnTo>
                <a:lnTo>
                  <a:pt x="384390" y="10795"/>
                </a:lnTo>
                <a:close/>
              </a:path>
              <a:path w="574675" h="113664">
                <a:moveTo>
                  <a:pt x="393664" y="19050"/>
                </a:moveTo>
                <a:lnTo>
                  <a:pt x="381977" y="19050"/>
                </a:lnTo>
                <a:lnTo>
                  <a:pt x="385787" y="22225"/>
                </a:lnTo>
                <a:lnTo>
                  <a:pt x="388581" y="28321"/>
                </a:lnTo>
                <a:lnTo>
                  <a:pt x="391375" y="34544"/>
                </a:lnTo>
                <a:lnTo>
                  <a:pt x="392772" y="42037"/>
                </a:lnTo>
                <a:lnTo>
                  <a:pt x="392749" y="60198"/>
                </a:lnTo>
                <a:lnTo>
                  <a:pt x="391375" y="67691"/>
                </a:lnTo>
                <a:lnTo>
                  <a:pt x="388581" y="73913"/>
                </a:lnTo>
                <a:lnTo>
                  <a:pt x="385787" y="80010"/>
                </a:lnTo>
                <a:lnTo>
                  <a:pt x="381977" y="83058"/>
                </a:lnTo>
                <a:lnTo>
                  <a:pt x="393829" y="83058"/>
                </a:lnTo>
                <a:lnTo>
                  <a:pt x="402424" y="51181"/>
                </a:lnTo>
                <a:lnTo>
                  <a:pt x="401974" y="42271"/>
                </a:lnTo>
                <a:lnTo>
                  <a:pt x="400631" y="34385"/>
                </a:lnTo>
                <a:lnTo>
                  <a:pt x="398406" y="27499"/>
                </a:lnTo>
                <a:lnTo>
                  <a:pt x="395312" y="21590"/>
                </a:lnTo>
                <a:lnTo>
                  <a:pt x="393664" y="19050"/>
                </a:lnTo>
                <a:close/>
              </a:path>
              <a:path w="574675" h="113664">
                <a:moveTo>
                  <a:pt x="179819" y="8255"/>
                </a:moveTo>
                <a:lnTo>
                  <a:pt x="125183" y="8255"/>
                </a:lnTo>
                <a:lnTo>
                  <a:pt x="125183" y="15875"/>
                </a:lnTo>
                <a:lnTo>
                  <a:pt x="168567" y="15875"/>
                </a:lnTo>
                <a:lnTo>
                  <a:pt x="168224" y="18923"/>
                </a:lnTo>
                <a:lnTo>
                  <a:pt x="139331" y="51816"/>
                </a:lnTo>
                <a:lnTo>
                  <a:pt x="118224" y="59436"/>
                </a:lnTo>
                <a:lnTo>
                  <a:pt x="123913" y="65912"/>
                </a:lnTo>
                <a:lnTo>
                  <a:pt x="159969" y="47117"/>
                </a:lnTo>
                <a:lnTo>
                  <a:pt x="179146" y="15367"/>
                </a:lnTo>
                <a:lnTo>
                  <a:pt x="179819" y="8255"/>
                </a:lnTo>
                <a:close/>
              </a:path>
              <a:path w="574675" h="113664">
                <a:moveTo>
                  <a:pt x="275285" y="15367"/>
                </a:moveTo>
                <a:lnTo>
                  <a:pt x="265417" y="15367"/>
                </a:lnTo>
                <a:lnTo>
                  <a:pt x="265417" y="18161"/>
                </a:lnTo>
                <a:lnTo>
                  <a:pt x="265252" y="22987"/>
                </a:lnTo>
                <a:lnTo>
                  <a:pt x="239699" y="53086"/>
                </a:lnTo>
                <a:lnTo>
                  <a:pt x="233032" y="56387"/>
                </a:lnTo>
                <a:lnTo>
                  <a:pt x="239610" y="62992"/>
                </a:lnTo>
                <a:lnTo>
                  <a:pt x="258076" y="50926"/>
                </a:lnTo>
                <a:lnTo>
                  <a:pt x="261112" y="48133"/>
                </a:lnTo>
                <a:lnTo>
                  <a:pt x="270344" y="35179"/>
                </a:lnTo>
                <a:lnTo>
                  <a:pt x="280426" y="35179"/>
                </a:lnTo>
                <a:lnTo>
                  <a:pt x="280073" y="34671"/>
                </a:lnTo>
                <a:lnTo>
                  <a:pt x="276440" y="27050"/>
                </a:lnTo>
                <a:lnTo>
                  <a:pt x="275450" y="22860"/>
                </a:lnTo>
                <a:lnTo>
                  <a:pt x="275289" y="18161"/>
                </a:lnTo>
                <a:lnTo>
                  <a:pt x="275285" y="15367"/>
                </a:lnTo>
                <a:close/>
              </a:path>
              <a:path w="574675" h="113664">
                <a:moveTo>
                  <a:pt x="280426" y="35179"/>
                </a:moveTo>
                <a:lnTo>
                  <a:pt x="270344" y="35179"/>
                </a:lnTo>
                <a:lnTo>
                  <a:pt x="271703" y="37719"/>
                </a:lnTo>
                <a:lnTo>
                  <a:pt x="300710" y="59944"/>
                </a:lnTo>
                <a:lnTo>
                  <a:pt x="306273" y="52832"/>
                </a:lnTo>
                <a:lnTo>
                  <a:pt x="304165" y="52197"/>
                </a:lnTo>
                <a:lnTo>
                  <a:pt x="300939" y="50800"/>
                </a:lnTo>
                <a:lnTo>
                  <a:pt x="296595" y="48641"/>
                </a:lnTo>
                <a:lnTo>
                  <a:pt x="292252" y="46609"/>
                </a:lnTo>
                <a:lnTo>
                  <a:pt x="288442" y="43942"/>
                </a:lnTo>
                <a:lnTo>
                  <a:pt x="284520" y="40132"/>
                </a:lnTo>
                <a:lnTo>
                  <a:pt x="282371" y="37973"/>
                </a:lnTo>
                <a:lnTo>
                  <a:pt x="280426" y="35179"/>
                </a:lnTo>
                <a:close/>
              </a:path>
              <a:path w="574675" h="113664">
                <a:moveTo>
                  <a:pt x="300583" y="7620"/>
                </a:moveTo>
                <a:lnTo>
                  <a:pt x="240372" y="7620"/>
                </a:lnTo>
                <a:lnTo>
                  <a:pt x="240372" y="15367"/>
                </a:lnTo>
                <a:lnTo>
                  <a:pt x="300583" y="15367"/>
                </a:lnTo>
                <a:lnTo>
                  <a:pt x="300583" y="7620"/>
                </a:lnTo>
                <a:close/>
              </a:path>
              <a:path w="574675" h="113664">
                <a:moveTo>
                  <a:pt x="44145" y="6604"/>
                </a:moveTo>
                <a:lnTo>
                  <a:pt x="34404" y="6604"/>
                </a:lnTo>
                <a:lnTo>
                  <a:pt x="34404" y="32131"/>
                </a:lnTo>
                <a:lnTo>
                  <a:pt x="33604" y="38354"/>
                </a:lnTo>
                <a:lnTo>
                  <a:pt x="32003" y="44704"/>
                </a:lnTo>
                <a:lnTo>
                  <a:pt x="30391" y="50926"/>
                </a:lnTo>
                <a:lnTo>
                  <a:pt x="27914" y="56769"/>
                </a:lnTo>
                <a:lnTo>
                  <a:pt x="24536" y="61849"/>
                </a:lnTo>
                <a:lnTo>
                  <a:pt x="21335" y="66801"/>
                </a:lnTo>
                <a:lnTo>
                  <a:pt x="17487" y="71247"/>
                </a:lnTo>
                <a:lnTo>
                  <a:pt x="8559" y="79375"/>
                </a:lnTo>
                <a:lnTo>
                  <a:pt x="4216" y="82676"/>
                </a:lnTo>
                <a:lnTo>
                  <a:pt x="0" y="85090"/>
                </a:lnTo>
                <a:lnTo>
                  <a:pt x="7581" y="91440"/>
                </a:lnTo>
                <a:lnTo>
                  <a:pt x="35597" y="60833"/>
                </a:lnTo>
                <a:lnTo>
                  <a:pt x="39331" y="51435"/>
                </a:lnTo>
                <a:lnTo>
                  <a:pt x="48682" y="51435"/>
                </a:lnTo>
                <a:lnTo>
                  <a:pt x="48145" y="50292"/>
                </a:lnTo>
                <a:lnTo>
                  <a:pt x="46545" y="44323"/>
                </a:lnTo>
                <a:lnTo>
                  <a:pt x="44945" y="38226"/>
                </a:lnTo>
                <a:lnTo>
                  <a:pt x="44145" y="32131"/>
                </a:lnTo>
                <a:lnTo>
                  <a:pt x="44145" y="6604"/>
                </a:lnTo>
                <a:close/>
              </a:path>
              <a:path w="574675" h="113664">
                <a:moveTo>
                  <a:pt x="48682" y="51435"/>
                </a:moveTo>
                <a:lnTo>
                  <a:pt x="39331" y="51435"/>
                </a:lnTo>
                <a:lnTo>
                  <a:pt x="40093" y="53848"/>
                </a:lnTo>
                <a:lnTo>
                  <a:pt x="41490" y="57023"/>
                </a:lnTo>
                <a:lnTo>
                  <a:pt x="44031" y="61849"/>
                </a:lnTo>
                <a:lnTo>
                  <a:pt x="45529" y="64770"/>
                </a:lnTo>
                <a:lnTo>
                  <a:pt x="71208" y="89026"/>
                </a:lnTo>
                <a:lnTo>
                  <a:pt x="77787" y="82169"/>
                </a:lnTo>
                <a:lnTo>
                  <a:pt x="74409" y="80391"/>
                </a:lnTo>
                <a:lnTo>
                  <a:pt x="70561" y="77724"/>
                </a:lnTo>
                <a:lnTo>
                  <a:pt x="66217" y="74168"/>
                </a:lnTo>
                <a:lnTo>
                  <a:pt x="61874" y="70738"/>
                </a:lnTo>
                <a:lnTo>
                  <a:pt x="58051" y="66548"/>
                </a:lnTo>
                <a:lnTo>
                  <a:pt x="54146" y="60833"/>
                </a:lnTo>
                <a:lnTo>
                  <a:pt x="50888" y="56134"/>
                </a:lnTo>
                <a:lnTo>
                  <a:pt x="48682" y="51435"/>
                </a:lnTo>
                <a:close/>
              </a:path>
              <a:path w="574675" h="113664">
                <a:moveTo>
                  <a:pt x="487514" y="888"/>
                </a:moveTo>
                <a:lnTo>
                  <a:pt x="477862" y="888"/>
                </a:lnTo>
                <a:lnTo>
                  <a:pt x="477862" y="39878"/>
                </a:lnTo>
                <a:lnTo>
                  <a:pt x="560285" y="39878"/>
                </a:lnTo>
                <a:lnTo>
                  <a:pt x="560285" y="32004"/>
                </a:lnTo>
                <a:lnTo>
                  <a:pt x="487514" y="32004"/>
                </a:lnTo>
                <a:lnTo>
                  <a:pt x="487514" y="888"/>
                </a:lnTo>
                <a:close/>
              </a:path>
              <a:path w="574675" h="113664">
                <a:moveTo>
                  <a:pt x="448779" y="53340"/>
                </a:moveTo>
                <a:lnTo>
                  <a:pt x="439508" y="53340"/>
                </a:lnTo>
                <a:lnTo>
                  <a:pt x="439508" y="111251"/>
                </a:lnTo>
                <a:lnTo>
                  <a:pt x="448779" y="111251"/>
                </a:lnTo>
                <a:lnTo>
                  <a:pt x="448779" y="53340"/>
                </a:lnTo>
                <a:close/>
              </a:path>
              <a:path w="574675" h="113664">
                <a:moveTo>
                  <a:pt x="423760" y="2540"/>
                </a:moveTo>
                <a:lnTo>
                  <a:pt x="414489" y="2540"/>
                </a:lnTo>
                <a:lnTo>
                  <a:pt x="414489" y="106299"/>
                </a:lnTo>
                <a:lnTo>
                  <a:pt x="423760" y="106299"/>
                </a:lnTo>
                <a:lnTo>
                  <a:pt x="423760" y="53340"/>
                </a:lnTo>
                <a:lnTo>
                  <a:pt x="448779" y="53340"/>
                </a:lnTo>
                <a:lnTo>
                  <a:pt x="448779" y="44958"/>
                </a:lnTo>
                <a:lnTo>
                  <a:pt x="423760" y="44958"/>
                </a:lnTo>
                <a:lnTo>
                  <a:pt x="423760" y="2540"/>
                </a:lnTo>
                <a:close/>
              </a:path>
              <a:path w="574675" h="113664">
                <a:moveTo>
                  <a:pt x="448779" y="0"/>
                </a:moveTo>
                <a:lnTo>
                  <a:pt x="439508" y="0"/>
                </a:lnTo>
                <a:lnTo>
                  <a:pt x="439508" y="44958"/>
                </a:lnTo>
                <a:lnTo>
                  <a:pt x="448779" y="44958"/>
                </a:lnTo>
                <a:lnTo>
                  <a:pt x="448779" y="0"/>
                </a:lnTo>
                <a:close/>
              </a:path>
              <a:path w="574675" h="113664">
                <a:moveTo>
                  <a:pt x="329399" y="0"/>
                </a:moveTo>
                <a:lnTo>
                  <a:pt x="320001" y="0"/>
                </a:lnTo>
                <a:lnTo>
                  <a:pt x="320001" y="67945"/>
                </a:lnTo>
                <a:lnTo>
                  <a:pt x="329399" y="67945"/>
                </a:lnTo>
                <a:lnTo>
                  <a:pt x="329399" y="35051"/>
                </a:lnTo>
                <a:lnTo>
                  <a:pt x="346417" y="35051"/>
                </a:lnTo>
                <a:lnTo>
                  <a:pt x="346417" y="26924"/>
                </a:lnTo>
                <a:lnTo>
                  <a:pt x="329399" y="26924"/>
                </a:lnTo>
                <a:lnTo>
                  <a:pt x="329399" y="0"/>
                </a:lnTo>
                <a:close/>
              </a:path>
              <a:path w="574675" h="113664">
                <a:moveTo>
                  <a:pt x="212204" y="0"/>
                </a:moveTo>
                <a:lnTo>
                  <a:pt x="202844" y="0"/>
                </a:lnTo>
                <a:lnTo>
                  <a:pt x="202844" y="65912"/>
                </a:lnTo>
                <a:lnTo>
                  <a:pt x="212204" y="65912"/>
                </a:lnTo>
                <a:lnTo>
                  <a:pt x="212204" y="38226"/>
                </a:lnTo>
                <a:lnTo>
                  <a:pt x="228777" y="38226"/>
                </a:lnTo>
                <a:lnTo>
                  <a:pt x="228777" y="30353"/>
                </a:lnTo>
                <a:lnTo>
                  <a:pt x="212204" y="30353"/>
                </a:lnTo>
                <a:lnTo>
                  <a:pt x="212204" y="0"/>
                </a:lnTo>
                <a:close/>
              </a:path>
              <a:path w="574675" h="113664">
                <a:moveTo>
                  <a:pt x="102323" y="0"/>
                </a:moveTo>
                <a:lnTo>
                  <a:pt x="92837" y="0"/>
                </a:lnTo>
                <a:lnTo>
                  <a:pt x="92837" y="111251"/>
                </a:lnTo>
                <a:lnTo>
                  <a:pt x="102323" y="111251"/>
                </a:lnTo>
                <a:lnTo>
                  <a:pt x="10232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596136" y="3175254"/>
            <a:ext cx="1035812" cy="1164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96845" y="3175254"/>
            <a:ext cx="1784604" cy="1164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552188" y="3175254"/>
            <a:ext cx="1973071" cy="1135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55967" y="3391661"/>
            <a:ext cx="342900" cy="111760"/>
          </a:xfrm>
          <a:custGeom>
            <a:avLst/>
            <a:gdLst/>
            <a:ahLst/>
            <a:cxnLst/>
            <a:rect l="l" t="t" r="r" b="b"/>
            <a:pathLst>
              <a:path w="342900" h="111760">
                <a:moveTo>
                  <a:pt x="24536" y="65277"/>
                </a:moveTo>
                <a:lnTo>
                  <a:pt x="15176" y="65277"/>
                </a:lnTo>
                <a:lnTo>
                  <a:pt x="15176" y="110109"/>
                </a:lnTo>
                <a:lnTo>
                  <a:pt x="96126" y="110109"/>
                </a:lnTo>
                <a:lnTo>
                  <a:pt x="96126" y="102362"/>
                </a:lnTo>
                <a:lnTo>
                  <a:pt x="24536" y="102362"/>
                </a:lnTo>
                <a:lnTo>
                  <a:pt x="24536" y="85851"/>
                </a:lnTo>
                <a:lnTo>
                  <a:pt x="96126" y="85851"/>
                </a:lnTo>
                <a:lnTo>
                  <a:pt x="96126" y="78232"/>
                </a:lnTo>
                <a:lnTo>
                  <a:pt x="24536" y="78232"/>
                </a:lnTo>
                <a:lnTo>
                  <a:pt x="24536" y="65277"/>
                </a:lnTo>
                <a:close/>
              </a:path>
              <a:path w="342900" h="111760">
                <a:moveTo>
                  <a:pt x="96126" y="85851"/>
                </a:moveTo>
                <a:lnTo>
                  <a:pt x="86766" y="85851"/>
                </a:lnTo>
                <a:lnTo>
                  <a:pt x="86766" y="102362"/>
                </a:lnTo>
                <a:lnTo>
                  <a:pt x="96126" y="102362"/>
                </a:lnTo>
                <a:lnTo>
                  <a:pt x="96126" y="85851"/>
                </a:lnTo>
                <a:close/>
              </a:path>
              <a:path w="342900" h="111760">
                <a:moveTo>
                  <a:pt x="96126" y="65277"/>
                </a:moveTo>
                <a:lnTo>
                  <a:pt x="86766" y="65277"/>
                </a:lnTo>
                <a:lnTo>
                  <a:pt x="86766" y="78232"/>
                </a:lnTo>
                <a:lnTo>
                  <a:pt x="96126" y="78232"/>
                </a:lnTo>
                <a:lnTo>
                  <a:pt x="96126" y="65277"/>
                </a:lnTo>
                <a:close/>
              </a:path>
              <a:path w="342900" h="111760">
                <a:moveTo>
                  <a:pt x="111315" y="49657"/>
                </a:moveTo>
                <a:lnTo>
                  <a:pt x="0" y="49657"/>
                </a:lnTo>
                <a:lnTo>
                  <a:pt x="0" y="57403"/>
                </a:lnTo>
                <a:lnTo>
                  <a:pt x="111315" y="57403"/>
                </a:lnTo>
                <a:lnTo>
                  <a:pt x="111315" y="49657"/>
                </a:lnTo>
                <a:close/>
              </a:path>
              <a:path w="342900" h="111760">
                <a:moveTo>
                  <a:pt x="294894" y="13715"/>
                </a:moveTo>
                <a:lnTo>
                  <a:pt x="240499" y="13715"/>
                </a:lnTo>
                <a:lnTo>
                  <a:pt x="240499" y="85089"/>
                </a:lnTo>
                <a:lnTo>
                  <a:pt x="258102" y="85089"/>
                </a:lnTo>
                <a:lnTo>
                  <a:pt x="264960" y="84962"/>
                </a:lnTo>
                <a:lnTo>
                  <a:pt x="271868" y="84709"/>
                </a:lnTo>
                <a:lnTo>
                  <a:pt x="279285" y="84582"/>
                </a:lnTo>
                <a:lnTo>
                  <a:pt x="286359" y="84200"/>
                </a:lnTo>
                <a:lnTo>
                  <a:pt x="304457" y="82168"/>
                </a:lnTo>
                <a:lnTo>
                  <a:pt x="307162" y="81661"/>
                </a:lnTo>
                <a:lnTo>
                  <a:pt x="307162" y="77342"/>
                </a:lnTo>
                <a:lnTo>
                  <a:pt x="249859" y="77342"/>
                </a:lnTo>
                <a:lnTo>
                  <a:pt x="249859" y="21462"/>
                </a:lnTo>
                <a:lnTo>
                  <a:pt x="294894" y="21462"/>
                </a:lnTo>
                <a:lnTo>
                  <a:pt x="294894" y="13715"/>
                </a:lnTo>
                <a:close/>
              </a:path>
              <a:path w="342900" h="111760">
                <a:moveTo>
                  <a:pt x="307162" y="74040"/>
                </a:moveTo>
                <a:lnTo>
                  <a:pt x="249859" y="77342"/>
                </a:lnTo>
                <a:lnTo>
                  <a:pt x="307162" y="77342"/>
                </a:lnTo>
                <a:lnTo>
                  <a:pt x="307162" y="74040"/>
                </a:lnTo>
                <a:close/>
              </a:path>
              <a:path w="342900" h="111760">
                <a:moveTo>
                  <a:pt x="136944" y="10667"/>
                </a:moveTo>
                <a:lnTo>
                  <a:pt x="127457" y="10667"/>
                </a:lnTo>
                <a:lnTo>
                  <a:pt x="127457" y="83947"/>
                </a:lnTo>
                <a:lnTo>
                  <a:pt x="146773" y="83947"/>
                </a:lnTo>
                <a:lnTo>
                  <a:pt x="153720" y="83820"/>
                </a:lnTo>
                <a:lnTo>
                  <a:pt x="160223" y="83565"/>
                </a:lnTo>
                <a:lnTo>
                  <a:pt x="166966" y="83438"/>
                </a:lnTo>
                <a:lnTo>
                  <a:pt x="173901" y="82803"/>
                </a:lnTo>
                <a:lnTo>
                  <a:pt x="188150" y="80772"/>
                </a:lnTo>
                <a:lnTo>
                  <a:pt x="193662" y="79883"/>
                </a:lnTo>
                <a:lnTo>
                  <a:pt x="197535" y="79121"/>
                </a:lnTo>
                <a:lnTo>
                  <a:pt x="197535" y="75946"/>
                </a:lnTo>
                <a:lnTo>
                  <a:pt x="136944" y="75946"/>
                </a:lnTo>
                <a:lnTo>
                  <a:pt x="136944" y="10667"/>
                </a:lnTo>
                <a:close/>
              </a:path>
              <a:path w="342900" h="111760">
                <a:moveTo>
                  <a:pt x="197535" y="71374"/>
                </a:moveTo>
                <a:lnTo>
                  <a:pt x="136944" y="75946"/>
                </a:lnTo>
                <a:lnTo>
                  <a:pt x="197535" y="75946"/>
                </a:lnTo>
                <a:lnTo>
                  <a:pt x="197535" y="71374"/>
                </a:lnTo>
                <a:close/>
              </a:path>
              <a:path w="342900" h="111760">
                <a:moveTo>
                  <a:pt x="60718" y="635"/>
                </a:moveTo>
                <a:lnTo>
                  <a:pt x="50596" y="635"/>
                </a:lnTo>
                <a:lnTo>
                  <a:pt x="50596" y="7874"/>
                </a:lnTo>
                <a:lnTo>
                  <a:pt x="49199" y="11175"/>
                </a:lnTo>
                <a:lnTo>
                  <a:pt x="13538" y="32892"/>
                </a:lnTo>
                <a:lnTo>
                  <a:pt x="7327" y="34543"/>
                </a:lnTo>
                <a:lnTo>
                  <a:pt x="12903" y="40893"/>
                </a:lnTo>
                <a:lnTo>
                  <a:pt x="39458" y="30734"/>
                </a:lnTo>
                <a:lnTo>
                  <a:pt x="43675" y="28321"/>
                </a:lnTo>
                <a:lnTo>
                  <a:pt x="47282" y="25653"/>
                </a:lnTo>
                <a:lnTo>
                  <a:pt x="50279" y="22733"/>
                </a:lnTo>
                <a:lnTo>
                  <a:pt x="53276" y="19938"/>
                </a:lnTo>
                <a:lnTo>
                  <a:pt x="55067" y="17399"/>
                </a:lnTo>
                <a:lnTo>
                  <a:pt x="55651" y="15493"/>
                </a:lnTo>
                <a:lnTo>
                  <a:pt x="65559" y="15493"/>
                </a:lnTo>
                <a:lnTo>
                  <a:pt x="64820" y="14604"/>
                </a:lnTo>
                <a:lnTo>
                  <a:pt x="62090" y="11175"/>
                </a:lnTo>
                <a:lnTo>
                  <a:pt x="60718" y="7874"/>
                </a:lnTo>
                <a:lnTo>
                  <a:pt x="60718" y="635"/>
                </a:lnTo>
                <a:close/>
              </a:path>
              <a:path w="342900" h="111760">
                <a:moveTo>
                  <a:pt x="65559" y="15493"/>
                </a:moveTo>
                <a:lnTo>
                  <a:pt x="55651" y="15493"/>
                </a:lnTo>
                <a:lnTo>
                  <a:pt x="56248" y="17399"/>
                </a:lnTo>
                <a:lnTo>
                  <a:pt x="58013" y="19938"/>
                </a:lnTo>
                <a:lnTo>
                  <a:pt x="60972" y="22733"/>
                </a:lnTo>
                <a:lnTo>
                  <a:pt x="63919" y="25653"/>
                </a:lnTo>
                <a:lnTo>
                  <a:pt x="67538" y="28321"/>
                </a:lnTo>
                <a:lnTo>
                  <a:pt x="71843" y="30734"/>
                </a:lnTo>
                <a:lnTo>
                  <a:pt x="76568" y="33654"/>
                </a:lnTo>
                <a:lnTo>
                  <a:pt x="81495" y="35813"/>
                </a:lnTo>
                <a:lnTo>
                  <a:pt x="91782" y="39115"/>
                </a:lnTo>
                <a:lnTo>
                  <a:pt x="95669" y="40259"/>
                </a:lnTo>
                <a:lnTo>
                  <a:pt x="98285" y="40893"/>
                </a:lnTo>
                <a:lnTo>
                  <a:pt x="103974" y="34543"/>
                </a:lnTo>
                <a:lnTo>
                  <a:pt x="101866" y="34162"/>
                </a:lnTo>
                <a:lnTo>
                  <a:pt x="86055" y="29083"/>
                </a:lnTo>
                <a:lnTo>
                  <a:pt x="80619" y="26542"/>
                </a:lnTo>
                <a:lnTo>
                  <a:pt x="71170" y="20954"/>
                </a:lnTo>
                <a:lnTo>
                  <a:pt x="67564" y="17907"/>
                </a:lnTo>
                <a:lnTo>
                  <a:pt x="65559" y="15493"/>
                </a:lnTo>
                <a:close/>
              </a:path>
              <a:path w="342900" h="111760">
                <a:moveTo>
                  <a:pt x="324700" y="0"/>
                </a:moveTo>
                <a:lnTo>
                  <a:pt x="315302" y="0"/>
                </a:lnTo>
                <a:lnTo>
                  <a:pt x="315302" y="111251"/>
                </a:lnTo>
                <a:lnTo>
                  <a:pt x="324700" y="111251"/>
                </a:lnTo>
                <a:lnTo>
                  <a:pt x="324700" y="53339"/>
                </a:lnTo>
                <a:lnTo>
                  <a:pt x="342734" y="53339"/>
                </a:lnTo>
                <a:lnTo>
                  <a:pt x="342734" y="45338"/>
                </a:lnTo>
                <a:lnTo>
                  <a:pt x="324700" y="45338"/>
                </a:lnTo>
                <a:lnTo>
                  <a:pt x="324700" y="0"/>
                </a:lnTo>
                <a:close/>
              </a:path>
              <a:path w="342900" h="111760">
                <a:moveTo>
                  <a:pt x="215239" y="0"/>
                </a:moveTo>
                <a:lnTo>
                  <a:pt x="205752" y="0"/>
                </a:lnTo>
                <a:lnTo>
                  <a:pt x="205752" y="111251"/>
                </a:lnTo>
                <a:lnTo>
                  <a:pt x="215239" y="111251"/>
                </a:lnTo>
                <a:lnTo>
                  <a:pt x="21523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07972" y="348531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89252" y="3391661"/>
            <a:ext cx="454025" cy="111760"/>
          </a:xfrm>
          <a:custGeom>
            <a:avLst/>
            <a:gdLst/>
            <a:ahLst/>
            <a:cxnLst/>
            <a:rect l="l" t="t" r="r" b="b"/>
            <a:pathLst>
              <a:path w="454025" h="111760">
                <a:moveTo>
                  <a:pt x="367029" y="75184"/>
                </a:moveTo>
                <a:lnTo>
                  <a:pt x="357632" y="75184"/>
                </a:lnTo>
                <a:lnTo>
                  <a:pt x="357632" y="108838"/>
                </a:lnTo>
                <a:lnTo>
                  <a:pt x="442976" y="108838"/>
                </a:lnTo>
                <a:lnTo>
                  <a:pt x="442976" y="100964"/>
                </a:lnTo>
                <a:lnTo>
                  <a:pt x="367029" y="100964"/>
                </a:lnTo>
                <a:lnTo>
                  <a:pt x="367029" y="75184"/>
                </a:lnTo>
                <a:close/>
              </a:path>
              <a:path w="454025" h="111760">
                <a:moveTo>
                  <a:pt x="135381" y="70358"/>
                </a:moveTo>
                <a:lnTo>
                  <a:pt x="125984" y="70358"/>
                </a:lnTo>
                <a:lnTo>
                  <a:pt x="125984" y="108838"/>
                </a:lnTo>
                <a:lnTo>
                  <a:pt x="211328" y="108838"/>
                </a:lnTo>
                <a:lnTo>
                  <a:pt x="211328" y="100964"/>
                </a:lnTo>
                <a:lnTo>
                  <a:pt x="135381" y="100964"/>
                </a:lnTo>
                <a:lnTo>
                  <a:pt x="135381" y="70358"/>
                </a:lnTo>
                <a:close/>
              </a:path>
              <a:path w="454025" h="111760">
                <a:moveTo>
                  <a:pt x="45719" y="61595"/>
                </a:moveTo>
                <a:lnTo>
                  <a:pt x="35940" y="61595"/>
                </a:lnTo>
                <a:lnTo>
                  <a:pt x="35940" y="83185"/>
                </a:lnTo>
                <a:lnTo>
                  <a:pt x="0" y="83185"/>
                </a:lnTo>
                <a:lnTo>
                  <a:pt x="0" y="91312"/>
                </a:lnTo>
                <a:lnTo>
                  <a:pt x="40640" y="91186"/>
                </a:lnTo>
                <a:lnTo>
                  <a:pt x="82677" y="88518"/>
                </a:lnTo>
                <a:lnTo>
                  <a:pt x="82677" y="83058"/>
                </a:lnTo>
                <a:lnTo>
                  <a:pt x="45719" y="83058"/>
                </a:lnTo>
                <a:lnTo>
                  <a:pt x="45719" y="61595"/>
                </a:lnTo>
                <a:close/>
              </a:path>
              <a:path w="454025" h="111760">
                <a:moveTo>
                  <a:pt x="82677" y="80517"/>
                </a:moveTo>
                <a:lnTo>
                  <a:pt x="78359" y="81152"/>
                </a:lnTo>
                <a:lnTo>
                  <a:pt x="72897" y="81661"/>
                </a:lnTo>
                <a:lnTo>
                  <a:pt x="66293" y="82041"/>
                </a:lnTo>
                <a:lnTo>
                  <a:pt x="59562" y="82550"/>
                </a:lnTo>
                <a:lnTo>
                  <a:pt x="53721" y="82803"/>
                </a:lnTo>
                <a:lnTo>
                  <a:pt x="48768" y="82930"/>
                </a:lnTo>
                <a:lnTo>
                  <a:pt x="47878" y="83058"/>
                </a:lnTo>
                <a:lnTo>
                  <a:pt x="82677" y="83058"/>
                </a:lnTo>
                <a:lnTo>
                  <a:pt x="82677" y="80517"/>
                </a:lnTo>
                <a:close/>
              </a:path>
              <a:path w="454025" h="111760">
                <a:moveTo>
                  <a:pt x="45846" y="30352"/>
                </a:moveTo>
                <a:lnTo>
                  <a:pt x="35940" y="30352"/>
                </a:lnTo>
                <a:lnTo>
                  <a:pt x="35813" y="31876"/>
                </a:lnTo>
                <a:lnTo>
                  <a:pt x="35433" y="34798"/>
                </a:lnTo>
                <a:lnTo>
                  <a:pt x="34290" y="37591"/>
                </a:lnTo>
                <a:lnTo>
                  <a:pt x="30480" y="43179"/>
                </a:lnTo>
                <a:lnTo>
                  <a:pt x="27812" y="45847"/>
                </a:lnTo>
                <a:lnTo>
                  <a:pt x="24384" y="48387"/>
                </a:lnTo>
                <a:lnTo>
                  <a:pt x="20828" y="51180"/>
                </a:lnTo>
                <a:lnTo>
                  <a:pt x="17018" y="53466"/>
                </a:lnTo>
                <a:lnTo>
                  <a:pt x="12953" y="55245"/>
                </a:lnTo>
                <a:lnTo>
                  <a:pt x="5968" y="58165"/>
                </a:lnTo>
                <a:lnTo>
                  <a:pt x="3937" y="58800"/>
                </a:lnTo>
                <a:lnTo>
                  <a:pt x="9778" y="65659"/>
                </a:lnTo>
                <a:lnTo>
                  <a:pt x="28321" y="56007"/>
                </a:lnTo>
                <a:lnTo>
                  <a:pt x="31622" y="53721"/>
                </a:lnTo>
                <a:lnTo>
                  <a:pt x="34416" y="51308"/>
                </a:lnTo>
                <a:lnTo>
                  <a:pt x="38734" y="46227"/>
                </a:lnTo>
                <a:lnTo>
                  <a:pt x="40131" y="44323"/>
                </a:lnTo>
                <a:lnTo>
                  <a:pt x="40766" y="43052"/>
                </a:lnTo>
                <a:lnTo>
                  <a:pt x="51598" y="43052"/>
                </a:lnTo>
                <a:lnTo>
                  <a:pt x="46100" y="31876"/>
                </a:lnTo>
                <a:lnTo>
                  <a:pt x="45846" y="30352"/>
                </a:lnTo>
                <a:close/>
              </a:path>
              <a:path w="454025" h="111760">
                <a:moveTo>
                  <a:pt x="51598" y="43052"/>
                </a:moveTo>
                <a:lnTo>
                  <a:pt x="40766" y="43052"/>
                </a:lnTo>
                <a:lnTo>
                  <a:pt x="41402" y="44323"/>
                </a:lnTo>
                <a:lnTo>
                  <a:pt x="42671" y="46227"/>
                </a:lnTo>
                <a:lnTo>
                  <a:pt x="44703" y="48387"/>
                </a:lnTo>
                <a:lnTo>
                  <a:pt x="46609" y="50673"/>
                </a:lnTo>
                <a:lnTo>
                  <a:pt x="68580" y="64262"/>
                </a:lnTo>
                <a:lnTo>
                  <a:pt x="74422" y="57150"/>
                </a:lnTo>
                <a:lnTo>
                  <a:pt x="72516" y="56768"/>
                </a:lnTo>
                <a:lnTo>
                  <a:pt x="69977" y="55752"/>
                </a:lnTo>
                <a:lnTo>
                  <a:pt x="63372" y="52704"/>
                </a:lnTo>
                <a:lnTo>
                  <a:pt x="59943" y="50546"/>
                </a:lnTo>
                <a:lnTo>
                  <a:pt x="56387" y="47498"/>
                </a:lnTo>
                <a:lnTo>
                  <a:pt x="53340" y="45085"/>
                </a:lnTo>
                <a:lnTo>
                  <a:pt x="51598" y="43052"/>
                </a:lnTo>
                <a:close/>
              </a:path>
              <a:path w="454025" h="111760">
                <a:moveTo>
                  <a:pt x="72262" y="22225"/>
                </a:moveTo>
                <a:lnTo>
                  <a:pt x="9525" y="22225"/>
                </a:lnTo>
                <a:lnTo>
                  <a:pt x="9525" y="30352"/>
                </a:lnTo>
                <a:lnTo>
                  <a:pt x="72262" y="30352"/>
                </a:lnTo>
                <a:lnTo>
                  <a:pt x="72262" y="22225"/>
                </a:lnTo>
                <a:close/>
              </a:path>
              <a:path w="454025" h="111760">
                <a:moveTo>
                  <a:pt x="453771" y="57150"/>
                </a:moveTo>
                <a:lnTo>
                  <a:pt x="342391" y="57150"/>
                </a:lnTo>
                <a:lnTo>
                  <a:pt x="342391" y="65024"/>
                </a:lnTo>
                <a:lnTo>
                  <a:pt x="453771" y="65024"/>
                </a:lnTo>
                <a:lnTo>
                  <a:pt x="453771" y="57150"/>
                </a:lnTo>
                <a:close/>
              </a:path>
              <a:path w="454025" h="111760">
                <a:moveTo>
                  <a:pt x="306832" y="53339"/>
                </a:moveTo>
                <a:lnTo>
                  <a:pt x="297560" y="53339"/>
                </a:lnTo>
                <a:lnTo>
                  <a:pt x="297560" y="106299"/>
                </a:lnTo>
                <a:lnTo>
                  <a:pt x="306832" y="106299"/>
                </a:lnTo>
                <a:lnTo>
                  <a:pt x="306832" y="53339"/>
                </a:lnTo>
                <a:close/>
              </a:path>
              <a:path w="454025" h="111760">
                <a:moveTo>
                  <a:pt x="264033" y="10795"/>
                </a:moveTo>
                <a:lnTo>
                  <a:pt x="249935" y="10795"/>
                </a:lnTo>
                <a:lnTo>
                  <a:pt x="243840" y="14350"/>
                </a:lnTo>
                <a:lnTo>
                  <a:pt x="231775" y="51180"/>
                </a:lnTo>
                <a:lnTo>
                  <a:pt x="232226" y="60071"/>
                </a:lnTo>
                <a:lnTo>
                  <a:pt x="249935" y="91566"/>
                </a:lnTo>
                <a:lnTo>
                  <a:pt x="264414" y="91566"/>
                </a:lnTo>
                <a:lnTo>
                  <a:pt x="270383" y="88264"/>
                </a:lnTo>
                <a:lnTo>
                  <a:pt x="273950" y="83058"/>
                </a:lnTo>
                <a:lnTo>
                  <a:pt x="252348" y="83058"/>
                </a:lnTo>
                <a:lnTo>
                  <a:pt x="248411" y="80010"/>
                </a:lnTo>
                <a:lnTo>
                  <a:pt x="242896" y="67976"/>
                </a:lnTo>
                <a:lnTo>
                  <a:pt x="242800" y="67690"/>
                </a:lnTo>
                <a:lnTo>
                  <a:pt x="241427" y="60198"/>
                </a:lnTo>
                <a:lnTo>
                  <a:pt x="241427" y="42037"/>
                </a:lnTo>
                <a:lnTo>
                  <a:pt x="242823" y="34543"/>
                </a:lnTo>
                <a:lnTo>
                  <a:pt x="245617" y="28321"/>
                </a:lnTo>
                <a:lnTo>
                  <a:pt x="248411" y="22225"/>
                </a:lnTo>
                <a:lnTo>
                  <a:pt x="252348" y="19050"/>
                </a:lnTo>
                <a:lnTo>
                  <a:pt x="273736" y="19050"/>
                </a:lnTo>
                <a:lnTo>
                  <a:pt x="269747" y="13842"/>
                </a:lnTo>
                <a:lnTo>
                  <a:pt x="264033" y="10795"/>
                </a:lnTo>
                <a:close/>
              </a:path>
              <a:path w="454025" h="111760">
                <a:moveTo>
                  <a:pt x="273736" y="19050"/>
                </a:moveTo>
                <a:lnTo>
                  <a:pt x="262254" y="19050"/>
                </a:lnTo>
                <a:lnTo>
                  <a:pt x="266065" y="22225"/>
                </a:lnTo>
                <a:lnTo>
                  <a:pt x="268859" y="28321"/>
                </a:lnTo>
                <a:lnTo>
                  <a:pt x="271779" y="34543"/>
                </a:lnTo>
                <a:lnTo>
                  <a:pt x="273177" y="42037"/>
                </a:lnTo>
                <a:lnTo>
                  <a:pt x="273153" y="60198"/>
                </a:lnTo>
                <a:lnTo>
                  <a:pt x="271779" y="67690"/>
                </a:lnTo>
                <a:lnTo>
                  <a:pt x="268859" y="73913"/>
                </a:lnTo>
                <a:lnTo>
                  <a:pt x="266065" y="80010"/>
                </a:lnTo>
                <a:lnTo>
                  <a:pt x="262254" y="83058"/>
                </a:lnTo>
                <a:lnTo>
                  <a:pt x="273950" y="83058"/>
                </a:lnTo>
                <a:lnTo>
                  <a:pt x="282702" y="53721"/>
                </a:lnTo>
                <a:lnTo>
                  <a:pt x="282702" y="53339"/>
                </a:lnTo>
                <a:lnTo>
                  <a:pt x="306832" y="53339"/>
                </a:lnTo>
                <a:lnTo>
                  <a:pt x="306832" y="44958"/>
                </a:lnTo>
                <a:lnTo>
                  <a:pt x="282447" y="44958"/>
                </a:lnTo>
                <a:lnTo>
                  <a:pt x="281499" y="37385"/>
                </a:lnTo>
                <a:lnTo>
                  <a:pt x="279812" y="30670"/>
                </a:lnTo>
                <a:lnTo>
                  <a:pt x="277411" y="24812"/>
                </a:lnTo>
                <a:lnTo>
                  <a:pt x="274320" y="19812"/>
                </a:lnTo>
                <a:lnTo>
                  <a:pt x="273736" y="19050"/>
                </a:lnTo>
                <a:close/>
              </a:path>
              <a:path w="454025" h="111760">
                <a:moveTo>
                  <a:pt x="306832" y="2539"/>
                </a:moveTo>
                <a:lnTo>
                  <a:pt x="297560" y="2539"/>
                </a:lnTo>
                <a:lnTo>
                  <a:pt x="297560" y="44958"/>
                </a:lnTo>
                <a:lnTo>
                  <a:pt x="306832" y="44958"/>
                </a:lnTo>
                <a:lnTo>
                  <a:pt x="306832" y="2539"/>
                </a:lnTo>
                <a:close/>
              </a:path>
              <a:path w="454025" h="111760">
                <a:moveTo>
                  <a:pt x="222122" y="52324"/>
                </a:moveTo>
                <a:lnTo>
                  <a:pt x="110743" y="52324"/>
                </a:lnTo>
                <a:lnTo>
                  <a:pt x="110743" y="60198"/>
                </a:lnTo>
                <a:lnTo>
                  <a:pt x="222122" y="60198"/>
                </a:lnTo>
                <a:lnTo>
                  <a:pt x="222122" y="52324"/>
                </a:lnTo>
                <a:close/>
              </a:path>
              <a:path w="454025" h="111760">
                <a:moveTo>
                  <a:pt x="209296" y="5334"/>
                </a:moveTo>
                <a:lnTo>
                  <a:pt x="124206" y="5334"/>
                </a:lnTo>
                <a:lnTo>
                  <a:pt x="124206" y="13208"/>
                </a:lnTo>
                <a:lnTo>
                  <a:pt x="198500" y="13208"/>
                </a:lnTo>
                <a:lnTo>
                  <a:pt x="197865" y="19176"/>
                </a:lnTo>
                <a:lnTo>
                  <a:pt x="196850" y="26415"/>
                </a:lnTo>
                <a:lnTo>
                  <a:pt x="195453" y="34925"/>
                </a:lnTo>
                <a:lnTo>
                  <a:pt x="192912" y="49275"/>
                </a:lnTo>
                <a:lnTo>
                  <a:pt x="192278" y="52324"/>
                </a:lnTo>
                <a:lnTo>
                  <a:pt x="201675" y="52324"/>
                </a:lnTo>
                <a:lnTo>
                  <a:pt x="202184" y="50673"/>
                </a:lnTo>
                <a:lnTo>
                  <a:pt x="202691" y="47878"/>
                </a:lnTo>
                <a:lnTo>
                  <a:pt x="204978" y="35940"/>
                </a:lnTo>
                <a:lnTo>
                  <a:pt x="205612" y="31750"/>
                </a:lnTo>
                <a:lnTo>
                  <a:pt x="206610" y="26415"/>
                </a:lnTo>
                <a:lnTo>
                  <a:pt x="207263" y="22605"/>
                </a:lnTo>
                <a:lnTo>
                  <a:pt x="207772" y="18161"/>
                </a:lnTo>
                <a:lnTo>
                  <a:pt x="208466" y="13208"/>
                </a:lnTo>
                <a:lnTo>
                  <a:pt x="208915" y="9398"/>
                </a:lnTo>
                <a:lnTo>
                  <a:pt x="209296" y="5334"/>
                </a:lnTo>
                <a:close/>
              </a:path>
              <a:path w="454025" h="111760">
                <a:moveTo>
                  <a:pt x="58038" y="3683"/>
                </a:moveTo>
                <a:lnTo>
                  <a:pt x="22987" y="3683"/>
                </a:lnTo>
                <a:lnTo>
                  <a:pt x="22987" y="11684"/>
                </a:lnTo>
                <a:lnTo>
                  <a:pt x="58038" y="11684"/>
                </a:lnTo>
                <a:lnTo>
                  <a:pt x="58038" y="3683"/>
                </a:lnTo>
                <a:close/>
              </a:path>
              <a:path w="454025" h="111760">
                <a:moveTo>
                  <a:pt x="367157" y="888"/>
                </a:moveTo>
                <a:lnTo>
                  <a:pt x="357504" y="888"/>
                </a:lnTo>
                <a:lnTo>
                  <a:pt x="357504" y="39877"/>
                </a:lnTo>
                <a:lnTo>
                  <a:pt x="439928" y="39877"/>
                </a:lnTo>
                <a:lnTo>
                  <a:pt x="439928" y="32003"/>
                </a:lnTo>
                <a:lnTo>
                  <a:pt x="367157" y="32003"/>
                </a:lnTo>
                <a:lnTo>
                  <a:pt x="367157" y="888"/>
                </a:lnTo>
                <a:close/>
              </a:path>
              <a:path w="454025" h="111760">
                <a:moveTo>
                  <a:pt x="329184" y="0"/>
                </a:moveTo>
                <a:lnTo>
                  <a:pt x="319913" y="0"/>
                </a:lnTo>
                <a:lnTo>
                  <a:pt x="319913" y="111251"/>
                </a:lnTo>
                <a:lnTo>
                  <a:pt x="329184" y="111251"/>
                </a:lnTo>
                <a:lnTo>
                  <a:pt x="329184" y="0"/>
                </a:lnTo>
                <a:close/>
              </a:path>
              <a:path w="454025" h="111760">
                <a:moveTo>
                  <a:pt x="97409" y="0"/>
                </a:moveTo>
                <a:lnTo>
                  <a:pt x="87884" y="0"/>
                </a:lnTo>
                <a:lnTo>
                  <a:pt x="87884" y="111251"/>
                </a:lnTo>
                <a:lnTo>
                  <a:pt x="97409" y="111251"/>
                </a:lnTo>
                <a:lnTo>
                  <a:pt x="974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98776" y="3391661"/>
            <a:ext cx="566420" cy="111760"/>
          </a:xfrm>
          <a:custGeom>
            <a:avLst/>
            <a:gdLst/>
            <a:ahLst/>
            <a:cxnLst/>
            <a:rect l="l" t="t" r="r" b="b"/>
            <a:pathLst>
              <a:path w="566419" h="111760">
                <a:moveTo>
                  <a:pt x="380365" y="74040"/>
                </a:moveTo>
                <a:lnTo>
                  <a:pt x="370967" y="74040"/>
                </a:lnTo>
                <a:lnTo>
                  <a:pt x="370967" y="108838"/>
                </a:lnTo>
                <a:lnTo>
                  <a:pt x="451358" y="108838"/>
                </a:lnTo>
                <a:lnTo>
                  <a:pt x="451358" y="101091"/>
                </a:lnTo>
                <a:lnTo>
                  <a:pt x="380365" y="101091"/>
                </a:lnTo>
                <a:lnTo>
                  <a:pt x="380365" y="74040"/>
                </a:lnTo>
                <a:close/>
              </a:path>
              <a:path w="566419" h="111760">
                <a:moveTo>
                  <a:pt x="448564" y="47243"/>
                </a:moveTo>
                <a:lnTo>
                  <a:pt x="439166" y="47243"/>
                </a:lnTo>
                <a:lnTo>
                  <a:pt x="439166" y="80772"/>
                </a:lnTo>
                <a:lnTo>
                  <a:pt x="448564" y="80772"/>
                </a:lnTo>
                <a:lnTo>
                  <a:pt x="448564" y="47243"/>
                </a:lnTo>
                <a:close/>
              </a:path>
              <a:path w="566419" h="111760">
                <a:moveTo>
                  <a:pt x="410337" y="8127"/>
                </a:moveTo>
                <a:lnTo>
                  <a:pt x="357505" y="8127"/>
                </a:lnTo>
                <a:lnTo>
                  <a:pt x="357505" y="60071"/>
                </a:lnTo>
                <a:lnTo>
                  <a:pt x="410337" y="60071"/>
                </a:lnTo>
                <a:lnTo>
                  <a:pt x="410337" y="52324"/>
                </a:lnTo>
                <a:lnTo>
                  <a:pt x="366903" y="52324"/>
                </a:lnTo>
                <a:lnTo>
                  <a:pt x="366903" y="15875"/>
                </a:lnTo>
                <a:lnTo>
                  <a:pt x="410337" y="15875"/>
                </a:lnTo>
                <a:lnTo>
                  <a:pt x="410337" y="8127"/>
                </a:lnTo>
                <a:close/>
              </a:path>
              <a:path w="566419" h="111760">
                <a:moveTo>
                  <a:pt x="410337" y="15875"/>
                </a:moveTo>
                <a:lnTo>
                  <a:pt x="401066" y="15875"/>
                </a:lnTo>
                <a:lnTo>
                  <a:pt x="401066" y="52324"/>
                </a:lnTo>
                <a:lnTo>
                  <a:pt x="410337" y="52324"/>
                </a:lnTo>
                <a:lnTo>
                  <a:pt x="410337" y="47243"/>
                </a:lnTo>
                <a:lnTo>
                  <a:pt x="448564" y="47243"/>
                </a:lnTo>
                <a:lnTo>
                  <a:pt x="448564" y="39750"/>
                </a:lnTo>
                <a:lnTo>
                  <a:pt x="410337" y="39750"/>
                </a:lnTo>
                <a:lnTo>
                  <a:pt x="410337" y="26035"/>
                </a:lnTo>
                <a:lnTo>
                  <a:pt x="448564" y="26035"/>
                </a:lnTo>
                <a:lnTo>
                  <a:pt x="448564" y="18541"/>
                </a:lnTo>
                <a:lnTo>
                  <a:pt x="410337" y="18541"/>
                </a:lnTo>
                <a:lnTo>
                  <a:pt x="410337" y="15875"/>
                </a:lnTo>
                <a:close/>
              </a:path>
              <a:path w="566419" h="111760">
                <a:moveTo>
                  <a:pt x="448564" y="26035"/>
                </a:moveTo>
                <a:lnTo>
                  <a:pt x="439166" y="26035"/>
                </a:lnTo>
                <a:lnTo>
                  <a:pt x="439166" y="39750"/>
                </a:lnTo>
                <a:lnTo>
                  <a:pt x="448564" y="39750"/>
                </a:lnTo>
                <a:lnTo>
                  <a:pt x="448564" y="26035"/>
                </a:lnTo>
                <a:close/>
              </a:path>
              <a:path w="566419" h="111760">
                <a:moveTo>
                  <a:pt x="448564" y="0"/>
                </a:moveTo>
                <a:lnTo>
                  <a:pt x="439166" y="0"/>
                </a:lnTo>
                <a:lnTo>
                  <a:pt x="439166" y="18541"/>
                </a:lnTo>
                <a:lnTo>
                  <a:pt x="448564" y="18541"/>
                </a:lnTo>
                <a:lnTo>
                  <a:pt x="448564" y="0"/>
                </a:lnTo>
                <a:close/>
              </a:path>
              <a:path w="566419" h="111760">
                <a:moveTo>
                  <a:pt x="97790" y="64388"/>
                </a:moveTo>
                <a:lnTo>
                  <a:pt x="24003" y="64388"/>
                </a:lnTo>
                <a:lnTo>
                  <a:pt x="24003" y="71627"/>
                </a:lnTo>
                <a:lnTo>
                  <a:pt x="88137" y="71627"/>
                </a:lnTo>
                <a:lnTo>
                  <a:pt x="88137" y="83565"/>
                </a:lnTo>
                <a:lnTo>
                  <a:pt x="24003" y="83565"/>
                </a:lnTo>
                <a:lnTo>
                  <a:pt x="24003" y="110109"/>
                </a:lnTo>
                <a:lnTo>
                  <a:pt x="100711" y="110109"/>
                </a:lnTo>
                <a:lnTo>
                  <a:pt x="100711" y="102870"/>
                </a:lnTo>
                <a:lnTo>
                  <a:pt x="33655" y="102870"/>
                </a:lnTo>
                <a:lnTo>
                  <a:pt x="33655" y="90804"/>
                </a:lnTo>
                <a:lnTo>
                  <a:pt x="97790" y="90804"/>
                </a:lnTo>
                <a:lnTo>
                  <a:pt x="97790" y="64388"/>
                </a:lnTo>
                <a:close/>
              </a:path>
              <a:path w="566419" h="111760">
                <a:moveTo>
                  <a:pt x="156718" y="8762"/>
                </a:moveTo>
                <a:lnTo>
                  <a:pt x="143891" y="8762"/>
                </a:lnTo>
                <a:lnTo>
                  <a:pt x="137541" y="11684"/>
                </a:lnTo>
                <a:lnTo>
                  <a:pt x="121285" y="49529"/>
                </a:lnTo>
                <a:lnTo>
                  <a:pt x="121880" y="60027"/>
                </a:lnTo>
                <a:lnTo>
                  <a:pt x="143637" y="90424"/>
                </a:lnTo>
                <a:lnTo>
                  <a:pt x="156972" y="90424"/>
                </a:lnTo>
                <a:lnTo>
                  <a:pt x="163575" y="87375"/>
                </a:lnTo>
                <a:lnTo>
                  <a:pt x="169150" y="81914"/>
                </a:lnTo>
                <a:lnTo>
                  <a:pt x="144018" y="81914"/>
                </a:lnTo>
                <a:lnTo>
                  <a:pt x="139192" y="78739"/>
                </a:lnTo>
                <a:lnTo>
                  <a:pt x="135890" y="72389"/>
                </a:lnTo>
                <a:lnTo>
                  <a:pt x="132461" y="66039"/>
                </a:lnTo>
                <a:lnTo>
                  <a:pt x="130810" y="58420"/>
                </a:lnTo>
                <a:lnTo>
                  <a:pt x="130810" y="40639"/>
                </a:lnTo>
                <a:lnTo>
                  <a:pt x="132461" y="33147"/>
                </a:lnTo>
                <a:lnTo>
                  <a:pt x="135890" y="26797"/>
                </a:lnTo>
                <a:lnTo>
                  <a:pt x="139192" y="20447"/>
                </a:lnTo>
                <a:lnTo>
                  <a:pt x="144018" y="17145"/>
                </a:lnTo>
                <a:lnTo>
                  <a:pt x="169120" y="17145"/>
                </a:lnTo>
                <a:lnTo>
                  <a:pt x="163195" y="11684"/>
                </a:lnTo>
                <a:lnTo>
                  <a:pt x="156718" y="8762"/>
                </a:lnTo>
                <a:close/>
              </a:path>
              <a:path w="566419" h="111760">
                <a:moveTo>
                  <a:pt x="169120" y="17145"/>
                </a:moveTo>
                <a:lnTo>
                  <a:pt x="156718" y="17145"/>
                </a:lnTo>
                <a:lnTo>
                  <a:pt x="161544" y="20447"/>
                </a:lnTo>
                <a:lnTo>
                  <a:pt x="168148" y="33147"/>
                </a:lnTo>
                <a:lnTo>
                  <a:pt x="169799" y="40639"/>
                </a:lnTo>
                <a:lnTo>
                  <a:pt x="169771" y="58420"/>
                </a:lnTo>
                <a:lnTo>
                  <a:pt x="168148" y="65912"/>
                </a:lnTo>
                <a:lnTo>
                  <a:pt x="164846" y="72389"/>
                </a:lnTo>
                <a:lnTo>
                  <a:pt x="161544" y="78739"/>
                </a:lnTo>
                <a:lnTo>
                  <a:pt x="156718" y="81914"/>
                </a:lnTo>
                <a:lnTo>
                  <a:pt x="169150" y="81914"/>
                </a:lnTo>
                <a:lnTo>
                  <a:pt x="179197" y="49529"/>
                </a:lnTo>
                <a:lnTo>
                  <a:pt x="178601" y="38959"/>
                </a:lnTo>
                <a:lnTo>
                  <a:pt x="176815" y="30114"/>
                </a:lnTo>
                <a:lnTo>
                  <a:pt x="173839" y="23008"/>
                </a:lnTo>
                <a:lnTo>
                  <a:pt x="169672" y="17652"/>
                </a:lnTo>
                <a:lnTo>
                  <a:pt x="169120" y="17145"/>
                </a:lnTo>
                <a:close/>
              </a:path>
              <a:path w="566419" h="111760">
                <a:moveTo>
                  <a:pt x="295021" y="13335"/>
                </a:moveTo>
                <a:lnTo>
                  <a:pt x="242570" y="13335"/>
                </a:lnTo>
                <a:lnTo>
                  <a:pt x="242570" y="20954"/>
                </a:lnTo>
                <a:lnTo>
                  <a:pt x="284353" y="20954"/>
                </a:lnTo>
                <a:lnTo>
                  <a:pt x="283845" y="25780"/>
                </a:lnTo>
                <a:lnTo>
                  <a:pt x="282448" y="31496"/>
                </a:lnTo>
                <a:lnTo>
                  <a:pt x="280035" y="38480"/>
                </a:lnTo>
                <a:lnTo>
                  <a:pt x="277749" y="45465"/>
                </a:lnTo>
                <a:lnTo>
                  <a:pt x="274066" y="52324"/>
                </a:lnTo>
                <a:lnTo>
                  <a:pt x="269113" y="59054"/>
                </a:lnTo>
                <a:lnTo>
                  <a:pt x="264795" y="65024"/>
                </a:lnTo>
                <a:lnTo>
                  <a:pt x="235712" y="85725"/>
                </a:lnTo>
                <a:lnTo>
                  <a:pt x="243078" y="91439"/>
                </a:lnTo>
                <a:lnTo>
                  <a:pt x="249300" y="88137"/>
                </a:lnTo>
                <a:lnTo>
                  <a:pt x="255397" y="84200"/>
                </a:lnTo>
                <a:lnTo>
                  <a:pt x="261112" y="79501"/>
                </a:lnTo>
                <a:lnTo>
                  <a:pt x="266954" y="74802"/>
                </a:lnTo>
                <a:lnTo>
                  <a:pt x="290322" y="37337"/>
                </a:lnTo>
                <a:lnTo>
                  <a:pt x="294513" y="20320"/>
                </a:lnTo>
                <a:lnTo>
                  <a:pt x="295021" y="13335"/>
                </a:lnTo>
                <a:close/>
              </a:path>
              <a:path w="566419" h="111760">
                <a:moveTo>
                  <a:pt x="566166" y="0"/>
                </a:moveTo>
                <a:lnTo>
                  <a:pt x="556641" y="0"/>
                </a:lnTo>
                <a:lnTo>
                  <a:pt x="556641" y="38862"/>
                </a:lnTo>
                <a:lnTo>
                  <a:pt x="528955" y="38862"/>
                </a:lnTo>
                <a:lnTo>
                  <a:pt x="528955" y="46862"/>
                </a:lnTo>
                <a:lnTo>
                  <a:pt x="556641" y="46862"/>
                </a:lnTo>
                <a:lnTo>
                  <a:pt x="556641" y="111251"/>
                </a:lnTo>
                <a:lnTo>
                  <a:pt x="566166" y="111251"/>
                </a:lnTo>
                <a:lnTo>
                  <a:pt x="566166" y="0"/>
                </a:lnTo>
                <a:close/>
              </a:path>
              <a:path w="566419" h="111760">
                <a:moveTo>
                  <a:pt x="509270" y="6603"/>
                </a:moveTo>
                <a:lnTo>
                  <a:pt x="499491" y="6603"/>
                </a:lnTo>
                <a:lnTo>
                  <a:pt x="499491" y="32130"/>
                </a:lnTo>
                <a:lnTo>
                  <a:pt x="498729" y="38353"/>
                </a:lnTo>
                <a:lnTo>
                  <a:pt x="497078" y="44703"/>
                </a:lnTo>
                <a:lnTo>
                  <a:pt x="495554" y="50926"/>
                </a:lnTo>
                <a:lnTo>
                  <a:pt x="493014" y="56768"/>
                </a:lnTo>
                <a:lnTo>
                  <a:pt x="489585" y="61849"/>
                </a:lnTo>
                <a:lnTo>
                  <a:pt x="486410" y="66801"/>
                </a:lnTo>
                <a:lnTo>
                  <a:pt x="482600" y="71247"/>
                </a:lnTo>
                <a:lnTo>
                  <a:pt x="473710" y="79375"/>
                </a:lnTo>
                <a:lnTo>
                  <a:pt x="469265" y="82676"/>
                </a:lnTo>
                <a:lnTo>
                  <a:pt x="465074" y="85089"/>
                </a:lnTo>
                <a:lnTo>
                  <a:pt x="472694" y="91439"/>
                </a:lnTo>
                <a:lnTo>
                  <a:pt x="500695" y="60833"/>
                </a:lnTo>
                <a:lnTo>
                  <a:pt x="504444" y="51435"/>
                </a:lnTo>
                <a:lnTo>
                  <a:pt x="513753" y="51435"/>
                </a:lnTo>
                <a:lnTo>
                  <a:pt x="513206" y="50291"/>
                </a:lnTo>
                <a:lnTo>
                  <a:pt x="511683" y="44323"/>
                </a:lnTo>
                <a:lnTo>
                  <a:pt x="510031" y="38226"/>
                </a:lnTo>
                <a:lnTo>
                  <a:pt x="509270" y="32130"/>
                </a:lnTo>
                <a:lnTo>
                  <a:pt x="509270" y="6603"/>
                </a:lnTo>
                <a:close/>
              </a:path>
              <a:path w="566419" h="111760">
                <a:moveTo>
                  <a:pt x="513753" y="51435"/>
                </a:moveTo>
                <a:lnTo>
                  <a:pt x="504444" y="51435"/>
                </a:lnTo>
                <a:lnTo>
                  <a:pt x="505206" y="53848"/>
                </a:lnTo>
                <a:lnTo>
                  <a:pt x="506603" y="57023"/>
                </a:lnTo>
                <a:lnTo>
                  <a:pt x="509159" y="61849"/>
                </a:lnTo>
                <a:lnTo>
                  <a:pt x="510667" y="64770"/>
                </a:lnTo>
                <a:lnTo>
                  <a:pt x="536321" y="89026"/>
                </a:lnTo>
                <a:lnTo>
                  <a:pt x="542925" y="82168"/>
                </a:lnTo>
                <a:lnTo>
                  <a:pt x="539496" y="80390"/>
                </a:lnTo>
                <a:lnTo>
                  <a:pt x="535686" y="77724"/>
                </a:lnTo>
                <a:lnTo>
                  <a:pt x="531368" y="74167"/>
                </a:lnTo>
                <a:lnTo>
                  <a:pt x="526923" y="70738"/>
                </a:lnTo>
                <a:lnTo>
                  <a:pt x="523113" y="66548"/>
                </a:lnTo>
                <a:lnTo>
                  <a:pt x="519938" y="61722"/>
                </a:lnTo>
                <a:lnTo>
                  <a:pt x="516000" y="56134"/>
                </a:lnTo>
                <a:lnTo>
                  <a:pt x="513753" y="51435"/>
                </a:lnTo>
                <a:close/>
              </a:path>
              <a:path w="566419" h="111760">
                <a:moveTo>
                  <a:pt x="42925" y="3175"/>
                </a:moveTo>
                <a:lnTo>
                  <a:pt x="33147" y="3175"/>
                </a:lnTo>
                <a:lnTo>
                  <a:pt x="33147" y="16763"/>
                </a:lnTo>
                <a:lnTo>
                  <a:pt x="31877" y="21716"/>
                </a:lnTo>
                <a:lnTo>
                  <a:pt x="29210" y="26288"/>
                </a:lnTo>
                <a:lnTo>
                  <a:pt x="26670" y="30734"/>
                </a:lnTo>
                <a:lnTo>
                  <a:pt x="23875" y="34543"/>
                </a:lnTo>
                <a:lnTo>
                  <a:pt x="0" y="51053"/>
                </a:lnTo>
                <a:lnTo>
                  <a:pt x="6604" y="57658"/>
                </a:lnTo>
                <a:lnTo>
                  <a:pt x="8509" y="56768"/>
                </a:lnTo>
                <a:lnTo>
                  <a:pt x="11303" y="55117"/>
                </a:lnTo>
                <a:lnTo>
                  <a:pt x="14986" y="52832"/>
                </a:lnTo>
                <a:lnTo>
                  <a:pt x="18796" y="50546"/>
                </a:lnTo>
                <a:lnTo>
                  <a:pt x="37973" y="28193"/>
                </a:lnTo>
                <a:lnTo>
                  <a:pt x="48243" y="28193"/>
                </a:lnTo>
                <a:lnTo>
                  <a:pt x="44068" y="20827"/>
                </a:lnTo>
                <a:lnTo>
                  <a:pt x="43023" y="16763"/>
                </a:lnTo>
                <a:lnTo>
                  <a:pt x="42925" y="3175"/>
                </a:lnTo>
                <a:close/>
              </a:path>
              <a:path w="566419" h="111760">
                <a:moveTo>
                  <a:pt x="48243" y="28193"/>
                </a:moveTo>
                <a:lnTo>
                  <a:pt x="37973" y="28193"/>
                </a:lnTo>
                <a:lnTo>
                  <a:pt x="39243" y="30861"/>
                </a:lnTo>
                <a:lnTo>
                  <a:pt x="60833" y="50164"/>
                </a:lnTo>
                <a:lnTo>
                  <a:pt x="64516" y="52324"/>
                </a:lnTo>
                <a:lnTo>
                  <a:pt x="67437" y="53848"/>
                </a:lnTo>
                <a:lnTo>
                  <a:pt x="69596" y="54610"/>
                </a:lnTo>
                <a:lnTo>
                  <a:pt x="75311" y="47625"/>
                </a:lnTo>
                <a:lnTo>
                  <a:pt x="72643" y="46736"/>
                </a:lnTo>
                <a:lnTo>
                  <a:pt x="69342" y="45212"/>
                </a:lnTo>
                <a:lnTo>
                  <a:pt x="65405" y="42925"/>
                </a:lnTo>
                <a:lnTo>
                  <a:pt x="61341" y="40639"/>
                </a:lnTo>
                <a:lnTo>
                  <a:pt x="57531" y="37718"/>
                </a:lnTo>
                <a:lnTo>
                  <a:pt x="53848" y="34416"/>
                </a:lnTo>
                <a:lnTo>
                  <a:pt x="50927" y="31750"/>
                </a:lnTo>
                <a:lnTo>
                  <a:pt x="48387" y="28448"/>
                </a:lnTo>
                <a:lnTo>
                  <a:pt x="48243" y="28193"/>
                </a:lnTo>
                <a:close/>
              </a:path>
              <a:path w="566419" h="111760">
                <a:moveTo>
                  <a:pt x="327533" y="0"/>
                </a:moveTo>
                <a:lnTo>
                  <a:pt x="318135" y="0"/>
                </a:lnTo>
                <a:lnTo>
                  <a:pt x="318135" y="111251"/>
                </a:lnTo>
                <a:lnTo>
                  <a:pt x="327533" y="111251"/>
                </a:lnTo>
                <a:lnTo>
                  <a:pt x="327533" y="55752"/>
                </a:lnTo>
                <a:lnTo>
                  <a:pt x="345821" y="55752"/>
                </a:lnTo>
                <a:lnTo>
                  <a:pt x="345821" y="47498"/>
                </a:lnTo>
                <a:lnTo>
                  <a:pt x="327533" y="47498"/>
                </a:lnTo>
                <a:lnTo>
                  <a:pt x="327533" y="0"/>
                </a:lnTo>
                <a:close/>
              </a:path>
              <a:path w="566419" h="111760">
                <a:moveTo>
                  <a:pt x="211962" y="0"/>
                </a:moveTo>
                <a:lnTo>
                  <a:pt x="202565" y="0"/>
                </a:lnTo>
                <a:lnTo>
                  <a:pt x="202565" y="111251"/>
                </a:lnTo>
                <a:lnTo>
                  <a:pt x="211962" y="111251"/>
                </a:lnTo>
                <a:lnTo>
                  <a:pt x="211962" y="55245"/>
                </a:lnTo>
                <a:lnTo>
                  <a:pt x="230250" y="55245"/>
                </a:lnTo>
                <a:lnTo>
                  <a:pt x="230250" y="47243"/>
                </a:lnTo>
                <a:lnTo>
                  <a:pt x="211962" y="47243"/>
                </a:lnTo>
                <a:lnTo>
                  <a:pt x="211962" y="0"/>
                </a:lnTo>
                <a:close/>
              </a:path>
              <a:path w="566419" h="111760">
                <a:moveTo>
                  <a:pt x="97409" y="0"/>
                </a:moveTo>
                <a:lnTo>
                  <a:pt x="88137" y="0"/>
                </a:lnTo>
                <a:lnTo>
                  <a:pt x="88137" y="58927"/>
                </a:lnTo>
                <a:lnTo>
                  <a:pt x="97409" y="58927"/>
                </a:lnTo>
                <a:lnTo>
                  <a:pt x="97409" y="33527"/>
                </a:lnTo>
                <a:lnTo>
                  <a:pt x="114300" y="33527"/>
                </a:lnTo>
                <a:lnTo>
                  <a:pt x="114300" y="25526"/>
                </a:lnTo>
                <a:lnTo>
                  <a:pt x="97409" y="25526"/>
                </a:lnTo>
                <a:lnTo>
                  <a:pt x="974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537841" y="3391661"/>
            <a:ext cx="338455" cy="113664"/>
          </a:xfrm>
          <a:custGeom>
            <a:avLst/>
            <a:gdLst/>
            <a:ahLst/>
            <a:cxnLst/>
            <a:rect l="l" t="t" r="r" b="b"/>
            <a:pathLst>
              <a:path w="338455" h="113664">
                <a:moveTo>
                  <a:pt x="255523" y="77597"/>
                </a:moveTo>
                <a:lnTo>
                  <a:pt x="246125" y="77597"/>
                </a:lnTo>
                <a:lnTo>
                  <a:pt x="246125" y="108838"/>
                </a:lnTo>
                <a:lnTo>
                  <a:pt x="324865" y="108838"/>
                </a:lnTo>
                <a:lnTo>
                  <a:pt x="324865" y="101091"/>
                </a:lnTo>
                <a:lnTo>
                  <a:pt x="255523" y="101091"/>
                </a:lnTo>
                <a:lnTo>
                  <a:pt x="255523" y="77597"/>
                </a:lnTo>
                <a:close/>
              </a:path>
              <a:path w="338455" h="113664">
                <a:moveTo>
                  <a:pt x="321309" y="0"/>
                </a:moveTo>
                <a:lnTo>
                  <a:pt x="312038" y="0"/>
                </a:lnTo>
                <a:lnTo>
                  <a:pt x="312038" y="82930"/>
                </a:lnTo>
                <a:lnTo>
                  <a:pt x="321309" y="82930"/>
                </a:lnTo>
                <a:lnTo>
                  <a:pt x="321309" y="42163"/>
                </a:lnTo>
                <a:lnTo>
                  <a:pt x="338073" y="42163"/>
                </a:lnTo>
                <a:lnTo>
                  <a:pt x="338073" y="34162"/>
                </a:lnTo>
                <a:lnTo>
                  <a:pt x="321309" y="34162"/>
                </a:lnTo>
                <a:lnTo>
                  <a:pt x="321309" y="0"/>
                </a:lnTo>
                <a:close/>
              </a:path>
              <a:path w="338455" h="113664">
                <a:moveTo>
                  <a:pt x="273050" y="32258"/>
                </a:moveTo>
                <a:lnTo>
                  <a:pt x="254634" y="32258"/>
                </a:lnTo>
                <a:lnTo>
                  <a:pt x="247522" y="34162"/>
                </a:lnTo>
                <a:lnTo>
                  <a:pt x="236854" y="41783"/>
                </a:lnTo>
                <a:lnTo>
                  <a:pt x="234187" y="46227"/>
                </a:lnTo>
                <a:lnTo>
                  <a:pt x="234187" y="56514"/>
                </a:lnTo>
                <a:lnTo>
                  <a:pt x="236854" y="60960"/>
                </a:lnTo>
                <a:lnTo>
                  <a:pt x="247395" y="68707"/>
                </a:lnTo>
                <a:lnTo>
                  <a:pt x="254507" y="70612"/>
                </a:lnTo>
                <a:lnTo>
                  <a:pt x="272922" y="70612"/>
                </a:lnTo>
                <a:lnTo>
                  <a:pt x="280161" y="68707"/>
                </a:lnTo>
                <a:lnTo>
                  <a:pt x="285369" y="64770"/>
                </a:lnTo>
                <a:lnTo>
                  <a:pt x="287502" y="63246"/>
                </a:lnTo>
                <a:lnTo>
                  <a:pt x="257428" y="63246"/>
                </a:lnTo>
                <a:lnTo>
                  <a:pt x="252602" y="62102"/>
                </a:lnTo>
                <a:lnTo>
                  <a:pt x="249300" y="59689"/>
                </a:lnTo>
                <a:lnTo>
                  <a:pt x="246125" y="57276"/>
                </a:lnTo>
                <a:lnTo>
                  <a:pt x="244550" y="54610"/>
                </a:lnTo>
                <a:lnTo>
                  <a:pt x="244475" y="48133"/>
                </a:lnTo>
                <a:lnTo>
                  <a:pt x="246125" y="45338"/>
                </a:lnTo>
                <a:lnTo>
                  <a:pt x="252602" y="40386"/>
                </a:lnTo>
                <a:lnTo>
                  <a:pt x="257428" y="39242"/>
                </a:lnTo>
                <a:lnTo>
                  <a:pt x="287231" y="39242"/>
                </a:lnTo>
                <a:lnTo>
                  <a:pt x="280288" y="34162"/>
                </a:lnTo>
                <a:lnTo>
                  <a:pt x="273050" y="32258"/>
                </a:lnTo>
                <a:close/>
              </a:path>
              <a:path w="338455" h="113664">
                <a:moveTo>
                  <a:pt x="287231" y="39242"/>
                </a:moveTo>
                <a:lnTo>
                  <a:pt x="270128" y="39242"/>
                </a:lnTo>
                <a:lnTo>
                  <a:pt x="274954" y="40386"/>
                </a:lnTo>
                <a:lnTo>
                  <a:pt x="281431" y="45338"/>
                </a:lnTo>
                <a:lnTo>
                  <a:pt x="283082" y="48133"/>
                </a:lnTo>
                <a:lnTo>
                  <a:pt x="283082" y="54610"/>
                </a:lnTo>
                <a:lnTo>
                  <a:pt x="281431" y="57403"/>
                </a:lnTo>
                <a:lnTo>
                  <a:pt x="278256" y="59689"/>
                </a:lnTo>
                <a:lnTo>
                  <a:pt x="274954" y="62102"/>
                </a:lnTo>
                <a:lnTo>
                  <a:pt x="270128" y="63246"/>
                </a:lnTo>
                <a:lnTo>
                  <a:pt x="287502" y="63246"/>
                </a:lnTo>
                <a:lnTo>
                  <a:pt x="290702" y="60960"/>
                </a:lnTo>
                <a:lnTo>
                  <a:pt x="293242" y="56514"/>
                </a:lnTo>
                <a:lnTo>
                  <a:pt x="293242" y="46227"/>
                </a:lnTo>
                <a:lnTo>
                  <a:pt x="290702" y="41783"/>
                </a:lnTo>
                <a:lnTo>
                  <a:pt x="287231" y="39242"/>
                </a:lnTo>
                <a:close/>
              </a:path>
              <a:path w="338455" h="113664">
                <a:moveTo>
                  <a:pt x="298703" y="18034"/>
                </a:moveTo>
                <a:lnTo>
                  <a:pt x="228726" y="18034"/>
                </a:lnTo>
                <a:lnTo>
                  <a:pt x="228726" y="25400"/>
                </a:lnTo>
                <a:lnTo>
                  <a:pt x="298703" y="25400"/>
                </a:lnTo>
                <a:lnTo>
                  <a:pt x="298703" y="18034"/>
                </a:lnTo>
                <a:close/>
              </a:path>
              <a:path w="338455" h="113664">
                <a:moveTo>
                  <a:pt x="281685" y="762"/>
                </a:moveTo>
                <a:lnTo>
                  <a:pt x="244982" y="762"/>
                </a:lnTo>
                <a:lnTo>
                  <a:pt x="244982" y="8127"/>
                </a:lnTo>
                <a:lnTo>
                  <a:pt x="281685" y="8127"/>
                </a:lnTo>
                <a:lnTo>
                  <a:pt x="281685" y="762"/>
                </a:lnTo>
                <a:close/>
              </a:path>
              <a:path w="338455" h="113664">
                <a:moveTo>
                  <a:pt x="172211" y="69468"/>
                </a:moveTo>
                <a:lnTo>
                  <a:pt x="162522" y="69851"/>
                </a:lnTo>
                <a:lnTo>
                  <a:pt x="154035" y="71008"/>
                </a:lnTo>
                <a:lnTo>
                  <a:pt x="146762" y="72951"/>
                </a:lnTo>
                <a:lnTo>
                  <a:pt x="140715" y="75691"/>
                </a:lnTo>
                <a:lnTo>
                  <a:pt x="133476" y="79883"/>
                </a:lnTo>
                <a:lnTo>
                  <a:pt x="129920" y="85216"/>
                </a:lnTo>
                <a:lnTo>
                  <a:pt x="129920" y="98043"/>
                </a:lnTo>
                <a:lnTo>
                  <a:pt x="172211" y="113411"/>
                </a:lnTo>
                <a:lnTo>
                  <a:pt x="181975" y="113030"/>
                </a:lnTo>
                <a:lnTo>
                  <a:pt x="190500" y="111887"/>
                </a:lnTo>
                <a:lnTo>
                  <a:pt x="197786" y="109981"/>
                </a:lnTo>
                <a:lnTo>
                  <a:pt x="203834" y="107314"/>
                </a:lnTo>
                <a:lnTo>
                  <a:pt x="206097" y="106045"/>
                </a:lnTo>
                <a:lnTo>
                  <a:pt x="162813" y="106045"/>
                </a:lnTo>
                <a:lnTo>
                  <a:pt x="154939" y="104648"/>
                </a:lnTo>
                <a:lnTo>
                  <a:pt x="148844" y="102108"/>
                </a:lnTo>
                <a:lnTo>
                  <a:pt x="142875" y="99440"/>
                </a:lnTo>
                <a:lnTo>
                  <a:pt x="139939" y="96138"/>
                </a:lnTo>
                <a:lnTo>
                  <a:pt x="139826" y="87122"/>
                </a:lnTo>
                <a:lnTo>
                  <a:pt x="142875" y="83565"/>
                </a:lnTo>
                <a:lnTo>
                  <a:pt x="148844" y="80899"/>
                </a:lnTo>
                <a:lnTo>
                  <a:pt x="154939" y="78359"/>
                </a:lnTo>
                <a:lnTo>
                  <a:pt x="162813" y="77088"/>
                </a:lnTo>
                <a:lnTo>
                  <a:pt x="206247" y="77088"/>
                </a:lnTo>
                <a:lnTo>
                  <a:pt x="203834" y="75691"/>
                </a:lnTo>
                <a:lnTo>
                  <a:pt x="197786" y="72951"/>
                </a:lnTo>
                <a:lnTo>
                  <a:pt x="190500" y="71008"/>
                </a:lnTo>
                <a:lnTo>
                  <a:pt x="181975" y="69851"/>
                </a:lnTo>
                <a:lnTo>
                  <a:pt x="172211" y="69468"/>
                </a:lnTo>
                <a:close/>
              </a:path>
              <a:path w="338455" h="113664">
                <a:moveTo>
                  <a:pt x="206247" y="77088"/>
                </a:moveTo>
                <a:lnTo>
                  <a:pt x="181863" y="77088"/>
                </a:lnTo>
                <a:lnTo>
                  <a:pt x="189610" y="78359"/>
                </a:lnTo>
                <a:lnTo>
                  <a:pt x="195579" y="80899"/>
                </a:lnTo>
                <a:lnTo>
                  <a:pt x="201548" y="83565"/>
                </a:lnTo>
                <a:lnTo>
                  <a:pt x="204596" y="87122"/>
                </a:lnTo>
                <a:lnTo>
                  <a:pt x="204596" y="96138"/>
                </a:lnTo>
                <a:lnTo>
                  <a:pt x="201548" y="99567"/>
                </a:lnTo>
                <a:lnTo>
                  <a:pt x="195579" y="102108"/>
                </a:lnTo>
                <a:lnTo>
                  <a:pt x="189610" y="104775"/>
                </a:lnTo>
                <a:lnTo>
                  <a:pt x="181863" y="106045"/>
                </a:lnTo>
                <a:lnTo>
                  <a:pt x="206097" y="106045"/>
                </a:lnTo>
                <a:lnTo>
                  <a:pt x="211073" y="103250"/>
                </a:lnTo>
                <a:lnTo>
                  <a:pt x="214629" y="98043"/>
                </a:lnTo>
                <a:lnTo>
                  <a:pt x="214629" y="85216"/>
                </a:lnTo>
                <a:lnTo>
                  <a:pt x="211073" y="79883"/>
                </a:lnTo>
                <a:lnTo>
                  <a:pt x="206247" y="77088"/>
                </a:lnTo>
                <a:close/>
              </a:path>
              <a:path w="338455" h="113664">
                <a:moveTo>
                  <a:pt x="87375" y="65659"/>
                </a:moveTo>
                <a:lnTo>
                  <a:pt x="12191" y="65659"/>
                </a:lnTo>
                <a:lnTo>
                  <a:pt x="12191" y="72898"/>
                </a:lnTo>
                <a:lnTo>
                  <a:pt x="77723" y="72898"/>
                </a:lnTo>
                <a:lnTo>
                  <a:pt x="77723" y="84200"/>
                </a:lnTo>
                <a:lnTo>
                  <a:pt x="12191" y="84200"/>
                </a:lnTo>
                <a:lnTo>
                  <a:pt x="12191" y="110109"/>
                </a:lnTo>
                <a:lnTo>
                  <a:pt x="90677" y="110109"/>
                </a:lnTo>
                <a:lnTo>
                  <a:pt x="90677" y="102870"/>
                </a:lnTo>
                <a:lnTo>
                  <a:pt x="21843" y="102870"/>
                </a:lnTo>
                <a:lnTo>
                  <a:pt x="21843" y="91439"/>
                </a:lnTo>
                <a:lnTo>
                  <a:pt x="87375" y="91439"/>
                </a:lnTo>
                <a:lnTo>
                  <a:pt x="87375" y="65659"/>
                </a:lnTo>
                <a:close/>
              </a:path>
              <a:path w="338455" h="113664">
                <a:moveTo>
                  <a:pt x="9397" y="4952"/>
                </a:moveTo>
                <a:lnTo>
                  <a:pt x="0" y="4952"/>
                </a:lnTo>
                <a:lnTo>
                  <a:pt x="0" y="53212"/>
                </a:lnTo>
                <a:lnTo>
                  <a:pt x="53593" y="53212"/>
                </a:lnTo>
                <a:lnTo>
                  <a:pt x="53593" y="45720"/>
                </a:lnTo>
                <a:lnTo>
                  <a:pt x="9397" y="45720"/>
                </a:lnTo>
                <a:lnTo>
                  <a:pt x="9397" y="29083"/>
                </a:lnTo>
                <a:lnTo>
                  <a:pt x="53593" y="29083"/>
                </a:lnTo>
                <a:lnTo>
                  <a:pt x="53593" y="21462"/>
                </a:lnTo>
                <a:lnTo>
                  <a:pt x="9397" y="21462"/>
                </a:lnTo>
                <a:lnTo>
                  <a:pt x="9397" y="4952"/>
                </a:lnTo>
                <a:close/>
              </a:path>
              <a:path w="338455" h="113664">
                <a:moveTo>
                  <a:pt x="53593" y="29083"/>
                </a:moveTo>
                <a:lnTo>
                  <a:pt x="44322" y="29083"/>
                </a:lnTo>
                <a:lnTo>
                  <a:pt x="44322" y="45720"/>
                </a:lnTo>
                <a:lnTo>
                  <a:pt x="53593" y="45720"/>
                </a:lnTo>
                <a:lnTo>
                  <a:pt x="53593" y="29083"/>
                </a:lnTo>
                <a:close/>
              </a:path>
              <a:path w="338455" h="113664">
                <a:moveTo>
                  <a:pt x="53593" y="4952"/>
                </a:moveTo>
                <a:lnTo>
                  <a:pt x="44322" y="4952"/>
                </a:lnTo>
                <a:lnTo>
                  <a:pt x="44322" y="21462"/>
                </a:lnTo>
                <a:lnTo>
                  <a:pt x="53593" y="21462"/>
                </a:lnTo>
                <a:lnTo>
                  <a:pt x="53593" y="4952"/>
                </a:lnTo>
                <a:close/>
              </a:path>
              <a:path w="338455" h="113664">
                <a:moveTo>
                  <a:pt x="146938" y="3428"/>
                </a:moveTo>
                <a:lnTo>
                  <a:pt x="137159" y="3428"/>
                </a:lnTo>
                <a:lnTo>
                  <a:pt x="137159" y="18668"/>
                </a:lnTo>
                <a:lnTo>
                  <a:pt x="136270" y="23875"/>
                </a:lnTo>
                <a:lnTo>
                  <a:pt x="134365" y="28828"/>
                </a:lnTo>
                <a:lnTo>
                  <a:pt x="132587" y="33654"/>
                </a:lnTo>
                <a:lnTo>
                  <a:pt x="130428" y="37846"/>
                </a:lnTo>
                <a:lnTo>
                  <a:pt x="109092" y="58292"/>
                </a:lnTo>
                <a:lnTo>
                  <a:pt x="116077" y="64262"/>
                </a:lnTo>
                <a:lnTo>
                  <a:pt x="117982" y="63118"/>
                </a:lnTo>
                <a:lnTo>
                  <a:pt x="120522" y="61340"/>
                </a:lnTo>
                <a:lnTo>
                  <a:pt x="123570" y="58927"/>
                </a:lnTo>
                <a:lnTo>
                  <a:pt x="126745" y="56514"/>
                </a:lnTo>
                <a:lnTo>
                  <a:pt x="142112" y="33654"/>
                </a:lnTo>
                <a:lnTo>
                  <a:pt x="151722" y="33654"/>
                </a:lnTo>
                <a:lnTo>
                  <a:pt x="151002" y="32385"/>
                </a:lnTo>
                <a:lnTo>
                  <a:pt x="149351" y="28066"/>
                </a:lnTo>
                <a:lnTo>
                  <a:pt x="147827" y="23622"/>
                </a:lnTo>
                <a:lnTo>
                  <a:pt x="146938" y="18668"/>
                </a:lnTo>
                <a:lnTo>
                  <a:pt x="146938" y="3428"/>
                </a:lnTo>
                <a:close/>
              </a:path>
              <a:path w="338455" h="113664">
                <a:moveTo>
                  <a:pt x="151722" y="33654"/>
                </a:moveTo>
                <a:lnTo>
                  <a:pt x="142112" y="33654"/>
                </a:lnTo>
                <a:lnTo>
                  <a:pt x="142620" y="34925"/>
                </a:lnTo>
                <a:lnTo>
                  <a:pt x="143636" y="37084"/>
                </a:lnTo>
                <a:lnTo>
                  <a:pt x="145541" y="40004"/>
                </a:lnTo>
                <a:lnTo>
                  <a:pt x="147319" y="43052"/>
                </a:lnTo>
                <a:lnTo>
                  <a:pt x="149478" y="45847"/>
                </a:lnTo>
                <a:lnTo>
                  <a:pt x="152019" y="48513"/>
                </a:lnTo>
                <a:lnTo>
                  <a:pt x="154812" y="51562"/>
                </a:lnTo>
                <a:lnTo>
                  <a:pt x="157860" y="54228"/>
                </a:lnTo>
                <a:lnTo>
                  <a:pt x="166115" y="60071"/>
                </a:lnTo>
                <a:lnTo>
                  <a:pt x="167639" y="60833"/>
                </a:lnTo>
                <a:lnTo>
                  <a:pt x="173735" y="53975"/>
                </a:lnTo>
                <a:lnTo>
                  <a:pt x="171703" y="53212"/>
                </a:lnTo>
                <a:lnTo>
                  <a:pt x="169036" y="51562"/>
                </a:lnTo>
                <a:lnTo>
                  <a:pt x="165481" y="48895"/>
                </a:lnTo>
                <a:lnTo>
                  <a:pt x="161925" y="46354"/>
                </a:lnTo>
                <a:lnTo>
                  <a:pt x="158750" y="43179"/>
                </a:lnTo>
                <a:lnTo>
                  <a:pt x="153161" y="36195"/>
                </a:lnTo>
                <a:lnTo>
                  <a:pt x="151722" y="33654"/>
                </a:lnTo>
                <a:close/>
              </a:path>
              <a:path w="338455" h="113664">
                <a:moveTo>
                  <a:pt x="213359" y="35560"/>
                </a:moveTo>
                <a:lnTo>
                  <a:pt x="204088" y="35560"/>
                </a:lnTo>
                <a:lnTo>
                  <a:pt x="204088" y="68072"/>
                </a:lnTo>
                <a:lnTo>
                  <a:pt x="213359" y="68072"/>
                </a:lnTo>
                <a:lnTo>
                  <a:pt x="213359" y="35560"/>
                </a:lnTo>
                <a:close/>
              </a:path>
              <a:path w="338455" h="113664">
                <a:moveTo>
                  <a:pt x="188086" y="1904"/>
                </a:moveTo>
                <a:lnTo>
                  <a:pt x="178815" y="1904"/>
                </a:lnTo>
                <a:lnTo>
                  <a:pt x="178815" y="64642"/>
                </a:lnTo>
                <a:lnTo>
                  <a:pt x="188086" y="64642"/>
                </a:lnTo>
                <a:lnTo>
                  <a:pt x="188086" y="35560"/>
                </a:lnTo>
                <a:lnTo>
                  <a:pt x="213359" y="35560"/>
                </a:lnTo>
                <a:lnTo>
                  <a:pt x="213359" y="27432"/>
                </a:lnTo>
                <a:lnTo>
                  <a:pt x="188086" y="27432"/>
                </a:lnTo>
                <a:lnTo>
                  <a:pt x="188086" y="1904"/>
                </a:lnTo>
                <a:close/>
              </a:path>
              <a:path w="338455" h="113664">
                <a:moveTo>
                  <a:pt x="213359" y="0"/>
                </a:moveTo>
                <a:lnTo>
                  <a:pt x="204088" y="0"/>
                </a:lnTo>
                <a:lnTo>
                  <a:pt x="204088" y="27432"/>
                </a:lnTo>
                <a:lnTo>
                  <a:pt x="213359" y="27432"/>
                </a:lnTo>
                <a:lnTo>
                  <a:pt x="213359" y="0"/>
                </a:lnTo>
                <a:close/>
              </a:path>
              <a:path w="338455" h="113664">
                <a:moveTo>
                  <a:pt x="87375" y="0"/>
                </a:moveTo>
                <a:lnTo>
                  <a:pt x="78104" y="0"/>
                </a:lnTo>
                <a:lnTo>
                  <a:pt x="78104" y="58292"/>
                </a:lnTo>
                <a:lnTo>
                  <a:pt x="87375" y="58292"/>
                </a:lnTo>
                <a:lnTo>
                  <a:pt x="87375" y="32512"/>
                </a:lnTo>
                <a:lnTo>
                  <a:pt x="104139" y="32512"/>
                </a:lnTo>
                <a:lnTo>
                  <a:pt x="104139" y="24764"/>
                </a:lnTo>
                <a:lnTo>
                  <a:pt x="87375" y="24764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27985" y="3396107"/>
            <a:ext cx="227202" cy="10909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207385" y="3391661"/>
            <a:ext cx="685165" cy="113664"/>
          </a:xfrm>
          <a:custGeom>
            <a:avLst/>
            <a:gdLst/>
            <a:ahLst/>
            <a:cxnLst/>
            <a:rect l="l" t="t" r="r" b="b"/>
            <a:pathLst>
              <a:path w="685164" h="113664">
                <a:moveTo>
                  <a:pt x="291845" y="70358"/>
                </a:moveTo>
                <a:lnTo>
                  <a:pt x="254253" y="80517"/>
                </a:lnTo>
                <a:lnTo>
                  <a:pt x="250698" y="85725"/>
                </a:lnTo>
                <a:lnTo>
                  <a:pt x="250698" y="98171"/>
                </a:lnTo>
                <a:lnTo>
                  <a:pt x="291845" y="113411"/>
                </a:lnTo>
                <a:lnTo>
                  <a:pt x="301253" y="113031"/>
                </a:lnTo>
                <a:lnTo>
                  <a:pt x="309483" y="111902"/>
                </a:lnTo>
                <a:lnTo>
                  <a:pt x="316545" y="110035"/>
                </a:lnTo>
                <a:lnTo>
                  <a:pt x="322452" y="107441"/>
                </a:lnTo>
                <a:lnTo>
                  <a:pt x="325072" y="105917"/>
                </a:lnTo>
                <a:lnTo>
                  <a:pt x="282701" y="105917"/>
                </a:lnTo>
                <a:lnTo>
                  <a:pt x="275209" y="104648"/>
                </a:lnTo>
                <a:lnTo>
                  <a:pt x="269493" y="102108"/>
                </a:lnTo>
                <a:lnTo>
                  <a:pt x="263651" y="99695"/>
                </a:lnTo>
                <a:lnTo>
                  <a:pt x="260730" y="96265"/>
                </a:lnTo>
                <a:lnTo>
                  <a:pt x="260730" y="87757"/>
                </a:lnTo>
                <a:lnTo>
                  <a:pt x="263651" y="84200"/>
                </a:lnTo>
                <a:lnTo>
                  <a:pt x="269493" y="81787"/>
                </a:lnTo>
                <a:lnTo>
                  <a:pt x="275209" y="79248"/>
                </a:lnTo>
                <a:lnTo>
                  <a:pt x="282701" y="78104"/>
                </a:lnTo>
                <a:lnTo>
                  <a:pt x="325290" y="78104"/>
                </a:lnTo>
                <a:lnTo>
                  <a:pt x="322452" y="76453"/>
                </a:lnTo>
                <a:lnTo>
                  <a:pt x="316545" y="73787"/>
                </a:lnTo>
                <a:lnTo>
                  <a:pt x="309483" y="71882"/>
                </a:lnTo>
                <a:lnTo>
                  <a:pt x="301253" y="70739"/>
                </a:lnTo>
                <a:lnTo>
                  <a:pt x="291845" y="70358"/>
                </a:lnTo>
                <a:close/>
              </a:path>
              <a:path w="685164" h="113664">
                <a:moveTo>
                  <a:pt x="325290" y="78104"/>
                </a:moveTo>
                <a:lnTo>
                  <a:pt x="300863" y="78104"/>
                </a:lnTo>
                <a:lnTo>
                  <a:pt x="308355" y="79248"/>
                </a:lnTo>
                <a:lnTo>
                  <a:pt x="314198" y="81787"/>
                </a:lnTo>
                <a:lnTo>
                  <a:pt x="319913" y="84200"/>
                </a:lnTo>
                <a:lnTo>
                  <a:pt x="322834" y="87757"/>
                </a:lnTo>
                <a:lnTo>
                  <a:pt x="322834" y="96265"/>
                </a:lnTo>
                <a:lnTo>
                  <a:pt x="319913" y="99695"/>
                </a:lnTo>
                <a:lnTo>
                  <a:pt x="314198" y="102108"/>
                </a:lnTo>
                <a:lnTo>
                  <a:pt x="308355" y="104648"/>
                </a:lnTo>
                <a:lnTo>
                  <a:pt x="300863" y="105917"/>
                </a:lnTo>
                <a:lnTo>
                  <a:pt x="325072" y="105917"/>
                </a:lnTo>
                <a:lnTo>
                  <a:pt x="329438" y="103377"/>
                </a:lnTo>
                <a:lnTo>
                  <a:pt x="332993" y="98171"/>
                </a:lnTo>
                <a:lnTo>
                  <a:pt x="332993" y="85725"/>
                </a:lnTo>
                <a:lnTo>
                  <a:pt x="329438" y="80517"/>
                </a:lnTo>
                <a:lnTo>
                  <a:pt x="325290" y="78104"/>
                </a:lnTo>
                <a:close/>
              </a:path>
              <a:path w="685164" h="113664">
                <a:moveTo>
                  <a:pt x="670940" y="76962"/>
                </a:moveTo>
                <a:lnTo>
                  <a:pt x="624204" y="79501"/>
                </a:lnTo>
                <a:lnTo>
                  <a:pt x="587375" y="79628"/>
                </a:lnTo>
                <a:lnTo>
                  <a:pt x="587375" y="87629"/>
                </a:lnTo>
                <a:lnTo>
                  <a:pt x="629626" y="87362"/>
                </a:lnTo>
                <a:lnTo>
                  <a:pt x="670940" y="84962"/>
                </a:lnTo>
                <a:lnTo>
                  <a:pt x="670940" y="76962"/>
                </a:lnTo>
                <a:close/>
              </a:path>
              <a:path w="685164" h="113664">
                <a:moveTo>
                  <a:pt x="497966" y="74167"/>
                </a:moveTo>
                <a:lnTo>
                  <a:pt x="488568" y="74167"/>
                </a:lnTo>
                <a:lnTo>
                  <a:pt x="488568" y="108838"/>
                </a:lnTo>
                <a:lnTo>
                  <a:pt x="569213" y="108838"/>
                </a:lnTo>
                <a:lnTo>
                  <a:pt x="569213" y="101091"/>
                </a:lnTo>
                <a:lnTo>
                  <a:pt x="497966" y="101091"/>
                </a:lnTo>
                <a:lnTo>
                  <a:pt x="497966" y="74167"/>
                </a:lnTo>
                <a:close/>
              </a:path>
              <a:path w="685164" h="113664">
                <a:moveTo>
                  <a:pt x="566292" y="0"/>
                </a:moveTo>
                <a:lnTo>
                  <a:pt x="556894" y="0"/>
                </a:lnTo>
                <a:lnTo>
                  <a:pt x="556894" y="80772"/>
                </a:lnTo>
                <a:lnTo>
                  <a:pt x="566292" y="80772"/>
                </a:lnTo>
                <a:lnTo>
                  <a:pt x="566292" y="0"/>
                </a:lnTo>
                <a:close/>
              </a:path>
              <a:path w="685164" h="113664">
                <a:moveTo>
                  <a:pt x="509650" y="3937"/>
                </a:moveTo>
                <a:lnTo>
                  <a:pt x="491870" y="3937"/>
                </a:lnTo>
                <a:lnTo>
                  <a:pt x="484504" y="6730"/>
                </a:lnTo>
                <a:lnTo>
                  <a:pt x="478663" y="12318"/>
                </a:lnTo>
                <a:lnTo>
                  <a:pt x="473201" y="17779"/>
                </a:lnTo>
                <a:lnTo>
                  <a:pt x="470280" y="24384"/>
                </a:lnTo>
                <a:lnTo>
                  <a:pt x="470280" y="39877"/>
                </a:lnTo>
                <a:lnTo>
                  <a:pt x="473201" y="46482"/>
                </a:lnTo>
                <a:lnTo>
                  <a:pt x="478789" y="52070"/>
                </a:lnTo>
                <a:lnTo>
                  <a:pt x="484504" y="57530"/>
                </a:lnTo>
                <a:lnTo>
                  <a:pt x="491870" y="60325"/>
                </a:lnTo>
                <a:lnTo>
                  <a:pt x="509650" y="60325"/>
                </a:lnTo>
                <a:lnTo>
                  <a:pt x="516889" y="57530"/>
                </a:lnTo>
                <a:lnTo>
                  <a:pt x="522867" y="51815"/>
                </a:lnTo>
                <a:lnTo>
                  <a:pt x="494284" y="51815"/>
                </a:lnTo>
                <a:lnTo>
                  <a:pt x="489203" y="49911"/>
                </a:lnTo>
                <a:lnTo>
                  <a:pt x="482091" y="42290"/>
                </a:lnTo>
                <a:lnTo>
                  <a:pt x="480313" y="37591"/>
                </a:lnTo>
                <a:lnTo>
                  <a:pt x="480313" y="26670"/>
                </a:lnTo>
                <a:lnTo>
                  <a:pt x="482091" y="21971"/>
                </a:lnTo>
                <a:lnTo>
                  <a:pt x="485648" y="18034"/>
                </a:lnTo>
                <a:lnTo>
                  <a:pt x="489203" y="14224"/>
                </a:lnTo>
                <a:lnTo>
                  <a:pt x="494284" y="12318"/>
                </a:lnTo>
                <a:lnTo>
                  <a:pt x="522734" y="12318"/>
                </a:lnTo>
                <a:lnTo>
                  <a:pt x="516889" y="6730"/>
                </a:lnTo>
                <a:lnTo>
                  <a:pt x="509650" y="3937"/>
                </a:lnTo>
                <a:close/>
              </a:path>
              <a:path w="685164" h="113664">
                <a:moveTo>
                  <a:pt x="522734" y="12318"/>
                </a:moveTo>
                <a:lnTo>
                  <a:pt x="507491" y="12318"/>
                </a:lnTo>
                <a:lnTo>
                  <a:pt x="512572" y="14224"/>
                </a:lnTo>
                <a:lnTo>
                  <a:pt x="519556" y="21971"/>
                </a:lnTo>
                <a:lnTo>
                  <a:pt x="521207" y="26670"/>
                </a:lnTo>
                <a:lnTo>
                  <a:pt x="521207" y="37591"/>
                </a:lnTo>
                <a:lnTo>
                  <a:pt x="519556" y="42290"/>
                </a:lnTo>
                <a:lnTo>
                  <a:pt x="516000" y="46100"/>
                </a:lnTo>
                <a:lnTo>
                  <a:pt x="512572" y="49911"/>
                </a:lnTo>
                <a:lnTo>
                  <a:pt x="507491" y="51815"/>
                </a:lnTo>
                <a:lnTo>
                  <a:pt x="522867" y="51815"/>
                </a:lnTo>
                <a:lnTo>
                  <a:pt x="528447" y="46482"/>
                </a:lnTo>
                <a:lnTo>
                  <a:pt x="531240" y="39877"/>
                </a:lnTo>
                <a:lnTo>
                  <a:pt x="531240" y="24384"/>
                </a:lnTo>
                <a:lnTo>
                  <a:pt x="528447" y="17779"/>
                </a:lnTo>
                <a:lnTo>
                  <a:pt x="522734" y="12318"/>
                </a:lnTo>
                <a:close/>
              </a:path>
              <a:path w="685164" h="113664">
                <a:moveTo>
                  <a:pt x="212216" y="73787"/>
                </a:moveTo>
                <a:lnTo>
                  <a:pt x="134492" y="73787"/>
                </a:lnTo>
                <a:lnTo>
                  <a:pt x="134492" y="81407"/>
                </a:lnTo>
                <a:lnTo>
                  <a:pt x="202945" y="81407"/>
                </a:lnTo>
                <a:lnTo>
                  <a:pt x="202945" y="111251"/>
                </a:lnTo>
                <a:lnTo>
                  <a:pt x="212216" y="111251"/>
                </a:lnTo>
                <a:lnTo>
                  <a:pt x="212216" y="73787"/>
                </a:lnTo>
                <a:close/>
              </a:path>
              <a:path w="685164" h="113664">
                <a:moveTo>
                  <a:pt x="384428" y="10795"/>
                </a:moveTo>
                <a:lnTo>
                  <a:pt x="369697" y="10795"/>
                </a:lnTo>
                <a:lnTo>
                  <a:pt x="363600" y="14350"/>
                </a:lnTo>
                <a:lnTo>
                  <a:pt x="351536" y="51180"/>
                </a:lnTo>
                <a:lnTo>
                  <a:pt x="351987" y="60071"/>
                </a:lnTo>
                <a:lnTo>
                  <a:pt x="369697" y="91566"/>
                </a:lnTo>
                <a:lnTo>
                  <a:pt x="384428" y="91566"/>
                </a:lnTo>
                <a:lnTo>
                  <a:pt x="390651" y="88011"/>
                </a:lnTo>
                <a:lnTo>
                  <a:pt x="393867" y="83058"/>
                </a:lnTo>
                <a:lnTo>
                  <a:pt x="371982" y="83058"/>
                </a:lnTo>
                <a:lnTo>
                  <a:pt x="368173" y="80010"/>
                </a:lnTo>
                <a:lnTo>
                  <a:pt x="362657" y="67976"/>
                </a:lnTo>
                <a:lnTo>
                  <a:pt x="362561" y="67690"/>
                </a:lnTo>
                <a:lnTo>
                  <a:pt x="361188" y="60198"/>
                </a:lnTo>
                <a:lnTo>
                  <a:pt x="361188" y="42037"/>
                </a:lnTo>
                <a:lnTo>
                  <a:pt x="362585" y="34543"/>
                </a:lnTo>
                <a:lnTo>
                  <a:pt x="365378" y="28321"/>
                </a:lnTo>
                <a:lnTo>
                  <a:pt x="368173" y="22225"/>
                </a:lnTo>
                <a:lnTo>
                  <a:pt x="371982" y="19050"/>
                </a:lnTo>
                <a:lnTo>
                  <a:pt x="393702" y="19050"/>
                </a:lnTo>
                <a:lnTo>
                  <a:pt x="390651" y="14350"/>
                </a:lnTo>
                <a:lnTo>
                  <a:pt x="384428" y="10795"/>
                </a:lnTo>
                <a:close/>
              </a:path>
              <a:path w="685164" h="113664">
                <a:moveTo>
                  <a:pt x="393702" y="19050"/>
                </a:moveTo>
                <a:lnTo>
                  <a:pt x="382015" y="19050"/>
                </a:lnTo>
                <a:lnTo>
                  <a:pt x="385825" y="22225"/>
                </a:lnTo>
                <a:lnTo>
                  <a:pt x="388619" y="28321"/>
                </a:lnTo>
                <a:lnTo>
                  <a:pt x="391413" y="34543"/>
                </a:lnTo>
                <a:lnTo>
                  <a:pt x="392811" y="42037"/>
                </a:lnTo>
                <a:lnTo>
                  <a:pt x="392787" y="60198"/>
                </a:lnTo>
                <a:lnTo>
                  <a:pt x="391413" y="67690"/>
                </a:lnTo>
                <a:lnTo>
                  <a:pt x="388619" y="73913"/>
                </a:lnTo>
                <a:lnTo>
                  <a:pt x="385825" y="80010"/>
                </a:lnTo>
                <a:lnTo>
                  <a:pt x="382015" y="83058"/>
                </a:lnTo>
                <a:lnTo>
                  <a:pt x="393867" y="83058"/>
                </a:lnTo>
                <a:lnTo>
                  <a:pt x="402463" y="51180"/>
                </a:lnTo>
                <a:lnTo>
                  <a:pt x="402012" y="42271"/>
                </a:lnTo>
                <a:lnTo>
                  <a:pt x="400669" y="34385"/>
                </a:lnTo>
                <a:lnTo>
                  <a:pt x="398444" y="27499"/>
                </a:lnTo>
                <a:lnTo>
                  <a:pt x="395350" y="21589"/>
                </a:lnTo>
                <a:lnTo>
                  <a:pt x="393702" y="19050"/>
                </a:lnTo>
                <a:close/>
              </a:path>
              <a:path w="685164" h="113664">
                <a:moveTo>
                  <a:pt x="634238" y="7365"/>
                </a:moveTo>
                <a:lnTo>
                  <a:pt x="616203" y="7365"/>
                </a:lnTo>
                <a:lnTo>
                  <a:pt x="608838" y="10033"/>
                </a:lnTo>
                <a:lnTo>
                  <a:pt x="597280" y="20574"/>
                </a:lnTo>
                <a:lnTo>
                  <a:pt x="594360" y="27050"/>
                </a:lnTo>
                <a:lnTo>
                  <a:pt x="594360" y="41910"/>
                </a:lnTo>
                <a:lnTo>
                  <a:pt x="597280" y="48387"/>
                </a:lnTo>
                <a:lnTo>
                  <a:pt x="608838" y="59182"/>
                </a:lnTo>
                <a:lnTo>
                  <a:pt x="616203" y="61849"/>
                </a:lnTo>
                <a:lnTo>
                  <a:pt x="634238" y="61849"/>
                </a:lnTo>
                <a:lnTo>
                  <a:pt x="641603" y="59182"/>
                </a:lnTo>
                <a:lnTo>
                  <a:pt x="647450" y="53721"/>
                </a:lnTo>
                <a:lnTo>
                  <a:pt x="618489" y="53721"/>
                </a:lnTo>
                <a:lnTo>
                  <a:pt x="613282" y="51815"/>
                </a:lnTo>
                <a:lnTo>
                  <a:pt x="609600" y="48005"/>
                </a:lnTo>
                <a:lnTo>
                  <a:pt x="605916" y="44323"/>
                </a:lnTo>
                <a:lnTo>
                  <a:pt x="604138" y="39750"/>
                </a:lnTo>
                <a:lnTo>
                  <a:pt x="604138" y="29337"/>
                </a:lnTo>
                <a:lnTo>
                  <a:pt x="605916" y="24764"/>
                </a:lnTo>
                <a:lnTo>
                  <a:pt x="613282" y="17145"/>
                </a:lnTo>
                <a:lnTo>
                  <a:pt x="618489" y="15366"/>
                </a:lnTo>
                <a:lnTo>
                  <a:pt x="647452" y="15366"/>
                </a:lnTo>
                <a:lnTo>
                  <a:pt x="641603" y="10033"/>
                </a:lnTo>
                <a:lnTo>
                  <a:pt x="634238" y="7365"/>
                </a:lnTo>
                <a:close/>
              </a:path>
              <a:path w="685164" h="113664">
                <a:moveTo>
                  <a:pt x="647452" y="15366"/>
                </a:moveTo>
                <a:lnTo>
                  <a:pt x="631951" y="15366"/>
                </a:lnTo>
                <a:lnTo>
                  <a:pt x="637159" y="17145"/>
                </a:lnTo>
                <a:lnTo>
                  <a:pt x="640714" y="20954"/>
                </a:lnTo>
                <a:lnTo>
                  <a:pt x="644398" y="24764"/>
                </a:lnTo>
                <a:lnTo>
                  <a:pt x="646176" y="29337"/>
                </a:lnTo>
                <a:lnTo>
                  <a:pt x="646176" y="39750"/>
                </a:lnTo>
                <a:lnTo>
                  <a:pt x="644398" y="44323"/>
                </a:lnTo>
                <a:lnTo>
                  <a:pt x="640714" y="48005"/>
                </a:lnTo>
                <a:lnTo>
                  <a:pt x="637159" y="51815"/>
                </a:lnTo>
                <a:lnTo>
                  <a:pt x="631951" y="53721"/>
                </a:lnTo>
                <a:lnTo>
                  <a:pt x="647450" y="53721"/>
                </a:lnTo>
                <a:lnTo>
                  <a:pt x="653161" y="48387"/>
                </a:lnTo>
                <a:lnTo>
                  <a:pt x="656081" y="41910"/>
                </a:lnTo>
                <a:lnTo>
                  <a:pt x="656081" y="27050"/>
                </a:lnTo>
                <a:lnTo>
                  <a:pt x="653161" y="20574"/>
                </a:lnTo>
                <a:lnTo>
                  <a:pt x="647452" y="15366"/>
                </a:lnTo>
                <a:close/>
              </a:path>
              <a:path w="685164" h="113664">
                <a:moveTo>
                  <a:pt x="179831" y="8254"/>
                </a:moveTo>
                <a:lnTo>
                  <a:pt x="125222" y="8254"/>
                </a:lnTo>
                <a:lnTo>
                  <a:pt x="125222" y="15875"/>
                </a:lnTo>
                <a:lnTo>
                  <a:pt x="168655" y="15875"/>
                </a:lnTo>
                <a:lnTo>
                  <a:pt x="168275" y="18923"/>
                </a:lnTo>
                <a:lnTo>
                  <a:pt x="166877" y="23113"/>
                </a:lnTo>
                <a:lnTo>
                  <a:pt x="164337" y="28448"/>
                </a:lnTo>
                <a:lnTo>
                  <a:pt x="161925" y="33782"/>
                </a:lnTo>
                <a:lnTo>
                  <a:pt x="128142" y="56387"/>
                </a:lnTo>
                <a:lnTo>
                  <a:pt x="118237" y="59436"/>
                </a:lnTo>
                <a:lnTo>
                  <a:pt x="123951" y="65912"/>
                </a:lnTo>
                <a:lnTo>
                  <a:pt x="160019" y="47116"/>
                </a:lnTo>
                <a:lnTo>
                  <a:pt x="173862" y="29210"/>
                </a:lnTo>
                <a:lnTo>
                  <a:pt x="177164" y="22351"/>
                </a:lnTo>
                <a:lnTo>
                  <a:pt x="179197" y="15366"/>
                </a:lnTo>
                <a:lnTo>
                  <a:pt x="179831" y="8254"/>
                </a:lnTo>
                <a:close/>
              </a:path>
              <a:path w="685164" h="113664">
                <a:moveTo>
                  <a:pt x="275336" y="15366"/>
                </a:moveTo>
                <a:lnTo>
                  <a:pt x="265429" y="15366"/>
                </a:lnTo>
                <a:lnTo>
                  <a:pt x="265302" y="22987"/>
                </a:lnTo>
                <a:lnTo>
                  <a:pt x="264287" y="27432"/>
                </a:lnTo>
                <a:lnTo>
                  <a:pt x="262254" y="31368"/>
                </a:lnTo>
                <a:lnTo>
                  <a:pt x="260350" y="35433"/>
                </a:lnTo>
                <a:lnTo>
                  <a:pt x="258063" y="38735"/>
                </a:lnTo>
                <a:lnTo>
                  <a:pt x="233044" y="56387"/>
                </a:lnTo>
                <a:lnTo>
                  <a:pt x="239649" y="62991"/>
                </a:lnTo>
                <a:lnTo>
                  <a:pt x="258063" y="50926"/>
                </a:lnTo>
                <a:lnTo>
                  <a:pt x="261112" y="48133"/>
                </a:lnTo>
                <a:lnTo>
                  <a:pt x="270382" y="35178"/>
                </a:lnTo>
                <a:lnTo>
                  <a:pt x="280513" y="35178"/>
                </a:lnTo>
                <a:lnTo>
                  <a:pt x="280162" y="34671"/>
                </a:lnTo>
                <a:lnTo>
                  <a:pt x="278256" y="30861"/>
                </a:lnTo>
                <a:lnTo>
                  <a:pt x="276478" y="27050"/>
                </a:lnTo>
                <a:lnTo>
                  <a:pt x="275463" y="22860"/>
                </a:lnTo>
                <a:lnTo>
                  <a:pt x="275336" y="15366"/>
                </a:lnTo>
                <a:close/>
              </a:path>
              <a:path w="685164" h="113664">
                <a:moveTo>
                  <a:pt x="280513" y="35178"/>
                </a:moveTo>
                <a:lnTo>
                  <a:pt x="270382" y="35178"/>
                </a:lnTo>
                <a:lnTo>
                  <a:pt x="271779" y="37718"/>
                </a:lnTo>
                <a:lnTo>
                  <a:pt x="273303" y="40132"/>
                </a:lnTo>
                <a:lnTo>
                  <a:pt x="276605" y="44196"/>
                </a:lnTo>
                <a:lnTo>
                  <a:pt x="278891" y="46609"/>
                </a:lnTo>
                <a:lnTo>
                  <a:pt x="281813" y="49275"/>
                </a:lnTo>
                <a:lnTo>
                  <a:pt x="285241" y="52450"/>
                </a:lnTo>
                <a:lnTo>
                  <a:pt x="288925" y="54863"/>
                </a:lnTo>
                <a:lnTo>
                  <a:pt x="292735" y="56641"/>
                </a:lnTo>
                <a:lnTo>
                  <a:pt x="299212" y="59436"/>
                </a:lnTo>
                <a:lnTo>
                  <a:pt x="300736" y="59943"/>
                </a:lnTo>
                <a:lnTo>
                  <a:pt x="306324" y="52832"/>
                </a:lnTo>
                <a:lnTo>
                  <a:pt x="304164" y="52197"/>
                </a:lnTo>
                <a:lnTo>
                  <a:pt x="300989" y="50800"/>
                </a:lnTo>
                <a:lnTo>
                  <a:pt x="296672" y="48640"/>
                </a:lnTo>
                <a:lnTo>
                  <a:pt x="292353" y="46609"/>
                </a:lnTo>
                <a:lnTo>
                  <a:pt x="288416" y="43941"/>
                </a:lnTo>
                <a:lnTo>
                  <a:pt x="282448" y="37973"/>
                </a:lnTo>
                <a:lnTo>
                  <a:pt x="280513" y="35178"/>
                </a:lnTo>
                <a:close/>
              </a:path>
              <a:path w="685164" h="113664">
                <a:moveTo>
                  <a:pt x="300609" y="7620"/>
                </a:moveTo>
                <a:lnTo>
                  <a:pt x="240411" y="7620"/>
                </a:lnTo>
                <a:lnTo>
                  <a:pt x="240411" y="15366"/>
                </a:lnTo>
                <a:lnTo>
                  <a:pt x="300609" y="15366"/>
                </a:lnTo>
                <a:lnTo>
                  <a:pt x="300609" y="7620"/>
                </a:lnTo>
                <a:close/>
              </a:path>
              <a:path w="685164" h="113664">
                <a:moveTo>
                  <a:pt x="44195" y="6603"/>
                </a:moveTo>
                <a:lnTo>
                  <a:pt x="34416" y="6603"/>
                </a:lnTo>
                <a:lnTo>
                  <a:pt x="34416" y="32130"/>
                </a:lnTo>
                <a:lnTo>
                  <a:pt x="33654" y="38353"/>
                </a:lnTo>
                <a:lnTo>
                  <a:pt x="32003" y="44703"/>
                </a:lnTo>
                <a:lnTo>
                  <a:pt x="30479" y="50926"/>
                </a:lnTo>
                <a:lnTo>
                  <a:pt x="27939" y="56768"/>
                </a:lnTo>
                <a:lnTo>
                  <a:pt x="24510" y="61849"/>
                </a:lnTo>
                <a:lnTo>
                  <a:pt x="21335" y="66801"/>
                </a:lnTo>
                <a:lnTo>
                  <a:pt x="17525" y="71247"/>
                </a:lnTo>
                <a:lnTo>
                  <a:pt x="8635" y="79375"/>
                </a:lnTo>
                <a:lnTo>
                  <a:pt x="4190" y="82676"/>
                </a:lnTo>
                <a:lnTo>
                  <a:pt x="0" y="85089"/>
                </a:lnTo>
                <a:lnTo>
                  <a:pt x="7619" y="91439"/>
                </a:lnTo>
                <a:lnTo>
                  <a:pt x="35621" y="60833"/>
                </a:lnTo>
                <a:lnTo>
                  <a:pt x="39369" y="51435"/>
                </a:lnTo>
                <a:lnTo>
                  <a:pt x="48679" y="51435"/>
                </a:lnTo>
                <a:lnTo>
                  <a:pt x="48132" y="50291"/>
                </a:lnTo>
                <a:lnTo>
                  <a:pt x="46609" y="44323"/>
                </a:lnTo>
                <a:lnTo>
                  <a:pt x="44957" y="38226"/>
                </a:lnTo>
                <a:lnTo>
                  <a:pt x="44195" y="32130"/>
                </a:lnTo>
                <a:lnTo>
                  <a:pt x="44195" y="6603"/>
                </a:lnTo>
                <a:close/>
              </a:path>
              <a:path w="685164" h="113664">
                <a:moveTo>
                  <a:pt x="48679" y="51435"/>
                </a:moveTo>
                <a:lnTo>
                  <a:pt x="39369" y="51435"/>
                </a:lnTo>
                <a:lnTo>
                  <a:pt x="40131" y="53848"/>
                </a:lnTo>
                <a:lnTo>
                  <a:pt x="41528" y="57023"/>
                </a:lnTo>
                <a:lnTo>
                  <a:pt x="44085" y="61849"/>
                </a:lnTo>
                <a:lnTo>
                  <a:pt x="45592" y="64770"/>
                </a:lnTo>
                <a:lnTo>
                  <a:pt x="71247" y="89026"/>
                </a:lnTo>
                <a:lnTo>
                  <a:pt x="77850" y="82168"/>
                </a:lnTo>
                <a:lnTo>
                  <a:pt x="74422" y="80390"/>
                </a:lnTo>
                <a:lnTo>
                  <a:pt x="70612" y="77724"/>
                </a:lnTo>
                <a:lnTo>
                  <a:pt x="66293" y="74167"/>
                </a:lnTo>
                <a:lnTo>
                  <a:pt x="61849" y="70738"/>
                </a:lnTo>
                <a:lnTo>
                  <a:pt x="58038" y="66548"/>
                </a:lnTo>
                <a:lnTo>
                  <a:pt x="54863" y="61722"/>
                </a:lnTo>
                <a:lnTo>
                  <a:pt x="50926" y="56134"/>
                </a:lnTo>
                <a:lnTo>
                  <a:pt x="48679" y="51435"/>
                </a:lnTo>
                <a:close/>
              </a:path>
              <a:path w="685164" h="113664">
                <a:moveTo>
                  <a:pt x="684911" y="0"/>
                </a:moveTo>
                <a:lnTo>
                  <a:pt x="675386" y="0"/>
                </a:lnTo>
                <a:lnTo>
                  <a:pt x="675386" y="111251"/>
                </a:lnTo>
                <a:lnTo>
                  <a:pt x="684911" y="111251"/>
                </a:lnTo>
                <a:lnTo>
                  <a:pt x="684911" y="0"/>
                </a:lnTo>
                <a:close/>
              </a:path>
              <a:path w="685164" h="113664">
                <a:moveTo>
                  <a:pt x="448817" y="53339"/>
                </a:moveTo>
                <a:lnTo>
                  <a:pt x="439547" y="53339"/>
                </a:lnTo>
                <a:lnTo>
                  <a:pt x="439547" y="111251"/>
                </a:lnTo>
                <a:lnTo>
                  <a:pt x="448817" y="111251"/>
                </a:lnTo>
                <a:lnTo>
                  <a:pt x="448817" y="53339"/>
                </a:lnTo>
                <a:close/>
              </a:path>
              <a:path w="685164" h="113664">
                <a:moveTo>
                  <a:pt x="423799" y="2539"/>
                </a:moveTo>
                <a:lnTo>
                  <a:pt x="414527" y="2539"/>
                </a:lnTo>
                <a:lnTo>
                  <a:pt x="414527" y="106299"/>
                </a:lnTo>
                <a:lnTo>
                  <a:pt x="423799" y="106299"/>
                </a:lnTo>
                <a:lnTo>
                  <a:pt x="423799" y="53339"/>
                </a:lnTo>
                <a:lnTo>
                  <a:pt x="448817" y="53339"/>
                </a:lnTo>
                <a:lnTo>
                  <a:pt x="448817" y="44958"/>
                </a:lnTo>
                <a:lnTo>
                  <a:pt x="423799" y="44958"/>
                </a:lnTo>
                <a:lnTo>
                  <a:pt x="423799" y="2539"/>
                </a:lnTo>
                <a:close/>
              </a:path>
              <a:path w="685164" h="113664">
                <a:moveTo>
                  <a:pt x="448817" y="0"/>
                </a:moveTo>
                <a:lnTo>
                  <a:pt x="439547" y="0"/>
                </a:lnTo>
                <a:lnTo>
                  <a:pt x="439547" y="44958"/>
                </a:lnTo>
                <a:lnTo>
                  <a:pt x="448817" y="44958"/>
                </a:lnTo>
                <a:lnTo>
                  <a:pt x="448817" y="0"/>
                </a:lnTo>
                <a:close/>
              </a:path>
              <a:path w="685164" h="113664">
                <a:moveTo>
                  <a:pt x="329438" y="0"/>
                </a:moveTo>
                <a:lnTo>
                  <a:pt x="320039" y="0"/>
                </a:lnTo>
                <a:lnTo>
                  <a:pt x="320039" y="67945"/>
                </a:lnTo>
                <a:lnTo>
                  <a:pt x="329438" y="67945"/>
                </a:lnTo>
                <a:lnTo>
                  <a:pt x="329438" y="35051"/>
                </a:lnTo>
                <a:lnTo>
                  <a:pt x="346455" y="35051"/>
                </a:lnTo>
                <a:lnTo>
                  <a:pt x="346455" y="26924"/>
                </a:lnTo>
                <a:lnTo>
                  <a:pt x="329438" y="26924"/>
                </a:lnTo>
                <a:lnTo>
                  <a:pt x="329438" y="0"/>
                </a:lnTo>
                <a:close/>
              </a:path>
              <a:path w="685164" h="113664">
                <a:moveTo>
                  <a:pt x="212216" y="0"/>
                </a:moveTo>
                <a:lnTo>
                  <a:pt x="202945" y="0"/>
                </a:lnTo>
                <a:lnTo>
                  <a:pt x="202945" y="65912"/>
                </a:lnTo>
                <a:lnTo>
                  <a:pt x="212216" y="65912"/>
                </a:lnTo>
                <a:lnTo>
                  <a:pt x="212216" y="38226"/>
                </a:lnTo>
                <a:lnTo>
                  <a:pt x="228853" y="38226"/>
                </a:lnTo>
                <a:lnTo>
                  <a:pt x="228853" y="30352"/>
                </a:lnTo>
                <a:lnTo>
                  <a:pt x="212216" y="30352"/>
                </a:lnTo>
                <a:lnTo>
                  <a:pt x="212216" y="0"/>
                </a:lnTo>
                <a:close/>
              </a:path>
              <a:path w="685164" h="113664">
                <a:moveTo>
                  <a:pt x="102362" y="0"/>
                </a:moveTo>
                <a:lnTo>
                  <a:pt x="92837" y="0"/>
                </a:lnTo>
                <a:lnTo>
                  <a:pt x="92837" y="111251"/>
                </a:lnTo>
                <a:lnTo>
                  <a:pt x="102362" y="111251"/>
                </a:lnTo>
                <a:lnTo>
                  <a:pt x="10236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956684" y="3391661"/>
            <a:ext cx="1531492" cy="1112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497448" y="348531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87958" y="364172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56475" y="3607561"/>
            <a:ext cx="1138516" cy="11391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166111" y="3606672"/>
            <a:ext cx="1047369" cy="11480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286505" y="3608070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8" y="86867"/>
                </a:moveTo>
                <a:lnTo>
                  <a:pt x="106299" y="86867"/>
                </a:lnTo>
                <a:lnTo>
                  <a:pt x="106299" y="94741"/>
                </a:lnTo>
                <a:lnTo>
                  <a:pt x="217678" y="94741"/>
                </a:lnTo>
                <a:lnTo>
                  <a:pt x="217678" y="86867"/>
                </a:lnTo>
                <a:close/>
              </a:path>
              <a:path w="321945" h="111760">
                <a:moveTo>
                  <a:pt x="90170" y="69595"/>
                </a:moveTo>
                <a:lnTo>
                  <a:pt x="12700" y="69595"/>
                </a:lnTo>
                <a:lnTo>
                  <a:pt x="12700" y="110108"/>
                </a:lnTo>
                <a:lnTo>
                  <a:pt x="90170" y="110108"/>
                </a:lnTo>
                <a:lnTo>
                  <a:pt x="90170" y="102234"/>
                </a:lnTo>
                <a:lnTo>
                  <a:pt x="22098" y="102234"/>
                </a:lnTo>
                <a:lnTo>
                  <a:pt x="22098" y="77469"/>
                </a:lnTo>
                <a:lnTo>
                  <a:pt x="90170" y="77469"/>
                </a:lnTo>
                <a:lnTo>
                  <a:pt x="90170" y="69595"/>
                </a:lnTo>
                <a:close/>
              </a:path>
              <a:path w="321945" h="111760">
                <a:moveTo>
                  <a:pt x="90170" y="77469"/>
                </a:moveTo>
                <a:lnTo>
                  <a:pt x="80518" y="77469"/>
                </a:lnTo>
                <a:lnTo>
                  <a:pt x="80518" y="102234"/>
                </a:lnTo>
                <a:lnTo>
                  <a:pt x="90170" y="102234"/>
                </a:lnTo>
                <a:lnTo>
                  <a:pt x="90170" y="77469"/>
                </a:lnTo>
                <a:close/>
              </a:path>
              <a:path w="321945" h="111760">
                <a:moveTo>
                  <a:pt x="321437" y="67182"/>
                </a:moveTo>
                <a:lnTo>
                  <a:pt x="311912" y="67182"/>
                </a:lnTo>
                <a:lnTo>
                  <a:pt x="311912" y="111251"/>
                </a:lnTo>
                <a:lnTo>
                  <a:pt x="321437" y="111251"/>
                </a:lnTo>
                <a:lnTo>
                  <a:pt x="321437" y="67182"/>
                </a:lnTo>
                <a:close/>
              </a:path>
              <a:path w="321945" h="111760">
                <a:moveTo>
                  <a:pt x="284480" y="14350"/>
                </a:moveTo>
                <a:lnTo>
                  <a:pt x="233299" y="14350"/>
                </a:lnTo>
                <a:lnTo>
                  <a:pt x="233299" y="86740"/>
                </a:lnTo>
                <a:lnTo>
                  <a:pt x="284480" y="86740"/>
                </a:lnTo>
                <a:lnTo>
                  <a:pt x="284480" y="78866"/>
                </a:lnTo>
                <a:lnTo>
                  <a:pt x="242697" y="78866"/>
                </a:lnTo>
                <a:lnTo>
                  <a:pt x="242697" y="22097"/>
                </a:lnTo>
                <a:lnTo>
                  <a:pt x="284480" y="22097"/>
                </a:lnTo>
                <a:lnTo>
                  <a:pt x="284480" y="14350"/>
                </a:lnTo>
                <a:close/>
              </a:path>
              <a:path w="321945" h="111760">
                <a:moveTo>
                  <a:pt x="284480" y="22097"/>
                </a:moveTo>
                <a:lnTo>
                  <a:pt x="275209" y="22097"/>
                </a:lnTo>
                <a:lnTo>
                  <a:pt x="275209" y="78866"/>
                </a:lnTo>
                <a:lnTo>
                  <a:pt x="284480" y="78866"/>
                </a:lnTo>
                <a:lnTo>
                  <a:pt x="284480" y="67182"/>
                </a:lnTo>
                <a:lnTo>
                  <a:pt x="321437" y="67182"/>
                </a:lnTo>
                <a:lnTo>
                  <a:pt x="321437" y="59435"/>
                </a:lnTo>
                <a:lnTo>
                  <a:pt x="284480" y="59435"/>
                </a:lnTo>
                <a:lnTo>
                  <a:pt x="284480" y="38734"/>
                </a:lnTo>
                <a:lnTo>
                  <a:pt x="321437" y="38734"/>
                </a:lnTo>
                <a:lnTo>
                  <a:pt x="321437" y="30860"/>
                </a:lnTo>
                <a:lnTo>
                  <a:pt x="284480" y="30860"/>
                </a:lnTo>
                <a:lnTo>
                  <a:pt x="284480" y="22097"/>
                </a:lnTo>
                <a:close/>
              </a:path>
              <a:path w="321945" h="111760">
                <a:moveTo>
                  <a:pt x="321437" y="38734"/>
                </a:moveTo>
                <a:lnTo>
                  <a:pt x="311912" y="38734"/>
                </a:lnTo>
                <a:lnTo>
                  <a:pt x="311912" y="59435"/>
                </a:lnTo>
                <a:lnTo>
                  <a:pt x="321437" y="59435"/>
                </a:lnTo>
                <a:lnTo>
                  <a:pt x="321437" y="38734"/>
                </a:lnTo>
                <a:close/>
              </a:path>
              <a:path w="321945" h="111760">
                <a:moveTo>
                  <a:pt x="321437" y="0"/>
                </a:moveTo>
                <a:lnTo>
                  <a:pt x="311912" y="0"/>
                </a:lnTo>
                <a:lnTo>
                  <a:pt x="311912" y="30860"/>
                </a:lnTo>
                <a:lnTo>
                  <a:pt x="321437" y="30860"/>
                </a:lnTo>
                <a:lnTo>
                  <a:pt x="321437" y="0"/>
                </a:lnTo>
                <a:close/>
              </a:path>
              <a:path w="321945" h="111760">
                <a:moveTo>
                  <a:pt x="162052" y="8508"/>
                </a:moveTo>
                <a:lnTo>
                  <a:pt x="124333" y="22351"/>
                </a:lnTo>
                <a:lnTo>
                  <a:pt x="120523" y="29082"/>
                </a:lnTo>
                <a:lnTo>
                  <a:pt x="120523" y="44957"/>
                </a:lnTo>
                <a:lnTo>
                  <a:pt x="153261" y="65135"/>
                </a:lnTo>
                <a:lnTo>
                  <a:pt x="162052" y="65658"/>
                </a:lnTo>
                <a:lnTo>
                  <a:pt x="170789" y="65135"/>
                </a:lnTo>
                <a:lnTo>
                  <a:pt x="178704" y="63563"/>
                </a:lnTo>
                <a:lnTo>
                  <a:pt x="185787" y="60944"/>
                </a:lnTo>
                <a:lnTo>
                  <a:pt x="192024" y="57276"/>
                </a:lnTo>
                <a:lnTo>
                  <a:pt x="192197" y="57150"/>
                </a:lnTo>
                <a:lnTo>
                  <a:pt x="153035" y="57150"/>
                </a:lnTo>
                <a:lnTo>
                  <a:pt x="145542" y="55244"/>
                </a:lnTo>
                <a:lnTo>
                  <a:pt x="139573" y="51562"/>
                </a:lnTo>
                <a:lnTo>
                  <a:pt x="133604" y="47751"/>
                </a:lnTo>
                <a:lnTo>
                  <a:pt x="130683" y="42925"/>
                </a:lnTo>
                <a:lnTo>
                  <a:pt x="130683" y="30860"/>
                </a:lnTo>
                <a:lnTo>
                  <a:pt x="133604" y="26034"/>
                </a:lnTo>
                <a:lnTo>
                  <a:pt x="139573" y="22351"/>
                </a:lnTo>
                <a:lnTo>
                  <a:pt x="145542" y="18795"/>
                </a:lnTo>
                <a:lnTo>
                  <a:pt x="153035" y="16890"/>
                </a:lnTo>
                <a:lnTo>
                  <a:pt x="192197" y="16890"/>
                </a:lnTo>
                <a:lnTo>
                  <a:pt x="192024" y="16763"/>
                </a:lnTo>
                <a:lnTo>
                  <a:pt x="185858" y="13170"/>
                </a:lnTo>
                <a:lnTo>
                  <a:pt x="178800" y="10588"/>
                </a:lnTo>
                <a:lnTo>
                  <a:pt x="170860" y="9030"/>
                </a:lnTo>
                <a:lnTo>
                  <a:pt x="162052" y="8508"/>
                </a:lnTo>
                <a:close/>
              </a:path>
              <a:path w="321945" h="111760">
                <a:moveTo>
                  <a:pt x="192197" y="16890"/>
                </a:moveTo>
                <a:lnTo>
                  <a:pt x="170815" y="16890"/>
                </a:lnTo>
                <a:lnTo>
                  <a:pt x="178308" y="18795"/>
                </a:lnTo>
                <a:lnTo>
                  <a:pt x="184277" y="22351"/>
                </a:lnTo>
                <a:lnTo>
                  <a:pt x="190373" y="25907"/>
                </a:lnTo>
                <a:lnTo>
                  <a:pt x="193421" y="30860"/>
                </a:lnTo>
                <a:lnTo>
                  <a:pt x="193421" y="42925"/>
                </a:lnTo>
                <a:lnTo>
                  <a:pt x="190373" y="47751"/>
                </a:lnTo>
                <a:lnTo>
                  <a:pt x="184277" y="51562"/>
                </a:lnTo>
                <a:lnTo>
                  <a:pt x="178181" y="55244"/>
                </a:lnTo>
                <a:lnTo>
                  <a:pt x="170815" y="57150"/>
                </a:lnTo>
                <a:lnTo>
                  <a:pt x="192197" y="57150"/>
                </a:lnTo>
                <a:lnTo>
                  <a:pt x="199644" y="51688"/>
                </a:lnTo>
                <a:lnTo>
                  <a:pt x="203454" y="44957"/>
                </a:lnTo>
                <a:lnTo>
                  <a:pt x="203454" y="29082"/>
                </a:lnTo>
                <a:lnTo>
                  <a:pt x="199644" y="22351"/>
                </a:lnTo>
                <a:lnTo>
                  <a:pt x="192197" y="16890"/>
                </a:lnTo>
                <a:close/>
              </a:path>
              <a:path w="321945" h="111760">
                <a:moveTo>
                  <a:pt x="90297" y="0"/>
                </a:moveTo>
                <a:lnTo>
                  <a:pt x="80899" y="0"/>
                </a:lnTo>
                <a:lnTo>
                  <a:pt x="80899" y="20827"/>
                </a:lnTo>
                <a:lnTo>
                  <a:pt x="45466" y="20827"/>
                </a:lnTo>
                <a:lnTo>
                  <a:pt x="45466" y="28828"/>
                </a:lnTo>
                <a:lnTo>
                  <a:pt x="80899" y="28828"/>
                </a:lnTo>
                <a:lnTo>
                  <a:pt x="80899" y="63500"/>
                </a:lnTo>
                <a:lnTo>
                  <a:pt x="90297" y="63500"/>
                </a:lnTo>
                <a:lnTo>
                  <a:pt x="90297" y="0"/>
                </a:lnTo>
                <a:close/>
              </a:path>
              <a:path w="321945" h="111760">
                <a:moveTo>
                  <a:pt x="9525" y="5587"/>
                </a:moveTo>
                <a:lnTo>
                  <a:pt x="0" y="5587"/>
                </a:lnTo>
                <a:lnTo>
                  <a:pt x="0" y="56641"/>
                </a:lnTo>
                <a:lnTo>
                  <a:pt x="18161" y="56641"/>
                </a:lnTo>
                <a:lnTo>
                  <a:pt x="24892" y="56514"/>
                </a:lnTo>
                <a:lnTo>
                  <a:pt x="39116" y="56006"/>
                </a:lnTo>
                <a:lnTo>
                  <a:pt x="46228" y="55499"/>
                </a:lnTo>
                <a:lnTo>
                  <a:pt x="52705" y="54609"/>
                </a:lnTo>
                <a:lnTo>
                  <a:pt x="59309" y="53847"/>
                </a:lnTo>
                <a:lnTo>
                  <a:pt x="64262" y="53085"/>
                </a:lnTo>
                <a:lnTo>
                  <a:pt x="67564" y="52324"/>
                </a:lnTo>
                <a:lnTo>
                  <a:pt x="67564" y="48767"/>
                </a:lnTo>
                <a:lnTo>
                  <a:pt x="9525" y="48767"/>
                </a:lnTo>
                <a:lnTo>
                  <a:pt x="9525" y="5587"/>
                </a:lnTo>
                <a:close/>
              </a:path>
              <a:path w="321945" h="111760">
                <a:moveTo>
                  <a:pt x="67564" y="44703"/>
                </a:moveTo>
                <a:lnTo>
                  <a:pt x="9525" y="48767"/>
                </a:lnTo>
                <a:lnTo>
                  <a:pt x="67564" y="48767"/>
                </a:lnTo>
                <a:lnTo>
                  <a:pt x="67564" y="4470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629025" y="3701669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461"/>
                </a:lnTo>
                <a:lnTo>
                  <a:pt x="253" y="18795"/>
                </a:lnTo>
                <a:lnTo>
                  <a:pt x="3555" y="22859"/>
                </a:lnTo>
                <a:lnTo>
                  <a:pt x="4699" y="22351"/>
                </a:lnTo>
                <a:lnTo>
                  <a:pt x="5969" y="21843"/>
                </a:lnTo>
                <a:lnTo>
                  <a:pt x="8762" y="20319"/>
                </a:lnTo>
                <a:lnTo>
                  <a:pt x="10033" y="19303"/>
                </a:lnTo>
                <a:lnTo>
                  <a:pt x="11175" y="17779"/>
                </a:lnTo>
                <a:lnTo>
                  <a:pt x="12319" y="16382"/>
                </a:lnTo>
                <a:lnTo>
                  <a:pt x="13208" y="14731"/>
                </a:lnTo>
                <a:lnTo>
                  <a:pt x="13588" y="13207"/>
                </a:lnTo>
                <a:lnTo>
                  <a:pt x="14097" y="11683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707638" y="3608070"/>
            <a:ext cx="218312" cy="11125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987546" y="3608070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7"/>
                </a:moveTo>
                <a:lnTo>
                  <a:pt x="49393" y="70738"/>
                </a:lnTo>
                <a:lnTo>
                  <a:pt x="41163" y="71882"/>
                </a:lnTo>
                <a:lnTo>
                  <a:pt x="34101" y="73787"/>
                </a:lnTo>
                <a:lnTo>
                  <a:pt x="28193" y="76453"/>
                </a:lnTo>
                <a:lnTo>
                  <a:pt x="21208" y="80517"/>
                </a:lnTo>
                <a:lnTo>
                  <a:pt x="17652" y="85725"/>
                </a:lnTo>
                <a:lnTo>
                  <a:pt x="17652" y="98170"/>
                </a:lnTo>
                <a:lnTo>
                  <a:pt x="58800" y="113410"/>
                </a:lnTo>
                <a:lnTo>
                  <a:pt x="68208" y="113031"/>
                </a:lnTo>
                <a:lnTo>
                  <a:pt x="76438" y="111902"/>
                </a:lnTo>
                <a:lnTo>
                  <a:pt x="83500" y="110035"/>
                </a:lnTo>
                <a:lnTo>
                  <a:pt x="89407" y="107441"/>
                </a:lnTo>
                <a:lnTo>
                  <a:pt x="92027" y="105917"/>
                </a:lnTo>
                <a:lnTo>
                  <a:pt x="49656" y="105917"/>
                </a:lnTo>
                <a:lnTo>
                  <a:pt x="42163" y="104647"/>
                </a:lnTo>
                <a:lnTo>
                  <a:pt x="36449" y="102107"/>
                </a:lnTo>
                <a:lnTo>
                  <a:pt x="30606" y="99694"/>
                </a:lnTo>
                <a:lnTo>
                  <a:pt x="27686" y="96265"/>
                </a:lnTo>
                <a:lnTo>
                  <a:pt x="27686" y="87756"/>
                </a:lnTo>
                <a:lnTo>
                  <a:pt x="30606" y="84200"/>
                </a:lnTo>
                <a:lnTo>
                  <a:pt x="36449" y="81787"/>
                </a:lnTo>
                <a:lnTo>
                  <a:pt x="42163" y="79247"/>
                </a:lnTo>
                <a:lnTo>
                  <a:pt x="49656" y="78104"/>
                </a:lnTo>
                <a:lnTo>
                  <a:pt x="92245" y="78104"/>
                </a:lnTo>
                <a:lnTo>
                  <a:pt x="89407" y="76453"/>
                </a:lnTo>
                <a:lnTo>
                  <a:pt x="83500" y="73787"/>
                </a:lnTo>
                <a:lnTo>
                  <a:pt x="76438" y="71882"/>
                </a:lnTo>
                <a:lnTo>
                  <a:pt x="68208" y="70738"/>
                </a:lnTo>
                <a:lnTo>
                  <a:pt x="58800" y="70357"/>
                </a:lnTo>
                <a:close/>
              </a:path>
              <a:path w="334645" h="113664">
                <a:moveTo>
                  <a:pt x="92245" y="78104"/>
                </a:moveTo>
                <a:lnTo>
                  <a:pt x="67817" y="78104"/>
                </a:lnTo>
                <a:lnTo>
                  <a:pt x="75311" y="79247"/>
                </a:lnTo>
                <a:lnTo>
                  <a:pt x="81152" y="81787"/>
                </a:lnTo>
                <a:lnTo>
                  <a:pt x="86867" y="84200"/>
                </a:lnTo>
                <a:lnTo>
                  <a:pt x="89788" y="87756"/>
                </a:lnTo>
                <a:lnTo>
                  <a:pt x="89788" y="96265"/>
                </a:lnTo>
                <a:lnTo>
                  <a:pt x="86867" y="99694"/>
                </a:lnTo>
                <a:lnTo>
                  <a:pt x="81152" y="102107"/>
                </a:lnTo>
                <a:lnTo>
                  <a:pt x="75311" y="104647"/>
                </a:lnTo>
                <a:lnTo>
                  <a:pt x="67817" y="105917"/>
                </a:lnTo>
                <a:lnTo>
                  <a:pt x="92027" y="105917"/>
                </a:lnTo>
                <a:lnTo>
                  <a:pt x="96392" y="103377"/>
                </a:lnTo>
                <a:lnTo>
                  <a:pt x="99949" y="98170"/>
                </a:lnTo>
                <a:lnTo>
                  <a:pt x="99949" y="85725"/>
                </a:lnTo>
                <a:lnTo>
                  <a:pt x="96392" y="80517"/>
                </a:lnTo>
                <a:lnTo>
                  <a:pt x="92245" y="78104"/>
                </a:lnTo>
                <a:close/>
              </a:path>
              <a:path w="334645" h="113664">
                <a:moveTo>
                  <a:pt x="263398" y="74167"/>
                </a:moveTo>
                <a:lnTo>
                  <a:pt x="254000" y="74167"/>
                </a:lnTo>
                <a:lnTo>
                  <a:pt x="254000" y="108838"/>
                </a:lnTo>
                <a:lnTo>
                  <a:pt x="334644" y="108838"/>
                </a:lnTo>
                <a:lnTo>
                  <a:pt x="334644" y="101091"/>
                </a:lnTo>
                <a:lnTo>
                  <a:pt x="263398" y="101091"/>
                </a:lnTo>
                <a:lnTo>
                  <a:pt x="263398" y="74167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771"/>
                </a:lnTo>
                <a:lnTo>
                  <a:pt x="331724" y="80771"/>
                </a:lnTo>
                <a:lnTo>
                  <a:pt x="331724" y="0"/>
                </a:lnTo>
                <a:close/>
              </a:path>
              <a:path w="334645" h="113664">
                <a:moveTo>
                  <a:pt x="275081" y="3937"/>
                </a:moveTo>
                <a:lnTo>
                  <a:pt x="257301" y="3937"/>
                </a:lnTo>
                <a:lnTo>
                  <a:pt x="249936" y="6730"/>
                </a:lnTo>
                <a:lnTo>
                  <a:pt x="244093" y="12318"/>
                </a:lnTo>
                <a:lnTo>
                  <a:pt x="238632" y="17779"/>
                </a:lnTo>
                <a:lnTo>
                  <a:pt x="235712" y="24383"/>
                </a:lnTo>
                <a:lnTo>
                  <a:pt x="235712" y="39877"/>
                </a:lnTo>
                <a:lnTo>
                  <a:pt x="238632" y="46481"/>
                </a:lnTo>
                <a:lnTo>
                  <a:pt x="244220" y="52069"/>
                </a:lnTo>
                <a:lnTo>
                  <a:pt x="249936" y="57530"/>
                </a:lnTo>
                <a:lnTo>
                  <a:pt x="257301" y="60325"/>
                </a:lnTo>
                <a:lnTo>
                  <a:pt x="275081" y="60325"/>
                </a:lnTo>
                <a:lnTo>
                  <a:pt x="282320" y="57530"/>
                </a:lnTo>
                <a:lnTo>
                  <a:pt x="288298" y="51815"/>
                </a:lnTo>
                <a:lnTo>
                  <a:pt x="259714" y="51815"/>
                </a:lnTo>
                <a:lnTo>
                  <a:pt x="254634" y="49910"/>
                </a:lnTo>
                <a:lnTo>
                  <a:pt x="247523" y="42290"/>
                </a:lnTo>
                <a:lnTo>
                  <a:pt x="245744" y="37591"/>
                </a:lnTo>
                <a:lnTo>
                  <a:pt x="245744" y="26669"/>
                </a:lnTo>
                <a:lnTo>
                  <a:pt x="247523" y="21970"/>
                </a:lnTo>
                <a:lnTo>
                  <a:pt x="251078" y="18033"/>
                </a:lnTo>
                <a:lnTo>
                  <a:pt x="254634" y="14224"/>
                </a:lnTo>
                <a:lnTo>
                  <a:pt x="259714" y="12318"/>
                </a:lnTo>
                <a:lnTo>
                  <a:pt x="288165" y="12318"/>
                </a:lnTo>
                <a:lnTo>
                  <a:pt x="282320" y="6730"/>
                </a:lnTo>
                <a:lnTo>
                  <a:pt x="275081" y="3937"/>
                </a:lnTo>
                <a:close/>
              </a:path>
              <a:path w="334645" h="113664">
                <a:moveTo>
                  <a:pt x="288165" y="12318"/>
                </a:moveTo>
                <a:lnTo>
                  <a:pt x="272923" y="12318"/>
                </a:lnTo>
                <a:lnTo>
                  <a:pt x="278002" y="14224"/>
                </a:lnTo>
                <a:lnTo>
                  <a:pt x="284988" y="21970"/>
                </a:lnTo>
                <a:lnTo>
                  <a:pt x="286638" y="26669"/>
                </a:lnTo>
                <a:lnTo>
                  <a:pt x="286638" y="37591"/>
                </a:lnTo>
                <a:lnTo>
                  <a:pt x="284988" y="42290"/>
                </a:lnTo>
                <a:lnTo>
                  <a:pt x="281431" y="46100"/>
                </a:lnTo>
                <a:lnTo>
                  <a:pt x="278002" y="49910"/>
                </a:lnTo>
                <a:lnTo>
                  <a:pt x="272923" y="51815"/>
                </a:lnTo>
                <a:lnTo>
                  <a:pt x="288298" y="51815"/>
                </a:lnTo>
                <a:lnTo>
                  <a:pt x="293877" y="46481"/>
                </a:lnTo>
                <a:lnTo>
                  <a:pt x="296671" y="39877"/>
                </a:lnTo>
                <a:lnTo>
                  <a:pt x="296671" y="24383"/>
                </a:lnTo>
                <a:lnTo>
                  <a:pt x="293877" y="17779"/>
                </a:lnTo>
                <a:lnTo>
                  <a:pt x="288165" y="12318"/>
                </a:lnTo>
                <a:close/>
              </a:path>
              <a:path w="334645" h="113664">
                <a:moveTo>
                  <a:pt x="151383" y="10794"/>
                </a:moveTo>
                <a:lnTo>
                  <a:pt x="136651" y="10794"/>
                </a:lnTo>
                <a:lnTo>
                  <a:pt x="130555" y="14350"/>
                </a:lnTo>
                <a:lnTo>
                  <a:pt x="118490" y="51180"/>
                </a:lnTo>
                <a:lnTo>
                  <a:pt x="118942" y="60070"/>
                </a:lnTo>
                <a:lnTo>
                  <a:pt x="136651" y="91566"/>
                </a:lnTo>
                <a:lnTo>
                  <a:pt x="151383" y="91566"/>
                </a:lnTo>
                <a:lnTo>
                  <a:pt x="157606" y="88010"/>
                </a:lnTo>
                <a:lnTo>
                  <a:pt x="160822" y="83057"/>
                </a:lnTo>
                <a:lnTo>
                  <a:pt x="138937" y="83057"/>
                </a:lnTo>
                <a:lnTo>
                  <a:pt x="135127" y="80009"/>
                </a:lnTo>
                <a:lnTo>
                  <a:pt x="129612" y="67976"/>
                </a:lnTo>
                <a:lnTo>
                  <a:pt x="129516" y="67690"/>
                </a:lnTo>
                <a:lnTo>
                  <a:pt x="128142" y="60197"/>
                </a:lnTo>
                <a:lnTo>
                  <a:pt x="128142" y="42037"/>
                </a:lnTo>
                <a:lnTo>
                  <a:pt x="129539" y="34543"/>
                </a:lnTo>
                <a:lnTo>
                  <a:pt x="132333" y="28320"/>
                </a:lnTo>
                <a:lnTo>
                  <a:pt x="135127" y="22225"/>
                </a:lnTo>
                <a:lnTo>
                  <a:pt x="138937" y="19050"/>
                </a:lnTo>
                <a:lnTo>
                  <a:pt x="160657" y="19050"/>
                </a:lnTo>
                <a:lnTo>
                  <a:pt x="157606" y="14350"/>
                </a:lnTo>
                <a:lnTo>
                  <a:pt x="151383" y="10794"/>
                </a:lnTo>
                <a:close/>
              </a:path>
              <a:path w="334645" h="113664">
                <a:moveTo>
                  <a:pt x="160657" y="19050"/>
                </a:moveTo>
                <a:lnTo>
                  <a:pt x="148970" y="19050"/>
                </a:lnTo>
                <a:lnTo>
                  <a:pt x="152780" y="22225"/>
                </a:lnTo>
                <a:lnTo>
                  <a:pt x="155575" y="28320"/>
                </a:lnTo>
                <a:lnTo>
                  <a:pt x="158368" y="34543"/>
                </a:lnTo>
                <a:lnTo>
                  <a:pt x="159765" y="42037"/>
                </a:lnTo>
                <a:lnTo>
                  <a:pt x="159742" y="60197"/>
                </a:lnTo>
                <a:lnTo>
                  <a:pt x="158368" y="67690"/>
                </a:lnTo>
                <a:lnTo>
                  <a:pt x="155575" y="73913"/>
                </a:lnTo>
                <a:lnTo>
                  <a:pt x="152780" y="80009"/>
                </a:lnTo>
                <a:lnTo>
                  <a:pt x="148970" y="83057"/>
                </a:lnTo>
                <a:lnTo>
                  <a:pt x="160822" y="83057"/>
                </a:lnTo>
                <a:lnTo>
                  <a:pt x="169417" y="51180"/>
                </a:lnTo>
                <a:lnTo>
                  <a:pt x="168967" y="42271"/>
                </a:lnTo>
                <a:lnTo>
                  <a:pt x="167624" y="34385"/>
                </a:lnTo>
                <a:lnTo>
                  <a:pt x="165399" y="27499"/>
                </a:lnTo>
                <a:lnTo>
                  <a:pt x="162305" y="21589"/>
                </a:lnTo>
                <a:lnTo>
                  <a:pt x="160657" y="19050"/>
                </a:lnTo>
                <a:close/>
              </a:path>
              <a:path w="334645" h="113664">
                <a:moveTo>
                  <a:pt x="42290" y="15366"/>
                </a:moveTo>
                <a:lnTo>
                  <a:pt x="32384" y="15366"/>
                </a:lnTo>
                <a:lnTo>
                  <a:pt x="32257" y="22987"/>
                </a:lnTo>
                <a:lnTo>
                  <a:pt x="31241" y="27431"/>
                </a:lnTo>
                <a:lnTo>
                  <a:pt x="29209" y="31495"/>
                </a:lnTo>
                <a:lnTo>
                  <a:pt x="27304" y="35432"/>
                </a:lnTo>
                <a:lnTo>
                  <a:pt x="25018" y="38734"/>
                </a:lnTo>
                <a:lnTo>
                  <a:pt x="0" y="56387"/>
                </a:lnTo>
                <a:lnTo>
                  <a:pt x="6603" y="62991"/>
                </a:lnTo>
                <a:lnTo>
                  <a:pt x="25018" y="50926"/>
                </a:lnTo>
                <a:lnTo>
                  <a:pt x="28066" y="48132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6" y="34670"/>
                </a:lnTo>
                <a:lnTo>
                  <a:pt x="45212" y="30860"/>
                </a:lnTo>
                <a:lnTo>
                  <a:pt x="43433" y="27050"/>
                </a:lnTo>
                <a:lnTo>
                  <a:pt x="42417" y="22859"/>
                </a:lnTo>
                <a:lnTo>
                  <a:pt x="42290" y="15366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4" y="37718"/>
                </a:lnTo>
                <a:lnTo>
                  <a:pt x="40258" y="40131"/>
                </a:lnTo>
                <a:lnTo>
                  <a:pt x="43561" y="44195"/>
                </a:lnTo>
                <a:lnTo>
                  <a:pt x="45846" y="46608"/>
                </a:lnTo>
                <a:lnTo>
                  <a:pt x="48767" y="49275"/>
                </a:lnTo>
                <a:lnTo>
                  <a:pt x="52196" y="52450"/>
                </a:lnTo>
                <a:lnTo>
                  <a:pt x="55879" y="54863"/>
                </a:lnTo>
                <a:lnTo>
                  <a:pt x="59689" y="56641"/>
                </a:lnTo>
                <a:lnTo>
                  <a:pt x="66166" y="59435"/>
                </a:lnTo>
                <a:lnTo>
                  <a:pt x="67690" y="59943"/>
                </a:lnTo>
                <a:lnTo>
                  <a:pt x="73278" y="52831"/>
                </a:lnTo>
                <a:lnTo>
                  <a:pt x="71119" y="52196"/>
                </a:lnTo>
                <a:lnTo>
                  <a:pt x="67944" y="50800"/>
                </a:lnTo>
                <a:lnTo>
                  <a:pt x="63626" y="48640"/>
                </a:lnTo>
                <a:lnTo>
                  <a:pt x="59308" y="46608"/>
                </a:lnTo>
                <a:lnTo>
                  <a:pt x="55371" y="43941"/>
                </a:lnTo>
                <a:lnTo>
                  <a:pt x="49402" y="37972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3" y="7619"/>
                </a:moveTo>
                <a:lnTo>
                  <a:pt x="7365" y="7619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19"/>
                </a:lnTo>
                <a:close/>
              </a:path>
              <a:path w="334645" h="113664">
                <a:moveTo>
                  <a:pt x="215773" y="53339"/>
                </a:moveTo>
                <a:lnTo>
                  <a:pt x="206501" y="53339"/>
                </a:lnTo>
                <a:lnTo>
                  <a:pt x="206501" y="111251"/>
                </a:lnTo>
                <a:lnTo>
                  <a:pt x="215773" y="111251"/>
                </a:lnTo>
                <a:lnTo>
                  <a:pt x="215773" y="53339"/>
                </a:lnTo>
                <a:close/>
              </a:path>
              <a:path w="334645" h="113664">
                <a:moveTo>
                  <a:pt x="190753" y="2539"/>
                </a:moveTo>
                <a:lnTo>
                  <a:pt x="181482" y="2539"/>
                </a:lnTo>
                <a:lnTo>
                  <a:pt x="181482" y="106299"/>
                </a:lnTo>
                <a:lnTo>
                  <a:pt x="190753" y="106299"/>
                </a:lnTo>
                <a:lnTo>
                  <a:pt x="190753" y="53339"/>
                </a:lnTo>
                <a:lnTo>
                  <a:pt x="215773" y="53339"/>
                </a:lnTo>
                <a:lnTo>
                  <a:pt x="215773" y="44957"/>
                </a:lnTo>
                <a:lnTo>
                  <a:pt x="190753" y="44957"/>
                </a:lnTo>
                <a:lnTo>
                  <a:pt x="190753" y="2539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1" y="0"/>
                </a:lnTo>
                <a:lnTo>
                  <a:pt x="206501" y="44957"/>
                </a:lnTo>
                <a:lnTo>
                  <a:pt x="215773" y="44957"/>
                </a:lnTo>
                <a:lnTo>
                  <a:pt x="215773" y="0"/>
                </a:lnTo>
                <a:close/>
              </a:path>
              <a:path w="334645" h="113664">
                <a:moveTo>
                  <a:pt x="96392" y="0"/>
                </a:moveTo>
                <a:lnTo>
                  <a:pt x="86994" y="0"/>
                </a:lnTo>
                <a:lnTo>
                  <a:pt x="86994" y="67944"/>
                </a:lnTo>
                <a:lnTo>
                  <a:pt x="96392" y="67944"/>
                </a:lnTo>
                <a:lnTo>
                  <a:pt x="96392" y="35051"/>
                </a:lnTo>
                <a:lnTo>
                  <a:pt x="113411" y="35051"/>
                </a:lnTo>
                <a:lnTo>
                  <a:pt x="113411" y="26924"/>
                </a:lnTo>
                <a:lnTo>
                  <a:pt x="96392" y="26924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386071" y="3615563"/>
            <a:ext cx="201675" cy="9461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604384" y="3608070"/>
            <a:ext cx="327660" cy="113664"/>
          </a:xfrm>
          <a:custGeom>
            <a:avLst/>
            <a:gdLst/>
            <a:ahLst/>
            <a:cxnLst/>
            <a:rect l="l" t="t" r="r" b="b"/>
            <a:pathLst>
              <a:path w="327660" h="113664">
                <a:moveTo>
                  <a:pt x="168655" y="69595"/>
                </a:moveTo>
                <a:lnTo>
                  <a:pt x="159154" y="69978"/>
                </a:lnTo>
                <a:lnTo>
                  <a:pt x="150844" y="71135"/>
                </a:lnTo>
                <a:lnTo>
                  <a:pt x="143724" y="73078"/>
                </a:lnTo>
                <a:lnTo>
                  <a:pt x="137794" y="75818"/>
                </a:lnTo>
                <a:lnTo>
                  <a:pt x="130682" y="79882"/>
                </a:lnTo>
                <a:lnTo>
                  <a:pt x="127126" y="85216"/>
                </a:lnTo>
                <a:lnTo>
                  <a:pt x="127126" y="98043"/>
                </a:lnTo>
                <a:lnTo>
                  <a:pt x="168655" y="113410"/>
                </a:lnTo>
                <a:lnTo>
                  <a:pt x="178228" y="113029"/>
                </a:lnTo>
                <a:lnTo>
                  <a:pt x="186562" y="111887"/>
                </a:lnTo>
                <a:lnTo>
                  <a:pt x="193659" y="109982"/>
                </a:lnTo>
                <a:lnTo>
                  <a:pt x="199516" y="107314"/>
                </a:lnTo>
                <a:lnTo>
                  <a:pt x="202184" y="105790"/>
                </a:lnTo>
                <a:lnTo>
                  <a:pt x="159257" y="105790"/>
                </a:lnTo>
                <a:lnTo>
                  <a:pt x="151637" y="104520"/>
                </a:lnTo>
                <a:lnTo>
                  <a:pt x="139826" y="99440"/>
                </a:lnTo>
                <a:lnTo>
                  <a:pt x="136905" y="96012"/>
                </a:lnTo>
                <a:lnTo>
                  <a:pt x="136905" y="86994"/>
                </a:lnTo>
                <a:lnTo>
                  <a:pt x="139826" y="83565"/>
                </a:lnTo>
                <a:lnTo>
                  <a:pt x="145795" y="81025"/>
                </a:lnTo>
                <a:lnTo>
                  <a:pt x="151637" y="78612"/>
                </a:lnTo>
                <a:lnTo>
                  <a:pt x="159257" y="77469"/>
                </a:lnTo>
                <a:lnTo>
                  <a:pt x="202406" y="77469"/>
                </a:lnTo>
                <a:lnTo>
                  <a:pt x="199516" y="75818"/>
                </a:lnTo>
                <a:lnTo>
                  <a:pt x="193659" y="73078"/>
                </a:lnTo>
                <a:lnTo>
                  <a:pt x="186562" y="71135"/>
                </a:lnTo>
                <a:lnTo>
                  <a:pt x="178228" y="69978"/>
                </a:lnTo>
                <a:lnTo>
                  <a:pt x="168655" y="69595"/>
                </a:lnTo>
                <a:close/>
              </a:path>
              <a:path w="327660" h="113664">
                <a:moveTo>
                  <a:pt x="202406" y="77469"/>
                </a:moveTo>
                <a:lnTo>
                  <a:pt x="177926" y="77469"/>
                </a:lnTo>
                <a:lnTo>
                  <a:pt x="185547" y="78612"/>
                </a:lnTo>
                <a:lnTo>
                  <a:pt x="197357" y="83692"/>
                </a:lnTo>
                <a:lnTo>
                  <a:pt x="200170" y="86994"/>
                </a:lnTo>
                <a:lnTo>
                  <a:pt x="200278" y="96012"/>
                </a:lnTo>
                <a:lnTo>
                  <a:pt x="197357" y="99440"/>
                </a:lnTo>
                <a:lnTo>
                  <a:pt x="185547" y="104520"/>
                </a:lnTo>
                <a:lnTo>
                  <a:pt x="177926" y="105790"/>
                </a:lnTo>
                <a:lnTo>
                  <a:pt x="202184" y="105790"/>
                </a:lnTo>
                <a:lnTo>
                  <a:pt x="206628" y="103250"/>
                </a:lnTo>
                <a:lnTo>
                  <a:pt x="210185" y="98043"/>
                </a:lnTo>
                <a:lnTo>
                  <a:pt x="210185" y="85216"/>
                </a:lnTo>
                <a:lnTo>
                  <a:pt x="206628" y="79882"/>
                </a:lnTo>
                <a:lnTo>
                  <a:pt x="202406" y="77469"/>
                </a:lnTo>
                <a:close/>
              </a:path>
              <a:path w="327660" h="113664">
                <a:moveTo>
                  <a:pt x="313309" y="76962"/>
                </a:moveTo>
                <a:lnTo>
                  <a:pt x="266573" y="79501"/>
                </a:lnTo>
                <a:lnTo>
                  <a:pt x="229742" y="79628"/>
                </a:lnTo>
                <a:lnTo>
                  <a:pt x="229742" y="87629"/>
                </a:lnTo>
                <a:lnTo>
                  <a:pt x="271994" y="87362"/>
                </a:lnTo>
                <a:lnTo>
                  <a:pt x="313309" y="84962"/>
                </a:lnTo>
                <a:lnTo>
                  <a:pt x="313309" y="76962"/>
                </a:lnTo>
                <a:close/>
              </a:path>
              <a:path w="327660" h="113664">
                <a:moveTo>
                  <a:pt x="21843" y="74040"/>
                </a:moveTo>
                <a:lnTo>
                  <a:pt x="12445" y="74040"/>
                </a:lnTo>
                <a:lnTo>
                  <a:pt x="12445" y="108838"/>
                </a:lnTo>
                <a:lnTo>
                  <a:pt x="91820" y="108838"/>
                </a:lnTo>
                <a:lnTo>
                  <a:pt x="91820" y="101091"/>
                </a:lnTo>
                <a:lnTo>
                  <a:pt x="21843" y="101091"/>
                </a:lnTo>
                <a:lnTo>
                  <a:pt x="21843" y="74040"/>
                </a:lnTo>
                <a:close/>
              </a:path>
              <a:path w="327660" h="113664">
                <a:moveTo>
                  <a:pt x="87375" y="0"/>
                </a:moveTo>
                <a:lnTo>
                  <a:pt x="78104" y="0"/>
                </a:lnTo>
                <a:lnTo>
                  <a:pt x="78104" y="80771"/>
                </a:lnTo>
                <a:lnTo>
                  <a:pt x="87375" y="80771"/>
                </a:lnTo>
                <a:lnTo>
                  <a:pt x="87375" y="40004"/>
                </a:lnTo>
                <a:lnTo>
                  <a:pt x="104266" y="40004"/>
                </a:lnTo>
                <a:lnTo>
                  <a:pt x="104266" y="31876"/>
                </a:lnTo>
                <a:lnTo>
                  <a:pt x="87375" y="31876"/>
                </a:lnTo>
                <a:lnTo>
                  <a:pt x="87375" y="0"/>
                </a:lnTo>
                <a:close/>
              </a:path>
              <a:path w="327660" h="113664">
                <a:moveTo>
                  <a:pt x="53466" y="8127"/>
                </a:moveTo>
                <a:lnTo>
                  <a:pt x="0" y="8127"/>
                </a:lnTo>
                <a:lnTo>
                  <a:pt x="0" y="59816"/>
                </a:lnTo>
                <a:lnTo>
                  <a:pt x="53466" y="59816"/>
                </a:lnTo>
                <a:lnTo>
                  <a:pt x="53466" y="52069"/>
                </a:lnTo>
                <a:lnTo>
                  <a:pt x="9398" y="52069"/>
                </a:lnTo>
                <a:lnTo>
                  <a:pt x="9398" y="15875"/>
                </a:lnTo>
                <a:lnTo>
                  <a:pt x="53466" y="15875"/>
                </a:lnTo>
                <a:lnTo>
                  <a:pt x="53466" y="8127"/>
                </a:lnTo>
                <a:close/>
              </a:path>
              <a:path w="327660" h="113664">
                <a:moveTo>
                  <a:pt x="53466" y="15875"/>
                </a:moveTo>
                <a:lnTo>
                  <a:pt x="44195" y="15875"/>
                </a:lnTo>
                <a:lnTo>
                  <a:pt x="44195" y="52069"/>
                </a:lnTo>
                <a:lnTo>
                  <a:pt x="53466" y="52069"/>
                </a:lnTo>
                <a:lnTo>
                  <a:pt x="53466" y="15875"/>
                </a:lnTo>
                <a:close/>
              </a:path>
              <a:path w="327660" h="113664">
                <a:moveTo>
                  <a:pt x="208787" y="45592"/>
                </a:moveTo>
                <a:lnTo>
                  <a:pt x="199389" y="45592"/>
                </a:lnTo>
                <a:lnTo>
                  <a:pt x="199389" y="68452"/>
                </a:lnTo>
                <a:lnTo>
                  <a:pt x="208787" y="68452"/>
                </a:lnTo>
                <a:lnTo>
                  <a:pt x="208787" y="45592"/>
                </a:lnTo>
                <a:close/>
              </a:path>
              <a:path w="327660" h="113664">
                <a:moveTo>
                  <a:pt x="170561" y="8127"/>
                </a:moveTo>
                <a:lnTo>
                  <a:pt x="117728" y="8127"/>
                </a:lnTo>
                <a:lnTo>
                  <a:pt x="117728" y="56514"/>
                </a:lnTo>
                <a:lnTo>
                  <a:pt x="170561" y="56514"/>
                </a:lnTo>
                <a:lnTo>
                  <a:pt x="170561" y="48640"/>
                </a:lnTo>
                <a:lnTo>
                  <a:pt x="127126" y="48640"/>
                </a:lnTo>
                <a:lnTo>
                  <a:pt x="127126" y="15875"/>
                </a:lnTo>
                <a:lnTo>
                  <a:pt x="170561" y="15875"/>
                </a:lnTo>
                <a:lnTo>
                  <a:pt x="170561" y="8127"/>
                </a:lnTo>
                <a:close/>
              </a:path>
              <a:path w="327660" h="113664">
                <a:moveTo>
                  <a:pt x="170561" y="15875"/>
                </a:moveTo>
                <a:lnTo>
                  <a:pt x="161289" y="15875"/>
                </a:lnTo>
                <a:lnTo>
                  <a:pt x="161289" y="48640"/>
                </a:lnTo>
                <a:lnTo>
                  <a:pt x="170561" y="48640"/>
                </a:lnTo>
                <a:lnTo>
                  <a:pt x="170561" y="45592"/>
                </a:lnTo>
                <a:lnTo>
                  <a:pt x="208787" y="45592"/>
                </a:lnTo>
                <a:lnTo>
                  <a:pt x="208787" y="37972"/>
                </a:lnTo>
                <a:lnTo>
                  <a:pt x="170561" y="37972"/>
                </a:lnTo>
                <a:lnTo>
                  <a:pt x="170561" y="24764"/>
                </a:lnTo>
                <a:lnTo>
                  <a:pt x="208787" y="24764"/>
                </a:lnTo>
                <a:lnTo>
                  <a:pt x="208787" y="17144"/>
                </a:lnTo>
                <a:lnTo>
                  <a:pt x="170561" y="17144"/>
                </a:lnTo>
                <a:lnTo>
                  <a:pt x="170561" y="15875"/>
                </a:lnTo>
                <a:close/>
              </a:path>
              <a:path w="327660" h="113664">
                <a:moveTo>
                  <a:pt x="208787" y="24764"/>
                </a:moveTo>
                <a:lnTo>
                  <a:pt x="199389" y="24764"/>
                </a:lnTo>
                <a:lnTo>
                  <a:pt x="199389" y="37972"/>
                </a:lnTo>
                <a:lnTo>
                  <a:pt x="208787" y="37972"/>
                </a:lnTo>
                <a:lnTo>
                  <a:pt x="208787" y="24764"/>
                </a:lnTo>
                <a:close/>
              </a:path>
              <a:path w="327660" h="113664">
                <a:moveTo>
                  <a:pt x="208787" y="0"/>
                </a:moveTo>
                <a:lnTo>
                  <a:pt x="199389" y="0"/>
                </a:lnTo>
                <a:lnTo>
                  <a:pt x="199389" y="17144"/>
                </a:lnTo>
                <a:lnTo>
                  <a:pt x="208787" y="17144"/>
                </a:lnTo>
                <a:lnTo>
                  <a:pt x="208787" y="0"/>
                </a:lnTo>
                <a:close/>
              </a:path>
              <a:path w="327660" h="113664">
                <a:moveTo>
                  <a:pt x="276605" y="7365"/>
                </a:moveTo>
                <a:lnTo>
                  <a:pt x="258572" y="7365"/>
                </a:lnTo>
                <a:lnTo>
                  <a:pt x="251205" y="10032"/>
                </a:lnTo>
                <a:lnTo>
                  <a:pt x="239649" y="20574"/>
                </a:lnTo>
                <a:lnTo>
                  <a:pt x="236727" y="27050"/>
                </a:lnTo>
                <a:lnTo>
                  <a:pt x="236727" y="41909"/>
                </a:lnTo>
                <a:lnTo>
                  <a:pt x="239649" y="48387"/>
                </a:lnTo>
                <a:lnTo>
                  <a:pt x="251205" y="59181"/>
                </a:lnTo>
                <a:lnTo>
                  <a:pt x="258572" y="61849"/>
                </a:lnTo>
                <a:lnTo>
                  <a:pt x="276605" y="61849"/>
                </a:lnTo>
                <a:lnTo>
                  <a:pt x="283972" y="59181"/>
                </a:lnTo>
                <a:lnTo>
                  <a:pt x="289818" y="53720"/>
                </a:lnTo>
                <a:lnTo>
                  <a:pt x="260857" y="53720"/>
                </a:lnTo>
                <a:lnTo>
                  <a:pt x="255650" y="51815"/>
                </a:lnTo>
                <a:lnTo>
                  <a:pt x="251967" y="48005"/>
                </a:lnTo>
                <a:lnTo>
                  <a:pt x="248285" y="44322"/>
                </a:lnTo>
                <a:lnTo>
                  <a:pt x="246506" y="39750"/>
                </a:lnTo>
                <a:lnTo>
                  <a:pt x="246506" y="29337"/>
                </a:lnTo>
                <a:lnTo>
                  <a:pt x="248285" y="24764"/>
                </a:lnTo>
                <a:lnTo>
                  <a:pt x="255650" y="17144"/>
                </a:lnTo>
                <a:lnTo>
                  <a:pt x="260857" y="15366"/>
                </a:lnTo>
                <a:lnTo>
                  <a:pt x="289820" y="15366"/>
                </a:lnTo>
                <a:lnTo>
                  <a:pt x="283972" y="10032"/>
                </a:lnTo>
                <a:lnTo>
                  <a:pt x="276605" y="7365"/>
                </a:lnTo>
                <a:close/>
              </a:path>
              <a:path w="327660" h="113664">
                <a:moveTo>
                  <a:pt x="289820" y="15366"/>
                </a:moveTo>
                <a:lnTo>
                  <a:pt x="274319" y="15366"/>
                </a:lnTo>
                <a:lnTo>
                  <a:pt x="279526" y="17144"/>
                </a:lnTo>
                <a:lnTo>
                  <a:pt x="283082" y="20954"/>
                </a:lnTo>
                <a:lnTo>
                  <a:pt x="286765" y="24764"/>
                </a:lnTo>
                <a:lnTo>
                  <a:pt x="288543" y="29337"/>
                </a:lnTo>
                <a:lnTo>
                  <a:pt x="288543" y="39750"/>
                </a:lnTo>
                <a:lnTo>
                  <a:pt x="286765" y="44322"/>
                </a:lnTo>
                <a:lnTo>
                  <a:pt x="283082" y="48005"/>
                </a:lnTo>
                <a:lnTo>
                  <a:pt x="279526" y="51815"/>
                </a:lnTo>
                <a:lnTo>
                  <a:pt x="274319" y="53720"/>
                </a:lnTo>
                <a:lnTo>
                  <a:pt x="289818" y="53720"/>
                </a:lnTo>
                <a:lnTo>
                  <a:pt x="295528" y="48387"/>
                </a:lnTo>
                <a:lnTo>
                  <a:pt x="298450" y="41909"/>
                </a:lnTo>
                <a:lnTo>
                  <a:pt x="298450" y="27050"/>
                </a:lnTo>
                <a:lnTo>
                  <a:pt x="295528" y="20574"/>
                </a:lnTo>
                <a:lnTo>
                  <a:pt x="289820" y="15366"/>
                </a:lnTo>
                <a:close/>
              </a:path>
              <a:path w="327660" h="113664">
                <a:moveTo>
                  <a:pt x="327278" y="0"/>
                </a:moveTo>
                <a:lnTo>
                  <a:pt x="317753" y="0"/>
                </a:lnTo>
                <a:lnTo>
                  <a:pt x="317753" y="111251"/>
                </a:lnTo>
                <a:lnTo>
                  <a:pt x="327278" y="111251"/>
                </a:lnTo>
                <a:lnTo>
                  <a:pt x="32727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006847" y="3616071"/>
            <a:ext cx="327025" cy="99695"/>
          </a:xfrm>
          <a:custGeom>
            <a:avLst/>
            <a:gdLst/>
            <a:ahLst/>
            <a:cxnLst/>
            <a:rect l="l" t="t" r="r" b="b"/>
            <a:pathLst>
              <a:path w="327025" h="99695">
                <a:moveTo>
                  <a:pt x="148209" y="85598"/>
                </a:moveTo>
                <a:lnTo>
                  <a:pt x="133985" y="85598"/>
                </a:lnTo>
                <a:lnTo>
                  <a:pt x="133985" y="99313"/>
                </a:lnTo>
                <a:lnTo>
                  <a:pt x="148209" y="99313"/>
                </a:lnTo>
                <a:lnTo>
                  <a:pt x="148209" y="85598"/>
                </a:lnTo>
                <a:close/>
              </a:path>
              <a:path w="327025" h="99695">
                <a:moveTo>
                  <a:pt x="305815" y="1650"/>
                </a:moveTo>
                <a:lnTo>
                  <a:pt x="297941" y="1650"/>
                </a:lnTo>
                <a:lnTo>
                  <a:pt x="252856" y="92963"/>
                </a:lnTo>
                <a:lnTo>
                  <a:pt x="260985" y="92837"/>
                </a:lnTo>
                <a:lnTo>
                  <a:pt x="305815" y="1650"/>
                </a:lnTo>
                <a:close/>
              </a:path>
              <a:path w="327025" h="99695">
                <a:moveTo>
                  <a:pt x="310388" y="48513"/>
                </a:moveTo>
                <a:lnTo>
                  <a:pt x="298196" y="48513"/>
                </a:lnTo>
                <a:lnTo>
                  <a:pt x="292988" y="50673"/>
                </a:lnTo>
                <a:lnTo>
                  <a:pt x="288798" y="55117"/>
                </a:lnTo>
                <a:lnTo>
                  <a:pt x="284479" y="59436"/>
                </a:lnTo>
                <a:lnTo>
                  <a:pt x="282321" y="64515"/>
                </a:lnTo>
                <a:lnTo>
                  <a:pt x="282321" y="76580"/>
                </a:lnTo>
                <a:lnTo>
                  <a:pt x="284479" y="81787"/>
                </a:lnTo>
                <a:lnTo>
                  <a:pt x="292988" y="90550"/>
                </a:lnTo>
                <a:lnTo>
                  <a:pt x="298196" y="92837"/>
                </a:lnTo>
                <a:lnTo>
                  <a:pt x="310388" y="92837"/>
                </a:lnTo>
                <a:lnTo>
                  <a:pt x="315594" y="90550"/>
                </a:lnTo>
                <a:lnTo>
                  <a:pt x="320039" y="86232"/>
                </a:lnTo>
                <a:lnTo>
                  <a:pt x="321436" y="84836"/>
                </a:lnTo>
                <a:lnTo>
                  <a:pt x="300354" y="84836"/>
                </a:lnTo>
                <a:lnTo>
                  <a:pt x="297052" y="83438"/>
                </a:lnTo>
                <a:lnTo>
                  <a:pt x="291718" y="78104"/>
                </a:lnTo>
                <a:lnTo>
                  <a:pt x="290322" y="74675"/>
                </a:lnTo>
                <a:lnTo>
                  <a:pt x="290322" y="66548"/>
                </a:lnTo>
                <a:lnTo>
                  <a:pt x="291718" y="63118"/>
                </a:lnTo>
                <a:lnTo>
                  <a:pt x="297052" y="57784"/>
                </a:lnTo>
                <a:lnTo>
                  <a:pt x="300354" y="56514"/>
                </a:lnTo>
                <a:lnTo>
                  <a:pt x="321478" y="56514"/>
                </a:lnTo>
                <a:lnTo>
                  <a:pt x="320039" y="55117"/>
                </a:lnTo>
                <a:lnTo>
                  <a:pt x="315594" y="50673"/>
                </a:lnTo>
                <a:lnTo>
                  <a:pt x="310388" y="48513"/>
                </a:lnTo>
                <a:close/>
              </a:path>
              <a:path w="327025" h="99695">
                <a:moveTo>
                  <a:pt x="321478" y="56514"/>
                </a:moveTo>
                <a:lnTo>
                  <a:pt x="308482" y="56514"/>
                </a:lnTo>
                <a:lnTo>
                  <a:pt x="311912" y="57784"/>
                </a:lnTo>
                <a:lnTo>
                  <a:pt x="314705" y="60451"/>
                </a:lnTo>
                <a:lnTo>
                  <a:pt x="317373" y="63118"/>
                </a:lnTo>
                <a:lnTo>
                  <a:pt x="318769" y="66548"/>
                </a:lnTo>
                <a:lnTo>
                  <a:pt x="318769" y="74675"/>
                </a:lnTo>
                <a:lnTo>
                  <a:pt x="317373" y="78104"/>
                </a:lnTo>
                <a:lnTo>
                  <a:pt x="314705" y="80771"/>
                </a:lnTo>
                <a:lnTo>
                  <a:pt x="311912" y="83438"/>
                </a:lnTo>
                <a:lnTo>
                  <a:pt x="308482" y="84836"/>
                </a:lnTo>
                <a:lnTo>
                  <a:pt x="321436" y="84836"/>
                </a:lnTo>
                <a:lnTo>
                  <a:pt x="324485" y="81787"/>
                </a:lnTo>
                <a:lnTo>
                  <a:pt x="326643" y="76580"/>
                </a:lnTo>
                <a:lnTo>
                  <a:pt x="326643" y="64515"/>
                </a:lnTo>
                <a:lnTo>
                  <a:pt x="324485" y="59436"/>
                </a:lnTo>
                <a:lnTo>
                  <a:pt x="321478" y="56514"/>
                </a:lnTo>
                <a:close/>
              </a:path>
              <a:path w="327025" h="99695">
                <a:moveTo>
                  <a:pt x="260730" y="1777"/>
                </a:moveTo>
                <a:lnTo>
                  <a:pt x="248665" y="1777"/>
                </a:lnTo>
                <a:lnTo>
                  <a:pt x="243586" y="3937"/>
                </a:lnTo>
                <a:lnTo>
                  <a:pt x="239140" y="8127"/>
                </a:lnTo>
                <a:lnTo>
                  <a:pt x="234823" y="12445"/>
                </a:lnTo>
                <a:lnTo>
                  <a:pt x="232537" y="17652"/>
                </a:lnTo>
                <a:lnTo>
                  <a:pt x="232537" y="29717"/>
                </a:lnTo>
                <a:lnTo>
                  <a:pt x="234823" y="34925"/>
                </a:lnTo>
                <a:lnTo>
                  <a:pt x="239140" y="39369"/>
                </a:lnTo>
                <a:lnTo>
                  <a:pt x="243586" y="43814"/>
                </a:lnTo>
                <a:lnTo>
                  <a:pt x="248665" y="45974"/>
                </a:lnTo>
                <a:lnTo>
                  <a:pt x="260730" y="45974"/>
                </a:lnTo>
                <a:lnTo>
                  <a:pt x="265938" y="43814"/>
                </a:lnTo>
                <a:lnTo>
                  <a:pt x="270382" y="39369"/>
                </a:lnTo>
                <a:lnTo>
                  <a:pt x="271616" y="38100"/>
                </a:lnTo>
                <a:lnTo>
                  <a:pt x="250571" y="38100"/>
                </a:lnTo>
                <a:lnTo>
                  <a:pt x="247141" y="36702"/>
                </a:lnTo>
                <a:lnTo>
                  <a:pt x="244475" y="34036"/>
                </a:lnTo>
                <a:lnTo>
                  <a:pt x="241935" y="31241"/>
                </a:lnTo>
                <a:lnTo>
                  <a:pt x="240537" y="27939"/>
                </a:lnTo>
                <a:lnTo>
                  <a:pt x="240537" y="19557"/>
                </a:lnTo>
                <a:lnTo>
                  <a:pt x="241935" y="16255"/>
                </a:lnTo>
                <a:lnTo>
                  <a:pt x="244475" y="13588"/>
                </a:lnTo>
                <a:lnTo>
                  <a:pt x="247141" y="10921"/>
                </a:lnTo>
                <a:lnTo>
                  <a:pt x="250571" y="9525"/>
                </a:lnTo>
                <a:lnTo>
                  <a:pt x="271779" y="9525"/>
                </a:lnTo>
                <a:lnTo>
                  <a:pt x="270382" y="8127"/>
                </a:lnTo>
                <a:lnTo>
                  <a:pt x="265938" y="3937"/>
                </a:lnTo>
                <a:lnTo>
                  <a:pt x="260730" y="1777"/>
                </a:lnTo>
                <a:close/>
              </a:path>
              <a:path w="327025" h="99695">
                <a:moveTo>
                  <a:pt x="271779" y="9525"/>
                </a:moveTo>
                <a:lnTo>
                  <a:pt x="258825" y="9525"/>
                </a:lnTo>
                <a:lnTo>
                  <a:pt x="262254" y="10921"/>
                </a:lnTo>
                <a:lnTo>
                  <a:pt x="265049" y="13588"/>
                </a:lnTo>
                <a:lnTo>
                  <a:pt x="267715" y="16255"/>
                </a:lnTo>
                <a:lnTo>
                  <a:pt x="269113" y="19557"/>
                </a:lnTo>
                <a:lnTo>
                  <a:pt x="269113" y="27939"/>
                </a:lnTo>
                <a:lnTo>
                  <a:pt x="267715" y="31241"/>
                </a:lnTo>
                <a:lnTo>
                  <a:pt x="265049" y="34036"/>
                </a:lnTo>
                <a:lnTo>
                  <a:pt x="262254" y="36702"/>
                </a:lnTo>
                <a:lnTo>
                  <a:pt x="258825" y="38100"/>
                </a:lnTo>
                <a:lnTo>
                  <a:pt x="271616" y="38100"/>
                </a:lnTo>
                <a:lnTo>
                  <a:pt x="274700" y="34925"/>
                </a:lnTo>
                <a:lnTo>
                  <a:pt x="276987" y="29717"/>
                </a:lnTo>
                <a:lnTo>
                  <a:pt x="276987" y="17652"/>
                </a:lnTo>
                <a:lnTo>
                  <a:pt x="274700" y="12445"/>
                </a:lnTo>
                <a:lnTo>
                  <a:pt x="271779" y="9525"/>
                </a:lnTo>
                <a:close/>
              </a:path>
              <a:path w="327025" h="99695">
                <a:moveTo>
                  <a:pt x="194310" y="0"/>
                </a:moveTo>
                <a:lnTo>
                  <a:pt x="164369" y="28035"/>
                </a:lnTo>
                <a:lnTo>
                  <a:pt x="162305" y="46608"/>
                </a:lnTo>
                <a:lnTo>
                  <a:pt x="162825" y="56495"/>
                </a:lnTo>
                <a:lnTo>
                  <a:pt x="180514" y="90281"/>
                </a:lnTo>
                <a:lnTo>
                  <a:pt x="194310" y="93599"/>
                </a:lnTo>
                <a:lnTo>
                  <a:pt x="201721" y="92767"/>
                </a:lnTo>
                <a:lnTo>
                  <a:pt x="208168" y="90281"/>
                </a:lnTo>
                <a:lnTo>
                  <a:pt x="213687" y="86151"/>
                </a:lnTo>
                <a:lnTo>
                  <a:pt x="214029" y="85725"/>
                </a:lnTo>
                <a:lnTo>
                  <a:pt x="187071" y="85725"/>
                </a:lnTo>
                <a:lnTo>
                  <a:pt x="181482" y="82041"/>
                </a:lnTo>
                <a:lnTo>
                  <a:pt x="171957" y="46608"/>
                </a:lnTo>
                <a:lnTo>
                  <a:pt x="172315" y="38675"/>
                </a:lnTo>
                <a:lnTo>
                  <a:pt x="187071" y="7746"/>
                </a:lnTo>
                <a:lnTo>
                  <a:pt x="214015" y="7746"/>
                </a:lnTo>
                <a:lnTo>
                  <a:pt x="213687" y="7340"/>
                </a:lnTo>
                <a:lnTo>
                  <a:pt x="208168" y="3254"/>
                </a:lnTo>
                <a:lnTo>
                  <a:pt x="201721" y="811"/>
                </a:lnTo>
                <a:lnTo>
                  <a:pt x="194310" y="0"/>
                </a:lnTo>
                <a:close/>
              </a:path>
              <a:path w="327025" h="99695">
                <a:moveTo>
                  <a:pt x="214015" y="7746"/>
                </a:moveTo>
                <a:lnTo>
                  <a:pt x="201802" y="7746"/>
                </a:lnTo>
                <a:lnTo>
                  <a:pt x="207390" y="11556"/>
                </a:lnTo>
                <a:lnTo>
                  <a:pt x="211200" y="18923"/>
                </a:lnTo>
                <a:lnTo>
                  <a:pt x="213701" y="24856"/>
                </a:lnTo>
                <a:lnTo>
                  <a:pt x="215487" y="31432"/>
                </a:lnTo>
                <a:lnTo>
                  <a:pt x="216558" y="38675"/>
                </a:lnTo>
                <a:lnTo>
                  <a:pt x="216915" y="46608"/>
                </a:lnTo>
                <a:lnTo>
                  <a:pt x="216558" y="54707"/>
                </a:lnTo>
                <a:lnTo>
                  <a:pt x="201802" y="85725"/>
                </a:lnTo>
                <a:lnTo>
                  <a:pt x="214029" y="85725"/>
                </a:lnTo>
                <a:lnTo>
                  <a:pt x="226567" y="46608"/>
                </a:lnTo>
                <a:lnTo>
                  <a:pt x="226046" y="36869"/>
                </a:lnTo>
                <a:lnTo>
                  <a:pt x="224488" y="28035"/>
                </a:lnTo>
                <a:lnTo>
                  <a:pt x="221906" y="20105"/>
                </a:lnTo>
                <a:lnTo>
                  <a:pt x="218312" y="13080"/>
                </a:lnTo>
                <a:lnTo>
                  <a:pt x="214015" y="7746"/>
                </a:lnTo>
                <a:close/>
              </a:path>
              <a:path w="327025" h="99695">
                <a:moveTo>
                  <a:pt x="90677" y="0"/>
                </a:moveTo>
                <a:lnTo>
                  <a:pt x="60737" y="28035"/>
                </a:lnTo>
                <a:lnTo>
                  <a:pt x="58674" y="46608"/>
                </a:lnTo>
                <a:lnTo>
                  <a:pt x="59193" y="56495"/>
                </a:lnTo>
                <a:lnTo>
                  <a:pt x="76882" y="90281"/>
                </a:lnTo>
                <a:lnTo>
                  <a:pt x="90677" y="93599"/>
                </a:lnTo>
                <a:lnTo>
                  <a:pt x="98089" y="92767"/>
                </a:lnTo>
                <a:lnTo>
                  <a:pt x="104536" y="90281"/>
                </a:lnTo>
                <a:lnTo>
                  <a:pt x="110055" y="86151"/>
                </a:lnTo>
                <a:lnTo>
                  <a:pt x="110397" y="85725"/>
                </a:lnTo>
                <a:lnTo>
                  <a:pt x="83438" y="85725"/>
                </a:lnTo>
                <a:lnTo>
                  <a:pt x="77850" y="82041"/>
                </a:lnTo>
                <a:lnTo>
                  <a:pt x="68325" y="46608"/>
                </a:lnTo>
                <a:lnTo>
                  <a:pt x="68683" y="38675"/>
                </a:lnTo>
                <a:lnTo>
                  <a:pt x="83438" y="7746"/>
                </a:lnTo>
                <a:lnTo>
                  <a:pt x="110383" y="7746"/>
                </a:lnTo>
                <a:lnTo>
                  <a:pt x="110055" y="7340"/>
                </a:lnTo>
                <a:lnTo>
                  <a:pt x="104536" y="3254"/>
                </a:lnTo>
                <a:lnTo>
                  <a:pt x="98089" y="811"/>
                </a:lnTo>
                <a:lnTo>
                  <a:pt x="90677" y="0"/>
                </a:lnTo>
                <a:close/>
              </a:path>
              <a:path w="327025" h="99695">
                <a:moveTo>
                  <a:pt x="110383" y="7746"/>
                </a:moveTo>
                <a:lnTo>
                  <a:pt x="98171" y="7746"/>
                </a:lnTo>
                <a:lnTo>
                  <a:pt x="103759" y="11556"/>
                </a:lnTo>
                <a:lnTo>
                  <a:pt x="107568" y="18923"/>
                </a:lnTo>
                <a:lnTo>
                  <a:pt x="110069" y="24856"/>
                </a:lnTo>
                <a:lnTo>
                  <a:pt x="111855" y="31432"/>
                </a:lnTo>
                <a:lnTo>
                  <a:pt x="112926" y="38675"/>
                </a:lnTo>
                <a:lnTo>
                  <a:pt x="113284" y="46608"/>
                </a:lnTo>
                <a:lnTo>
                  <a:pt x="112926" y="54707"/>
                </a:lnTo>
                <a:lnTo>
                  <a:pt x="98171" y="85725"/>
                </a:lnTo>
                <a:lnTo>
                  <a:pt x="110397" y="85725"/>
                </a:lnTo>
                <a:lnTo>
                  <a:pt x="122936" y="46608"/>
                </a:lnTo>
                <a:lnTo>
                  <a:pt x="122414" y="36869"/>
                </a:lnTo>
                <a:lnTo>
                  <a:pt x="120856" y="28035"/>
                </a:lnTo>
                <a:lnTo>
                  <a:pt x="118274" y="20105"/>
                </a:lnTo>
                <a:lnTo>
                  <a:pt x="114680" y="13080"/>
                </a:lnTo>
                <a:lnTo>
                  <a:pt x="110383" y="7746"/>
                </a:lnTo>
                <a:close/>
              </a:path>
              <a:path w="327025" h="99695">
                <a:moveTo>
                  <a:pt x="26669" y="1777"/>
                </a:moveTo>
                <a:lnTo>
                  <a:pt x="20192" y="1777"/>
                </a:lnTo>
                <a:lnTo>
                  <a:pt x="20192" y="4063"/>
                </a:lnTo>
                <a:lnTo>
                  <a:pt x="19430" y="6350"/>
                </a:lnTo>
                <a:lnTo>
                  <a:pt x="6985" y="16763"/>
                </a:lnTo>
                <a:lnTo>
                  <a:pt x="4825" y="17525"/>
                </a:lnTo>
                <a:lnTo>
                  <a:pt x="2412" y="17779"/>
                </a:lnTo>
                <a:lnTo>
                  <a:pt x="0" y="17779"/>
                </a:lnTo>
                <a:lnTo>
                  <a:pt x="0" y="24637"/>
                </a:lnTo>
                <a:lnTo>
                  <a:pt x="18161" y="24637"/>
                </a:lnTo>
                <a:lnTo>
                  <a:pt x="18161" y="91693"/>
                </a:lnTo>
                <a:lnTo>
                  <a:pt x="26669" y="91693"/>
                </a:lnTo>
                <a:lnTo>
                  <a:pt x="26669" y="177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342635" y="3608070"/>
            <a:ext cx="97409" cy="11125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501766" y="3603497"/>
            <a:ext cx="997966" cy="1206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60513" y="3822953"/>
            <a:ext cx="216141" cy="11125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240675" y="3818382"/>
            <a:ext cx="254495" cy="12065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06437" y="2182393"/>
            <a:ext cx="187756" cy="1968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27531" y="2218308"/>
            <a:ext cx="769442" cy="14249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06437" y="4323867"/>
            <a:ext cx="187655" cy="1968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27468" y="4359783"/>
            <a:ext cx="831989" cy="14249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34642" y="4354448"/>
            <a:ext cx="553212" cy="1477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7958" y="486333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63549" y="4829175"/>
            <a:ext cx="219557" cy="11379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235367" y="4829683"/>
            <a:ext cx="683260" cy="113664"/>
          </a:xfrm>
          <a:custGeom>
            <a:avLst/>
            <a:gdLst/>
            <a:ahLst/>
            <a:cxnLst/>
            <a:rect l="l" t="t" r="r" b="b"/>
            <a:pathLst>
              <a:path w="683260" h="113664">
                <a:moveTo>
                  <a:pt x="291807" y="70357"/>
                </a:moveTo>
                <a:lnTo>
                  <a:pt x="254215" y="80517"/>
                </a:lnTo>
                <a:lnTo>
                  <a:pt x="250659" y="85725"/>
                </a:lnTo>
                <a:lnTo>
                  <a:pt x="250659" y="98170"/>
                </a:lnTo>
                <a:lnTo>
                  <a:pt x="291807" y="113411"/>
                </a:lnTo>
                <a:lnTo>
                  <a:pt x="301215" y="113031"/>
                </a:lnTo>
                <a:lnTo>
                  <a:pt x="309445" y="111902"/>
                </a:lnTo>
                <a:lnTo>
                  <a:pt x="316507" y="110035"/>
                </a:lnTo>
                <a:lnTo>
                  <a:pt x="322414" y="107441"/>
                </a:lnTo>
                <a:lnTo>
                  <a:pt x="325034" y="105917"/>
                </a:lnTo>
                <a:lnTo>
                  <a:pt x="282663" y="105917"/>
                </a:lnTo>
                <a:lnTo>
                  <a:pt x="275170" y="104647"/>
                </a:lnTo>
                <a:lnTo>
                  <a:pt x="269455" y="102107"/>
                </a:lnTo>
                <a:lnTo>
                  <a:pt x="263613" y="99694"/>
                </a:lnTo>
                <a:lnTo>
                  <a:pt x="260692" y="96265"/>
                </a:lnTo>
                <a:lnTo>
                  <a:pt x="260692" y="87756"/>
                </a:lnTo>
                <a:lnTo>
                  <a:pt x="263613" y="84200"/>
                </a:lnTo>
                <a:lnTo>
                  <a:pt x="269455" y="81787"/>
                </a:lnTo>
                <a:lnTo>
                  <a:pt x="275170" y="79247"/>
                </a:lnTo>
                <a:lnTo>
                  <a:pt x="282663" y="77977"/>
                </a:lnTo>
                <a:lnTo>
                  <a:pt x="325034" y="77977"/>
                </a:lnTo>
                <a:lnTo>
                  <a:pt x="322414" y="76453"/>
                </a:lnTo>
                <a:lnTo>
                  <a:pt x="316507" y="73787"/>
                </a:lnTo>
                <a:lnTo>
                  <a:pt x="309445" y="71882"/>
                </a:lnTo>
                <a:lnTo>
                  <a:pt x="301215" y="70738"/>
                </a:lnTo>
                <a:lnTo>
                  <a:pt x="291807" y="70357"/>
                </a:lnTo>
                <a:close/>
              </a:path>
              <a:path w="683260" h="113664">
                <a:moveTo>
                  <a:pt x="325034" y="77977"/>
                </a:moveTo>
                <a:lnTo>
                  <a:pt x="300824" y="77977"/>
                </a:lnTo>
                <a:lnTo>
                  <a:pt x="308317" y="79247"/>
                </a:lnTo>
                <a:lnTo>
                  <a:pt x="314159" y="81787"/>
                </a:lnTo>
                <a:lnTo>
                  <a:pt x="319874" y="84200"/>
                </a:lnTo>
                <a:lnTo>
                  <a:pt x="322795" y="87756"/>
                </a:lnTo>
                <a:lnTo>
                  <a:pt x="322795" y="96265"/>
                </a:lnTo>
                <a:lnTo>
                  <a:pt x="319874" y="99694"/>
                </a:lnTo>
                <a:lnTo>
                  <a:pt x="314159" y="102107"/>
                </a:lnTo>
                <a:lnTo>
                  <a:pt x="308317" y="104647"/>
                </a:lnTo>
                <a:lnTo>
                  <a:pt x="300824" y="105917"/>
                </a:lnTo>
                <a:lnTo>
                  <a:pt x="325034" y="105917"/>
                </a:lnTo>
                <a:lnTo>
                  <a:pt x="329399" y="103377"/>
                </a:lnTo>
                <a:lnTo>
                  <a:pt x="332955" y="98170"/>
                </a:lnTo>
                <a:lnTo>
                  <a:pt x="332955" y="85725"/>
                </a:lnTo>
                <a:lnTo>
                  <a:pt x="329399" y="80517"/>
                </a:lnTo>
                <a:lnTo>
                  <a:pt x="325034" y="77977"/>
                </a:lnTo>
                <a:close/>
              </a:path>
              <a:path w="683260" h="113664">
                <a:moveTo>
                  <a:pt x="497928" y="74167"/>
                </a:moveTo>
                <a:lnTo>
                  <a:pt x="488530" y="74167"/>
                </a:lnTo>
                <a:lnTo>
                  <a:pt x="488530" y="108838"/>
                </a:lnTo>
                <a:lnTo>
                  <a:pt x="569175" y="108838"/>
                </a:lnTo>
                <a:lnTo>
                  <a:pt x="569175" y="101091"/>
                </a:lnTo>
                <a:lnTo>
                  <a:pt x="497928" y="101091"/>
                </a:lnTo>
                <a:lnTo>
                  <a:pt x="497928" y="74167"/>
                </a:lnTo>
                <a:close/>
              </a:path>
              <a:path w="683260" h="113664">
                <a:moveTo>
                  <a:pt x="566254" y="0"/>
                </a:moveTo>
                <a:lnTo>
                  <a:pt x="556856" y="0"/>
                </a:lnTo>
                <a:lnTo>
                  <a:pt x="556856" y="80771"/>
                </a:lnTo>
                <a:lnTo>
                  <a:pt x="566254" y="80771"/>
                </a:lnTo>
                <a:lnTo>
                  <a:pt x="566254" y="0"/>
                </a:lnTo>
                <a:close/>
              </a:path>
              <a:path w="683260" h="113664">
                <a:moveTo>
                  <a:pt x="509612" y="3937"/>
                </a:moveTo>
                <a:lnTo>
                  <a:pt x="491832" y="3937"/>
                </a:lnTo>
                <a:lnTo>
                  <a:pt x="484466" y="6730"/>
                </a:lnTo>
                <a:lnTo>
                  <a:pt x="478624" y="12318"/>
                </a:lnTo>
                <a:lnTo>
                  <a:pt x="473163" y="17779"/>
                </a:lnTo>
                <a:lnTo>
                  <a:pt x="470242" y="24383"/>
                </a:lnTo>
                <a:lnTo>
                  <a:pt x="470242" y="39877"/>
                </a:lnTo>
                <a:lnTo>
                  <a:pt x="473163" y="46481"/>
                </a:lnTo>
                <a:lnTo>
                  <a:pt x="478751" y="52069"/>
                </a:lnTo>
                <a:lnTo>
                  <a:pt x="484466" y="57530"/>
                </a:lnTo>
                <a:lnTo>
                  <a:pt x="491832" y="60325"/>
                </a:lnTo>
                <a:lnTo>
                  <a:pt x="509612" y="60325"/>
                </a:lnTo>
                <a:lnTo>
                  <a:pt x="516851" y="57530"/>
                </a:lnTo>
                <a:lnTo>
                  <a:pt x="522829" y="51815"/>
                </a:lnTo>
                <a:lnTo>
                  <a:pt x="494245" y="51815"/>
                </a:lnTo>
                <a:lnTo>
                  <a:pt x="489165" y="49911"/>
                </a:lnTo>
                <a:lnTo>
                  <a:pt x="482053" y="42290"/>
                </a:lnTo>
                <a:lnTo>
                  <a:pt x="480275" y="37591"/>
                </a:lnTo>
                <a:lnTo>
                  <a:pt x="480275" y="26669"/>
                </a:lnTo>
                <a:lnTo>
                  <a:pt x="482053" y="21970"/>
                </a:lnTo>
                <a:lnTo>
                  <a:pt x="485609" y="18033"/>
                </a:lnTo>
                <a:lnTo>
                  <a:pt x="489165" y="14224"/>
                </a:lnTo>
                <a:lnTo>
                  <a:pt x="494245" y="12318"/>
                </a:lnTo>
                <a:lnTo>
                  <a:pt x="522696" y="12318"/>
                </a:lnTo>
                <a:lnTo>
                  <a:pt x="516851" y="6730"/>
                </a:lnTo>
                <a:lnTo>
                  <a:pt x="509612" y="3937"/>
                </a:lnTo>
                <a:close/>
              </a:path>
              <a:path w="683260" h="113664">
                <a:moveTo>
                  <a:pt x="522696" y="12318"/>
                </a:moveTo>
                <a:lnTo>
                  <a:pt x="507453" y="12318"/>
                </a:lnTo>
                <a:lnTo>
                  <a:pt x="512533" y="14224"/>
                </a:lnTo>
                <a:lnTo>
                  <a:pt x="519518" y="21970"/>
                </a:lnTo>
                <a:lnTo>
                  <a:pt x="521169" y="26669"/>
                </a:lnTo>
                <a:lnTo>
                  <a:pt x="521169" y="37591"/>
                </a:lnTo>
                <a:lnTo>
                  <a:pt x="519518" y="42290"/>
                </a:lnTo>
                <a:lnTo>
                  <a:pt x="515962" y="46100"/>
                </a:lnTo>
                <a:lnTo>
                  <a:pt x="512533" y="49911"/>
                </a:lnTo>
                <a:lnTo>
                  <a:pt x="507453" y="51815"/>
                </a:lnTo>
                <a:lnTo>
                  <a:pt x="522829" y="51815"/>
                </a:lnTo>
                <a:lnTo>
                  <a:pt x="528408" y="46481"/>
                </a:lnTo>
                <a:lnTo>
                  <a:pt x="531202" y="39877"/>
                </a:lnTo>
                <a:lnTo>
                  <a:pt x="531202" y="24383"/>
                </a:lnTo>
                <a:lnTo>
                  <a:pt x="528408" y="17779"/>
                </a:lnTo>
                <a:lnTo>
                  <a:pt x="522696" y="12318"/>
                </a:lnTo>
                <a:close/>
              </a:path>
              <a:path w="683260" h="113664">
                <a:moveTo>
                  <a:pt x="212178" y="73787"/>
                </a:moveTo>
                <a:lnTo>
                  <a:pt x="134454" y="73787"/>
                </a:lnTo>
                <a:lnTo>
                  <a:pt x="134454" y="81406"/>
                </a:lnTo>
                <a:lnTo>
                  <a:pt x="202907" y="81406"/>
                </a:lnTo>
                <a:lnTo>
                  <a:pt x="202907" y="111251"/>
                </a:lnTo>
                <a:lnTo>
                  <a:pt x="212178" y="111251"/>
                </a:lnTo>
                <a:lnTo>
                  <a:pt x="212178" y="73787"/>
                </a:lnTo>
                <a:close/>
              </a:path>
              <a:path w="683260" h="113664">
                <a:moveTo>
                  <a:pt x="384390" y="10794"/>
                </a:moveTo>
                <a:lnTo>
                  <a:pt x="369658" y="10794"/>
                </a:lnTo>
                <a:lnTo>
                  <a:pt x="363562" y="14350"/>
                </a:lnTo>
                <a:lnTo>
                  <a:pt x="351497" y="51180"/>
                </a:lnTo>
                <a:lnTo>
                  <a:pt x="351949" y="60070"/>
                </a:lnTo>
                <a:lnTo>
                  <a:pt x="369658" y="91566"/>
                </a:lnTo>
                <a:lnTo>
                  <a:pt x="384390" y="91566"/>
                </a:lnTo>
                <a:lnTo>
                  <a:pt x="390613" y="88011"/>
                </a:lnTo>
                <a:lnTo>
                  <a:pt x="393829" y="83057"/>
                </a:lnTo>
                <a:lnTo>
                  <a:pt x="371944" y="83057"/>
                </a:lnTo>
                <a:lnTo>
                  <a:pt x="368134" y="80009"/>
                </a:lnTo>
                <a:lnTo>
                  <a:pt x="362619" y="67976"/>
                </a:lnTo>
                <a:lnTo>
                  <a:pt x="362523" y="67690"/>
                </a:lnTo>
                <a:lnTo>
                  <a:pt x="361149" y="60197"/>
                </a:lnTo>
                <a:lnTo>
                  <a:pt x="361149" y="42037"/>
                </a:lnTo>
                <a:lnTo>
                  <a:pt x="362546" y="34543"/>
                </a:lnTo>
                <a:lnTo>
                  <a:pt x="365340" y="28320"/>
                </a:lnTo>
                <a:lnTo>
                  <a:pt x="368134" y="22225"/>
                </a:lnTo>
                <a:lnTo>
                  <a:pt x="371944" y="19050"/>
                </a:lnTo>
                <a:lnTo>
                  <a:pt x="393664" y="19050"/>
                </a:lnTo>
                <a:lnTo>
                  <a:pt x="390613" y="14350"/>
                </a:lnTo>
                <a:lnTo>
                  <a:pt x="384390" y="10794"/>
                </a:lnTo>
                <a:close/>
              </a:path>
              <a:path w="683260" h="113664">
                <a:moveTo>
                  <a:pt x="393664" y="19050"/>
                </a:moveTo>
                <a:lnTo>
                  <a:pt x="381977" y="19050"/>
                </a:lnTo>
                <a:lnTo>
                  <a:pt x="385787" y="22225"/>
                </a:lnTo>
                <a:lnTo>
                  <a:pt x="388581" y="28320"/>
                </a:lnTo>
                <a:lnTo>
                  <a:pt x="391375" y="34543"/>
                </a:lnTo>
                <a:lnTo>
                  <a:pt x="392772" y="42037"/>
                </a:lnTo>
                <a:lnTo>
                  <a:pt x="392749" y="60197"/>
                </a:lnTo>
                <a:lnTo>
                  <a:pt x="391375" y="67690"/>
                </a:lnTo>
                <a:lnTo>
                  <a:pt x="388581" y="73913"/>
                </a:lnTo>
                <a:lnTo>
                  <a:pt x="385787" y="80009"/>
                </a:lnTo>
                <a:lnTo>
                  <a:pt x="381977" y="83057"/>
                </a:lnTo>
                <a:lnTo>
                  <a:pt x="393829" y="83057"/>
                </a:lnTo>
                <a:lnTo>
                  <a:pt x="402424" y="51180"/>
                </a:lnTo>
                <a:lnTo>
                  <a:pt x="401974" y="42271"/>
                </a:lnTo>
                <a:lnTo>
                  <a:pt x="400631" y="34385"/>
                </a:lnTo>
                <a:lnTo>
                  <a:pt x="398406" y="27499"/>
                </a:lnTo>
                <a:lnTo>
                  <a:pt x="395312" y="21589"/>
                </a:lnTo>
                <a:lnTo>
                  <a:pt x="393664" y="19050"/>
                </a:lnTo>
                <a:close/>
              </a:path>
              <a:path w="683260" h="113664">
                <a:moveTo>
                  <a:pt x="627087" y="8762"/>
                </a:moveTo>
                <a:lnTo>
                  <a:pt x="609434" y="8762"/>
                </a:lnTo>
                <a:lnTo>
                  <a:pt x="602449" y="12445"/>
                </a:lnTo>
                <a:lnTo>
                  <a:pt x="589241" y="49529"/>
                </a:lnTo>
                <a:lnTo>
                  <a:pt x="589738" y="58292"/>
                </a:lnTo>
                <a:lnTo>
                  <a:pt x="609434" y="90424"/>
                </a:lnTo>
                <a:lnTo>
                  <a:pt x="627087" y="90424"/>
                </a:lnTo>
                <a:lnTo>
                  <a:pt x="634072" y="86740"/>
                </a:lnTo>
                <a:lnTo>
                  <a:pt x="637370" y="81914"/>
                </a:lnTo>
                <a:lnTo>
                  <a:pt x="612101" y="81914"/>
                </a:lnTo>
                <a:lnTo>
                  <a:pt x="607275" y="78739"/>
                </a:lnTo>
                <a:lnTo>
                  <a:pt x="600503" y="66198"/>
                </a:lnTo>
                <a:lnTo>
                  <a:pt x="600390" y="65912"/>
                </a:lnTo>
                <a:lnTo>
                  <a:pt x="598766" y="58419"/>
                </a:lnTo>
                <a:lnTo>
                  <a:pt x="598766" y="40639"/>
                </a:lnTo>
                <a:lnTo>
                  <a:pt x="600417" y="33146"/>
                </a:lnTo>
                <a:lnTo>
                  <a:pt x="603846" y="26796"/>
                </a:lnTo>
                <a:lnTo>
                  <a:pt x="607275" y="20319"/>
                </a:lnTo>
                <a:lnTo>
                  <a:pt x="612101" y="17144"/>
                </a:lnTo>
                <a:lnTo>
                  <a:pt x="637394" y="17144"/>
                </a:lnTo>
                <a:lnTo>
                  <a:pt x="634072" y="12445"/>
                </a:lnTo>
                <a:lnTo>
                  <a:pt x="627087" y="8762"/>
                </a:lnTo>
                <a:close/>
              </a:path>
              <a:path w="683260" h="113664">
                <a:moveTo>
                  <a:pt x="637394" y="17144"/>
                </a:moveTo>
                <a:lnTo>
                  <a:pt x="624674" y="17144"/>
                </a:lnTo>
                <a:lnTo>
                  <a:pt x="629500" y="20319"/>
                </a:lnTo>
                <a:lnTo>
                  <a:pt x="632802" y="26796"/>
                </a:lnTo>
                <a:lnTo>
                  <a:pt x="636104" y="33146"/>
                </a:lnTo>
                <a:lnTo>
                  <a:pt x="637882" y="40639"/>
                </a:lnTo>
                <a:lnTo>
                  <a:pt x="637853" y="58419"/>
                </a:lnTo>
                <a:lnTo>
                  <a:pt x="636104" y="65912"/>
                </a:lnTo>
                <a:lnTo>
                  <a:pt x="632394" y="73175"/>
                </a:lnTo>
                <a:lnTo>
                  <a:pt x="629500" y="78739"/>
                </a:lnTo>
                <a:lnTo>
                  <a:pt x="624674" y="81914"/>
                </a:lnTo>
                <a:lnTo>
                  <a:pt x="637370" y="81914"/>
                </a:lnTo>
                <a:lnTo>
                  <a:pt x="647153" y="49529"/>
                </a:lnTo>
                <a:lnTo>
                  <a:pt x="646673" y="40743"/>
                </a:lnTo>
                <a:lnTo>
                  <a:pt x="645217" y="32861"/>
                </a:lnTo>
                <a:lnTo>
                  <a:pt x="642760" y="25884"/>
                </a:lnTo>
                <a:lnTo>
                  <a:pt x="639279" y="19812"/>
                </a:lnTo>
                <a:lnTo>
                  <a:pt x="637394" y="17144"/>
                </a:lnTo>
                <a:close/>
              </a:path>
              <a:path w="683260" h="113664">
                <a:moveTo>
                  <a:pt x="179793" y="8254"/>
                </a:moveTo>
                <a:lnTo>
                  <a:pt x="125183" y="8254"/>
                </a:lnTo>
                <a:lnTo>
                  <a:pt x="125183" y="15875"/>
                </a:lnTo>
                <a:lnTo>
                  <a:pt x="168617" y="15875"/>
                </a:lnTo>
                <a:lnTo>
                  <a:pt x="168236" y="18922"/>
                </a:lnTo>
                <a:lnTo>
                  <a:pt x="166839" y="23113"/>
                </a:lnTo>
                <a:lnTo>
                  <a:pt x="164299" y="28447"/>
                </a:lnTo>
                <a:lnTo>
                  <a:pt x="161886" y="33781"/>
                </a:lnTo>
                <a:lnTo>
                  <a:pt x="128104" y="56387"/>
                </a:lnTo>
                <a:lnTo>
                  <a:pt x="118198" y="59436"/>
                </a:lnTo>
                <a:lnTo>
                  <a:pt x="123913" y="65912"/>
                </a:lnTo>
                <a:lnTo>
                  <a:pt x="159981" y="46989"/>
                </a:lnTo>
                <a:lnTo>
                  <a:pt x="165950" y="41909"/>
                </a:lnTo>
                <a:lnTo>
                  <a:pt x="170649" y="35940"/>
                </a:lnTo>
                <a:lnTo>
                  <a:pt x="173824" y="29209"/>
                </a:lnTo>
                <a:lnTo>
                  <a:pt x="177126" y="22351"/>
                </a:lnTo>
                <a:lnTo>
                  <a:pt x="179158" y="15366"/>
                </a:lnTo>
                <a:lnTo>
                  <a:pt x="179793" y="8254"/>
                </a:lnTo>
                <a:close/>
              </a:path>
              <a:path w="683260" h="113664">
                <a:moveTo>
                  <a:pt x="275297" y="15239"/>
                </a:moveTo>
                <a:lnTo>
                  <a:pt x="265391" y="15239"/>
                </a:lnTo>
                <a:lnTo>
                  <a:pt x="265264" y="22987"/>
                </a:lnTo>
                <a:lnTo>
                  <a:pt x="264248" y="27431"/>
                </a:lnTo>
                <a:lnTo>
                  <a:pt x="262216" y="31368"/>
                </a:lnTo>
                <a:lnTo>
                  <a:pt x="260311" y="35432"/>
                </a:lnTo>
                <a:lnTo>
                  <a:pt x="258025" y="38734"/>
                </a:lnTo>
                <a:lnTo>
                  <a:pt x="233006" y="56387"/>
                </a:lnTo>
                <a:lnTo>
                  <a:pt x="239610" y="62991"/>
                </a:lnTo>
                <a:lnTo>
                  <a:pt x="258025" y="50926"/>
                </a:lnTo>
                <a:lnTo>
                  <a:pt x="261073" y="48132"/>
                </a:lnTo>
                <a:lnTo>
                  <a:pt x="270344" y="35178"/>
                </a:lnTo>
                <a:lnTo>
                  <a:pt x="280475" y="35178"/>
                </a:lnTo>
                <a:lnTo>
                  <a:pt x="280123" y="34670"/>
                </a:lnTo>
                <a:lnTo>
                  <a:pt x="278218" y="30861"/>
                </a:lnTo>
                <a:lnTo>
                  <a:pt x="276440" y="27050"/>
                </a:lnTo>
                <a:lnTo>
                  <a:pt x="275424" y="22859"/>
                </a:lnTo>
                <a:lnTo>
                  <a:pt x="275297" y="15239"/>
                </a:lnTo>
                <a:close/>
              </a:path>
              <a:path w="683260" h="113664">
                <a:moveTo>
                  <a:pt x="280475" y="35178"/>
                </a:moveTo>
                <a:lnTo>
                  <a:pt x="270344" y="35178"/>
                </a:lnTo>
                <a:lnTo>
                  <a:pt x="271741" y="37718"/>
                </a:lnTo>
                <a:lnTo>
                  <a:pt x="273265" y="40131"/>
                </a:lnTo>
                <a:lnTo>
                  <a:pt x="276567" y="44195"/>
                </a:lnTo>
                <a:lnTo>
                  <a:pt x="278853" y="46608"/>
                </a:lnTo>
                <a:lnTo>
                  <a:pt x="281774" y="49275"/>
                </a:lnTo>
                <a:lnTo>
                  <a:pt x="285203" y="52450"/>
                </a:lnTo>
                <a:lnTo>
                  <a:pt x="288886" y="54863"/>
                </a:lnTo>
                <a:lnTo>
                  <a:pt x="292696" y="56641"/>
                </a:lnTo>
                <a:lnTo>
                  <a:pt x="299173" y="59436"/>
                </a:lnTo>
                <a:lnTo>
                  <a:pt x="300697" y="59943"/>
                </a:lnTo>
                <a:lnTo>
                  <a:pt x="306285" y="52831"/>
                </a:lnTo>
                <a:lnTo>
                  <a:pt x="304126" y="52196"/>
                </a:lnTo>
                <a:lnTo>
                  <a:pt x="300951" y="50800"/>
                </a:lnTo>
                <a:lnTo>
                  <a:pt x="296633" y="48640"/>
                </a:lnTo>
                <a:lnTo>
                  <a:pt x="292315" y="46608"/>
                </a:lnTo>
                <a:lnTo>
                  <a:pt x="288378" y="43941"/>
                </a:lnTo>
                <a:lnTo>
                  <a:pt x="282409" y="37972"/>
                </a:lnTo>
                <a:lnTo>
                  <a:pt x="280475" y="35178"/>
                </a:lnTo>
                <a:close/>
              </a:path>
              <a:path w="683260" h="113664">
                <a:moveTo>
                  <a:pt x="300570" y="7619"/>
                </a:moveTo>
                <a:lnTo>
                  <a:pt x="240372" y="7619"/>
                </a:lnTo>
                <a:lnTo>
                  <a:pt x="240372" y="15239"/>
                </a:lnTo>
                <a:lnTo>
                  <a:pt x="300570" y="15239"/>
                </a:lnTo>
                <a:lnTo>
                  <a:pt x="300570" y="7619"/>
                </a:lnTo>
                <a:close/>
              </a:path>
              <a:path w="683260" h="113664">
                <a:moveTo>
                  <a:pt x="44157" y="6603"/>
                </a:moveTo>
                <a:lnTo>
                  <a:pt x="34404" y="6603"/>
                </a:lnTo>
                <a:lnTo>
                  <a:pt x="34404" y="32130"/>
                </a:lnTo>
                <a:lnTo>
                  <a:pt x="33604" y="38353"/>
                </a:lnTo>
                <a:lnTo>
                  <a:pt x="8559" y="79375"/>
                </a:lnTo>
                <a:lnTo>
                  <a:pt x="0" y="85089"/>
                </a:lnTo>
                <a:lnTo>
                  <a:pt x="7581" y="91439"/>
                </a:lnTo>
                <a:lnTo>
                  <a:pt x="35521" y="60959"/>
                </a:lnTo>
                <a:lnTo>
                  <a:pt x="39331" y="51434"/>
                </a:lnTo>
                <a:lnTo>
                  <a:pt x="48641" y="51434"/>
                </a:lnTo>
                <a:lnTo>
                  <a:pt x="48094" y="50291"/>
                </a:lnTo>
                <a:lnTo>
                  <a:pt x="46570" y="44322"/>
                </a:lnTo>
                <a:lnTo>
                  <a:pt x="44919" y="38226"/>
                </a:lnTo>
                <a:lnTo>
                  <a:pt x="44157" y="32130"/>
                </a:lnTo>
                <a:lnTo>
                  <a:pt x="44157" y="6603"/>
                </a:lnTo>
                <a:close/>
              </a:path>
              <a:path w="683260" h="113664">
                <a:moveTo>
                  <a:pt x="48641" y="51434"/>
                </a:moveTo>
                <a:lnTo>
                  <a:pt x="39331" y="51434"/>
                </a:lnTo>
                <a:lnTo>
                  <a:pt x="40093" y="53847"/>
                </a:lnTo>
                <a:lnTo>
                  <a:pt x="65747" y="85470"/>
                </a:lnTo>
                <a:lnTo>
                  <a:pt x="71208" y="89026"/>
                </a:lnTo>
                <a:lnTo>
                  <a:pt x="77812" y="82168"/>
                </a:lnTo>
                <a:lnTo>
                  <a:pt x="74383" y="80390"/>
                </a:lnTo>
                <a:lnTo>
                  <a:pt x="70573" y="77724"/>
                </a:lnTo>
                <a:lnTo>
                  <a:pt x="66255" y="74167"/>
                </a:lnTo>
                <a:lnTo>
                  <a:pt x="61810" y="70738"/>
                </a:lnTo>
                <a:lnTo>
                  <a:pt x="58000" y="66547"/>
                </a:lnTo>
                <a:lnTo>
                  <a:pt x="54825" y="61721"/>
                </a:lnTo>
                <a:lnTo>
                  <a:pt x="50888" y="56133"/>
                </a:lnTo>
                <a:lnTo>
                  <a:pt x="48641" y="51434"/>
                </a:lnTo>
                <a:close/>
              </a:path>
              <a:path w="683260" h="113664">
                <a:moveTo>
                  <a:pt x="682713" y="0"/>
                </a:moveTo>
                <a:lnTo>
                  <a:pt x="673188" y="0"/>
                </a:lnTo>
                <a:lnTo>
                  <a:pt x="673188" y="111251"/>
                </a:lnTo>
                <a:lnTo>
                  <a:pt x="682713" y="111251"/>
                </a:lnTo>
                <a:lnTo>
                  <a:pt x="682713" y="0"/>
                </a:lnTo>
                <a:close/>
              </a:path>
              <a:path w="683260" h="113664">
                <a:moveTo>
                  <a:pt x="448779" y="53339"/>
                </a:moveTo>
                <a:lnTo>
                  <a:pt x="439508" y="53339"/>
                </a:lnTo>
                <a:lnTo>
                  <a:pt x="439508" y="111251"/>
                </a:lnTo>
                <a:lnTo>
                  <a:pt x="448779" y="111251"/>
                </a:lnTo>
                <a:lnTo>
                  <a:pt x="448779" y="53339"/>
                </a:lnTo>
                <a:close/>
              </a:path>
              <a:path w="683260" h="113664">
                <a:moveTo>
                  <a:pt x="423760" y="2539"/>
                </a:moveTo>
                <a:lnTo>
                  <a:pt x="414489" y="2539"/>
                </a:lnTo>
                <a:lnTo>
                  <a:pt x="414489" y="106299"/>
                </a:lnTo>
                <a:lnTo>
                  <a:pt x="423760" y="106299"/>
                </a:lnTo>
                <a:lnTo>
                  <a:pt x="423760" y="53339"/>
                </a:lnTo>
                <a:lnTo>
                  <a:pt x="448779" y="53339"/>
                </a:lnTo>
                <a:lnTo>
                  <a:pt x="448779" y="44957"/>
                </a:lnTo>
                <a:lnTo>
                  <a:pt x="423760" y="44957"/>
                </a:lnTo>
                <a:lnTo>
                  <a:pt x="423760" y="2539"/>
                </a:lnTo>
                <a:close/>
              </a:path>
              <a:path w="683260" h="113664">
                <a:moveTo>
                  <a:pt x="448779" y="0"/>
                </a:moveTo>
                <a:lnTo>
                  <a:pt x="439508" y="0"/>
                </a:lnTo>
                <a:lnTo>
                  <a:pt x="439508" y="44957"/>
                </a:lnTo>
                <a:lnTo>
                  <a:pt x="448779" y="44957"/>
                </a:lnTo>
                <a:lnTo>
                  <a:pt x="448779" y="0"/>
                </a:lnTo>
                <a:close/>
              </a:path>
              <a:path w="683260" h="113664">
                <a:moveTo>
                  <a:pt x="329399" y="0"/>
                </a:moveTo>
                <a:lnTo>
                  <a:pt x="320001" y="0"/>
                </a:lnTo>
                <a:lnTo>
                  <a:pt x="320001" y="67944"/>
                </a:lnTo>
                <a:lnTo>
                  <a:pt x="329399" y="67944"/>
                </a:lnTo>
                <a:lnTo>
                  <a:pt x="329399" y="35051"/>
                </a:lnTo>
                <a:lnTo>
                  <a:pt x="346417" y="35051"/>
                </a:lnTo>
                <a:lnTo>
                  <a:pt x="346417" y="26924"/>
                </a:lnTo>
                <a:lnTo>
                  <a:pt x="329399" y="26924"/>
                </a:lnTo>
                <a:lnTo>
                  <a:pt x="329399" y="0"/>
                </a:lnTo>
                <a:close/>
              </a:path>
              <a:path w="683260" h="113664">
                <a:moveTo>
                  <a:pt x="212178" y="0"/>
                </a:moveTo>
                <a:lnTo>
                  <a:pt x="202907" y="0"/>
                </a:lnTo>
                <a:lnTo>
                  <a:pt x="202907" y="65912"/>
                </a:lnTo>
                <a:lnTo>
                  <a:pt x="212178" y="65912"/>
                </a:lnTo>
                <a:lnTo>
                  <a:pt x="212178" y="38226"/>
                </a:lnTo>
                <a:lnTo>
                  <a:pt x="228815" y="38226"/>
                </a:lnTo>
                <a:lnTo>
                  <a:pt x="228815" y="30352"/>
                </a:lnTo>
                <a:lnTo>
                  <a:pt x="212178" y="30352"/>
                </a:lnTo>
                <a:lnTo>
                  <a:pt x="212178" y="0"/>
                </a:lnTo>
                <a:close/>
              </a:path>
              <a:path w="683260" h="113664">
                <a:moveTo>
                  <a:pt x="102323" y="0"/>
                </a:moveTo>
                <a:lnTo>
                  <a:pt x="92798" y="0"/>
                </a:lnTo>
                <a:lnTo>
                  <a:pt x="92798" y="111251"/>
                </a:lnTo>
                <a:lnTo>
                  <a:pt x="102323" y="111251"/>
                </a:lnTo>
                <a:lnTo>
                  <a:pt x="10232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984629" y="4828921"/>
            <a:ext cx="1973453" cy="1143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967353" y="4923336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045077" y="4829683"/>
            <a:ext cx="229870" cy="10883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326382" y="4829683"/>
            <a:ext cx="332740" cy="113664"/>
          </a:xfrm>
          <a:custGeom>
            <a:avLst/>
            <a:gdLst/>
            <a:ahLst/>
            <a:cxnLst/>
            <a:rect l="l" t="t" r="r" b="b"/>
            <a:pathLst>
              <a:path w="332739" h="113664">
                <a:moveTo>
                  <a:pt x="173862" y="69595"/>
                </a:moveTo>
                <a:lnTo>
                  <a:pt x="164361" y="69978"/>
                </a:lnTo>
                <a:lnTo>
                  <a:pt x="156051" y="71135"/>
                </a:lnTo>
                <a:lnTo>
                  <a:pt x="148931" y="73078"/>
                </a:lnTo>
                <a:lnTo>
                  <a:pt x="143001" y="75818"/>
                </a:lnTo>
                <a:lnTo>
                  <a:pt x="135889" y="79882"/>
                </a:lnTo>
                <a:lnTo>
                  <a:pt x="132333" y="85216"/>
                </a:lnTo>
                <a:lnTo>
                  <a:pt x="132333" y="98043"/>
                </a:lnTo>
                <a:lnTo>
                  <a:pt x="173862" y="113411"/>
                </a:lnTo>
                <a:lnTo>
                  <a:pt x="183435" y="113030"/>
                </a:lnTo>
                <a:lnTo>
                  <a:pt x="191770" y="111887"/>
                </a:lnTo>
                <a:lnTo>
                  <a:pt x="198866" y="109981"/>
                </a:lnTo>
                <a:lnTo>
                  <a:pt x="204723" y="107314"/>
                </a:lnTo>
                <a:lnTo>
                  <a:pt x="207390" y="105790"/>
                </a:lnTo>
                <a:lnTo>
                  <a:pt x="164464" y="105790"/>
                </a:lnTo>
                <a:lnTo>
                  <a:pt x="156844" y="104520"/>
                </a:lnTo>
                <a:lnTo>
                  <a:pt x="145033" y="99440"/>
                </a:lnTo>
                <a:lnTo>
                  <a:pt x="142112" y="96012"/>
                </a:lnTo>
                <a:lnTo>
                  <a:pt x="142112" y="86994"/>
                </a:lnTo>
                <a:lnTo>
                  <a:pt x="145033" y="83565"/>
                </a:lnTo>
                <a:lnTo>
                  <a:pt x="151002" y="81025"/>
                </a:lnTo>
                <a:lnTo>
                  <a:pt x="156844" y="78612"/>
                </a:lnTo>
                <a:lnTo>
                  <a:pt x="164464" y="77342"/>
                </a:lnTo>
                <a:lnTo>
                  <a:pt x="207390" y="77342"/>
                </a:lnTo>
                <a:lnTo>
                  <a:pt x="204723" y="75818"/>
                </a:lnTo>
                <a:lnTo>
                  <a:pt x="198866" y="73078"/>
                </a:lnTo>
                <a:lnTo>
                  <a:pt x="191769" y="71135"/>
                </a:lnTo>
                <a:lnTo>
                  <a:pt x="183435" y="69978"/>
                </a:lnTo>
                <a:lnTo>
                  <a:pt x="173862" y="69595"/>
                </a:lnTo>
                <a:close/>
              </a:path>
              <a:path w="332739" h="113664">
                <a:moveTo>
                  <a:pt x="207390" y="77342"/>
                </a:moveTo>
                <a:lnTo>
                  <a:pt x="183133" y="77342"/>
                </a:lnTo>
                <a:lnTo>
                  <a:pt x="190753" y="78612"/>
                </a:lnTo>
                <a:lnTo>
                  <a:pt x="196722" y="81152"/>
                </a:lnTo>
                <a:lnTo>
                  <a:pt x="202564" y="83565"/>
                </a:lnTo>
                <a:lnTo>
                  <a:pt x="205381" y="86994"/>
                </a:lnTo>
                <a:lnTo>
                  <a:pt x="205485" y="96012"/>
                </a:lnTo>
                <a:lnTo>
                  <a:pt x="202564" y="99440"/>
                </a:lnTo>
                <a:lnTo>
                  <a:pt x="190753" y="104520"/>
                </a:lnTo>
                <a:lnTo>
                  <a:pt x="183133" y="105790"/>
                </a:lnTo>
                <a:lnTo>
                  <a:pt x="207390" y="105790"/>
                </a:lnTo>
                <a:lnTo>
                  <a:pt x="211835" y="103250"/>
                </a:lnTo>
                <a:lnTo>
                  <a:pt x="215391" y="98043"/>
                </a:lnTo>
                <a:lnTo>
                  <a:pt x="215391" y="85216"/>
                </a:lnTo>
                <a:lnTo>
                  <a:pt x="211835" y="79882"/>
                </a:lnTo>
                <a:lnTo>
                  <a:pt x="207390" y="77342"/>
                </a:lnTo>
                <a:close/>
              </a:path>
              <a:path w="332739" h="113664">
                <a:moveTo>
                  <a:pt x="318515" y="76962"/>
                </a:moveTo>
                <a:lnTo>
                  <a:pt x="271779" y="79501"/>
                </a:lnTo>
                <a:lnTo>
                  <a:pt x="234950" y="79628"/>
                </a:lnTo>
                <a:lnTo>
                  <a:pt x="234950" y="87629"/>
                </a:lnTo>
                <a:lnTo>
                  <a:pt x="277201" y="87362"/>
                </a:lnTo>
                <a:lnTo>
                  <a:pt x="318515" y="84962"/>
                </a:lnTo>
                <a:lnTo>
                  <a:pt x="318515" y="76962"/>
                </a:lnTo>
                <a:close/>
              </a:path>
              <a:path w="332739" h="113664">
                <a:moveTo>
                  <a:pt x="32130" y="74040"/>
                </a:moveTo>
                <a:lnTo>
                  <a:pt x="22605" y="74040"/>
                </a:lnTo>
                <a:lnTo>
                  <a:pt x="22605" y="108838"/>
                </a:lnTo>
                <a:lnTo>
                  <a:pt x="104012" y="108838"/>
                </a:lnTo>
                <a:lnTo>
                  <a:pt x="104012" y="101091"/>
                </a:lnTo>
                <a:lnTo>
                  <a:pt x="32130" y="101091"/>
                </a:lnTo>
                <a:lnTo>
                  <a:pt x="32130" y="74040"/>
                </a:lnTo>
                <a:close/>
              </a:path>
              <a:path w="332739" h="113664">
                <a:moveTo>
                  <a:pt x="101091" y="0"/>
                </a:moveTo>
                <a:lnTo>
                  <a:pt x="91693" y="0"/>
                </a:lnTo>
                <a:lnTo>
                  <a:pt x="91693" y="27558"/>
                </a:lnTo>
                <a:lnTo>
                  <a:pt x="65912" y="27558"/>
                </a:lnTo>
                <a:lnTo>
                  <a:pt x="65912" y="35687"/>
                </a:lnTo>
                <a:lnTo>
                  <a:pt x="91693" y="35687"/>
                </a:lnTo>
                <a:lnTo>
                  <a:pt x="91693" y="80771"/>
                </a:lnTo>
                <a:lnTo>
                  <a:pt x="101091" y="80771"/>
                </a:lnTo>
                <a:lnTo>
                  <a:pt x="101091" y="0"/>
                </a:lnTo>
                <a:close/>
              </a:path>
              <a:path w="332739" h="113664">
                <a:moveTo>
                  <a:pt x="42417" y="15239"/>
                </a:moveTo>
                <a:lnTo>
                  <a:pt x="32512" y="15239"/>
                </a:lnTo>
                <a:lnTo>
                  <a:pt x="32512" y="23240"/>
                </a:lnTo>
                <a:lnTo>
                  <a:pt x="31622" y="27939"/>
                </a:lnTo>
                <a:lnTo>
                  <a:pt x="3175" y="58419"/>
                </a:lnTo>
                <a:lnTo>
                  <a:pt x="0" y="60070"/>
                </a:lnTo>
                <a:lnTo>
                  <a:pt x="7112" y="67055"/>
                </a:lnTo>
                <a:lnTo>
                  <a:pt x="25526" y="54101"/>
                </a:lnTo>
                <a:lnTo>
                  <a:pt x="28447" y="51307"/>
                </a:lnTo>
                <a:lnTo>
                  <a:pt x="37337" y="37591"/>
                </a:lnTo>
                <a:lnTo>
                  <a:pt x="47921" y="37591"/>
                </a:lnTo>
                <a:lnTo>
                  <a:pt x="46481" y="35305"/>
                </a:lnTo>
                <a:lnTo>
                  <a:pt x="43179" y="27177"/>
                </a:lnTo>
                <a:lnTo>
                  <a:pt x="42485" y="23240"/>
                </a:lnTo>
                <a:lnTo>
                  <a:pt x="42417" y="15239"/>
                </a:lnTo>
                <a:close/>
              </a:path>
              <a:path w="332739" h="113664">
                <a:moveTo>
                  <a:pt x="47921" y="37591"/>
                </a:moveTo>
                <a:lnTo>
                  <a:pt x="37337" y="37591"/>
                </a:lnTo>
                <a:lnTo>
                  <a:pt x="38480" y="39877"/>
                </a:lnTo>
                <a:lnTo>
                  <a:pt x="40004" y="42290"/>
                </a:lnTo>
                <a:lnTo>
                  <a:pt x="43814" y="47370"/>
                </a:lnTo>
                <a:lnTo>
                  <a:pt x="45973" y="49656"/>
                </a:lnTo>
                <a:lnTo>
                  <a:pt x="48387" y="51815"/>
                </a:lnTo>
                <a:lnTo>
                  <a:pt x="51815" y="54990"/>
                </a:lnTo>
                <a:lnTo>
                  <a:pt x="55117" y="57530"/>
                </a:lnTo>
                <a:lnTo>
                  <a:pt x="58419" y="59436"/>
                </a:lnTo>
                <a:lnTo>
                  <a:pt x="61594" y="61340"/>
                </a:lnTo>
                <a:lnTo>
                  <a:pt x="64388" y="62864"/>
                </a:lnTo>
                <a:lnTo>
                  <a:pt x="66675" y="64007"/>
                </a:lnTo>
                <a:lnTo>
                  <a:pt x="72262" y="56514"/>
                </a:lnTo>
                <a:lnTo>
                  <a:pt x="69468" y="55371"/>
                </a:lnTo>
                <a:lnTo>
                  <a:pt x="66039" y="53466"/>
                </a:lnTo>
                <a:lnTo>
                  <a:pt x="57912" y="48387"/>
                </a:lnTo>
                <a:lnTo>
                  <a:pt x="54355" y="45338"/>
                </a:lnTo>
                <a:lnTo>
                  <a:pt x="51180" y="41782"/>
                </a:lnTo>
                <a:lnTo>
                  <a:pt x="48640" y="38734"/>
                </a:lnTo>
                <a:lnTo>
                  <a:pt x="47921" y="37591"/>
                </a:lnTo>
                <a:close/>
              </a:path>
              <a:path w="332739" h="113664">
                <a:moveTo>
                  <a:pt x="67437" y="7619"/>
                </a:moveTo>
                <a:lnTo>
                  <a:pt x="7365" y="7619"/>
                </a:lnTo>
                <a:lnTo>
                  <a:pt x="7365" y="15239"/>
                </a:lnTo>
                <a:lnTo>
                  <a:pt x="67437" y="15239"/>
                </a:lnTo>
                <a:lnTo>
                  <a:pt x="67437" y="7619"/>
                </a:lnTo>
                <a:close/>
              </a:path>
              <a:path w="332739" h="113664">
                <a:moveTo>
                  <a:pt x="213994" y="45592"/>
                </a:moveTo>
                <a:lnTo>
                  <a:pt x="204596" y="45592"/>
                </a:lnTo>
                <a:lnTo>
                  <a:pt x="204596" y="68452"/>
                </a:lnTo>
                <a:lnTo>
                  <a:pt x="213994" y="68452"/>
                </a:lnTo>
                <a:lnTo>
                  <a:pt x="213994" y="45592"/>
                </a:lnTo>
                <a:close/>
              </a:path>
              <a:path w="332739" h="113664">
                <a:moveTo>
                  <a:pt x="175767" y="8127"/>
                </a:moveTo>
                <a:lnTo>
                  <a:pt x="122935" y="8127"/>
                </a:lnTo>
                <a:lnTo>
                  <a:pt x="122935" y="56514"/>
                </a:lnTo>
                <a:lnTo>
                  <a:pt x="175767" y="56514"/>
                </a:lnTo>
                <a:lnTo>
                  <a:pt x="175767" y="48640"/>
                </a:lnTo>
                <a:lnTo>
                  <a:pt x="132333" y="48640"/>
                </a:lnTo>
                <a:lnTo>
                  <a:pt x="132333" y="15875"/>
                </a:lnTo>
                <a:lnTo>
                  <a:pt x="175767" y="15875"/>
                </a:lnTo>
                <a:lnTo>
                  <a:pt x="175767" y="8127"/>
                </a:lnTo>
                <a:close/>
              </a:path>
              <a:path w="332739" h="113664">
                <a:moveTo>
                  <a:pt x="175767" y="15875"/>
                </a:moveTo>
                <a:lnTo>
                  <a:pt x="166496" y="15875"/>
                </a:lnTo>
                <a:lnTo>
                  <a:pt x="166496" y="48640"/>
                </a:lnTo>
                <a:lnTo>
                  <a:pt x="175767" y="48640"/>
                </a:lnTo>
                <a:lnTo>
                  <a:pt x="175767" y="45592"/>
                </a:lnTo>
                <a:lnTo>
                  <a:pt x="213994" y="45592"/>
                </a:lnTo>
                <a:lnTo>
                  <a:pt x="213994" y="37972"/>
                </a:lnTo>
                <a:lnTo>
                  <a:pt x="175767" y="37972"/>
                </a:lnTo>
                <a:lnTo>
                  <a:pt x="175767" y="24764"/>
                </a:lnTo>
                <a:lnTo>
                  <a:pt x="213994" y="24764"/>
                </a:lnTo>
                <a:lnTo>
                  <a:pt x="213994" y="17144"/>
                </a:lnTo>
                <a:lnTo>
                  <a:pt x="175767" y="17144"/>
                </a:lnTo>
                <a:lnTo>
                  <a:pt x="175767" y="15875"/>
                </a:lnTo>
                <a:close/>
              </a:path>
              <a:path w="332739" h="113664">
                <a:moveTo>
                  <a:pt x="213994" y="24764"/>
                </a:moveTo>
                <a:lnTo>
                  <a:pt x="204596" y="24764"/>
                </a:lnTo>
                <a:lnTo>
                  <a:pt x="204596" y="37972"/>
                </a:lnTo>
                <a:lnTo>
                  <a:pt x="213994" y="37972"/>
                </a:lnTo>
                <a:lnTo>
                  <a:pt x="213994" y="24764"/>
                </a:lnTo>
                <a:close/>
              </a:path>
              <a:path w="332739" h="113664">
                <a:moveTo>
                  <a:pt x="213994" y="0"/>
                </a:moveTo>
                <a:lnTo>
                  <a:pt x="204596" y="0"/>
                </a:lnTo>
                <a:lnTo>
                  <a:pt x="204596" y="17144"/>
                </a:lnTo>
                <a:lnTo>
                  <a:pt x="213994" y="17144"/>
                </a:lnTo>
                <a:lnTo>
                  <a:pt x="213994" y="0"/>
                </a:lnTo>
                <a:close/>
              </a:path>
              <a:path w="332739" h="113664">
                <a:moveTo>
                  <a:pt x="281813" y="7365"/>
                </a:moveTo>
                <a:lnTo>
                  <a:pt x="263778" y="7365"/>
                </a:lnTo>
                <a:lnTo>
                  <a:pt x="256412" y="10032"/>
                </a:lnTo>
                <a:lnTo>
                  <a:pt x="250570" y="15239"/>
                </a:lnTo>
                <a:lnTo>
                  <a:pt x="244855" y="20574"/>
                </a:lnTo>
                <a:lnTo>
                  <a:pt x="241934" y="27050"/>
                </a:lnTo>
                <a:lnTo>
                  <a:pt x="241934" y="41909"/>
                </a:lnTo>
                <a:lnTo>
                  <a:pt x="244855" y="48387"/>
                </a:lnTo>
                <a:lnTo>
                  <a:pt x="256412" y="59181"/>
                </a:lnTo>
                <a:lnTo>
                  <a:pt x="263778" y="61849"/>
                </a:lnTo>
                <a:lnTo>
                  <a:pt x="281813" y="61849"/>
                </a:lnTo>
                <a:lnTo>
                  <a:pt x="289178" y="59181"/>
                </a:lnTo>
                <a:lnTo>
                  <a:pt x="295025" y="53720"/>
                </a:lnTo>
                <a:lnTo>
                  <a:pt x="266064" y="53720"/>
                </a:lnTo>
                <a:lnTo>
                  <a:pt x="260857" y="51815"/>
                </a:lnTo>
                <a:lnTo>
                  <a:pt x="257175" y="48005"/>
                </a:lnTo>
                <a:lnTo>
                  <a:pt x="253491" y="44322"/>
                </a:lnTo>
                <a:lnTo>
                  <a:pt x="251713" y="39750"/>
                </a:lnTo>
                <a:lnTo>
                  <a:pt x="251713" y="29337"/>
                </a:lnTo>
                <a:lnTo>
                  <a:pt x="253491" y="24764"/>
                </a:lnTo>
                <a:lnTo>
                  <a:pt x="260857" y="17144"/>
                </a:lnTo>
                <a:lnTo>
                  <a:pt x="266064" y="15239"/>
                </a:lnTo>
                <a:lnTo>
                  <a:pt x="295020" y="15239"/>
                </a:lnTo>
                <a:lnTo>
                  <a:pt x="289178" y="10032"/>
                </a:lnTo>
                <a:lnTo>
                  <a:pt x="281813" y="7365"/>
                </a:lnTo>
                <a:close/>
              </a:path>
              <a:path w="332739" h="113664">
                <a:moveTo>
                  <a:pt x="295020" y="15239"/>
                </a:moveTo>
                <a:lnTo>
                  <a:pt x="279526" y="15239"/>
                </a:lnTo>
                <a:lnTo>
                  <a:pt x="284733" y="17144"/>
                </a:lnTo>
                <a:lnTo>
                  <a:pt x="288289" y="20954"/>
                </a:lnTo>
                <a:lnTo>
                  <a:pt x="291972" y="24764"/>
                </a:lnTo>
                <a:lnTo>
                  <a:pt x="293750" y="29337"/>
                </a:lnTo>
                <a:lnTo>
                  <a:pt x="293750" y="39750"/>
                </a:lnTo>
                <a:lnTo>
                  <a:pt x="291972" y="44322"/>
                </a:lnTo>
                <a:lnTo>
                  <a:pt x="288289" y="48005"/>
                </a:lnTo>
                <a:lnTo>
                  <a:pt x="284733" y="51815"/>
                </a:lnTo>
                <a:lnTo>
                  <a:pt x="279526" y="53720"/>
                </a:lnTo>
                <a:lnTo>
                  <a:pt x="295025" y="53720"/>
                </a:lnTo>
                <a:lnTo>
                  <a:pt x="300735" y="48387"/>
                </a:lnTo>
                <a:lnTo>
                  <a:pt x="303656" y="41909"/>
                </a:lnTo>
                <a:lnTo>
                  <a:pt x="303656" y="27050"/>
                </a:lnTo>
                <a:lnTo>
                  <a:pt x="300735" y="20574"/>
                </a:lnTo>
                <a:lnTo>
                  <a:pt x="295020" y="15239"/>
                </a:lnTo>
                <a:close/>
              </a:path>
              <a:path w="332739" h="113664">
                <a:moveTo>
                  <a:pt x="332485" y="0"/>
                </a:moveTo>
                <a:lnTo>
                  <a:pt x="322960" y="0"/>
                </a:lnTo>
                <a:lnTo>
                  <a:pt x="322960" y="111251"/>
                </a:lnTo>
                <a:lnTo>
                  <a:pt x="332485" y="111251"/>
                </a:lnTo>
                <a:lnTo>
                  <a:pt x="33248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22240" y="4829683"/>
            <a:ext cx="1712976" cy="11341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55967" y="5049901"/>
            <a:ext cx="111315" cy="1061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125092" y="5045583"/>
            <a:ext cx="441325" cy="114300"/>
          </a:xfrm>
          <a:custGeom>
            <a:avLst/>
            <a:gdLst/>
            <a:ahLst/>
            <a:cxnLst/>
            <a:rect l="l" t="t" r="r" b="b"/>
            <a:pathLst>
              <a:path w="441325" h="114300">
                <a:moveTo>
                  <a:pt x="163956" y="72643"/>
                </a:moveTo>
                <a:lnTo>
                  <a:pt x="123990" y="82295"/>
                </a:lnTo>
                <a:lnTo>
                  <a:pt x="120129" y="87249"/>
                </a:lnTo>
                <a:lnTo>
                  <a:pt x="120129" y="99313"/>
                </a:lnTo>
                <a:lnTo>
                  <a:pt x="163956" y="114045"/>
                </a:lnTo>
                <a:lnTo>
                  <a:pt x="173692" y="113686"/>
                </a:lnTo>
                <a:lnTo>
                  <a:pt x="182308" y="112601"/>
                </a:lnTo>
                <a:lnTo>
                  <a:pt x="189781" y="110777"/>
                </a:lnTo>
                <a:lnTo>
                  <a:pt x="196087" y="108203"/>
                </a:lnTo>
                <a:lnTo>
                  <a:pt x="199037" y="106679"/>
                </a:lnTo>
                <a:lnTo>
                  <a:pt x="154178" y="106679"/>
                </a:lnTo>
                <a:lnTo>
                  <a:pt x="146176" y="105409"/>
                </a:lnTo>
                <a:lnTo>
                  <a:pt x="139992" y="102996"/>
                </a:lnTo>
                <a:lnTo>
                  <a:pt x="133743" y="100456"/>
                </a:lnTo>
                <a:lnTo>
                  <a:pt x="130632" y="97281"/>
                </a:lnTo>
                <a:lnTo>
                  <a:pt x="130632" y="89026"/>
                </a:lnTo>
                <a:lnTo>
                  <a:pt x="133743" y="85725"/>
                </a:lnTo>
                <a:lnTo>
                  <a:pt x="139992" y="83312"/>
                </a:lnTo>
                <a:lnTo>
                  <a:pt x="146176" y="81025"/>
                </a:lnTo>
                <a:lnTo>
                  <a:pt x="154178" y="79755"/>
                </a:lnTo>
                <a:lnTo>
                  <a:pt x="198791" y="79755"/>
                </a:lnTo>
                <a:lnTo>
                  <a:pt x="196087" y="78358"/>
                </a:lnTo>
                <a:lnTo>
                  <a:pt x="189781" y="75858"/>
                </a:lnTo>
                <a:lnTo>
                  <a:pt x="182308" y="74072"/>
                </a:lnTo>
                <a:lnTo>
                  <a:pt x="173692" y="73001"/>
                </a:lnTo>
                <a:lnTo>
                  <a:pt x="163956" y="72643"/>
                </a:lnTo>
                <a:close/>
              </a:path>
              <a:path w="441325" h="114300">
                <a:moveTo>
                  <a:pt x="198791" y="79755"/>
                </a:moveTo>
                <a:lnTo>
                  <a:pt x="173481" y="79755"/>
                </a:lnTo>
                <a:lnTo>
                  <a:pt x="181356" y="81025"/>
                </a:lnTo>
                <a:lnTo>
                  <a:pt x="194056" y="85851"/>
                </a:lnTo>
                <a:lnTo>
                  <a:pt x="196986" y="89026"/>
                </a:lnTo>
                <a:lnTo>
                  <a:pt x="197103" y="97281"/>
                </a:lnTo>
                <a:lnTo>
                  <a:pt x="194056" y="100456"/>
                </a:lnTo>
                <a:lnTo>
                  <a:pt x="187706" y="102996"/>
                </a:lnTo>
                <a:lnTo>
                  <a:pt x="181356" y="105409"/>
                </a:lnTo>
                <a:lnTo>
                  <a:pt x="173481" y="106679"/>
                </a:lnTo>
                <a:lnTo>
                  <a:pt x="199037" y="106679"/>
                </a:lnTo>
                <a:lnTo>
                  <a:pt x="203707" y="104266"/>
                </a:lnTo>
                <a:lnTo>
                  <a:pt x="207518" y="99313"/>
                </a:lnTo>
                <a:lnTo>
                  <a:pt x="207518" y="87249"/>
                </a:lnTo>
                <a:lnTo>
                  <a:pt x="203707" y="82295"/>
                </a:lnTo>
                <a:lnTo>
                  <a:pt x="198791" y="79755"/>
                </a:lnTo>
                <a:close/>
              </a:path>
              <a:path w="441325" h="114300">
                <a:moveTo>
                  <a:pt x="271144" y="44957"/>
                </a:moveTo>
                <a:lnTo>
                  <a:pt x="254000" y="44957"/>
                </a:lnTo>
                <a:lnTo>
                  <a:pt x="246887" y="47370"/>
                </a:lnTo>
                <a:lnTo>
                  <a:pt x="241426" y="52450"/>
                </a:lnTo>
                <a:lnTo>
                  <a:pt x="235965" y="57403"/>
                </a:lnTo>
                <a:lnTo>
                  <a:pt x="233231" y="63245"/>
                </a:lnTo>
                <a:lnTo>
                  <a:pt x="233172" y="76962"/>
                </a:lnTo>
                <a:lnTo>
                  <a:pt x="235965" y="82930"/>
                </a:lnTo>
                <a:lnTo>
                  <a:pt x="246887" y="93090"/>
                </a:lnTo>
                <a:lnTo>
                  <a:pt x="254000" y="95630"/>
                </a:lnTo>
                <a:lnTo>
                  <a:pt x="271144" y="95630"/>
                </a:lnTo>
                <a:lnTo>
                  <a:pt x="278129" y="93090"/>
                </a:lnTo>
                <a:lnTo>
                  <a:pt x="283870" y="87629"/>
                </a:lnTo>
                <a:lnTo>
                  <a:pt x="256540" y="87629"/>
                </a:lnTo>
                <a:lnTo>
                  <a:pt x="251713" y="85851"/>
                </a:lnTo>
                <a:lnTo>
                  <a:pt x="244728" y="78866"/>
                </a:lnTo>
                <a:lnTo>
                  <a:pt x="243078" y="74802"/>
                </a:lnTo>
                <a:lnTo>
                  <a:pt x="243078" y="65531"/>
                </a:lnTo>
                <a:lnTo>
                  <a:pt x="244728" y="61340"/>
                </a:lnTo>
                <a:lnTo>
                  <a:pt x="248919" y="57276"/>
                </a:lnTo>
                <a:lnTo>
                  <a:pt x="251713" y="54482"/>
                </a:lnTo>
                <a:lnTo>
                  <a:pt x="256540" y="52704"/>
                </a:lnTo>
                <a:lnTo>
                  <a:pt x="284020" y="52704"/>
                </a:lnTo>
                <a:lnTo>
                  <a:pt x="278129" y="47370"/>
                </a:lnTo>
                <a:lnTo>
                  <a:pt x="271144" y="44957"/>
                </a:lnTo>
                <a:close/>
              </a:path>
              <a:path w="441325" h="114300">
                <a:moveTo>
                  <a:pt x="284020" y="52704"/>
                </a:moveTo>
                <a:lnTo>
                  <a:pt x="268859" y="52704"/>
                </a:lnTo>
                <a:lnTo>
                  <a:pt x="273557" y="54482"/>
                </a:lnTo>
                <a:lnTo>
                  <a:pt x="280416" y="61340"/>
                </a:lnTo>
                <a:lnTo>
                  <a:pt x="282066" y="65531"/>
                </a:lnTo>
                <a:lnTo>
                  <a:pt x="282066" y="74802"/>
                </a:lnTo>
                <a:lnTo>
                  <a:pt x="280416" y="78866"/>
                </a:lnTo>
                <a:lnTo>
                  <a:pt x="276478" y="82930"/>
                </a:lnTo>
                <a:lnTo>
                  <a:pt x="273557" y="85851"/>
                </a:lnTo>
                <a:lnTo>
                  <a:pt x="268859" y="87629"/>
                </a:lnTo>
                <a:lnTo>
                  <a:pt x="283870" y="87629"/>
                </a:lnTo>
                <a:lnTo>
                  <a:pt x="289178" y="82803"/>
                </a:lnTo>
                <a:lnTo>
                  <a:pt x="291789" y="76962"/>
                </a:lnTo>
                <a:lnTo>
                  <a:pt x="291845" y="63245"/>
                </a:lnTo>
                <a:lnTo>
                  <a:pt x="289178" y="57276"/>
                </a:lnTo>
                <a:lnTo>
                  <a:pt x="284020" y="52704"/>
                </a:lnTo>
                <a:close/>
              </a:path>
              <a:path w="441325" h="114300">
                <a:moveTo>
                  <a:pt x="219582" y="55625"/>
                </a:moveTo>
                <a:lnTo>
                  <a:pt x="108242" y="55625"/>
                </a:lnTo>
                <a:lnTo>
                  <a:pt x="108242" y="63500"/>
                </a:lnTo>
                <a:lnTo>
                  <a:pt x="219582" y="63500"/>
                </a:lnTo>
                <a:lnTo>
                  <a:pt x="219582" y="55625"/>
                </a:lnTo>
                <a:close/>
              </a:path>
              <a:path w="441325" h="114300">
                <a:moveTo>
                  <a:pt x="163829" y="0"/>
                </a:moveTo>
                <a:lnTo>
                  <a:pt x="125018" y="10159"/>
                </a:lnTo>
                <a:lnTo>
                  <a:pt x="121399" y="15239"/>
                </a:lnTo>
                <a:lnTo>
                  <a:pt x="121513" y="25400"/>
                </a:lnTo>
                <a:lnTo>
                  <a:pt x="122935" y="28575"/>
                </a:lnTo>
                <a:lnTo>
                  <a:pt x="129095" y="34925"/>
                </a:lnTo>
                <a:lnTo>
                  <a:pt x="133489" y="37337"/>
                </a:lnTo>
                <a:lnTo>
                  <a:pt x="139230" y="39242"/>
                </a:lnTo>
                <a:lnTo>
                  <a:pt x="139230" y="55625"/>
                </a:lnTo>
                <a:lnTo>
                  <a:pt x="148716" y="55625"/>
                </a:lnTo>
                <a:lnTo>
                  <a:pt x="148716" y="41275"/>
                </a:lnTo>
                <a:lnTo>
                  <a:pt x="178731" y="41275"/>
                </a:lnTo>
                <a:lnTo>
                  <a:pt x="179450" y="41147"/>
                </a:lnTo>
                <a:lnTo>
                  <a:pt x="188975" y="41147"/>
                </a:lnTo>
                <a:lnTo>
                  <a:pt x="188975" y="39115"/>
                </a:lnTo>
                <a:lnTo>
                  <a:pt x="194690" y="37211"/>
                </a:lnTo>
                <a:lnTo>
                  <a:pt x="198327" y="35178"/>
                </a:lnTo>
                <a:lnTo>
                  <a:pt x="154050" y="35178"/>
                </a:lnTo>
                <a:lnTo>
                  <a:pt x="146303" y="33781"/>
                </a:lnTo>
                <a:lnTo>
                  <a:pt x="140309" y="30987"/>
                </a:lnTo>
                <a:lnTo>
                  <a:pt x="134365" y="28320"/>
                </a:lnTo>
                <a:lnTo>
                  <a:pt x="131496" y="25145"/>
                </a:lnTo>
                <a:lnTo>
                  <a:pt x="131381" y="17017"/>
                </a:lnTo>
                <a:lnTo>
                  <a:pt x="134365" y="13715"/>
                </a:lnTo>
                <a:lnTo>
                  <a:pt x="146303" y="8381"/>
                </a:lnTo>
                <a:lnTo>
                  <a:pt x="154050" y="7112"/>
                </a:lnTo>
                <a:lnTo>
                  <a:pt x="197115" y="7112"/>
                </a:lnTo>
                <a:lnTo>
                  <a:pt x="195579" y="6222"/>
                </a:lnTo>
                <a:lnTo>
                  <a:pt x="189440" y="3482"/>
                </a:lnTo>
                <a:lnTo>
                  <a:pt x="182086" y="1539"/>
                </a:lnTo>
                <a:lnTo>
                  <a:pt x="173491" y="381"/>
                </a:lnTo>
                <a:lnTo>
                  <a:pt x="163829" y="0"/>
                </a:lnTo>
                <a:close/>
              </a:path>
              <a:path w="441325" h="114300">
                <a:moveTo>
                  <a:pt x="188975" y="41147"/>
                </a:moveTo>
                <a:lnTo>
                  <a:pt x="179450" y="41147"/>
                </a:lnTo>
                <a:lnTo>
                  <a:pt x="179450" y="55625"/>
                </a:lnTo>
                <a:lnTo>
                  <a:pt x="188975" y="55625"/>
                </a:lnTo>
                <a:lnTo>
                  <a:pt x="188975" y="41147"/>
                </a:lnTo>
                <a:close/>
              </a:path>
              <a:path w="441325" h="114300">
                <a:moveTo>
                  <a:pt x="178731" y="41275"/>
                </a:moveTo>
                <a:lnTo>
                  <a:pt x="148716" y="41275"/>
                </a:lnTo>
                <a:lnTo>
                  <a:pt x="150875" y="41528"/>
                </a:lnTo>
                <a:lnTo>
                  <a:pt x="158369" y="42290"/>
                </a:lnTo>
                <a:lnTo>
                  <a:pt x="161035" y="42417"/>
                </a:lnTo>
                <a:lnTo>
                  <a:pt x="166750" y="42417"/>
                </a:lnTo>
                <a:lnTo>
                  <a:pt x="169544" y="42290"/>
                </a:lnTo>
                <a:lnTo>
                  <a:pt x="177291" y="41528"/>
                </a:lnTo>
                <a:lnTo>
                  <a:pt x="178731" y="41275"/>
                </a:lnTo>
                <a:close/>
              </a:path>
              <a:path w="441325" h="114300">
                <a:moveTo>
                  <a:pt x="197115" y="7112"/>
                </a:moveTo>
                <a:lnTo>
                  <a:pt x="173481" y="7112"/>
                </a:lnTo>
                <a:lnTo>
                  <a:pt x="181356" y="8508"/>
                </a:lnTo>
                <a:lnTo>
                  <a:pt x="193547" y="14096"/>
                </a:lnTo>
                <a:lnTo>
                  <a:pt x="196469" y="17399"/>
                </a:lnTo>
                <a:lnTo>
                  <a:pt x="196469" y="25400"/>
                </a:lnTo>
                <a:lnTo>
                  <a:pt x="193420" y="28575"/>
                </a:lnTo>
                <a:lnTo>
                  <a:pt x="181228" y="33908"/>
                </a:lnTo>
                <a:lnTo>
                  <a:pt x="173354" y="35178"/>
                </a:lnTo>
                <a:lnTo>
                  <a:pt x="198327" y="35178"/>
                </a:lnTo>
                <a:lnTo>
                  <a:pt x="206501" y="15493"/>
                </a:lnTo>
                <a:lnTo>
                  <a:pt x="202819" y="10413"/>
                </a:lnTo>
                <a:lnTo>
                  <a:pt x="197115" y="7112"/>
                </a:lnTo>
                <a:close/>
              </a:path>
              <a:path w="441325" h="114300">
                <a:moveTo>
                  <a:pt x="441325" y="67817"/>
                </a:moveTo>
                <a:lnTo>
                  <a:pt x="431800" y="67817"/>
                </a:lnTo>
                <a:lnTo>
                  <a:pt x="431800" y="111759"/>
                </a:lnTo>
                <a:lnTo>
                  <a:pt x="441325" y="111759"/>
                </a:lnTo>
                <a:lnTo>
                  <a:pt x="441325" y="67817"/>
                </a:lnTo>
                <a:close/>
              </a:path>
              <a:path w="441325" h="114300">
                <a:moveTo>
                  <a:pt x="382778" y="9270"/>
                </a:moveTo>
                <a:lnTo>
                  <a:pt x="367791" y="9270"/>
                </a:lnTo>
                <a:lnTo>
                  <a:pt x="360806" y="12953"/>
                </a:lnTo>
                <a:lnTo>
                  <a:pt x="347598" y="50037"/>
                </a:lnTo>
                <a:lnTo>
                  <a:pt x="348095" y="58800"/>
                </a:lnTo>
                <a:lnTo>
                  <a:pt x="367791" y="90931"/>
                </a:lnTo>
                <a:lnTo>
                  <a:pt x="383031" y="90931"/>
                </a:lnTo>
                <a:lnTo>
                  <a:pt x="388619" y="88900"/>
                </a:lnTo>
                <a:lnTo>
                  <a:pt x="393191" y="84708"/>
                </a:lnTo>
                <a:lnTo>
                  <a:pt x="395763" y="82422"/>
                </a:lnTo>
                <a:lnTo>
                  <a:pt x="370331" y="82422"/>
                </a:lnTo>
                <a:lnTo>
                  <a:pt x="365506" y="79247"/>
                </a:lnTo>
                <a:lnTo>
                  <a:pt x="362203" y="72897"/>
                </a:lnTo>
                <a:lnTo>
                  <a:pt x="358860" y="66706"/>
                </a:lnTo>
                <a:lnTo>
                  <a:pt x="358747" y="66420"/>
                </a:lnTo>
                <a:lnTo>
                  <a:pt x="357123" y="58927"/>
                </a:lnTo>
                <a:lnTo>
                  <a:pt x="357123" y="41147"/>
                </a:lnTo>
                <a:lnTo>
                  <a:pt x="358775" y="33654"/>
                </a:lnTo>
                <a:lnTo>
                  <a:pt x="362203" y="27304"/>
                </a:lnTo>
                <a:lnTo>
                  <a:pt x="365506" y="20827"/>
                </a:lnTo>
                <a:lnTo>
                  <a:pt x="370331" y="17652"/>
                </a:lnTo>
                <a:lnTo>
                  <a:pt x="395955" y="17652"/>
                </a:lnTo>
                <a:lnTo>
                  <a:pt x="387984" y="11049"/>
                </a:lnTo>
                <a:lnTo>
                  <a:pt x="382778" y="9270"/>
                </a:lnTo>
                <a:close/>
              </a:path>
              <a:path w="441325" h="114300">
                <a:moveTo>
                  <a:pt x="395955" y="17652"/>
                </a:moveTo>
                <a:lnTo>
                  <a:pt x="383031" y="17652"/>
                </a:lnTo>
                <a:lnTo>
                  <a:pt x="387857" y="20827"/>
                </a:lnTo>
                <a:lnTo>
                  <a:pt x="391159" y="27304"/>
                </a:lnTo>
                <a:lnTo>
                  <a:pt x="394462" y="33654"/>
                </a:lnTo>
                <a:lnTo>
                  <a:pt x="396113" y="41147"/>
                </a:lnTo>
                <a:lnTo>
                  <a:pt x="396085" y="58927"/>
                </a:lnTo>
                <a:lnTo>
                  <a:pt x="394462" y="66420"/>
                </a:lnTo>
                <a:lnTo>
                  <a:pt x="391159" y="72897"/>
                </a:lnTo>
                <a:lnTo>
                  <a:pt x="387857" y="79247"/>
                </a:lnTo>
                <a:lnTo>
                  <a:pt x="383031" y="82422"/>
                </a:lnTo>
                <a:lnTo>
                  <a:pt x="395763" y="82422"/>
                </a:lnTo>
                <a:lnTo>
                  <a:pt x="397763" y="80644"/>
                </a:lnTo>
                <a:lnTo>
                  <a:pt x="401193" y="74929"/>
                </a:lnTo>
                <a:lnTo>
                  <a:pt x="403225" y="67817"/>
                </a:lnTo>
                <a:lnTo>
                  <a:pt x="441325" y="67817"/>
                </a:lnTo>
                <a:lnTo>
                  <a:pt x="441325" y="59689"/>
                </a:lnTo>
                <a:lnTo>
                  <a:pt x="404875" y="59689"/>
                </a:lnTo>
                <a:lnTo>
                  <a:pt x="405384" y="56641"/>
                </a:lnTo>
                <a:lnTo>
                  <a:pt x="405510" y="45846"/>
                </a:lnTo>
                <a:lnTo>
                  <a:pt x="405256" y="41782"/>
                </a:lnTo>
                <a:lnTo>
                  <a:pt x="405003" y="39750"/>
                </a:lnTo>
                <a:lnTo>
                  <a:pt x="404494" y="37972"/>
                </a:lnTo>
                <a:lnTo>
                  <a:pt x="441325" y="37972"/>
                </a:lnTo>
                <a:lnTo>
                  <a:pt x="441325" y="29971"/>
                </a:lnTo>
                <a:lnTo>
                  <a:pt x="402463" y="29971"/>
                </a:lnTo>
                <a:lnTo>
                  <a:pt x="400176" y="23494"/>
                </a:lnTo>
                <a:lnTo>
                  <a:pt x="396875" y="18414"/>
                </a:lnTo>
                <a:lnTo>
                  <a:pt x="395955" y="17652"/>
                </a:lnTo>
                <a:close/>
              </a:path>
              <a:path w="441325" h="114300">
                <a:moveTo>
                  <a:pt x="441325" y="37972"/>
                </a:moveTo>
                <a:lnTo>
                  <a:pt x="431800" y="37972"/>
                </a:lnTo>
                <a:lnTo>
                  <a:pt x="431800" y="59689"/>
                </a:lnTo>
                <a:lnTo>
                  <a:pt x="441325" y="59689"/>
                </a:lnTo>
                <a:lnTo>
                  <a:pt x="441325" y="37972"/>
                </a:lnTo>
                <a:close/>
              </a:path>
              <a:path w="441325" h="114300">
                <a:moveTo>
                  <a:pt x="441325" y="507"/>
                </a:moveTo>
                <a:lnTo>
                  <a:pt x="431800" y="507"/>
                </a:lnTo>
                <a:lnTo>
                  <a:pt x="431800" y="29971"/>
                </a:lnTo>
                <a:lnTo>
                  <a:pt x="441325" y="29971"/>
                </a:lnTo>
                <a:lnTo>
                  <a:pt x="441325" y="507"/>
                </a:lnTo>
                <a:close/>
              </a:path>
              <a:path w="441325" h="114300">
                <a:moveTo>
                  <a:pt x="297179" y="26924"/>
                </a:moveTo>
                <a:lnTo>
                  <a:pt x="227710" y="26924"/>
                </a:lnTo>
                <a:lnTo>
                  <a:pt x="227710" y="34925"/>
                </a:lnTo>
                <a:lnTo>
                  <a:pt x="297179" y="34925"/>
                </a:lnTo>
                <a:lnTo>
                  <a:pt x="297179" y="26924"/>
                </a:lnTo>
                <a:close/>
              </a:path>
              <a:path w="441325" h="114300">
                <a:moveTo>
                  <a:pt x="37820" y="9270"/>
                </a:moveTo>
                <a:lnTo>
                  <a:pt x="20205" y="9270"/>
                </a:lnTo>
                <a:lnTo>
                  <a:pt x="13182" y="12953"/>
                </a:lnTo>
                <a:lnTo>
                  <a:pt x="0" y="50037"/>
                </a:lnTo>
                <a:lnTo>
                  <a:pt x="493" y="58800"/>
                </a:lnTo>
                <a:lnTo>
                  <a:pt x="20205" y="90931"/>
                </a:lnTo>
                <a:lnTo>
                  <a:pt x="37820" y="90931"/>
                </a:lnTo>
                <a:lnTo>
                  <a:pt x="44869" y="87249"/>
                </a:lnTo>
                <a:lnTo>
                  <a:pt x="48182" y="82422"/>
                </a:lnTo>
                <a:lnTo>
                  <a:pt x="22859" y="82422"/>
                </a:lnTo>
                <a:lnTo>
                  <a:pt x="18034" y="79247"/>
                </a:lnTo>
                <a:lnTo>
                  <a:pt x="11286" y="66706"/>
                </a:lnTo>
                <a:lnTo>
                  <a:pt x="11172" y="66420"/>
                </a:lnTo>
                <a:lnTo>
                  <a:pt x="9486" y="58927"/>
                </a:lnTo>
                <a:lnTo>
                  <a:pt x="9486" y="41147"/>
                </a:lnTo>
                <a:lnTo>
                  <a:pt x="11201" y="33654"/>
                </a:lnTo>
                <a:lnTo>
                  <a:pt x="14617" y="27304"/>
                </a:lnTo>
                <a:lnTo>
                  <a:pt x="18034" y="20827"/>
                </a:lnTo>
                <a:lnTo>
                  <a:pt x="22859" y="17652"/>
                </a:lnTo>
                <a:lnTo>
                  <a:pt x="48207" y="17652"/>
                </a:lnTo>
                <a:lnTo>
                  <a:pt x="44869" y="12953"/>
                </a:lnTo>
                <a:lnTo>
                  <a:pt x="37820" y="9270"/>
                </a:lnTo>
                <a:close/>
              </a:path>
              <a:path w="441325" h="114300">
                <a:moveTo>
                  <a:pt x="48207" y="17652"/>
                </a:moveTo>
                <a:lnTo>
                  <a:pt x="35420" y="17652"/>
                </a:lnTo>
                <a:lnTo>
                  <a:pt x="40246" y="20827"/>
                </a:lnTo>
                <a:lnTo>
                  <a:pt x="43586" y="27304"/>
                </a:lnTo>
                <a:lnTo>
                  <a:pt x="46913" y="33654"/>
                </a:lnTo>
                <a:lnTo>
                  <a:pt x="48577" y="41147"/>
                </a:lnTo>
                <a:lnTo>
                  <a:pt x="48549" y="58927"/>
                </a:lnTo>
                <a:lnTo>
                  <a:pt x="46913" y="66420"/>
                </a:lnTo>
                <a:lnTo>
                  <a:pt x="43173" y="73683"/>
                </a:lnTo>
                <a:lnTo>
                  <a:pt x="40246" y="79247"/>
                </a:lnTo>
                <a:lnTo>
                  <a:pt x="35420" y="82422"/>
                </a:lnTo>
                <a:lnTo>
                  <a:pt x="48182" y="82422"/>
                </a:lnTo>
                <a:lnTo>
                  <a:pt x="57937" y="50037"/>
                </a:lnTo>
                <a:lnTo>
                  <a:pt x="57447" y="41251"/>
                </a:lnTo>
                <a:lnTo>
                  <a:pt x="55976" y="33369"/>
                </a:lnTo>
                <a:lnTo>
                  <a:pt x="53527" y="26392"/>
                </a:lnTo>
                <a:lnTo>
                  <a:pt x="50101" y="20319"/>
                </a:lnTo>
                <a:lnTo>
                  <a:pt x="48207" y="17652"/>
                </a:lnTo>
                <a:close/>
              </a:path>
              <a:path w="441325" h="114300">
                <a:moveTo>
                  <a:pt x="280543" y="7112"/>
                </a:moveTo>
                <a:lnTo>
                  <a:pt x="244475" y="7112"/>
                </a:lnTo>
                <a:lnTo>
                  <a:pt x="244475" y="14986"/>
                </a:lnTo>
                <a:lnTo>
                  <a:pt x="280543" y="14986"/>
                </a:lnTo>
                <a:lnTo>
                  <a:pt x="280543" y="7112"/>
                </a:lnTo>
                <a:close/>
              </a:path>
              <a:path w="441325" h="114300">
                <a:moveTo>
                  <a:pt x="320420" y="507"/>
                </a:moveTo>
                <a:lnTo>
                  <a:pt x="311022" y="507"/>
                </a:lnTo>
                <a:lnTo>
                  <a:pt x="311022" y="111759"/>
                </a:lnTo>
                <a:lnTo>
                  <a:pt x="320420" y="111759"/>
                </a:lnTo>
                <a:lnTo>
                  <a:pt x="320420" y="55371"/>
                </a:lnTo>
                <a:lnTo>
                  <a:pt x="338454" y="55371"/>
                </a:lnTo>
                <a:lnTo>
                  <a:pt x="338454" y="47116"/>
                </a:lnTo>
                <a:lnTo>
                  <a:pt x="320420" y="47116"/>
                </a:lnTo>
                <a:lnTo>
                  <a:pt x="320420" y="507"/>
                </a:lnTo>
                <a:close/>
              </a:path>
              <a:path w="441325" h="114300">
                <a:moveTo>
                  <a:pt x="93484" y="507"/>
                </a:moveTo>
                <a:lnTo>
                  <a:pt x="83997" y="507"/>
                </a:lnTo>
                <a:lnTo>
                  <a:pt x="83997" y="111759"/>
                </a:lnTo>
                <a:lnTo>
                  <a:pt x="93484" y="111759"/>
                </a:lnTo>
                <a:lnTo>
                  <a:pt x="93484" y="50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632585" y="5045328"/>
            <a:ext cx="231139" cy="112013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911476" y="5045202"/>
            <a:ext cx="448945" cy="112395"/>
          </a:xfrm>
          <a:custGeom>
            <a:avLst/>
            <a:gdLst/>
            <a:ahLst/>
            <a:cxnLst/>
            <a:rect l="l" t="t" r="r" b="b"/>
            <a:pathLst>
              <a:path w="448944" h="112395">
                <a:moveTo>
                  <a:pt x="256286" y="71247"/>
                </a:moveTo>
                <a:lnTo>
                  <a:pt x="246887" y="71247"/>
                </a:lnTo>
                <a:lnTo>
                  <a:pt x="246887" y="109727"/>
                </a:lnTo>
                <a:lnTo>
                  <a:pt x="332231" y="109727"/>
                </a:lnTo>
                <a:lnTo>
                  <a:pt x="332231" y="101853"/>
                </a:lnTo>
                <a:lnTo>
                  <a:pt x="256286" y="101853"/>
                </a:lnTo>
                <a:lnTo>
                  <a:pt x="256286" y="71247"/>
                </a:lnTo>
                <a:close/>
              </a:path>
              <a:path w="448944" h="112395">
                <a:moveTo>
                  <a:pt x="96266" y="69976"/>
                </a:moveTo>
                <a:lnTo>
                  <a:pt x="15112" y="69976"/>
                </a:lnTo>
                <a:lnTo>
                  <a:pt x="15112" y="77597"/>
                </a:lnTo>
                <a:lnTo>
                  <a:pt x="85979" y="77597"/>
                </a:lnTo>
                <a:lnTo>
                  <a:pt x="85979" y="86740"/>
                </a:lnTo>
                <a:lnTo>
                  <a:pt x="15112" y="86740"/>
                </a:lnTo>
                <a:lnTo>
                  <a:pt x="15112" y="110871"/>
                </a:lnTo>
                <a:lnTo>
                  <a:pt x="99187" y="110871"/>
                </a:lnTo>
                <a:lnTo>
                  <a:pt x="99187" y="103377"/>
                </a:lnTo>
                <a:lnTo>
                  <a:pt x="25400" y="103377"/>
                </a:lnTo>
                <a:lnTo>
                  <a:pt x="25400" y="93980"/>
                </a:lnTo>
                <a:lnTo>
                  <a:pt x="96266" y="93980"/>
                </a:lnTo>
                <a:lnTo>
                  <a:pt x="96266" y="69976"/>
                </a:lnTo>
                <a:close/>
              </a:path>
              <a:path w="448944" h="112395">
                <a:moveTo>
                  <a:pt x="60706" y="59944"/>
                </a:moveTo>
                <a:lnTo>
                  <a:pt x="50673" y="59944"/>
                </a:lnTo>
                <a:lnTo>
                  <a:pt x="50673" y="69976"/>
                </a:lnTo>
                <a:lnTo>
                  <a:pt x="60706" y="69976"/>
                </a:lnTo>
                <a:lnTo>
                  <a:pt x="60706" y="59944"/>
                </a:lnTo>
                <a:close/>
              </a:path>
              <a:path w="448944" h="112395">
                <a:moveTo>
                  <a:pt x="111379" y="52324"/>
                </a:moveTo>
                <a:lnTo>
                  <a:pt x="0" y="52324"/>
                </a:lnTo>
                <a:lnTo>
                  <a:pt x="0" y="59944"/>
                </a:lnTo>
                <a:lnTo>
                  <a:pt x="111379" y="59944"/>
                </a:lnTo>
                <a:lnTo>
                  <a:pt x="111379" y="52324"/>
                </a:lnTo>
                <a:close/>
              </a:path>
              <a:path w="448944" h="112395">
                <a:moveTo>
                  <a:pt x="392938" y="9651"/>
                </a:moveTo>
                <a:lnTo>
                  <a:pt x="375285" y="9651"/>
                </a:lnTo>
                <a:lnTo>
                  <a:pt x="368300" y="13335"/>
                </a:lnTo>
                <a:lnTo>
                  <a:pt x="355092" y="50419"/>
                </a:lnTo>
                <a:lnTo>
                  <a:pt x="355588" y="59182"/>
                </a:lnTo>
                <a:lnTo>
                  <a:pt x="375285" y="91312"/>
                </a:lnTo>
                <a:lnTo>
                  <a:pt x="392938" y="91312"/>
                </a:lnTo>
                <a:lnTo>
                  <a:pt x="399923" y="87630"/>
                </a:lnTo>
                <a:lnTo>
                  <a:pt x="403220" y="82803"/>
                </a:lnTo>
                <a:lnTo>
                  <a:pt x="377952" y="82803"/>
                </a:lnTo>
                <a:lnTo>
                  <a:pt x="373125" y="79628"/>
                </a:lnTo>
                <a:lnTo>
                  <a:pt x="366353" y="67087"/>
                </a:lnTo>
                <a:lnTo>
                  <a:pt x="366240" y="66801"/>
                </a:lnTo>
                <a:lnTo>
                  <a:pt x="364617" y="59309"/>
                </a:lnTo>
                <a:lnTo>
                  <a:pt x="364617" y="41528"/>
                </a:lnTo>
                <a:lnTo>
                  <a:pt x="366268" y="34036"/>
                </a:lnTo>
                <a:lnTo>
                  <a:pt x="369697" y="27686"/>
                </a:lnTo>
                <a:lnTo>
                  <a:pt x="373125" y="21209"/>
                </a:lnTo>
                <a:lnTo>
                  <a:pt x="377952" y="18034"/>
                </a:lnTo>
                <a:lnTo>
                  <a:pt x="403244" y="18034"/>
                </a:lnTo>
                <a:lnTo>
                  <a:pt x="399923" y="13335"/>
                </a:lnTo>
                <a:lnTo>
                  <a:pt x="392938" y="9651"/>
                </a:lnTo>
                <a:close/>
              </a:path>
              <a:path w="448944" h="112395">
                <a:moveTo>
                  <a:pt x="403244" y="18034"/>
                </a:moveTo>
                <a:lnTo>
                  <a:pt x="390525" y="18034"/>
                </a:lnTo>
                <a:lnTo>
                  <a:pt x="395350" y="21209"/>
                </a:lnTo>
                <a:lnTo>
                  <a:pt x="398653" y="27686"/>
                </a:lnTo>
                <a:lnTo>
                  <a:pt x="401955" y="34036"/>
                </a:lnTo>
                <a:lnTo>
                  <a:pt x="403733" y="41528"/>
                </a:lnTo>
                <a:lnTo>
                  <a:pt x="403703" y="59309"/>
                </a:lnTo>
                <a:lnTo>
                  <a:pt x="401955" y="66801"/>
                </a:lnTo>
                <a:lnTo>
                  <a:pt x="398244" y="74064"/>
                </a:lnTo>
                <a:lnTo>
                  <a:pt x="395350" y="79628"/>
                </a:lnTo>
                <a:lnTo>
                  <a:pt x="390525" y="82803"/>
                </a:lnTo>
                <a:lnTo>
                  <a:pt x="403220" y="82803"/>
                </a:lnTo>
                <a:lnTo>
                  <a:pt x="413004" y="50419"/>
                </a:lnTo>
                <a:lnTo>
                  <a:pt x="412523" y="41632"/>
                </a:lnTo>
                <a:lnTo>
                  <a:pt x="411067" y="33750"/>
                </a:lnTo>
                <a:lnTo>
                  <a:pt x="408610" y="26773"/>
                </a:lnTo>
                <a:lnTo>
                  <a:pt x="405130" y="20700"/>
                </a:lnTo>
                <a:lnTo>
                  <a:pt x="403244" y="18034"/>
                </a:lnTo>
                <a:close/>
              </a:path>
              <a:path w="448944" h="112395">
                <a:moveTo>
                  <a:pt x="62230" y="23368"/>
                </a:moveTo>
                <a:lnTo>
                  <a:pt x="49149" y="23368"/>
                </a:lnTo>
                <a:lnTo>
                  <a:pt x="48768" y="24637"/>
                </a:lnTo>
                <a:lnTo>
                  <a:pt x="46862" y="26415"/>
                </a:lnTo>
                <a:lnTo>
                  <a:pt x="17399" y="38481"/>
                </a:lnTo>
                <a:lnTo>
                  <a:pt x="12954" y="39370"/>
                </a:lnTo>
                <a:lnTo>
                  <a:pt x="7747" y="40005"/>
                </a:lnTo>
                <a:lnTo>
                  <a:pt x="13335" y="46736"/>
                </a:lnTo>
                <a:lnTo>
                  <a:pt x="18415" y="46100"/>
                </a:lnTo>
                <a:lnTo>
                  <a:pt x="49149" y="34925"/>
                </a:lnTo>
                <a:lnTo>
                  <a:pt x="52578" y="32638"/>
                </a:lnTo>
                <a:lnTo>
                  <a:pt x="54737" y="30861"/>
                </a:lnTo>
                <a:lnTo>
                  <a:pt x="55625" y="29718"/>
                </a:lnTo>
                <a:lnTo>
                  <a:pt x="69102" y="29718"/>
                </a:lnTo>
                <a:lnTo>
                  <a:pt x="64389" y="26415"/>
                </a:lnTo>
                <a:lnTo>
                  <a:pt x="62611" y="24637"/>
                </a:lnTo>
                <a:lnTo>
                  <a:pt x="62230" y="23368"/>
                </a:lnTo>
                <a:close/>
              </a:path>
              <a:path w="448944" h="112395">
                <a:moveTo>
                  <a:pt x="69102" y="29718"/>
                </a:moveTo>
                <a:lnTo>
                  <a:pt x="55625" y="29718"/>
                </a:lnTo>
                <a:lnTo>
                  <a:pt x="56515" y="30861"/>
                </a:lnTo>
                <a:lnTo>
                  <a:pt x="58674" y="32638"/>
                </a:lnTo>
                <a:lnTo>
                  <a:pt x="62103" y="34925"/>
                </a:lnTo>
                <a:lnTo>
                  <a:pt x="65659" y="37337"/>
                </a:lnTo>
                <a:lnTo>
                  <a:pt x="97917" y="46736"/>
                </a:lnTo>
                <a:lnTo>
                  <a:pt x="103505" y="40005"/>
                </a:lnTo>
                <a:lnTo>
                  <a:pt x="98298" y="39370"/>
                </a:lnTo>
                <a:lnTo>
                  <a:pt x="93853" y="38481"/>
                </a:lnTo>
                <a:lnTo>
                  <a:pt x="71120" y="31114"/>
                </a:lnTo>
                <a:lnTo>
                  <a:pt x="69102" y="29718"/>
                </a:lnTo>
                <a:close/>
              </a:path>
              <a:path w="448944" h="112395">
                <a:moveTo>
                  <a:pt x="97790" y="16128"/>
                </a:moveTo>
                <a:lnTo>
                  <a:pt x="13589" y="16128"/>
                </a:lnTo>
                <a:lnTo>
                  <a:pt x="13589" y="23368"/>
                </a:lnTo>
                <a:lnTo>
                  <a:pt x="97790" y="23368"/>
                </a:lnTo>
                <a:lnTo>
                  <a:pt x="97790" y="16128"/>
                </a:lnTo>
                <a:close/>
              </a:path>
              <a:path w="448944" h="112395">
                <a:moveTo>
                  <a:pt x="165608" y="63881"/>
                </a:moveTo>
                <a:lnTo>
                  <a:pt x="155956" y="63881"/>
                </a:lnTo>
                <a:lnTo>
                  <a:pt x="155956" y="83820"/>
                </a:lnTo>
                <a:lnTo>
                  <a:pt x="120268" y="83820"/>
                </a:lnTo>
                <a:lnTo>
                  <a:pt x="120268" y="91821"/>
                </a:lnTo>
                <a:lnTo>
                  <a:pt x="151003" y="91821"/>
                </a:lnTo>
                <a:lnTo>
                  <a:pt x="197866" y="89788"/>
                </a:lnTo>
                <a:lnTo>
                  <a:pt x="202692" y="89153"/>
                </a:lnTo>
                <a:lnTo>
                  <a:pt x="202692" y="83565"/>
                </a:lnTo>
                <a:lnTo>
                  <a:pt x="165608" y="83565"/>
                </a:lnTo>
                <a:lnTo>
                  <a:pt x="165608" y="63881"/>
                </a:lnTo>
                <a:close/>
              </a:path>
              <a:path w="448944" h="112395">
                <a:moveTo>
                  <a:pt x="202692" y="81152"/>
                </a:moveTo>
                <a:lnTo>
                  <a:pt x="197739" y="81787"/>
                </a:lnTo>
                <a:lnTo>
                  <a:pt x="191516" y="82296"/>
                </a:lnTo>
                <a:lnTo>
                  <a:pt x="176149" y="83312"/>
                </a:lnTo>
                <a:lnTo>
                  <a:pt x="170053" y="83565"/>
                </a:lnTo>
                <a:lnTo>
                  <a:pt x="202692" y="83565"/>
                </a:lnTo>
                <a:lnTo>
                  <a:pt x="202692" y="81152"/>
                </a:lnTo>
                <a:close/>
              </a:path>
              <a:path w="448944" h="112395">
                <a:moveTo>
                  <a:pt x="190373" y="11430"/>
                </a:moveTo>
                <a:lnTo>
                  <a:pt x="130683" y="11430"/>
                </a:lnTo>
                <a:lnTo>
                  <a:pt x="130683" y="63881"/>
                </a:lnTo>
                <a:lnTo>
                  <a:pt x="191770" y="63881"/>
                </a:lnTo>
                <a:lnTo>
                  <a:pt x="191770" y="56007"/>
                </a:lnTo>
                <a:lnTo>
                  <a:pt x="140081" y="56007"/>
                </a:lnTo>
                <a:lnTo>
                  <a:pt x="140081" y="41401"/>
                </a:lnTo>
                <a:lnTo>
                  <a:pt x="189865" y="41401"/>
                </a:lnTo>
                <a:lnTo>
                  <a:pt x="189865" y="33655"/>
                </a:lnTo>
                <a:lnTo>
                  <a:pt x="140081" y="33655"/>
                </a:lnTo>
                <a:lnTo>
                  <a:pt x="140081" y="19176"/>
                </a:lnTo>
                <a:lnTo>
                  <a:pt x="190373" y="19176"/>
                </a:lnTo>
                <a:lnTo>
                  <a:pt x="190373" y="11430"/>
                </a:lnTo>
                <a:close/>
              </a:path>
              <a:path w="448944" h="112395">
                <a:moveTo>
                  <a:pt x="343027" y="53212"/>
                </a:moveTo>
                <a:lnTo>
                  <a:pt x="231648" y="53212"/>
                </a:lnTo>
                <a:lnTo>
                  <a:pt x="231648" y="61087"/>
                </a:lnTo>
                <a:lnTo>
                  <a:pt x="343027" y="61087"/>
                </a:lnTo>
                <a:lnTo>
                  <a:pt x="343027" y="53212"/>
                </a:lnTo>
                <a:close/>
              </a:path>
              <a:path w="448944" h="112395">
                <a:moveTo>
                  <a:pt x="330200" y="6223"/>
                </a:moveTo>
                <a:lnTo>
                  <a:pt x="245110" y="6223"/>
                </a:lnTo>
                <a:lnTo>
                  <a:pt x="245110" y="14097"/>
                </a:lnTo>
                <a:lnTo>
                  <a:pt x="319405" y="14097"/>
                </a:lnTo>
                <a:lnTo>
                  <a:pt x="318770" y="20065"/>
                </a:lnTo>
                <a:lnTo>
                  <a:pt x="317754" y="27305"/>
                </a:lnTo>
                <a:lnTo>
                  <a:pt x="316356" y="35813"/>
                </a:lnTo>
                <a:lnTo>
                  <a:pt x="313817" y="50164"/>
                </a:lnTo>
                <a:lnTo>
                  <a:pt x="313181" y="53212"/>
                </a:lnTo>
                <a:lnTo>
                  <a:pt x="322580" y="53212"/>
                </a:lnTo>
                <a:lnTo>
                  <a:pt x="323088" y="51562"/>
                </a:lnTo>
                <a:lnTo>
                  <a:pt x="323596" y="48768"/>
                </a:lnTo>
                <a:lnTo>
                  <a:pt x="325881" y="36830"/>
                </a:lnTo>
                <a:lnTo>
                  <a:pt x="326517" y="32638"/>
                </a:lnTo>
                <a:lnTo>
                  <a:pt x="327514" y="27305"/>
                </a:lnTo>
                <a:lnTo>
                  <a:pt x="328168" y="23495"/>
                </a:lnTo>
                <a:lnTo>
                  <a:pt x="328675" y="19050"/>
                </a:lnTo>
                <a:lnTo>
                  <a:pt x="329370" y="14097"/>
                </a:lnTo>
                <a:lnTo>
                  <a:pt x="329819" y="10287"/>
                </a:lnTo>
                <a:lnTo>
                  <a:pt x="330200" y="6223"/>
                </a:lnTo>
                <a:close/>
              </a:path>
              <a:path w="448944" h="112395">
                <a:moveTo>
                  <a:pt x="448564" y="888"/>
                </a:moveTo>
                <a:lnTo>
                  <a:pt x="439039" y="888"/>
                </a:lnTo>
                <a:lnTo>
                  <a:pt x="439039" y="112140"/>
                </a:lnTo>
                <a:lnTo>
                  <a:pt x="448564" y="112140"/>
                </a:lnTo>
                <a:lnTo>
                  <a:pt x="448564" y="888"/>
                </a:lnTo>
                <a:close/>
              </a:path>
              <a:path w="448944" h="112395">
                <a:moveTo>
                  <a:pt x="217678" y="888"/>
                </a:moveTo>
                <a:lnTo>
                  <a:pt x="208153" y="888"/>
                </a:lnTo>
                <a:lnTo>
                  <a:pt x="208153" y="112140"/>
                </a:lnTo>
                <a:lnTo>
                  <a:pt x="217678" y="112140"/>
                </a:lnTo>
                <a:lnTo>
                  <a:pt x="217678" y="888"/>
                </a:lnTo>
                <a:close/>
              </a:path>
              <a:path w="448944" h="112395">
                <a:moveTo>
                  <a:pt x="77850" y="0"/>
                </a:moveTo>
                <a:lnTo>
                  <a:pt x="33400" y="0"/>
                </a:lnTo>
                <a:lnTo>
                  <a:pt x="33400" y="7365"/>
                </a:lnTo>
                <a:lnTo>
                  <a:pt x="77850" y="7365"/>
                </a:lnTo>
                <a:lnTo>
                  <a:pt x="778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430145" y="5046090"/>
            <a:ext cx="1247520" cy="11353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86936" y="513974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87958" y="529615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55967" y="5262498"/>
            <a:ext cx="920076" cy="11353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945639" y="5261736"/>
            <a:ext cx="2430653" cy="114173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438269" y="5261609"/>
            <a:ext cx="2046604" cy="11214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94145" y="5356152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56475" y="5477383"/>
            <a:ext cx="567690" cy="113664"/>
          </a:xfrm>
          <a:custGeom>
            <a:avLst/>
            <a:gdLst/>
            <a:ahLst/>
            <a:cxnLst/>
            <a:rect l="l" t="t" r="r" b="b"/>
            <a:pathLst>
              <a:path w="567690" h="113664">
                <a:moveTo>
                  <a:pt x="291858" y="70357"/>
                </a:moveTo>
                <a:lnTo>
                  <a:pt x="254165" y="80517"/>
                </a:lnTo>
                <a:lnTo>
                  <a:pt x="250621" y="85725"/>
                </a:lnTo>
                <a:lnTo>
                  <a:pt x="250621" y="98170"/>
                </a:lnTo>
                <a:lnTo>
                  <a:pt x="291858" y="113411"/>
                </a:lnTo>
                <a:lnTo>
                  <a:pt x="301253" y="113031"/>
                </a:lnTo>
                <a:lnTo>
                  <a:pt x="309465" y="111902"/>
                </a:lnTo>
                <a:lnTo>
                  <a:pt x="316513" y="110035"/>
                </a:lnTo>
                <a:lnTo>
                  <a:pt x="322414" y="107441"/>
                </a:lnTo>
                <a:lnTo>
                  <a:pt x="325034" y="105917"/>
                </a:lnTo>
                <a:lnTo>
                  <a:pt x="282663" y="105917"/>
                </a:lnTo>
                <a:lnTo>
                  <a:pt x="275183" y="104647"/>
                </a:lnTo>
                <a:lnTo>
                  <a:pt x="269405" y="102107"/>
                </a:lnTo>
                <a:lnTo>
                  <a:pt x="263626" y="99694"/>
                </a:lnTo>
                <a:lnTo>
                  <a:pt x="260731" y="96265"/>
                </a:lnTo>
                <a:lnTo>
                  <a:pt x="260731" y="87756"/>
                </a:lnTo>
                <a:lnTo>
                  <a:pt x="263626" y="84200"/>
                </a:lnTo>
                <a:lnTo>
                  <a:pt x="269405" y="81787"/>
                </a:lnTo>
                <a:lnTo>
                  <a:pt x="275183" y="79247"/>
                </a:lnTo>
                <a:lnTo>
                  <a:pt x="282663" y="77977"/>
                </a:lnTo>
                <a:lnTo>
                  <a:pt x="325034" y="77977"/>
                </a:lnTo>
                <a:lnTo>
                  <a:pt x="322414" y="76453"/>
                </a:lnTo>
                <a:lnTo>
                  <a:pt x="316513" y="73787"/>
                </a:lnTo>
                <a:lnTo>
                  <a:pt x="309465" y="71882"/>
                </a:lnTo>
                <a:lnTo>
                  <a:pt x="301253" y="70738"/>
                </a:lnTo>
                <a:lnTo>
                  <a:pt x="291858" y="70357"/>
                </a:lnTo>
                <a:close/>
              </a:path>
              <a:path w="567690" h="113664">
                <a:moveTo>
                  <a:pt x="325034" y="77977"/>
                </a:moveTo>
                <a:lnTo>
                  <a:pt x="300875" y="77977"/>
                </a:lnTo>
                <a:lnTo>
                  <a:pt x="308292" y="79247"/>
                </a:lnTo>
                <a:lnTo>
                  <a:pt x="314159" y="81787"/>
                </a:lnTo>
                <a:lnTo>
                  <a:pt x="319874" y="84200"/>
                </a:lnTo>
                <a:lnTo>
                  <a:pt x="322795" y="87756"/>
                </a:lnTo>
                <a:lnTo>
                  <a:pt x="322795" y="96265"/>
                </a:lnTo>
                <a:lnTo>
                  <a:pt x="319874" y="99694"/>
                </a:lnTo>
                <a:lnTo>
                  <a:pt x="314159" y="102107"/>
                </a:lnTo>
                <a:lnTo>
                  <a:pt x="308292" y="104647"/>
                </a:lnTo>
                <a:lnTo>
                  <a:pt x="300875" y="105917"/>
                </a:lnTo>
                <a:lnTo>
                  <a:pt x="325034" y="105917"/>
                </a:lnTo>
                <a:lnTo>
                  <a:pt x="329399" y="103377"/>
                </a:lnTo>
                <a:lnTo>
                  <a:pt x="332955" y="98170"/>
                </a:lnTo>
                <a:lnTo>
                  <a:pt x="332955" y="85725"/>
                </a:lnTo>
                <a:lnTo>
                  <a:pt x="329399" y="80517"/>
                </a:lnTo>
                <a:lnTo>
                  <a:pt x="325034" y="77977"/>
                </a:lnTo>
                <a:close/>
              </a:path>
              <a:path w="567690" h="113664">
                <a:moveTo>
                  <a:pt x="496404" y="74167"/>
                </a:moveTo>
                <a:lnTo>
                  <a:pt x="487006" y="74167"/>
                </a:lnTo>
                <a:lnTo>
                  <a:pt x="487006" y="108838"/>
                </a:lnTo>
                <a:lnTo>
                  <a:pt x="567651" y="108838"/>
                </a:lnTo>
                <a:lnTo>
                  <a:pt x="567651" y="101091"/>
                </a:lnTo>
                <a:lnTo>
                  <a:pt x="496404" y="101091"/>
                </a:lnTo>
                <a:lnTo>
                  <a:pt x="496404" y="74167"/>
                </a:lnTo>
                <a:close/>
              </a:path>
              <a:path w="567690" h="113664">
                <a:moveTo>
                  <a:pt x="564730" y="0"/>
                </a:moveTo>
                <a:lnTo>
                  <a:pt x="555332" y="0"/>
                </a:lnTo>
                <a:lnTo>
                  <a:pt x="555332" y="80771"/>
                </a:lnTo>
                <a:lnTo>
                  <a:pt x="564730" y="80771"/>
                </a:lnTo>
                <a:lnTo>
                  <a:pt x="564730" y="0"/>
                </a:lnTo>
                <a:close/>
              </a:path>
              <a:path w="567690" h="113664">
                <a:moveTo>
                  <a:pt x="508088" y="3937"/>
                </a:moveTo>
                <a:lnTo>
                  <a:pt x="490308" y="3937"/>
                </a:lnTo>
                <a:lnTo>
                  <a:pt x="482942" y="6730"/>
                </a:lnTo>
                <a:lnTo>
                  <a:pt x="477100" y="12318"/>
                </a:lnTo>
                <a:lnTo>
                  <a:pt x="471639" y="17779"/>
                </a:lnTo>
                <a:lnTo>
                  <a:pt x="468718" y="24383"/>
                </a:lnTo>
                <a:lnTo>
                  <a:pt x="468718" y="39877"/>
                </a:lnTo>
                <a:lnTo>
                  <a:pt x="471639" y="46481"/>
                </a:lnTo>
                <a:lnTo>
                  <a:pt x="477227" y="52069"/>
                </a:lnTo>
                <a:lnTo>
                  <a:pt x="482942" y="57530"/>
                </a:lnTo>
                <a:lnTo>
                  <a:pt x="490308" y="60325"/>
                </a:lnTo>
                <a:lnTo>
                  <a:pt x="508088" y="60325"/>
                </a:lnTo>
                <a:lnTo>
                  <a:pt x="515327" y="57530"/>
                </a:lnTo>
                <a:lnTo>
                  <a:pt x="521305" y="51815"/>
                </a:lnTo>
                <a:lnTo>
                  <a:pt x="492721" y="51815"/>
                </a:lnTo>
                <a:lnTo>
                  <a:pt x="487641" y="49911"/>
                </a:lnTo>
                <a:lnTo>
                  <a:pt x="480529" y="42290"/>
                </a:lnTo>
                <a:lnTo>
                  <a:pt x="478751" y="37591"/>
                </a:lnTo>
                <a:lnTo>
                  <a:pt x="478751" y="26669"/>
                </a:lnTo>
                <a:lnTo>
                  <a:pt x="480529" y="21970"/>
                </a:lnTo>
                <a:lnTo>
                  <a:pt x="484085" y="18033"/>
                </a:lnTo>
                <a:lnTo>
                  <a:pt x="487641" y="14224"/>
                </a:lnTo>
                <a:lnTo>
                  <a:pt x="492721" y="12318"/>
                </a:lnTo>
                <a:lnTo>
                  <a:pt x="521172" y="12318"/>
                </a:lnTo>
                <a:lnTo>
                  <a:pt x="515327" y="6730"/>
                </a:lnTo>
                <a:lnTo>
                  <a:pt x="508088" y="3937"/>
                </a:lnTo>
                <a:close/>
              </a:path>
              <a:path w="567690" h="113664">
                <a:moveTo>
                  <a:pt x="521172" y="12318"/>
                </a:moveTo>
                <a:lnTo>
                  <a:pt x="505929" y="12318"/>
                </a:lnTo>
                <a:lnTo>
                  <a:pt x="511009" y="14224"/>
                </a:lnTo>
                <a:lnTo>
                  <a:pt x="517994" y="21970"/>
                </a:lnTo>
                <a:lnTo>
                  <a:pt x="519645" y="26669"/>
                </a:lnTo>
                <a:lnTo>
                  <a:pt x="519645" y="37591"/>
                </a:lnTo>
                <a:lnTo>
                  <a:pt x="517994" y="42290"/>
                </a:lnTo>
                <a:lnTo>
                  <a:pt x="514438" y="46100"/>
                </a:lnTo>
                <a:lnTo>
                  <a:pt x="511009" y="49911"/>
                </a:lnTo>
                <a:lnTo>
                  <a:pt x="505929" y="51815"/>
                </a:lnTo>
                <a:lnTo>
                  <a:pt x="521305" y="51815"/>
                </a:lnTo>
                <a:lnTo>
                  <a:pt x="526884" y="46481"/>
                </a:lnTo>
                <a:lnTo>
                  <a:pt x="529678" y="39877"/>
                </a:lnTo>
                <a:lnTo>
                  <a:pt x="529678" y="24383"/>
                </a:lnTo>
                <a:lnTo>
                  <a:pt x="526884" y="17779"/>
                </a:lnTo>
                <a:lnTo>
                  <a:pt x="521172" y="12318"/>
                </a:lnTo>
                <a:close/>
              </a:path>
              <a:path w="567690" h="113664">
                <a:moveTo>
                  <a:pt x="212204" y="73787"/>
                </a:moveTo>
                <a:lnTo>
                  <a:pt x="134416" y="73787"/>
                </a:lnTo>
                <a:lnTo>
                  <a:pt x="134416" y="81406"/>
                </a:lnTo>
                <a:lnTo>
                  <a:pt x="202844" y="81406"/>
                </a:lnTo>
                <a:lnTo>
                  <a:pt x="202844" y="111251"/>
                </a:lnTo>
                <a:lnTo>
                  <a:pt x="212204" y="111251"/>
                </a:lnTo>
                <a:lnTo>
                  <a:pt x="212204" y="73787"/>
                </a:lnTo>
                <a:close/>
              </a:path>
              <a:path w="567690" h="113664">
                <a:moveTo>
                  <a:pt x="384390" y="10794"/>
                </a:moveTo>
                <a:lnTo>
                  <a:pt x="369658" y="10794"/>
                </a:lnTo>
                <a:lnTo>
                  <a:pt x="363562" y="14350"/>
                </a:lnTo>
                <a:lnTo>
                  <a:pt x="351497" y="51180"/>
                </a:lnTo>
                <a:lnTo>
                  <a:pt x="351949" y="60070"/>
                </a:lnTo>
                <a:lnTo>
                  <a:pt x="369658" y="91566"/>
                </a:lnTo>
                <a:lnTo>
                  <a:pt x="384390" y="91566"/>
                </a:lnTo>
                <a:lnTo>
                  <a:pt x="390613" y="88011"/>
                </a:lnTo>
                <a:lnTo>
                  <a:pt x="393829" y="83057"/>
                </a:lnTo>
                <a:lnTo>
                  <a:pt x="371944" y="83057"/>
                </a:lnTo>
                <a:lnTo>
                  <a:pt x="368134" y="80009"/>
                </a:lnTo>
                <a:lnTo>
                  <a:pt x="362619" y="67976"/>
                </a:lnTo>
                <a:lnTo>
                  <a:pt x="362523" y="67690"/>
                </a:lnTo>
                <a:lnTo>
                  <a:pt x="361149" y="60197"/>
                </a:lnTo>
                <a:lnTo>
                  <a:pt x="361149" y="42037"/>
                </a:lnTo>
                <a:lnTo>
                  <a:pt x="362546" y="34543"/>
                </a:lnTo>
                <a:lnTo>
                  <a:pt x="365340" y="28320"/>
                </a:lnTo>
                <a:lnTo>
                  <a:pt x="368134" y="22225"/>
                </a:lnTo>
                <a:lnTo>
                  <a:pt x="371944" y="19050"/>
                </a:lnTo>
                <a:lnTo>
                  <a:pt x="393664" y="19050"/>
                </a:lnTo>
                <a:lnTo>
                  <a:pt x="390613" y="14350"/>
                </a:lnTo>
                <a:lnTo>
                  <a:pt x="384390" y="10794"/>
                </a:lnTo>
                <a:close/>
              </a:path>
              <a:path w="567690" h="113664">
                <a:moveTo>
                  <a:pt x="393664" y="19050"/>
                </a:moveTo>
                <a:lnTo>
                  <a:pt x="381977" y="19050"/>
                </a:lnTo>
                <a:lnTo>
                  <a:pt x="385787" y="22225"/>
                </a:lnTo>
                <a:lnTo>
                  <a:pt x="388581" y="28320"/>
                </a:lnTo>
                <a:lnTo>
                  <a:pt x="391375" y="34543"/>
                </a:lnTo>
                <a:lnTo>
                  <a:pt x="392772" y="42037"/>
                </a:lnTo>
                <a:lnTo>
                  <a:pt x="392749" y="60197"/>
                </a:lnTo>
                <a:lnTo>
                  <a:pt x="391375" y="67690"/>
                </a:lnTo>
                <a:lnTo>
                  <a:pt x="388581" y="73913"/>
                </a:lnTo>
                <a:lnTo>
                  <a:pt x="385787" y="80009"/>
                </a:lnTo>
                <a:lnTo>
                  <a:pt x="381977" y="83057"/>
                </a:lnTo>
                <a:lnTo>
                  <a:pt x="393829" y="83057"/>
                </a:lnTo>
                <a:lnTo>
                  <a:pt x="402424" y="51180"/>
                </a:lnTo>
                <a:lnTo>
                  <a:pt x="401974" y="42271"/>
                </a:lnTo>
                <a:lnTo>
                  <a:pt x="400631" y="34385"/>
                </a:lnTo>
                <a:lnTo>
                  <a:pt x="398406" y="27499"/>
                </a:lnTo>
                <a:lnTo>
                  <a:pt x="395312" y="21589"/>
                </a:lnTo>
                <a:lnTo>
                  <a:pt x="393664" y="19050"/>
                </a:lnTo>
                <a:close/>
              </a:path>
              <a:path w="567690" h="113664">
                <a:moveTo>
                  <a:pt x="179819" y="8254"/>
                </a:moveTo>
                <a:lnTo>
                  <a:pt x="125183" y="8254"/>
                </a:lnTo>
                <a:lnTo>
                  <a:pt x="125183" y="15875"/>
                </a:lnTo>
                <a:lnTo>
                  <a:pt x="168567" y="15875"/>
                </a:lnTo>
                <a:lnTo>
                  <a:pt x="168224" y="18922"/>
                </a:lnTo>
                <a:lnTo>
                  <a:pt x="139331" y="51688"/>
                </a:lnTo>
                <a:lnTo>
                  <a:pt x="118224" y="59436"/>
                </a:lnTo>
                <a:lnTo>
                  <a:pt x="123913" y="65912"/>
                </a:lnTo>
                <a:lnTo>
                  <a:pt x="159969" y="46989"/>
                </a:lnTo>
                <a:lnTo>
                  <a:pt x="165950" y="41909"/>
                </a:lnTo>
                <a:lnTo>
                  <a:pt x="170586" y="35940"/>
                </a:lnTo>
                <a:lnTo>
                  <a:pt x="173875" y="29209"/>
                </a:lnTo>
                <a:lnTo>
                  <a:pt x="177165" y="22351"/>
                </a:lnTo>
                <a:lnTo>
                  <a:pt x="179146" y="15366"/>
                </a:lnTo>
                <a:lnTo>
                  <a:pt x="179819" y="8254"/>
                </a:lnTo>
                <a:close/>
              </a:path>
              <a:path w="567690" h="113664">
                <a:moveTo>
                  <a:pt x="275285" y="15239"/>
                </a:moveTo>
                <a:lnTo>
                  <a:pt x="265417" y="15239"/>
                </a:lnTo>
                <a:lnTo>
                  <a:pt x="265417" y="18161"/>
                </a:lnTo>
                <a:lnTo>
                  <a:pt x="265252" y="22987"/>
                </a:lnTo>
                <a:lnTo>
                  <a:pt x="264198" y="27431"/>
                </a:lnTo>
                <a:lnTo>
                  <a:pt x="262254" y="31368"/>
                </a:lnTo>
                <a:lnTo>
                  <a:pt x="260311" y="35432"/>
                </a:lnTo>
                <a:lnTo>
                  <a:pt x="233032" y="56387"/>
                </a:lnTo>
                <a:lnTo>
                  <a:pt x="239610" y="62991"/>
                </a:lnTo>
                <a:lnTo>
                  <a:pt x="258076" y="50926"/>
                </a:lnTo>
                <a:lnTo>
                  <a:pt x="261112" y="48132"/>
                </a:lnTo>
                <a:lnTo>
                  <a:pt x="270344" y="35178"/>
                </a:lnTo>
                <a:lnTo>
                  <a:pt x="280426" y="35178"/>
                </a:lnTo>
                <a:lnTo>
                  <a:pt x="280073" y="34670"/>
                </a:lnTo>
                <a:lnTo>
                  <a:pt x="276440" y="27050"/>
                </a:lnTo>
                <a:lnTo>
                  <a:pt x="275450" y="22859"/>
                </a:lnTo>
                <a:lnTo>
                  <a:pt x="275289" y="18161"/>
                </a:lnTo>
                <a:lnTo>
                  <a:pt x="275285" y="15239"/>
                </a:lnTo>
                <a:close/>
              </a:path>
              <a:path w="567690" h="113664">
                <a:moveTo>
                  <a:pt x="280426" y="35178"/>
                </a:moveTo>
                <a:lnTo>
                  <a:pt x="270344" y="35178"/>
                </a:lnTo>
                <a:lnTo>
                  <a:pt x="271703" y="37718"/>
                </a:lnTo>
                <a:lnTo>
                  <a:pt x="300710" y="59943"/>
                </a:lnTo>
                <a:lnTo>
                  <a:pt x="306273" y="52831"/>
                </a:lnTo>
                <a:lnTo>
                  <a:pt x="304165" y="52196"/>
                </a:lnTo>
                <a:lnTo>
                  <a:pt x="300939" y="50800"/>
                </a:lnTo>
                <a:lnTo>
                  <a:pt x="296595" y="48640"/>
                </a:lnTo>
                <a:lnTo>
                  <a:pt x="292252" y="46608"/>
                </a:lnTo>
                <a:lnTo>
                  <a:pt x="288442" y="43941"/>
                </a:lnTo>
                <a:lnTo>
                  <a:pt x="284520" y="40131"/>
                </a:lnTo>
                <a:lnTo>
                  <a:pt x="282371" y="37972"/>
                </a:lnTo>
                <a:lnTo>
                  <a:pt x="280426" y="35178"/>
                </a:lnTo>
                <a:close/>
              </a:path>
              <a:path w="567690" h="113664">
                <a:moveTo>
                  <a:pt x="300583" y="7619"/>
                </a:moveTo>
                <a:lnTo>
                  <a:pt x="240372" y="7619"/>
                </a:lnTo>
                <a:lnTo>
                  <a:pt x="240372" y="15239"/>
                </a:lnTo>
                <a:lnTo>
                  <a:pt x="300583" y="15239"/>
                </a:lnTo>
                <a:lnTo>
                  <a:pt x="300583" y="7619"/>
                </a:lnTo>
                <a:close/>
              </a:path>
              <a:path w="567690" h="113664">
                <a:moveTo>
                  <a:pt x="44145" y="6603"/>
                </a:moveTo>
                <a:lnTo>
                  <a:pt x="34404" y="6603"/>
                </a:lnTo>
                <a:lnTo>
                  <a:pt x="34404" y="32130"/>
                </a:lnTo>
                <a:lnTo>
                  <a:pt x="33604" y="38353"/>
                </a:lnTo>
                <a:lnTo>
                  <a:pt x="8559" y="79375"/>
                </a:lnTo>
                <a:lnTo>
                  <a:pt x="0" y="85089"/>
                </a:lnTo>
                <a:lnTo>
                  <a:pt x="7581" y="91439"/>
                </a:lnTo>
                <a:lnTo>
                  <a:pt x="35534" y="60959"/>
                </a:lnTo>
                <a:lnTo>
                  <a:pt x="39331" y="51434"/>
                </a:lnTo>
                <a:lnTo>
                  <a:pt x="48682" y="51434"/>
                </a:lnTo>
                <a:lnTo>
                  <a:pt x="48145" y="50291"/>
                </a:lnTo>
                <a:lnTo>
                  <a:pt x="46545" y="44322"/>
                </a:lnTo>
                <a:lnTo>
                  <a:pt x="44945" y="38226"/>
                </a:lnTo>
                <a:lnTo>
                  <a:pt x="44145" y="32130"/>
                </a:lnTo>
                <a:lnTo>
                  <a:pt x="44145" y="6603"/>
                </a:lnTo>
                <a:close/>
              </a:path>
              <a:path w="567690" h="113664">
                <a:moveTo>
                  <a:pt x="48682" y="51434"/>
                </a:moveTo>
                <a:lnTo>
                  <a:pt x="39331" y="51434"/>
                </a:lnTo>
                <a:lnTo>
                  <a:pt x="40093" y="53847"/>
                </a:lnTo>
                <a:lnTo>
                  <a:pt x="65735" y="85470"/>
                </a:lnTo>
                <a:lnTo>
                  <a:pt x="71208" y="89026"/>
                </a:lnTo>
                <a:lnTo>
                  <a:pt x="77787" y="82168"/>
                </a:lnTo>
                <a:lnTo>
                  <a:pt x="74409" y="80390"/>
                </a:lnTo>
                <a:lnTo>
                  <a:pt x="70561" y="77724"/>
                </a:lnTo>
                <a:lnTo>
                  <a:pt x="66217" y="74167"/>
                </a:lnTo>
                <a:lnTo>
                  <a:pt x="61874" y="70738"/>
                </a:lnTo>
                <a:lnTo>
                  <a:pt x="58051" y="66547"/>
                </a:lnTo>
                <a:lnTo>
                  <a:pt x="54762" y="61721"/>
                </a:lnTo>
                <a:lnTo>
                  <a:pt x="50888" y="56133"/>
                </a:lnTo>
                <a:lnTo>
                  <a:pt x="48682" y="51434"/>
                </a:lnTo>
                <a:close/>
              </a:path>
              <a:path w="567690" h="113664">
                <a:moveTo>
                  <a:pt x="448779" y="53339"/>
                </a:moveTo>
                <a:lnTo>
                  <a:pt x="439508" y="53339"/>
                </a:lnTo>
                <a:lnTo>
                  <a:pt x="439508" y="111251"/>
                </a:lnTo>
                <a:lnTo>
                  <a:pt x="448779" y="111251"/>
                </a:lnTo>
                <a:lnTo>
                  <a:pt x="448779" y="53339"/>
                </a:lnTo>
                <a:close/>
              </a:path>
              <a:path w="567690" h="113664">
                <a:moveTo>
                  <a:pt x="423760" y="2539"/>
                </a:moveTo>
                <a:lnTo>
                  <a:pt x="414489" y="2539"/>
                </a:lnTo>
                <a:lnTo>
                  <a:pt x="414489" y="106299"/>
                </a:lnTo>
                <a:lnTo>
                  <a:pt x="423760" y="106299"/>
                </a:lnTo>
                <a:lnTo>
                  <a:pt x="423760" y="53339"/>
                </a:lnTo>
                <a:lnTo>
                  <a:pt x="448779" y="53339"/>
                </a:lnTo>
                <a:lnTo>
                  <a:pt x="448779" y="44957"/>
                </a:lnTo>
                <a:lnTo>
                  <a:pt x="423760" y="44957"/>
                </a:lnTo>
                <a:lnTo>
                  <a:pt x="423760" y="2539"/>
                </a:lnTo>
                <a:close/>
              </a:path>
              <a:path w="567690" h="113664">
                <a:moveTo>
                  <a:pt x="448779" y="0"/>
                </a:moveTo>
                <a:lnTo>
                  <a:pt x="439508" y="0"/>
                </a:lnTo>
                <a:lnTo>
                  <a:pt x="439508" y="44957"/>
                </a:lnTo>
                <a:lnTo>
                  <a:pt x="448779" y="44957"/>
                </a:lnTo>
                <a:lnTo>
                  <a:pt x="448779" y="0"/>
                </a:lnTo>
                <a:close/>
              </a:path>
              <a:path w="567690" h="113664">
                <a:moveTo>
                  <a:pt x="329399" y="0"/>
                </a:moveTo>
                <a:lnTo>
                  <a:pt x="320001" y="0"/>
                </a:lnTo>
                <a:lnTo>
                  <a:pt x="320001" y="67944"/>
                </a:lnTo>
                <a:lnTo>
                  <a:pt x="329399" y="67944"/>
                </a:lnTo>
                <a:lnTo>
                  <a:pt x="329399" y="35051"/>
                </a:lnTo>
                <a:lnTo>
                  <a:pt x="346417" y="35051"/>
                </a:lnTo>
                <a:lnTo>
                  <a:pt x="346417" y="26924"/>
                </a:lnTo>
                <a:lnTo>
                  <a:pt x="329399" y="26924"/>
                </a:lnTo>
                <a:lnTo>
                  <a:pt x="329399" y="0"/>
                </a:lnTo>
                <a:close/>
              </a:path>
              <a:path w="567690" h="113664">
                <a:moveTo>
                  <a:pt x="212204" y="0"/>
                </a:moveTo>
                <a:lnTo>
                  <a:pt x="202844" y="0"/>
                </a:lnTo>
                <a:lnTo>
                  <a:pt x="202844" y="65912"/>
                </a:lnTo>
                <a:lnTo>
                  <a:pt x="212204" y="65912"/>
                </a:lnTo>
                <a:lnTo>
                  <a:pt x="212204" y="38226"/>
                </a:lnTo>
                <a:lnTo>
                  <a:pt x="228777" y="38226"/>
                </a:lnTo>
                <a:lnTo>
                  <a:pt x="228777" y="30352"/>
                </a:lnTo>
                <a:lnTo>
                  <a:pt x="212204" y="30352"/>
                </a:lnTo>
                <a:lnTo>
                  <a:pt x="212204" y="0"/>
                </a:lnTo>
                <a:close/>
              </a:path>
              <a:path w="567690" h="113664">
                <a:moveTo>
                  <a:pt x="102323" y="0"/>
                </a:moveTo>
                <a:lnTo>
                  <a:pt x="92837" y="0"/>
                </a:lnTo>
                <a:lnTo>
                  <a:pt x="92837" y="111251"/>
                </a:lnTo>
                <a:lnTo>
                  <a:pt x="102323" y="111251"/>
                </a:lnTo>
                <a:lnTo>
                  <a:pt x="10232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589277" y="5477383"/>
            <a:ext cx="218313" cy="10883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875535" y="5477383"/>
            <a:ext cx="327025" cy="111760"/>
          </a:xfrm>
          <a:custGeom>
            <a:avLst/>
            <a:gdLst/>
            <a:ahLst/>
            <a:cxnLst/>
            <a:rect l="l" t="t" r="r" b="b"/>
            <a:pathLst>
              <a:path w="327025" h="111760">
                <a:moveTo>
                  <a:pt x="312674" y="76962"/>
                </a:moveTo>
                <a:lnTo>
                  <a:pt x="265938" y="79501"/>
                </a:lnTo>
                <a:lnTo>
                  <a:pt x="229107" y="79628"/>
                </a:lnTo>
                <a:lnTo>
                  <a:pt x="229107" y="87629"/>
                </a:lnTo>
                <a:lnTo>
                  <a:pt x="271359" y="87362"/>
                </a:lnTo>
                <a:lnTo>
                  <a:pt x="312674" y="84962"/>
                </a:lnTo>
                <a:lnTo>
                  <a:pt x="312674" y="76962"/>
                </a:lnTo>
                <a:close/>
              </a:path>
              <a:path w="327025" h="111760">
                <a:moveTo>
                  <a:pt x="21462" y="72516"/>
                </a:moveTo>
                <a:lnTo>
                  <a:pt x="12191" y="72516"/>
                </a:lnTo>
                <a:lnTo>
                  <a:pt x="12191" y="108838"/>
                </a:lnTo>
                <a:lnTo>
                  <a:pt x="91058" y="108838"/>
                </a:lnTo>
                <a:lnTo>
                  <a:pt x="91058" y="101091"/>
                </a:lnTo>
                <a:lnTo>
                  <a:pt x="21462" y="101091"/>
                </a:lnTo>
                <a:lnTo>
                  <a:pt x="21462" y="72516"/>
                </a:lnTo>
                <a:close/>
              </a:path>
              <a:path w="327025" h="111760">
                <a:moveTo>
                  <a:pt x="87249" y="0"/>
                </a:moveTo>
                <a:lnTo>
                  <a:pt x="77977" y="0"/>
                </a:lnTo>
                <a:lnTo>
                  <a:pt x="77977" y="80771"/>
                </a:lnTo>
                <a:lnTo>
                  <a:pt x="87249" y="80771"/>
                </a:lnTo>
                <a:lnTo>
                  <a:pt x="87249" y="39496"/>
                </a:lnTo>
                <a:lnTo>
                  <a:pt x="104139" y="39496"/>
                </a:lnTo>
                <a:lnTo>
                  <a:pt x="104139" y="31622"/>
                </a:lnTo>
                <a:lnTo>
                  <a:pt x="87249" y="31622"/>
                </a:lnTo>
                <a:lnTo>
                  <a:pt x="87249" y="0"/>
                </a:lnTo>
                <a:close/>
              </a:path>
              <a:path w="327025" h="111760">
                <a:moveTo>
                  <a:pt x="55880" y="8254"/>
                </a:moveTo>
                <a:lnTo>
                  <a:pt x="0" y="8254"/>
                </a:lnTo>
                <a:lnTo>
                  <a:pt x="0" y="59308"/>
                </a:lnTo>
                <a:lnTo>
                  <a:pt x="19684" y="59308"/>
                </a:lnTo>
                <a:lnTo>
                  <a:pt x="26924" y="59181"/>
                </a:lnTo>
                <a:lnTo>
                  <a:pt x="40766" y="58674"/>
                </a:lnTo>
                <a:lnTo>
                  <a:pt x="47625" y="58292"/>
                </a:lnTo>
                <a:lnTo>
                  <a:pt x="65912" y="56514"/>
                </a:lnTo>
                <a:lnTo>
                  <a:pt x="69850" y="55879"/>
                </a:lnTo>
                <a:lnTo>
                  <a:pt x="69850" y="51434"/>
                </a:lnTo>
                <a:lnTo>
                  <a:pt x="9397" y="51434"/>
                </a:lnTo>
                <a:lnTo>
                  <a:pt x="9397" y="15875"/>
                </a:lnTo>
                <a:lnTo>
                  <a:pt x="55880" y="15875"/>
                </a:lnTo>
                <a:lnTo>
                  <a:pt x="55880" y="8254"/>
                </a:lnTo>
                <a:close/>
              </a:path>
              <a:path w="327025" h="111760">
                <a:moveTo>
                  <a:pt x="69850" y="48132"/>
                </a:moveTo>
                <a:lnTo>
                  <a:pt x="9397" y="51434"/>
                </a:lnTo>
                <a:lnTo>
                  <a:pt x="69850" y="51434"/>
                </a:lnTo>
                <a:lnTo>
                  <a:pt x="69850" y="48132"/>
                </a:lnTo>
                <a:close/>
              </a:path>
              <a:path w="327025" h="111760">
                <a:moveTo>
                  <a:pt x="189356" y="2793"/>
                </a:moveTo>
                <a:lnTo>
                  <a:pt x="180086" y="2793"/>
                </a:lnTo>
                <a:lnTo>
                  <a:pt x="180086" y="48259"/>
                </a:lnTo>
                <a:lnTo>
                  <a:pt x="161797" y="48259"/>
                </a:lnTo>
                <a:lnTo>
                  <a:pt x="161797" y="56387"/>
                </a:lnTo>
                <a:lnTo>
                  <a:pt x="180086" y="56387"/>
                </a:lnTo>
                <a:lnTo>
                  <a:pt x="180086" y="106299"/>
                </a:lnTo>
                <a:lnTo>
                  <a:pt x="189356" y="106299"/>
                </a:lnTo>
                <a:lnTo>
                  <a:pt x="189356" y="2793"/>
                </a:lnTo>
                <a:close/>
              </a:path>
              <a:path w="327025" h="111760">
                <a:moveTo>
                  <a:pt x="146303" y="36956"/>
                </a:moveTo>
                <a:lnTo>
                  <a:pt x="136144" y="36956"/>
                </a:lnTo>
                <a:lnTo>
                  <a:pt x="136123" y="47116"/>
                </a:lnTo>
                <a:lnTo>
                  <a:pt x="135381" y="51815"/>
                </a:lnTo>
                <a:lnTo>
                  <a:pt x="133603" y="56641"/>
                </a:lnTo>
                <a:lnTo>
                  <a:pt x="131825" y="61594"/>
                </a:lnTo>
                <a:lnTo>
                  <a:pt x="129666" y="65786"/>
                </a:lnTo>
                <a:lnTo>
                  <a:pt x="126872" y="69468"/>
                </a:lnTo>
                <a:lnTo>
                  <a:pt x="123697" y="73532"/>
                </a:lnTo>
                <a:lnTo>
                  <a:pt x="120141" y="77088"/>
                </a:lnTo>
                <a:lnTo>
                  <a:pt x="116205" y="79755"/>
                </a:lnTo>
                <a:lnTo>
                  <a:pt x="112268" y="82550"/>
                </a:lnTo>
                <a:lnTo>
                  <a:pt x="109346" y="84454"/>
                </a:lnTo>
                <a:lnTo>
                  <a:pt x="107314" y="85343"/>
                </a:lnTo>
                <a:lnTo>
                  <a:pt x="114681" y="91820"/>
                </a:lnTo>
                <a:lnTo>
                  <a:pt x="140843" y="62737"/>
                </a:lnTo>
                <a:lnTo>
                  <a:pt x="141224" y="61087"/>
                </a:lnTo>
                <a:lnTo>
                  <a:pt x="150368" y="61087"/>
                </a:lnTo>
                <a:lnTo>
                  <a:pt x="148716" y="56387"/>
                </a:lnTo>
                <a:lnTo>
                  <a:pt x="147065" y="51815"/>
                </a:lnTo>
                <a:lnTo>
                  <a:pt x="146303" y="47116"/>
                </a:lnTo>
                <a:lnTo>
                  <a:pt x="146303" y="36956"/>
                </a:lnTo>
                <a:close/>
              </a:path>
              <a:path w="327025" h="111760">
                <a:moveTo>
                  <a:pt x="150368" y="61087"/>
                </a:moveTo>
                <a:lnTo>
                  <a:pt x="141224" y="61087"/>
                </a:lnTo>
                <a:lnTo>
                  <a:pt x="141731" y="62737"/>
                </a:lnTo>
                <a:lnTo>
                  <a:pt x="142747" y="65277"/>
                </a:lnTo>
                <a:lnTo>
                  <a:pt x="144652" y="68452"/>
                </a:lnTo>
                <a:lnTo>
                  <a:pt x="146431" y="71754"/>
                </a:lnTo>
                <a:lnTo>
                  <a:pt x="148589" y="74802"/>
                </a:lnTo>
                <a:lnTo>
                  <a:pt x="151256" y="77724"/>
                </a:lnTo>
                <a:lnTo>
                  <a:pt x="154305" y="81152"/>
                </a:lnTo>
                <a:lnTo>
                  <a:pt x="157099" y="83692"/>
                </a:lnTo>
                <a:lnTo>
                  <a:pt x="159512" y="85597"/>
                </a:lnTo>
                <a:lnTo>
                  <a:pt x="163830" y="88645"/>
                </a:lnTo>
                <a:lnTo>
                  <a:pt x="164845" y="89280"/>
                </a:lnTo>
                <a:lnTo>
                  <a:pt x="170687" y="82168"/>
                </a:lnTo>
                <a:lnTo>
                  <a:pt x="168909" y="81152"/>
                </a:lnTo>
                <a:lnTo>
                  <a:pt x="166624" y="79628"/>
                </a:lnTo>
                <a:lnTo>
                  <a:pt x="163956" y="77596"/>
                </a:lnTo>
                <a:lnTo>
                  <a:pt x="161289" y="75691"/>
                </a:lnTo>
                <a:lnTo>
                  <a:pt x="158369" y="72516"/>
                </a:lnTo>
                <a:lnTo>
                  <a:pt x="155066" y="68452"/>
                </a:lnTo>
                <a:lnTo>
                  <a:pt x="152400" y="65024"/>
                </a:lnTo>
                <a:lnTo>
                  <a:pt x="150368" y="61087"/>
                </a:lnTo>
                <a:close/>
              </a:path>
              <a:path w="327025" h="111760">
                <a:moveTo>
                  <a:pt x="168020" y="28955"/>
                </a:moveTo>
                <a:lnTo>
                  <a:pt x="113918" y="28955"/>
                </a:lnTo>
                <a:lnTo>
                  <a:pt x="113918" y="36956"/>
                </a:lnTo>
                <a:lnTo>
                  <a:pt x="168020" y="36956"/>
                </a:lnTo>
                <a:lnTo>
                  <a:pt x="168020" y="28955"/>
                </a:lnTo>
                <a:close/>
              </a:path>
              <a:path w="327025" h="111760">
                <a:moveTo>
                  <a:pt x="156971" y="8127"/>
                </a:moveTo>
                <a:lnTo>
                  <a:pt x="125221" y="8127"/>
                </a:lnTo>
                <a:lnTo>
                  <a:pt x="125221" y="16001"/>
                </a:lnTo>
                <a:lnTo>
                  <a:pt x="156971" y="16001"/>
                </a:lnTo>
                <a:lnTo>
                  <a:pt x="156971" y="8127"/>
                </a:lnTo>
                <a:close/>
              </a:path>
              <a:path w="327025" h="111760">
                <a:moveTo>
                  <a:pt x="275970" y="7365"/>
                </a:moveTo>
                <a:lnTo>
                  <a:pt x="257937" y="7365"/>
                </a:lnTo>
                <a:lnTo>
                  <a:pt x="250570" y="10032"/>
                </a:lnTo>
                <a:lnTo>
                  <a:pt x="244728" y="15239"/>
                </a:lnTo>
                <a:lnTo>
                  <a:pt x="239013" y="20574"/>
                </a:lnTo>
                <a:lnTo>
                  <a:pt x="236093" y="27050"/>
                </a:lnTo>
                <a:lnTo>
                  <a:pt x="236093" y="41909"/>
                </a:lnTo>
                <a:lnTo>
                  <a:pt x="239013" y="48387"/>
                </a:lnTo>
                <a:lnTo>
                  <a:pt x="250570" y="59181"/>
                </a:lnTo>
                <a:lnTo>
                  <a:pt x="257937" y="61849"/>
                </a:lnTo>
                <a:lnTo>
                  <a:pt x="275970" y="61849"/>
                </a:lnTo>
                <a:lnTo>
                  <a:pt x="283337" y="59181"/>
                </a:lnTo>
                <a:lnTo>
                  <a:pt x="289183" y="53720"/>
                </a:lnTo>
                <a:lnTo>
                  <a:pt x="260222" y="53720"/>
                </a:lnTo>
                <a:lnTo>
                  <a:pt x="255015" y="51815"/>
                </a:lnTo>
                <a:lnTo>
                  <a:pt x="251332" y="48005"/>
                </a:lnTo>
                <a:lnTo>
                  <a:pt x="247650" y="44322"/>
                </a:lnTo>
                <a:lnTo>
                  <a:pt x="245871" y="39750"/>
                </a:lnTo>
                <a:lnTo>
                  <a:pt x="245871" y="29337"/>
                </a:lnTo>
                <a:lnTo>
                  <a:pt x="247650" y="24764"/>
                </a:lnTo>
                <a:lnTo>
                  <a:pt x="255015" y="17144"/>
                </a:lnTo>
                <a:lnTo>
                  <a:pt x="260222" y="15239"/>
                </a:lnTo>
                <a:lnTo>
                  <a:pt x="289178" y="15239"/>
                </a:lnTo>
                <a:lnTo>
                  <a:pt x="283337" y="10032"/>
                </a:lnTo>
                <a:lnTo>
                  <a:pt x="275970" y="7365"/>
                </a:lnTo>
                <a:close/>
              </a:path>
              <a:path w="327025" h="111760">
                <a:moveTo>
                  <a:pt x="289178" y="15239"/>
                </a:moveTo>
                <a:lnTo>
                  <a:pt x="273684" y="15239"/>
                </a:lnTo>
                <a:lnTo>
                  <a:pt x="278891" y="17144"/>
                </a:lnTo>
                <a:lnTo>
                  <a:pt x="282447" y="20954"/>
                </a:lnTo>
                <a:lnTo>
                  <a:pt x="286131" y="24764"/>
                </a:lnTo>
                <a:lnTo>
                  <a:pt x="287908" y="29337"/>
                </a:lnTo>
                <a:lnTo>
                  <a:pt x="287908" y="39750"/>
                </a:lnTo>
                <a:lnTo>
                  <a:pt x="286131" y="44322"/>
                </a:lnTo>
                <a:lnTo>
                  <a:pt x="282447" y="48005"/>
                </a:lnTo>
                <a:lnTo>
                  <a:pt x="278891" y="51815"/>
                </a:lnTo>
                <a:lnTo>
                  <a:pt x="273684" y="53720"/>
                </a:lnTo>
                <a:lnTo>
                  <a:pt x="289183" y="53720"/>
                </a:lnTo>
                <a:lnTo>
                  <a:pt x="294894" y="48387"/>
                </a:lnTo>
                <a:lnTo>
                  <a:pt x="297814" y="41909"/>
                </a:lnTo>
                <a:lnTo>
                  <a:pt x="297814" y="27050"/>
                </a:lnTo>
                <a:lnTo>
                  <a:pt x="294894" y="20574"/>
                </a:lnTo>
                <a:lnTo>
                  <a:pt x="289178" y="15239"/>
                </a:lnTo>
                <a:close/>
              </a:path>
              <a:path w="327025" h="111760">
                <a:moveTo>
                  <a:pt x="326644" y="0"/>
                </a:moveTo>
                <a:lnTo>
                  <a:pt x="317119" y="0"/>
                </a:lnTo>
                <a:lnTo>
                  <a:pt x="317119" y="111251"/>
                </a:lnTo>
                <a:lnTo>
                  <a:pt x="326644" y="111251"/>
                </a:lnTo>
                <a:lnTo>
                  <a:pt x="326644" y="0"/>
                </a:lnTo>
                <a:close/>
              </a:path>
              <a:path w="327025" h="111760">
                <a:moveTo>
                  <a:pt x="212470" y="0"/>
                </a:moveTo>
                <a:lnTo>
                  <a:pt x="203200" y="0"/>
                </a:lnTo>
                <a:lnTo>
                  <a:pt x="203200" y="111251"/>
                </a:lnTo>
                <a:lnTo>
                  <a:pt x="212470" y="111251"/>
                </a:lnTo>
                <a:lnTo>
                  <a:pt x="21247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264664" y="5476747"/>
            <a:ext cx="927100" cy="114300"/>
          </a:xfrm>
          <a:custGeom>
            <a:avLst/>
            <a:gdLst/>
            <a:ahLst/>
            <a:cxnLst/>
            <a:rect l="l" t="t" r="r" b="b"/>
            <a:pathLst>
              <a:path w="927100" h="114300">
                <a:moveTo>
                  <a:pt x="809752" y="86867"/>
                </a:moveTo>
                <a:lnTo>
                  <a:pt x="698373" y="86867"/>
                </a:lnTo>
                <a:lnTo>
                  <a:pt x="698373" y="94741"/>
                </a:lnTo>
                <a:lnTo>
                  <a:pt x="809752" y="94741"/>
                </a:lnTo>
                <a:lnTo>
                  <a:pt x="809752" y="86867"/>
                </a:lnTo>
                <a:close/>
              </a:path>
              <a:path w="927100" h="114300">
                <a:moveTo>
                  <a:pt x="379730" y="82041"/>
                </a:moveTo>
                <a:lnTo>
                  <a:pt x="370459" y="82041"/>
                </a:lnTo>
                <a:lnTo>
                  <a:pt x="370459" y="109474"/>
                </a:lnTo>
                <a:lnTo>
                  <a:pt x="451738" y="109474"/>
                </a:lnTo>
                <a:lnTo>
                  <a:pt x="451738" y="101600"/>
                </a:lnTo>
                <a:lnTo>
                  <a:pt x="379730" y="101600"/>
                </a:lnTo>
                <a:lnTo>
                  <a:pt x="379730" y="82041"/>
                </a:lnTo>
                <a:close/>
              </a:path>
              <a:path w="927100" h="114300">
                <a:moveTo>
                  <a:pt x="448818" y="635"/>
                </a:moveTo>
                <a:lnTo>
                  <a:pt x="439293" y="635"/>
                </a:lnTo>
                <a:lnTo>
                  <a:pt x="439293" y="65277"/>
                </a:lnTo>
                <a:lnTo>
                  <a:pt x="409448" y="65277"/>
                </a:lnTo>
                <a:lnTo>
                  <a:pt x="409448" y="72898"/>
                </a:lnTo>
                <a:lnTo>
                  <a:pt x="439293" y="72898"/>
                </a:lnTo>
                <a:lnTo>
                  <a:pt x="439293" y="87629"/>
                </a:lnTo>
                <a:lnTo>
                  <a:pt x="448818" y="87629"/>
                </a:lnTo>
                <a:lnTo>
                  <a:pt x="448818" y="635"/>
                </a:lnTo>
                <a:close/>
              </a:path>
              <a:path w="927100" h="114300">
                <a:moveTo>
                  <a:pt x="434848" y="45465"/>
                </a:moveTo>
                <a:lnTo>
                  <a:pt x="393700" y="48640"/>
                </a:lnTo>
                <a:lnTo>
                  <a:pt x="350393" y="48894"/>
                </a:lnTo>
                <a:lnTo>
                  <a:pt x="350393" y="56514"/>
                </a:lnTo>
                <a:lnTo>
                  <a:pt x="379349" y="56514"/>
                </a:lnTo>
                <a:lnTo>
                  <a:pt x="379349" y="77597"/>
                </a:lnTo>
                <a:lnTo>
                  <a:pt x="388747" y="77597"/>
                </a:lnTo>
                <a:lnTo>
                  <a:pt x="388747" y="56387"/>
                </a:lnTo>
                <a:lnTo>
                  <a:pt x="395702" y="56318"/>
                </a:lnTo>
                <a:lnTo>
                  <a:pt x="402478" y="56118"/>
                </a:lnTo>
                <a:lnTo>
                  <a:pt x="434848" y="53086"/>
                </a:lnTo>
                <a:lnTo>
                  <a:pt x="434848" y="45465"/>
                </a:lnTo>
                <a:close/>
              </a:path>
              <a:path w="927100" h="114300">
                <a:moveTo>
                  <a:pt x="399161" y="0"/>
                </a:moveTo>
                <a:lnTo>
                  <a:pt x="380746" y="0"/>
                </a:lnTo>
                <a:lnTo>
                  <a:pt x="373634" y="2031"/>
                </a:lnTo>
                <a:lnTo>
                  <a:pt x="368300" y="6096"/>
                </a:lnTo>
                <a:lnTo>
                  <a:pt x="363093" y="10160"/>
                </a:lnTo>
                <a:lnTo>
                  <a:pt x="360425" y="14859"/>
                </a:lnTo>
                <a:lnTo>
                  <a:pt x="360425" y="25653"/>
                </a:lnTo>
                <a:lnTo>
                  <a:pt x="362966" y="30352"/>
                </a:lnTo>
                <a:lnTo>
                  <a:pt x="368300" y="34416"/>
                </a:lnTo>
                <a:lnTo>
                  <a:pt x="373506" y="38480"/>
                </a:lnTo>
                <a:lnTo>
                  <a:pt x="380746" y="40512"/>
                </a:lnTo>
                <a:lnTo>
                  <a:pt x="399034" y="40512"/>
                </a:lnTo>
                <a:lnTo>
                  <a:pt x="406273" y="38480"/>
                </a:lnTo>
                <a:lnTo>
                  <a:pt x="411480" y="34416"/>
                </a:lnTo>
                <a:lnTo>
                  <a:pt x="413663" y="32765"/>
                </a:lnTo>
                <a:lnTo>
                  <a:pt x="383286" y="32765"/>
                </a:lnTo>
                <a:lnTo>
                  <a:pt x="378206" y="31368"/>
                </a:lnTo>
                <a:lnTo>
                  <a:pt x="374777" y="28701"/>
                </a:lnTo>
                <a:lnTo>
                  <a:pt x="371475" y="25907"/>
                </a:lnTo>
                <a:lnTo>
                  <a:pt x="369824" y="23113"/>
                </a:lnTo>
                <a:lnTo>
                  <a:pt x="369824" y="17272"/>
                </a:lnTo>
                <a:lnTo>
                  <a:pt x="371348" y="14477"/>
                </a:lnTo>
                <a:lnTo>
                  <a:pt x="377952" y="8889"/>
                </a:lnTo>
                <a:lnTo>
                  <a:pt x="383031" y="7492"/>
                </a:lnTo>
                <a:lnTo>
                  <a:pt x="413396" y="7492"/>
                </a:lnTo>
                <a:lnTo>
                  <a:pt x="406400" y="2031"/>
                </a:lnTo>
                <a:lnTo>
                  <a:pt x="399161" y="0"/>
                </a:lnTo>
                <a:close/>
              </a:path>
              <a:path w="927100" h="114300">
                <a:moveTo>
                  <a:pt x="413396" y="7492"/>
                </a:moveTo>
                <a:lnTo>
                  <a:pt x="396748" y="7492"/>
                </a:lnTo>
                <a:lnTo>
                  <a:pt x="401955" y="8889"/>
                </a:lnTo>
                <a:lnTo>
                  <a:pt x="405130" y="11684"/>
                </a:lnTo>
                <a:lnTo>
                  <a:pt x="408431" y="14477"/>
                </a:lnTo>
                <a:lnTo>
                  <a:pt x="410083" y="17272"/>
                </a:lnTo>
                <a:lnTo>
                  <a:pt x="410083" y="23113"/>
                </a:lnTo>
                <a:lnTo>
                  <a:pt x="408431" y="25907"/>
                </a:lnTo>
                <a:lnTo>
                  <a:pt x="401955" y="31368"/>
                </a:lnTo>
                <a:lnTo>
                  <a:pt x="396875" y="32765"/>
                </a:lnTo>
                <a:lnTo>
                  <a:pt x="413663" y="32765"/>
                </a:lnTo>
                <a:lnTo>
                  <a:pt x="416687" y="30479"/>
                </a:lnTo>
                <a:lnTo>
                  <a:pt x="419354" y="25653"/>
                </a:lnTo>
                <a:lnTo>
                  <a:pt x="419354" y="14859"/>
                </a:lnTo>
                <a:lnTo>
                  <a:pt x="416813" y="10160"/>
                </a:lnTo>
                <a:lnTo>
                  <a:pt x="413396" y="7492"/>
                </a:lnTo>
                <a:close/>
              </a:path>
              <a:path w="927100" h="114300">
                <a:moveTo>
                  <a:pt x="169418" y="72771"/>
                </a:moveTo>
                <a:lnTo>
                  <a:pt x="131318" y="82296"/>
                </a:lnTo>
                <a:lnTo>
                  <a:pt x="127762" y="87375"/>
                </a:lnTo>
                <a:lnTo>
                  <a:pt x="127762" y="99567"/>
                </a:lnTo>
                <a:lnTo>
                  <a:pt x="169544" y="114046"/>
                </a:lnTo>
                <a:lnTo>
                  <a:pt x="178994" y="113688"/>
                </a:lnTo>
                <a:lnTo>
                  <a:pt x="187325" y="112617"/>
                </a:lnTo>
                <a:lnTo>
                  <a:pt x="194512" y="110831"/>
                </a:lnTo>
                <a:lnTo>
                  <a:pt x="200533" y="108330"/>
                </a:lnTo>
                <a:lnTo>
                  <a:pt x="203724" y="106679"/>
                </a:lnTo>
                <a:lnTo>
                  <a:pt x="160274" y="106679"/>
                </a:lnTo>
                <a:lnTo>
                  <a:pt x="152781" y="105410"/>
                </a:lnTo>
                <a:lnTo>
                  <a:pt x="140843" y="100837"/>
                </a:lnTo>
                <a:lnTo>
                  <a:pt x="137922" y="97662"/>
                </a:lnTo>
                <a:lnTo>
                  <a:pt x="138029" y="88900"/>
                </a:lnTo>
                <a:lnTo>
                  <a:pt x="140716" y="85725"/>
                </a:lnTo>
                <a:lnTo>
                  <a:pt x="152400" y="81152"/>
                </a:lnTo>
                <a:lnTo>
                  <a:pt x="160019" y="80010"/>
                </a:lnTo>
                <a:lnTo>
                  <a:pt x="203428" y="80010"/>
                </a:lnTo>
                <a:lnTo>
                  <a:pt x="200533" y="78486"/>
                </a:lnTo>
                <a:lnTo>
                  <a:pt x="194438" y="75985"/>
                </a:lnTo>
                <a:lnTo>
                  <a:pt x="187213" y="74199"/>
                </a:lnTo>
                <a:lnTo>
                  <a:pt x="178869" y="73128"/>
                </a:lnTo>
                <a:lnTo>
                  <a:pt x="169418" y="72771"/>
                </a:lnTo>
                <a:close/>
              </a:path>
              <a:path w="927100" h="114300">
                <a:moveTo>
                  <a:pt x="203428" y="80010"/>
                </a:moveTo>
                <a:lnTo>
                  <a:pt x="178562" y="80010"/>
                </a:lnTo>
                <a:lnTo>
                  <a:pt x="186055" y="81152"/>
                </a:lnTo>
                <a:lnTo>
                  <a:pt x="192024" y="83312"/>
                </a:lnTo>
                <a:lnTo>
                  <a:pt x="198119" y="85598"/>
                </a:lnTo>
                <a:lnTo>
                  <a:pt x="201168" y="88900"/>
                </a:lnTo>
                <a:lnTo>
                  <a:pt x="201050" y="97662"/>
                </a:lnTo>
                <a:lnTo>
                  <a:pt x="198119" y="100837"/>
                </a:lnTo>
                <a:lnTo>
                  <a:pt x="186055" y="105410"/>
                </a:lnTo>
                <a:lnTo>
                  <a:pt x="178562" y="106679"/>
                </a:lnTo>
                <a:lnTo>
                  <a:pt x="203724" y="106679"/>
                </a:lnTo>
                <a:lnTo>
                  <a:pt x="207899" y="104521"/>
                </a:lnTo>
                <a:lnTo>
                  <a:pt x="211455" y="99567"/>
                </a:lnTo>
                <a:lnTo>
                  <a:pt x="211455" y="87375"/>
                </a:lnTo>
                <a:lnTo>
                  <a:pt x="207772" y="82296"/>
                </a:lnTo>
                <a:lnTo>
                  <a:pt x="203428" y="80010"/>
                </a:lnTo>
                <a:close/>
              </a:path>
              <a:path w="927100" h="114300">
                <a:moveTo>
                  <a:pt x="911225" y="70612"/>
                </a:moveTo>
                <a:lnTo>
                  <a:pt x="830961" y="70612"/>
                </a:lnTo>
                <a:lnTo>
                  <a:pt x="830961" y="77977"/>
                </a:lnTo>
                <a:lnTo>
                  <a:pt x="901446" y="77977"/>
                </a:lnTo>
                <a:lnTo>
                  <a:pt x="901446" y="86994"/>
                </a:lnTo>
                <a:lnTo>
                  <a:pt x="830961" y="86994"/>
                </a:lnTo>
                <a:lnTo>
                  <a:pt x="830961" y="110616"/>
                </a:lnTo>
                <a:lnTo>
                  <a:pt x="914400" y="110616"/>
                </a:lnTo>
                <a:lnTo>
                  <a:pt x="914400" y="103250"/>
                </a:lnTo>
                <a:lnTo>
                  <a:pt x="840740" y="103250"/>
                </a:lnTo>
                <a:lnTo>
                  <a:pt x="840740" y="94234"/>
                </a:lnTo>
                <a:lnTo>
                  <a:pt x="911225" y="94234"/>
                </a:lnTo>
                <a:lnTo>
                  <a:pt x="911225" y="70612"/>
                </a:lnTo>
                <a:close/>
              </a:path>
              <a:path w="927100" h="114300">
                <a:moveTo>
                  <a:pt x="927100" y="53848"/>
                </a:moveTo>
                <a:lnTo>
                  <a:pt x="815721" y="53848"/>
                </a:lnTo>
                <a:lnTo>
                  <a:pt x="815721" y="61467"/>
                </a:lnTo>
                <a:lnTo>
                  <a:pt x="927100" y="61467"/>
                </a:lnTo>
                <a:lnTo>
                  <a:pt x="927100" y="53848"/>
                </a:lnTo>
                <a:close/>
              </a:path>
              <a:path w="927100" h="114300">
                <a:moveTo>
                  <a:pt x="600329" y="11429"/>
                </a:moveTo>
                <a:lnTo>
                  <a:pt x="590804" y="11429"/>
                </a:lnTo>
                <a:lnTo>
                  <a:pt x="590804" y="87884"/>
                </a:lnTo>
                <a:lnTo>
                  <a:pt x="645287" y="87884"/>
                </a:lnTo>
                <a:lnTo>
                  <a:pt x="645287" y="80010"/>
                </a:lnTo>
                <a:lnTo>
                  <a:pt x="600329" y="80010"/>
                </a:lnTo>
                <a:lnTo>
                  <a:pt x="600329" y="46989"/>
                </a:lnTo>
                <a:lnTo>
                  <a:pt x="645287" y="46989"/>
                </a:lnTo>
                <a:lnTo>
                  <a:pt x="645287" y="39115"/>
                </a:lnTo>
                <a:lnTo>
                  <a:pt x="600329" y="39115"/>
                </a:lnTo>
                <a:lnTo>
                  <a:pt x="600329" y="11429"/>
                </a:lnTo>
                <a:close/>
              </a:path>
              <a:path w="927100" h="114300">
                <a:moveTo>
                  <a:pt x="645287" y="46989"/>
                </a:moveTo>
                <a:lnTo>
                  <a:pt x="636016" y="46989"/>
                </a:lnTo>
                <a:lnTo>
                  <a:pt x="636016" y="80010"/>
                </a:lnTo>
                <a:lnTo>
                  <a:pt x="645287" y="80010"/>
                </a:lnTo>
                <a:lnTo>
                  <a:pt x="645287" y="46989"/>
                </a:lnTo>
                <a:close/>
              </a:path>
              <a:path w="927100" h="114300">
                <a:moveTo>
                  <a:pt x="645287" y="11429"/>
                </a:moveTo>
                <a:lnTo>
                  <a:pt x="636016" y="11429"/>
                </a:lnTo>
                <a:lnTo>
                  <a:pt x="636016" y="39115"/>
                </a:lnTo>
                <a:lnTo>
                  <a:pt x="645287" y="39115"/>
                </a:lnTo>
                <a:lnTo>
                  <a:pt x="645287" y="11429"/>
                </a:lnTo>
                <a:close/>
              </a:path>
              <a:path w="927100" h="114300">
                <a:moveTo>
                  <a:pt x="42925" y="37337"/>
                </a:moveTo>
                <a:lnTo>
                  <a:pt x="33019" y="37337"/>
                </a:lnTo>
                <a:lnTo>
                  <a:pt x="32928" y="46354"/>
                </a:lnTo>
                <a:lnTo>
                  <a:pt x="32131" y="50800"/>
                </a:lnTo>
                <a:lnTo>
                  <a:pt x="10287" y="80390"/>
                </a:lnTo>
                <a:lnTo>
                  <a:pt x="5842" y="83692"/>
                </a:lnTo>
                <a:lnTo>
                  <a:pt x="2412" y="85851"/>
                </a:lnTo>
                <a:lnTo>
                  <a:pt x="0" y="87122"/>
                </a:lnTo>
                <a:lnTo>
                  <a:pt x="7112" y="93979"/>
                </a:lnTo>
                <a:lnTo>
                  <a:pt x="26288" y="78359"/>
                </a:lnTo>
                <a:lnTo>
                  <a:pt x="29337" y="75184"/>
                </a:lnTo>
                <a:lnTo>
                  <a:pt x="38100" y="59943"/>
                </a:lnTo>
                <a:lnTo>
                  <a:pt x="47504" y="59943"/>
                </a:lnTo>
                <a:lnTo>
                  <a:pt x="43942" y="51562"/>
                </a:lnTo>
                <a:lnTo>
                  <a:pt x="42925" y="46354"/>
                </a:lnTo>
                <a:lnTo>
                  <a:pt x="42925" y="37337"/>
                </a:lnTo>
                <a:close/>
              </a:path>
              <a:path w="927100" h="114300">
                <a:moveTo>
                  <a:pt x="47504" y="59943"/>
                </a:moveTo>
                <a:lnTo>
                  <a:pt x="38100" y="59943"/>
                </a:lnTo>
                <a:lnTo>
                  <a:pt x="38988" y="62356"/>
                </a:lnTo>
                <a:lnTo>
                  <a:pt x="62992" y="88900"/>
                </a:lnTo>
                <a:lnTo>
                  <a:pt x="65786" y="90931"/>
                </a:lnTo>
                <a:lnTo>
                  <a:pt x="67818" y="92075"/>
                </a:lnTo>
                <a:lnTo>
                  <a:pt x="73913" y="84709"/>
                </a:lnTo>
                <a:lnTo>
                  <a:pt x="71500" y="83692"/>
                </a:lnTo>
                <a:lnTo>
                  <a:pt x="68580" y="81914"/>
                </a:lnTo>
                <a:lnTo>
                  <a:pt x="65405" y="79628"/>
                </a:lnTo>
                <a:lnTo>
                  <a:pt x="62103" y="77342"/>
                </a:lnTo>
                <a:lnTo>
                  <a:pt x="58547" y="74167"/>
                </a:lnTo>
                <a:lnTo>
                  <a:pt x="54863" y="70103"/>
                </a:lnTo>
                <a:lnTo>
                  <a:pt x="51181" y="66166"/>
                </a:lnTo>
                <a:lnTo>
                  <a:pt x="48260" y="61722"/>
                </a:lnTo>
                <a:lnTo>
                  <a:pt x="47504" y="59943"/>
                </a:lnTo>
                <a:close/>
              </a:path>
              <a:path w="927100" h="114300">
                <a:moveTo>
                  <a:pt x="69850" y="29337"/>
                </a:moveTo>
                <a:lnTo>
                  <a:pt x="6096" y="29337"/>
                </a:lnTo>
                <a:lnTo>
                  <a:pt x="6096" y="37337"/>
                </a:lnTo>
                <a:lnTo>
                  <a:pt x="69850" y="37337"/>
                </a:lnTo>
                <a:lnTo>
                  <a:pt x="69850" y="29337"/>
                </a:lnTo>
                <a:close/>
              </a:path>
              <a:path w="927100" h="114300">
                <a:moveTo>
                  <a:pt x="276733" y="21209"/>
                </a:moveTo>
                <a:lnTo>
                  <a:pt x="266446" y="21209"/>
                </a:lnTo>
                <a:lnTo>
                  <a:pt x="266446" y="37337"/>
                </a:lnTo>
                <a:lnTo>
                  <a:pt x="265430" y="43434"/>
                </a:lnTo>
                <a:lnTo>
                  <a:pt x="263271" y="49656"/>
                </a:lnTo>
                <a:lnTo>
                  <a:pt x="261112" y="56006"/>
                </a:lnTo>
                <a:lnTo>
                  <a:pt x="258318" y="61467"/>
                </a:lnTo>
                <a:lnTo>
                  <a:pt x="255016" y="66166"/>
                </a:lnTo>
                <a:lnTo>
                  <a:pt x="251841" y="70485"/>
                </a:lnTo>
                <a:lnTo>
                  <a:pt x="248285" y="74422"/>
                </a:lnTo>
                <a:lnTo>
                  <a:pt x="244094" y="77850"/>
                </a:lnTo>
                <a:lnTo>
                  <a:pt x="240030" y="81279"/>
                </a:lnTo>
                <a:lnTo>
                  <a:pt x="236219" y="84074"/>
                </a:lnTo>
                <a:lnTo>
                  <a:pt x="232663" y="86105"/>
                </a:lnTo>
                <a:lnTo>
                  <a:pt x="240411" y="92582"/>
                </a:lnTo>
                <a:lnTo>
                  <a:pt x="243459" y="90677"/>
                </a:lnTo>
                <a:lnTo>
                  <a:pt x="246761" y="88137"/>
                </a:lnTo>
                <a:lnTo>
                  <a:pt x="250317" y="84836"/>
                </a:lnTo>
                <a:lnTo>
                  <a:pt x="253873" y="81661"/>
                </a:lnTo>
                <a:lnTo>
                  <a:pt x="271525" y="53339"/>
                </a:lnTo>
                <a:lnTo>
                  <a:pt x="280796" y="53339"/>
                </a:lnTo>
                <a:lnTo>
                  <a:pt x="279527" y="49275"/>
                </a:lnTo>
                <a:lnTo>
                  <a:pt x="277622" y="43306"/>
                </a:lnTo>
                <a:lnTo>
                  <a:pt x="276733" y="37337"/>
                </a:lnTo>
                <a:lnTo>
                  <a:pt x="276733" y="21209"/>
                </a:lnTo>
                <a:close/>
              </a:path>
              <a:path w="927100" h="114300">
                <a:moveTo>
                  <a:pt x="280796" y="53339"/>
                </a:moveTo>
                <a:lnTo>
                  <a:pt x="271525" y="53339"/>
                </a:lnTo>
                <a:lnTo>
                  <a:pt x="272161" y="55372"/>
                </a:lnTo>
                <a:lnTo>
                  <a:pt x="295783" y="86232"/>
                </a:lnTo>
                <a:lnTo>
                  <a:pt x="298323" y="88137"/>
                </a:lnTo>
                <a:lnTo>
                  <a:pt x="300355" y="89407"/>
                </a:lnTo>
                <a:lnTo>
                  <a:pt x="306831" y="81914"/>
                </a:lnTo>
                <a:lnTo>
                  <a:pt x="304038" y="80517"/>
                </a:lnTo>
                <a:lnTo>
                  <a:pt x="300990" y="78486"/>
                </a:lnTo>
                <a:lnTo>
                  <a:pt x="281431" y="55372"/>
                </a:lnTo>
                <a:lnTo>
                  <a:pt x="280796" y="53339"/>
                </a:lnTo>
                <a:close/>
              </a:path>
              <a:path w="927100" h="114300">
                <a:moveTo>
                  <a:pt x="303911" y="13335"/>
                </a:moveTo>
                <a:lnTo>
                  <a:pt x="239649" y="13335"/>
                </a:lnTo>
                <a:lnTo>
                  <a:pt x="239649" y="21209"/>
                </a:lnTo>
                <a:lnTo>
                  <a:pt x="303911" y="21209"/>
                </a:lnTo>
                <a:lnTo>
                  <a:pt x="303911" y="13335"/>
                </a:lnTo>
                <a:close/>
              </a:path>
              <a:path w="927100" h="114300">
                <a:moveTo>
                  <a:pt x="759206" y="8254"/>
                </a:moveTo>
                <a:lnTo>
                  <a:pt x="748919" y="8254"/>
                </a:lnTo>
                <a:lnTo>
                  <a:pt x="748919" y="21971"/>
                </a:lnTo>
                <a:lnTo>
                  <a:pt x="747522" y="27304"/>
                </a:lnTo>
                <a:lnTo>
                  <a:pt x="744728" y="32765"/>
                </a:lnTo>
                <a:lnTo>
                  <a:pt x="741934" y="38100"/>
                </a:lnTo>
                <a:lnTo>
                  <a:pt x="738251" y="42925"/>
                </a:lnTo>
                <a:lnTo>
                  <a:pt x="733806" y="46862"/>
                </a:lnTo>
                <a:lnTo>
                  <a:pt x="728980" y="51307"/>
                </a:lnTo>
                <a:lnTo>
                  <a:pt x="723646" y="54990"/>
                </a:lnTo>
                <a:lnTo>
                  <a:pt x="717804" y="57912"/>
                </a:lnTo>
                <a:lnTo>
                  <a:pt x="712088" y="60832"/>
                </a:lnTo>
                <a:lnTo>
                  <a:pt x="707771" y="62737"/>
                </a:lnTo>
                <a:lnTo>
                  <a:pt x="705104" y="63500"/>
                </a:lnTo>
                <a:lnTo>
                  <a:pt x="711581" y="70357"/>
                </a:lnTo>
                <a:lnTo>
                  <a:pt x="737616" y="55244"/>
                </a:lnTo>
                <a:lnTo>
                  <a:pt x="741807" y="51688"/>
                </a:lnTo>
                <a:lnTo>
                  <a:pt x="745490" y="47751"/>
                </a:lnTo>
                <a:lnTo>
                  <a:pt x="748411" y="43434"/>
                </a:lnTo>
                <a:lnTo>
                  <a:pt x="751459" y="39242"/>
                </a:lnTo>
                <a:lnTo>
                  <a:pt x="753363" y="35813"/>
                </a:lnTo>
                <a:lnTo>
                  <a:pt x="754126" y="33274"/>
                </a:lnTo>
                <a:lnTo>
                  <a:pt x="763663" y="33274"/>
                </a:lnTo>
                <a:lnTo>
                  <a:pt x="760603" y="27304"/>
                </a:lnTo>
                <a:lnTo>
                  <a:pt x="759206" y="21971"/>
                </a:lnTo>
                <a:lnTo>
                  <a:pt x="759206" y="8254"/>
                </a:lnTo>
                <a:close/>
              </a:path>
              <a:path w="927100" h="114300">
                <a:moveTo>
                  <a:pt x="763663" y="33274"/>
                </a:moveTo>
                <a:lnTo>
                  <a:pt x="754126" y="33274"/>
                </a:lnTo>
                <a:lnTo>
                  <a:pt x="754761" y="35813"/>
                </a:lnTo>
                <a:lnTo>
                  <a:pt x="756666" y="39242"/>
                </a:lnTo>
                <a:lnTo>
                  <a:pt x="759713" y="43434"/>
                </a:lnTo>
                <a:lnTo>
                  <a:pt x="762762" y="47751"/>
                </a:lnTo>
                <a:lnTo>
                  <a:pt x="766318" y="51688"/>
                </a:lnTo>
                <a:lnTo>
                  <a:pt x="770509" y="55244"/>
                </a:lnTo>
                <a:lnTo>
                  <a:pt x="775335" y="59436"/>
                </a:lnTo>
                <a:lnTo>
                  <a:pt x="796544" y="70357"/>
                </a:lnTo>
                <a:lnTo>
                  <a:pt x="803021" y="63500"/>
                </a:lnTo>
                <a:lnTo>
                  <a:pt x="800354" y="62737"/>
                </a:lnTo>
                <a:lnTo>
                  <a:pt x="796163" y="60832"/>
                </a:lnTo>
                <a:lnTo>
                  <a:pt x="790321" y="57912"/>
                </a:lnTo>
                <a:lnTo>
                  <a:pt x="784606" y="54990"/>
                </a:lnTo>
                <a:lnTo>
                  <a:pt x="779144" y="51307"/>
                </a:lnTo>
                <a:lnTo>
                  <a:pt x="774319" y="46862"/>
                </a:lnTo>
                <a:lnTo>
                  <a:pt x="769874" y="42925"/>
                </a:lnTo>
                <a:lnTo>
                  <a:pt x="766191" y="38100"/>
                </a:lnTo>
                <a:lnTo>
                  <a:pt x="763663" y="33274"/>
                </a:lnTo>
                <a:close/>
              </a:path>
              <a:path w="927100" h="114300">
                <a:moveTo>
                  <a:pt x="56134" y="7365"/>
                </a:moveTo>
                <a:lnTo>
                  <a:pt x="19812" y="7365"/>
                </a:lnTo>
                <a:lnTo>
                  <a:pt x="19812" y="14986"/>
                </a:lnTo>
                <a:lnTo>
                  <a:pt x="56134" y="14986"/>
                </a:lnTo>
                <a:lnTo>
                  <a:pt x="56134" y="7365"/>
                </a:lnTo>
                <a:close/>
              </a:path>
              <a:path w="927100" h="114300">
                <a:moveTo>
                  <a:pt x="566038" y="635"/>
                </a:moveTo>
                <a:lnTo>
                  <a:pt x="556513" y="635"/>
                </a:lnTo>
                <a:lnTo>
                  <a:pt x="556513" y="39497"/>
                </a:lnTo>
                <a:lnTo>
                  <a:pt x="528828" y="39497"/>
                </a:lnTo>
                <a:lnTo>
                  <a:pt x="528828" y="47371"/>
                </a:lnTo>
                <a:lnTo>
                  <a:pt x="556513" y="47371"/>
                </a:lnTo>
                <a:lnTo>
                  <a:pt x="556513" y="111887"/>
                </a:lnTo>
                <a:lnTo>
                  <a:pt x="566038" y="111887"/>
                </a:lnTo>
                <a:lnTo>
                  <a:pt x="566038" y="635"/>
                </a:lnTo>
                <a:close/>
              </a:path>
              <a:path w="927100" h="114300">
                <a:moveTo>
                  <a:pt x="509143" y="7238"/>
                </a:moveTo>
                <a:lnTo>
                  <a:pt x="499363" y="7238"/>
                </a:lnTo>
                <a:lnTo>
                  <a:pt x="499363" y="32765"/>
                </a:lnTo>
                <a:lnTo>
                  <a:pt x="498602" y="38988"/>
                </a:lnTo>
                <a:lnTo>
                  <a:pt x="496950" y="45338"/>
                </a:lnTo>
                <a:lnTo>
                  <a:pt x="495427" y="51562"/>
                </a:lnTo>
                <a:lnTo>
                  <a:pt x="492887" y="57276"/>
                </a:lnTo>
                <a:lnTo>
                  <a:pt x="464947" y="85725"/>
                </a:lnTo>
                <a:lnTo>
                  <a:pt x="472567" y="92075"/>
                </a:lnTo>
                <a:lnTo>
                  <a:pt x="500506" y="61594"/>
                </a:lnTo>
                <a:lnTo>
                  <a:pt x="504317" y="52069"/>
                </a:lnTo>
                <a:lnTo>
                  <a:pt x="513626" y="52069"/>
                </a:lnTo>
                <a:lnTo>
                  <a:pt x="513080" y="50926"/>
                </a:lnTo>
                <a:lnTo>
                  <a:pt x="511556" y="44957"/>
                </a:lnTo>
                <a:lnTo>
                  <a:pt x="509905" y="38862"/>
                </a:lnTo>
                <a:lnTo>
                  <a:pt x="509143" y="32765"/>
                </a:lnTo>
                <a:lnTo>
                  <a:pt x="509143" y="7238"/>
                </a:lnTo>
                <a:close/>
              </a:path>
              <a:path w="927100" h="114300">
                <a:moveTo>
                  <a:pt x="513626" y="52069"/>
                </a:moveTo>
                <a:lnTo>
                  <a:pt x="504317" y="52069"/>
                </a:lnTo>
                <a:lnTo>
                  <a:pt x="505079" y="54482"/>
                </a:lnTo>
                <a:lnTo>
                  <a:pt x="530733" y="86105"/>
                </a:lnTo>
                <a:lnTo>
                  <a:pt x="536194" y="89662"/>
                </a:lnTo>
                <a:lnTo>
                  <a:pt x="542798" y="82803"/>
                </a:lnTo>
                <a:lnTo>
                  <a:pt x="539369" y="81025"/>
                </a:lnTo>
                <a:lnTo>
                  <a:pt x="535559" y="78359"/>
                </a:lnTo>
                <a:lnTo>
                  <a:pt x="531241" y="74802"/>
                </a:lnTo>
                <a:lnTo>
                  <a:pt x="526796" y="71374"/>
                </a:lnTo>
                <a:lnTo>
                  <a:pt x="522986" y="67182"/>
                </a:lnTo>
                <a:lnTo>
                  <a:pt x="519811" y="62356"/>
                </a:lnTo>
                <a:lnTo>
                  <a:pt x="515874" y="56768"/>
                </a:lnTo>
                <a:lnTo>
                  <a:pt x="513626" y="52069"/>
                </a:lnTo>
                <a:close/>
              </a:path>
              <a:path w="927100" h="114300">
                <a:moveTo>
                  <a:pt x="174498" y="6730"/>
                </a:moveTo>
                <a:lnTo>
                  <a:pt x="120396" y="6730"/>
                </a:lnTo>
                <a:lnTo>
                  <a:pt x="120396" y="14604"/>
                </a:lnTo>
                <a:lnTo>
                  <a:pt x="165227" y="14604"/>
                </a:lnTo>
                <a:lnTo>
                  <a:pt x="165227" y="31623"/>
                </a:lnTo>
                <a:lnTo>
                  <a:pt x="120396" y="31623"/>
                </a:lnTo>
                <a:lnTo>
                  <a:pt x="120396" y="64515"/>
                </a:lnTo>
                <a:lnTo>
                  <a:pt x="140843" y="64515"/>
                </a:lnTo>
                <a:lnTo>
                  <a:pt x="148209" y="64388"/>
                </a:lnTo>
                <a:lnTo>
                  <a:pt x="154812" y="64135"/>
                </a:lnTo>
                <a:lnTo>
                  <a:pt x="161290" y="64007"/>
                </a:lnTo>
                <a:lnTo>
                  <a:pt x="167894" y="63626"/>
                </a:lnTo>
                <a:lnTo>
                  <a:pt x="174752" y="63118"/>
                </a:lnTo>
                <a:lnTo>
                  <a:pt x="181483" y="62737"/>
                </a:lnTo>
                <a:lnTo>
                  <a:pt x="186817" y="62229"/>
                </a:lnTo>
                <a:lnTo>
                  <a:pt x="190754" y="61594"/>
                </a:lnTo>
                <a:lnTo>
                  <a:pt x="190754" y="56768"/>
                </a:lnTo>
                <a:lnTo>
                  <a:pt x="129793" y="56768"/>
                </a:lnTo>
                <a:lnTo>
                  <a:pt x="129793" y="39369"/>
                </a:lnTo>
                <a:lnTo>
                  <a:pt x="174498" y="39369"/>
                </a:lnTo>
                <a:lnTo>
                  <a:pt x="174498" y="6730"/>
                </a:lnTo>
                <a:close/>
              </a:path>
              <a:path w="927100" h="114300">
                <a:moveTo>
                  <a:pt x="190754" y="53975"/>
                </a:moveTo>
                <a:lnTo>
                  <a:pt x="129793" y="56768"/>
                </a:lnTo>
                <a:lnTo>
                  <a:pt x="190754" y="56768"/>
                </a:lnTo>
                <a:lnTo>
                  <a:pt x="190754" y="53975"/>
                </a:lnTo>
                <a:close/>
              </a:path>
              <a:path w="927100" h="114300">
                <a:moveTo>
                  <a:pt x="910717" y="4444"/>
                </a:moveTo>
                <a:lnTo>
                  <a:pt x="830961" y="4444"/>
                </a:lnTo>
                <a:lnTo>
                  <a:pt x="830961" y="11937"/>
                </a:lnTo>
                <a:lnTo>
                  <a:pt x="900811" y="11937"/>
                </a:lnTo>
                <a:lnTo>
                  <a:pt x="900811" y="20827"/>
                </a:lnTo>
                <a:lnTo>
                  <a:pt x="830961" y="20827"/>
                </a:lnTo>
                <a:lnTo>
                  <a:pt x="830961" y="44576"/>
                </a:lnTo>
                <a:lnTo>
                  <a:pt x="913765" y="44576"/>
                </a:lnTo>
                <a:lnTo>
                  <a:pt x="913765" y="37084"/>
                </a:lnTo>
                <a:lnTo>
                  <a:pt x="840867" y="37084"/>
                </a:lnTo>
                <a:lnTo>
                  <a:pt x="840867" y="28066"/>
                </a:lnTo>
                <a:lnTo>
                  <a:pt x="910717" y="28066"/>
                </a:lnTo>
                <a:lnTo>
                  <a:pt x="910717" y="4444"/>
                </a:lnTo>
                <a:close/>
              </a:path>
              <a:path w="927100" h="114300">
                <a:moveTo>
                  <a:pt x="680338" y="635"/>
                </a:moveTo>
                <a:lnTo>
                  <a:pt x="670813" y="635"/>
                </a:lnTo>
                <a:lnTo>
                  <a:pt x="670813" y="111887"/>
                </a:lnTo>
                <a:lnTo>
                  <a:pt x="680338" y="111887"/>
                </a:lnTo>
                <a:lnTo>
                  <a:pt x="680338" y="635"/>
                </a:lnTo>
                <a:close/>
              </a:path>
              <a:path w="927100" h="114300">
                <a:moveTo>
                  <a:pt x="334137" y="635"/>
                </a:moveTo>
                <a:lnTo>
                  <a:pt x="324612" y="635"/>
                </a:lnTo>
                <a:lnTo>
                  <a:pt x="324612" y="111887"/>
                </a:lnTo>
                <a:lnTo>
                  <a:pt x="334137" y="111887"/>
                </a:lnTo>
                <a:lnTo>
                  <a:pt x="334137" y="635"/>
                </a:lnTo>
                <a:close/>
              </a:path>
              <a:path w="927100" h="114300">
                <a:moveTo>
                  <a:pt x="208153" y="635"/>
                </a:moveTo>
                <a:lnTo>
                  <a:pt x="198881" y="635"/>
                </a:lnTo>
                <a:lnTo>
                  <a:pt x="198881" y="69468"/>
                </a:lnTo>
                <a:lnTo>
                  <a:pt x="208153" y="69468"/>
                </a:lnTo>
                <a:lnTo>
                  <a:pt x="208153" y="48513"/>
                </a:lnTo>
                <a:lnTo>
                  <a:pt x="225933" y="48513"/>
                </a:lnTo>
                <a:lnTo>
                  <a:pt x="225933" y="40893"/>
                </a:lnTo>
                <a:lnTo>
                  <a:pt x="208153" y="40893"/>
                </a:lnTo>
                <a:lnTo>
                  <a:pt x="208153" y="24764"/>
                </a:lnTo>
                <a:lnTo>
                  <a:pt x="225933" y="24764"/>
                </a:lnTo>
                <a:lnTo>
                  <a:pt x="225933" y="17017"/>
                </a:lnTo>
                <a:lnTo>
                  <a:pt x="208153" y="17017"/>
                </a:lnTo>
                <a:lnTo>
                  <a:pt x="208153" y="635"/>
                </a:lnTo>
                <a:close/>
              </a:path>
              <a:path w="927100" h="114300">
                <a:moveTo>
                  <a:pt x="96138" y="635"/>
                </a:moveTo>
                <a:lnTo>
                  <a:pt x="86741" y="635"/>
                </a:lnTo>
                <a:lnTo>
                  <a:pt x="86741" y="111887"/>
                </a:lnTo>
                <a:lnTo>
                  <a:pt x="96138" y="111887"/>
                </a:lnTo>
                <a:lnTo>
                  <a:pt x="96138" y="54863"/>
                </a:lnTo>
                <a:lnTo>
                  <a:pt x="114173" y="54863"/>
                </a:lnTo>
                <a:lnTo>
                  <a:pt x="114173" y="46609"/>
                </a:lnTo>
                <a:lnTo>
                  <a:pt x="96138" y="46609"/>
                </a:lnTo>
                <a:lnTo>
                  <a:pt x="96138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255645" y="5476875"/>
            <a:ext cx="570230" cy="114300"/>
          </a:xfrm>
          <a:custGeom>
            <a:avLst/>
            <a:gdLst/>
            <a:ahLst/>
            <a:cxnLst/>
            <a:rect l="l" t="t" r="r" b="b"/>
            <a:pathLst>
              <a:path w="570229" h="114300">
                <a:moveTo>
                  <a:pt x="163956" y="72644"/>
                </a:moveTo>
                <a:lnTo>
                  <a:pt x="123951" y="82296"/>
                </a:lnTo>
                <a:lnTo>
                  <a:pt x="120141" y="87249"/>
                </a:lnTo>
                <a:lnTo>
                  <a:pt x="120141" y="99313"/>
                </a:lnTo>
                <a:lnTo>
                  <a:pt x="163956" y="114046"/>
                </a:lnTo>
                <a:lnTo>
                  <a:pt x="173692" y="113686"/>
                </a:lnTo>
                <a:lnTo>
                  <a:pt x="182308" y="112601"/>
                </a:lnTo>
                <a:lnTo>
                  <a:pt x="189781" y="110777"/>
                </a:lnTo>
                <a:lnTo>
                  <a:pt x="196087" y="108203"/>
                </a:lnTo>
                <a:lnTo>
                  <a:pt x="199037" y="106679"/>
                </a:lnTo>
                <a:lnTo>
                  <a:pt x="154177" y="106679"/>
                </a:lnTo>
                <a:lnTo>
                  <a:pt x="146176" y="105410"/>
                </a:lnTo>
                <a:lnTo>
                  <a:pt x="139953" y="102997"/>
                </a:lnTo>
                <a:lnTo>
                  <a:pt x="133730" y="100457"/>
                </a:lnTo>
                <a:lnTo>
                  <a:pt x="130682" y="97282"/>
                </a:lnTo>
                <a:lnTo>
                  <a:pt x="130682" y="89026"/>
                </a:lnTo>
                <a:lnTo>
                  <a:pt x="133730" y="85725"/>
                </a:lnTo>
                <a:lnTo>
                  <a:pt x="139953" y="83312"/>
                </a:lnTo>
                <a:lnTo>
                  <a:pt x="146176" y="81025"/>
                </a:lnTo>
                <a:lnTo>
                  <a:pt x="154177" y="79755"/>
                </a:lnTo>
                <a:lnTo>
                  <a:pt x="198791" y="79755"/>
                </a:lnTo>
                <a:lnTo>
                  <a:pt x="196087" y="78359"/>
                </a:lnTo>
                <a:lnTo>
                  <a:pt x="189781" y="75858"/>
                </a:lnTo>
                <a:lnTo>
                  <a:pt x="182308" y="74072"/>
                </a:lnTo>
                <a:lnTo>
                  <a:pt x="173692" y="73001"/>
                </a:lnTo>
                <a:lnTo>
                  <a:pt x="163956" y="72644"/>
                </a:lnTo>
                <a:close/>
              </a:path>
              <a:path w="570229" h="114300">
                <a:moveTo>
                  <a:pt x="198791" y="79755"/>
                </a:moveTo>
                <a:lnTo>
                  <a:pt x="173481" y="79755"/>
                </a:lnTo>
                <a:lnTo>
                  <a:pt x="181355" y="81025"/>
                </a:lnTo>
                <a:lnTo>
                  <a:pt x="194055" y="85851"/>
                </a:lnTo>
                <a:lnTo>
                  <a:pt x="196986" y="89026"/>
                </a:lnTo>
                <a:lnTo>
                  <a:pt x="197103" y="97282"/>
                </a:lnTo>
                <a:lnTo>
                  <a:pt x="194055" y="100457"/>
                </a:lnTo>
                <a:lnTo>
                  <a:pt x="187705" y="102997"/>
                </a:lnTo>
                <a:lnTo>
                  <a:pt x="181355" y="105410"/>
                </a:lnTo>
                <a:lnTo>
                  <a:pt x="173481" y="106679"/>
                </a:lnTo>
                <a:lnTo>
                  <a:pt x="199037" y="106679"/>
                </a:lnTo>
                <a:lnTo>
                  <a:pt x="203707" y="104266"/>
                </a:lnTo>
                <a:lnTo>
                  <a:pt x="207517" y="99313"/>
                </a:lnTo>
                <a:lnTo>
                  <a:pt x="207517" y="87249"/>
                </a:lnTo>
                <a:lnTo>
                  <a:pt x="203707" y="82296"/>
                </a:lnTo>
                <a:lnTo>
                  <a:pt x="198791" y="79755"/>
                </a:lnTo>
                <a:close/>
              </a:path>
              <a:path w="570229" h="114300">
                <a:moveTo>
                  <a:pt x="271144" y="44958"/>
                </a:moveTo>
                <a:lnTo>
                  <a:pt x="254000" y="44958"/>
                </a:lnTo>
                <a:lnTo>
                  <a:pt x="246887" y="47371"/>
                </a:lnTo>
                <a:lnTo>
                  <a:pt x="241426" y="52450"/>
                </a:lnTo>
                <a:lnTo>
                  <a:pt x="235965" y="57403"/>
                </a:lnTo>
                <a:lnTo>
                  <a:pt x="233231" y="63246"/>
                </a:lnTo>
                <a:lnTo>
                  <a:pt x="233171" y="76962"/>
                </a:lnTo>
                <a:lnTo>
                  <a:pt x="235965" y="82930"/>
                </a:lnTo>
                <a:lnTo>
                  <a:pt x="246887" y="93090"/>
                </a:lnTo>
                <a:lnTo>
                  <a:pt x="254000" y="95630"/>
                </a:lnTo>
                <a:lnTo>
                  <a:pt x="271144" y="95630"/>
                </a:lnTo>
                <a:lnTo>
                  <a:pt x="278129" y="93090"/>
                </a:lnTo>
                <a:lnTo>
                  <a:pt x="283870" y="87629"/>
                </a:lnTo>
                <a:lnTo>
                  <a:pt x="256539" y="87629"/>
                </a:lnTo>
                <a:lnTo>
                  <a:pt x="251713" y="85851"/>
                </a:lnTo>
                <a:lnTo>
                  <a:pt x="244728" y="78866"/>
                </a:lnTo>
                <a:lnTo>
                  <a:pt x="243077" y="74802"/>
                </a:lnTo>
                <a:lnTo>
                  <a:pt x="243077" y="65532"/>
                </a:lnTo>
                <a:lnTo>
                  <a:pt x="244728" y="61340"/>
                </a:lnTo>
                <a:lnTo>
                  <a:pt x="248919" y="57276"/>
                </a:lnTo>
                <a:lnTo>
                  <a:pt x="251713" y="54483"/>
                </a:lnTo>
                <a:lnTo>
                  <a:pt x="256539" y="52704"/>
                </a:lnTo>
                <a:lnTo>
                  <a:pt x="284020" y="52704"/>
                </a:lnTo>
                <a:lnTo>
                  <a:pt x="278129" y="47371"/>
                </a:lnTo>
                <a:lnTo>
                  <a:pt x="271144" y="44958"/>
                </a:lnTo>
                <a:close/>
              </a:path>
              <a:path w="570229" h="114300">
                <a:moveTo>
                  <a:pt x="284020" y="52704"/>
                </a:moveTo>
                <a:lnTo>
                  <a:pt x="268858" y="52704"/>
                </a:lnTo>
                <a:lnTo>
                  <a:pt x="273557" y="54483"/>
                </a:lnTo>
                <a:lnTo>
                  <a:pt x="280415" y="61340"/>
                </a:lnTo>
                <a:lnTo>
                  <a:pt x="282066" y="65532"/>
                </a:lnTo>
                <a:lnTo>
                  <a:pt x="282066" y="74802"/>
                </a:lnTo>
                <a:lnTo>
                  <a:pt x="280415" y="78866"/>
                </a:lnTo>
                <a:lnTo>
                  <a:pt x="276479" y="82930"/>
                </a:lnTo>
                <a:lnTo>
                  <a:pt x="273557" y="85851"/>
                </a:lnTo>
                <a:lnTo>
                  <a:pt x="268858" y="87629"/>
                </a:lnTo>
                <a:lnTo>
                  <a:pt x="283870" y="87629"/>
                </a:lnTo>
                <a:lnTo>
                  <a:pt x="289178" y="82803"/>
                </a:lnTo>
                <a:lnTo>
                  <a:pt x="291789" y="76962"/>
                </a:lnTo>
                <a:lnTo>
                  <a:pt x="291845" y="63246"/>
                </a:lnTo>
                <a:lnTo>
                  <a:pt x="289178" y="57276"/>
                </a:lnTo>
                <a:lnTo>
                  <a:pt x="284020" y="52704"/>
                </a:lnTo>
                <a:close/>
              </a:path>
              <a:path w="570229" h="114300">
                <a:moveTo>
                  <a:pt x="219582" y="55625"/>
                </a:moveTo>
                <a:lnTo>
                  <a:pt x="108203" y="55625"/>
                </a:lnTo>
                <a:lnTo>
                  <a:pt x="108203" y="63500"/>
                </a:lnTo>
                <a:lnTo>
                  <a:pt x="219582" y="63500"/>
                </a:lnTo>
                <a:lnTo>
                  <a:pt x="219582" y="55625"/>
                </a:lnTo>
                <a:close/>
              </a:path>
              <a:path w="570229" h="114300">
                <a:moveTo>
                  <a:pt x="163829" y="0"/>
                </a:moveTo>
                <a:lnTo>
                  <a:pt x="124967" y="10160"/>
                </a:lnTo>
                <a:lnTo>
                  <a:pt x="121412" y="15239"/>
                </a:lnTo>
                <a:lnTo>
                  <a:pt x="121524" y="25400"/>
                </a:lnTo>
                <a:lnTo>
                  <a:pt x="122935" y="28575"/>
                </a:lnTo>
                <a:lnTo>
                  <a:pt x="129031" y="34925"/>
                </a:lnTo>
                <a:lnTo>
                  <a:pt x="133476" y="37337"/>
                </a:lnTo>
                <a:lnTo>
                  <a:pt x="139191" y="39242"/>
                </a:lnTo>
                <a:lnTo>
                  <a:pt x="139191" y="55625"/>
                </a:lnTo>
                <a:lnTo>
                  <a:pt x="148716" y="55625"/>
                </a:lnTo>
                <a:lnTo>
                  <a:pt x="148716" y="41275"/>
                </a:lnTo>
                <a:lnTo>
                  <a:pt x="178731" y="41275"/>
                </a:lnTo>
                <a:lnTo>
                  <a:pt x="179450" y="41148"/>
                </a:lnTo>
                <a:lnTo>
                  <a:pt x="188975" y="41148"/>
                </a:lnTo>
                <a:lnTo>
                  <a:pt x="188975" y="39115"/>
                </a:lnTo>
                <a:lnTo>
                  <a:pt x="194690" y="37211"/>
                </a:lnTo>
                <a:lnTo>
                  <a:pt x="198327" y="35178"/>
                </a:lnTo>
                <a:lnTo>
                  <a:pt x="154050" y="35178"/>
                </a:lnTo>
                <a:lnTo>
                  <a:pt x="146303" y="33782"/>
                </a:lnTo>
                <a:lnTo>
                  <a:pt x="140334" y="30987"/>
                </a:lnTo>
                <a:lnTo>
                  <a:pt x="134365" y="28321"/>
                </a:lnTo>
                <a:lnTo>
                  <a:pt x="131557" y="25146"/>
                </a:lnTo>
                <a:lnTo>
                  <a:pt x="131444" y="17017"/>
                </a:lnTo>
                <a:lnTo>
                  <a:pt x="134365" y="13715"/>
                </a:lnTo>
                <a:lnTo>
                  <a:pt x="146303" y="8382"/>
                </a:lnTo>
                <a:lnTo>
                  <a:pt x="154050" y="7112"/>
                </a:lnTo>
                <a:lnTo>
                  <a:pt x="197115" y="7112"/>
                </a:lnTo>
                <a:lnTo>
                  <a:pt x="195579" y="6223"/>
                </a:lnTo>
                <a:lnTo>
                  <a:pt x="189440" y="3482"/>
                </a:lnTo>
                <a:lnTo>
                  <a:pt x="182086" y="1539"/>
                </a:lnTo>
                <a:lnTo>
                  <a:pt x="173491" y="380"/>
                </a:lnTo>
                <a:lnTo>
                  <a:pt x="163829" y="0"/>
                </a:lnTo>
                <a:close/>
              </a:path>
              <a:path w="570229" h="114300">
                <a:moveTo>
                  <a:pt x="188975" y="41148"/>
                </a:moveTo>
                <a:lnTo>
                  <a:pt x="179450" y="41148"/>
                </a:lnTo>
                <a:lnTo>
                  <a:pt x="179450" y="55625"/>
                </a:lnTo>
                <a:lnTo>
                  <a:pt x="188975" y="55625"/>
                </a:lnTo>
                <a:lnTo>
                  <a:pt x="188975" y="41148"/>
                </a:lnTo>
                <a:close/>
              </a:path>
              <a:path w="570229" h="114300">
                <a:moveTo>
                  <a:pt x="178731" y="41275"/>
                </a:moveTo>
                <a:lnTo>
                  <a:pt x="148716" y="41275"/>
                </a:lnTo>
                <a:lnTo>
                  <a:pt x="150875" y="41528"/>
                </a:lnTo>
                <a:lnTo>
                  <a:pt x="158368" y="42290"/>
                </a:lnTo>
                <a:lnTo>
                  <a:pt x="161035" y="42417"/>
                </a:lnTo>
                <a:lnTo>
                  <a:pt x="166750" y="42417"/>
                </a:lnTo>
                <a:lnTo>
                  <a:pt x="169544" y="42290"/>
                </a:lnTo>
                <a:lnTo>
                  <a:pt x="177291" y="41528"/>
                </a:lnTo>
                <a:lnTo>
                  <a:pt x="178731" y="41275"/>
                </a:lnTo>
                <a:close/>
              </a:path>
              <a:path w="570229" h="114300">
                <a:moveTo>
                  <a:pt x="197115" y="7112"/>
                </a:moveTo>
                <a:lnTo>
                  <a:pt x="173481" y="7112"/>
                </a:lnTo>
                <a:lnTo>
                  <a:pt x="181355" y="8509"/>
                </a:lnTo>
                <a:lnTo>
                  <a:pt x="193547" y="14097"/>
                </a:lnTo>
                <a:lnTo>
                  <a:pt x="196468" y="17399"/>
                </a:lnTo>
                <a:lnTo>
                  <a:pt x="196468" y="25400"/>
                </a:lnTo>
                <a:lnTo>
                  <a:pt x="193420" y="28575"/>
                </a:lnTo>
                <a:lnTo>
                  <a:pt x="181228" y="33909"/>
                </a:lnTo>
                <a:lnTo>
                  <a:pt x="173354" y="35178"/>
                </a:lnTo>
                <a:lnTo>
                  <a:pt x="198327" y="35178"/>
                </a:lnTo>
                <a:lnTo>
                  <a:pt x="206501" y="15494"/>
                </a:lnTo>
                <a:lnTo>
                  <a:pt x="202818" y="10413"/>
                </a:lnTo>
                <a:lnTo>
                  <a:pt x="197115" y="7112"/>
                </a:lnTo>
                <a:close/>
              </a:path>
              <a:path w="570229" h="114300">
                <a:moveTo>
                  <a:pt x="297179" y="26924"/>
                </a:moveTo>
                <a:lnTo>
                  <a:pt x="227710" y="26924"/>
                </a:lnTo>
                <a:lnTo>
                  <a:pt x="227710" y="34925"/>
                </a:lnTo>
                <a:lnTo>
                  <a:pt x="297179" y="34925"/>
                </a:lnTo>
                <a:lnTo>
                  <a:pt x="297179" y="26924"/>
                </a:lnTo>
                <a:close/>
              </a:path>
              <a:path w="570229" h="114300">
                <a:moveTo>
                  <a:pt x="37845" y="9271"/>
                </a:moveTo>
                <a:lnTo>
                  <a:pt x="20192" y="9271"/>
                </a:lnTo>
                <a:lnTo>
                  <a:pt x="13207" y="12953"/>
                </a:lnTo>
                <a:lnTo>
                  <a:pt x="0" y="50037"/>
                </a:lnTo>
                <a:lnTo>
                  <a:pt x="496" y="58800"/>
                </a:lnTo>
                <a:lnTo>
                  <a:pt x="20192" y="90932"/>
                </a:lnTo>
                <a:lnTo>
                  <a:pt x="37845" y="90932"/>
                </a:lnTo>
                <a:lnTo>
                  <a:pt x="44830" y="87249"/>
                </a:lnTo>
                <a:lnTo>
                  <a:pt x="48128" y="82423"/>
                </a:lnTo>
                <a:lnTo>
                  <a:pt x="22859" y="82423"/>
                </a:lnTo>
                <a:lnTo>
                  <a:pt x="18033" y="79248"/>
                </a:lnTo>
                <a:lnTo>
                  <a:pt x="11261" y="66706"/>
                </a:lnTo>
                <a:lnTo>
                  <a:pt x="11148" y="66421"/>
                </a:lnTo>
                <a:lnTo>
                  <a:pt x="9525" y="58927"/>
                </a:lnTo>
                <a:lnTo>
                  <a:pt x="9525" y="41148"/>
                </a:lnTo>
                <a:lnTo>
                  <a:pt x="11175" y="33654"/>
                </a:lnTo>
                <a:lnTo>
                  <a:pt x="14604" y="27304"/>
                </a:lnTo>
                <a:lnTo>
                  <a:pt x="18033" y="20827"/>
                </a:lnTo>
                <a:lnTo>
                  <a:pt x="22859" y="17652"/>
                </a:lnTo>
                <a:lnTo>
                  <a:pt x="48152" y="17652"/>
                </a:lnTo>
                <a:lnTo>
                  <a:pt x="44830" y="12953"/>
                </a:lnTo>
                <a:lnTo>
                  <a:pt x="37845" y="9271"/>
                </a:lnTo>
                <a:close/>
              </a:path>
              <a:path w="570229" h="114300">
                <a:moveTo>
                  <a:pt x="48152" y="17652"/>
                </a:moveTo>
                <a:lnTo>
                  <a:pt x="35432" y="17652"/>
                </a:lnTo>
                <a:lnTo>
                  <a:pt x="40258" y="20827"/>
                </a:lnTo>
                <a:lnTo>
                  <a:pt x="43560" y="27304"/>
                </a:lnTo>
                <a:lnTo>
                  <a:pt x="46862" y="33654"/>
                </a:lnTo>
                <a:lnTo>
                  <a:pt x="48640" y="41148"/>
                </a:lnTo>
                <a:lnTo>
                  <a:pt x="48611" y="58927"/>
                </a:lnTo>
                <a:lnTo>
                  <a:pt x="46862" y="66421"/>
                </a:lnTo>
                <a:lnTo>
                  <a:pt x="43152" y="73683"/>
                </a:lnTo>
                <a:lnTo>
                  <a:pt x="40258" y="79248"/>
                </a:lnTo>
                <a:lnTo>
                  <a:pt x="35432" y="82423"/>
                </a:lnTo>
                <a:lnTo>
                  <a:pt x="48128" y="82423"/>
                </a:lnTo>
                <a:lnTo>
                  <a:pt x="57912" y="50037"/>
                </a:lnTo>
                <a:lnTo>
                  <a:pt x="57431" y="41251"/>
                </a:lnTo>
                <a:lnTo>
                  <a:pt x="55975" y="33369"/>
                </a:lnTo>
                <a:lnTo>
                  <a:pt x="53518" y="26392"/>
                </a:lnTo>
                <a:lnTo>
                  <a:pt x="50037" y="20320"/>
                </a:lnTo>
                <a:lnTo>
                  <a:pt x="48152" y="17652"/>
                </a:lnTo>
                <a:close/>
              </a:path>
              <a:path w="570229" h="114300">
                <a:moveTo>
                  <a:pt x="404367" y="13842"/>
                </a:moveTo>
                <a:lnTo>
                  <a:pt x="352170" y="13842"/>
                </a:lnTo>
                <a:lnTo>
                  <a:pt x="352170" y="21462"/>
                </a:lnTo>
                <a:lnTo>
                  <a:pt x="393700" y="21462"/>
                </a:lnTo>
                <a:lnTo>
                  <a:pt x="393064" y="26162"/>
                </a:lnTo>
                <a:lnTo>
                  <a:pt x="391667" y="32003"/>
                </a:lnTo>
                <a:lnTo>
                  <a:pt x="387095" y="45974"/>
                </a:lnTo>
                <a:lnTo>
                  <a:pt x="383413" y="52832"/>
                </a:lnTo>
                <a:lnTo>
                  <a:pt x="378332" y="59562"/>
                </a:lnTo>
                <a:lnTo>
                  <a:pt x="374014" y="65532"/>
                </a:lnTo>
                <a:lnTo>
                  <a:pt x="345058" y="86233"/>
                </a:lnTo>
                <a:lnTo>
                  <a:pt x="352425" y="91948"/>
                </a:lnTo>
                <a:lnTo>
                  <a:pt x="387350" y="62229"/>
                </a:lnTo>
                <a:lnTo>
                  <a:pt x="403859" y="20827"/>
                </a:lnTo>
                <a:lnTo>
                  <a:pt x="404367" y="13842"/>
                </a:lnTo>
                <a:close/>
              </a:path>
              <a:path w="570229" h="114300">
                <a:moveTo>
                  <a:pt x="476376" y="11175"/>
                </a:moveTo>
                <a:lnTo>
                  <a:pt x="466851" y="11175"/>
                </a:lnTo>
                <a:lnTo>
                  <a:pt x="466851" y="84454"/>
                </a:lnTo>
                <a:lnTo>
                  <a:pt x="503808" y="83947"/>
                </a:lnTo>
                <a:lnTo>
                  <a:pt x="510793" y="83312"/>
                </a:lnTo>
                <a:lnTo>
                  <a:pt x="530478" y="80517"/>
                </a:lnTo>
                <a:lnTo>
                  <a:pt x="534415" y="79755"/>
                </a:lnTo>
                <a:lnTo>
                  <a:pt x="534415" y="76453"/>
                </a:lnTo>
                <a:lnTo>
                  <a:pt x="476376" y="76453"/>
                </a:lnTo>
                <a:lnTo>
                  <a:pt x="476376" y="11175"/>
                </a:lnTo>
                <a:close/>
              </a:path>
              <a:path w="570229" h="114300">
                <a:moveTo>
                  <a:pt x="534415" y="71882"/>
                </a:moveTo>
                <a:lnTo>
                  <a:pt x="476376" y="76453"/>
                </a:lnTo>
                <a:lnTo>
                  <a:pt x="534415" y="76453"/>
                </a:lnTo>
                <a:lnTo>
                  <a:pt x="534415" y="71882"/>
                </a:lnTo>
                <a:close/>
              </a:path>
              <a:path w="570229" h="114300">
                <a:moveTo>
                  <a:pt x="280542" y="7112"/>
                </a:moveTo>
                <a:lnTo>
                  <a:pt x="244475" y="7112"/>
                </a:lnTo>
                <a:lnTo>
                  <a:pt x="244475" y="14986"/>
                </a:lnTo>
                <a:lnTo>
                  <a:pt x="280542" y="14986"/>
                </a:lnTo>
                <a:lnTo>
                  <a:pt x="280542" y="7112"/>
                </a:lnTo>
                <a:close/>
              </a:path>
              <a:path w="570229" h="114300">
                <a:moveTo>
                  <a:pt x="552068" y="508"/>
                </a:moveTo>
                <a:lnTo>
                  <a:pt x="542670" y="508"/>
                </a:lnTo>
                <a:lnTo>
                  <a:pt x="542670" y="111760"/>
                </a:lnTo>
                <a:lnTo>
                  <a:pt x="552068" y="111760"/>
                </a:lnTo>
                <a:lnTo>
                  <a:pt x="552068" y="52197"/>
                </a:lnTo>
                <a:lnTo>
                  <a:pt x="570229" y="52197"/>
                </a:lnTo>
                <a:lnTo>
                  <a:pt x="570229" y="44196"/>
                </a:lnTo>
                <a:lnTo>
                  <a:pt x="552068" y="44196"/>
                </a:lnTo>
                <a:lnTo>
                  <a:pt x="552068" y="508"/>
                </a:lnTo>
                <a:close/>
              </a:path>
              <a:path w="570229" h="114300">
                <a:moveTo>
                  <a:pt x="440816" y="508"/>
                </a:moveTo>
                <a:lnTo>
                  <a:pt x="431291" y="508"/>
                </a:lnTo>
                <a:lnTo>
                  <a:pt x="431291" y="46609"/>
                </a:lnTo>
                <a:lnTo>
                  <a:pt x="405891" y="46609"/>
                </a:lnTo>
                <a:lnTo>
                  <a:pt x="405891" y="54610"/>
                </a:lnTo>
                <a:lnTo>
                  <a:pt x="431291" y="54610"/>
                </a:lnTo>
                <a:lnTo>
                  <a:pt x="431291" y="111760"/>
                </a:lnTo>
                <a:lnTo>
                  <a:pt x="440816" y="111760"/>
                </a:lnTo>
                <a:lnTo>
                  <a:pt x="440816" y="508"/>
                </a:lnTo>
                <a:close/>
              </a:path>
              <a:path w="570229" h="114300">
                <a:moveTo>
                  <a:pt x="320420" y="508"/>
                </a:moveTo>
                <a:lnTo>
                  <a:pt x="311022" y="508"/>
                </a:lnTo>
                <a:lnTo>
                  <a:pt x="311022" y="111760"/>
                </a:lnTo>
                <a:lnTo>
                  <a:pt x="320420" y="111760"/>
                </a:lnTo>
                <a:lnTo>
                  <a:pt x="320420" y="55372"/>
                </a:lnTo>
                <a:lnTo>
                  <a:pt x="338454" y="55372"/>
                </a:lnTo>
                <a:lnTo>
                  <a:pt x="338454" y="47116"/>
                </a:lnTo>
                <a:lnTo>
                  <a:pt x="320420" y="47116"/>
                </a:lnTo>
                <a:lnTo>
                  <a:pt x="320420" y="508"/>
                </a:lnTo>
                <a:close/>
              </a:path>
              <a:path w="570229" h="114300">
                <a:moveTo>
                  <a:pt x="93471" y="508"/>
                </a:moveTo>
                <a:lnTo>
                  <a:pt x="83946" y="508"/>
                </a:lnTo>
                <a:lnTo>
                  <a:pt x="83946" y="111760"/>
                </a:lnTo>
                <a:lnTo>
                  <a:pt x="93471" y="111760"/>
                </a:lnTo>
                <a:lnTo>
                  <a:pt x="93471" y="50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884548" y="5477383"/>
            <a:ext cx="226313" cy="11125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170298" y="5477383"/>
            <a:ext cx="91186" cy="11125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26001" y="5476875"/>
            <a:ext cx="1076706" cy="11379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466969" y="5476494"/>
            <a:ext cx="459105" cy="112395"/>
          </a:xfrm>
          <a:custGeom>
            <a:avLst/>
            <a:gdLst/>
            <a:ahLst/>
            <a:cxnLst/>
            <a:rect l="l" t="t" r="r" b="b"/>
            <a:pathLst>
              <a:path w="459104" h="112395">
                <a:moveTo>
                  <a:pt x="256285" y="71246"/>
                </a:moveTo>
                <a:lnTo>
                  <a:pt x="246887" y="71246"/>
                </a:lnTo>
                <a:lnTo>
                  <a:pt x="246887" y="109727"/>
                </a:lnTo>
                <a:lnTo>
                  <a:pt x="332231" y="109727"/>
                </a:lnTo>
                <a:lnTo>
                  <a:pt x="332231" y="101853"/>
                </a:lnTo>
                <a:lnTo>
                  <a:pt x="256285" y="101853"/>
                </a:lnTo>
                <a:lnTo>
                  <a:pt x="256285" y="71246"/>
                </a:lnTo>
                <a:close/>
              </a:path>
              <a:path w="459104" h="112395">
                <a:moveTo>
                  <a:pt x="443738" y="67309"/>
                </a:moveTo>
                <a:lnTo>
                  <a:pt x="362711" y="67309"/>
                </a:lnTo>
                <a:lnTo>
                  <a:pt x="362711" y="74802"/>
                </a:lnTo>
                <a:lnTo>
                  <a:pt x="433577" y="74802"/>
                </a:lnTo>
                <a:lnTo>
                  <a:pt x="433577" y="85089"/>
                </a:lnTo>
                <a:lnTo>
                  <a:pt x="362711" y="85089"/>
                </a:lnTo>
                <a:lnTo>
                  <a:pt x="362711" y="110870"/>
                </a:lnTo>
                <a:lnTo>
                  <a:pt x="446404" y="110870"/>
                </a:lnTo>
                <a:lnTo>
                  <a:pt x="446404" y="103377"/>
                </a:lnTo>
                <a:lnTo>
                  <a:pt x="372744" y="103377"/>
                </a:lnTo>
                <a:lnTo>
                  <a:pt x="372744" y="92455"/>
                </a:lnTo>
                <a:lnTo>
                  <a:pt x="443738" y="92455"/>
                </a:lnTo>
                <a:lnTo>
                  <a:pt x="443738" y="67309"/>
                </a:lnTo>
                <a:close/>
              </a:path>
              <a:path w="459104" h="112395">
                <a:moveTo>
                  <a:pt x="96265" y="69976"/>
                </a:moveTo>
                <a:lnTo>
                  <a:pt x="15112" y="69976"/>
                </a:lnTo>
                <a:lnTo>
                  <a:pt x="15112" y="77596"/>
                </a:lnTo>
                <a:lnTo>
                  <a:pt x="85978" y="77596"/>
                </a:lnTo>
                <a:lnTo>
                  <a:pt x="85978" y="86740"/>
                </a:lnTo>
                <a:lnTo>
                  <a:pt x="15112" y="86740"/>
                </a:lnTo>
                <a:lnTo>
                  <a:pt x="15112" y="110870"/>
                </a:lnTo>
                <a:lnTo>
                  <a:pt x="99186" y="110870"/>
                </a:lnTo>
                <a:lnTo>
                  <a:pt x="99186" y="103377"/>
                </a:lnTo>
                <a:lnTo>
                  <a:pt x="25400" y="103377"/>
                </a:lnTo>
                <a:lnTo>
                  <a:pt x="25400" y="93979"/>
                </a:lnTo>
                <a:lnTo>
                  <a:pt x="96265" y="93979"/>
                </a:lnTo>
                <a:lnTo>
                  <a:pt x="96265" y="69976"/>
                </a:lnTo>
                <a:close/>
              </a:path>
              <a:path w="459104" h="112395">
                <a:moveTo>
                  <a:pt x="60705" y="59943"/>
                </a:moveTo>
                <a:lnTo>
                  <a:pt x="50672" y="59943"/>
                </a:lnTo>
                <a:lnTo>
                  <a:pt x="50672" y="69976"/>
                </a:lnTo>
                <a:lnTo>
                  <a:pt x="60705" y="69976"/>
                </a:lnTo>
                <a:lnTo>
                  <a:pt x="60705" y="59943"/>
                </a:lnTo>
                <a:close/>
              </a:path>
              <a:path w="459104" h="112395">
                <a:moveTo>
                  <a:pt x="111378" y="52323"/>
                </a:moveTo>
                <a:lnTo>
                  <a:pt x="0" y="52323"/>
                </a:lnTo>
                <a:lnTo>
                  <a:pt x="0" y="59943"/>
                </a:lnTo>
                <a:lnTo>
                  <a:pt x="111378" y="59943"/>
                </a:lnTo>
                <a:lnTo>
                  <a:pt x="111378" y="52323"/>
                </a:lnTo>
                <a:close/>
              </a:path>
              <a:path w="459104" h="112395">
                <a:moveTo>
                  <a:pt x="458850" y="49910"/>
                </a:moveTo>
                <a:lnTo>
                  <a:pt x="347471" y="49910"/>
                </a:lnTo>
                <a:lnTo>
                  <a:pt x="347471" y="57530"/>
                </a:lnTo>
                <a:lnTo>
                  <a:pt x="458850" y="57530"/>
                </a:lnTo>
                <a:lnTo>
                  <a:pt x="458850" y="49910"/>
                </a:lnTo>
                <a:close/>
              </a:path>
              <a:path w="459104" h="112395">
                <a:moveTo>
                  <a:pt x="62229" y="23367"/>
                </a:moveTo>
                <a:lnTo>
                  <a:pt x="49148" y="23367"/>
                </a:lnTo>
                <a:lnTo>
                  <a:pt x="48767" y="24637"/>
                </a:lnTo>
                <a:lnTo>
                  <a:pt x="46862" y="26415"/>
                </a:lnTo>
                <a:lnTo>
                  <a:pt x="17398" y="38480"/>
                </a:lnTo>
                <a:lnTo>
                  <a:pt x="12953" y="39369"/>
                </a:lnTo>
                <a:lnTo>
                  <a:pt x="7746" y="40004"/>
                </a:lnTo>
                <a:lnTo>
                  <a:pt x="13334" y="46735"/>
                </a:lnTo>
                <a:lnTo>
                  <a:pt x="18414" y="46100"/>
                </a:lnTo>
                <a:lnTo>
                  <a:pt x="49148" y="34925"/>
                </a:lnTo>
                <a:lnTo>
                  <a:pt x="52577" y="32638"/>
                </a:lnTo>
                <a:lnTo>
                  <a:pt x="54736" y="30860"/>
                </a:lnTo>
                <a:lnTo>
                  <a:pt x="55625" y="29717"/>
                </a:lnTo>
                <a:lnTo>
                  <a:pt x="69102" y="29717"/>
                </a:lnTo>
                <a:lnTo>
                  <a:pt x="64388" y="26415"/>
                </a:lnTo>
                <a:lnTo>
                  <a:pt x="62610" y="24637"/>
                </a:lnTo>
                <a:lnTo>
                  <a:pt x="62229" y="23367"/>
                </a:lnTo>
                <a:close/>
              </a:path>
              <a:path w="459104" h="112395">
                <a:moveTo>
                  <a:pt x="69102" y="29717"/>
                </a:moveTo>
                <a:lnTo>
                  <a:pt x="55625" y="29717"/>
                </a:lnTo>
                <a:lnTo>
                  <a:pt x="56514" y="30860"/>
                </a:lnTo>
                <a:lnTo>
                  <a:pt x="58673" y="32638"/>
                </a:lnTo>
                <a:lnTo>
                  <a:pt x="62102" y="34925"/>
                </a:lnTo>
                <a:lnTo>
                  <a:pt x="65658" y="37337"/>
                </a:lnTo>
                <a:lnTo>
                  <a:pt x="97916" y="46735"/>
                </a:lnTo>
                <a:lnTo>
                  <a:pt x="103504" y="40004"/>
                </a:lnTo>
                <a:lnTo>
                  <a:pt x="98297" y="39369"/>
                </a:lnTo>
                <a:lnTo>
                  <a:pt x="93852" y="38480"/>
                </a:lnTo>
                <a:lnTo>
                  <a:pt x="71119" y="31114"/>
                </a:lnTo>
                <a:lnTo>
                  <a:pt x="69102" y="29717"/>
                </a:lnTo>
                <a:close/>
              </a:path>
              <a:path w="459104" h="112395">
                <a:moveTo>
                  <a:pt x="97789" y="16128"/>
                </a:moveTo>
                <a:lnTo>
                  <a:pt x="13588" y="16128"/>
                </a:lnTo>
                <a:lnTo>
                  <a:pt x="13588" y="23367"/>
                </a:lnTo>
                <a:lnTo>
                  <a:pt x="97789" y="23367"/>
                </a:lnTo>
                <a:lnTo>
                  <a:pt x="97789" y="16128"/>
                </a:lnTo>
                <a:close/>
              </a:path>
              <a:path w="459104" h="112395">
                <a:moveTo>
                  <a:pt x="165607" y="63880"/>
                </a:moveTo>
                <a:lnTo>
                  <a:pt x="155955" y="63880"/>
                </a:lnTo>
                <a:lnTo>
                  <a:pt x="155955" y="83819"/>
                </a:lnTo>
                <a:lnTo>
                  <a:pt x="120268" y="83819"/>
                </a:lnTo>
                <a:lnTo>
                  <a:pt x="120268" y="91820"/>
                </a:lnTo>
                <a:lnTo>
                  <a:pt x="151002" y="91820"/>
                </a:lnTo>
                <a:lnTo>
                  <a:pt x="197865" y="89788"/>
                </a:lnTo>
                <a:lnTo>
                  <a:pt x="202691" y="89153"/>
                </a:lnTo>
                <a:lnTo>
                  <a:pt x="202691" y="83565"/>
                </a:lnTo>
                <a:lnTo>
                  <a:pt x="165607" y="83565"/>
                </a:lnTo>
                <a:lnTo>
                  <a:pt x="165607" y="63880"/>
                </a:lnTo>
                <a:close/>
              </a:path>
              <a:path w="459104" h="112395">
                <a:moveTo>
                  <a:pt x="202691" y="81152"/>
                </a:moveTo>
                <a:lnTo>
                  <a:pt x="197738" y="81787"/>
                </a:lnTo>
                <a:lnTo>
                  <a:pt x="191515" y="82295"/>
                </a:lnTo>
                <a:lnTo>
                  <a:pt x="176148" y="83311"/>
                </a:lnTo>
                <a:lnTo>
                  <a:pt x="170052" y="83565"/>
                </a:lnTo>
                <a:lnTo>
                  <a:pt x="202691" y="83565"/>
                </a:lnTo>
                <a:lnTo>
                  <a:pt x="202691" y="81152"/>
                </a:lnTo>
                <a:close/>
              </a:path>
              <a:path w="459104" h="112395">
                <a:moveTo>
                  <a:pt x="190372" y="11429"/>
                </a:moveTo>
                <a:lnTo>
                  <a:pt x="130682" y="11429"/>
                </a:lnTo>
                <a:lnTo>
                  <a:pt x="130682" y="63880"/>
                </a:lnTo>
                <a:lnTo>
                  <a:pt x="191769" y="63880"/>
                </a:lnTo>
                <a:lnTo>
                  <a:pt x="191769" y="56006"/>
                </a:lnTo>
                <a:lnTo>
                  <a:pt x="140080" y="56006"/>
                </a:lnTo>
                <a:lnTo>
                  <a:pt x="140080" y="41401"/>
                </a:lnTo>
                <a:lnTo>
                  <a:pt x="189864" y="41401"/>
                </a:lnTo>
                <a:lnTo>
                  <a:pt x="189864" y="33654"/>
                </a:lnTo>
                <a:lnTo>
                  <a:pt x="140080" y="33654"/>
                </a:lnTo>
                <a:lnTo>
                  <a:pt x="140080" y="19176"/>
                </a:lnTo>
                <a:lnTo>
                  <a:pt x="190372" y="19176"/>
                </a:lnTo>
                <a:lnTo>
                  <a:pt x="190372" y="11429"/>
                </a:lnTo>
                <a:close/>
              </a:path>
              <a:path w="459104" h="112395">
                <a:moveTo>
                  <a:pt x="403225" y="253"/>
                </a:moveTo>
                <a:lnTo>
                  <a:pt x="364743" y="9778"/>
                </a:lnTo>
                <a:lnTo>
                  <a:pt x="361060" y="14604"/>
                </a:lnTo>
                <a:lnTo>
                  <a:pt x="361060" y="25907"/>
                </a:lnTo>
                <a:lnTo>
                  <a:pt x="403225" y="40258"/>
                </a:lnTo>
                <a:lnTo>
                  <a:pt x="412748" y="39899"/>
                </a:lnTo>
                <a:lnTo>
                  <a:pt x="421116" y="38814"/>
                </a:lnTo>
                <a:lnTo>
                  <a:pt x="428317" y="36990"/>
                </a:lnTo>
                <a:lnTo>
                  <a:pt x="434339" y="34416"/>
                </a:lnTo>
                <a:lnTo>
                  <a:pt x="436753" y="33146"/>
                </a:lnTo>
                <a:lnTo>
                  <a:pt x="393826" y="33146"/>
                </a:lnTo>
                <a:lnTo>
                  <a:pt x="386206" y="31876"/>
                </a:lnTo>
                <a:lnTo>
                  <a:pt x="380238" y="29463"/>
                </a:lnTo>
                <a:lnTo>
                  <a:pt x="374395" y="26923"/>
                </a:lnTo>
                <a:lnTo>
                  <a:pt x="371475" y="23875"/>
                </a:lnTo>
                <a:lnTo>
                  <a:pt x="371475" y="16509"/>
                </a:lnTo>
                <a:lnTo>
                  <a:pt x="374268" y="13461"/>
                </a:lnTo>
                <a:lnTo>
                  <a:pt x="385825" y="8635"/>
                </a:lnTo>
                <a:lnTo>
                  <a:pt x="393572" y="7492"/>
                </a:lnTo>
                <a:lnTo>
                  <a:pt x="436675" y="7492"/>
                </a:lnTo>
                <a:lnTo>
                  <a:pt x="434339" y="6222"/>
                </a:lnTo>
                <a:lnTo>
                  <a:pt x="428317" y="3629"/>
                </a:lnTo>
                <a:lnTo>
                  <a:pt x="421116" y="1762"/>
                </a:lnTo>
                <a:lnTo>
                  <a:pt x="412748" y="633"/>
                </a:lnTo>
                <a:lnTo>
                  <a:pt x="403225" y="253"/>
                </a:lnTo>
                <a:close/>
              </a:path>
              <a:path w="459104" h="112395">
                <a:moveTo>
                  <a:pt x="436675" y="7492"/>
                </a:moveTo>
                <a:lnTo>
                  <a:pt x="412495" y="7492"/>
                </a:lnTo>
                <a:lnTo>
                  <a:pt x="420115" y="8635"/>
                </a:lnTo>
                <a:lnTo>
                  <a:pt x="431926" y="13461"/>
                </a:lnTo>
                <a:lnTo>
                  <a:pt x="434975" y="16509"/>
                </a:lnTo>
                <a:lnTo>
                  <a:pt x="434975" y="23875"/>
                </a:lnTo>
                <a:lnTo>
                  <a:pt x="431926" y="26923"/>
                </a:lnTo>
                <a:lnTo>
                  <a:pt x="426084" y="29463"/>
                </a:lnTo>
                <a:lnTo>
                  <a:pt x="420242" y="31876"/>
                </a:lnTo>
                <a:lnTo>
                  <a:pt x="412622" y="33146"/>
                </a:lnTo>
                <a:lnTo>
                  <a:pt x="436753" y="33146"/>
                </a:lnTo>
                <a:lnTo>
                  <a:pt x="441578" y="30606"/>
                </a:lnTo>
                <a:lnTo>
                  <a:pt x="445134" y="25907"/>
                </a:lnTo>
                <a:lnTo>
                  <a:pt x="445134" y="14858"/>
                </a:lnTo>
                <a:lnTo>
                  <a:pt x="441578" y="10159"/>
                </a:lnTo>
                <a:lnTo>
                  <a:pt x="436675" y="7492"/>
                </a:lnTo>
                <a:close/>
              </a:path>
              <a:path w="459104" h="112395">
                <a:moveTo>
                  <a:pt x="343026" y="53212"/>
                </a:moveTo>
                <a:lnTo>
                  <a:pt x="231647" y="53212"/>
                </a:lnTo>
                <a:lnTo>
                  <a:pt x="231647" y="61086"/>
                </a:lnTo>
                <a:lnTo>
                  <a:pt x="343026" y="61086"/>
                </a:lnTo>
                <a:lnTo>
                  <a:pt x="343026" y="53212"/>
                </a:lnTo>
                <a:close/>
              </a:path>
              <a:path w="459104" h="112395">
                <a:moveTo>
                  <a:pt x="330200" y="6222"/>
                </a:moveTo>
                <a:lnTo>
                  <a:pt x="245109" y="6222"/>
                </a:lnTo>
                <a:lnTo>
                  <a:pt x="245109" y="14096"/>
                </a:lnTo>
                <a:lnTo>
                  <a:pt x="319404" y="14096"/>
                </a:lnTo>
                <a:lnTo>
                  <a:pt x="318769" y="20065"/>
                </a:lnTo>
                <a:lnTo>
                  <a:pt x="317753" y="27304"/>
                </a:lnTo>
                <a:lnTo>
                  <a:pt x="316356" y="35813"/>
                </a:lnTo>
                <a:lnTo>
                  <a:pt x="313816" y="50164"/>
                </a:lnTo>
                <a:lnTo>
                  <a:pt x="313181" y="53212"/>
                </a:lnTo>
                <a:lnTo>
                  <a:pt x="322579" y="53212"/>
                </a:lnTo>
                <a:lnTo>
                  <a:pt x="323088" y="51561"/>
                </a:lnTo>
                <a:lnTo>
                  <a:pt x="323595" y="48767"/>
                </a:lnTo>
                <a:lnTo>
                  <a:pt x="325881" y="36829"/>
                </a:lnTo>
                <a:lnTo>
                  <a:pt x="326516" y="32638"/>
                </a:lnTo>
                <a:lnTo>
                  <a:pt x="327514" y="27304"/>
                </a:lnTo>
                <a:lnTo>
                  <a:pt x="328167" y="23494"/>
                </a:lnTo>
                <a:lnTo>
                  <a:pt x="328675" y="19050"/>
                </a:lnTo>
                <a:lnTo>
                  <a:pt x="329370" y="14096"/>
                </a:lnTo>
                <a:lnTo>
                  <a:pt x="329818" y="10286"/>
                </a:lnTo>
                <a:lnTo>
                  <a:pt x="330200" y="6222"/>
                </a:lnTo>
                <a:close/>
              </a:path>
              <a:path w="459104" h="112395">
                <a:moveTo>
                  <a:pt x="217677" y="888"/>
                </a:moveTo>
                <a:lnTo>
                  <a:pt x="208152" y="888"/>
                </a:lnTo>
                <a:lnTo>
                  <a:pt x="208152" y="112140"/>
                </a:lnTo>
                <a:lnTo>
                  <a:pt x="217677" y="112140"/>
                </a:lnTo>
                <a:lnTo>
                  <a:pt x="217677" y="888"/>
                </a:lnTo>
                <a:close/>
              </a:path>
              <a:path w="459104" h="112395">
                <a:moveTo>
                  <a:pt x="77850" y="0"/>
                </a:moveTo>
                <a:lnTo>
                  <a:pt x="33400" y="0"/>
                </a:lnTo>
                <a:lnTo>
                  <a:pt x="33400" y="7365"/>
                </a:lnTo>
                <a:lnTo>
                  <a:pt x="77850" y="7365"/>
                </a:lnTo>
                <a:lnTo>
                  <a:pt x="778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982080" y="5477383"/>
            <a:ext cx="226949" cy="111251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260972" y="5476875"/>
            <a:ext cx="216915" cy="114046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59637" y="5693790"/>
            <a:ext cx="214985" cy="111251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239532" y="5693790"/>
            <a:ext cx="109461" cy="10998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397888" y="5695441"/>
            <a:ext cx="111379" cy="10960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565783" y="5693790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134111" y="65278"/>
                </a:moveTo>
                <a:lnTo>
                  <a:pt x="124714" y="65278"/>
                </a:lnTo>
                <a:lnTo>
                  <a:pt x="124714" y="109982"/>
                </a:lnTo>
                <a:lnTo>
                  <a:pt x="205612" y="109982"/>
                </a:lnTo>
                <a:lnTo>
                  <a:pt x="205612" y="102362"/>
                </a:lnTo>
                <a:lnTo>
                  <a:pt x="134111" y="102362"/>
                </a:lnTo>
                <a:lnTo>
                  <a:pt x="134111" y="85851"/>
                </a:lnTo>
                <a:lnTo>
                  <a:pt x="205612" y="85851"/>
                </a:lnTo>
                <a:lnTo>
                  <a:pt x="205612" y="78105"/>
                </a:lnTo>
                <a:lnTo>
                  <a:pt x="134111" y="78105"/>
                </a:lnTo>
                <a:lnTo>
                  <a:pt x="134111" y="65278"/>
                </a:lnTo>
                <a:close/>
              </a:path>
              <a:path w="452755" h="111760">
                <a:moveTo>
                  <a:pt x="205612" y="85851"/>
                </a:moveTo>
                <a:lnTo>
                  <a:pt x="196341" y="85851"/>
                </a:lnTo>
                <a:lnTo>
                  <a:pt x="196341" y="102362"/>
                </a:lnTo>
                <a:lnTo>
                  <a:pt x="205612" y="102362"/>
                </a:lnTo>
                <a:lnTo>
                  <a:pt x="205612" y="85851"/>
                </a:lnTo>
                <a:close/>
              </a:path>
              <a:path w="452755" h="111760">
                <a:moveTo>
                  <a:pt x="205612" y="65278"/>
                </a:moveTo>
                <a:lnTo>
                  <a:pt x="196341" y="65278"/>
                </a:lnTo>
                <a:lnTo>
                  <a:pt x="196341" y="78105"/>
                </a:lnTo>
                <a:lnTo>
                  <a:pt x="205612" y="78105"/>
                </a:lnTo>
                <a:lnTo>
                  <a:pt x="205612" y="65278"/>
                </a:lnTo>
                <a:close/>
              </a:path>
              <a:path w="452755" h="111760">
                <a:moveTo>
                  <a:pt x="45310" y="87249"/>
                </a:moveTo>
                <a:lnTo>
                  <a:pt x="36448" y="87249"/>
                </a:lnTo>
                <a:lnTo>
                  <a:pt x="37083" y="88900"/>
                </a:lnTo>
                <a:lnTo>
                  <a:pt x="38173" y="91059"/>
                </a:lnTo>
                <a:lnTo>
                  <a:pt x="40893" y="95758"/>
                </a:lnTo>
                <a:lnTo>
                  <a:pt x="42544" y="98044"/>
                </a:lnTo>
                <a:lnTo>
                  <a:pt x="44450" y="100203"/>
                </a:lnTo>
                <a:lnTo>
                  <a:pt x="46608" y="102743"/>
                </a:lnTo>
                <a:lnTo>
                  <a:pt x="50291" y="106172"/>
                </a:lnTo>
                <a:lnTo>
                  <a:pt x="52069" y="107696"/>
                </a:lnTo>
                <a:lnTo>
                  <a:pt x="57276" y="111251"/>
                </a:lnTo>
                <a:lnTo>
                  <a:pt x="60578" y="109474"/>
                </a:lnTo>
                <a:lnTo>
                  <a:pt x="62991" y="107950"/>
                </a:lnTo>
                <a:lnTo>
                  <a:pt x="66293" y="104901"/>
                </a:lnTo>
                <a:lnTo>
                  <a:pt x="68198" y="102743"/>
                </a:lnTo>
                <a:lnTo>
                  <a:pt x="69278" y="101473"/>
                </a:lnTo>
                <a:lnTo>
                  <a:pt x="57276" y="101473"/>
                </a:lnTo>
                <a:lnTo>
                  <a:pt x="55371" y="99949"/>
                </a:lnTo>
                <a:lnTo>
                  <a:pt x="46989" y="89916"/>
                </a:lnTo>
                <a:lnTo>
                  <a:pt x="45310" y="87249"/>
                </a:lnTo>
                <a:close/>
              </a:path>
              <a:path w="452755" h="111760">
                <a:moveTo>
                  <a:pt x="41020" y="69723"/>
                </a:moveTo>
                <a:lnTo>
                  <a:pt x="31622" y="69723"/>
                </a:lnTo>
                <a:lnTo>
                  <a:pt x="31622" y="74930"/>
                </a:lnTo>
                <a:lnTo>
                  <a:pt x="31114" y="78105"/>
                </a:lnTo>
                <a:lnTo>
                  <a:pt x="30098" y="81025"/>
                </a:lnTo>
                <a:lnTo>
                  <a:pt x="29082" y="84074"/>
                </a:lnTo>
                <a:lnTo>
                  <a:pt x="27431" y="87375"/>
                </a:lnTo>
                <a:lnTo>
                  <a:pt x="24891" y="91059"/>
                </a:lnTo>
                <a:lnTo>
                  <a:pt x="22859" y="94234"/>
                </a:lnTo>
                <a:lnTo>
                  <a:pt x="20446" y="96900"/>
                </a:lnTo>
                <a:lnTo>
                  <a:pt x="17653" y="99313"/>
                </a:lnTo>
                <a:lnTo>
                  <a:pt x="14858" y="101600"/>
                </a:lnTo>
                <a:lnTo>
                  <a:pt x="11937" y="103632"/>
                </a:lnTo>
                <a:lnTo>
                  <a:pt x="8889" y="105410"/>
                </a:lnTo>
                <a:lnTo>
                  <a:pt x="15366" y="111125"/>
                </a:lnTo>
                <a:lnTo>
                  <a:pt x="36448" y="87249"/>
                </a:lnTo>
                <a:lnTo>
                  <a:pt x="45310" y="87249"/>
                </a:lnTo>
                <a:lnTo>
                  <a:pt x="44830" y="86487"/>
                </a:lnTo>
                <a:lnTo>
                  <a:pt x="43306" y="83312"/>
                </a:lnTo>
                <a:lnTo>
                  <a:pt x="42417" y="80518"/>
                </a:lnTo>
                <a:lnTo>
                  <a:pt x="41401" y="77724"/>
                </a:lnTo>
                <a:lnTo>
                  <a:pt x="41052" y="74930"/>
                </a:lnTo>
                <a:lnTo>
                  <a:pt x="41020" y="69723"/>
                </a:lnTo>
                <a:close/>
              </a:path>
              <a:path w="452755" h="111760">
                <a:moveTo>
                  <a:pt x="87053" y="87249"/>
                </a:moveTo>
                <a:lnTo>
                  <a:pt x="78359" y="87249"/>
                </a:lnTo>
                <a:lnTo>
                  <a:pt x="78866" y="88900"/>
                </a:lnTo>
                <a:lnTo>
                  <a:pt x="99059" y="111125"/>
                </a:lnTo>
                <a:lnTo>
                  <a:pt x="105283" y="105410"/>
                </a:lnTo>
                <a:lnTo>
                  <a:pt x="102234" y="103632"/>
                </a:lnTo>
                <a:lnTo>
                  <a:pt x="99314" y="101600"/>
                </a:lnTo>
                <a:lnTo>
                  <a:pt x="96647" y="99313"/>
                </a:lnTo>
                <a:lnTo>
                  <a:pt x="93979" y="96900"/>
                </a:lnTo>
                <a:lnTo>
                  <a:pt x="91566" y="94234"/>
                </a:lnTo>
                <a:lnTo>
                  <a:pt x="89250" y="90805"/>
                </a:lnTo>
                <a:lnTo>
                  <a:pt x="87053" y="87249"/>
                </a:lnTo>
                <a:close/>
              </a:path>
              <a:path w="452755" h="111760">
                <a:moveTo>
                  <a:pt x="82803" y="69723"/>
                </a:moveTo>
                <a:lnTo>
                  <a:pt x="73659" y="69723"/>
                </a:lnTo>
                <a:lnTo>
                  <a:pt x="73617" y="74930"/>
                </a:lnTo>
                <a:lnTo>
                  <a:pt x="73152" y="77724"/>
                </a:lnTo>
                <a:lnTo>
                  <a:pt x="71373" y="83312"/>
                </a:lnTo>
                <a:lnTo>
                  <a:pt x="69849" y="86487"/>
                </a:lnTo>
                <a:lnTo>
                  <a:pt x="67690" y="89916"/>
                </a:lnTo>
                <a:lnTo>
                  <a:pt x="66293" y="92329"/>
                </a:lnTo>
                <a:lnTo>
                  <a:pt x="57276" y="101473"/>
                </a:lnTo>
                <a:lnTo>
                  <a:pt x="69278" y="101473"/>
                </a:lnTo>
                <a:lnTo>
                  <a:pt x="78359" y="87249"/>
                </a:lnTo>
                <a:lnTo>
                  <a:pt x="87053" y="87249"/>
                </a:lnTo>
                <a:lnTo>
                  <a:pt x="85343" y="84074"/>
                </a:lnTo>
                <a:lnTo>
                  <a:pt x="84328" y="81025"/>
                </a:lnTo>
                <a:lnTo>
                  <a:pt x="83311" y="78105"/>
                </a:lnTo>
                <a:lnTo>
                  <a:pt x="82803" y="74930"/>
                </a:lnTo>
                <a:lnTo>
                  <a:pt x="82803" y="69723"/>
                </a:lnTo>
                <a:close/>
              </a:path>
              <a:path w="452755" h="111760">
                <a:moveTo>
                  <a:pt x="220853" y="49657"/>
                </a:moveTo>
                <a:lnTo>
                  <a:pt x="109473" y="49657"/>
                </a:lnTo>
                <a:lnTo>
                  <a:pt x="109473" y="57404"/>
                </a:lnTo>
                <a:lnTo>
                  <a:pt x="220853" y="57404"/>
                </a:lnTo>
                <a:lnTo>
                  <a:pt x="220853" y="49657"/>
                </a:lnTo>
                <a:close/>
              </a:path>
              <a:path w="452755" h="111760">
                <a:moveTo>
                  <a:pt x="404367" y="13716"/>
                </a:moveTo>
                <a:lnTo>
                  <a:pt x="350011" y="13716"/>
                </a:lnTo>
                <a:lnTo>
                  <a:pt x="350011" y="85089"/>
                </a:lnTo>
                <a:lnTo>
                  <a:pt x="367665" y="85089"/>
                </a:lnTo>
                <a:lnTo>
                  <a:pt x="374522" y="84962"/>
                </a:lnTo>
                <a:lnTo>
                  <a:pt x="381380" y="84709"/>
                </a:lnTo>
                <a:lnTo>
                  <a:pt x="388747" y="84582"/>
                </a:lnTo>
                <a:lnTo>
                  <a:pt x="395859" y="84074"/>
                </a:lnTo>
                <a:lnTo>
                  <a:pt x="402590" y="83438"/>
                </a:lnTo>
                <a:lnTo>
                  <a:pt x="414019" y="82169"/>
                </a:lnTo>
                <a:lnTo>
                  <a:pt x="416686" y="81661"/>
                </a:lnTo>
                <a:lnTo>
                  <a:pt x="416686" y="77216"/>
                </a:lnTo>
                <a:lnTo>
                  <a:pt x="359409" y="77216"/>
                </a:lnTo>
                <a:lnTo>
                  <a:pt x="359409" y="21462"/>
                </a:lnTo>
                <a:lnTo>
                  <a:pt x="404367" y="21462"/>
                </a:lnTo>
                <a:lnTo>
                  <a:pt x="404367" y="13716"/>
                </a:lnTo>
                <a:close/>
              </a:path>
              <a:path w="452755" h="111760">
                <a:moveTo>
                  <a:pt x="416686" y="74041"/>
                </a:moveTo>
                <a:lnTo>
                  <a:pt x="359409" y="77216"/>
                </a:lnTo>
                <a:lnTo>
                  <a:pt x="416686" y="77216"/>
                </a:lnTo>
                <a:lnTo>
                  <a:pt x="416686" y="74041"/>
                </a:lnTo>
                <a:close/>
              </a:path>
              <a:path w="452755" h="111760">
                <a:moveTo>
                  <a:pt x="39369" y="3810"/>
                </a:moveTo>
                <a:lnTo>
                  <a:pt x="21589" y="3810"/>
                </a:lnTo>
                <a:lnTo>
                  <a:pt x="14223" y="6476"/>
                </a:lnTo>
                <a:lnTo>
                  <a:pt x="8508" y="11684"/>
                </a:lnTo>
                <a:lnTo>
                  <a:pt x="2793" y="17018"/>
                </a:lnTo>
                <a:lnTo>
                  <a:pt x="0" y="23368"/>
                </a:lnTo>
                <a:lnTo>
                  <a:pt x="0" y="38226"/>
                </a:lnTo>
                <a:lnTo>
                  <a:pt x="2793" y="44704"/>
                </a:lnTo>
                <a:lnTo>
                  <a:pt x="8508" y="49911"/>
                </a:lnTo>
                <a:lnTo>
                  <a:pt x="14223" y="55245"/>
                </a:lnTo>
                <a:lnTo>
                  <a:pt x="21589" y="57912"/>
                </a:lnTo>
                <a:lnTo>
                  <a:pt x="39369" y="57912"/>
                </a:lnTo>
                <a:lnTo>
                  <a:pt x="46608" y="55245"/>
                </a:lnTo>
                <a:lnTo>
                  <a:pt x="52602" y="49657"/>
                </a:lnTo>
                <a:lnTo>
                  <a:pt x="23875" y="49657"/>
                </a:lnTo>
                <a:lnTo>
                  <a:pt x="18795" y="47879"/>
                </a:lnTo>
                <a:lnTo>
                  <a:pt x="11810" y="40386"/>
                </a:lnTo>
                <a:lnTo>
                  <a:pt x="10032" y="35941"/>
                </a:lnTo>
                <a:lnTo>
                  <a:pt x="10032" y="25654"/>
                </a:lnTo>
                <a:lnTo>
                  <a:pt x="11810" y="21209"/>
                </a:lnTo>
                <a:lnTo>
                  <a:pt x="18795" y="13970"/>
                </a:lnTo>
                <a:lnTo>
                  <a:pt x="23875" y="12192"/>
                </a:lnTo>
                <a:lnTo>
                  <a:pt x="52868" y="12192"/>
                </a:lnTo>
                <a:lnTo>
                  <a:pt x="46608" y="6476"/>
                </a:lnTo>
                <a:lnTo>
                  <a:pt x="39369" y="3810"/>
                </a:lnTo>
                <a:close/>
              </a:path>
              <a:path w="452755" h="111760">
                <a:moveTo>
                  <a:pt x="52868" y="12192"/>
                </a:moveTo>
                <a:lnTo>
                  <a:pt x="37210" y="12192"/>
                </a:lnTo>
                <a:lnTo>
                  <a:pt x="42290" y="13970"/>
                </a:lnTo>
                <a:lnTo>
                  <a:pt x="49275" y="21209"/>
                </a:lnTo>
                <a:lnTo>
                  <a:pt x="50926" y="25654"/>
                </a:lnTo>
                <a:lnTo>
                  <a:pt x="50926" y="35941"/>
                </a:lnTo>
                <a:lnTo>
                  <a:pt x="49275" y="40386"/>
                </a:lnTo>
                <a:lnTo>
                  <a:pt x="42290" y="47879"/>
                </a:lnTo>
                <a:lnTo>
                  <a:pt x="37210" y="49657"/>
                </a:lnTo>
                <a:lnTo>
                  <a:pt x="52602" y="49657"/>
                </a:lnTo>
                <a:lnTo>
                  <a:pt x="58038" y="44704"/>
                </a:lnTo>
                <a:lnTo>
                  <a:pt x="60833" y="38226"/>
                </a:lnTo>
                <a:lnTo>
                  <a:pt x="60833" y="23368"/>
                </a:lnTo>
                <a:lnTo>
                  <a:pt x="58038" y="17018"/>
                </a:lnTo>
                <a:lnTo>
                  <a:pt x="52868" y="12192"/>
                </a:lnTo>
                <a:close/>
              </a:path>
              <a:path w="452755" h="111760">
                <a:moveTo>
                  <a:pt x="246506" y="10668"/>
                </a:moveTo>
                <a:lnTo>
                  <a:pt x="236981" y="10668"/>
                </a:lnTo>
                <a:lnTo>
                  <a:pt x="236981" y="83947"/>
                </a:lnTo>
                <a:lnTo>
                  <a:pt x="256285" y="83947"/>
                </a:lnTo>
                <a:lnTo>
                  <a:pt x="263271" y="83820"/>
                </a:lnTo>
                <a:lnTo>
                  <a:pt x="269747" y="83566"/>
                </a:lnTo>
                <a:lnTo>
                  <a:pt x="276478" y="83438"/>
                </a:lnTo>
                <a:lnTo>
                  <a:pt x="283464" y="82804"/>
                </a:lnTo>
                <a:lnTo>
                  <a:pt x="297687" y="80772"/>
                </a:lnTo>
                <a:lnTo>
                  <a:pt x="303148" y="79883"/>
                </a:lnTo>
                <a:lnTo>
                  <a:pt x="307085" y="79121"/>
                </a:lnTo>
                <a:lnTo>
                  <a:pt x="307085" y="75946"/>
                </a:lnTo>
                <a:lnTo>
                  <a:pt x="246506" y="75946"/>
                </a:lnTo>
                <a:lnTo>
                  <a:pt x="246506" y="10668"/>
                </a:lnTo>
                <a:close/>
              </a:path>
              <a:path w="452755" h="111760">
                <a:moveTo>
                  <a:pt x="307085" y="71374"/>
                </a:moveTo>
                <a:lnTo>
                  <a:pt x="246506" y="75946"/>
                </a:lnTo>
                <a:lnTo>
                  <a:pt x="307085" y="75946"/>
                </a:lnTo>
                <a:lnTo>
                  <a:pt x="307085" y="71374"/>
                </a:lnTo>
                <a:close/>
              </a:path>
              <a:path w="452755" h="111760">
                <a:moveTo>
                  <a:pt x="170179" y="635"/>
                </a:moveTo>
                <a:lnTo>
                  <a:pt x="160147" y="635"/>
                </a:lnTo>
                <a:lnTo>
                  <a:pt x="160147" y="7874"/>
                </a:lnTo>
                <a:lnTo>
                  <a:pt x="158749" y="11175"/>
                </a:lnTo>
                <a:lnTo>
                  <a:pt x="155955" y="14478"/>
                </a:lnTo>
                <a:lnTo>
                  <a:pt x="153161" y="17907"/>
                </a:lnTo>
                <a:lnTo>
                  <a:pt x="149478" y="20955"/>
                </a:lnTo>
                <a:lnTo>
                  <a:pt x="116840" y="34544"/>
                </a:lnTo>
                <a:lnTo>
                  <a:pt x="122428" y="40894"/>
                </a:lnTo>
                <a:lnTo>
                  <a:pt x="148971" y="30734"/>
                </a:lnTo>
                <a:lnTo>
                  <a:pt x="153161" y="28321"/>
                </a:lnTo>
                <a:lnTo>
                  <a:pt x="156844" y="25654"/>
                </a:lnTo>
                <a:lnTo>
                  <a:pt x="159765" y="22733"/>
                </a:lnTo>
                <a:lnTo>
                  <a:pt x="162814" y="19938"/>
                </a:lnTo>
                <a:lnTo>
                  <a:pt x="164591" y="17399"/>
                </a:lnTo>
                <a:lnTo>
                  <a:pt x="165227" y="15367"/>
                </a:lnTo>
                <a:lnTo>
                  <a:pt x="175062" y="15367"/>
                </a:lnTo>
                <a:lnTo>
                  <a:pt x="174371" y="14478"/>
                </a:lnTo>
                <a:lnTo>
                  <a:pt x="171577" y="11175"/>
                </a:lnTo>
                <a:lnTo>
                  <a:pt x="170179" y="7874"/>
                </a:lnTo>
                <a:lnTo>
                  <a:pt x="170179" y="635"/>
                </a:lnTo>
                <a:close/>
              </a:path>
              <a:path w="452755" h="111760">
                <a:moveTo>
                  <a:pt x="175062" y="15367"/>
                </a:moveTo>
                <a:lnTo>
                  <a:pt x="165227" y="15367"/>
                </a:lnTo>
                <a:lnTo>
                  <a:pt x="165734" y="17399"/>
                </a:lnTo>
                <a:lnTo>
                  <a:pt x="167512" y="19938"/>
                </a:lnTo>
                <a:lnTo>
                  <a:pt x="173481" y="25654"/>
                </a:lnTo>
                <a:lnTo>
                  <a:pt x="177037" y="28321"/>
                </a:lnTo>
                <a:lnTo>
                  <a:pt x="181355" y="30734"/>
                </a:lnTo>
                <a:lnTo>
                  <a:pt x="186054" y="33655"/>
                </a:lnTo>
                <a:lnTo>
                  <a:pt x="191008" y="35813"/>
                </a:lnTo>
                <a:lnTo>
                  <a:pt x="201294" y="39116"/>
                </a:lnTo>
                <a:lnTo>
                  <a:pt x="205231" y="40259"/>
                </a:lnTo>
                <a:lnTo>
                  <a:pt x="207772" y="40894"/>
                </a:lnTo>
                <a:lnTo>
                  <a:pt x="213486" y="34544"/>
                </a:lnTo>
                <a:lnTo>
                  <a:pt x="211328" y="34162"/>
                </a:lnTo>
                <a:lnTo>
                  <a:pt x="195579" y="29083"/>
                </a:lnTo>
                <a:lnTo>
                  <a:pt x="190118" y="26543"/>
                </a:lnTo>
                <a:lnTo>
                  <a:pt x="185165" y="23622"/>
                </a:lnTo>
                <a:lnTo>
                  <a:pt x="180721" y="20955"/>
                </a:lnTo>
                <a:lnTo>
                  <a:pt x="177037" y="17907"/>
                </a:lnTo>
                <a:lnTo>
                  <a:pt x="175062" y="15367"/>
                </a:lnTo>
                <a:close/>
              </a:path>
              <a:path w="452755" h="111760">
                <a:moveTo>
                  <a:pt x="434212" y="0"/>
                </a:moveTo>
                <a:lnTo>
                  <a:pt x="424815" y="0"/>
                </a:lnTo>
                <a:lnTo>
                  <a:pt x="424815" y="111251"/>
                </a:lnTo>
                <a:lnTo>
                  <a:pt x="434212" y="111251"/>
                </a:lnTo>
                <a:lnTo>
                  <a:pt x="434212" y="53339"/>
                </a:lnTo>
                <a:lnTo>
                  <a:pt x="452247" y="53339"/>
                </a:lnTo>
                <a:lnTo>
                  <a:pt x="452247" y="45338"/>
                </a:lnTo>
                <a:lnTo>
                  <a:pt x="434212" y="45338"/>
                </a:lnTo>
                <a:lnTo>
                  <a:pt x="434212" y="0"/>
                </a:lnTo>
                <a:close/>
              </a:path>
              <a:path w="452755" h="111760">
                <a:moveTo>
                  <a:pt x="324739" y="0"/>
                </a:moveTo>
                <a:lnTo>
                  <a:pt x="315214" y="0"/>
                </a:lnTo>
                <a:lnTo>
                  <a:pt x="315214" y="111251"/>
                </a:lnTo>
                <a:lnTo>
                  <a:pt x="324739" y="111251"/>
                </a:lnTo>
                <a:lnTo>
                  <a:pt x="324739" y="0"/>
                </a:lnTo>
                <a:close/>
              </a:path>
              <a:path w="452755" h="111760">
                <a:moveTo>
                  <a:pt x="95630" y="0"/>
                </a:moveTo>
                <a:lnTo>
                  <a:pt x="86233" y="0"/>
                </a:lnTo>
                <a:lnTo>
                  <a:pt x="86233" y="64008"/>
                </a:lnTo>
                <a:lnTo>
                  <a:pt x="95630" y="64008"/>
                </a:lnTo>
                <a:lnTo>
                  <a:pt x="9563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027301" y="578744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7958" y="594385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75" y="5910198"/>
            <a:ext cx="683895" cy="113664"/>
          </a:xfrm>
          <a:custGeom>
            <a:avLst/>
            <a:gdLst/>
            <a:ahLst/>
            <a:cxnLst/>
            <a:rect l="l" t="t" r="r" b="b"/>
            <a:pathLst>
              <a:path w="683894" h="113664">
                <a:moveTo>
                  <a:pt x="291858" y="70357"/>
                </a:moveTo>
                <a:lnTo>
                  <a:pt x="254165" y="80518"/>
                </a:lnTo>
                <a:lnTo>
                  <a:pt x="250621" y="85725"/>
                </a:lnTo>
                <a:lnTo>
                  <a:pt x="250621" y="98170"/>
                </a:lnTo>
                <a:lnTo>
                  <a:pt x="291858" y="113411"/>
                </a:lnTo>
                <a:lnTo>
                  <a:pt x="301253" y="113031"/>
                </a:lnTo>
                <a:lnTo>
                  <a:pt x="309465" y="111902"/>
                </a:lnTo>
                <a:lnTo>
                  <a:pt x="316513" y="110035"/>
                </a:lnTo>
                <a:lnTo>
                  <a:pt x="322414" y="107442"/>
                </a:lnTo>
                <a:lnTo>
                  <a:pt x="325034" y="105918"/>
                </a:lnTo>
                <a:lnTo>
                  <a:pt x="282663" y="105918"/>
                </a:lnTo>
                <a:lnTo>
                  <a:pt x="275183" y="104648"/>
                </a:lnTo>
                <a:lnTo>
                  <a:pt x="269405" y="102107"/>
                </a:lnTo>
                <a:lnTo>
                  <a:pt x="263626" y="99694"/>
                </a:lnTo>
                <a:lnTo>
                  <a:pt x="260731" y="96265"/>
                </a:lnTo>
                <a:lnTo>
                  <a:pt x="260731" y="87756"/>
                </a:lnTo>
                <a:lnTo>
                  <a:pt x="263626" y="84200"/>
                </a:lnTo>
                <a:lnTo>
                  <a:pt x="269405" y="81787"/>
                </a:lnTo>
                <a:lnTo>
                  <a:pt x="275183" y="79248"/>
                </a:lnTo>
                <a:lnTo>
                  <a:pt x="282663" y="77977"/>
                </a:lnTo>
                <a:lnTo>
                  <a:pt x="325034" y="77977"/>
                </a:lnTo>
                <a:lnTo>
                  <a:pt x="322414" y="76453"/>
                </a:lnTo>
                <a:lnTo>
                  <a:pt x="316513" y="73787"/>
                </a:lnTo>
                <a:lnTo>
                  <a:pt x="309465" y="71881"/>
                </a:lnTo>
                <a:lnTo>
                  <a:pt x="301253" y="70738"/>
                </a:lnTo>
                <a:lnTo>
                  <a:pt x="291858" y="70357"/>
                </a:lnTo>
                <a:close/>
              </a:path>
              <a:path w="683894" h="113664">
                <a:moveTo>
                  <a:pt x="325034" y="77977"/>
                </a:moveTo>
                <a:lnTo>
                  <a:pt x="300875" y="77977"/>
                </a:lnTo>
                <a:lnTo>
                  <a:pt x="308292" y="79248"/>
                </a:lnTo>
                <a:lnTo>
                  <a:pt x="314159" y="81787"/>
                </a:lnTo>
                <a:lnTo>
                  <a:pt x="319874" y="84200"/>
                </a:lnTo>
                <a:lnTo>
                  <a:pt x="322795" y="87756"/>
                </a:lnTo>
                <a:lnTo>
                  <a:pt x="322795" y="96265"/>
                </a:lnTo>
                <a:lnTo>
                  <a:pt x="319874" y="99694"/>
                </a:lnTo>
                <a:lnTo>
                  <a:pt x="314159" y="102107"/>
                </a:lnTo>
                <a:lnTo>
                  <a:pt x="308292" y="104648"/>
                </a:lnTo>
                <a:lnTo>
                  <a:pt x="300875" y="105918"/>
                </a:lnTo>
                <a:lnTo>
                  <a:pt x="325034" y="105918"/>
                </a:lnTo>
                <a:lnTo>
                  <a:pt x="329399" y="103377"/>
                </a:lnTo>
                <a:lnTo>
                  <a:pt x="332955" y="98170"/>
                </a:lnTo>
                <a:lnTo>
                  <a:pt x="332955" y="85725"/>
                </a:lnTo>
                <a:lnTo>
                  <a:pt x="329399" y="80518"/>
                </a:lnTo>
                <a:lnTo>
                  <a:pt x="325034" y="77977"/>
                </a:lnTo>
                <a:close/>
              </a:path>
              <a:path w="683894" h="113664">
                <a:moveTo>
                  <a:pt x="669378" y="76962"/>
                </a:moveTo>
                <a:lnTo>
                  <a:pt x="622642" y="79501"/>
                </a:lnTo>
                <a:lnTo>
                  <a:pt x="585812" y="79628"/>
                </a:lnTo>
                <a:lnTo>
                  <a:pt x="585812" y="87630"/>
                </a:lnTo>
                <a:lnTo>
                  <a:pt x="628064" y="87362"/>
                </a:lnTo>
                <a:lnTo>
                  <a:pt x="669378" y="84962"/>
                </a:lnTo>
                <a:lnTo>
                  <a:pt x="669378" y="76962"/>
                </a:lnTo>
                <a:close/>
              </a:path>
              <a:path w="683894" h="113664">
                <a:moveTo>
                  <a:pt x="496404" y="74168"/>
                </a:moveTo>
                <a:lnTo>
                  <a:pt x="487006" y="74168"/>
                </a:lnTo>
                <a:lnTo>
                  <a:pt x="487006" y="108838"/>
                </a:lnTo>
                <a:lnTo>
                  <a:pt x="567651" y="108838"/>
                </a:lnTo>
                <a:lnTo>
                  <a:pt x="567651" y="101092"/>
                </a:lnTo>
                <a:lnTo>
                  <a:pt x="496404" y="101092"/>
                </a:lnTo>
                <a:lnTo>
                  <a:pt x="496404" y="74168"/>
                </a:lnTo>
                <a:close/>
              </a:path>
              <a:path w="683894" h="113664">
                <a:moveTo>
                  <a:pt x="564730" y="0"/>
                </a:moveTo>
                <a:lnTo>
                  <a:pt x="555332" y="0"/>
                </a:lnTo>
                <a:lnTo>
                  <a:pt x="555332" y="80771"/>
                </a:lnTo>
                <a:lnTo>
                  <a:pt x="564730" y="80771"/>
                </a:lnTo>
                <a:lnTo>
                  <a:pt x="564730" y="0"/>
                </a:lnTo>
                <a:close/>
              </a:path>
              <a:path w="683894" h="113664">
                <a:moveTo>
                  <a:pt x="508088" y="3937"/>
                </a:moveTo>
                <a:lnTo>
                  <a:pt x="490308" y="3937"/>
                </a:lnTo>
                <a:lnTo>
                  <a:pt x="482942" y="6731"/>
                </a:lnTo>
                <a:lnTo>
                  <a:pt x="477100" y="12318"/>
                </a:lnTo>
                <a:lnTo>
                  <a:pt x="471639" y="17780"/>
                </a:lnTo>
                <a:lnTo>
                  <a:pt x="468718" y="24383"/>
                </a:lnTo>
                <a:lnTo>
                  <a:pt x="468718" y="39877"/>
                </a:lnTo>
                <a:lnTo>
                  <a:pt x="471639" y="46481"/>
                </a:lnTo>
                <a:lnTo>
                  <a:pt x="477227" y="52069"/>
                </a:lnTo>
                <a:lnTo>
                  <a:pt x="482942" y="57531"/>
                </a:lnTo>
                <a:lnTo>
                  <a:pt x="490308" y="60325"/>
                </a:lnTo>
                <a:lnTo>
                  <a:pt x="508088" y="60325"/>
                </a:lnTo>
                <a:lnTo>
                  <a:pt x="515327" y="57531"/>
                </a:lnTo>
                <a:lnTo>
                  <a:pt x="521305" y="51815"/>
                </a:lnTo>
                <a:lnTo>
                  <a:pt x="492721" y="51815"/>
                </a:lnTo>
                <a:lnTo>
                  <a:pt x="487641" y="49911"/>
                </a:lnTo>
                <a:lnTo>
                  <a:pt x="480529" y="42290"/>
                </a:lnTo>
                <a:lnTo>
                  <a:pt x="478751" y="37592"/>
                </a:lnTo>
                <a:lnTo>
                  <a:pt x="478751" y="26669"/>
                </a:lnTo>
                <a:lnTo>
                  <a:pt x="480529" y="21970"/>
                </a:lnTo>
                <a:lnTo>
                  <a:pt x="484085" y="18033"/>
                </a:lnTo>
                <a:lnTo>
                  <a:pt x="487641" y="14224"/>
                </a:lnTo>
                <a:lnTo>
                  <a:pt x="492721" y="12318"/>
                </a:lnTo>
                <a:lnTo>
                  <a:pt x="521172" y="12318"/>
                </a:lnTo>
                <a:lnTo>
                  <a:pt x="515327" y="6731"/>
                </a:lnTo>
                <a:lnTo>
                  <a:pt x="508088" y="3937"/>
                </a:lnTo>
                <a:close/>
              </a:path>
              <a:path w="683894" h="113664">
                <a:moveTo>
                  <a:pt x="521172" y="12318"/>
                </a:moveTo>
                <a:lnTo>
                  <a:pt x="505929" y="12318"/>
                </a:lnTo>
                <a:lnTo>
                  <a:pt x="511009" y="14224"/>
                </a:lnTo>
                <a:lnTo>
                  <a:pt x="517994" y="21970"/>
                </a:lnTo>
                <a:lnTo>
                  <a:pt x="519645" y="26669"/>
                </a:lnTo>
                <a:lnTo>
                  <a:pt x="519645" y="37592"/>
                </a:lnTo>
                <a:lnTo>
                  <a:pt x="517994" y="42290"/>
                </a:lnTo>
                <a:lnTo>
                  <a:pt x="514438" y="46100"/>
                </a:lnTo>
                <a:lnTo>
                  <a:pt x="511009" y="49911"/>
                </a:lnTo>
                <a:lnTo>
                  <a:pt x="505929" y="51815"/>
                </a:lnTo>
                <a:lnTo>
                  <a:pt x="521305" y="51815"/>
                </a:lnTo>
                <a:lnTo>
                  <a:pt x="526884" y="46481"/>
                </a:lnTo>
                <a:lnTo>
                  <a:pt x="529678" y="39877"/>
                </a:lnTo>
                <a:lnTo>
                  <a:pt x="529678" y="24383"/>
                </a:lnTo>
                <a:lnTo>
                  <a:pt x="526884" y="17780"/>
                </a:lnTo>
                <a:lnTo>
                  <a:pt x="521172" y="12318"/>
                </a:lnTo>
                <a:close/>
              </a:path>
              <a:path w="683894" h="113664">
                <a:moveTo>
                  <a:pt x="212204" y="73787"/>
                </a:moveTo>
                <a:lnTo>
                  <a:pt x="134416" y="73787"/>
                </a:lnTo>
                <a:lnTo>
                  <a:pt x="134416" y="81406"/>
                </a:lnTo>
                <a:lnTo>
                  <a:pt x="202844" y="81406"/>
                </a:lnTo>
                <a:lnTo>
                  <a:pt x="202844" y="111251"/>
                </a:lnTo>
                <a:lnTo>
                  <a:pt x="212204" y="111251"/>
                </a:lnTo>
                <a:lnTo>
                  <a:pt x="212204" y="73787"/>
                </a:lnTo>
                <a:close/>
              </a:path>
              <a:path w="683894" h="113664">
                <a:moveTo>
                  <a:pt x="384390" y="10794"/>
                </a:moveTo>
                <a:lnTo>
                  <a:pt x="369658" y="10794"/>
                </a:lnTo>
                <a:lnTo>
                  <a:pt x="363562" y="14350"/>
                </a:lnTo>
                <a:lnTo>
                  <a:pt x="351497" y="51181"/>
                </a:lnTo>
                <a:lnTo>
                  <a:pt x="351949" y="60070"/>
                </a:lnTo>
                <a:lnTo>
                  <a:pt x="369658" y="91567"/>
                </a:lnTo>
                <a:lnTo>
                  <a:pt x="384390" y="91567"/>
                </a:lnTo>
                <a:lnTo>
                  <a:pt x="390613" y="88011"/>
                </a:lnTo>
                <a:lnTo>
                  <a:pt x="393829" y="83057"/>
                </a:lnTo>
                <a:lnTo>
                  <a:pt x="371944" y="83057"/>
                </a:lnTo>
                <a:lnTo>
                  <a:pt x="368134" y="80009"/>
                </a:lnTo>
                <a:lnTo>
                  <a:pt x="362619" y="67976"/>
                </a:lnTo>
                <a:lnTo>
                  <a:pt x="362523" y="67690"/>
                </a:lnTo>
                <a:lnTo>
                  <a:pt x="361149" y="60198"/>
                </a:lnTo>
                <a:lnTo>
                  <a:pt x="361149" y="42037"/>
                </a:lnTo>
                <a:lnTo>
                  <a:pt x="362546" y="34543"/>
                </a:lnTo>
                <a:lnTo>
                  <a:pt x="365340" y="28320"/>
                </a:lnTo>
                <a:lnTo>
                  <a:pt x="368134" y="22225"/>
                </a:lnTo>
                <a:lnTo>
                  <a:pt x="371944" y="19050"/>
                </a:lnTo>
                <a:lnTo>
                  <a:pt x="393664" y="19050"/>
                </a:lnTo>
                <a:lnTo>
                  <a:pt x="390613" y="14350"/>
                </a:lnTo>
                <a:lnTo>
                  <a:pt x="384390" y="10794"/>
                </a:lnTo>
                <a:close/>
              </a:path>
              <a:path w="683894" h="113664">
                <a:moveTo>
                  <a:pt x="393664" y="19050"/>
                </a:moveTo>
                <a:lnTo>
                  <a:pt x="381977" y="19050"/>
                </a:lnTo>
                <a:lnTo>
                  <a:pt x="385787" y="22225"/>
                </a:lnTo>
                <a:lnTo>
                  <a:pt x="388581" y="28320"/>
                </a:lnTo>
                <a:lnTo>
                  <a:pt x="391375" y="34543"/>
                </a:lnTo>
                <a:lnTo>
                  <a:pt x="392772" y="42037"/>
                </a:lnTo>
                <a:lnTo>
                  <a:pt x="392749" y="60198"/>
                </a:lnTo>
                <a:lnTo>
                  <a:pt x="391375" y="67690"/>
                </a:lnTo>
                <a:lnTo>
                  <a:pt x="388581" y="73913"/>
                </a:lnTo>
                <a:lnTo>
                  <a:pt x="385787" y="80009"/>
                </a:lnTo>
                <a:lnTo>
                  <a:pt x="381977" y="83057"/>
                </a:lnTo>
                <a:lnTo>
                  <a:pt x="393829" y="83057"/>
                </a:lnTo>
                <a:lnTo>
                  <a:pt x="402424" y="51181"/>
                </a:lnTo>
                <a:lnTo>
                  <a:pt x="401974" y="42271"/>
                </a:lnTo>
                <a:lnTo>
                  <a:pt x="400631" y="34385"/>
                </a:lnTo>
                <a:lnTo>
                  <a:pt x="398406" y="27499"/>
                </a:lnTo>
                <a:lnTo>
                  <a:pt x="395312" y="21589"/>
                </a:lnTo>
                <a:lnTo>
                  <a:pt x="393664" y="19050"/>
                </a:lnTo>
                <a:close/>
              </a:path>
              <a:path w="683894" h="113664">
                <a:moveTo>
                  <a:pt x="632675" y="7365"/>
                </a:moveTo>
                <a:lnTo>
                  <a:pt x="614641" y="7365"/>
                </a:lnTo>
                <a:lnTo>
                  <a:pt x="607275" y="10032"/>
                </a:lnTo>
                <a:lnTo>
                  <a:pt x="601433" y="15239"/>
                </a:lnTo>
                <a:lnTo>
                  <a:pt x="595718" y="20574"/>
                </a:lnTo>
                <a:lnTo>
                  <a:pt x="592797" y="27050"/>
                </a:lnTo>
                <a:lnTo>
                  <a:pt x="592797" y="41909"/>
                </a:lnTo>
                <a:lnTo>
                  <a:pt x="595718" y="48387"/>
                </a:lnTo>
                <a:lnTo>
                  <a:pt x="607275" y="59181"/>
                </a:lnTo>
                <a:lnTo>
                  <a:pt x="614641" y="61849"/>
                </a:lnTo>
                <a:lnTo>
                  <a:pt x="632675" y="61849"/>
                </a:lnTo>
                <a:lnTo>
                  <a:pt x="640041" y="59181"/>
                </a:lnTo>
                <a:lnTo>
                  <a:pt x="645888" y="53720"/>
                </a:lnTo>
                <a:lnTo>
                  <a:pt x="616927" y="53720"/>
                </a:lnTo>
                <a:lnTo>
                  <a:pt x="611720" y="51815"/>
                </a:lnTo>
                <a:lnTo>
                  <a:pt x="608037" y="48006"/>
                </a:lnTo>
                <a:lnTo>
                  <a:pt x="604354" y="44323"/>
                </a:lnTo>
                <a:lnTo>
                  <a:pt x="602576" y="39750"/>
                </a:lnTo>
                <a:lnTo>
                  <a:pt x="602576" y="29337"/>
                </a:lnTo>
                <a:lnTo>
                  <a:pt x="604354" y="24764"/>
                </a:lnTo>
                <a:lnTo>
                  <a:pt x="611720" y="17144"/>
                </a:lnTo>
                <a:lnTo>
                  <a:pt x="616927" y="15239"/>
                </a:lnTo>
                <a:lnTo>
                  <a:pt x="645883" y="15239"/>
                </a:lnTo>
                <a:lnTo>
                  <a:pt x="640041" y="10032"/>
                </a:lnTo>
                <a:lnTo>
                  <a:pt x="632675" y="7365"/>
                </a:lnTo>
                <a:close/>
              </a:path>
              <a:path w="683894" h="113664">
                <a:moveTo>
                  <a:pt x="645883" y="15239"/>
                </a:moveTo>
                <a:lnTo>
                  <a:pt x="630389" y="15239"/>
                </a:lnTo>
                <a:lnTo>
                  <a:pt x="635596" y="17144"/>
                </a:lnTo>
                <a:lnTo>
                  <a:pt x="639152" y="20955"/>
                </a:lnTo>
                <a:lnTo>
                  <a:pt x="642835" y="24764"/>
                </a:lnTo>
                <a:lnTo>
                  <a:pt x="644613" y="29337"/>
                </a:lnTo>
                <a:lnTo>
                  <a:pt x="644613" y="39750"/>
                </a:lnTo>
                <a:lnTo>
                  <a:pt x="642835" y="44323"/>
                </a:lnTo>
                <a:lnTo>
                  <a:pt x="639152" y="48006"/>
                </a:lnTo>
                <a:lnTo>
                  <a:pt x="635596" y="51815"/>
                </a:lnTo>
                <a:lnTo>
                  <a:pt x="630389" y="53720"/>
                </a:lnTo>
                <a:lnTo>
                  <a:pt x="645888" y="53720"/>
                </a:lnTo>
                <a:lnTo>
                  <a:pt x="651598" y="48387"/>
                </a:lnTo>
                <a:lnTo>
                  <a:pt x="654519" y="41909"/>
                </a:lnTo>
                <a:lnTo>
                  <a:pt x="654519" y="27050"/>
                </a:lnTo>
                <a:lnTo>
                  <a:pt x="651598" y="20574"/>
                </a:lnTo>
                <a:lnTo>
                  <a:pt x="645883" y="15239"/>
                </a:lnTo>
                <a:close/>
              </a:path>
              <a:path w="683894" h="113664">
                <a:moveTo>
                  <a:pt x="179819" y="8255"/>
                </a:moveTo>
                <a:lnTo>
                  <a:pt x="125183" y="8255"/>
                </a:lnTo>
                <a:lnTo>
                  <a:pt x="125183" y="15875"/>
                </a:lnTo>
                <a:lnTo>
                  <a:pt x="168567" y="15875"/>
                </a:lnTo>
                <a:lnTo>
                  <a:pt x="168224" y="18923"/>
                </a:lnTo>
                <a:lnTo>
                  <a:pt x="139331" y="51688"/>
                </a:lnTo>
                <a:lnTo>
                  <a:pt x="118224" y="59436"/>
                </a:lnTo>
                <a:lnTo>
                  <a:pt x="123913" y="65912"/>
                </a:lnTo>
                <a:lnTo>
                  <a:pt x="159969" y="46989"/>
                </a:lnTo>
                <a:lnTo>
                  <a:pt x="165950" y="41909"/>
                </a:lnTo>
                <a:lnTo>
                  <a:pt x="170586" y="35940"/>
                </a:lnTo>
                <a:lnTo>
                  <a:pt x="173875" y="29209"/>
                </a:lnTo>
                <a:lnTo>
                  <a:pt x="177165" y="22351"/>
                </a:lnTo>
                <a:lnTo>
                  <a:pt x="179146" y="15367"/>
                </a:lnTo>
                <a:lnTo>
                  <a:pt x="179819" y="8255"/>
                </a:lnTo>
                <a:close/>
              </a:path>
              <a:path w="683894" h="113664">
                <a:moveTo>
                  <a:pt x="275285" y="15239"/>
                </a:moveTo>
                <a:lnTo>
                  <a:pt x="265417" y="15239"/>
                </a:lnTo>
                <a:lnTo>
                  <a:pt x="265417" y="18161"/>
                </a:lnTo>
                <a:lnTo>
                  <a:pt x="265252" y="22987"/>
                </a:lnTo>
                <a:lnTo>
                  <a:pt x="264198" y="27431"/>
                </a:lnTo>
                <a:lnTo>
                  <a:pt x="262254" y="31368"/>
                </a:lnTo>
                <a:lnTo>
                  <a:pt x="260311" y="35432"/>
                </a:lnTo>
                <a:lnTo>
                  <a:pt x="233032" y="56387"/>
                </a:lnTo>
                <a:lnTo>
                  <a:pt x="239610" y="62992"/>
                </a:lnTo>
                <a:lnTo>
                  <a:pt x="258076" y="50926"/>
                </a:lnTo>
                <a:lnTo>
                  <a:pt x="261112" y="48132"/>
                </a:lnTo>
                <a:lnTo>
                  <a:pt x="270344" y="35178"/>
                </a:lnTo>
                <a:lnTo>
                  <a:pt x="280426" y="35178"/>
                </a:lnTo>
                <a:lnTo>
                  <a:pt x="280073" y="34670"/>
                </a:lnTo>
                <a:lnTo>
                  <a:pt x="276440" y="27050"/>
                </a:lnTo>
                <a:lnTo>
                  <a:pt x="275450" y="22859"/>
                </a:lnTo>
                <a:lnTo>
                  <a:pt x="275289" y="18161"/>
                </a:lnTo>
                <a:lnTo>
                  <a:pt x="275285" y="15239"/>
                </a:lnTo>
                <a:close/>
              </a:path>
              <a:path w="683894" h="113664">
                <a:moveTo>
                  <a:pt x="280426" y="35178"/>
                </a:moveTo>
                <a:lnTo>
                  <a:pt x="270344" y="35178"/>
                </a:lnTo>
                <a:lnTo>
                  <a:pt x="271703" y="37718"/>
                </a:lnTo>
                <a:lnTo>
                  <a:pt x="300710" y="59943"/>
                </a:lnTo>
                <a:lnTo>
                  <a:pt x="306273" y="52831"/>
                </a:lnTo>
                <a:lnTo>
                  <a:pt x="304165" y="52196"/>
                </a:lnTo>
                <a:lnTo>
                  <a:pt x="300939" y="50800"/>
                </a:lnTo>
                <a:lnTo>
                  <a:pt x="296595" y="48640"/>
                </a:lnTo>
                <a:lnTo>
                  <a:pt x="292252" y="46608"/>
                </a:lnTo>
                <a:lnTo>
                  <a:pt x="288442" y="43942"/>
                </a:lnTo>
                <a:lnTo>
                  <a:pt x="284520" y="40131"/>
                </a:lnTo>
                <a:lnTo>
                  <a:pt x="282371" y="37973"/>
                </a:lnTo>
                <a:lnTo>
                  <a:pt x="280426" y="35178"/>
                </a:lnTo>
                <a:close/>
              </a:path>
              <a:path w="683894" h="113664">
                <a:moveTo>
                  <a:pt x="300583" y="7619"/>
                </a:moveTo>
                <a:lnTo>
                  <a:pt x="240372" y="7619"/>
                </a:lnTo>
                <a:lnTo>
                  <a:pt x="240372" y="15239"/>
                </a:lnTo>
                <a:lnTo>
                  <a:pt x="300583" y="15239"/>
                </a:lnTo>
                <a:lnTo>
                  <a:pt x="300583" y="7619"/>
                </a:lnTo>
                <a:close/>
              </a:path>
              <a:path w="683894" h="113664">
                <a:moveTo>
                  <a:pt x="44145" y="6603"/>
                </a:moveTo>
                <a:lnTo>
                  <a:pt x="34404" y="6603"/>
                </a:lnTo>
                <a:lnTo>
                  <a:pt x="34404" y="32131"/>
                </a:lnTo>
                <a:lnTo>
                  <a:pt x="33604" y="38353"/>
                </a:lnTo>
                <a:lnTo>
                  <a:pt x="8559" y="79375"/>
                </a:lnTo>
                <a:lnTo>
                  <a:pt x="0" y="85089"/>
                </a:lnTo>
                <a:lnTo>
                  <a:pt x="7581" y="91439"/>
                </a:lnTo>
                <a:lnTo>
                  <a:pt x="35534" y="60959"/>
                </a:lnTo>
                <a:lnTo>
                  <a:pt x="39331" y="51434"/>
                </a:lnTo>
                <a:lnTo>
                  <a:pt x="48682" y="51434"/>
                </a:lnTo>
                <a:lnTo>
                  <a:pt x="48145" y="50292"/>
                </a:lnTo>
                <a:lnTo>
                  <a:pt x="46545" y="44323"/>
                </a:lnTo>
                <a:lnTo>
                  <a:pt x="44945" y="38226"/>
                </a:lnTo>
                <a:lnTo>
                  <a:pt x="44145" y="32131"/>
                </a:lnTo>
                <a:lnTo>
                  <a:pt x="44145" y="6603"/>
                </a:lnTo>
                <a:close/>
              </a:path>
              <a:path w="683894" h="113664">
                <a:moveTo>
                  <a:pt x="48682" y="51434"/>
                </a:moveTo>
                <a:lnTo>
                  <a:pt x="39331" y="51434"/>
                </a:lnTo>
                <a:lnTo>
                  <a:pt x="40093" y="53848"/>
                </a:lnTo>
                <a:lnTo>
                  <a:pt x="65735" y="85470"/>
                </a:lnTo>
                <a:lnTo>
                  <a:pt x="71208" y="89026"/>
                </a:lnTo>
                <a:lnTo>
                  <a:pt x="77787" y="82168"/>
                </a:lnTo>
                <a:lnTo>
                  <a:pt x="74409" y="80390"/>
                </a:lnTo>
                <a:lnTo>
                  <a:pt x="70561" y="77724"/>
                </a:lnTo>
                <a:lnTo>
                  <a:pt x="66217" y="74168"/>
                </a:lnTo>
                <a:lnTo>
                  <a:pt x="61874" y="70738"/>
                </a:lnTo>
                <a:lnTo>
                  <a:pt x="58051" y="66548"/>
                </a:lnTo>
                <a:lnTo>
                  <a:pt x="54762" y="61721"/>
                </a:lnTo>
                <a:lnTo>
                  <a:pt x="50888" y="56133"/>
                </a:lnTo>
                <a:lnTo>
                  <a:pt x="48682" y="51434"/>
                </a:lnTo>
                <a:close/>
              </a:path>
              <a:path w="683894" h="113664">
                <a:moveTo>
                  <a:pt x="683348" y="0"/>
                </a:moveTo>
                <a:lnTo>
                  <a:pt x="673823" y="0"/>
                </a:lnTo>
                <a:lnTo>
                  <a:pt x="673823" y="111251"/>
                </a:lnTo>
                <a:lnTo>
                  <a:pt x="683348" y="111251"/>
                </a:lnTo>
                <a:lnTo>
                  <a:pt x="683348" y="0"/>
                </a:lnTo>
                <a:close/>
              </a:path>
              <a:path w="683894" h="113664">
                <a:moveTo>
                  <a:pt x="448779" y="53339"/>
                </a:moveTo>
                <a:lnTo>
                  <a:pt x="439508" y="53339"/>
                </a:lnTo>
                <a:lnTo>
                  <a:pt x="439508" y="111251"/>
                </a:lnTo>
                <a:lnTo>
                  <a:pt x="448779" y="111251"/>
                </a:lnTo>
                <a:lnTo>
                  <a:pt x="448779" y="53339"/>
                </a:lnTo>
                <a:close/>
              </a:path>
              <a:path w="683894" h="113664">
                <a:moveTo>
                  <a:pt x="423760" y="2539"/>
                </a:moveTo>
                <a:lnTo>
                  <a:pt x="414489" y="2539"/>
                </a:lnTo>
                <a:lnTo>
                  <a:pt x="414489" y="106299"/>
                </a:lnTo>
                <a:lnTo>
                  <a:pt x="423760" y="106299"/>
                </a:lnTo>
                <a:lnTo>
                  <a:pt x="423760" y="53339"/>
                </a:lnTo>
                <a:lnTo>
                  <a:pt x="448779" y="53339"/>
                </a:lnTo>
                <a:lnTo>
                  <a:pt x="448779" y="44957"/>
                </a:lnTo>
                <a:lnTo>
                  <a:pt x="423760" y="44957"/>
                </a:lnTo>
                <a:lnTo>
                  <a:pt x="423760" y="2539"/>
                </a:lnTo>
                <a:close/>
              </a:path>
              <a:path w="683894" h="113664">
                <a:moveTo>
                  <a:pt x="448779" y="0"/>
                </a:moveTo>
                <a:lnTo>
                  <a:pt x="439508" y="0"/>
                </a:lnTo>
                <a:lnTo>
                  <a:pt x="439508" y="44957"/>
                </a:lnTo>
                <a:lnTo>
                  <a:pt x="448779" y="44957"/>
                </a:lnTo>
                <a:lnTo>
                  <a:pt x="448779" y="0"/>
                </a:lnTo>
                <a:close/>
              </a:path>
              <a:path w="683894" h="113664">
                <a:moveTo>
                  <a:pt x="329399" y="0"/>
                </a:moveTo>
                <a:lnTo>
                  <a:pt x="320001" y="0"/>
                </a:lnTo>
                <a:lnTo>
                  <a:pt x="320001" y="67944"/>
                </a:lnTo>
                <a:lnTo>
                  <a:pt x="329399" y="67944"/>
                </a:lnTo>
                <a:lnTo>
                  <a:pt x="329399" y="35051"/>
                </a:lnTo>
                <a:lnTo>
                  <a:pt x="346417" y="35051"/>
                </a:lnTo>
                <a:lnTo>
                  <a:pt x="346417" y="26924"/>
                </a:lnTo>
                <a:lnTo>
                  <a:pt x="329399" y="26924"/>
                </a:lnTo>
                <a:lnTo>
                  <a:pt x="329399" y="0"/>
                </a:lnTo>
                <a:close/>
              </a:path>
              <a:path w="683894" h="113664">
                <a:moveTo>
                  <a:pt x="212204" y="0"/>
                </a:moveTo>
                <a:lnTo>
                  <a:pt x="202844" y="0"/>
                </a:lnTo>
                <a:lnTo>
                  <a:pt x="202844" y="65912"/>
                </a:lnTo>
                <a:lnTo>
                  <a:pt x="212204" y="65912"/>
                </a:lnTo>
                <a:lnTo>
                  <a:pt x="212204" y="38226"/>
                </a:lnTo>
                <a:lnTo>
                  <a:pt x="228777" y="38226"/>
                </a:lnTo>
                <a:lnTo>
                  <a:pt x="228777" y="30352"/>
                </a:lnTo>
                <a:lnTo>
                  <a:pt x="212204" y="30352"/>
                </a:lnTo>
                <a:lnTo>
                  <a:pt x="212204" y="0"/>
                </a:lnTo>
                <a:close/>
              </a:path>
              <a:path w="683894" h="113664">
                <a:moveTo>
                  <a:pt x="102323" y="0"/>
                </a:moveTo>
                <a:lnTo>
                  <a:pt x="92837" y="0"/>
                </a:lnTo>
                <a:lnTo>
                  <a:pt x="92837" y="111251"/>
                </a:lnTo>
                <a:lnTo>
                  <a:pt x="102323" y="111251"/>
                </a:lnTo>
                <a:lnTo>
                  <a:pt x="10232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709166" y="5905627"/>
            <a:ext cx="1669922" cy="12065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455670" y="5905627"/>
            <a:ext cx="1867789" cy="121031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387975" y="5910198"/>
            <a:ext cx="573405" cy="113664"/>
          </a:xfrm>
          <a:custGeom>
            <a:avLst/>
            <a:gdLst/>
            <a:ahLst/>
            <a:cxnLst/>
            <a:rect l="l" t="t" r="r" b="b"/>
            <a:pathLst>
              <a:path w="573404" h="113664">
                <a:moveTo>
                  <a:pt x="175133" y="72898"/>
                </a:moveTo>
                <a:lnTo>
                  <a:pt x="136271" y="82295"/>
                </a:lnTo>
                <a:lnTo>
                  <a:pt x="132587" y="87121"/>
                </a:lnTo>
                <a:lnTo>
                  <a:pt x="132587" y="98806"/>
                </a:lnTo>
                <a:lnTo>
                  <a:pt x="175005" y="113537"/>
                </a:lnTo>
                <a:lnTo>
                  <a:pt x="184693" y="113178"/>
                </a:lnTo>
                <a:lnTo>
                  <a:pt x="193199" y="112093"/>
                </a:lnTo>
                <a:lnTo>
                  <a:pt x="200402" y="110323"/>
                </a:lnTo>
                <a:lnTo>
                  <a:pt x="206501" y="107823"/>
                </a:lnTo>
                <a:lnTo>
                  <a:pt x="210121" y="105918"/>
                </a:lnTo>
                <a:lnTo>
                  <a:pt x="165608" y="105918"/>
                </a:lnTo>
                <a:lnTo>
                  <a:pt x="157861" y="104775"/>
                </a:lnTo>
                <a:lnTo>
                  <a:pt x="151891" y="102488"/>
                </a:lnTo>
                <a:lnTo>
                  <a:pt x="145796" y="100330"/>
                </a:lnTo>
                <a:lnTo>
                  <a:pt x="142748" y="97155"/>
                </a:lnTo>
                <a:lnTo>
                  <a:pt x="142748" y="88900"/>
                </a:lnTo>
                <a:lnTo>
                  <a:pt x="145796" y="85725"/>
                </a:lnTo>
                <a:lnTo>
                  <a:pt x="151891" y="83565"/>
                </a:lnTo>
                <a:lnTo>
                  <a:pt x="157861" y="81533"/>
                </a:lnTo>
                <a:lnTo>
                  <a:pt x="165608" y="80390"/>
                </a:lnTo>
                <a:lnTo>
                  <a:pt x="210121" y="80390"/>
                </a:lnTo>
                <a:lnTo>
                  <a:pt x="206501" y="78486"/>
                </a:lnTo>
                <a:lnTo>
                  <a:pt x="200475" y="76059"/>
                </a:lnTo>
                <a:lnTo>
                  <a:pt x="193246" y="74310"/>
                </a:lnTo>
                <a:lnTo>
                  <a:pt x="184802" y="73253"/>
                </a:lnTo>
                <a:lnTo>
                  <a:pt x="175133" y="72898"/>
                </a:lnTo>
                <a:close/>
              </a:path>
              <a:path w="573404" h="113664">
                <a:moveTo>
                  <a:pt x="210121" y="80390"/>
                </a:moveTo>
                <a:lnTo>
                  <a:pt x="184403" y="80390"/>
                </a:lnTo>
                <a:lnTo>
                  <a:pt x="192024" y="81533"/>
                </a:lnTo>
                <a:lnTo>
                  <a:pt x="204088" y="85851"/>
                </a:lnTo>
                <a:lnTo>
                  <a:pt x="206893" y="88900"/>
                </a:lnTo>
                <a:lnTo>
                  <a:pt x="207010" y="97155"/>
                </a:lnTo>
                <a:lnTo>
                  <a:pt x="204088" y="100330"/>
                </a:lnTo>
                <a:lnTo>
                  <a:pt x="197992" y="102488"/>
                </a:lnTo>
                <a:lnTo>
                  <a:pt x="192024" y="104775"/>
                </a:lnTo>
                <a:lnTo>
                  <a:pt x="184276" y="105918"/>
                </a:lnTo>
                <a:lnTo>
                  <a:pt x="210121" y="105918"/>
                </a:lnTo>
                <a:lnTo>
                  <a:pt x="213740" y="104012"/>
                </a:lnTo>
                <a:lnTo>
                  <a:pt x="217424" y="99059"/>
                </a:lnTo>
                <a:lnTo>
                  <a:pt x="217329" y="87121"/>
                </a:lnTo>
                <a:lnTo>
                  <a:pt x="213740" y="82295"/>
                </a:lnTo>
                <a:lnTo>
                  <a:pt x="210121" y="80390"/>
                </a:lnTo>
                <a:close/>
              </a:path>
              <a:path w="573404" h="113664">
                <a:moveTo>
                  <a:pt x="31876" y="73913"/>
                </a:moveTo>
                <a:lnTo>
                  <a:pt x="22098" y="73913"/>
                </a:lnTo>
                <a:lnTo>
                  <a:pt x="22098" y="108838"/>
                </a:lnTo>
                <a:lnTo>
                  <a:pt x="103504" y="108838"/>
                </a:lnTo>
                <a:lnTo>
                  <a:pt x="103504" y="101092"/>
                </a:lnTo>
                <a:lnTo>
                  <a:pt x="31876" y="101092"/>
                </a:lnTo>
                <a:lnTo>
                  <a:pt x="31876" y="73913"/>
                </a:lnTo>
                <a:close/>
              </a:path>
              <a:path w="573404" h="113664">
                <a:moveTo>
                  <a:pt x="100584" y="0"/>
                </a:moveTo>
                <a:lnTo>
                  <a:pt x="91186" y="0"/>
                </a:lnTo>
                <a:lnTo>
                  <a:pt x="91186" y="80644"/>
                </a:lnTo>
                <a:lnTo>
                  <a:pt x="100584" y="80644"/>
                </a:lnTo>
                <a:lnTo>
                  <a:pt x="100584" y="0"/>
                </a:lnTo>
                <a:close/>
              </a:path>
              <a:path w="573404" h="113664">
                <a:moveTo>
                  <a:pt x="42545" y="15239"/>
                </a:moveTo>
                <a:lnTo>
                  <a:pt x="32512" y="15239"/>
                </a:lnTo>
                <a:lnTo>
                  <a:pt x="32512" y="23113"/>
                </a:lnTo>
                <a:lnTo>
                  <a:pt x="31623" y="27812"/>
                </a:lnTo>
                <a:lnTo>
                  <a:pt x="10795" y="53848"/>
                </a:lnTo>
                <a:lnTo>
                  <a:pt x="6858" y="56387"/>
                </a:lnTo>
                <a:lnTo>
                  <a:pt x="3175" y="58419"/>
                </a:lnTo>
                <a:lnTo>
                  <a:pt x="0" y="60070"/>
                </a:lnTo>
                <a:lnTo>
                  <a:pt x="7238" y="67056"/>
                </a:lnTo>
                <a:lnTo>
                  <a:pt x="25653" y="54101"/>
                </a:lnTo>
                <a:lnTo>
                  <a:pt x="28563" y="51307"/>
                </a:lnTo>
                <a:lnTo>
                  <a:pt x="30987" y="48640"/>
                </a:lnTo>
                <a:lnTo>
                  <a:pt x="33147" y="45593"/>
                </a:lnTo>
                <a:lnTo>
                  <a:pt x="35305" y="42671"/>
                </a:lnTo>
                <a:lnTo>
                  <a:pt x="36702" y="40005"/>
                </a:lnTo>
                <a:lnTo>
                  <a:pt x="37464" y="37592"/>
                </a:lnTo>
                <a:lnTo>
                  <a:pt x="48048" y="37592"/>
                </a:lnTo>
                <a:lnTo>
                  <a:pt x="46609" y="35306"/>
                </a:lnTo>
                <a:lnTo>
                  <a:pt x="44958" y="31114"/>
                </a:lnTo>
                <a:lnTo>
                  <a:pt x="43307" y="27050"/>
                </a:lnTo>
                <a:lnTo>
                  <a:pt x="42591" y="23113"/>
                </a:lnTo>
                <a:lnTo>
                  <a:pt x="42545" y="15239"/>
                </a:lnTo>
                <a:close/>
              </a:path>
              <a:path w="573404" h="113664">
                <a:moveTo>
                  <a:pt x="48048" y="37592"/>
                </a:moveTo>
                <a:lnTo>
                  <a:pt x="37464" y="37592"/>
                </a:lnTo>
                <a:lnTo>
                  <a:pt x="38677" y="40005"/>
                </a:lnTo>
                <a:lnTo>
                  <a:pt x="48387" y="51815"/>
                </a:lnTo>
                <a:lnTo>
                  <a:pt x="51815" y="54990"/>
                </a:lnTo>
                <a:lnTo>
                  <a:pt x="55117" y="57531"/>
                </a:lnTo>
                <a:lnTo>
                  <a:pt x="58420" y="59436"/>
                </a:lnTo>
                <a:lnTo>
                  <a:pt x="61595" y="61340"/>
                </a:lnTo>
                <a:lnTo>
                  <a:pt x="64388" y="62864"/>
                </a:lnTo>
                <a:lnTo>
                  <a:pt x="66675" y="63881"/>
                </a:lnTo>
                <a:lnTo>
                  <a:pt x="72389" y="56387"/>
                </a:lnTo>
                <a:lnTo>
                  <a:pt x="69596" y="55244"/>
                </a:lnTo>
                <a:lnTo>
                  <a:pt x="66166" y="53339"/>
                </a:lnTo>
                <a:lnTo>
                  <a:pt x="58038" y="48259"/>
                </a:lnTo>
                <a:lnTo>
                  <a:pt x="54483" y="45212"/>
                </a:lnTo>
                <a:lnTo>
                  <a:pt x="51308" y="41656"/>
                </a:lnTo>
                <a:lnTo>
                  <a:pt x="48767" y="38734"/>
                </a:lnTo>
                <a:lnTo>
                  <a:pt x="48048" y="37592"/>
                </a:lnTo>
                <a:close/>
              </a:path>
              <a:path w="573404" h="113664">
                <a:moveTo>
                  <a:pt x="67690" y="7619"/>
                </a:moveTo>
                <a:lnTo>
                  <a:pt x="7492" y="7619"/>
                </a:lnTo>
                <a:lnTo>
                  <a:pt x="7492" y="15239"/>
                </a:lnTo>
                <a:lnTo>
                  <a:pt x="67690" y="15239"/>
                </a:lnTo>
                <a:lnTo>
                  <a:pt x="67690" y="7619"/>
                </a:lnTo>
                <a:close/>
              </a:path>
              <a:path w="573404" h="113664">
                <a:moveTo>
                  <a:pt x="557022" y="69976"/>
                </a:moveTo>
                <a:lnTo>
                  <a:pt x="476758" y="69976"/>
                </a:lnTo>
                <a:lnTo>
                  <a:pt x="476758" y="77343"/>
                </a:lnTo>
                <a:lnTo>
                  <a:pt x="547242" y="77343"/>
                </a:lnTo>
                <a:lnTo>
                  <a:pt x="547242" y="86359"/>
                </a:lnTo>
                <a:lnTo>
                  <a:pt x="476758" y="86359"/>
                </a:lnTo>
                <a:lnTo>
                  <a:pt x="476758" y="109981"/>
                </a:lnTo>
                <a:lnTo>
                  <a:pt x="560197" y="109981"/>
                </a:lnTo>
                <a:lnTo>
                  <a:pt x="560197" y="102615"/>
                </a:lnTo>
                <a:lnTo>
                  <a:pt x="486537" y="102615"/>
                </a:lnTo>
                <a:lnTo>
                  <a:pt x="486537" y="93599"/>
                </a:lnTo>
                <a:lnTo>
                  <a:pt x="557022" y="93599"/>
                </a:lnTo>
                <a:lnTo>
                  <a:pt x="557022" y="69976"/>
                </a:lnTo>
                <a:close/>
              </a:path>
              <a:path w="573404" h="113664">
                <a:moveTo>
                  <a:pt x="404367" y="74675"/>
                </a:moveTo>
                <a:lnTo>
                  <a:pt x="394842" y="74675"/>
                </a:lnTo>
                <a:lnTo>
                  <a:pt x="394842" y="111251"/>
                </a:lnTo>
                <a:lnTo>
                  <a:pt x="404367" y="111251"/>
                </a:lnTo>
                <a:lnTo>
                  <a:pt x="404367" y="74675"/>
                </a:lnTo>
                <a:close/>
              </a:path>
              <a:path w="573404" h="113664">
                <a:moveTo>
                  <a:pt x="455549" y="66801"/>
                </a:moveTo>
                <a:lnTo>
                  <a:pt x="344170" y="66801"/>
                </a:lnTo>
                <a:lnTo>
                  <a:pt x="344170" y="74675"/>
                </a:lnTo>
                <a:lnTo>
                  <a:pt x="455549" y="74675"/>
                </a:lnTo>
                <a:lnTo>
                  <a:pt x="455549" y="66801"/>
                </a:lnTo>
                <a:close/>
              </a:path>
              <a:path w="573404" h="113664">
                <a:moveTo>
                  <a:pt x="572897" y="53212"/>
                </a:moveTo>
                <a:lnTo>
                  <a:pt x="461517" y="53212"/>
                </a:lnTo>
                <a:lnTo>
                  <a:pt x="461517" y="60832"/>
                </a:lnTo>
                <a:lnTo>
                  <a:pt x="572897" y="60832"/>
                </a:lnTo>
                <a:lnTo>
                  <a:pt x="572897" y="53212"/>
                </a:lnTo>
                <a:close/>
              </a:path>
              <a:path w="573404" h="113664">
                <a:moveTo>
                  <a:pt x="153288" y="30733"/>
                </a:moveTo>
                <a:lnTo>
                  <a:pt x="137922" y="30733"/>
                </a:lnTo>
                <a:lnTo>
                  <a:pt x="131825" y="32384"/>
                </a:lnTo>
                <a:lnTo>
                  <a:pt x="127253" y="35687"/>
                </a:lnTo>
                <a:lnTo>
                  <a:pt x="122809" y="39115"/>
                </a:lnTo>
                <a:lnTo>
                  <a:pt x="120523" y="43306"/>
                </a:lnTo>
                <a:lnTo>
                  <a:pt x="120523" y="53593"/>
                </a:lnTo>
                <a:lnTo>
                  <a:pt x="122809" y="57784"/>
                </a:lnTo>
                <a:lnTo>
                  <a:pt x="127253" y="61213"/>
                </a:lnTo>
                <a:lnTo>
                  <a:pt x="131825" y="64515"/>
                </a:lnTo>
                <a:lnTo>
                  <a:pt x="137795" y="66167"/>
                </a:lnTo>
                <a:lnTo>
                  <a:pt x="153162" y="66167"/>
                </a:lnTo>
                <a:lnTo>
                  <a:pt x="159258" y="64515"/>
                </a:lnTo>
                <a:lnTo>
                  <a:pt x="163829" y="61213"/>
                </a:lnTo>
                <a:lnTo>
                  <a:pt x="166957" y="58800"/>
                </a:lnTo>
                <a:lnTo>
                  <a:pt x="140462" y="58800"/>
                </a:lnTo>
                <a:lnTo>
                  <a:pt x="136651" y="57912"/>
                </a:lnTo>
                <a:lnTo>
                  <a:pt x="134112" y="56006"/>
                </a:lnTo>
                <a:lnTo>
                  <a:pt x="131445" y="54101"/>
                </a:lnTo>
                <a:lnTo>
                  <a:pt x="130175" y="51562"/>
                </a:lnTo>
                <a:lnTo>
                  <a:pt x="130175" y="45465"/>
                </a:lnTo>
                <a:lnTo>
                  <a:pt x="131445" y="42925"/>
                </a:lnTo>
                <a:lnTo>
                  <a:pt x="134112" y="41020"/>
                </a:lnTo>
                <a:lnTo>
                  <a:pt x="136651" y="39115"/>
                </a:lnTo>
                <a:lnTo>
                  <a:pt x="140462" y="38226"/>
                </a:lnTo>
                <a:lnTo>
                  <a:pt x="167122" y="38226"/>
                </a:lnTo>
                <a:lnTo>
                  <a:pt x="163829" y="35687"/>
                </a:lnTo>
                <a:lnTo>
                  <a:pt x="159385" y="32384"/>
                </a:lnTo>
                <a:lnTo>
                  <a:pt x="153288" y="30733"/>
                </a:lnTo>
                <a:close/>
              </a:path>
              <a:path w="573404" h="113664">
                <a:moveTo>
                  <a:pt x="167122" y="38226"/>
                </a:moveTo>
                <a:lnTo>
                  <a:pt x="150749" y="38226"/>
                </a:lnTo>
                <a:lnTo>
                  <a:pt x="154559" y="39115"/>
                </a:lnTo>
                <a:lnTo>
                  <a:pt x="159638" y="42925"/>
                </a:lnTo>
                <a:lnTo>
                  <a:pt x="160909" y="45465"/>
                </a:lnTo>
                <a:lnTo>
                  <a:pt x="160909" y="51562"/>
                </a:lnTo>
                <a:lnTo>
                  <a:pt x="159638" y="54101"/>
                </a:lnTo>
                <a:lnTo>
                  <a:pt x="154559" y="57912"/>
                </a:lnTo>
                <a:lnTo>
                  <a:pt x="150749" y="58800"/>
                </a:lnTo>
                <a:lnTo>
                  <a:pt x="166957" y="58800"/>
                </a:lnTo>
                <a:lnTo>
                  <a:pt x="168275" y="57784"/>
                </a:lnTo>
                <a:lnTo>
                  <a:pt x="170434" y="53593"/>
                </a:lnTo>
                <a:lnTo>
                  <a:pt x="170434" y="43306"/>
                </a:lnTo>
                <a:lnTo>
                  <a:pt x="168275" y="39115"/>
                </a:lnTo>
                <a:lnTo>
                  <a:pt x="167122" y="38226"/>
                </a:lnTo>
                <a:close/>
              </a:path>
              <a:path w="573404" h="113664">
                <a:moveTo>
                  <a:pt x="329819" y="67309"/>
                </a:moveTo>
                <a:lnTo>
                  <a:pt x="320294" y="67309"/>
                </a:lnTo>
                <a:lnTo>
                  <a:pt x="320294" y="111251"/>
                </a:lnTo>
                <a:lnTo>
                  <a:pt x="329819" y="111251"/>
                </a:lnTo>
                <a:lnTo>
                  <a:pt x="329819" y="67309"/>
                </a:lnTo>
                <a:close/>
              </a:path>
              <a:path w="573404" h="113664">
                <a:moveTo>
                  <a:pt x="271272" y="8762"/>
                </a:moveTo>
                <a:lnTo>
                  <a:pt x="256286" y="8762"/>
                </a:lnTo>
                <a:lnTo>
                  <a:pt x="249300" y="12445"/>
                </a:lnTo>
                <a:lnTo>
                  <a:pt x="236092" y="49530"/>
                </a:lnTo>
                <a:lnTo>
                  <a:pt x="236589" y="58293"/>
                </a:lnTo>
                <a:lnTo>
                  <a:pt x="256286" y="90424"/>
                </a:lnTo>
                <a:lnTo>
                  <a:pt x="271525" y="90424"/>
                </a:lnTo>
                <a:lnTo>
                  <a:pt x="277113" y="88392"/>
                </a:lnTo>
                <a:lnTo>
                  <a:pt x="281686" y="84200"/>
                </a:lnTo>
                <a:lnTo>
                  <a:pt x="284257" y="81914"/>
                </a:lnTo>
                <a:lnTo>
                  <a:pt x="258825" y="81914"/>
                </a:lnTo>
                <a:lnTo>
                  <a:pt x="254000" y="78739"/>
                </a:lnTo>
                <a:lnTo>
                  <a:pt x="250698" y="72389"/>
                </a:lnTo>
                <a:lnTo>
                  <a:pt x="247354" y="66198"/>
                </a:lnTo>
                <a:lnTo>
                  <a:pt x="247241" y="65912"/>
                </a:lnTo>
                <a:lnTo>
                  <a:pt x="245617" y="58419"/>
                </a:lnTo>
                <a:lnTo>
                  <a:pt x="245617" y="40639"/>
                </a:lnTo>
                <a:lnTo>
                  <a:pt x="247269" y="33146"/>
                </a:lnTo>
                <a:lnTo>
                  <a:pt x="250698" y="26796"/>
                </a:lnTo>
                <a:lnTo>
                  <a:pt x="254000" y="20319"/>
                </a:lnTo>
                <a:lnTo>
                  <a:pt x="258825" y="17144"/>
                </a:lnTo>
                <a:lnTo>
                  <a:pt x="284449" y="17144"/>
                </a:lnTo>
                <a:lnTo>
                  <a:pt x="276478" y="10540"/>
                </a:lnTo>
                <a:lnTo>
                  <a:pt x="271272" y="8762"/>
                </a:lnTo>
                <a:close/>
              </a:path>
              <a:path w="573404" h="113664">
                <a:moveTo>
                  <a:pt x="284449" y="17144"/>
                </a:moveTo>
                <a:lnTo>
                  <a:pt x="271525" y="17144"/>
                </a:lnTo>
                <a:lnTo>
                  <a:pt x="276351" y="20319"/>
                </a:lnTo>
                <a:lnTo>
                  <a:pt x="279653" y="26796"/>
                </a:lnTo>
                <a:lnTo>
                  <a:pt x="282955" y="33146"/>
                </a:lnTo>
                <a:lnTo>
                  <a:pt x="284607" y="40639"/>
                </a:lnTo>
                <a:lnTo>
                  <a:pt x="284579" y="58419"/>
                </a:lnTo>
                <a:lnTo>
                  <a:pt x="282955" y="65912"/>
                </a:lnTo>
                <a:lnTo>
                  <a:pt x="279653" y="72389"/>
                </a:lnTo>
                <a:lnTo>
                  <a:pt x="276351" y="78739"/>
                </a:lnTo>
                <a:lnTo>
                  <a:pt x="271525" y="81914"/>
                </a:lnTo>
                <a:lnTo>
                  <a:pt x="284257" y="81914"/>
                </a:lnTo>
                <a:lnTo>
                  <a:pt x="286258" y="80137"/>
                </a:lnTo>
                <a:lnTo>
                  <a:pt x="289687" y="74421"/>
                </a:lnTo>
                <a:lnTo>
                  <a:pt x="291719" y="67309"/>
                </a:lnTo>
                <a:lnTo>
                  <a:pt x="329819" y="67309"/>
                </a:lnTo>
                <a:lnTo>
                  <a:pt x="329819" y="59181"/>
                </a:lnTo>
                <a:lnTo>
                  <a:pt x="293370" y="59181"/>
                </a:lnTo>
                <a:lnTo>
                  <a:pt x="293877" y="56133"/>
                </a:lnTo>
                <a:lnTo>
                  <a:pt x="294004" y="45338"/>
                </a:lnTo>
                <a:lnTo>
                  <a:pt x="293750" y="41275"/>
                </a:lnTo>
                <a:lnTo>
                  <a:pt x="293497" y="39243"/>
                </a:lnTo>
                <a:lnTo>
                  <a:pt x="292988" y="37464"/>
                </a:lnTo>
                <a:lnTo>
                  <a:pt x="329819" y="37464"/>
                </a:lnTo>
                <a:lnTo>
                  <a:pt x="329819" y="29463"/>
                </a:lnTo>
                <a:lnTo>
                  <a:pt x="290957" y="29463"/>
                </a:lnTo>
                <a:lnTo>
                  <a:pt x="288671" y="22987"/>
                </a:lnTo>
                <a:lnTo>
                  <a:pt x="285369" y="17906"/>
                </a:lnTo>
                <a:lnTo>
                  <a:pt x="284449" y="17144"/>
                </a:lnTo>
                <a:close/>
              </a:path>
              <a:path w="573404" h="113664">
                <a:moveTo>
                  <a:pt x="329819" y="37464"/>
                </a:moveTo>
                <a:lnTo>
                  <a:pt x="320294" y="37464"/>
                </a:lnTo>
                <a:lnTo>
                  <a:pt x="320294" y="59181"/>
                </a:lnTo>
                <a:lnTo>
                  <a:pt x="329819" y="59181"/>
                </a:lnTo>
                <a:lnTo>
                  <a:pt x="329819" y="37464"/>
                </a:lnTo>
                <a:close/>
              </a:path>
              <a:path w="573404" h="113664">
                <a:moveTo>
                  <a:pt x="329819" y="0"/>
                </a:moveTo>
                <a:lnTo>
                  <a:pt x="320294" y="0"/>
                </a:lnTo>
                <a:lnTo>
                  <a:pt x="320294" y="29463"/>
                </a:lnTo>
                <a:lnTo>
                  <a:pt x="329819" y="29463"/>
                </a:lnTo>
                <a:lnTo>
                  <a:pt x="329819" y="0"/>
                </a:lnTo>
                <a:close/>
              </a:path>
              <a:path w="573404" h="113664">
                <a:moveTo>
                  <a:pt x="368808" y="3428"/>
                </a:moveTo>
                <a:lnTo>
                  <a:pt x="359410" y="3428"/>
                </a:lnTo>
                <a:lnTo>
                  <a:pt x="359410" y="52324"/>
                </a:lnTo>
                <a:lnTo>
                  <a:pt x="440309" y="52324"/>
                </a:lnTo>
                <a:lnTo>
                  <a:pt x="440309" y="44576"/>
                </a:lnTo>
                <a:lnTo>
                  <a:pt x="368808" y="44576"/>
                </a:lnTo>
                <a:lnTo>
                  <a:pt x="368808" y="26034"/>
                </a:lnTo>
                <a:lnTo>
                  <a:pt x="440309" y="26034"/>
                </a:lnTo>
                <a:lnTo>
                  <a:pt x="440309" y="18287"/>
                </a:lnTo>
                <a:lnTo>
                  <a:pt x="368808" y="18287"/>
                </a:lnTo>
                <a:lnTo>
                  <a:pt x="368808" y="3428"/>
                </a:lnTo>
                <a:close/>
              </a:path>
              <a:path w="573404" h="113664">
                <a:moveTo>
                  <a:pt x="440309" y="26034"/>
                </a:moveTo>
                <a:lnTo>
                  <a:pt x="430911" y="26034"/>
                </a:lnTo>
                <a:lnTo>
                  <a:pt x="430911" y="44576"/>
                </a:lnTo>
                <a:lnTo>
                  <a:pt x="440309" y="44576"/>
                </a:lnTo>
                <a:lnTo>
                  <a:pt x="440309" y="26034"/>
                </a:lnTo>
                <a:close/>
              </a:path>
              <a:path w="573404" h="113664">
                <a:moveTo>
                  <a:pt x="440309" y="3428"/>
                </a:moveTo>
                <a:lnTo>
                  <a:pt x="430911" y="3428"/>
                </a:lnTo>
                <a:lnTo>
                  <a:pt x="430911" y="18287"/>
                </a:lnTo>
                <a:lnTo>
                  <a:pt x="440309" y="18287"/>
                </a:lnTo>
                <a:lnTo>
                  <a:pt x="440309" y="3428"/>
                </a:lnTo>
                <a:close/>
              </a:path>
              <a:path w="573404" h="113664">
                <a:moveTo>
                  <a:pt x="173736" y="17144"/>
                </a:moveTo>
                <a:lnTo>
                  <a:pt x="117601" y="17144"/>
                </a:lnTo>
                <a:lnTo>
                  <a:pt x="117601" y="24892"/>
                </a:lnTo>
                <a:lnTo>
                  <a:pt x="173736" y="24892"/>
                </a:lnTo>
                <a:lnTo>
                  <a:pt x="173736" y="17144"/>
                </a:lnTo>
                <a:close/>
              </a:path>
              <a:path w="573404" h="113664">
                <a:moveTo>
                  <a:pt x="556513" y="3809"/>
                </a:moveTo>
                <a:lnTo>
                  <a:pt x="476758" y="3809"/>
                </a:lnTo>
                <a:lnTo>
                  <a:pt x="476758" y="11302"/>
                </a:lnTo>
                <a:lnTo>
                  <a:pt x="546608" y="11302"/>
                </a:lnTo>
                <a:lnTo>
                  <a:pt x="546608" y="20193"/>
                </a:lnTo>
                <a:lnTo>
                  <a:pt x="476758" y="20193"/>
                </a:lnTo>
                <a:lnTo>
                  <a:pt x="476758" y="43942"/>
                </a:lnTo>
                <a:lnTo>
                  <a:pt x="559562" y="43942"/>
                </a:lnTo>
                <a:lnTo>
                  <a:pt x="559562" y="36449"/>
                </a:lnTo>
                <a:lnTo>
                  <a:pt x="486663" y="36449"/>
                </a:lnTo>
                <a:lnTo>
                  <a:pt x="486663" y="27431"/>
                </a:lnTo>
                <a:lnTo>
                  <a:pt x="556513" y="27431"/>
                </a:lnTo>
                <a:lnTo>
                  <a:pt x="556513" y="3809"/>
                </a:lnTo>
                <a:close/>
              </a:path>
              <a:path w="573404" h="113664">
                <a:moveTo>
                  <a:pt x="159765" y="2412"/>
                </a:moveTo>
                <a:lnTo>
                  <a:pt x="131063" y="2412"/>
                </a:lnTo>
                <a:lnTo>
                  <a:pt x="131063" y="10159"/>
                </a:lnTo>
                <a:lnTo>
                  <a:pt x="159765" y="10159"/>
                </a:lnTo>
                <a:lnTo>
                  <a:pt x="159765" y="2412"/>
                </a:lnTo>
                <a:close/>
              </a:path>
              <a:path w="573404" h="113664">
                <a:moveTo>
                  <a:pt x="216915" y="37464"/>
                </a:moveTo>
                <a:lnTo>
                  <a:pt x="207645" y="37464"/>
                </a:lnTo>
                <a:lnTo>
                  <a:pt x="207645" y="69850"/>
                </a:lnTo>
                <a:lnTo>
                  <a:pt x="216915" y="69850"/>
                </a:lnTo>
                <a:lnTo>
                  <a:pt x="216915" y="37464"/>
                </a:lnTo>
                <a:close/>
              </a:path>
              <a:path w="573404" h="113664">
                <a:moveTo>
                  <a:pt x="191897" y="1905"/>
                </a:moveTo>
                <a:lnTo>
                  <a:pt x="182625" y="1905"/>
                </a:lnTo>
                <a:lnTo>
                  <a:pt x="182625" y="67437"/>
                </a:lnTo>
                <a:lnTo>
                  <a:pt x="191897" y="67437"/>
                </a:lnTo>
                <a:lnTo>
                  <a:pt x="191897" y="37464"/>
                </a:lnTo>
                <a:lnTo>
                  <a:pt x="216915" y="37464"/>
                </a:lnTo>
                <a:lnTo>
                  <a:pt x="216915" y="29337"/>
                </a:lnTo>
                <a:lnTo>
                  <a:pt x="191897" y="29337"/>
                </a:lnTo>
                <a:lnTo>
                  <a:pt x="191897" y="1905"/>
                </a:lnTo>
                <a:close/>
              </a:path>
              <a:path w="573404" h="113664">
                <a:moveTo>
                  <a:pt x="216915" y="0"/>
                </a:moveTo>
                <a:lnTo>
                  <a:pt x="207645" y="0"/>
                </a:lnTo>
                <a:lnTo>
                  <a:pt x="207645" y="29337"/>
                </a:lnTo>
                <a:lnTo>
                  <a:pt x="216915" y="29337"/>
                </a:lnTo>
                <a:lnTo>
                  <a:pt x="21691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017133" y="5910198"/>
            <a:ext cx="459105" cy="111760"/>
          </a:xfrm>
          <a:custGeom>
            <a:avLst/>
            <a:gdLst/>
            <a:ahLst/>
            <a:cxnLst/>
            <a:rect l="l" t="t" r="r" b="b"/>
            <a:pathLst>
              <a:path w="459104" h="111760">
                <a:moveTo>
                  <a:pt x="372109" y="75183"/>
                </a:moveTo>
                <a:lnTo>
                  <a:pt x="362712" y="75183"/>
                </a:lnTo>
                <a:lnTo>
                  <a:pt x="362712" y="108838"/>
                </a:lnTo>
                <a:lnTo>
                  <a:pt x="448055" y="108838"/>
                </a:lnTo>
                <a:lnTo>
                  <a:pt x="448055" y="100964"/>
                </a:lnTo>
                <a:lnTo>
                  <a:pt x="372109" y="100964"/>
                </a:lnTo>
                <a:lnTo>
                  <a:pt x="372109" y="75183"/>
                </a:lnTo>
                <a:close/>
              </a:path>
              <a:path w="459104" h="111760">
                <a:moveTo>
                  <a:pt x="458850" y="57150"/>
                </a:moveTo>
                <a:lnTo>
                  <a:pt x="347471" y="57150"/>
                </a:lnTo>
                <a:lnTo>
                  <a:pt x="347471" y="65024"/>
                </a:lnTo>
                <a:lnTo>
                  <a:pt x="458850" y="65024"/>
                </a:lnTo>
                <a:lnTo>
                  <a:pt x="458850" y="57150"/>
                </a:lnTo>
                <a:close/>
              </a:path>
              <a:path w="459104" h="111760">
                <a:moveTo>
                  <a:pt x="278764" y="44450"/>
                </a:moveTo>
                <a:lnTo>
                  <a:pt x="261619" y="44450"/>
                </a:lnTo>
                <a:lnTo>
                  <a:pt x="254507" y="46862"/>
                </a:lnTo>
                <a:lnTo>
                  <a:pt x="249046" y="51943"/>
                </a:lnTo>
                <a:lnTo>
                  <a:pt x="243586" y="56895"/>
                </a:lnTo>
                <a:lnTo>
                  <a:pt x="240851" y="62737"/>
                </a:lnTo>
                <a:lnTo>
                  <a:pt x="240791" y="76453"/>
                </a:lnTo>
                <a:lnTo>
                  <a:pt x="243586" y="82423"/>
                </a:lnTo>
                <a:lnTo>
                  <a:pt x="254507" y="92582"/>
                </a:lnTo>
                <a:lnTo>
                  <a:pt x="261619" y="95123"/>
                </a:lnTo>
                <a:lnTo>
                  <a:pt x="278764" y="95123"/>
                </a:lnTo>
                <a:lnTo>
                  <a:pt x="285750" y="92582"/>
                </a:lnTo>
                <a:lnTo>
                  <a:pt x="291490" y="87121"/>
                </a:lnTo>
                <a:lnTo>
                  <a:pt x="264159" y="87121"/>
                </a:lnTo>
                <a:lnTo>
                  <a:pt x="259333" y="85343"/>
                </a:lnTo>
                <a:lnTo>
                  <a:pt x="252349" y="78358"/>
                </a:lnTo>
                <a:lnTo>
                  <a:pt x="250697" y="74294"/>
                </a:lnTo>
                <a:lnTo>
                  <a:pt x="250697" y="65024"/>
                </a:lnTo>
                <a:lnTo>
                  <a:pt x="252349" y="60832"/>
                </a:lnTo>
                <a:lnTo>
                  <a:pt x="256539" y="56768"/>
                </a:lnTo>
                <a:lnTo>
                  <a:pt x="259333" y="53975"/>
                </a:lnTo>
                <a:lnTo>
                  <a:pt x="264159" y="52196"/>
                </a:lnTo>
                <a:lnTo>
                  <a:pt x="291640" y="52196"/>
                </a:lnTo>
                <a:lnTo>
                  <a:pt x="285750" y="46862"/>
                </a:lnTo>
                <a:lnTo>
                  <a:pt x="278764" y="44450"/>
                </a:lnTo>
                <a:close/>
              </a:path>
              <a:path w="459104" h="111760">
                <a:moveTo>
                  <a:pt x="291640" y="52196"/>
                </a:moveTo>
                <a:lnTo>
                  <a:pt x="276478" y="52196"/>
                </a:lnTo>
                <a:lnTo>
                  <a:pt x="281177" y="53975"/>
                </a:lnTo>
                <a:lnTo>
                  <a:pt x="288036" y="60832"/>
                </a:lnTo>
                <a:lnTo>
                  <a:pt x="289687" y="65024"/>
                </a:lnTo>
                <a:lnTo>
                  <a:pt x="289687" y="74294"/>
                </a:lnTo>
                <a:lnTo>
                  <a:pt x="288036" y="78358"/>
                </a:lnTo>
                <a:lnTo>
                  <a:pt x="284606" y="81914"/>
                </a:lnTo>
                <a:lnTo>
                  <a:pt x="281177" y="85343"/>
                </a:lnTo>
                <a:lnTo>
                  <a:pt x="276478" y="87121"/>
                </a:lnTo>
                <a:lnTo>
                  <a:pt x="291490" y="87121"/>
                </a:lnTo>
                <a:lnTo>
                  <a:pt x="296799" y="82295"/>
                </a:lnTo>
                <a:lnTo>
                  <a:pt x="299409" y="76453"/>
                </a:lnTo>
                <a:lnTo>
                  <a:pt x="299465" y="62737"/>
                </a:lnTo>
                <a:lnTo>
                  <a:pt x="296799" y="56768"/>
                </a:lnTo>
                <a:lnTo>
                  <a:pt x="291640" y="52196"/>
                </a:lnTo>
                <a:close/>
              </a:path>
              <a:path w="459104" h="111760">
                <a:moveTo>
                  <a:pt x="111378" y="87630"/>
                </a:moveTo>
                <a:lnTo>
                  <a:pt x="0" y="87630"/>
                </a:lnTo>
                <a:lnTo>
                  <a:pt x="0" y="95503"/>
                </a:lnTo>
                <a:lnTo>
                  <a:pt x="111378" y="95503"/>
                </a:lnTo>
                <a:lnTo>
                  <a:pt x="111378" y="87630"/>
                </a:lnTo>
                <a:close/>
              </a:path>
              <a:path w="459104" h="111760">
                <a:moveTo>
                  <a:pt x="51053" y="47498"/>
                </a:moveTo>
                <a:lnTo>
                  <a:pt x="41401" y="47498"/>
                </a:lnTo>
                <a:lnTo>
                  <a:pt x="41401" y="87630"/>
                </a:lnTo>
                <a:lnTo>
                  <a:pt x="51053" y="87630"/>
                </a:lnTo>
                <a:lnTo>
                  <a:pt x="51053" y="47498"/>
                </a:lnTo>
                <a:close/>
              </a:path>
              <a:path w="459104" h="111760">
                <a:moveTo>
                  <a:pt x="96774" y="13969"/>
                </a:moveTo>
                <a:lnTo>
                  <a:pt x="13715" y="13969"/>
                </a:lnTo>
                <a:lnTo>
                  <a:pt x="13715" y="21717"/>
                </a:lnTo>
                <a:lnTo>
                  <a:pt x="86487" y="21717"/>
                </a:lnTo>
                <a:lnTo>
                  <a:pt x="86032" y="28388"/>
                </a:lnTo>
                <a:lnTo>
                  <a:pt x="79120" y="72517"/>
                </a:lnTo>
                <a:lnTo>
                  <a:pt x="78993" y="73532"/>
                </a:lnTo>
                <a:lnTo>
                  <a:pt x="88264" y="73532"/>
                </a:lnTo>
                <a:lnTo>
                  <a:pt x="88391" y="73151"/>
                </a:lnTo>
                <a:lnTo>
                  <a:pt x="89026" y="70357"/>
                </a:lnTo>
                <a:lnTo>
                  <a:pt x="91312" y="59943"/>
                </a:lnTo>
                <a:lnTo>
                  <a:pt x="92455" y="53086"/>
                </a:lnTo>
                <a:lnTo>
                  <a:pt x="93706" y="44112"/>
                </a:lnTo>
                <a:lnTo>
                  <a:pt x="94361" y="39750"/>
                </a:lnTo>
                <a:lnTo>
                  <a:pt x="94868" y="34543"/>
                </a:lnTo>
                <a:lnTo>
                  <a:pt x="95503" y="29463"/>
                </a:lnTo>
                <a:lnTo>
                  <a:pt x="96519" y="19050"/>
                </a:lnTo>
                <a:lnTo>
                  <a:pt x="96774" y="13969"/>
                </a:lnTo>
                <a:close/>
              </a:path>
              <a:path w="459104" h="111760">
                <a:moveTo>
                  <a:pt x="304800" y="26415"/>
                </a:moveTo>
                <a:lnTo>
                  <a:pt x="235330" y="26415"/>
                </a:lnTo>
                <a:lnTo>
                  <a:pt x="235330" y="34417"/>
                </a:lnTo>
                <a:lnTo>
                  <a:pt x="304800" y="34417"/>
                </a:lnTo>
                <a:lnTo>
                  <a:pt x="304800" y="26415"/>
                </a:lnTo>
                <a:close/>
              </a:path>
              <a:path w="459104" h="111760">
                <a:moveTo>
                  <a:pt x="215772" y="0"/>
                </a:moveTo>
                <a:lnTo>
                  <a:pt x="206247" y="0"/>
                </a:lnTo>
                <a:lnTo>
                  <a:pt x="206247" y="28701"/>
                </a:lnTo>
                <a:lnTo>
                  <a:pt x="183133" y="28701"/>
                </a:lnTo>
                <a:lnTo>
                  <a:pt x="183133" y="36575"/>
                </a:lnTo>
                <a:lnTo>
                  <a:pt x="206247" y="36575"/>
                </a:lnTo>
                <a:lnTo>
                  <a:pt x="206247" y="56387"/>
                </a:lnTo>
                <a:lnTo>
                  <a:pt x="183133" y="56387"/>
                </a:lnTo>
                <a:lnTo>
                  <a:pt x="183133" y="64262"/>
                </a:lnTo>
                <a:lnTo>
                  <a:pt x="206247" y="64262"/>
                </a:lnTo>
                <a:lnTo>
                  <a:pt x="206247" y="111251"/>
                </a:lnTo>
                <a:lnTo>
                  <a:pt x="215772" y="111251"/>
                </a:lnTo>
                <a:lnTo>
                  <a:pt x="215772" y="0"/>
                </a:lnTo>
                <a:close/>
              </a:path>
              <a:path w="459104" h="111760">
                <a:moveTo>
                  <a:pt x="176529" y="11430"/>
                </a:moveTo>
                <a:lnTo>
                  <a:pt x="125602" y="11430"/>
                </a:lnTo>
                <a:lnTo>
                  <a:pt x="125602" y="19176"/>
                </a:lnTo>
                <a:lnTo>
                  <a:pt x="167258" y="19176"/>
                </a:lnTo>
                <a:lnTo>
                  <a:pt x="167258" y="45593"/>
                </a:lnTo>
                <a:lnTo>
                  <a:pt x="125602" y="45593"/>
                </a:lnTo>
                <a:lnTo>
                  <a:pt x="125602" y="88645"/>
                </a:lnTo>
                <a:lnTo>
                  <a:pt x="163956" y="88137"/>
                </a:lnTo>
                <a:lnTo>
                  <a:pt x="170941" y="87756"/>
                </a:lnTo>
                <a:lnTo>
                  <a:pt x="178053" y="86994"/>
                </a:lnTo>
                <a:lnTo>
                  <a:pt x="185292" y="86359"/>
                </a:lnTo>
                <a:lnTo>
                  <a:pt x="190500" y="85725"/>
                </a:lnTo>
                <a:lnTo>
                  <a:pt x="193801" y="85089"/>
                </a:lnTo>
                <a:lnTo>
                  <a:pt x="193801" y="80771"/>
                </a:lnTo>
                <a:lnTo>
                  <a:pt x="135000" y="80771"/>
                </a:lnTo>
                <a:lnTo>
                  <a:pt x="135000" y="53467"/>
                </a:lnTo>
                <a:lnTo>
                  <a:pt x="176529" y="53467"/>
                </a:lnTo>
                <a:lnTo>
                  <a:pt x="176529" y="11430"/>
                </a:lnTo>
                <a:close/>
              </a:path>
              <a:path w="459104" h="111760">
                <a:moveTo>
                  <a:pt x="193801" y="77343"/>
                </a:moveTo>
                <a:lnTo>
                  <a:pt x="191007" y="77977"/>
                </a:lnTo>
                <a:lnTo>
                  <a:pt x="186054" y="78612"/>
                </a:lnTo>
                <a:lnTo>
                  <a:pt x="179069" y="79248"/>
                </a:lnTo>
                <a:lnTo>
                  <a:pt x="171957" y="80009"/>
                </a:lnTo>
                <a:lnTo>
                  <a:pt x="165480" y="80390"/>
                </a:lnTo>
                <a:lnTo>
                  <a:pt x="159384" y="80518"/>
                </a:lnTo>
                <a:lnTo>
                  <a:pt x="135000" y="80771"/>
                </a:lnTo>
                <a:lnTo>
                  <a:pt x="193801" y="80771"/>
                </a:lnTo>
                <a:lnTo>
                  <a:pt x="193801" y="77343"/>
                </a:lnTo>
                <a:close/>
              </a:path>
              <a:path w="459104" h="111760">
                <a:moveTo>
                  <a:pt x="288163" y="6603"/>
                </a:moveTo>
                <a:lnTo>
                  <a:pt x="252094" y="6603"/>
                </a:lnTo>
                <a:lnTo>
                  <a:pt x="252094" y="14477"/>
                </a:lnTo>
                <a:lnTo>
                  <a:pt x="288163" y="14477"/>
                </a:lnTo>
                <a:lnTo>
                  <a:pt x="288163" y="6603"/>
                </a:lnTo>
                <a:close/>
              </a:path>
              <a:path w="459104" h="111760">
                <a:moveTo>
                  <a:pt x="372109" y="888"/>
                </a:moveTo>
                <a:lnTo>
                  <a:pt x="362584" y="888"/>
                </a:lnTo>
                <a:lnTo>
                  <a:pt x="362584" y="39877"/>
                </a:lnTo>
                <a:lnTo>
                  <a:pt x="445007" y="39877"/>
                </a:lnTo>
                <a:lnTo>
                  <a:pt x="445007" y="32003"/>
                </a:lnTo>
                <a:lnTo>
                  <a:pt x="372109" y="32003"/>
                </a:lnTo>
                <a:lnTo>
                  <a:pt x="372109" y="888"/>
                </a:lnTo>
                <a:close/>
              </a:path>
              <a:path w="459104" h="111760">
                <a:moveTo>
                  <a:pt x="328040" y="0"/>
                </a:moveTo>
                <a:lnTo>
                  <a:pt x="318642" y="0"/>
                </a:lnTo>
                <a:lnTo>
                  <a:pt x="318642" y="111251"/>
                </a:lnTo>
                <a:lnTo>
                  <a:pt x="328040" y="111251"/>
                </a:lnTo>
                <a:lnTo>
                  <a:pt x="328040" y="54863"/>
                </a:lnTo>
                <a:lnTo>
                  <a:pt x="346075" y="54863"/>
                </a:lnTo>
                <a:lnTo>
                  <a:pt x="346075" y="46608"/>
                </a:lnTo>
                <a:lnTo>
                  <a:pt x="328040" y="46608"/>
                </a:lnTo>
                <a:lnTo>
                  <a:pt x="32804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59891" y="6125083"/>
            <a:ext cx="212966" cy="11125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239532" y="6125083"/>
            <a:ext cx="571500" cy="111760"/>
          </a:xfrm>
          <a:custGeom>
            <a:avLst/>
            <a:gdLst/>
            <a:ahLst/>
            <a:cxnLst/>
            <a:rect l="l" t="t" r="r" b="b"/>
            <a:pathLst>
              <a:path w="571500" h="111760">
                <a:moveTo>
                  <a:pt x="258051" y="69342"/>
                </a:moveTo>
                <a:lnTo>
                  <a:pt x="248653" y="69342"/>
                </a:lnTo>
                <a:lnTo>
                  <a:pt x="248653" y="109982"/>
                </a:lnTo>
                <a:lnTo>
                  <a:pt x="324218" y="109982"/>
                </a:lnTo>
                <a:lnTo>
                  <a:pt x="324218" y="102489"/>
                </a:lnTo>
                <a:lnTo>
                  <a:pt x="258051" y="102489"/>
                </a:lnTo>
                <a:lnTo>
                  <a:pt x="258051" y="89027"/>
                </a:lnTo>
                <a:lnTo>
                  <a:pt x="324218" y="89027"/>
                </a:lnTo>
                <a:lnTo>
                  <a:pt x="324218" y="81534"/>
                </a:lnTo>
                <a:lnTo>
                  <a:pt x="258051" y="81534"/>
                </a:lnTo>
                <a:lnTo>
                  <a:pt x="258051" y="69342"/>
                </a:lnTo>
                <a:close/>
              </a:path>
              <a:path w="571500" h="111760">
                <a:moveTo>
                  <a:pt x="324218" y="89027"/>
                </a:moveTo>
                <a:lnTo>
                  <a:pt x="314947" y="89027"/>
                </a:lnTo>
                <a:lnTo>
                  <a:pt x="314947" y="102489"/>
                </a:lnTo>
                <a:lnTo>
                  <a:pt x="324218" y="102489"/>
                </a:lnTo>
                <a:lnTo>
                  <a:pt x="324218" y="89027"/>
                </a:lnTo>
                <a:close/>
              </a:path>
              <a:path w="571500" h="111760">
                <a:moveTo>
                  <a:pt x="324218" y="69342"/>
                </a:moveTo>
                <a:lnTo>
                  <a:pt x="314947" y="69342"/>
                </a:lnTo>
                <a:lnTo>
                  <a:pt x="314947" y="81534"/>
                </a:lnTo>
                <a:lnTo>
                  <a:pt x="324218" y="81534"/>
                </a:lnTo>
                <a:lnTo>
                  <a:pt x="324218" y="69342"/>
                </a:lnTo>
                <a:close/>
              </a:path>
              <a:path w="571500" h="111760">
                <a:moveTo>
                  <a:pt x="97269" y="65913"/>
                </a:moveTo>
                <a:lnTo>
                  <a:pt x="18846" y="65913"/>
                </a:lnTo>
                <a:lnTo>
                  <a:pt x="18846" y="73152"/>
                </a:lnTo>
                <a:lnTo>
                  <a:pt x="87109" y="73152"/>
                </a:lnTo>
                <a:lnTo>
                  <a:pt x="87109" y="84201"/>
                </a:lnTo>
                <a:lnTo>
                  <a:pt x="18973" y="84201"/>
                </a:lnTo>
                <a:lnTo>
                  <a:pt x="18973" y="109982"/>
                </a:lnTo>
                <a:lnTo>
                  <a:pt x="100317" y="109982"/>
                </a:lnTo>
                <a:lnTo>
                  <a:pt x="100317" y="102870"/>
                </a:lnTo>
                <a:lnTo>
                  <a:pt x="29095" y="102870"/>
                </a:lnTo>
                <a:lnTo>
                  <a:pt x="29095" y="91567"/>
                </a:lnTo>
                <a:lnTo>
                  <a:pt x="97269" y="91567"/>
                </a:lnTo>
                <a:lnTo>
                  <a:pt x="97269" y="65913"/>
                </a:lnTo>
                <a:close/>
              </a:path>
              <a:path w="571500" h="111760">
                <a:moveTo>
                  <a:pt x="222491" y="89789"/>
                </a:moveTo>
                <a:lnTo>
                  <a:pt x="111112" y="89789"/>
                </a:lnTo>
                <a:lnTo>
                  <a:pt x="111112" y="97663"/>
                </a:lnTo>
                <a:lnTo>
                  <a:pt x="222491" y="97663"/>
                </a:lnTo>
                <a:lnTo>
                  <a:pt x="222491" y="89789"/>
                </a:lnTo>
                <a:close/>
              </a:path>
              <a:path w="571500" h="111760">
                <a:moveTo>
                  <a:pt x="151498" y="64897"/>
                </a:moveTo>
                <a:lnTo>
                  <a:pt x="141719" y="64897"/>
                </a:lnTo>
                <a:lnTo>
                  <a:pt x="141719" y="89789"/>
                </a:lnTo>
                <a:lnTo>
                  <a:pt x="151498" y="89789"/>
                </a:lnTo>
                <a:lnTo>
                  <a:pt x="151498" y="64897"/>
                </a:lnTo>
                <a:close/>
              </a:path>
              <a:path w="571500" h="111760">
                <a:moveTo>
                  <a:pt x="192265" y="64897"/>
                </a:moveTo>
                <a:lnTo>
                  <a:pt x="182486" y="64897"/>
                </a:lnTo>
                <a:lnTo>
                  <a:pt x="182486" y="89789"/>
                </a:lnTo>
                <a:lnTo>
                  <a:pt x="192265" y="89789"/>
                </a:lnTo>
                <a:lnTo>
                  <a:pt x="192265" y="64897"/>
                </a:lnTo>
                <a:close/>
              </a:path>
              <a:path w="571500" h="111760">
                <a:moveTo>
                  <a:pt x="275958" y="29718"/>
                </a:moveTo>
                <a:lnTo>
                  <a:pt x="257543" y="29718"/>
                </a:lnTo>
                <a:lnTo>
                  <a:pt x="250304" y="31369"/>
                </a:lnTo>
                <a:lnTo>
                  <a:pt x="244970" y="34544"/>
                </a:lnTo>
                <a:lnTo>
                  <a:pt x="239636" y="37846"/>
                </a:lnTo>
                <a:lnTo>
                  <a:pt x="237055" y="41656"/>
                </a:lnTo>
                <a:lnTo>
                  <a:pt x="236969" y="51054"/>
                </a:lnTo>
                <a:lnTo>
                  <a:pt x="239636" y="54864"/>
                </a:lnTo>
                <a:lnTo>
                  <a:pt x="244970" y="58166"/>
                </a:lnTo>
                <a:lnTo>
                  <a:pt x="250304" y="61341"/>
                </a:lnTo>
                <a:lnTo>
                  <a:pt x="257543" y="62992"/>
                </a:lnTo>
                <a:lnTo>
                  <a:pt x="275831" y="62992"/>
                </a:lnTo>
                <a:lnTo>
                  <a:pt x="283070" y="61341"/>
                </a:lnTo>
                <a:lnTo>
                  <a:pt x="288277" y="58166"/>
                </a:lnTo>
                <a:lnTo>
                  <a:pt x="292544" y="55626"/>
                </a:lnTo>
                <a:lnTo>
                  <a:pt x="260337" y="55626"/>
                </a:lnTo>
                <a:lnTo>
                  <a:pt x="255511" y="54864"/>
                </a:lnTo>
                <a:lnTo>
                  <a:pt x="252082" y="53086"/>
                </a:lnTo>
                <a:lnTo>
                  <a:pt x="248780" y="51435"/>
                </a:lnTo>
                <a:lnTo>
                  <a:pt x="247129" y="49276"/>
                </a:lnTo>
                <a:lnTo>
                  <a:pt x="247129" y="43561"/>
                </a:lnTo>
                <a:lnTo>
                  <a:pt x="248780" y="41148"/>
                </a:lnTo>
                <a:lnTo>
                  <a:pt x="252082" y="39370"/>
                </a:lnTo>
                <a:lnTo>
                  <a:pt x="255511" y="37719"/>
                </a:lnTo>
                <a:lnTo>
                  <a:pt x="260337" y="36830"/>
                </a:lnTo>
                <a:lnTo>
                  <a:pt x="291682" y="36830"/>
                </a:lnTo>
                <a:lnTo>
                  <a:pt x="288404" y="34671"/>
                </a:lnTo>
                <a:lnTo>
                  <a:pt x="283197" y="31369"/>
                </a:lnTo>
                <a:lnTo>
                  <a:pt x="275958" y="29718"/>
                </a:lnTo>
                <a:close/>
              </a:path>
              <a:path w="571500" h="111760">
                <a:moveTo>
                  <a:pt x="291682" y="36830"/>
                </a:moveTo>
                <a:lnTo>
                  <a:pt x="273037" y="36830"/>
                </a:lnTo>
                <a:lnTo>
                  <a:pt x="277990" y="37719"/>
                </a:lnTo>
                <a:lnTo>
                  <a:pt x="281165" y="39751"/>
                </a:lnTo>
                <a:lnTo>
                  <a:pt x="284467" y="41656"/>
                </a:lnTo>
                <a:lnTo>
                  <a:pt x="285991" y="43942"/>
                </a:lnTo>
                <a:lnTo>
                  <a:pt x="285991" y="49276"/>
                </a:lnTo>
                <a:lnTo>
                  <a:pt x="284467" y="51562"/>
                </a:lnTo>
                <a:lnTo>
                  <a:pt x="281165" y="53213"/>
                </a:lnTo>
                <a:lnTo>
                  <a:pt x="277990" y="54864"/>
                </a:lnTo>
                <a:lnTo>
                  <a:pt x="273037" y="55626"/>
                </a:lnTo>
                <a:lnTo>
                  <a:pt x="292544" y="55626"/>
                </a:lnTo>
                <a:lnTo>
                  <a:pt x="293611" y="54991"/>
                </a:lnTo>
                <a:lnTo>
                  <a:pt x="296151" y="51054"/>
                </a:lnTo>
                <a:lnTo>
                  <a:pt x="296151" y="42037"/>
                </a:lnTo>
                <a:lnTo>
                  <a:pt x="293611" y="38100"/>
                </a:lnTo>
                <a:lnTo>
                  <a:pt x="291682" y="36830"/>
                </a:lnTo>
                <a:close/>
              </a:path>
              <a:path w="571500" h="111760">
                <a:moveTo>
                  <a:pt x="57518" y="19558"/>
                </a:moveTo>
                <a:lnTo>
                  <a:pt x="48120" y="19558"/>
                </a:lnTo>
                <a:lnTo>
                  <a:pt x="46723" y="45847"/>
                </a:lnTo>
                <a:lnTo>
                  <a:pt x="43421" y="45974"/>
                </a:lnTo>
                <a:lnTo>
                  <a:pt x="0" y="45974"/>
                </a:lnTo>
                <a:lnTo>
                  <a:pt x="0" y="53594"/>
                </a:lnTo>
                <a:lnTo>
                  <a:pt x="46469" y="53340"/>
                </a:lnTo>
                <a:lnTo>
                  <a:pt x="51422" y="53213"/>
                </a:lnTo>
                <a:lnTo>
                  <a:pt x="56502" y="52959"/>
                </a:lnTo>
                <a:lnTo>
                  <a:pt x="61709" y="52578"/>
                </a:lnTo>
                <a:lnTo>
                  <a:pt x="66916" y="52324"/>
                </a:lnTo>
                <a:lnTo>
                  <a:pt x="71996" y="51816"/>
                </a:lnTo>
                <a:lnTo>
                  <a:pt x="76695" y="51181"/>
                </a:lnTo>
                <a:lnTo>
                  <a:pt x="76695" y="45593"/>
                </a:lnTo>
                <a:lnTo>
                  <a:pt x="55994" y="45593"/>
                </a:lnTo>
                <a:lnTo>
                  <a:pt x="57518" y="19558"/>
                </a:lnTo>
                <a:close/>
              </a:path>
              <a:path w="571500" h="111760">
                <a:moveTo>
                  <a:pt x="23406" y="19558"/>
                </a:moveTo>
                <a:lnTo>
                  <a:pt x="14046" y="19558"/>
                </a:lnTo>
                <a:lnTo>
                  <a:pt x="15557" y="45974"/>
                </a:lnTo>
                <a:lnTo>
                  <a:pt x="24803" y="45974"/>
                </a:lnTo>
                <a:lnTo>
                  <a:pt x="23406" y="19558"/>
                </a:lnTo>
                <a:close/>
              </a:path>
              <a:path w="571500" h="111760">
                <a:moveTo>
                  <a:pt x="76695" y="43815"/>
                </a:moveTo>
                <a:lnTo>
                  <a:pt x="73774" y="44196"/>
                </a:lnTo>
                <a:lnTo>
                  <a:pt x="70472" y="44577"/>
                </a:lnTo>
                <a:lnTo>
                  <a:pt x="55994" y="45593"/>
                </a:lnTo>
                <a:lnTo>
                  <a:pt x="76695" y="45593"/>
                </a:lnTo>
                <a:lnTo>
                  <a:pt x="76695" y="43815"/>
                </a:lnTo>
                <a:close/>
              </a:path>
              <a:path w="571500" h="111760">
                <a:moveTo>
                  <a:pt x="301612" y="16129"/>
                </a:moveTo>
                <a:lnTo>
                  <a:pt x="231635" y="16129"/>
                </a:lnTo>
                <a:lnTo>
                  <a:pt x="231635" y="23622"/>
                </a:lnTo>
                <a:lnTo>
                  <a:pt x="301612" y="23622"/>
                </a:lnTo>
                <a:lnTo>
                  <a:pt x="301612" y="16129"/>
                </a:lnTo>
                <a:close/>
              </a:path>
              <a:path w="571500" h="111760">
                <a:moveTo>
                  <a:pt x="166865" y="5715"/>
                </a:moveTo>
                <a:lnTo>
                  <a:pt x="128130" y="19177"/>
                </a:lnTo>
                <a:lnTo>
                  <a:pt x="124320" y="25908"/>
                </a:lnTo>
                <a:lnTo>
                  <a:pt x="124320" y="42164"/>
                </a:lnTo>
                <a:lnTo>
                  <a:pt x="157719" y="61854"/>
                </a:lnTo>
                <a:lnTo>
                  <a:pt x="166865" y="62357"/>
                </a:lnTo>
                <a:lnTo>
                  <a:pt x="175937" y="61854"/>
                </a:lnTo>
                <a:lnTo>
                  <a:pt x="184105" y="60340"/>
                </a:lnTo>
                <a:lnTo>
                  <a:pt x="191368" y="57802"/>
                </a:lnTo>
                <a:lnTo>
                  <a:pt x="197500" y="54356"/>
                </a:lnTo>
                <a:lnTo>
                  <a:pt x="158102" y="54356"/>
                </a:lnTo>
                <a:lnTo>
                  <a:pt x="150482" y="52578"/>
                </a:lnTo>
                <a:lnTo>
                  <a:pt x="143878" y="48768"/>
                </a:lnTo>
                <a:lnTo>
                  <a:pt x="137274" y="45085"/>
                </a:lnTo>
                <a:lnTo>
                  <a:pt x="134099" y="40132"/>
                </a:lnTo>
                <a:lnTo>
                  <a:pt x="134099" y="27686"/>
                </a:lnTo>
                <a:lnTo>
                  <a:pt x="137274" y="22733"/>
                </a:lnTo>
                <a:lnTo>
                  <a:pt x="150482" y="15621"/>
                </a:lnTo>
                <a:lnTo>
                  <a:pt x="158102" y="13843"/>
                </a:lnTo>
                <a:lnTo>
                  <a:pt x="197726" y="13843"/>
                </a:lnTo>
                <a:lnTo>
                  <a:pt x="191439" y="10269"/>
                </a:lnTo>
                <a:lnTo>
                  <a:pt x="184200" y="7731"/>
                </a:lnTo>
                <a:lnTo>
                  <a:pt x="176009" y="6217"/>
                </a:lnTo>
                <a:lnTo>
                  <a:pt x="166865" y="5715"/>
                </a:lnTo>
                <a:close/>
              </a:path>
              <a:path w="571500" h="111760">
                <a:moveTo>
                  <a:pt x="197726" y="13843"/>
                </a:moveTo>
                <a:lnTo>
                  <a:pt x="175501" y="13843"/>
                </a:lnTo>
                <a:lnTo>
                  <a:pt x="183121" y="15621"/>
                </a:lnTo>
                <a:lnTo>
                  <a:pt x="196329" y="22733"/>
                </a:lnTo>
                <a:lnTo>
                  <a:pt x="199504" y="27686"/>
                </a:lnTo>
                <a:lnTo>
                  <a:pt x="199504" y="40132"/>
                </a:lnTo>
                <a:lnTo>
                  <a:pt x="196329" y="45085"/>
                </a:lnTo>
                <a:lnTo>
                  <a:pt x="189725" y="48768"/>
                </a:lnTo>
                <a:lnTo>
                  <a:pt x="183248" y="52578"/>
                </a:lnTo>
                <a:lnTo>
                  <a:pt x="175628" y="54356"/>
                </a:lnTo>
                <a:lnTo>
                  <a:pt x="197500" y="54356"/>
                </a:lnTo>
                <a:lnTo>
                  <a:pt x="197726" y="54229"/>
                </a:lnTo>
                <a:lnTo>
                  <a:pt x="205473" y="48895"/>
                </a:lnTo>
                <a:lnTo>
                  <a:pt x="209283" y="42164"/>
                </a:lnTo>
                <a:lnTo>
                  <a:pt x="209283" y="25908"/>
                </a:lnTo>
                <a:lnTo>
                  <a:pt x="205473" y="19177"/>
                </a:lnTo>
                <a:lnTo>
                  <a:pt x="197726" y="13843"/>
                </a:lnTo>
                <a:close/>
              </a:path>
              <a:path w="571500" h="111760">
                <a:moveTo>
                  <a:pt x="523354" y="13716"/>
                </a:moveTo>
                <a:lnTo>
                  <a:pt x="468998" y="13716"/>
                </a:lnTo>
                <a:lnTo>
                  <a:pt x="468998" y="85090"/>
                </a:lnTo>
                <a:lnTo>
                  <a:pt x="486651" y="85090"/>
                </a:lnTo>
                <a:lnTo>
                  <a:pt x="493509" y="84963"/>
                </a:lnTo>
                <a:lnTo>
                  <a:pt x="500367" y="84709"/>
                </a:lnTo>
                <a:lnTo>
                  <a:pt x="507733" y="84582"/>
                </a:lnTo>
                <a:lnTo>
                  <a:pt x="514845" y="84074"/>
                </a:lnTo>
                <a:lnTo>
                  <a:pt x="521576" y="83439"/>
                </a:lnTo>
                <a:lnTo>
                  <a:pt x="533006" y="82169"/>
                </a:lnTo>
                <a:lnTo>
                  <a:pt x="535673" y="81661"/>
                </a:lnTo>
                <a:lnTo>
                  <a:pt x="535673" y="77216"/>
                </a:lnTo>
                <a:lnTo>
                  <a:pt x="478396" y="77216"/>
                </a:lnTo>
                <a:lnTo>
                  <a:pt x="478396" y="21463"/>
                </a:lnTo>
                <a:lnTo>
                  <a:pt x="523354" y="21463"/>
                </a:lnTo>
                <a:lnTo>
                  <a:pt x="523354" y="13716"/>
                </a:lnTo>
                <a:close/>
              </a:path>
              <a:path w="571500" h="111760">
                <a:moveTo>
                  <a:pt x="535673" y="74041"/>
                </a:moveTo>
                <a:lnTo>
                  <a:pt x="478396" y="77216"/>
                </a:lnTo>
                <a:lnTo>
                  <a:pt x="535673" y="77216"/>
                </a:lnTo>
                <a:lnTo>
                  <a:pt x="535673" y="74041"/>
                </a:lnTo>
                <a:close/>
              </a:path>
              <a:path w="571500" h="111760">
                <a:moveTo>
                  <a:pt x="363969" y="10668"/>
                </a:moveTo>
                <a:lnTo>
                  <a:pt x="354444" y="10668"/>
                </a:lnTo>
                <a:lnTo>
                  <a:pt x="354444" y="83947"/>
                </a:lnTo>
                <a:lnTo>
                  <a:pt x="373748" y="83947"/>
                </a:lnTo>
                <a:lnTo>
                  <a:pt x="380733" y="83820"/>
                </a:lnTo>
                <a:lnTo>
                  <a:pt x="387210" y="83566"/>
                </a:lnTo>
                <a:lnTo>
                  <a:pt x="393941" y="83439"/>
                </a:lnTo>
                <a:lnTo>
                  <a:pt x="400926" y="82804"/>
                </a:lnTo>
                <a:lnTo>
                  <a:pt x="415150" y="80772"/>
                </a:lnTo>
                <a:lnTo>
                  <a:pt x="420611" y="79883"/>
                </a:lnTo>
                <a:lnTo>
                  <a:pt x="424548" y="79121"/>
                </a:lnTo>
                <a:lnTo>
                  <a:pt x="424548" y="75946"/>
                </a:lnTo>
                <a:lnTo>
                  <a:pt x="363969" y="75946"/>
                </a:lnTo>
                <a:lnTo>
                  <a:pt x="363969" y="10668"/>
                </a:lnTo>
                <a:close/>
              </a:path>
              <a:path w="571500" h="111760">
                <a:moveTo>
                  <a:pt x="424548" y="71374"/>
                </a:moveTo>
                <a:lnTo>
                  <a:pt x="363969" y="75946"/>
                </a:lnTo>
                <a:lnTo>
                  <a:pt x="424548" y="75946"/>
                </a:lnTo>
                <a:lnTo>
                  <a:pt x="424548" y="71374"/>
                </a:lnTo>
                <a:close/>
              </a:path>
              <a:path w="571500" h="111760">
                <a:moveTo>
                  <a:pt x="69329" y="7874"/>
                </a:moveTo>
                <a:lnTo>
                  <a:pt x="3162" y="7874"/>
                </a:lnTo>
                <a:lnTo>
                  <a:pt x="3162" y="15494"/>
                </a:lnTo>
                <a:lnTo>
                  <a:pt x="69329" y="15494"/>
                </a:lnTo>
                <a:lnTo>
                  <a:pt x="69329" y="7874"/>
                </a:lnTo>
                <a:close/>
              </a:path>
              <a:path w="571500" h="111760">
                <a:moveTo>
                  <a:pt x="284594" y="762"/>
                </a:moveTo>
                <a:lnTo>
                  <a:pt x="247891" y="762"/>
                </a:lnTo>
                <a:lnTo>
                  <a:pt x="247891" y="8128"/>
                </a:lnTo>
                <a:lnTo>
                  <a:pt x="284594" y="8128"/>
                </a:lnTo>
                <a:lnTo>
                  <a:pt x="284594" y="762"/>
                </a:lnTo>
                <a:close/>
              </a:path>
              <a:path w="571500" h="111760">
                <a:moveTo>
                  <a:pt x="553199" y="0"/>
                </a:moveTo>
                <a:lnTo>
                  <a:pt x="543801" y="0"/>
                </a:lnTo>
                <a:lnTo>
                  <a:pt x="543801" y="111252"/>
                </a:lnTo>
                <a:lnTo>
                  <a:pt x="553199" y="111252"/>
                </a:lnTo>
                <a:lnTo>
                  <a:pt x="553199" y="53340"/>
                </a:lnTo>
                <a:lnTo>
                  <a:pt x="571233" y="53340"/>
                </a:lnTo>
                <a:lnTo>
                  <a:pt x="571233" y="45339"/>
                </a:lnTo>
                <a:lnTo>
                  <a:pt x="553199" y="45339"/>
                </a:lnTo>
                <a:lnTo>
                  <a:pt x="553199" y="0"/>
                </a:lnTo>
                <a:close/>
              </a:path>
              <a:path w="571500" h="111760">
                <a:moveTo>
                  <a:pt x="442201" y="0"/>
                </a:moveTo>
                <a:lnTo>
                  <a:pt x="432676" y="0"/>
                </a:lnTo>
                <a:lnTo>
                  <a:pt x="432676" y="111252"/>
                </a:lnTo>
                <a:lnTo>
                  <a:pt x="442201" y="111252"/>
                </a:lnTo>
                <a:lnTo>
                  <a:pt x="442201" y="0"/>
                </a:lnTo>
                <a:close/>
              </a:path>
              <a:path w="571500" h="111760">
                <a:moveTo>
                  <a:pt x="324218" y="0"/>
                </a:moveTo>
                <a:lnTo>
                  <a:pt x="314947" y="0"/>
                </a:lnTo>
                <a:lnTo>
                  <a:pt x="314947" y="62992"/>
                </a:lnTo>
                <a:lnTo>
                  <a:pt x="324218" y="62992"/>
                </a:lnTo>
                <a:lnTo>
                  <a:pt x="324218" y="36449"/>
                </a:lnTo>
                <a:lnTo>
                  <a:pt x="340982" y="36449"/>
                </a:lnTo>
                <a:lnTo>
                  <a:pt x="340982" y="28702"/>
                </a:lnTo>
                <a:lnTo>
                  <a:pt x="324218" y="28702"/>
                </a:lnTo>
                <a:lnTo>
                  <a:pt x="324218" y="0"/>
                </a:lnTo>
                <a:close/>
              </a:path>
              <a:path w="571500" h="111760">
                <a:moveTo>
                  <a:pt x="97396" y="0"/>
                </a:moveTo>
                <a:lnTo>
                  <a:pt x="87998" y="0"/>
                </a:lnTo>
                <a:lnTo>
                  <a:pt x="87998" y="59055"/>
                </a:lnTo>
                <a:lnTo>
                  <a:pt x="97396" y="59055"/>
                </a:lnTo>
                <a:lnTo>
                  <a:pt x="9739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820036" y="6218736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87958" y="637514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3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3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56475" y="6341490"/>
            <a:ext cx="1246339" cy="11341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268854" y="6341490"/>
            <a:ext cx="454025" cy="111760"/>
          </a:xfrm>
          <a:custGeom>
            <a:avLst/>
            <a:gdLst/>
            <a:ahLst/>
            <a:cxnLst/>
            <a:rect l="l" t="t" r="r" b="b"/>
            <a:pathLst>
              <a:path w="454025" h="111760">
                <a:moveTo>
                  <a:pt x="97027" y="70230"/>
                </a:moveTo>
                <a:lnTo>
                  <a:pt x="19303" y="70230"/>
                </a:lnTo>
                <a:lnTo>
                  <a:pt x="19303" y="109981"/>
                </a:lnTo>
                <a:lnTo>
                  <a:pt x="97027" y="109981"/>
                </a:lnTo>
                <a:lnTo>
                  <a:pt x="97027" y="102234"/>
                </a:lnTo>
                <a:lnTo>
                  <a:pt x="28701" y="102234"/>
                </a:lnTo>
                <a:lnTo>
                  <a:pt x="28701" y="78104"/>
                </a:lnTo>
                <a:lnTo>
                  <a:pt x="97027" y="78104"/>
                </a:lnTo>
                <a:lnTo>
                  <a:pt x="97027" y="70230"/>
                </a:lnTo>
                <a:close/>
              </a:path>
              <a:path w="454025" h="111760">
                <a:moveTo>
                  <a:pt x="97027" y="78104"/>
                </a:moveTo>
                <a:lnTo>
                  <a:pt x="87502" y="78104"/>
                </a:lnTo>
                <a:lnTo>
                  <a:pt x="87502" y="102234"/>
                </a:lnTo>
                <a:lnTo>
                  <a:pt x="97027" y="102234"/>
                </a:lnTo>
                <a:lnTo>
                  <a:pt x="97027" y="78104"/>
                </a:lnTo>
                <a:close/>
              </a:path>
              <a:path w="454025" h="111760">
                <a:moveTo>
                  <a:pt x="437642" y="69976"/>
                </a:moveTo>
                <a:lnTo>
                  <a:pt x="357377" y="69976"/>
                </a:lnTo>
                <a:lnTo>
                  <a:pt x="357377" y="77342"/>
                </a:lnTo>
                <a:lnTo>
                  <a:pt x="427863" y="77342"/>
                </a:lnTo>
                <a:lnTo>
                  <a:pt x="427863" y="86359"/>
                </a:lnTo>
                <a:lnTo>
                  <a:pt x="357377" y="86359"/>
                </a:lnTo>
                <a:lnTo>
                  <a:pt x="357377" y="109981"/>
                </a:lnTo>
                <a:lnTo>
                  <a:pt x="440817" y="109981"/>
                </a:lnTo>
                <a:lnTo>
                  <a:pt x="440817" y="102615"/>
                </a:lnTo>
                <a:lnTo>
                  <a:pt x="367156" y="102615"/>
                </a:lnTo>
                <a:lnTo>
                  <a:pt x="367156" y="93598"/>
                </a:lnTo>
                <a:lnTo>
                  <a:pt x="437642" y="93598"/>
                </a:lnTo>
                <a:lnTo>
                  <a:pt x="437642" y="69976"/>
                </a:lnTo>
                <a:close/>
              </a:path>
              <a:path w="454025" h="111760">
                <a:moveTo>
                  <a:pt x="191896" y="73024"/>
                </a:moveTo>
                <a:lnTo>
                  <a:pt x="182499" y="73024"/>
                </a:lnTo>
                <a:lnTo>
                  <a:pt x="182499" y="111251"/>
                </a:lnTo>
                <a:lnTo>
                  <a:pt x="191896" y="111251"/>
                </a:lnTo>
                <a:lnTo>
                  <a:pt x="191896" y="73024"/>
                </a:lnTo>
                <a:close/>
              </a:path>
              <a:path w="454025" h="111760">
                <a:moveTo>
                  <a:pt x="150494" y="73024"/>
                </a:moveTo>
                <a:lnTo>
                  <a:pt x="140969" y="73024"/>
                </a:lnTo>
                <a:lnTo>
                  <a:pt x="140969" y="109981"/>
                </a:lnTo>
                <a:lnTo>
                  <a:pt x="150494" y="109981"/>
                </a:lnTo>
                <a:lnTo>
                  <a:pt x="150494" y="73024"/>
                </a:lnTo>
                <a:close/>
              </a:path>
              <a:path w="454025" h="111760">
                <a:moveTo>
                  <a:pt x="221869" y="65150"/>
                </a:moveTo>
                <a:lnTo>
                  <a:pt x="110489" y="65150"/>
                </a:lnTo>
                <a:lnTo>
                  <a:pt x="110489" y="73024"/>
                </a:lnTo>
                <a:lnTo>
                  <a:pt x="221869" y="73024"/>
                </a:lnTo>
                <a:lnTo>
                  <a:pt x="221869" y="65150"/>
                </a:lnTo>
                <a:close/>
              </a:path>
              <a:path w="454025" h="111760">
                <a:moveTo>
                  <a:pt x="453517" y="53212"/>
                </a:moveTo>
                <a:lnTo>
                  <a:pt x="342138" y="53212"/>
                </a:lnTo>
                <a:lnTo>
                  <a:pt x="342138" y="60832"/>
                </a:lnTo>
                <a:lnTo>
                  <a:pt x="453517" y="60832"/>
                </a:lnTo>
                <a:lnTo>
                  <a:pt x="453517" y="53212"/>
                </a:lnTo>
                <a:close/>
              </a:path>
              <a:path w="454025" h="111760">
                <a:moveTo>
                  <a:pt x="211200" y="44576"/>
                </a:moveTo>
                <a:lnTo>
                  <a:pt x="120903" y="44576"/>
                </a:lnTo>
                <a:lnTo>
                  <a:pt x="120903" y="52323"/>
                </a:lnTo>
                <a:lnTo>
                  <a:pt x="211200" y="52323"/>
                </a:lnTo>
                <a:lnTo>
                  <a:pt x="211200" y="44576"/>
                </a:lnTo>
                <a:close/>
              </a:path>
              <a:path w="454025" h="111760">
                <a:moveTo>
                  <a:pt x="146176" y="16509"/>
                </a:moveTo>
                <a:lnTo>
                  <a:pt x="136651" y="16509"/>
                </a:lnTo>
                <a:lnTo>
                  <a:pt x="139064" y="44576"/>
                </a:lnTo>
                <a:lnTo>
                  <a:pt x="148462" y="44576"/>
                </a:lnTo>
                <a:lnTo>
                  <a:pt x="146176" y="16509"/>
                </a:lnTo>
                <a:close/>
              </a:path>
              <a:path w="454025" h="111760">
                <a:moveTo>
                  <a:pt x="195580" y="16509"/>
                </a:moveTo>
                <a:lnTo>
                  <a:pt x="186055" y="16509"/>
                </a:lnTo>
                <a:lnTo>
                  <a:pt x="183769" y="44576"/>
                </a:lnTo>
                <a:lnTo>
                  <a:pt x="193167" y="44576"/>
                </a:lnTo>
                <a:lnTo>
                  <a:pt x="195580" y="16509"/>
                </a:lnTo>
                <a:close/>
              </a:path>
              <a:path w="454025" h="111760">
                <a:moveTo>
                  <a:pt x="326136" y="0"/>
                </a:moveTo>
                <a:lnTo>
                  <a:pt x="316611" y="0"/>
                </a:lnTo>
                <a:lnTo>
                  <a:pt x="316611" y="41655"/>
                </a:lnTo>
                <a:lnTo>
                  <a:pt x="294513" y="41655"/>
                </a:lnTo>
                <a:lnTo>
                  <a:pt x="294513" y="49275"/>
                </a:lnTo>
                <a:lnTo>
                  <a:pt x="316611" y="49275"/>
                </a:lnTo>
                <a:lnTo>
                  <a:pt x="316611" y="111251"/>
                </a:lnTo>
                <a:lnTo>
                  <a:pt x="326136" y="111251"/>
                </a:lnTo>
                <a:lnTo>
                  <a:pt x="326136" y="0"/>
                </a:lnTo>
                <a:close/>
              </a:path>
              <a:path w="454025" h="111760">
                <a:moveTo>
                  <a:pt x="290575" y="11937"/>
                </a:moveTo>
                <a:lnTo>
                  <a:pt x="237489" y="11937"/>
                </a:lnTo>
                <a:lnTo>
                  <a:pt x="237489" y="87502"/>
                </a:lnTo>
                <a:lnTo>
                  <a:pt x="251078" y="87502"/>
                </a:lnTo>
                <a:lnTo>
                  <a:pt x="267462" y="87248"/>
                </a:lnTo>
                <a:lnTo>
                  <a:pt x="285242" y="86359"/>
                </a:lnTo>
                <a:lnTo>
                  <a:pt x="295147" y="85597"/>
                </a:lnTo>
                <a:lnTo>
                  <a:pt x="299338" y="85089"/>
                </a:lnTo>
                <a:lnTo>
                  <a:pt x="303021" y="84581"/>
                </a:lnTo>
                <a:lnTo>
                  <a:pt x="303021" y="79501"/>
                </a:lnTo>
                <a:lnTo>
                  <a:pt x="247014" y="79501"/>
                </a:lnTo>
                <a:lnTo>
                  <a:pt x="247014" y="52196"/>
                </a:lnTo>
                <a:lnTo>
                  <a:pt x="288417" y="52196"/>
                </a:lnTo>
                <a:lnTo>
                  <a:pt x="288417" y="44322"/>
                </a:lnTo>
                <a:lnTo>
                  <a:pt x="247014" y="44322"/>
                </a:lnTo>
                <a:lnTo>
                  <a:pt x="247014" y="19684"/>
                </a:lnTo>
                <a:lnTo>
                  <a:pt x="290575" y="19684"/>
                </a:lnTo>
                <a:lnTo>
                  <a:pt x="290575" y="11937"/>
                </a:lnTo>
                <a:close/>
              </a:path>
              <a:path w="454025" h="111760">
                <a:moveTo>
                  <a:pt x="303021" y="76834"/>
                </a:moveTo>
                <a:lnTo>
                  <a:pt x="299465" y="77215"/>
                </a:lnTo>
                <a:lnTo>
                  <a:pt x="295147" y="77723"/>
                </a:lnTo>
                <a:lnTo>
                  <a:pt x="285242" y="78739"/>
                </a:lnTo>
                <a:lnTo>
                  <a:pt x="280162" y="78993"/>
                </a:lnTo>
                <a:lnTo>
                  <a:pt x="274955" y="79120"/>
                </a:lnTo>
                <a:lnTo>
                  <a:pt x="268986" y="79374"/>
                </a:lnTo>
                <a:lnTo>
                  <a:pt x="262889" y="79501"/>
                </a:lnTo>
                <a:lnTo>
                  <a:pt x="303021" y="79501"/>
                </a:lnTo>
                <a:lnTo>
                  <a:pt x="303021" y="76834"/>
                </a:lnTo>
                <a:close/>
              </a:path>
              <a:path w="454025" h="111760">
                <a:moveTo>
                  <a:pt x="52822" y="35305"/>
                </a:moveTo>
                <a:lnTo>
                  <a:pt x="41147" y="35305"/>
                </a:lnTo>
                <a:lnTo>
                  <a:pt x="40005" y="36702"/>
                </a:lnTo>
                <a:lnTo>
                  <a:pt x="37337" y="39623"/>
                </a:lnTo>
                <a:lnTo>
                  <a:pt x="15493" y="53720"/>
                </a:lnTo>
                <a:lnTo>
                  <a:pt x="9651" y="56133"/>
                </a:lnTo>
                <a:lnTo>
                  <a:pt x="4444" y="57911"/>
                </a:lnTo>
                <a:lnTo>
                  <a:pt x="0" y="59308"/>
                </a:lnTo>
                <a:lnTo>
                  <a:pt x="5842" y="65912"/>
                </a:lnTo>
                <a:lnTo>
                  <a:pt x="42163" y="46481"/>
                </a:lnTo>
                <a:lnTo>
                  <a:pt x="48006" y="41655"/>
                </a:lnTo>
                <a:lnTo>
                  <a:pt x="52577" y="35813"/>
                </a:lnTo>
                <a:lnTo>
                  <a:pt x="52822" y="35305"/>
                </a:lnTo>
                <a:close/>
              </a:path>
              <a:path w="454025" h="111760">
                <a:moveTo>
                  <a:pt x="61849" y="8000"/>
                </a:moveTo>
                <a:lnTo>
                  <a:pt x="8255" y="8000"/>
                </a:lnTo>
                <a:lnTo>
                  <a:pt x="8255" y="15747"/>
                </a:lnTo>
                <a:lnTo>
                  <a:pt x="50418" y="15747"/>
                </a:lnTo>
                <a:lnTo>
                  <a:pt x="50164" y="17144"/>
                </a:lnTo>
                <a:lnTo>
                  <a:pt x="49783" y="18922"/>
                </a:lnTo>
                <a:lnTo>
                  <a:pt x="49149" y="20954"/>
                </a:lnTo>
                <a:lnTo>
                  <a:pt x="48513" y="23113"/>
                </a:lnTo>
                <a:lnTo>
                  <a:pt x="4571" y="29082"/>
                </a:lnTo>
                <a:lnTo>
                  <a:pt x="4571" y="36448"/>
                </a:lnTo>
                <a:lnTo>
                  <a:pt x="29590" y="36194"/>
                </a:lnTo>
                <a:lnTo>
                  <a:pt x="31242" y="36067"/>
                </a:lnTo>
                <a:lnTo>
                  <a:pt x="35178" y="35813"/>
                </a:lnTo>
                <a:lnTo>
                  <a:pt x="37337" y="35559"/>
                </a:lnTo>
                <a:lnTo>
                  <a:pt x="41147" y="35305"/>
                </a:lnTo>
                <a:lnTo>
                  <a:pt x="52822" y="35305"/>
                </a:lnTo>
                <a:lnTo>
                  <a:pt x="55942" y="28828"/>
                </a:lnTo>
                <a:lnTo>
                  <a:pt x="59308" y="21970"/>
                </a:lnTo>
                <a:lnTo>
                  <a:pt x="61340" y="14985"/>
                </a:lnTo>
                <a:lnTo>
                  <a:pt x="61849" y="8000"/>
                </a:lnTo>
                <a:close/>
              </a:path>
              <a:path w="454025" h="111760">
                <a:moveTo>
                  <a:pt x="208406" y="5079"/>
                </a:moveTo>
                <a:lnTo>
                  <a:pt x="123825" y="5079"/>
                </a:lnTo>
                <a:lnTo>
                  <a:pt x="123825" y="12953"/>
                </a:lnTo>
                <a:lnTo>
                  <a:pt x="208406" y="12953"/>
                </a:lnTo>
                <a:lnTo>
                  <a:pt x="208406" y="5079"/>
                </a:lnTo>
                <a:close/>
              </a:path>
              <a:path w="454025" h="111760">
                <a:moveTo>
                  <a:pt x="437133" y="3809"/>
                </a:moveTo>
                <a:lnTo>
                  <a:pt x="357377" y="3809"/>
                </a:lnTo>
                <a:lnTo>
                  <a:pt x="357377" y="11302"/>
                </a:lnTo>
                <a:lnTo>
                  <a:pt x="427227" y="11302"/>
                </a:lnTo>
                <a:lnTo>
                  <a:pt x="427227" y="20192"/>
                </a:lnTo>
                <a:lnTo>
                  <a:pt x="357377" y="20192"/>
                </a:lnTo>
                <a:lnTo>
                  <a:pt x="357377" y="43941"/>
                </a:lnTo>
                <a:lnTo>
                  <a:pt x="440181" y="43941"/>
                </a:lnTo>
                <a:lnTo>
                  <a:pt x="440181" y="36448"/>
                </a:lnTo>
                <a:lnTo>
                  <a:pt x="367283" y="36448"/>
                </a:lnTo>
                <a:lnTo>
                  <a:pt x="367283" y="27431"/>
                </a:lnTo>
                <a:lnTo>
                  <a:pt x="437133" y="27431"/>
                </a:lnTo>
                <a:lnTo>
                  <a:pt x="437133" y="3809"/>
                </a:lnTo>
                <a:close/>
              </a:path>
              <a:path w="454025" h="111760">
                <a:moveTo>
                  <a:pt x="96900" y="0"/>
                </a:moveTo>
                <a:lnTo>
                  <a:pt x="87502" y="0"/>
                </a:lnTo>
                <a:lnTo>
                  <a:pt x="87502" y="29971"/>
                </a:lnTo>
                <a:lnTo>
                  <a:pt x="62864" y="29971"/>
                </a:lnTo>
                <a:lnTo>
                  <a:pt x="62864" y="38099"/>
                </a:lnTo>
                <a:lnTo>
                  <a:pt x="87502" y="38099"/>
                </a:lnTo>
                <a:lnTo>
                  <a:pt x="87502" y="63880"/>
                </a:lnTo>
                <a:lnTo>
                  <a:pt x="96900" y="63880"/>
                </a:lnTo>
                <a:lnTo>
                  <a:pt x="969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776982" y="6340983"/>
            <a:ext cx="2157095" cy="114046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003927" y="6341490"/>
            <a:ext cx="220852" cy="11125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280405" y="6340983"/>
            <a:ext cx="223266" cy="11176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561838" y="6341490"/>
            <a:ext cx="454025" cy="111760"/>
          </a:xfrm>
          <a:custGeom>
            <a:avLst/>
            <a:gdLst/>
            <a:ahLst/>
            <a:cxnLst/>
            <a:rect l="l" t="t" r="r" b="b"/>
            <a:pathLst>
              <a:path w="454025" h="111760">
                <a:moveTo>
                  <a:pt x="141986" y="64515"/>
                </a:moveTo>
                <a:lnTo>
                  <a:pt x="132714" y="64515"/>
                </a:lnTo>
                <a:lnTo>
                  <a:pt x="132714" y="109981"/>
                </a:lnTo>
                <a:lnTo>
                  <a:pt x="209931" y="109981"/>
                </a:lnTo>
                <a:lnTo>
                  <a:pt x="209931" y="102488"/>
                </a:lnTo>
                <a:lnTo>
                  <a:pt x="141986" y="102488"/>
                </a:lnTo>
                <a:lnTo>
                  <a:pt x="141986" y="85978"/>
                </a:lnTo>
                <a:lnTo>
                  <a:pt x="209931" y="85978"/>
                </a:lnTo>
                <a:lnTo>
                  <a:pt x="209931" y="78358"/>
                </a:lnTo>
                <a:lnTo>
                  <a:pt x="141986" y="78358"/>
                </a:lnTo>
                <a:lnTo>
                  <a:pt x="141986" y="64515"/>
                </a:lnTo>
                <a:close/>
              </a:path>
              <a:path w="454025" h="111760">
                <a:moveTo>
                  <a:pt x="209931" y="85978"/>
                </a:moveTo>
                <a:lnTo>
                  <a:pt x="200406" y="85978"/>
                </a:lnTo>
                <a:lnTo>
                  <a:pt x="200406" y="102488"/>
                </a:lnTo>
                <a:lnTo>
                  <a:pt x="209931" y="102488"/>
                </a:lnTo>
                <a:lnTo>
                  <a:pt x="209931" y="85978"/>
                </a:lnTo>
                <a:close/>
              </a:path>
              <a:path w="454025" h="111760">
                <a:moveTo>
                  <a:pt x="209931" y="64515"/>
                </a:moveTo>
                <a:lnTo>
                  <a:pt x="200406" y="64515"/>
                </a:lnTo>
                <a:lnTo>
                  <a:pt x="200406" y="78358"/>
                </a:lnTo>
                <a:lnTo>
                  <a:pt x="209931" y="78358"/>
                </a:lnTo>
                <a:lnTo>
                  <a:pt x="209931" y="64515"/>
                </a:lnTo>
                <a:close/>
              </a:path>
              <a:path w="454025" h="111760">
                <a:moveTo>
                  <a:pt x="35433" y="8762"/>
                </a:moveTo>
                <a:lnTo>
                  <a:pt x="22606" y="8762"/>
                </a:lnTo>
                <a:lnTo>
                  <a:pt x="16256" y="11683"/>
                </a:lnTo>
                <a:lnTo>
                  <a:pt x="0" y="49529"/>
                </a:lnTo>
                <a:lnTo>
                  <a:pt x="595" y="60027"/>
                </a:lnTo>
                <a:lnTo>
                  <a:pt x="22351" y="90423"/>
                </a:lnTo>
                <a:lnTo>
                  <a:pt x="35687" y="90423"/>
                </a:lnTo>
                <a:lnTo>
                  <a:pt x="42290" y="87375"/>
                </a:lnTo>
                <a:lnTo>
                  <a:pt x="47865" y="81914"/>
                </a:lnTo>
                <a:lnTo>
                  <a:pt x="22733" y="81914"/>
                </a:lnTo>
                <a:lnTo>
                  <a:pt x="17907" y="78739"/>
                </a:lnTo>
                <a:lnTo>
                  <a:pt x="14604" y="72389"/>
                </a:lnTo>
                <a:lnTo>
                  <a:pt x="11175" y="66039"/>
                </a:lnTo>
                <a:lnTo>
                  <a:pt x="9525" y="58419"/>
                </a:lnTo>
                <a:lnTo>
                  <a:pt x="9525" y="40639"/>
                </a:lnTo>
                <a:lnTo>
                  <a:pt x="11175" y="33146"/>
                </a:lnTo>
                <a:lnTo>
                  <a:pt x="14604" y="26796"/>
                </a:lnTo>
                <a:lnTo>
                  <a:pt x="17907" y="20319"/>
                </a:lnTo>
                <a:lnTo>
                  <a:pt x="22733" y="17144"/>
                </a:lnTo>
                <a:lnTo>
                  <a:pt x="47835" y="17144"/>
                </a:lnTo>
                <a:lnTo>
                  <a:pt x="41910" y="11683"/>
                </a:lnTo>
                <a:lnTo>
                  <a:pt x="35433" y="8762"/>
                </a:lnTo>
                <a:close/>
              </a:path>
              <a:path w="454025" h="111760">
                <a:moveTo>
                  <a:pt x="47835" y="17144"/>
                </a:moveTo>
                <a:lnTo>
                  <a:pt x="35433" y="17144"/>
                </a:lnTo>
                <a:lnTo>
                  <a:pt x="40259" y="20319"/>
                </a:lnTo>
                <a:lnTo>
                  <a:pt x="43561" y="26796"/>
                </a:lnTo>
                <a:lnTo>
                  <a:pt x="46862" y="33146"/>
                </a:lnTo>
                <a:lnTo>
                  <a:pt x="48513" y="40639"/>
                </a:lnTo>
                <a:lnTo>
                  <a:pt x="48486" y="58419"/>
                </a:lnTo>
                <a:lnTo>
                  <a:pt x="46862" y="65912"/>
                </a:lnTo>
                <a:lnTo>
                  <a:pt x="43561" y="72389"/>
                </a:lnTo>
                <a:lnTo>
                  <a:pt x="40259" y="78739"/>
                </a:lnTo>
                <a:lnTo>
                  <a:pt x="35433" y="81914"/>
                </a:lnTo>
                <a:lnTo>
                  <a:pt x="47865" y="81914"/>
                </a:lnTo>
                <a:lnTo>
                  <a:pt x="57912" y="49529"/>
                </a:lnTo>
                <a:lnTo>
                  <a:pt x="57316" y="38959"/>
                </a:lnTo>
                <a:lnTo>
                  <a:pt x="55530" y="30114"/>
                </a:lnTo>
                <a:lnTo>
                  <a:pt x="52554" y="23008"/>
                </a:lnTo>
                <a:lnTo>
                  <a:pt x="48387" y="17652"/>
                </a:lnTo>
                <a:lnTo>
                  <a:pt x="47835" y="17144"/>
                </a:lnTo>
                <a:close/>
              </a:path>
              <a:path w="454025" h="111760">
                <a:moveTo>
                  <a:pt x="405764" y="13715"/>
                </a:moveTo>
                <a:lnTo>
                  <a:pt x="351409" y="13715"/>
                </a:lnTo>
                <a:lnTo>
                  <a:pt x="351409" y="85089"/>
                </a:lnTo>
                <a:lnTo>
                  <a:pt x="369062" y="85089"/>
                </a:lnTo>
                <a:lnTo>
                  <a:pt x="375920" y="84962"/>
                </a:lnTo>
                <a:lnTo>
                  <a:pt x="382777" y="84708"/>
                </a:lnTo>
                <a:lnTo>
                  <a:pt x="390144" y="84581"/>
                </a:lnTo>
                <a:lnTo>
                  <a:pt x="397256" y="84073"/>
                </a:lnTo>
                <a:lnTo>
                  <a:pt x="403987" y="83438"/>
                </a:lnTo>
                <a:lnTo>
                  <a:pt x="415416" y="82168"/>
                </a:lnTo>
                <a:lnTo>
                  <a:pt x="418084" y="81660"/>
                </a:lnTo>
                <a:lnTo>
                  <a:pt x="418084" y="77215"/>
                </a:lnTo>
                <a:lnTo>
                  <a:pt x="360807" y="77215"/>
                </a:lnTo>
                <a:lnTo>
                  <a:pt x="360807" y="21462"/>
                </a:lnTo>
                <a:lnTo>
                  <a:pt x="405764" y="21462"/>
                </a:lnTo>
                <a:lnTo>
                  <a:pt x="405764" y="13715"/>
                </a:lnTo>
                <a:close/>
              </a:path>
              <a:path w="454025" h="111760">
                <a:moveTo>
                  <a:pt x="418084" y="74040"/>
                </a:moveTo>
                <a:lnTo>
                  <a:pt x="360807" y="77215"/>
                </a:lnTo>
                <a:lnTo>
                  <a:pt x="418084" y="77215"/>
                </a:lnTo>
                <a:lnTo>
                  <a:pt x="418084" y="74040"/>
                </a:lnTo>
                <a:close/>
              </a:path>
              <a:path w="454025" h="111760">
                <a:moveTo>
                  <a:pt x="247903" y="10667"/>
                </a:moveTo>
                <a:lnTo>
                  <a:pt x="238378" y="10667"/>
                </a:lnTo>
                <a:lnTo>
                  <a:pt x="238378" y="83946"/>
                </a:lnTo>
                <a:lnTo>
                  <a:pt x="257683" y="83946"/>
                </a:lnTo>
                <a:lnTo>
                  <a:pt x="264667" y="83819"/>
                </a:lnTo>
                <a:lnTo>
                  <a:pt x="271145" y="83565"/>
                </a:lnTo>
                <a:lnTo>
                  <a:pt x="277875" y="83438"/>
                </a:lnTo>
                <a:lnTo>
                  <a:pt x="284861" y="82803"/>
                </a:lnTo>
                <a:lnTo>
                  <a:pt x="299085" y="80771"/>
                </a:lnTo>
                <a:lnTo>
                  <a:pt x="304546" y="79882"/>
                </a:lnTo>
                <a:lnTo>
                  <a:pt x="308483" y="79120"/>
                </a:lnTo>
                <a:lnTo>
                  <a:pt x="308483" y="75945"/>
                </a:lnTo>
                <a:lnTo>
                  <a:pt x="247903" y="75945"/>
                </a:lnTo>
                <a:lnTo>
                  <a:pt x="247903" y="10667"/>
                </a:lnTo>
                <a:close/>
              </a:path>
              <a:path w="454025" h="111760">
                <a:moveTo>
                  <a:pt x="308483" y="71373"/>
                </a:moveTo>
                <a:lnTo>
                  <a:pt x="247903" y="75945"/>
                </a:lnTo>
                <a:lnTo>
                  <a:pt x="308483" y="75945"/>
                </a:lnTo>
                <a:lnTo>
                  <a:pt x="308483" y="71373"/>
                </a:lnTo>
                <a:close/>
              </a:path>
              <a:path w="454025" h="111760">
                <a:moveTo>
                  <a:pt x="129794" y="5206"/>
                </a:moveTo>
                <a:lnTo>
                  <a:pt x="120396" y="5206"/>
                </a:lnTo>
                <a:lnTo>
                  <a:pt x="120396" y="50418"/>
                </a:lnTo>
                <a:lnTo>
                  <a:pt x="140588" y="50418"/>
                </a:lnTo>
                <a:lnTo>
                  <a:pt x="147700" y="50291"/>
                </a:lnTo>
                <a:lnTo>
                  <a:pt x="161925" y="49783"/>
                </a:lnTo>
                <a:lnTo>
                  <a:pt x="169163" y="49275"/>
                </a:lnTo>
                <a:lnTo>
                  <a:pt x="176022" y="48386"/>
                </a:lnTo>
                <a:lnTo>
                  <a:pt x="182879" y="47624"/>
                </a:lnTo>
                <a:lnTo>
                  <a:pt x="188213" y="46735"/>
                </a:lnTo>
                <a:lnTo>
                  <a:pt x="192150" y="45973"/>
                </a:lnTo>
                <a:lnTo>
                  <a:pt x="192150" y="42671"/>
                </a:lnTo>
                <a:lnTo>
                  <a:pt x="129794" y="42671"/>
                </a:lnTo>
                <a:lnTo>
                  <a:pt x="129794" y="5206"/>
                </a:lnTo>
                <a:close/>
              </a:path>
              <a:path w="454025" h="111760">
                <a:moveTo>
                  <a:pt x="192150" y="38353"/>
                </a:moveTo>
                <a:lnTo>
                  <a:pt x="129794" y="42671"/>
                </a:lnTo>
                <a:lnTo>
                  <a:pt x="192150" y="42671"/>
                </a:lnTo>
                <a:lnTo>
                  <a:pt x="192150" y="38353"/>
                </a:lnTo>
                <a:close/>
              </a:path>
              <a:path w="454025" h="111760">
                <a:moveTo>
                  <a:pt x="435610" y="0"/>
                </a:moveTo>
                <a:lnTo>
                  <a:pt x="426212" y="0"/>
                </a:lnTo>
                <a:lnTo>
                  <a:pt x="426212" y="111251"/>
                </a:lnTo>
                <a:lnTo>
                  <a:pt x="435610" y="111251"/>
                </a:lnTo>
                <a:lnTo>
                  <a:pt x="435610" y="53339"/>
                </a:lnTo>
                <a:lnTo>
                  <a:pt x="453644" y="53339"/>
                </a:lnTo>
                <a:lnTo>
                  <a:pt x="453644" y="45338"/>
                </a:lnTo>
                <a:lnTo>
                  <a:pt x="435610" y="45338"/>
                </a:lnTo>
                <a:lnTo>
                  <a:pt x="435610" y="0"/>
                </a:lnTo>
                <a:close/>
              </a:path>
              <a:path w="454025" h="111760">
                <a:moveTo>
                  <a:pt x="326136" y="0"/>
                </a:moveTo>
                <a:lnTo>
                  <a:pt x="316611" y="0"/>
                </a:lnTo>
                <a:lnTo>
                  <a:pt x="316611" y="111251"/>
                </a:lnTo>
                <a:lnTo>
                  <a:pt x="326136" y="111251"/>
                </a:lnTo>
                <a:lnTo>
                  <a:pt x="326136" y="0"/>
                </a:lnTo>
                <a:close/>
              </a:path>
              <a:path w="454025" h="111760">
                <a:moveTo>
                  <a:pt x="210312" y="0"/>
                </a:moveTo>
                <a:lnTo>
                  <a:pt x="200913" y="0"/>
                </a:lnTo>
                <a:lnTo>
                  <a:pt x="200913" y="58673"/>
                </a:lnTo>
                <a:lnTo>
                  <a:pt x="210312" y="58673"/>
                </a:lnTo>
                <a:lnTo>
                  <a:pt x="210312" y="0"/>
                </a:lnTo>
                <a:close/>
              </a:path>
              <a:path w="454025" h="111760">
                <a:moveTo>
                  <a:pt x="90677" y="0"/>
                </a:moveTo>
                <a:lnTo>
                  <a:pt x="81279" y="0"/>
                </a:lnTo>
                <a:lnTo>
                  <a:pt x="81279" y="111251"/>
                </a:lnTo>
                <a:lnTo>
                  <a:pt x="90677" y="111251"/>
                </a:lnTo>
                <a:lnTo>
                  <a:pt x="90677" y="55244"/>
                </a:lnTo>
                <a:lnTo>
                  <a:pt x="108965" y="55244"/>
                </a:lnTo>
                <a:lnTo>
                  <a:pt x="108965" y="47116"/>
                </a:lnTo>
                <a:lnTo>
                  <a:pt x="90677" y="47116"/>
                </a:lnTo>
                <a:lnTo>
                  <a:pt x="9067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24753" y="643514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07810" y="6341490"/>
            <a:ext cx="326390" cy="111760"/>
          </a:xfrm>
          <a:custGeom>
            <a:avLst/>
            <a:gdLst/>
            <a:ahLst/>
            <a:cxnLst/>
            <a:rect l="l" t="t" r="r" b="b"/>
            <a:pathLst>
              <a:path w="326389" h="111760">
                <a:moveTo>
                  <a:pt x="97027" y="70230"/>
                </a:moveTo>
                <a:lnTo>
                  <a:pt x="19303" y="70230"/>
                </a:lnTo>
                <a:lnTo>
                  <a:pt x="19303" y="109981"/>
                </a:lnTo>
                <a:lnTo>
                  <a:pt x="97027" y="109981"/>
                </a:lnTo>
                <a:lnTo>
                  <a:pt x="97027" y="102234"/>
                </a:lnTo>
                <a:lnTo>
                  <a:pt x="28701" y="102234"/>
                </a:lnTo>
                <a:lnTo>
                  <a:pt x="28701" y="78104"/>
                </a:lnTo>
                <a:lnTo>
                  <a:pt x="97027" y="78104"/>
                </a:lnTo>
                <a:lnTo>
                  <a:pt x="97027" y="70230"/>
                </a:lnTo>
                <a:close/>
              </a:path>
              <a:path w="326389" h="111760">
                <a:moveTo>
                  <a:pt x="97027" y="78104"/>
                </a:moveTo>
                <a:lnTo>
                  <a:pt x="87502" y="78104"/>
                </a:lnTo>
                <a:lnTo>
                  <a:pt x="87502" y="102234"/>
                </a:lnTo>
                <a:lnTo>
                  <a:pt x="97027" y="102234"/>
                </a:lnTo>
                <a:lnTo>
                  <a:pt x="97027" y="78104"/>
                </a:lnTo>
                <a:close/>
              </a:path>
              <a:path w="326389" h="111760">
                <a:moveTo>
                  <a:pt x="191897" y="73024"/>
                </a:moveTo>
                <a:lnTo>
                  <a:pt x="182499" y="73024"/>
                </a:lnTo>
                <a:lnTo>
                  <a:pt x="182499" y="111251"/>
                </a:lnTo>
                <a:lnTo>
                  <a:pt x="191897" y="111251"/>
                </a:lnTo>
                <a:lnTo>
                  <a:pt x="191897" y="73024"/>
                </a:lnTo>
                <a:close/>
              </a:path>
              <a:path w="326389" h="111760">
                <a:moveTo>
                  <a:pt x="150494" y="73024"/>
                </a:moveTo>
                <a:lnTo>
                  <a:pt x="140969" y="73024"/>
                </a:lnTo>
                <a:lnTo>
                  <a:pt x="140969" y="109981"/>
                </a:lnTo>
                <a:lnTo>
                  <a:pt x="150494" y="109981"/>
                </a:lnTo>
                <a:lnTo>
                  <a:pt x="150494" y="73024"/>
                </a:lnTo>
                <a:close/>
              </a:path>
              <a:path w="326389" h="111760">
                <a:moveTo>
                  <a:pt x="221868" y="65150"/>
                </a:moveTo>
                <a:lnTo>
                  <a:pt x="110489" y="65150"/>
                </a:lnTo>
                <a:lnTo>
                  <a:pt x="110489" y="73024"/>
                </a:lnTo>
                <a:lnTo>
                  <a:pt x="221868" y="73024"/>
                </a:lnTo>
                <a:lnTo>
                  <a:pt x="221868" y="65150"/>
                </a:lnTo>
                <a:close/>
              </a:path>
              <a:path w="326389" h="111760">
                <a:moveTo>
                  <a:pt x="211200" y="44576"/>
                </a:moveTo>
                <a:lnTo>
                  <a:pt x="120903" y="44576"/>
                </a:lnTo>
                <a:lnTo>
                  <a:pt x="120903" y="52323"/>
                </a:lnTo>
                <a:lnTo>
                  <a:pt x="211200" y="52323"/>
                </a:lnTo>
                <a:lnTo>
                  <a:pt x="211200" y="44576"/>
                </a:lnTo>
                <a:close/>
              </a:path>
              <a:path w="326389" h="111760">
                <a:moveTo>
                  <a:pt x="146176" y="16509"/>
                </a:moveTo>
                <a:lnTo>
                  <a:pt x="136651" y="16509"/>
                </a:lnTo>
                <a:lnTo>
                  <a:pt x="139064" y="44576"/>
                </a:lnTo>
                <a:lnTo>
                  <a:pt x="148462" y="44576"/>
                </a:lnTo>
                <a:lnTo>
                  <a:pt x="146176" y="16509"/>
                </a:lnTo>
                <a:close/>
              </a:path>
              <a:path w="326389" h="111760">
                <a:moveTo>
                  <a:pt x="195579" y="16509"/>
                </a:moveTo>
                <a:lnTo>
                  <a:pt x="186054" y="16509"/>
                </a:lnTo>
                <a:lnTo>
                  <a:pt x="183768" y="44576"/>
                </a:lnTo>
                <a:lnTo>
                  <a:pt x="193166" y="44576"/>
                </a:lnTo>
                <a:lnTo>
                  <a:pt x="195579" y="16509"/>
                </a:lnTo>
                <a:close/>
              </a:path>
              <a:path w="326389" h="111760">
                <a:moveTo>
                  <a:pt x="326136" y="0"/>
                </a:moveTo>
                <a:lnTo>
                  <a:pt x="316611" y="0"/>
                </a:lnTo>
                <a:lnTo>
                  <a:pt x="316611" y="41655"/>
                </a:lnTo>
                <a:lnTo>
                  <a:pt x="294513" y="41655"/>
                </a:lnTo>
                <a:lnTo>
                  <a:pt x="294513" y="49275"/>
                </a:lnTo>
                <a:lnTo>
                  <a:pt x="316611" y="49275"/>
                </a:lnTo>
                <a:lnTo>
                  <a:pt x="316611" y="111251"/>
                </a:lnTo>
                <a:lnTo>
                  <a:pt x="326136" y="111251"/>
                </a:lnTo>
                <a:lnTo>
                  <a:pt x="326136" y="0"/>
                </a:lnTo>
                <a:close/>
              </a:path>
              <a:path w="326389" h="111760">
                <a:moveTo>
                  <a:pt x="290575" y="11937"/>
                </a:moveTo>
                <a:lnTo>
                  <a:pt x="237489" y="11937"/>
                </a:lnTo>
                <a:lnTo>
                  <a:pt x="237489" y="87502"/>
                </a:lnTo>
                <a:lnTo>
                  <a:pt x="251078" y="87502"/>
                </a:lnTo>
                <a:lnTo>
                  <a:pt x="267462" y="87248"/>
                </a:lnTo>
                <a:lnTo>
                  <a:pt x="285241" y="86359"/>
                </a:lnTo>
                <a:lnTo>
                  <a:pt x="295148" y="85597"/>
                </a:lnTo>
                <a:lnTo>
                  <a:pt x="299338" y="85089"/>
                </a:lnTo>
                <a:lnTo>
                  <a:pt x="303022" y="84581"/>
                </a:lnTo>
                <a:lnTo>
                  <a:pt x="303022" y="79501"/>
                </a:lnTo>
                <a:lnTo>
                  <a:pt x="247014" y="79501"/>
                </a:lnTo>
                <a:lnTo>
                  <a:pt x="247014" y="52196"/>
                </a:lnTo>
                <a:lnTo>
                  <a:pt x="288416" y="52196"/>
                </a:lnTo>
                <a:lnTo>
                  <a:pt x="288416" y="44322"/>
                </a:lnTo>
                <a:lnTo>
                  <a:pt x="247014" y="44322"/>
                </a:lnTo>
                <a:lnTo>
                  <a:pt x="247014" y="19684"/>
                </a:lnTo>
                <a:lnTo>
                  <a:pt x="290575" y="19684"/>
                </a:lnTo>
                <a:lnTo>
                  <a:pt x="290575" y="11937"/>
                </a:lnTo>
                <a:close/>
              </a:path>
              <a:path w="326389" h="111760">
                <a:moveTo>
                  <a:pt x="303022" y="76834"/>
                </a:moveTo>
                <a:lnTo>
                  <a:pt x="299465" y="77215"/>
                </a:lnTo>
                <a:lnTo>
                  <a:pt x="295148" y="77723"/>
                </a:lnTo>
                <a:lnTo>
                  <a:pt x="285241" y="78739"/>
                </a:lnTo>
                <a:lnTo>
                  <a:pt x="280162" y="78993"/>
                </a:lnTo>
                <a:lnTo>
                  <a:pt x="274954" y="79120"/>
                </a:lnTo>
                <a:lnTo>
                  <a:pt x="268986" y="79374"/>
                </a:lnTo>
                <a:lnTo>
                  <a:pt x="262889" y="79501"/>
                </a:lnTo>
                <a:lnTo>
                  <a:pt x="303022" y="79501"/>
                </a:lnTo>
                <a:lnTo>
                  <a:pt x="303022" y="76834"/>
                </a:lnTo>
                <a:close/>
              </a:path>
              <a:path w="326389" h="111760">
                <a:moveTo>
                  <a:pt x="52822" y="35305"/>
                </a:moveTo>
                <a:lnTo>
                  <a:pt x="41148" y="35305"/>
                </a:lnTo>
                <a:lnTo>
                  <a:pt x="40004" y="36702"/>
                </a:lnTo>
                <a:lnTo>
                  <a:pt x="37337" y="39623"/>
                </a:lnTo>
                <a:lnTo>
                  <a:pt x="15493" y="53720"/>
                </a:lnTo>
                <a:lnTo>
                  <a:pt x="9651" y="56133"/>
                </a:lnTo>
                <a:lnTo>
                  <a:pt x="4444" y="57911"/>
                </a:lnTo>
                <a:lnTo>
                  <a:pt x="0" y="59308"/>
                </a:lnTo>
                <a:lnTo>
                  <a:pt x="5841" y="65912"/>
                </a:lnTo>
                <a:lnTo>
                  <a:pt x="42163" y="46481"/>
                </a:lnTo>
                <a:lnTo>
                  <a:pt x="48005" y="41655"/>
                </a:lnTo>
                <a:lnTo>
                  <a:pt x="52577" y="35813"/>
                </a:lnTo>
                <a:lnTo>
                  <a:pt x="52822" y="35305"/>
                </a:lnTo>
                <a:close/>
              </a:path>
              <a:path w="326389" h="111760">
                <a:moveTo>
                  <a:pt x="61849" y="8000"/>
                </a:moveTo>
                <a:lnTo>
                  <a:pt x="8254" y="8000"/>
                </a:lnTo>
                <a:lnTo>
                  <a:pt x="8254" y="15747"/>
                </a:lnTo>
                <a:lnTo>
                  <a:pt x="50418" y="15747"/>
                </a:lnTo>
                <a:lnTo>
                  <a:pt x="50164" y="17144"/>
                </a:lnTo>
                <a:lnTo>
                  <a:pt x="49784" y="18922"/>
                </a:lnTo>
                <a:lnTo>
                  <a:pt x="49149" y="20954"/>
                </a:lnTo>
                <a:lnTo>
                  <a:pt x="48513" y="23113"/>
                </a:lnTo>
                <a:lnTo>
                  <a:pt x="4572" y="29082"/>
                </a:lnTo>
                <a:lnTo>
                  <a:pt x="4572" y="36448"/>
                </a:lnTo>
                <a:lnTo>
                  <a:pt x="29590" y="36194"/>
                </a:lnTo>
                <a:lnTo>
                  <a:pt x="31241" y="36067"/>
                </a:lnTo>
                <a:lnTo>
                  <a:pt x="35178" y="35813"/>
                </a:lnTo>
                <a:lnTo>
                  <a:pt x="37337" y="35559"/>
                </a:lnTo>
                <a:lnTo>
                  <a:pt x="41148" y="35305"/>
                </a:lnTo>
                <a:lnTo>
                  <a:pt x="52822" y="35305"/>
                </a:lnTo>
                <a:lnTo>
                  <a:pt x="55942" y="28828"/>
                </a:lnTo>
                <a:lnTo>
                  <a:pt x="59309" y="21970"/>
                </a:lnTo>
                <a:lnTo>
                  <a:pt x="61340" y="14985"/>
                </a:lnTo>
                <a:lnTo>
                  <a:pt x="61849" y="8000"/>
                </a:lnTo>
                <a:close/>
              </a:path>
              <a:path w="326389" h="111760">
                <a:moveTo>
                  <a:pt x="208406" y="5079"/>
                </a:moveTo>
                <a:lnTo>
                  <a:pt x="123825" y="5079"/>
                </a:lnTo>
                <a:lnTo>
                  <a:pt x="123825" y="12953"/>
                </a:lnTo>
                <a:lnTo>
                  <a:pt x="208406" y="12953"/>
                </a:lnTo>
                <a:lnTo>
                  <a:pt x="208406" y="5079"/>
                </a:lnTo>
                <a:close/>
              </a:path>
              <a:path w="326389" h="111760">
                <a:moveTo>
                  <a:pt x="96900" y="0"/>
                </a:moveTo>
                <a:lnTo>
                  <a:pt x="87502" y="0"/>
                </a:lnTo>
                <a:lnTo>
                  <a:pt x="87502" y="29971"/>
                </a:lnTo>
                <a:lnTo>
                  <a:pt x="62864" y="29971"/>
                </a:lnTo>
                <a:lnTo>
                  <a:pt x="62864" y="38099"/>
                </a:lnTo>
                <a:lnTo>
                  <a:pt x="87502" y="38099"/>
                </a:lnTo>
                <a:lnTo>
                  <a:pt x="87502" y="63880"/>
                </a:lnTo>
                <a:lnTo>
                  <a:pt x="96900" y="63880"/>
                </a:lnTo>
                <a:lnTo>
                  <a:pt x="969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58621" y="6557898"/>
            <a:ext cx="447040" cy="111760"/>
          </a:xfrm>
          <a:custGeom>
            <a:avLst/>
            <a:gdLst/>
            <a:ahLst/>
            <a:cxnLst/>
            <a:rect l="l" t="t" r="r" b="b"/>
            <a:pathLst>
              <a:path w="447040" h="111759">
                <a:moveTo>
                  <a:pt x="326618" y="82676"/>
                </a:moveTo>
                <a:lnTo>
                  <a:pt x="246570" y="82676"/>
                </a:lnTo>
                <a:lnTo>
                  <a:pt x="246570" y="90043"/>
                </a:lnTo>
                <a:lnTo>
                  <a:pt x="316966" y="90043"/>
                </a:lnTo>
                <a:lnTo>
                  <a:pt x="316966" y="111251"/>
                </a:lnTo>
                <a:lnTo>
                  <a:pt x="326618" y="111251"/>
                </a:lnTo>
                <a:lnTo>
                  <a:pt x="326618" y="82676"/>
                </a:lnTo>
                <a:close/>
              </a:path>
              <a:path w="447040" h="111759">
                <a:moveTo>
                  <a:pt x="145554" y="74040"/>
                </a:moveTo>
                <a:lnTo>
                  <a:pt x="136067" y="74040"/>
                </a:lnTo>
                <a:lnTo>
                  <a:pt x="136067" y="108712"/>
                </a:lnTo>
                <a:lnTo>
                  <a:pt x="216509" y="108712"/>
                </a:lnTo>
                <a:lnTo>
                  <a:pt x="216509" y="101092"/>
                </a:lnTo>
                <a:lnTo>
                  <a:pt x="145554" y="101092"/>
                </a:lnTo>
                <a:lnTo>
                  <a:pt x="145554" y="74040"/>
                </a:lnTo>
                <a:close/>
              </a:path>
              <a:path w="447040" h="111759">
                <a:moveTo>
                  <a:pt x="213728" y="47117"/>
                </a:moveTo>
                <a:lnTo>
                  <a:pt x="204368" y="47117"/>
                </a:lnTo>
                <a:lnTo>
                  <a:pt x="204368" y="80771"/>
                </a:lnTo>
                <a:lnTo>
                  <a:pt x="213728" y="80771"/>
                </a:lnTo>
                <a:lnTo>
                  <a:pt x="213728" y="47117"/>
                </a:lnTo>
                <a:close/>
              </a:path>
              <a:path w="447040" h="111759">
                <a:moveTo>
                  <a:pt x="175526" y="8127"/>
                </a:moveTo>
                <a:lnTo>
                  <a:pt x="122656" y="8127"/>
                </a:lnTo>
                <a:lnTo>
                  <a:pt x="122656" y="60070"/>
                </a:lnTo>
                <a:lnTo>
                  <a:pt x="175526" y="60070"/>
                </a:lnTo>
                <a:lnTo>
                  <a:pt x="175526" y="52324"/>
                </a:lnTo>
                <a:lnTo>
                  <a:pt x="132016" y="52324"/>
                </a:lnTo>
                <a:lnTo>
                  <a:pt x="132016" y="15875"/>
                </a:lnTo>
                <a:lnTo>
                  <a:pt x="175526" y="15875"/>
                </a:lnTo>
                <a:lnTo>
                  <a:pt x="175526" y="8127"/>
                </a:lnTo>
                <a:close/>
              </a:path>
              <a:path w="447040" h="111759">
                <a:moveTo>
                  <a:pt x="175526" y="15875"/>
                </a:moveTo>
                <a:lnTo>
                  <a:pt x="166166" y="15875"/>
                </a:lnTo>
                <a:lnTo>
                  <a:pt x="166166" y="52324"/>
                </a:lnTo>
                <a:lnTo>
                  <a:pt x="175526" y="52324"/>
                </a:lnTo>
                <a:lnTo>
                  <a:pt x="175526" y="47117"/>
                </a:lnTo>
                <a:lnTo>
                  <a:pt x="213728" y="47117"/>
                </a:lnTo>
                <a:lnTo>
                  <a:pt x="213728" y="39750"/>
                </a:lnTo>
                <a:lnTo>
                  <a:pt x="175526" y="39750"/>
                </a:lnTo>
                <a:lnTo>
                  <a:pt x="175526" y="26034"/>
                </a:lnTo>
                <a:lnTo>
                  <a:pt x="213728" y="26034"/>
                </a:lnTo>
                <a:lnTo>
                  <a:pt x="213728" y="18542"/>
                </a:lnTo>
                <a:lnTo>
                  <a:pt x="175526" y="18542"/>
                </a:lnTo>
                <a:lnTo>
                  <a:pt x="175526" y="15875"/>
                </a:lnTo>
                <a:close/>
              </a:path>
              <a:path w="447040" h="111759">
                <a:moveTo>
                  <a:pt x="213728" y="26034"/>
                </a:moveTo>
                <a:lnTo>
                  <a:pt x="204368" y="26034"/>
                </a:lnTo>
                <a:lnTo>
                  <a:pt x="204368" y="39750"/>
                </a:lnTo>
                <a:lnTo>
                  <a:pt x="213728" y="39750"/>
                </a:lnTo>
                <a:lnTo>
                  <a:pt x="213728" y="26034"/>
                </a:lnTo>
                <a:close/>
              </a:path>
              <a:path w="447040" h="111759">
                <a:moveTo>
                  <a:pt x="213728" y="0"/>
                </a:moveTo>
                <a:lnTo>
                  <a:pt x="204368" y="0"/>
                </a:lnTo>
                <a:lnTo>
                  <a:pt x="204368" y="18542"/>
                </a:lnTo>
                <a:lnTo>
                  <a:pt x="213728" y="18542"/>
                </a:lnTo>
                <a:lnTo>
                  <a:pt x="213728" y="0"/>
                </a:lnTo>
                <a:close/>
              </a:path>
              <a:path w="447040" h="111759">
                <a:moveTo>
                  <a:pt x="47345" y="35813"/>
                </a:moveTo>
                <a:lnTo>
                  <a:pt x="30822" y="35813"/>
                </a:lnTo>
                <a:lnTo>
                  <a:pt x="24117" y="37592"/>
                </a:lnTo>
                <a:lnTo>
                  <a:pt x="13830" y="44703"/>
                </a:lnTo>
                <a:lnTo>
                  <a:pt x="11252" y="48894"/>
                </a:lnTo>
                <a:lnTo>
                  <a:pt x="11252" y="58419"/>
                </a:lnTo>
                <a:lnTo>
                  <a:pt x="13347" y="62356"/>
                </a:lnTo>
                <a:lnTo>
                  <a:pt x="17513" y="65658"/>
                </a:lnTo>
                <a:lnTo>
                  <a:pt x="21691" y="69087"/>
                </a:lnTo>
                <a:lnTo>
                  <a:pt x="27317" y="70993"/>
                </a:lnTo>
                <a:lnTo>
                  <a:pt x="34404" y="71755"/>
                </a:lnTo>
                <a:lnTo>
                  <a:pt x="34404" y="84962"/>
                </a:lnTo>
                <a:lnTo>
                  <a:pt x="0" y="84962"/>
                </a:lnTo>
                <a:lnTo>
                  <a:pt x="0" y="92963"/>
                </a:lnTo>
                <a:lnTo>
                  <a:pt x="38582" y="92837"/>
                </a:lnTo>
                <a:lnTo>
                  <a:pt x="79311" y="90296"/>
                </a:lnTo>
                <a:lnTo>
                  <a:pt x="79311" y="84708"/>
                </a:lnTo>
                <a:lnTo>
                  <a:pt x="44145" y="84708"/>
                </a:lnTo>
                <a:lnTo>
                  <a:pt x="44145" y="71627"/>
                </a:lnTo>
                <a:lnTo>
                  <a:pt x="51142" y="70865"/>
                </a:lnTo>
                <a:lnTo>
                  <a:pt x="56768" y="68961"/>
                </a:lnTo>
                <a:lnTo>
                  <a:pt x="61036" y="65531"/>
                </a:lnTo>
                <a:lnTo>
                  <a:pt x="62672" y="64262"/>
                </a:lnTo>
                <a:lnTo>
                  <a:pt x="33642" y="64262"/>
                </a:lnTo>
                <a:lnTo>
                  <a:pt x="29108" y="63245"/>
                </a:lnTo>
                <a:lnTo>
                  <a:pt x="22110" y="59436"/>
                </a:lnTo>
                <a:lnTo>
                  <a:pt x="20370" y="56895"/>
                </a:lnTo>
                <a:lnTo>
                  <a:pt x="20370" y="50926"/>
                </a:lnTo>
                <a:lnTo>
                  <a:pt x="22110" y="48387"/>
                </a:lnTo>
                <a:lnTo>
                  <a:pt x="29108" y="44323"/>
                </a:lnTo>
                <a:lnTo>
                  <a:pt x="33604" y="43306"/>
                </a:lnTo>
                <a:lnTo>
                  <a:pt x="62489" y="43306"/>
                </a:lnTo>
                <a:lnTo>
                  <a:pt x="59448" y="41275"/>
                </a:lnTo>
                <a:lnTo>
                  <a:pt x="54140" y="37592"/>
                </a:lnTo>
                <a:lnTo>
                  <a:pt x="47345" y="35813"/>
                </a:lnTo>
                <a:close/>
              </a:path>
              <a:path w="447040" h="111759">
                <a:moveTo>
                  <a:pt x="79311" y="82295"/>
                </a:moveTo>
                <a:lnTo>
                  <a:pt x="74422" y="83057"/>
                </a:lnTo>
                <a:lnTo>
                  <a:pt x="68541" y="83565"/>
                </a:lnTo>
                <a:lnTo>
                  <a:pt x="61658" y="83946"/>
                </a:lnTo>
                <a:lnTo>
                  <a:pt x="54787" y="84455"/>
                </a:lnTo>
                <a:lnTo>
                  <a:pt x="48958" y="84708"/>
                </a:lnTo>
                <a:lnTo>
                  <a:pt x="79311" y="84708"/>
                </a:lnTo>
                <a:lnTo>
                  <a:pt x="79311" y="82295"/>
                </a:lnTo>
                <a:close/>
              </a:path>
              <a:path w="447040" h="111759">
                <a:moveTo>
                  <a:pt x="62489" y="43306"/>
                </a:moveTo>
                <a:lnTo>
                  <a:pt x="44818" y="43306"/>
                </a:lnTo>
                <a:lnTo>
                  <a:pt x="49390" y="44323"/>
                </a:lnTo>
                <a:lnTo>
                  <a:pt x="56222" y="48387"/>
                </a:lnTo>
                <a:lnTo>
                  <a:pt x="57937" y="50926"/>
                </a:lnTo>
                <a:lnTo>
                  <a:pt x="57937" y="56895"/>
                </a:lnTo>
                <a:lnTo>
                  <a:pt x="56248" y="59436"/>
                </a:lnTo>
                <a:lnTo>
                  <a:pt x="49504" y="63245"/>
                </a:lnTo>
                <a:lnTo>
                  <a:pt x="44945" y="64262"/>
                </a:lnTo>
                <a:lnTo>
                  <a:pt x="62672" y="64262"/>
                </a:lnTo>
                <a:lnTo>
                  <a:pt x="65290" y="62230"/>
                </a:lnTo>
                <a:lnTo>
                  <a:pt x="67424" y="58419"/>
                </a:lnTo>
                <a:lnTo>
                  <a:pt x="67424" y="49149"/>
                </a:lnTo>
                <a:lnTo>
                  <a:pt x="64769" y="44831"/>
                </a:lnTo>
                <a:lnTo>
                  <a:pt x="62489" y="43306"/>
                </a:lnTo>
                <a:close/>
              </a:path>
              <a:path w="447040" h="111759">
                <a:moveTo>
                  <a:pt x="279844" y="26924"/>
                </a:moveTo>
                <a:lnTo>
                  <a:pt x="262724" y="26924"/>
                </a:lnTo>
                <a:lnTo>
                  <a:pt x="255739" y="28320"/>
                </a:lnTo>
                <a:lnTo>
                  <a:pt x="244868" y="34162"/>
                </a:lnTo>
                <a:lnTo>
                  <a:pt x="242247" y="37592"/>
                </a:lnTo>
                <a:lnTo>
                  <a:pt x="242150" y="45846"/>
                </a:lnTo>
                <a:lnTo>
                  <a:pt x="244386" y="49021"/>
                </a:lnTo>
                <a:lnTo>
                  <a:pt x="253314" y="54101"/>
                </a:lnTo>
                <a:lnTo>
                  <a:pt x="259143" y="55625"/>
                </a:lnTo>
                <a:lnTo>
                  <a:pt x="266306" y="56006"/>
                </a:lnTo>
                <a:lnTo>
                  <a:pt x="266306" y="64896"/>
                </a:lnTo>
                <a:lnTo>
                  <a:pt x="230759" y="64896"/>
                </a:lnTo>
                <a:lnTo>
                  <a:pt x="230759" y="72517"/>
                </a:lnTo>
                <a:lnTo>
                  <a:pt x="249859" y="72517"/>
                </a:lnTo>
                <a:lnTo>
                  <a:pt x="273059" y="72409"/>
                </a:lnTo>
                <a:lnTo>
                  <a:pt x="312648" y="69723"/>
                </a:lnTo>
                <a:lnTo>
                  <a:pt x="312648" y="64769"/>
                </a:lnTo>
                <a:lnTo>
                  <a:pt x="276428" y="64769"/>
                </a:lnTo>
                <a:lnTo>
                  <a:pt x="276428" y="56006"/>
                </a:lnTo>
                <a:lnTo>
                  <a:pt x="283679" y="55499"/>
                </a:lnTo>
                <a:lnTo>
                  <a:pt x="289496" y="53975"/>
                </a:lnTo>
                <a:lnTo>
                  <a:pt x="293878" y="51562"/>
                </a:lnTo>
                <a:lnTo>
                  <a:pt x="298272" y="49021"/>
                </a:lnTo>
                <a:lnTo>
                  <a:pt x="265595" y="49021"/>
                </a:lnTo>
                <a:lnTo>
                  <a:pt x="260972" y="48513"/>
                </a:lnTo>
                <a:lnTo>
                  <a:pt x="257390" y="47243"/>
                </a:lnTo>
                <a:lnTo>
                  <a:pt x="253809" y="46100"/>
                </a:lnTo>
                <a:lnTo>
                  <a:pt x="252018" y="44323"/>
                </a:lnTo>
                <a:lnTo>
                  <a:pt x="252018" y="39496"/>
                </a:lnTo>
                <a:lnTo>
                  <a:pt x="253809" y="37592"/>
                </a:lnTo>
                <a:lnTo>
                  <a:pt x="260972" y="34798"/>
                </a:lnTo>
                <a:lnTo>
                  <a:pt x="265595" y="34162"/>
                </a:lnTo>
                <a:lnTo>
                  <a:pt x="297835" y="34162"/>
                </a:lnTo>
                <a:lnTo>
                  <a:pt x="292303" y="31114"/>
                </a:lnTo>
                <a:lnTo>
                  <a:pt x="286867" y="28320"/>
                </a:lnTo>
                <a:lnTo>
                  <a:pt x="279844" y="26924"/>
                </a:lnTo>
                <a:close/>
              </a:path>
              <a:path w="447040" h="111759">
                <a:moveTo>
                  <a:pt x="312648" y="61975"/>
                </a:moveTo>
                <a:lnTo>
                  <a:pt x="307708" y="62611"/>
                </a:lnTo>
                <a:lnTo>
                  <a:pt x="287769" y="64388"/>
                </a:lnTo>
                <a:lnTo>
                  <a:pt x="281647" y="64769"/>
                </a:lnTo>
                <a:lnTo>
                  <a:pt x="312648" y="64769"/>
                </a:lnTo>
                <a:lnTo>
                  <a:pt x="312648" y="61975"/>
                </a:lnTo>
                <a:close/>
              </a:path>
              <a:path w="447040" h="111759">
                <a:moveTo>
                  <a:pt x="297835" y="34162"/>
                </a:moveTo>
                <a:lnTo>
                  <a:pt x="277063" y="34162"/>
                </a:lnTo>
                <a:lnTo>
                  <a:pt x="281711" y="34798"/>
                </a:lnTo>
                <a:lnTo>
                  <a:pt x="288721" y="37592"/>
                </a:lnTo>
                <a:lnTo>
                  <a:pt x="290461" y="39496"/>
                </a:lnTo>
                <a:lnTo>
                  <a:pt x="290461" y="44323"/>
                </a:lnTo>
                <a:lnTo>
                  <a:pt x="288721" y="46100"/>
                </a:lnTo>
                <a:lnTo>
                  <a:pt x="285216" y="47243"/>
                </a:lnTo>
                <a:lnTo>
                  <a:pt x="281711" y="48513"/>
                </a:lnTo>
                <a:lnTo>
                  <a:pt x="277063" y="49021"/>
                </a:lnTo>
                <a:lnTo>
                  <a:pt x="298272" y="49021"/>
                </a:lnTo>
                <a:lnTo>
                  <a:pt x="300456" y="45846"/>
                </a:lnTo>
                <a:lnTo>
                  <a:pt x="300456" y="37592"/>
                </a:lnTo>
                <a:lnTo>
                  <a:pt x="297835" y="34162"/>
                </a:lnTo>
                <a:close/>
              </a:path>
              <a:path w="447040" h="111759">
                <a:moveTo>
                  <a:pt x="72224" y="21717"/>
                </a:moveTo>
                <a:lnTo>
                  <a:pt x="5308" y="21717"/>
                </a:lnTo>
                <a:lnTo>
                  <a:pt x="5308" y="29590"/>
                </a:lnTo>
                <a:lnTo>
                  <a:pt x="72224" y="29590"/>
                </a:lnTo>
                <a:lnTo>
                  <a:pt x="72224" y="21717"/>
                </a:lnTo>
                <a:close/>
              </a:path>
              <a:path w="447040" h="111759">
                <a:moveTo>
                  <a:pt x="304507" y="14605"/>
                </a:moveTo>
                <a:lnTo>
                  <a:pt x="236956" y="14605"/>
                </a:lnTo>
                <a:lnTo>
                  <a:pt x="236956" y="21843"/>
                </a:lnTo>
                <a:lnTo>
                  <a:pt x="304507" y="21843"/>
                </a:lnTo>
                <a:lnTo>
                  <a:pt x="304507" y="14605"/>
                </a:lnTo>
                <a:close/>
              </a:path>
              <a:path w="447040" h="111759">
                <a:moveTo>
                  <a:pt x="394944" y="14350"/>
                </a:moveTo>
                <a:lnTo>
                  <a:pt x="355320" y="14350"/>
                </a:lnTo>
                <a:lnTo>
                  <a:pt x="355320" y="85470"/>
                </a:lnTo>
                <a:lnTo>
                  <a:pt x="369290" y="85470"/>
                </a:lnTo>
                <a:lnTo>
                  <a:pt x="374878" y="85343"/>
                </a:lnTo>
                <a:lnTo>
                  <a:pt x="380466" y="85089"/>
                </a:lnTo>
                <a:lnTo>
                  <a:pt x="386181" y="84962"/>
                </a:lnTo>
                <a:lnTo>
                  <a:pt x="391134" y="84581"/>
                </a:lnTo>
                <a:lnTo>
                  <a:pt x="395071" y="84074"/>
                </a:lnTo>
                <a:lnTo>
                  <a:pt x="399135" y="83438"/>
                </a:lnTo>
                <a:lnTo>
                  <a:pt x="402056" y="83057"/>
                </a:lnTo>
                <a:lnTo>
                  <a:pt x="404088" y="82676"/>
                </a:lnTo>
                <a:lnTo>
                  <a:pt x="404088" y="77343"/>
                </a:lnTo>
                <a:lnTo>
                  <a:pt x="364845" y="77343"/>
                </a:lnTo>
                <a:lnTo>
                  <a:pt x="364845" y="22351"/>
                </a:lnTo>
                <a:lnTo>
                  <a:pt x="394944" y="22351"/>
                </a:lnTo>
                <a:lnTo>
                  <a:pt x="394944" y="14350"/>
                </a:lnTo>
                <a:close/>
              </a:path>
              <a:path w="447040" h="111759">
                <a:moveTo>
                  <a:pt x="404088" y="74930"/>
                </a:moveTo>
                <a:lnTo>
                  <a:pt x="401802" y="75183"/>
                </a:lnTo>
                <a:lnTo>
                  <a:pt x="398754" y="75692"/>
                </a:lnTo>
                <a:lnTo>
                  <a:pt x="390753" y="76707"/>
                </a:lnTo>
                <a:lnTo>
                  <a:pt x="386816" y="77088"/>
                </a:lnTo>
                <a:lnTo>
                  <a:pt x="383006" y="77215"/>
                </a:lnTo>
                <a:lnTo>
                  <a:pt x="364845" y="77343"/>
                </a:lnTo>
                <a:lnTo>
                  <a:pt x="404088" y="77343"/>
                </a:lnTo>
                <a:lnTo>
                  <a:pt x="404088" y="74930"/>
                </a:lnTo>
                <a:close/>
              </a:path>
              <a:path w="447040" h="111759">
                <a:moveTo>
                  <a:pt x="56286" y="4190"/>
                </a:moveTo>
                <a:lnTo>
                  <a:pt x="20866" y="4190"/>
                </a:lnTo>
                <a:lnTo>
                  <a:pt x="20866" y="12064"/>
                </a:lnTo>
                <a:lnTo>
                  <a:pt x="56286" y="12064"/>
                </a:lnTo>
                <a:lnTo>
                  <a:pt x="56286" y="4190"/>
                </a:lnTo>
                <a:close/>
              </a:path>
              <a:path w="447040" h="111759">
                <a:moveTo>
                  <a:pt x="288315" y="253"/>
                </a:moveTo>
                <a:lnTo>
                  <a:pt x="253784" y="253"/>
                </a:lnTo>
                <a:lnTo>
                  <a:pt x="253784" y="7493"/>
                </a:lnTo>
                <a:lnTo>
                  <a:pt x="288315" y="7493"/>
                </a:lnTo>
                <a:lnTo>
                  <a:pt x="288315" y="253"/>
                </a:lnTo>
                <a:close/>
              </a:path>
              <a:path w="447040" h="111759">
                <a:moveTo>
                  <a:pt x="446633" y="52324"/>
                </a:moveTo>
                <a:lnTo>
                  <a:pt x="437362" y="52324"/>
                </a:lnTo>
                <a:lnTo>
                  <a:pt x="437362" y="111251"/>
                </a:lnTo>
                <a:lnTo>
                  <a:pt x="446633" y="111251"/>
                </a:lnTo>
                <a:lnTo>
                  <a:pt x="446633" y="52324"/>
                </a:lnTo>
                <a:close/>
              </a:path>
              <a:path w="447040" h="111759">
                <a:moveTo>
                  <a:pt x="420090" y="2539"/>
                </a:moveTo>
                <a:lnTo>
                  <a:pt x="410819" y="2539"/>
                </a:lnTo>
                <a:lnTo>
                  <a:pt x="410819" y="106299"/>
                </a:lnTo>
                <a:lnTo>
                  <a:pt x="420090" y="106299"/>
                </a:lnTo>
                <a:lnTo>
                  <a:pt x="420090" y="52324"/>
                </a:lnTo>
                <a:lnTo>
                  <a:pt x="446633" y="52324"/>
                </a:lnTo>
                <a:lnTo>
                  <a:pt x="446633" y="44195"/>
                </a:lnTo>
                <a:lnTo>
                  <a:pt x="420090" y="44195"/>
                </a:lnTo>
                <a:lnTo>
                  <a:pt x="420090" y="2539"/>
                </a:lnTo>
                <a:close/>
              </a:path>
              <a:path w="447040" h="111759">
                <a:moveTo>
                  <a:pt x="446633" y="0"/>
                </a:moveTo>
                <a:lnTo>
                  <a:pt x="437362" y="0"/>
                </a:lnTo>
                <a:lnTo>
                  <a:pt x="437362" y="44195"/>
                </a:lnTo>
                <a:lnTo>
                  <a:pt x="446633" y="44195"/>
                </a:lnTo>
                <a:lnTo>
                  <a:pt x="446633" y="0"/>
                </a:lnTo>
                <a:close/>
              </a:path>
              <a:path w="447040" h="111759">
                <a:moveTo>
                  <a:pt x="326618" y="0"/>
                </a:moveTo>
                <a:lnTo>
                  <a:pt x="317093" y="0"/>
                </a:lnTo>
                <a:lnTo>
                  <a:pt x="317093" y="77469"/>
                </a:lnTo>
                <a:lnTo>
                  <a:pt x="326618" y="77469"/>
                </a:lnTo>
                <a:lnTo>
                  <a:pt x="326618" y="44195"/>
                </a:lnTo>
                <a:lnTo>
                  <a:pt x="343001" y="44195"/>
                </a:lnTo>
                <a:lnTo>
                  <a:pt x="343001" y="36068"/>
                </a:lnTo>
                <a:lnTo>
                  <a:pt x="326618" y="36068"/>
                </a:lnTo>
                <a:lnTo>
                  <a:pt x="326618" y="0"/>
                </a:lnTo>
                <a:close/>
              </a:path>
              <a:path w="447040" h="111759">
                <a:moveTo>
                  <a:pt x="94234" y="0"/>
                </a:moveTo>
                <a:lnTo>
                  <a:pt x="84747" y="0"/>
                </a:lnTo>
                <a:lnTo>
                  <a:pt x="84747" y="111251"/>
                </a:lnTo>
                <a:lnTo>
                  <a:pt x="94234" y="111251"/>
                </a:lnTo>
                <a:lnTo>
                  <a:pt x="94234" y="55625"/>
                </a:lnTo>
                <a:lnTo>
                  <a:pt x="111696" y="55625"/>
                </a:lnTo>
                <a:lnTo>
                  <a:pt x="111696" y="47498"/>
                </a:lnTo>
                <a:lnTo>
                  <a:pt x="94234" y="47498"/>
                </a:lnTo>
                <a:lnTo>
                  <a:pt x="9423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469516" y="6557898"/>
            <a:ext cx="449580" cy="110489"/>
          </a:xfrm>
          <a:custGeom>
            <a:avLst/>
            <a:gdLst/>
            <a:ahLst/>
            <a:cxnLst/>
            <a:rect l="l" t="t" r="r" b="b"/>
            <a:pathLst>
              <a:path w="449580" h="110490">
                <a:moveTo>
                  <a:pt x="111379" y="87249"/>
                </a:moveTo>
                <a:lnTo>
                  <a:pt x="0" y="87249"/>
                </a:lnTo>
                <a:lnTo>
                  <a:pt x="0" y="95123"/>
                </a:lnTo>
                <a:lnTo>
                  <a:pt x="111379" y="95123"/>
                </a:lnTo>
                <a:lnTo>
                  <a:pt x="111379" y="87249"/>
                </a:lnTo>
                <a:close/>
              </a:path>
              <a:path w="449580" h="110490">
                <a:moveTo>
                  <a:pt x="448945" y="73278"/>
                </a:moveTo>
                <a:lnTo>
                  <a:pt x="369824" y="73278"/>
                </a:lnTo>
                <a:lnTo>
                  <a:pt x="369824" y="109981"/>
                </a:lnTo>
                <a:lnTo>
                  <a:pt x="448945" y="109981"/>
                </a:lnTo>
                <a:lnTo>
                  <a:pt x="448945" y="102362"/>
                </a:lnTo>
                <a:lnTo>
                  <a:pt x="379222" y="102362"/>
                </a:lnTo>
                <a:lnTo>
                  <a:pt x="379222" y="80771"/>
                </a:lnTo>
                <a:lnTo>
                  <a:pt x="448945" y="80771"/>
                </a:lnTo>
                <a:lnTo>
                  <a:pt x="448945" y="73278"/>
                </a:lnTo>
                <a:close/>
              </a:path>
              <a:path w="449580" h="110490">
                <a:moveTo>
                  <a:pt x="448945" y="80771"/>
                </a:moveTo>
                <a:lnTo>
                  <a:pt x="439420" y="80771"/>
                </a:lnTo>
                <a:lnTo>
                  <a:pt x="439420" y="102362"/>
                </a:lnTo>
                <a:lnTo>
                  <a:pt x="448945" y="102362"/>
                </a:lnTo>
                <a:lnTo>
                  <a:pt x="448945" y="80771"/>
                </a:lnTo>
                <a:close/>
              </a:path>
              <a:path w="449580" h="110490">
                <a:moveTo>
                  <a:pt x="100838" y="59436"/>
                </a:moveTo>
                <a:lnTo>
                  <a:pt x="10541" y="59436"/>
                </a:lnTo>
                <a:lnTo>
                  <a:pt x="10541" y="67182"/>
                </a:lnTo>
                <a:lnTo>
                  <a:pt x="100838" y="67182"/>
                </a:lnTo>
                <a:lnTo>
                  <a:pt x="100838" y="59436"/>
                </a:lnTo>
                <a:close/>
              </a:path>
              <a:path w="449580" h="110490">
                <a:moveTo>
                  <a:pt x="36321" y="24511"/>
                </a:moveTo>
                <a:lnTo>
                  <a:pt x="26796" y="24511"/>
                </a:lnTo>
                <a:lnTo>
                  <a:pt x="29591" y="59436"/>
                </a:lnTo>
                <a:lnTo>
                  <a:pt x="39116" y="59436"/>
                </a:lnTo>
                <a:lnTo>
                  <a:pt x="36321" y="24511"/>
                </a:lnTo>
                <a:close/>
              </a:path>
              <a:path w="449580" h="110490">
                <a:moveTo>
                  <a:pt x="84455" y="24511"/>
                </a:moveTo>
                <a:lnTo>
                  <a:pt x="75057" y="24511"/>
                </a:lnTo>
                <a:lnTo>
                  <a:pt x="72263" y="59436"/>
                </a:lnTo>
                <a:lnTo>
                  <a:pt x="81661" y="59436"/>
                </a:lnTo>
                <a:lnTo>
                  <a:pt x="84455" y="24511"/>
                </a:lnTo>
                <a:close/>
              </a:path>
              <a:path w="449580" h="110490">
                <a:moveTo>
                  <a:pt x="343027" y="85725"/>
                </a:moveTo>
                <a:lnTo>
                  <a:pt x="231647" y="85725"/>
                </a:lnTo>
                <a:lnTo>
                  <a:pt x="231647" y="93599"/>
                </a:lnTo>
                <a:lnTo>
                  <a:pt x="343027" y="93599"/>
                </a:lnTo>
                <a:lnTo>
                  <a:pt x="343027" y="85725"/>
                </a:lnTo>
                <a:close/>
              </a:path>
              <a:path w="449580" h="110490">
                <a:moveTo>
                  <a:pt x="328168" y="16001"/>
                </a:moveTo>
                <a:lnTo>
                  <a:pt x="244856" y="16001"/>
                </a:lnTo>
                <a:lnTo>
                  <a:pt x="244856" y="23875"/>
                </a:lnTo>
                <a:lnTo>
                  <a:pt x="317881" y="23875"/>
                </a:lnTo>
                <a:lnTo>
                  <a:pt x="317501" y="30595"/>
                </a:lnTo>
                <a:lnTo>
                  <a:pt x="311435" y="74882"/>
                </a:lnTo>
                <a:lnTo>
                  <a:pt x="309626" y="85725"/>
                </a:lnTo>
                <a:lnTo>
                  <a:pt x="319151" y="85725"/>
                </a:lnTo>
                <a:lnTo>
                  <a:pt x="319659" y="83057"/>
                </a:lnTo>
                <a:lnTo>
                  <a:pt x="320421" y="78358"/>
                </a:lnTo>
                <a:lnTo>
                  <a:pt x="322707" y="64769"/>
                </a:lnTo>
                <a:lnTo>
                  <a:pt x="323803" y="57276"/>
                </a:lnTo>
                <a:lnTo>
                  <a:pt x="324612" y="50926"/>
                </a:lnTo>
                <a:lnTo>
                  <a:pt x="325628" y="44450"/>
                </a:lnTo>
                <a:lnTo>
                  <a:pt x="326390" y="38353"/>
                </a:lnTo>
                <a:lnTo>
                  <a:pt x="326897" y="32765"/>
                </a:lnTo>
                <a:lnTo>
                  <a:pt x="327533" y="27305"/>
                </a:lnTo>
                <a:lnTo>
                  <a:pt x="327914" y="21717"/>
                </a:lnTo>
                <a:lnTo>
                  <a:pt x="328168" y="16001"/>
                </a:lnTo>
                <a:close/>
              </a:path>
              <a:path w="449580" h="110490">
                <a:moveTo>
                  <a:pt x="98298" y="12445"/>
                </a:moveTo>
                <a:lnTo>
                  <a:pt x="13081" y="12445"/>
                </a:lnTo>
                <a:lnTo>
                  <a:pt x="13081" y="20193"/>
                </a:lnTo>
                <a:lnTo>
                  <a:pt x="98298" y="20193"/>
                </a:lnTo>
                <a:lnTo>
                  <a:pt x="98298" y="12445"/>
                </a:lnTo>
                <a:close/>
              </a:path>
              <a:path w="449580" h="110490">
                <a:moveTo>
                  <a:pt x="227203" y="89534"/>
                </a:moveTo>
                <a:lnTo>
                  <a:pt x="115824" y="89534"/>
                </a:lnTo>
                <a:lnTo>
                  <a:pt x="115824" y="97408"/>
                </a:lnTo>
                <a:lnTo>
                  <a:pt x="227203" y="97408"/>
                </a:lnTo>
                <a:lnTo>
                  <a:pt x="227203" y="89534"/>
                </a:lnTo>
                <a:close/>
              </a:path>
              <a:path w="449580" h="110490">
                <a:moveTo>
                  <a:pt x="175895" y="69342"/>
                </a:moveTo>
                <a:lnTo>
                  <a:pt x="166243" y="69342"/>
                </a:lnTo>
                <a:lnTo>
                  <a:pt x="166243" y="89534"/>
                </a:lnTo>
                <a:lnTo>
                  <a:pt x="175895" y="89534"/>
                </a:lnTo>
                <a:lnTo>
                  <a:pt x="175895" y="69342"/>
                </a:lnTo>
                <a:close/>
              </a:path>
              <a:path w="449580" h="110490">
                <a:moveTo>
                  <a:pt x="209677" y="9398"/>
                </a:moveTo>
                <a:lnTo>
                  <a:pt x="131318" y="9398"/>
                </a:lnTo>
                <a:lnTo>
                  <a:pt x="131318" y="17144"/>
                </a:lnTo>
                <a:lnTo>
                  <a:pt x="200406" y="17144"/>
                </a:lnTo>
                <a:lnTo>
                  <a:pt x="200406" y="35432"/>
                </a:lnTo>
                <a:lnTo>
                  <a:pt x="131699" y="35432"/>
                </a:lnTo>
                <a:lnTo>
                  <a:pt x="131699" y="69342"/>
                </a:lnTo>
                <a:lnTo>
                  <a:pt x="214122" y="69342"/>
                </a:lnTo>
                <a:lnTo>
                  <a:pt x="214122" y="61468"/>
                </a:lnTo>
                <a:lnTo>
                  <a:pt x="140970" y="61468"/>
                </a:lnTo>
                <a:lnTo>
                  <a:pt x="140970" y="43180"/>
                </a:lnTo>
                <a:lnTo>
                  <a:pt x="209677" y="43180"/>
                </a:lnTo>
                <a:lnTo>
                  <a:pt x="209677" y="9398"/>
                </a:lnTo>
                <a:close/>
              </a:path>
              <a:path w="449580" h="110490">
                <a:moveTo>
                  <a:pt x="398145" y="6350"/>
                </a:moveTo>
                <a:lnTo>
                  <a:pt x="355219" y="6350"/>
                </a:lnTo>
                <a:lnTo>
                  <a:pt x="355219" y="14224"/>
                </a:lnTo>
                <a:lnTo>
                  <a:pt x="388620" y="14224"/>
                </a:lnTo>
                <a:lnTo>
                  <a:pt x="388620" y="29590"/>
                </a:lnTo>
                <a:lnTo>
                  <a:pt x="355219" y="29590"/>
                </a:lnTo>
                <a:lnTo>
                  <a:pt x="355219" y="60959"/>
                </a:lnTo>
                <a:lnTo>
                  <a:pt x="405891" y="58800"/>
                </a:lnTo>
                <a:lnTo>
                  <a:pt x="408685" y="58419"/>
                </a:lnTo>
                <a:lnTo>
                  <a:pt x="408685" y="52958"/>
                </a:lnTo>
                <a:lnTo>
                  <a:pt x="364744" y="52958"/>
                </a:lnTo>
                <a:lnTo>
                  <a:pt x="364744" y="37337"/>
                </a:lnTo>
                <a:lnTo>
                  <a:pt x="398145" y="37337"/>
                </a:lnTo>
                <a:lnTo>
                  <a:pt x="398145" y="6350"/>
                </a:lnTo>
                <a:close/>
              </a:path>
              <a:path w="449580" h="110490">
                <a:moveTo>
                  <a:pt x="408685" y="50545"/>
                </a:moveTo>
                <a:lnTo>
                  <a:pt x="364744" y="52958"/>
                </a:lnTo>
                <a:lnTo>
                  <a:pt x="408685" y="52958"/>
                </a:lnTo>
                <a:lnTo>
                  <a:pt x="408685" y="50545"/>
                </a:lnTo>
                <a:close/>
              </a:path>
              <a:path w="449580" h="110490">
                <a:moveTo>
                  <a:pt x="424307" y="1905"/>
                </a:moveTo>
                <a:lnTo>
                  <a:pt x="415035" y="1905"/>
                </a:lnTo>
                <a:lnTo>
                  <a:pt x="415035" y="66675"/>
                </a:lnTo>
                <a:lnTo>
                  <a:pt x="424307" y="66675"/>
                </a:lnTo>
                <a:lnTo>
                  <a:pt x="424307" y="36830"/>
                </a:lnTo>
                <a:lnTo>
                  <a:pt x="449580" y="36830"/>
                </a:lnTo>
                <a:lnTo>
                  <a:pt x="449580" y="28575"/>
                </a:lnTo>
                <a:lnTo>
                  <a:pt x="424307" y="28575"/>
                </a:lnTo>
                <a:lnTo>
                  <a:pt x="424307" y="1905"/>
                </a:lnTo>
                <a:close/>
              </a:path>
              <a:path w="449580" h="110490">
                <a:moveTo>
                  <a:pt x="449580" y="36830"/>
                </a:moveTo>
                <a:lnTo>
                  <a:pt x="440309" y="36830"/>
                </a:lnTo>
                <a:lnTo>
                  <a:pt x="440309" y="66675"/>
                </a:lnTo>
                <a:lnTo>
                  <a:pt x="449580" y="66675"/>
                </a:lnTo>
                <a:lnTo>
                  <a:pt x="449580" y="36830"/>
                </a:lnTo>
                <a:close/>
              </a:path>
              <a:path w="449580" h="110490">
                <a:moveTo>
                  <a:pt x="449580" y="0"/>
                </a:moveTo>
                <a:lnTo>
                  <a:pt x="440309" y="0"/>
                </a:lnTo>
                <a:lnTo>
                  <a:pt x="440309" y="28575"/>
                </a:lnTo>
                <a:lnTo>
                  <a:pt x="449580" y="28575"/>
                </a:lnTo>
                <a:lnTo>
                  <a:pt x="44958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937385" y="6651497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59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3" y="12191"/>
                </a:lnTo>
                <a:lnTo>
                  <a:pt x="7873" y="13462"/>
                </a:lnTo>
                <a:lnTo>
                  <a:pt x="7112" y="14858"/>
                </a:lnTo>
                <a:lnTo>
                  <a:pt x="5714" y="16256"/>
                </a:lnTo>
                <a:lnTo>
                  <a:pt x="4317" y="17779"/>
                </a:lnTo>
                <a:lnTo>
                  <a:pt x="2412" y="18541"/>
                </a:lnTo>
                <a:lnTo>
                  <a:pt x="253" y="18795"/>
                </a:lnTo>
                <a:lnTo>
                  <a:pt x="3556" y="22859"/>
                </a:lnTo>
                <a:lnTo>
                  <a:pt x="4698" y="22351"/>
                </a:lnTo>
                <a:lnTo>
                  <a:pt x="5968" y="21716"/>
                </a:lnTo>
                <a:lnTo>
                  <a:pt x="7365" y="21081"/>
                </a:lnTo>
                <a:lnTo>
                  <a:pt x="13588" y="13207"/>
                </a:lnTo>
                <a:lnTo>
                  <a:pt x="14096" y="11683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018410" y="6557898"/>
            <a:ext cx="563880" cy="111760"/>
          </a:xfrm>
          <a:custGeom>
            <a:avLst/>
            <a:gdLst/>
            <a:ahLst/>
            <a:cxnLst/>
            <a:rect l="l" t="t" r="r" b="b"/>
            <a:pathLst>
              <a:path w="563880" h="111759">
                <a:moveTo>
                  <a:pt x="95884" y="82676"/>
                </a:moveTo>
                <a:lnTo>
                  <a:pt x="15875" y="82676"/>
                </a:lnTo>
                <a:lnTo>
                  <a:pt x="15875" y="90043"/>
                </a:lnTo>
                <a:lnTo>
                  <a:pt x="86232" y="90043"/>
                </a:lnTo>
                <a:lnTo>
                  <a:pt x="86232" y="111251"/>
                </a:lnTo>
                <a:lnTo>
                  <a:pt x="95884" y="111251"/>
                </a:lnTo>
                <a:lnTo>
                  <a:pt x="95884" y="82676"/>
                </a:lnTo>
                <a:close/>
              </a:path>
              <a:path w="563880" h="111759">
                <a:moveTo>
                  <a:pt x="326008" y="79248"/>
                </a:moveTo>
                <a:lnTo>
                  <a:pt x="243586" y="79248"/>
                </a:lnTo>
                <a:lnTo>
                  <a:pt x="243586" y="87121"/>
                </a:lnTo>
                <a:lnTo>
                  <a:pt x="316611" y="87121"/>
                </a:lnTo>
                <a:lnTo>
                  <a:pt x="316611" y="111251"/>
                </a:lnTo>
                <a:lnTo>
                  <a:pt x="326008" y="111251"/>
                </a:lnTo>
                <a:lnTo>
                  <a:pt x="326008" y="79248"/>
                </a:lnTo>
                <a:close/>
              </a:path>
              <a:path w="563880" h="111759">
                <a:moveTo>
                  <a:pt x="49149" y="26924"/>
                </a:moveTo>
                <a:lnTo>
                  <a:pt x="32003" y="26924"/>
                </a:lnTo>
                <a:lnTo>
                  <a:pt x="25018" y="28320"/>
                </a:lnTo>
                <a:lnTo>
                  <a:pt x="14096" y="34162"/>
                </a:lnTo>
                <a:lnTo>
                  <a:pt x="11525" y="37592"/>
                </a:lnTo>
                <a:lnTo>
                  <a:pt x="11430" y="45846"/>
                </a:lnTo>
                <a:lnTo>
                  <a:pt x="13588" y="49021"/>
                </a:lnTo>
                <a:lnTo>
                  <a:pt x="18161" y="51562"/>
                </a:lnTo>
                <a:lnTo>
                  <a:pt x="22606" y="54101"/>
                </a:lnTo>
                <a:lnTo>
                  <a:pt x="28447" y="55625"/>
                </a:lnTo>
                <a:lnTo>
                  <a:pt x="35559" y="56006"/>
                </a:lnTo>
                <a:lnTo>
                  <a:pt x="35559" y="64896"/>
                </a:lnTo>
                <a:lnTo>
                  <a:pt x="0" y="64896"/>
                </a:lnTo>
                <a:lnTo>
                  <a:pt x="0" y="72517"/>
                </a:lnTo>
                <a:lnTo>
                  <a:pt x="19176" y="72517"/>
                </a:lnTo>
                <a:lnTo>
                  <a:pt x="42322" y="72409"/>
                </a:lnTo>
                <a:lnTo>
                  <a:pt x="81914" y="69723"/>
                </a:lnTo>
                <a:lnTo>
                  <a:pt x="81914" y="64769"/>
                </a:lnTo>
                <a:lnTo>
                  <a:pt x="45719" y="64769"/>
                </a:lnTo>
                <a:lnTo>
                  <a:pt x="45719" y="56006"/>
                </a:lnTo>
                <a:lnTo>
                  <a:pt x="52958" y="55499"/>
                </a:lnTo>
                <a:lnTo>
                  <a:pt x="58800" y="53975"/>
                </a:lnTo>
                <a:lnTo>
                  <a:pt x="63118" y="51562"/>
                </a:lnTo>
                <a:lnTo>
                  <a:pt x="67563" y="49021"/>
                </a:lnTo>
                <a:lnTo>
                  <a:pt x="34797" y="49021"/>
                </a:lnTo>
                <a:lnTo>
                  <a:pt x="30225" y="48513"/>
                </a:lnTo>
                <a:lnTo>
                  <a:pt x="26669" y="47243"/>
                </a:lnTo>
                <a:lnTo>
                  <a:pt x="23113" y="46100"/>
                </a:lnTo>
                <a:lnTo>
                  <a:pt x="21336" y="44323"/>
                </a:lnTo>
                <a:lnTo>
                  <a:pt x="21336" y="39496"/>
                </a:lnTo>
                <a:lnTo>
                  <a:pt x="23113" y="37592"/>
                </a:lnTo>
                <a:lnTo>
                  <a:pt x="30225" y="34798"/>
                </a:lnTo>
                <a:lnTo>
                  <a:pt x="34797" y="34162"/>
                </a:lnTo>
                <a:lnTo>
                  <a:pt x="67151" y="34162"/>
                </a:lnTo>
                <a:lnTo>
                  <a:pt x="61594" y="31114"/>
                </a:lnTo>
                <a:lnTo>
                  <a:pt x="56133" y="28320"/>
                </a:lnTo>
                <a:lnTo>
                  <a:pt x="49149" y="26924"/>
                </a:lnTo>
                <a:close/>
              </a:path>
              <a:path w="563880" h="111759">
                <a:moveTo>
                  <a:pt x="81914" y="61975"/>
                </a:moveTo>
                <a:lnTo>
                  <a:pt x="76962" y="62611"/>
                </a:lnTo>
                <a:lnTo>
                  <a:pt x="57022" y="64388"/>
                </a:lnTo>
                <a:lnTo>
                  <a:pt x="50926" y="64769"/>
                </a:lnTo>
                <a:lnTo>
                  <a:pt x="81914" y="64769"/>
                </a:lnTo>
                <a:lnTo>
                  <a:pt x="81914" y="61975"/>
                </a:lnTo>
                <a:close/>
              </a:path>
              <a:path w="563880" h="111759">
                <a:moveTo>
                  <a:pt x="67151" y="34162"/>
                </a:moveTo>
                <a:lnTo>
                  <a:pt x="46355" y="34162"/>
                </a:lnTo>
                <a:lnTo>
                  <a:pt x="50926" y="34798"/>
                </a:lnTo>
                <a:lnTo>
                  <a:pt x="58038" y="37592"/>
                </a:lnTo>
                <a:lnTo>
                  <a:pt x="59689" y="39496"/>
                </a:lnTo>
                <a:lnTo>
                  <a:pt x="59689" y="44323"/>
                </a:lnTo>
                <a:lnTo>
                  <a:pt x="58038" y="46100"/>
                </a:lnTo>
                <a:lnTo>
                  <a:pt x="54482" y="47243"/>
                </a:lnTo>
                <a:lnTo>
                  <a:pt x="50926" y="48513"/>
                </a:lnTo>
                <a:lnTo>
                  <a:pt x="46355" y="49021"/>
                </a:lnTo>
                <a:lnTo>
                  <a:pt x="67563" y="49021"/>
                </a:lnTo>
                <a:lnTo>
                  <a:pt x="69722" y="45846"/>
                </a:lnTo>
                <a:lnTo>
                  <a:pt x="69722" y="37592"/>
                </a:lnTo>
                <a:lnTo>
                  <a:pt x="67151" y="34162"/>
                </a:lnTo>
                <a:close/>
              </a:path>
              <a:path w="563880" h="111759">
                <a:moveTo>
                  <a:pt x="73787" y="14605"/>
                </a:moveTo>
                <a:lnTo>
                  <a:pt x="6222" y="14605"/>
                </a:lnTo>
                <a:lnTo>
                  <a:pt x="6222" y="21843"/>
                </a:lnTo>
                <a:lnTo>
                  <a:pt x="73787" y="21843"/>
                </a:lnTo>
                <a:lnTo>
                  <a:pt x="73787" y="14605"/>
                </a:lnTo>
                <a:close/>
              </a:path>
              <a:path w="563880" h="111759">
                <a:moveTo>
                  <a:pt x="164211" y="14350"/>
                </a:moveTo>
                <a:lnTo>
                  <a:pt x="124587" y="14350"/>
                </a:lnTo>
                <a:lnTo>
                  <a:pt x="124587" y="85470"/>
                </a:lnTo>
                <a:lnTo>
                  <a:pt x="138556" y="85470"/>
                </a:lnTo>
                <a:lnTo>
                  <a:pt x="144144" y="85343"/>
                </a:lnTo>
                <a:lnTo>
                  <a:pt x="149732" y="85089"/>
                </a:lnTo>
                <a:lnTo>
                  <a:pt x="155447" y="84962"/>
                </a:lnTo>
                <a:lnTo>
                  <a:pt x="160400" y="84581"/>
                </a:lnTo>
                <a:lnTo>
                  <a:pt x="164337" y="84074"/>
                </a:lnTo>
                <a:lnTo>
                  <a:pt x="168401" y="83438"/>
                </a:lnTo>
                <a:lnTo>
                  <a:pt x="171322" y="83057"/>
                </a:lnTo>
                <a:lnTo>
                  <a:pt x="173355" y="82676"/>
                </a:lnTo>
                <a:lnTo>
                  <a:pt x="173355" y="77343"/>
                </a:lnTo>
                <a:lnTo>
                  <a:pt x="134112" y="77343"/>
                </a:lnTo>
                <a:lnTo>
                  <a:pt x="134112" y="22351"/>
                </a:lnTo>
                <a:lnTo>
                  <a:pt x="164211" y="22351"/>
                </a:lnTo>
                <a:lnTo>
                  <a:pt x="164211" y="14350"/>
                </a:lnTo>
                <a:close/>
              </a:path>
              <a:path w="563880" h="111759">
                <a:moveTo>
                  <a:pt x="173355" y="74930"/>
                </a:moveTo>
                <a:lnTo>
                  <a:pt x="171069" y="75183"/>
                </a:lnTo>
                <a:lnTo>
                  <a:pt x="168020" y="75692"/>
                </a:lnTo>
                <a:lnTo>
                  <a:pt x="160019" y="76707"/>
                </a:lnTo>
                <a:lnTo>
                  <a:pt x="156082" y="77088"/>
                </a:lnTo>
                <a:lnTo>
                  <a:pt x="152272" y="77215"/>
                </a:lnTo>
                <a:lnTo>
                  <a:pt x="134112" y="77343"/>
                </a:lnTo>
                <a:lnTo>
                  <a:pt x="173355" y="77343"/>
                </a:lnTo>
                <a:lnTo>
                  <a:pt x="173355" y="74930"/>
                </a:lnTo>
                <a:close/>
              </a:path>
              <a:path w="563880" h="111759">
                <a:moveTo>
                  <a:pt x="526669" y="13334"/>
                </a:moveTo>
                <a:lnTo>
                  <a:pt x="474090" y="13334"/>
                </a:lnTo>
                <a:lnTo>
                  <a:pt x="474090" y="20955"/>
                </a:lnTo>
                <a:lnTo>
                  <a:pt x="516000" y="20955"/>
                </a:lnTo>
                <a:lnTo>
                  <a:pt x="515365" y="25653"/>
                </a:lnTo>
                <a:lnTo>
                  <a:pt x="513841" y="31495"/>
                </a:lnTo>
                <a:lnTo>
                  <a:pt x="509269" y="45465"/>
                </a:lnTo>
                <a:lnTo>
                  <a:pt x="505587" y="52324"/>
                </a:lnTo>
                <a:lnTo>
                  <a:pt x="500633" y="59055"/>
                </a:lnTo>
                <a:lnTo>
                  <a:pt x="496315" y="65024"/>
                </a:lnTo>
                <a:lnTo>
                  <a:pt x="467359" y="85725"/>
                </a:lnTo>
                <a:lnTo>
                  <a:pt x="474599" y="91439"/>
                </a:lnTo>
                <a:lnTo>
                  <a:pt x="509524" y="61721"/>
                </a:lnTo>
                <a:lnTo>
                  <a:pt x="526161" y="20319"/>
                </a:lnTo>
                <a:lnTo>
                  <a:pt x="526669" y="13334"/>
                </a:lnTo>
                <a:close/>
              </a:path>
              <a:path w="563880" h="111759">
                <a:moveTo>
                  <a:pt x="448056" y="0"/>
                </a:moveTo>
                <a:lnTo>
                  <a:pt x="438531" y="0"/>
                </a:lnTo>
                <a:lnTo>
                  <a:pt x="438531" y="38862"/>
                </a:lnTo>
                <a:lnTo>
                  <a:pt x="410844" y="38862"/>
                </a:lnTo>
                <a:lnTo>
                  <a:pt x="410844" y="46736"/>
                </a:lnTo>
                <a:lnTo>
                  <a:pt x="438531" y="46736"/>
                </a:lnTo>
                <a:lnTo>
                  <a:pt x="438531" y="111251"/>
                </a:lnTo>
                <a:lnTo>
                  <a:pt x="448056" y="111251"/>
                </a:lnTo>
                <a:lnTo>
                  <a:pt x="448056" y="0"/>
                </a:lnTo>
                <a:close/>
              </a:path>
              <a:path w="563880" h="111759">
                <a:moveTo>
                  <a:pt x="391159" y="6603"/>
                </a:moveTo>
                <a:lnTo>
                  <a:pt x="381381" y="6603"/>
                </a:lnTo>
                <a:lnTo>
                  <a:pt x="381381" y="32131"/>
                </a:lnTo>
                <a:lnTo>
                  <a:pt x="380619" y="38353"/>
                </a:lnTo>
                <a:lnTo>
                  <a:pt x="378968" y="44703"/>
                </a:lnTo>
                <a:lnTo>
                  <a:pt x="377444" y="50926"/>
                </a:lnTo>
                <a:lnTo>
                  <a:pt x="374903" y="56642"/>
                </a:lnTo>
                <a:lnTo>
                  <a:pt x="346963" y="85089"/>
                </a:lnTo>
                <a:lnTo>
                  <a:pt x="354583" y="91439"/>
                </a:lnTo>
                <a:lnTo>
                  <a:pt x="382524" y="60959"/>
                </a:lnTo>
                <a:lnTo>
                  <a:pt x="386333" y="51434"/>
                </a:lnTo>
                <a:lnTo>
                  <a:pt x="395643" y="51434"/>
                </a:lnTo>
                <a:lnTo>
                  <a:pt x="395096" y="50292"/>
                </a:lnTo>
                <a:lnTo>
                  <a:pt x="393572" y="44323"/>
                </a:lnTo>
                <a:lnTo>
                  <a:pt x="391921" y="38226"/>
                </a:lnTo>
                <a:lnTo>
                  <a:pt x="391159" y="32131"/>
                </a:lnTo>
                <a:lnTo>
                  <a:pt x="391159" y="6603"/>
                </a:lnTo>
                <a:close/>
              </a:path>
              <a:path w="563880" h="111759">
                <a:moveTo>
                  <a:pt x="395643" y="51434"/>
                </a:moveTo>
                <a:lnTo>
                  <a:pt x="386333" y="51434"/>
                </a:lnTo>
                <a:lnTo>
                  <a:pt x="387095" y="53848"/>
                </a:lnTo>
                <a:lnTo>
                  <a:pt x="412750" y="85470"/>
                </a:lnTo>
                <a:lnTo>
                  <a:pt x="418211" y="89026"/>
                </a:lnTo>
                <a:lnTo>
                  <a:pt x="424814" y="82168"/>
                </a:lnTo>
                <a:lnTo>
                  <a:pt x="421386" y="80390"/>
                </a:lnTo>
                <a:lnTo>
                  <a:pt x="417575" y="77724"/>
                </a:lnTo>
                <a:lnTo>
                  <a:pt x="413257" y="74168"/>
                </a:lnTo>
                <a:lnTo>
                  <a:pt x="408813" y="70738"/>
                </a:lnTo>
                <a:lnTo>
                  <a:pt x="405002" y="66548"/>
                </a:lnTo>
                <a:lnTo>
                  <a:pt x="401827" y="61721"/>
                </a:lnTo>
                <a:lnTo>
                  <a:pt x="397890" y="56133"/>
                </a:lnTo>
                <a:lnTo>
                  <a:pt x="395643" y="51434"/>
                </a:lnTo>
                <a:close/>
              </a:path>
              <a:path w="563880" h="111759">
                <a:moveTo>
                  <a:pt x="341249" y="58165"/>
                </a:moveTo>
                <a:lnTo>
                  <a:pt x="229869" y="58165"/>
                </a:lnTo>
                <a:lnTo>
                  <a:pt x="229869" y="66039"/>
                </a:lnTo>
                <a:lnTo>
                  <a:pt x="341249" y="66039"/>
                </a:lnTo>
                <a:lnTo>
                  <a:pt x="341249" y="58165"/>
                </a:lnTo>
                <a:close/>
              </a:path>
              <a:path w="563880" h="111759">
                <a:moveTo>
                  <a:pt x="290321" y="41528"/>
                </a:moveTo>
                <a:lnTo>
                  <a:pt x="280796" y="41528"/>
                </a:lnTo>
                <a:lnTo>
                  <a:pt x="280796" y="58165"/>
                </a:lnTo>
                <a:lnTo>
                  <a:pt x="290321" y="58165"/>
                </a:lnTo>
                <a:lnTo>
                  <a:pt x="290321" y="41528"/>
                </a:lnTo>
                <a:close/>
              </a:path>
              <a:path w="563880" h="111759">
                <a:moveTo>
                  <a:pt x="326136" y="4318"/>
                </a:moveTo>
                <a:lnTo>
                  <a:pt x="245109" y="4318"/>
                </a:lnTo>
                <a:lnTo>
                  <a:pt x="245109" y="41528"/>
                </a:lnTo>
                <a:lnTo>
                  <a:pt x="327406" y="41528"/>
                </a:lnTo>
                <a:lnTo>
                  <a:pt x="327406" y="33655"/>
                </a:lnTo>
                <a:lnTo>
                  <a:pt x="254507" y="33655"/>
                </a:lnTo>
                <a:lnTo>
                  <a:pt x="254507" y="12192"/>
                </a:lnTo>
                <a:lnTo>
                  <a:pt x="326136" y="12192"/>
                </a:lnTo>
                <a:lnTo>
                  <a:pt x="326136" y="4318"/>
                </a:lnTo>
                <a:close/>
              </a:path>
              <a:path w="563880" h="111759">
                <a:moveTo>
                  <a:pt x="57531" y="253"/>
                </a:moveTo>
                <a:lnTo>
                  <a:pt x="22987" y="253"/>
                </a:lnTo>
                <a:lnTo>
                  <a:pt x="22987" y="7493"/>
                </a:lnTo>
                <a:lnTo>
                  <a:pt x="57531" y="7493"/>
                </a:lnTo>
                <a:lnTo>
                  <a:pt x="57531" y="253"/>
                </a:lnTo>
                <a:close/>
              </a:path>
              <a:path w="563880" h="111759">
                <a:moveTo>
                  <a:pt x="563499" y="0"/>
                </a:moveTo>
                <a:lnTo>
                  <a:pt x="553974" y="0"/>
                </a:lnTo>
                <a:lnTo>
                  <a:pt x="553974" y="111251"/>
                </a:lnTo>
                <a:lnTo>
                  <a:pt x="563499" y="111251"/>
                </a:lnTo>
                <a:lnTo>
                  <a:pt x="563499" y="0"/>
                </a:lnTo>
                <a:close/>
              </a:path>
              <a:path w="563880" h="111759">
                <a:moveTo>
                  <a:pt x="215900" y="52324"/>
                </a:moveTo>
                <a:lnTo>
                  <a:pt x="206628" y="52324"/>
                </a:lnTo>
                <a:lnTo>
                  <a:pt x="206628" y="111251"/>
                </a:lnTo>
                <a:lnTo>
                  <a:pt x="215900" y="111251"/>
                </a:lnTo>
                <a:lnTo>
                  <a:pt x="215900" y="52324"/>
                </a:lnTo>
                <a:close/>
              </a:path>
              <a:path w="563880" h="111759">
                <a:moveTo>
                  <a:pt x="189356" y="2539"/>
                </a:moveTo>
                <a:lnTo>
                  <a:pt x="180086" y="2539"/>
                </a:lnTo>
                <a:lnTo>
                  <a:pt x="180086" y="106299"/>
                </a:lnTo>
                <a:lnTo>
                  <a:pt x="189356" y="106299"/>
                </a:lnTo>
                <a:lnTo>
                  <a:pt x="189356" y="52324"/>
                </a:lnTo>
                <a:lnTo>
                  <a:pt x="215900" y="52324"/>
                </a:lnTo>
                <a:lnTo>
                  <a:pt x="215900" y="44195"/>
                </a:lnTo>
                <a:lnTo>
                  <a:pt x="189356" y="44195"/>
                </a:lnTo>
                <a:lnTo>
                  <a:pt x="189356" y="2539"/>
                </a:lnTo>
                <a:close/>
              </a:path>
              <a:path w="563880" h="111759">
                <a:moveTo>
                  <a:pt x="215900" y="0"/>
                </a:moveTo>
                <a:lnTo>
                  <a:pt x="206628" y="0"/>
                </a:lnTo>
                <a:lnTo>
                  <a:pt x="206628" y="44195"/>
                </a:lnTo>
                <a:lnTo>
                  <a:pt x="215900" y="44195"/>
                </a:lnTo>
                <a:lnTo>
                  <a:pt x="215900" y="0"/>
                </a:lnTo>
                <a:close/>
              </a:path>
              <a:path w="563880" h="111759">
                <a:moveTo>
                  <a:pt x="95884" y="0"/>
                </a:moveTo>
                <a:lnTo>
                  <a:pt x="86359" y="0"/>
                </a:lnTo>
                <a:lnTo>
                  <a:pt x="86359" y="77469"/>
                </a:lnTo>
                <a:lnTo>
                  <a:pt x="95884" y="77469"/>
                </a:lnTo>
                <a:lnTo>
                  <a:pt x="95884" y="44195"/>
                </a:lnTo>
                <a:lnTo>
                  <a:pt x="112268" y="44195"/>
                </a:lnTo>
                <a:lnTo>
                  <a:pt x="112268" y="36068"/>
                </a:lnTo>
                <a:lnTo>
                  <a:pt x="95884" y="36068"/>
                </a:lnTo>
                <a:lnTo>
                  <a:pt x="9588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2600325" y="6651497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59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462"/>
                </a:lnTo>
                <a:lnTo>
                  <a:pt x="7112" y="14858"/>
                </a:lnTo>
                <a:lnTo>
                  <a:pt x="5714" y="16256"/>
                </a:lnTo>
                <a:lnTo>
                  <a:pt x="4318" y="17779"/>
                </a:lnTo>
                <a:lnTo>
                  <a:pt x="2412" y="18541"/>
                </a:lnTo>
                <a:lnTo>
                  <a:pt x="254" y="18795"/>
                </a:lnTo>
                <a:lnTo>
                  <a:pt x="3556" y="22859"/>
                </a:lnTo>
                <a:lnTo>
                  <a:pt x="4699" y="22351"/>
                </a:lnTo>
                <a:lnTo>
                  <a:pt x="5968" y="21716"/>
                </a:lnTo>
                <a:lnTo>
                  <a:pt x="7366" y="21081"/>
                </a:lnTo>
                <a:lnTo>
                  <a:pt x="13588" y="13207"/>
                </a:lnTo>
                <a:lnTo>
                  <a:pt x="14097" y="11683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679573" y="6557009"/>
            <a:ext cx="448309" cy="114300"/>
          </a:xfrm>
          <a:custGeom>
            <a:avLst/>
            <a:gdLst/>
            <a:ahLst/>
            <a:cxnLst/>
            <a:rect l="l" t="t" r="r" b="b"/>
            <a:pathLst>
              <a:path w="448310" h="114300">
                <a:moveTo>
                  <a:pt x="96138" y="74422"/>
                </a:moveTo>
                <a:lnTo>
                  <a:pt x="15239" y="74422"/>
                </a:lnTo>
                <a:lnTo>
                  <a:pt x="15239" y="110871"/>
                </a:lnTo>
                <a:lnTo>
                  <a:pt x="96138" y="110871"/>
                </a:lnTo>
                <a:lnTo>
                  <a:pt x="96138" y="103124"/>
                </a:lnTo>
                <a:lnTo>
                  <a:pt x="24637" y="103124"/>
                </a:lnTo>
                <a:lnTo>
                  <a:pt x="24637" y="82169"/>
                </a:lnTo>
                <a:lnTo>
                  <a:pt x="96138" y="82169"/>
                </a:lnTo>
                <a:lnTo>
                  <a:pt x="96138" y="74422"/>
                </a:lnTo>
                <a:close/>
              </a:path>
              <a:path w="448310" h="114300">
                <a:moveTo>
                  <a:pt x="96138" y="82169"/>
                </a:moveTo>
                <a:lnTo>
                  <a:pt x="86868" y="82169"/>
                </a:lnTo>
                <a:lnTo>
                  <a:pt x="86868" y="103124"/>
                </a:lnTo>
                <a:lnTo>
                  <a:pt x="96138" y="103124"/>
                </a:lnTo>
                <a:lnTo>
                  <a:pt x="96138" y="82169"/>
                </a:lnTo>
                <a:close/>
              </a:path>
              <a:path w="448310" h="114300">
                <a:moveTo>
                  <a:pt x="179196" y="70485"/>
                </a:moveTo>
                <a:lnTo>
                  <a:pt x="141477" y="80899"/>
                </a:lnTo>
                <a:lnTo>
                  <a:pt x="138049" y="86106"/>
                </a:lnTo>
                <a:lnTo>
                  <a:pt x="138049" y="98933"/>
                </a:lnTo>
                <a:lnTo>
                  <a:pt x="179196" y="114300"/>
                </a:lnTo>
                <a:lnTo>
                  <a:pt x="188678" y="113919"/>
                </a:lnTo>
                <a:lnTo>
                  <a:pt x="196945" y="112776"/>
                </a:lnTo>
                <a:lnTo>
                  <a:pt x="204021" y="110871"/>
                </a:lnTo>
                <a:lnTo>
                  <a:pt x="209931" y="108204"/>
                </a:lnTo>
                <a:lnTo>
                  <a:pt x="212113" y="106934"/>
                </a:lnTo>
                <a:lnTo>
                  <a:pt x="170179" y="106934"/>
                </a:lnTo>
                <a:lnTo>
                  <a:pt x="162687" y="105537"/>
                </a:lnTo>
                <a:lnTo>
                  <a:pt x="151129" y="100457"/>
                </a:lnTo>
                <a:lnTo>
                  <a:pt x="148208" y="97028"/>
                </a:lnTo>
                <a:lnTo>
                  <a:pt x="148208" y="88011"/>
                </a:lnTo>
                <a:lnTo>
                  <a:pt x="151129" y="84455"/>
                </a:lnTo>
                <a:lnTo>
                  <a:pt x="162687" y="79375"/>
                </a:lnTo>
                <a:lnTo>
                  <a:pt x="170179" y="78105"/>
                </a:lnTo>
                <a:lnTo>
                  <a:pt x="212332" y="78105"/>
                </a:lnTo>
                <a:lnTo>
                  <a:pt x="209931" y="76708"/>
                </a:lnTo>
                <a:lnTo>
                  <a:pt x="204021" y="73967"/>
                </a:lnTo>
                <a:lnTo>
                  <a:pt x="196945" y="72024"/>
                </a:lnTo>
                <a:lnTo>
                  <a:pt x="188678" y="70867"/>
                </a:lnTo>
                <a:lnTo>
                  <a:pt x="179196" y="70485"/>
                </a:lnTo>
                <a:close/>
              </a:path>
              <a:path w="448310" h="114300">
                <a:moveTo>
                  <a:pt x="212332" y="78105"/>
                </a:moveTo>
                <a:lnTo>
                  <a:pt x="188340" y="78105"/>
                </a:lnTo>
                <a:lnTo>
                  <a:pt x="195833" y="79375"/>
                </a:lnTo>
                <a:lnTo>
                  <a:pt x="201675" y="81915"/>
                </a:lnTo>
                <a:lnTo>
                  <a:pt x="207390" y="84582"/>
                </a:lnTo>
                <a:lnTo>
                  <a:pt x="210207" y="88011"/>
                </a:lnTo>
                <a:lnTo>
                  <a:pt x="210312" y="97028"/>
                </a:lnTo>
                <a:lnTo>
                  <a:pt x="207390" y="100457"/>
                </a:lnTo>
                <a:lnTo>
                  <a:pt x="195833" y="105537"/>
                </a:lnTo>
                <a:lnTo>
                  <a:pt x="188340" y="106934"/>
                </a:lnTo>
                <a:lnTo>
                  <a:pt x="212113" y="106934"/>
                </a:lnTo>
                <a:lnTo>
                  <a:pt x="216915" y="104140"/>
                </a:lnTo>
                <a:lnTo>
                  <a:pt x="220471" y="98933"/>
                </a:lnTo>
                <a:lnTo>
                  <a:pt x="220471" y="86106"/>
                </a:lnTo>
                <a:lnTo>
                  <a:pt x="216915" y="80772"/>
                </a:lnTo>
                <a:lnTo>
                  <a:pt x="212332" y="78105"/>
                </a:lnTo>
                <a:close/>
              </a:path>
              <a:path w="448310" h="114300">
                <a:moveTo>
                  <a:pt x="447675" y="77724"/>
                </a:moveTo>
                <a:lnTo>
                  <a:pt x="367791" y="77724"/>
                </a:lnTo>
                <a:lnTo>
                  <a:pt x="367791" y="85471"/>
                </a:lnTo>
                <a:lnTo>
                  <a:pt x="438150" y="85471"/>
                </a:lnTo>
                <a:lnTo>
                  <a:pt x="438150" y="112141"/>
                </a:lnTo>
                <a:lnTo>
                  <a:pt x="447675" y="112141"/>
                </a:lnTo>
                <a:lnTo>
                  <a:pt x="447675" y="77724"/>
                </a:lnTo>
                <a:close/>
              </a:path>
              <a:path w="448310" h="114300">
                <a:moveTo>
                  <a:pt x="111378" y="54737"/>
                </a:moveTo>
                <a:lnTo>
                  <a:pt x="0" y="54737"/>
                </a:lnTo>
                <a:lnTo>
                  <a:pt x="0" y="62611"/>
                </a:lnTo>
                <a:lnTo>
                  <a:pt x="111378" y="62611"/>
                </a:lnTo>
                <a:lnTo>
                  <a:pt x="111378" y="54737"/>
                </a:lnTo>
                <a:close/>
              </a:path>
              <a:path w="448310" h="114300">
                <a:moveTo>
                  <a:pt x="327913" y="69977"/>
                </a:moveTo>
                <a:lnTo>
                  <a:pt x="246760" y="69977"/>
                </a:lnTo>
                <a:lnTo>
                  <a:pt x="246760" y="77597"/>
                </a:lnTo>
                <a:lnTo>
                  <a:pt x="317626" y="77597"/>
                </a:lnTo>
                <a:lnTo>
                  <a:pt x="317626" y="86741"/>
                </a:lnTo>
                <a:lnTo>
                  <a:pt x="246760" y="86741"/>
                </a:lnTo>
                <a:lnTo>
                  <a:pt x="246760" y="110871"/>
                </a:lnTo>
                <a:lnTo>
                  <a:pt x="330834" y="110871"/>
                </a:lnTo>
                <a:lnTo>
                  <a:pt x="330834" y="103378"/>
                </a:lnTo>
                <a:lnTo>
                  <a:pt x="257047" y="103378"/>
                </a:lnTo>
                <a:lnTo>
                  <a:pt x="257047" y="93980"/>
                </a:lnTo>
                <a:lnTo>
                  <a:pt x="327913" y="93980"/>
                </a:lnTo>
                <a:lnTo>
                  <a:pt x="327913" y="69977"/>
                </a:lnTo>
                <a:close/>
              </a:path>
              <a:path w="448310" h="114300">
                <a:moveTo>
                  <a:pt x="292353" y="59944"/>
                </a:moveTo>
                <a:lnTo>
                  <a:pt x="282320" y="59944"/>
                </a:lnTo>
                <a:lnTo>
                  <a:pt x="282320" y="69977"/>
                </a:lnTo>
                <a:lnTo>
                  <a:pt x="292353" y="69977"/>
                </a:lnTo>
                <a:lnTo>
                  <a:pt x="292353" y="59944"/>
                </a:lnTo>
                <a:close/>
              </a:path>
              <a:path w="448310" h="114300">
                <a:moveTo>
                  <a:pt x="343026" y="52324"/>
                </a:moveTo>
                <a:lnTo>
                  <a:pt x="231647" y="52324"/>
                </a:lnTo>
                <a:lnTo>
                  <a:pt x="231647" y="59944"/>
                </a:lnTo>
                <a:lnTo>
                  <a:pt x="343026" y="59944"/>
                </a:lnTo>
                <a:lnTo>
                  <a:pt x="343026" y="52324"/>
                </a:lnTo>
                <a:close/>
              </a:path>
              <a:path w="448310" h="114300">
                <a:moveTo>
                  <a:pt x="293877" y="23368"/>
                </a:moveTo>
                <a:lnTo>
                  <a:pt x="280796" y="23368"/>
                </a:lnTo>
                <a:lnTo>
                  <a:pt x="280415" y="24638"/>
                </a:lnTo>
                <a:lnTo>
                  <a:pt x="278510" y="26416"/>
                </a:lnTo>
                <a:lnTo>
                  <a:pt x="249046" y="38481"/>
                </a:lnTo>
                <a:lnTo>
                  <a:pt x="244601" y="39370"/>
                </a:lnTo>
                <a:lnTo>
                  <a:pt x="239394" y="40005"/>
                </a:lnTo>
                <a:lnTo>
                  <a:pt x="244982" y="46736"/>
                </a:lnTo>
                <a:lnTo>
                  <a:pt x="250062" y="46101"/>
                </a:lnTo>
                <a:lnTo>
                  <a:pt x="280796" y="34925"/>
                </a:lnTo>
                <a:lnTo>
                  <a:pt x="284225" y="32639"/>
                </a:lnTo>
                <a:lnTo>
                  <a:pt x="286384" y="30861"/>
                </a:lnTo>
                <a:lnTo>
                  <a:pt x="287274" y="29718"/>
                </a:lnTo>
                <a:lnTo>
                  <a:pt x="300750" y="29718"/>
                </a:lnTo>
                <a:lnTo>
                  <a:pt x="296037" y="26416"/>
                </a:lnTo>
                <a:lnTo>
                  <a:pt x="294258" y="24638"/>
                </a:lnTo>
                <a:lnTo>
                  <a:pt x="293877" y="23368"/>
                </a:lnTo>
                <a:close/>
              </a:path>
              <a:path w="448310" h="114300">
                <a:moveTo>
                  <a:pt x="300750" y="29718"/>
                </a:moveTo>
                <a:lnTo>
                  <a:pt x="287274" y="29718"/>
                </a:lnTo>
                <a:lnTo>
                  <a:pt x="288163" y="30861"/>
                </a:lnTo>
                <a:lnTo>
                  <a:pt x="290321" y="32639"/>
                </a:lnTo>
                <a:lnTo>
                  <a:pt x="293750" y="34925"/>
                </a:lnTo>
                <a:lnTo>
                  <a:pt x="297306" y="37338"/>
                </a:lnTo>
                <a:lnTo>
                  <a:pt x="329564" y="46736"/>
                </a:lnTo>
                <a:lnTo>
                  <a:pt x="335152" y="40005"/>
                </a:lnTo>
                <a:lnTo>
                  <a:pt x="329945" y="39370"/>
                </a:lnTo>
                <a:lnTo>
                  <a:pt x="325500" y="38481"/>
                </a:lnTo>
                <a:lnTo>
                  <a:pt x="302768" y="31115"/>
                </a:lnTo>
                <a:lnTo>
                  <a:pt x="300750" y="29718"/>
                </a:lnTo>
                <a:close/>
              </a:path>
              <a:path w="448310" h="114300">
                <a:moveTo>
                  <a:pt x="329438" y="16129"/>
                </a:moveTo>
                <a:lnTo>
                  <a:pt x="245237" y="16129"/>
                </a:lnTo>
                <a:lnTo>
                  <a:pt x="245237" y="23368"/>
                </a:lnTo>
                <a:lnTo>
                  <a:pt x="329438" y="23368"/>
                </a:lnTo>
                <a:lnTo>
                  <a:pt x="329438" y="16129"/>
                </a:lnTo>
                <a:close/>
              </a:path>
              <a:path w="448310" h="114300">
                <a:moveTo>
                  <a:pt x="55752" y="381"/>
                </a:moveTo>
                <a:lnTo>
                  <a:pt x="17271" y="10541"/>
                </a:lnTo>
                <a:lnTo>
                  <a:pt x="13715" y="15748"/>
                </a:lnTo>
                <a:lnTo>
                  <a:pt x="13715" y="28194"/>
                </a:lnTo>
                <a:lnTo>
                  <a:pt x="55752" y="43688"/>
                </a:lnTo>
                <a:lnTo>
                  <a:pt x="65276" y="43287"/>
                </a:lnTo>
                <a:lnTo>
                  <a:pt x="73644" y="42100"/>
                </a:lnTo>
                <a:lnTo>
                  <a:pt x="80845" y="40151"/>
                </a:lnTo>
                <a:lnTo>
                  <a:pt x="86868" y="37465"/>
                </a:lnTo>
                <a:lnTo>
                  <a:pt x="88677" y="36449"/>
                </a:lnTo>
                <a:lnTo>
                  <a:pt x="46100" y="36449"/>
                </a:lnTo>
                <a:lnTo>
                  <a:pt x="38353" y="35052"/>
                </a:lnTo>
                <a:lnTo>
                  <a:pt x="26288" y="29718"/>
                </a:lnTo>
                <a:lnTo>
                  <a:pt x="23368" y="26162"/>
                </a:lnTo>
                <a:lnTo>
                  <a:pt x="23368" y="17653"/>
                </a:lnTo>
                <a:lnTo>
                  <a:pt x="26288" y="14224"/>
                </a:lnTo>
                <a:lnTo>
                  <a:pt x="32257" y="11684"/>
                </a:lnTo>
                <a:lnTo>
                  <a:pt x="38226" y="9017"/>
                </a:lnTo>
                <a:lnTo>
                  <a:pt x="46100" y="7747"/>
                </a:lnTo>
                <a:lnTo>
                  <a:pt x="89130" y="7747"/>
                </a:lnTo>
                <a:lnTo>
                  <a:pt x="86868" y="6477"/>
                </a:lnTo>
                <a:lnTo>
                  <a:pt x="80845" y="3810"/>
                </a:lnTo>
                <a:lnTo>
                  <a:pt x="73644" y="1905"/>
                </a:lnTo>
                <a:lnTo>
                  <a:pt x="65276" y="762"/>
                </a:lnTo>
                <a:lnTo>
                  <a:pt x="55752" y="381"/>
                </a:lnTo>
                <a:close/>
              </a:path>
              <a:path w="448310" h="114300">
                <a:moveTo>
                  <a:pt x="89130" y="7747"/>
                </a:moveTo>
                <a:lnTo>
                  <a:pt x="65277" y="7747"/>
                </a:lnTo>
                <a:lnTo>
                  <a:pt x="73025" y="9017"/>
                </a:lnTo>
                <a:lnTo>
                  <a:pt x="78993" y="11684"/>
                </a:lnTo>
                <a:lnTo>
                  <a:pt x="84962" y="14224"/>
                </a:lnTo>
                <a:lnTo>
                  <a:pt x="88010" y="17653"/>
                </a:lnTo>
                <a:lnTo>
                  <a:pt x="88010" y="26162"/>
                </a:lnTo>
                <a:lnTo>
                  <a:pt x="84962" y="29718"/>
                </a:lnTo>
                <a:lnTo>
                  <a:pt x="72897" y="35052"/>
                </a:lnTo>
                <a:lnTo>
                  <a:pt x="65150" y="36449"/>
                </a:lnTo>
                <a:lnTo>
                  <a:pt x="88677" y="36449"/>
                </a:lnTo>
                <a:lnTo>
                  <a:pt x="94106" y="33401"/>
                </a:lnTo>
                <a:lnTo>
                  <a:pt x="97662" y="28194"/>
                </a:lnTo>
                <a:lnTo>
                  <a:pt x="97662" y="15748"/>
                </a:lnTo>
                <a:lnTo>
                  <a:pt x="94106" y="10541"/>
                </a:lnTo>
                <a:lnTo>
                  <a:pt x="89130" y="7747"/>
                </a:lnTo>
                <a:close/>
              </a:path>
              <a:path w="448310" h="114300">
                <a:moveTo>
                  <a:pt x="448056" y="889"/>
                </a:moveTo>
                <a:lnTo>
                  <a:pt x="438657" y="889"/>
                </a:lnTo>
                <a:lnTo>
                  <a:pt x="438657" y="18288"/>
                </a:lnTo>
                <a:lnTo>
                  <a:pt x="416940" y="18288"/>
                </a:lnTo>
                <a:lnTo>
                  <a:pt x="416940" y="25781"/>
                </a:lnTo>
                <a:lnTo>
                  <a:pt x="438657" y="25781"/>
                </a:lnTo>
                <a:lnTo>
                  <a:pt x="438657" y="38989"/>
                </a:lnTo>
                <a:lnTo>
                  <a:pt x="416940" y="38989"/>
                </a:lnTo>
                <a:lnTo>
                  <a:pt x="416940" y="46482"/>
                </a:lnTo>
                <a:lnTo>
                  <a:pt x="438657" y="46482"/>
                </a:lnTo>
                <a:lnTo>
                  <a:pt x="438657" y="70104"/>
                </a:lnTo>
                <a:lnTo>
                  <a:pt x="448056" y="70104"/>
                </a:lnTo>
                <a:lnTo>
                  <a:pt x="448056" y="889"/>
                </a:lnTo>
                <a:close/>
              </a:path>
              <a:path w="448310" h="114300">
                <a:moveTo>
                  <a:pt x="409447" y="6985"/>
                </a:moveTo>
                <a:lnTo>
                  <a:pt x="356615" y="6985"/>
                </a:lnTo>
                <a:lnTo>
                  <a:pt x="356615" y="14859"/>
                </a:lnTo>
                <a:lnTo>
                  <a:pt x="400176" y="14859"/>
                </a:lnTo>
                <a:lnTo>
                  <a:pt x="400176" y="32639"/>
                </a:lnTo>
                <a:lnTo>
                  <a:pt x="356615" y="32639"/>
                </a:lnTo>
                <a:lnTo>
                  <a:pt x="356615" y="66421"/>
                </a:lnTo>
                <a:lnTo>
                  <a:pt x="396494" y="66040"/>
                </a:lnTo>
                <a:lnTo>
                  <a:pt x="425576" y="63500"/>
                </a:lnTo>
                <a:lnTo>
                  <a:pt x="425576" y="58674"/>
                </a:lnTo>
                <a:lnTo>
                  <a:pt x="366013" y="58674"/>
                </a:lnTo>
                <a:lnTo>
                  <a:pt x="366013" y="40386"/>
                </a:lnTo>
                <a:lnTo>
                  <a:pt x="409447" y="40386"/>
                </a:lnTo>
                <a:lnTo>
                  <a:pt x="409447" y="6985"/>
                </a:lnTo>
                <a:close/>
              </a:path>
              <a:path w="448310" h="114300">
                <a:moveTo>
                  <a:pt x="425576" y="55880"/>
                </a:moveTo>
                <a:lnTo>
                  <a:pt x="366013" y="58674"/>
                </a:lnTo>
                <a:lnTo>
                  <a:pt x="425576" y="58674"/>
                </a:lnTo>
                <a:lnTo>
                  <a:pt x="425576" y="55880"/>
                </a:lnTo>
                <a:close/>
              </a:path>
              <a:path w="448310" h="114300">
                <a:moveTo>
                  <a:pt x="218185" y="889"/>
                </a:moveTo>
                <a:lnTo>
                  <a:pt x="208787" y="889"/>
                </a:lnTo>
                <a:lnTo>
                  <a:pt x="208787" y="24765"/>
                </a:lnTo>
                <a:lnTo>
                  <a:pt x="182752" y="24765"/>
                </a:lnTo>
                <a:lnTo>
                  <a:pt x="182752" y="32766"/>
                </a:lnTo>
                <a:lnTo>
                  <a:pt x="208787" y="32766"/>
                </a:lnTo>
                <a:lnTo>
                  <a:pt x="208787" y="68326"/>
                </a:lnTo>
                <a:lnTo>
                  <a:pt x="218185" y="68326"/>
                </a:lnTo>
                <a:lnTo>
                  <a:pt x="218185" y="889"/>
                </a:lnTo>
                <a:close/>
              </a:path>
              <a:path w="448310" h="114300">
                <a:moveTo>
                  <a:pt x="160781" y="4318"/>
                </a:moveTo>
                <a:lnTo>
                  <a:pt x="151002" y="4318"/>
                </a:lnTo>
                <a:lnTo>
                  <a:pt x="150977" y="20193"/>
                </a:lnTo>
                <a:lnTo>
                  <a:pt x="149987" y="25146"/>
                </a:lnTo>
                <a:lnTo>
                  <a:pt x="124840" y="55626"/>
                </a:lnTo>
                <a:lnTo>
                  <a:pt x="117982" y="59309"/>
                </a:lnTo>
                <a:lnTo>
                  <a:pt x="124840" y="65405"/>
                </a:lnTo>
                <a:lnTo>
                  <a:pt x="143890" y="50927"/>
                </a:lnTo>
                <a:lnTo>
                  <a:pt x="146684" y="48133"/>
                </a:lnTo>
                <a:lnTo>
                  <a:pt x="149097" y="45212"/>
                </a:lnTo>
                <a:lnTo>
                  <a:pt x="153415" y="38862"/>
                </a:lnTo>
                <a:lnTo>
                  <a:pt x="155066" y="35814"/>
                </a:lnTo>
                <a:lnTo>
                  <a:pt x="155956" y="33020"/>
                </a:lnTo>
                <a:lnTo>
                  <a:pt x="165307" y="33020"/>
                </a:lnTo>
                <a:lnTo>
                  <a:pt x="163575" y="29210"/>
                </a:lnTo>
                <a:lnTo>
                  <a:pt x="161670" y="25146"/>
                </a:lnTo>
                <a:lnTo>
                  <a:pt x="160781" y="20193"/>
                </a:lnTo>
                <a:lnTo>
                  <a:pt x="160781" y="4318"/>
                </a:lnTo>
                <a:close/>
              </a:path>
              <a:path w="448310" h="114300">
                <a:moveTo>
                  <a:pt x="165307" y="33020"/>
                </a:moveTo>
                <a:lnTo>
                  <a:pt x="155956" y="33020"/>
                </a:lnTo>
                <a:lnTo>
                  <a:pt x="157099" y="35687"/>
                </a:lnTo>
                <a:lnTo>
                  <a:pt x="158622" y="38354"/>
                </a:lnTo>
                <a:lnTo>
                  <a:pt x="160527" y="40894"/>
                </a:lnTo>
                <a:lnTo>
                  <a:pt x="162306" y="43434"/>
                </a:lnTo>
                <a:lnTo>
                  <a:pt x="164591" y="45974"/>
                </a:lnTo>
                <a:lnTo>
                  <a:pt x="167258" y="48641"/>
                </a:lnTo>
                <a:lnTo>
                  <a:pt x="170687" y="52197"/>
                </a:lnTo>
                <a:lnTo>
                  <a:pt x="174497" y="55118"/>
                </a:lnTo>
                <a:lnTo>
                  <a:pt x="182625" y="59944"/>
                </a:lnTo>
                <a:lnTo>
                  <a:pt x="185800" y="61722"/>
                </a:lnTo>
                <a:lnTo>
                  <a:pt x="188087" y="62611"/>
                </a:lnTo>
                <a:lnTo>
                  <a:pt x="194182" y="55626"/>
                </a:lnTo>
                <a:lnTo>
                  <a:pt x="190881" y="54610"/>
                </a:lnTo>
                <a:lnTo>
                  <a:pt x="187070" y="52705"/>
                </a:lnTo>
                <a:lnTo>
                  <a:pt x="182879" y="50038"/>
                </a:lnTo>
                <a:lnTo>
                  <a:pt x="178562" y="47498"/>
                </a:lnTo>
                <a:lnTo>
                  <a:pt x="174497" y="44069"/>
                </a:lnTo>
                <a:lnTo>
                  <a:pt x="170814" y="40005"/>
                </a:lnTo>
                <a:lnTo>
                  <a:pt x="167894" y="36957"/>
                </a:lnTo>
                <a:lnTo>
                  <a:pt x="165481" y="33401"/>
                </a:lnTo>
                <a:lnTo>
                  <a:pt x="165307" y="33020"/>
                </a:lnTo>
                <a:close/>
              </a:path>
              <a:path w="448310" h="114300">
                <a:moveTo>
                  <a:pt x="309499" y="0"/>
                </a:moveTo>
                <a:lnTo>
                  <a:pt x="265049" y="0"/>
                </a:lnTo>
                <a:lnTo>
                  <a:pt x="265049" y="7366"/>
                </a:lnTo>
                <a:lnTo>
                  <a:pt x="309499" y="7366"/>
                </a:lnTo>
                <a:lnTo>
                  <a:pt x="30949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194685" y="6557898"/>
            <a:ext cx="449580" cy="110489"/>
          </a:xfrm>
          <a:custGeom>
            <a:avLst/>
            <a:gdLst/>
            <a:ahLst/>
            <a:cxnLst/>
            <a:rect l="l" t="t" r="r" b="b"/>
            <a:pathLst>
              <a:path w="449579" h="110490">
                <a:moveTo>
                  <a:pt x="111378" y="87249"/>
                </a:moveTo>
                <a:lnTo>
                  <a:pt x="0" y="87249"/>
                </a:lnTo>
                <a:lnTo>
                  <a:pt x="0" y="95123"/>
                </a:lnTo>
                <a:lnTo>
                  <a:pt x="111378" y="95123"/>
                </a:lnTo>
                <a:lnTo>
                  <a:pt x="111378" y="87249"/>
                </a:lnTo>
                <a:close/>
              </a:path>
              <a:path w="449579" h="110490">
                <a:moveTo>
                  <a:pt x="448944" y="73278"/>
                </a:moveTo>
                <a:lnTo>
                  <a:pt x="369824" y="73278"/>
                </a:lnTo>
                <a:lnTo>
                  <a:pt x="369824" y="109981"/>
                </a:lnTo>
                <a:lnTo>
                  <a:pt x="448944" y="109981"/>
                </a:lnTo>
                <a:lnTo>
                  <a:pt x="448944" y="102362"/>
                </a:lnTo>
                <a:lnTo>
                  <a:pt x="379222" y="102362"/>
                </a:lnTo>
                <a:lnTo>
                  <a:pt x="379222" y="80771"/>
                </a:lnTo>
                <a:lnTo>
                  <a:pt x="448944" y="80771"/>
                </a:lnTo>
                <a:lnTo>
                  <a:pt x="448944" y="73278"/>
                </a:lnTo>
                <a:close/>
              </a:path>
              <a:path w="449579" h="110490">
                <a:moveTo>
                  <a:pt x="448944" y="80771"/>
                </a:moveTo>
                <a:lnTo>
                  <a:pt x="439419" y="80771"/>
                </a:lnTo>
                <a:lnTo>
                  <a:pt x="439419" y="102362"/>
                </a:lnTo>
                <a:lnTo>
                  <a:pt x="448944" y="102362"/>
                </a:lnTo>
                <a:lnTo>
                  <a:pt x="448944" y="80771"/>
                </a:lnTo>
                <a:close/>
              </a:path>
              <a:path w="449579" h="110490">
                <a:moveTo>
                  <a:pt x="100837" y="59436"/>
                </a:moveTo>
                <a:lnTo>
                  <a:pt x="10540" y="59436"/>
                </a:lnTo>
                <a:lnTo>
                  <a:pt x="10540" y="67182"/>
                </a:lnTo>
                <a:lnTo>
                  <a:pt x="100837" y="67182"/>
                </a:lnTo>
                <a:lnTo>
                  <a:pt x="100837" y="59436"/>
                </a:lnTo>
                <a:close/>
              </a:path>
              <a:path w="449579" h="110490">
                <a:moveTo>
                  <a:pt x="36321" y="24511"/>
                </a:moveTo>
                <a:lnTo>
                  <a:pt x="26796" y="24511"/>
                </a:lnTo>
                <a:lnTo>
                  <a:pt x="29590" y="59436"/>
                </a:lnTo>
                <a:lnTo>
                  <a:pt x="39115" y="59436"/>
                </a:lnTo>
                <a:lnTo>
                  <a:pt x="36321" y="24511"/>
                </a:lnTo>
                <a:close/>
              </a:path>
              <a:path w="449579" h="110490">
                <a:moveTo>
                  <a:pt x="84454" y="24511"/>
                </a:moveTo>
                <a:lnTo>
                  <a:pt x="75056" y="24511"/>
                </a:lnTo>
                <a:lnTo>
                  <a:pt x="72262" y="59436"/>
                </a:lnTo>
                <a:lnTo>
                  <a:pt x="81661" y="59436"/>
                </a:lnTo>
                <a:lnTo>
                  <a:pt x="84454" y="24511"/>
                </a:lnTo>
                <a:close/>
              </a:path>
              <a:path w="449579" h="110490">
                <a:moveTo>
                  <a:pt x="343026" y="85725"/>
                </a:moveTo>
                <a:lnTo>
                  <a:pt x="231648" y="85725"/>
                </a:lnTo>
                <a:lnTo>
                  <a:pt x="231648" y="93599"/>
                </a:lnTo>
                <a:lnTo>
                  <a:pt x="343026" y="93599"/>
                </a:lnTo>
                <a:lnTo>
                  <a:pt x="343026" y="85725"/>
                </a:lnTo>
                <a:close/>
              </a:path>
              <a:path w="449579" h="110490">
                <a:moveTo>
                  <a:pt x="328167" y="16001"/>
                </a:moveTo>
                <a:lnTo>
                  <a:pt x="244855" y="16001"/>
                </a:lnTo>
                <a:lnTo>
                  <a:pt x="244855" y="23875"/>
                </a:lnTo>
                <a:lnTo>
                  <a:pt x="317880" y="23875"/>
                </a:lnTo>
                <a:lnTo>
                  <a:pt x="317501" y="30595"/>
                </a:lnTo>
                <a:lnTo>
                  <a:pt x="311435" y="74882"/>
                </a:lnTo>
                <a:lnTo>
                  <a:pt x="309625" y="85725"/>
                </a:lnTo>
                <a:lnTo>
                  <a:pt x="319150" y="85725"/>
                </a:lnTo>
                <a:lnTo>
                  <a:pt x="319659" y="83057"/>
                </a:lnTo>
                <a:lnTo>
                  <a:pt x="320420" y="78358"/>
                </a:lnTo>
                <a:lnTo>
                  <a:pt x="322706" y="64769"/>
                </a:lnTo>
                <a:lnTo>
                  <a:pt x="323803" y="57276"/>
                </a:lnTo>
                <a:lnTo>
                  <a:pt x="324612" y="50926"/>
                </a:lnTo>
                <a:lnTo>
                  <a:pt x="325627" y="44450"/>
                </a:lnTo>
                <a:lnTo>
                  <a:pt x="326389" y="38353"/>
                </a:lnTo>
                <a:lnTo>
                  <a:pt x="326898" y="32765"/>
                </a:lnTo>
                <a:lnTo>
                  <a:pt x="327532" y="27305"/>
                </a:lnTo>
                <a:lnTo>
                  <a:pt x="327913" y="21717"/>
                </a:lnTo>
                <a:lnTo>
                  <a:pt x="328167" y="16001"/>
                </a:lnTo>
                <a:close/>
              </a:path>
              <a:path w="449579" h="110490">
                <a:moveTo>
                  <a:pt x="98298" y="12445"/>
                </a:moveTo>
                <a:lnTo>
                  <a:pt x="13081" y="12445"/>
                </a:lnTo>
                <a:lnTo>
                  <a:pt x="13081" y="20193"/>
                </a:lnTo>
                <a:lnTo>
                  <a:pt x="98298" y="20193"/>
                </a:lnTo>
                <a:lnTo>
                  <a:pt x="98298" y="12445"/>
                </a:lnTo>
                <a:close/>
              </a:path>
              <a:path w="449579" h="110490">
                <a:moveTo>
                  <a:pt x="227202" y="89534"/>
                </a:moveTo>
                <a:lnTo>
                  <a:pt x="115824" y="89534"/>
                </a:lnTo>
                <a:lnTo>
                  <a:pt x="115824" y="97408"/>
                </a:lnTo>
                <a:lnTo>
                  <a:pt x="227202" y="97408"/>
                </a:lnTo>
                <a:lnTo>
                  <a:pt x="227202" y="89534"/>
                </a:lnTo>
                <a:close/>
              </a:path>
              <a:path w="449579" h="110490">
                <a:moveTo>
                  <a:pt x="175894" y="69342"/>
                </a:moveTo>
                <a:lnTo>
                  <a:pt x="166242" y="69342"/>
                </a:lnTo>
                <a:lnTo>
                  <a:pt x="166242" y="89534"/>
                </a:lnTo>
                <a:lnTo>
                  <a:pt x="175894" y="89534"/>
                </a:lnTo>
                <a:lnTo>
                  <a:pt x="175894" y="69342"/>
                </a:lnTo>
                <a:close/>
              </a:path>
              <a:path w="449579" h="110490">
                <a:moveTo>
                  <a:pt x="209676" y="9398"/>
                </a:moveTo>
                <a:lnTo>
                  <a:pt x="131317" y="9398"/>
                </a:lnTo>
                <a:lnTo>
                  <a:pt x="131317" y="17144"/>
                </a:lnTo>
                <a:lnTo>
                  <a:pt x="200405" y="17144"/>
                </a:lnTo>
                <a:lnTo>
                  <a:pt x="200405" y="35432"/>
                </a:lnTo>
                <a:lnTo>
                  <a:pt x="131699" y="35432"/>
                </a:lnTo>
                <a:lnTo>
                  <a:pt x="131699" y="69342"/>
                </a:lnTo>
                <a:lnTo>
                  <a:pt x="214122" y="69342"/>
                </a:lnTo>
                <a:lnTo>
                  <a:pt x="214122" y="61468"/>
                </a:lnTo>
                <a:lnTo>
                  <a:pt x="140969" y="61468"/>
                </a:lnTo>
                <a:lnTo>
                  <a:pt x="140969" y="43180"/>
                </a:lnTo>
                <a:lnTo>
                  <a:pt x="209676" y="43180"/>
                </a:lnTo>
                <a:lnTo>
                  <a:pt x="209676" y="9398"/>
                </a:lnTo>
                <a:close/>
              </a:path>
              <a:path w="449579" h="110490">
                <a:moveTo>
                  <a:pt x="398144" y="6350"/>
                </a:moveTo>
                <a:lnTo>
                  <a:pt x="355218" y="6350"/>
                </a:lnTo>
                <a:lnTo>
                  <a:pt x="355218" y="14224"/>
                </a:lnTo>
                <a:lnTo>
                  <a:pt x="388619" y="14224"/>
                </a:lnTo>
                <a:lnTo>
                  <a:pt x="388619" y="29590"/>
                </a:lnTo>
                <a:lnTo>
                  <a:pt x="355218" y="29590"/>
                </a:lnTo>
                <a:lnTo>
                  <a:pt x="355218" y="60959"/>
                </a:lnTo>
                <a:lnTo>
                  <a:pt x="405891" y="58800"/>
                </a:lnTo>
                <a:lnTo>
                  <a:pt x="408686" y="58419"/>
                </a:lnTo>
                <a:lnTo>
                  <a:pt x="408686" y="52958"/>
                </a:lnTo>
                <a:lnTo>
                  <a:pt x="364743" y="52958"/>
                </a:lnTo>
                <a:lnTo>
                  <a:pt x="364743" y="37337"/>
                </a:lnTo>
                <a:lnTo>
                  <a:pt x="398144" y="37337"/>
                </a:lnTo>
                <a:lnTo>
                  <a:pt x="398144" y="6350"/>
                </a:lnTo>
                <a:close/>
              </a:path>
              <a:path w="449579" h="110490">
                <a:moveTo>
                  <a:pt x="408686" y="50545"/>
                </a:moveTo>
                <a:lnTo>
                  <a:pt x="364743" y="52958"/>
                </a:lnTo>
                <a:lnTo>
                  <a:pt x="408686" y="52958"/>
                </a:lnTo>
                <a:lnTo>
                  <a:pt x="408686" y="50545"/>
                </a:lnTo>
                <a:close/>
              </a:path>
              <a:path w="449579" h="110490">
                <a:moveTo>
                  <a:pt x="424306" y="1905"/>
                </a:moveTo>
                <a:lnTo>
                  <a:pt x="415036" y="1905"/>
                </a:lnTo>
                <a:lnTo>
                  <a:pt x="415036" y="66675"/>
                </a:lnTo>
                <a:lnTo>
                  <a:pt x="424306" y="66675"/>
                </a:lnTo>
                <a:lnTo>
                  <a:pt x="424306" y="36830"/>
                </a:lnTo>
                <a:lnTo>
                  <a:pt x="449579" y="36830"/>
                </a:lnTo>
                <a:lnTo>
                  <a:pt x="449579" y="28575"/>
                </a:lnTo>
                <a:lnTo>
                  <a:pt x="424306" y="28575"/>
                </a:lnTo>
                <a:lnTo>
                  <a:pt x="424306" y="1905"/>
                </a:lnTo>
                <a:close/>
              </a:path>
              <a:path w="449579" h="110490">
                <a:moveTo>
                  <a:pt x="449579" y="36830"/>
                </a:moveTo>
                <a:lnTo>
                  <a:pt x="440309" y="36830"/>
                </a:lnTo>
                <a:lnTo>
                  <a:pt x="440309" y="66675"/>
                </a:lnTo>
                <a:lnTo>
                  <a:pt x="449579" y="66675"/>
                </a:lnTo>
                <a:lnTo>
                  <a:pt x="449579" y="36830"/>
                </a:lnTo>
                <a:close/>
              </a:path>
              <a:path w="449579" h="110490">
                <a:moveTo>
                  <a:pt x="449579" y="0"/>
                </a:moveTo>
                <a:lnTo>
                  <a:pt x="440309" y="0"/>
                </a:lnTo>
                <a:lnTo>
                  <a:pt x="440309" y="28575"/>
                </a:lnTo>
                <a:lnTo>
                  <a:pt x="449579" y="28575"/>
                </a:lnTo>
                <a:lnTo>
                  <a:pt x="44957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708272" y="6557391"/>
            <a:ext cx="1570227" cy="114045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345429" y="6557898"/>
            <a:ext cx="454025" cy="111760"/>
          </a:xfrm>
          <a:custGeom>
            <a:avLst/>
            <a:gdLst/>
            <a:ahLst/>
            <a:cxnLst/>
            <a:rect l="l" t="t" r="r" b="b"/>
            <a:pathLst>
              <a:path w="454025" h="111759">
                <a:moveTo>
                  <a:pt x="141986" y="64515"/>
                </a:moveTo>
                <a:lnTo>
                  <a:pt x="132715" y="64515"/>
                </a:lnTo>
                <a:lnTo>
                  <a:pt x="132715" y="109981"/>
                </a:lnTo>
                <a:lnTo>
                  <a:pt x="209931" y="109981"/>
                </a:lnTo>
                <a:lnTo>
                  <a:pt x="209931" y="102488"/>
                </a:lnTo>
                <a:lnTo>
                  <a:pt x="141986" y="102488"/>
                </a:lnTo>
                <a:lnTo>
                  <a:pt x="141986" y="85978"/>
                </a:lnTo>
                <a:lnTo>
                  <a:pt x="209931" y="85978"/>
                </a:lnTo>
                <a:lnTo>
                  <a:pt x="209931" y="78358"/>
                </a:lnTo>
                <a:lnTo>
                  <a:pt x="141986" y="78358"/>
                </a:lnTo>
                <a:lnTo>
                  <a:pt x="141986" y="64515"/>
                </a:lnTo>
                <a:close/>
              </a:path>
              <a:path w="454025" h="111759">
                <a:moveTo>
                  <a:pt x="209931" y="85978"/>
                </a:moveTo>
                <a:lnTo>
                  <a:pt x="200406" y="85978"/>
                </a:lnTo>
                <a:lnTo>
                  <a:pt x="200406" y="102488"/>
                </a:lnTo>
                <a:lnTo>
                  <a:pt x="209931" y="102488"/>
                </a:lnTo>
                <a:lnTo>
                  <a:pt x="209931" y="85978"/>
                </a:lnTo>
                <a:close/>
              </a:path>
              <a:path w="454025" h="111759">
                <a:moveTo>
                  <a:pt x="209931" y="64515"/>
                </a:moveTo>
                <a:lnTo>
                  <a:pt x="200406" y="64515"/>
                </a:lnTo>
                <a:lnTo>
                  <a:pt x="200406" y="78358"/>
                </a:lnTo>
                <a:lnTo>
                  <a:pt x="209931" y="78358"/>
                </a:lnTo>
                <a:lnTo>
                  <a:pt x="209931" y="64515"/>
                </a:lnTo>
                <a:close/>
              </a:path>
              <a:path w="454025" h="111759">
                <a:moveTo>
                  <a:pt x="35433" y="8762"/>
                </a:moveTo>
                <a:lnTo>
                  <a:pt x="22606" y="8762"/>
                </a:lnTo>
                <a:lnTo>
                  <a:pt x="16256" y="11683"/>
                </a:lnTo>
                <a:lnTo>
                  <a:pt x="0" y="49530"/>
                </a:lnTo>
                <a:lnTo>
                  <a:pt x="595" y="60027"/>
                </a:lnTo>
                <a:lnTo>
                  <a:pt x="22352" y="90424"/>
                </a:lnTo>
                <a:lnTo>
                  <a:pt x="35687" y="90424"/>
                </a:lnTo>
                <a:lnTo>
                  <a:pt x="42291" y="87375"/>
                </a:lnTo>
                <a:lnTo>
                  <a:pt x="47865" y="81914"/>
                </a:lnTo>
                <a:lnTo>
                  <a:pt x="22733" y="81914"/>
                </a:lnTo>
                <a:lnTo>
                  <a:pt x="17907" y="78739"/>
                </a:lnTo>
                <a:lnTo>
                  <a:pt x="14605" y="72389"/>
                </a:lnTo>
                <a:lnTo>
                  <a:pt x="11175" y="66039"/>
                </a:lnTo>
                <a:lnTo>
                  <a:pt x="9525" y="58419"/>
                </a:lnTo>
                <a:lnTo>
                  <a:pt x="9525" y="40639"/>
                </a:lnTo>
                <a:lnTo>
                  <a:pt x="11175" y="33146"/>
                </a:lnTo>
                <a:lnTo>
                  <a:pt x="14605" y="26796"/>
                </a:lnTo>
                <a:lnTo>
                  <a:pt x="17907" y="20319"/>
                </a:lnTo>
                <a:lnTo>
                  <a:pt x="22733" y="17144"/>
                </a:lnTo>
                <a:lnTo>
                  <a:pt x="47835" y="17144"/>
                </a:lnTo>
                <a:lnTo>
                  <a:pt x="41910" y="11683"/>
                </a:lnTo>
                <a:lnTo>
                  <a:pt x="35433" y="8762"/>
                </a:lnTo>
                <a:close/>
              </a:path>
              <a:path w="454025" h="111759">
                <a:moveTo>
                  <a:pt x="47835" y="17144"/>
                </a:moveTo>
                <a:lnTo>
                  <a:pt x="35433" y="17144"/>
                </a:lnTo>
                <a:lnTo>
                  <a:pt x="40259" y="20319"/>
                </a:lnTo>
                <a:lnTo>
                  <a:pt x="43561" y="26796"/>
                </a:lnTo>
                <a:lnTo>
                  <a:pt x="46862" y="33146"/>
                </a:lnTo>
                <a:lnTo>
                  <a:pt x="48514" y="40639"/>
                </a:lnTo>
                <a:lnTo>
                  <a:pt x="48486" y="58419"/>
                </a:lnTo>
                <a:lnTo>
                  <a:pt x="46862" y="65912"/>
                </a:lnTo>
                <a:lnTo>
                  <a:pt x="43561" y="72389"/>
                </a:lnTo>
                <a:lnTo>
                  <a:pt x="40259" y="78739"/>
                </a:lnTo>
                <a:lnTo>
                  <a:pt x="35433" y="81914"/>
                </a:lnTo>
                <a:lnTo>
                  <a:pt x="47865" y="81914"/>
                </a:lnTo>
                <a:lnTo>
                  <a:pt x="57912" y="49530"/>
                </a:lnTo>
                <a:lnTo>
                  <a:pt x="57316" y="38959"/>
                </a:lnTo>
                <a:lnTo>
                  <a:pt x="55530" y="30114"/>
                </a:lnTo>
                <a:lnTo>
                  <a:pt x="52554" y="23008"/>
                </a:lnTo>
                <a:lnTo>
                  <a:pt x="48387" y="17652"/>
                </a:lnTo>
                <a:lnTo>
                  <a:pt x="47835" y="17144"/>
                </a:lnTo>
                <a:close/>
              </a:path>
              <a:path w="454025" h="111759">
                <a:moveTo>
                  <a:pt x="405765" y="13715"/>
                </a:moveTo>
                <a:lnTo>
                  <a:pt x="351409" y="13715"/>
                </a:lnTo>
                <a:lnTo>
                  <a:pt x="351409" y="85089"/>
                </a:lnTo>
                <a:lnTo>
                  <a:pt x="369062" y="85089"/>
                </a:lnTo>
                <a:lnTo>
                  <a:pt x="375920" y="84962"/>
                </a:lnTo>
                <a:lnTo>
                  <a:pt x="382778" y="84708"/>
                </a:lnTo>
                <a:lnTo>
                  <a:pt x="390144" y="84581"/>
                </a:lnTo>
                <a:lnTo>
                  <a:pt x="397256" y="84074"/>
                </a:lnTo>
                <a:lnTo>
                  <a:pt x="403987" y="83438"/>
                </a:lnTo>
                <a:lnTo>
                  <a:pt x="415417" y="82168"/>
                </a:lnTo>
                <a:lnTo>
                  <a:pt x="418084" y="81661"/>
                </a:lnTo>
                <a:lnTo>
                  <a:pt x="418084" y="77215"/>
                </a:lnTo>
                <a:lnTo>
                  <a:pt x="360807" y="77215"/>
                </a:lnTo>
                <a:lnTo>
                  <a:pt x="360807" y="21462"/>
                </a:lnTo>
                <a:lnTo>
                  <a:pt x="405765" y="21462"/>
                </a:lnTo>
                <a:lnTo>
                  <a:pt x="405765" y="13715"/>
                </a:lnTo>
                <a:close/>
              </a:path>
              <a:path w="454025" h="111759">
                <a:moveTo>
                  <a:pt x="418084" y="74040"/>
                </a:moveTo>
                <a:lnTo>
                  <a:pt x="360807" y="77215"/>
                </a:lnTo>
                <a:lnTo>
                  <a:pt x="418084" y="77215"/>
                </a:lnTo>
                <a:lnTo>
                  <a:pt x="418084" y="74040"/>
                </a:lnTo>
                <a:close/>
              </a:path>
              <a:path w="454025" h="111759">
                <a:moveTo>
                  <a:pt x="247904" y="10668"/>
                </a:moveTo>
                <a:lnTo>
                  <a:pt x="238379" y="10668"/>
                </a:lnTo>
                <a:lnTo>
                  <a:pt x="238379" y="83946"/>
                </a:lnTo>
                <a:lnTo>
                  <a:pt x="257683" y="83946"/>
                </a:lnTo>
                <a:lnTo>
                  <a:pt x="264668" y="83819"/>
                </a:lnTo>
                <a:lnTo>
                  <a:pt x="271145" y="83565"/>
                </a:lnTo>
                <a:lnTo>
                  <a:pt x="277875" y="83438"/>
                </a:lnTo>
                <a:lnTo>
                  <a:pt x="284861" y="82803"/>
                </a:lnTo>
                <a:lnTo>
                  <a:pt x="299085" y="80771"/>
                </a:lnTo>
                <a:lnTo>
                  <a:pt x="304546" y="79882"/>
                </a:lnTo>
                <a:lnTo>
                  <a:pt x="308483" y="79120"/>
                </a:lnTo>
                <a:lnTo>
                  <a:pt x="308483" y="75945"/>
                </a:lnTo>
                <a:lnTo>
                  <a:pt x="247904" y="75945"/>
                </a:lnTo>
                <a:lnTo>
                  <a:pt x="247904" y="10668"/>
                </a:lnTo>
                <a:close/>
              </a:path>
              <a:path w="454025" h="111759">
                <a:moveTo>
                  <a:pt x="308483" y="71374"/>
                </a:moveTo>
                <a:lnTo>
                  <a:pt x="247904" y="75945"/>
                </a:lnTo>
                <a:lnTo>
                  <a:pt x="308483" y="75945"/>
                </a:lnTo>
                <a:lnTo>
                  <a:pt x="308483" y="71374"/>
                </a:lnTo>
                <a:close/>
              </a:path>
              <a:path w="454025" h="111759">
                <a:moveTo>
                  <a:pt x="129794" y="5206"/>
                </a:moveTo>
                <a:lnTo>
                  <a:pt x="120396" y="5206"/>
                </a:lnTo>
                <a:lnTo>
                  <a:pt x="120396" y="50418"/>
                </a:lnTo>
                <a:lnTo>
                  <a:pt x="140589" y="50418"/>
                </a:lnTo>
                <a:lnTo>
                  <a:pt x="147700" y="50292"/>
                </a:lnTo>
                <a:lnTo>
                  <a:pt x="161925" y="49783"/>
                </a:lnTo>
                <a:lnTo>
                  <a:pt x="169164" y="49275"/>
                </a:lnTo>
                <a:lnTo>
                  <a:pt x="176022" y="48387"/>
                </a:lnTo>
                <a:lnTo>
                  <a:pt x="182880" y="47625"/>
                </a:lnTo>
                <a:lnTo>
                  <a:pt x="188214" y="46736"/>
                </a:lnTo>
                <a:lnTo>
                  <a:pt x="192150" y="45974"/>
                </a:lnTo>
                <a:lnTo>
                  <a:pt x="192150" y="42671"/>
                </a:lnTo>
                <a:lnTo>
                  <a:pt x="129794" y="42671"/>
                </a:lnTo>
                <a:lnTo>
                  <a:pt x="129794" y="5206"/>
                </a:lnTo>
                <a:close/>
              </a:path>
              <a:path w="454025" h="111759">
                <a:moveTo>
                  <a:pt x="192150" y="38353"/>
                </a:moveTo>
                <a:lnTo>
                  <a:pt x="129794" y="42671"/>
                </a:lnTo>
                <a:lnTo>
                  <a:pt x="192150" y="42671"/>
                </a:lnTo>
                <a:lnTo>
                  <a:pt x="192150" y="38353"/>
                </a:lnTo>
                <a:close/>
              </a:path>
              <a:path w="454025" h="111759">
                <a:moveTo>
                  <a:pt x="435610" y="0"/>
                </a:moveTo>
                <a:lnTo>
                  <a:pt x="426212" y="0"/>
                </a:lnTo>
                <a:lnTo>
                  <a:pt x="426212" y="111251"/>
                </a:lnTo>
                <a:lnTo>
                  <a:pt x="435610" y="111251"/>
                </a:lnTo>
                <a:lnTo>
                  <a:pt x="435610" y="53339"/>
                </a:lnTo>
                <a:lnTo>
                  <a:pt x="453644" y="53339"/>
                </a:lnTo>
                <a:lnTo>
                  <a:pt x="453644" y="45338"/>
                </a:lnTo>
                <a:lnTo>
                  <a:pt x="435610" y="45338"/>
                </a:lnTo>
                <a:lnTo>
                  <a:pt x="435610" y="0"/>
                </a:lnTo>
                <a:close/>
              </a:path>
              <a:path w="454025" h="111759">
                <a:moveTo>
                  <a:pt x="326136" y="0"/>
                </a:moveTo>
                <a:lnTo>
                  <a:pt x="316611" y="0"/>
                </a:lnTo>
                <a:lnTo>
                  <a:pt x="316611" y="111251"/>
                </a:lnTo>
                <a:lnTo>
                  <a:pt x="326136" y="111251"/>
                </a:lnTo>
                <a:lnTo>
                  <a:pt x="326136" y="0"/>
                </a:lnTo>
                <a:close/>
              </a:path>
              <a:path w="454025" h="111759">
                <a:moveTo>
                  <a:pt x="210312" y="0"/>
                </a:moveTo>
                <a:lnTo>
                  <a:pt x="200914" y="0"/>
                </a:lnTo>
                <a:lnTo>
                  <a:pt x="200914" y="58674"/>
                </a:lnTo>
                <a:lnTo>
                  <a:pt x="210312" y="58674"/>
                </a:lnTo>
                <a:lnTo>
                  <a:pt x="210312" y="0"/>
                </a:lnTo>
                <a:close/>
              </a:path>
              <a:path w="454025" h="111759">
                <a:moveTo>
                  <a:pt x="90678" y="0"/>
                </a:moveTo>
                <a:lnTo>
                  <a:pt x="81280" y="0"/>
                </a:lnTo>
                <a:lnTo>
                  <a:pt x="81280" y="111251"/>
                </a:lnTo>
                <a:lnTo>
                  <a:pt x="90678" y="111251"/>
                </a:lnTo>
                <a:lnTo>
                  <a:pt x="90678" y="55244"/>
                </a:lnTo>
                <a:lnTo>
                  <a:pt x="108966" y="55244"/>
                </a:lnTo>
                <a:lnTo>
                  <a:pt x="108966" y="47117"/>
                </a:lnTo>
                <a:lnTo>
                  <a:pt x="90678" y="47117"/>
                </a:lnTo>
                <a:lnTo>
                  <a:pt x="9067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808345" y="6651552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893689" y="6557898"/>
            <a:ext cx="338455" cy="111760"/>
          </a:xfrm>
          <a:custGeom>
            <a:avLst/>
            <a:gdLst/>
            <a:ahLst/>
            <a:cxnLst/>
            <a:rect l="l" t="t" r="r" b="b"/>
            <a:pathLst>
              <a:path w="338454" h="111759">
                <a:moveTo>
                  <a:pt x="255524" y="77469"/>
                </a:moveTo>
                <a:lnTo>
                  <a:pt x="246125" y="77469"/>
                </a:lnTo>
                <a:lnTo>
                  <a:pt x="246125" y="108712"/>
                </a:lnTo>
                <a:lnTo>
                  <a:pt x="324865" y="108712"/>
                </a:lnTo>
                <a:lnTo>
                  <a:pt x="324865" y="101092"/>
                </a:lnTo>
                <a:lnTo>
                  <a:pt x="255524" y="101092"/>
                </a:lnTo>
                <a:lnTo>
                  <a:pt x="255524" y="77469"/>
                </a:lnTo>
                <a:close/>
              </a:path>
              <a:path w="338454" h="111759">
                <a:moveTo>
                  <a:pt x="321310" y="0"/>
                </a:moveTo>
                <a:lnTo>
                  <a:pt x="312038" y="0"/>
                </a:lnTo>
                <a:lnTo>
                  <a:pt x="312038" y="82931"/>
                </a:lnTo>
                <a:lnTo>
                  <a:pt x="321310" y="82931"/>
                </a:lnTo>
                <a:lnTo>
                  <a:pt x="321310" y="42163"/>
                </a:lnTo>
                <a:lnTo>
                  <a:pt x="338074" y="42163"/>
                </a:lnTo>
                <a:lnTo>
                  <a:pt x="338074" y="34162"/>
                </a:lnTo>
                <a:lnTo>
                  <a:pt x="321310" y="34162"/>
                </a:lnTo>
                <a:lnTo>
                  <a:pt x="321310" y="0"/>
                </a:lnTo>
                <a:close/>
              </a:path>
              <a:path w="338454" h="111759">
                <a:moveTo>
                  <a:pt x="273050" y="32257"/>
                </a:moveTo>
                <a:lnTo>
                  <a:pt x="254635" y="32257"/>
                </a:lnTo>
                <a:lnTo>
                  <a:pt x="247523" y="34162"/>
                </a:lnTo>
                <a:lnTo>
                  <a:pt x="236855" y="41782"/>
                </a:lnTo>
                <a:lnTo>
                  <a:pt x="234187" y="46227"/>
                </a:lnTo>
                <a:lnTo>
                  <a:pt x="234187" y="56514"/>
                </a:lnTo>
                <a:lnTo>
                  <a:pt x="236855" y="60959"/>
                </a:lnTo>
                <a:lnTo>
                  <a:pt x="247396" y="68706"/>
                </a:lnTo>
                <a:lnTo>
                  <a:pt x="254508" y="70612"/>
                </a:lnTo>
                <a:lnTo>
                  <a:pt x="272923" y="70612"/>
                </a:lnTo>
                <a:lnTo>
                  <a:pt x="280162" y="68706"/>
                </a:lnTo>
                <a:lnTo>
                  <a:pt x="285369" y="64769"/>
                </a:lnTo>
                <a:lnTo>
                  <a:pt x="287502" y="63245"/>
                </a:lnTo>
                <a:lnTo>
                  <a:pt x="257428" y="63245"/>
                </a:lnTo>
                <a:lnTo>
                  <a:pt x="252602" y="61975"/>
                </a:lnTo>
                <a:lnTo>
                  <a:pt x="249300" y="59689"/>
                </a:lnTo>
                <a:lnTo>
                  <a:pt x="246125" y="57276"/>
                </a:lnTo>
                <a:lnTo>
                  <a:pt x="244550" y="54609"/>
                </a:lnTo>
                <a:lnTo>
                  <a:pt x="244475" y="48132"/>
                </a:lnTo>
                <a:lnTo>
                  <a:pt x="246125" y="45338"/>
                </a:lnTo>
                <a:lnTo>
                  <a:pt x="252602" y="40386"/>
                </a:lnTo>
                <a:lnTo>
                  <a:pt x="257428" y="39243"/>
                </a:lnTo>
                <a:lnTo>
                  <a:pt x="287231" y="39243"/>
                </a:lnTo>
                <a:lnTo>
                  <a:pt x="280288" y="34162"/>
                </a:lnTo>
                <a:lnTo>
                  <a:pt x="273050" y="32257"/>
                </a:lnTo>
                <a:close/>
              </a:path>
              <a:path w="338454" h="111759">
                <a:moveTo>
                  <a:pt x="287231" y="39243"/>
                </a:moveTo>
                <a:lnTo>
                  <a:pt x="270128" y="39243"/>
                </a:lnTo>
                <a:lnTo>
                  <a:pt x="274955" y="40386"/>
                </a:lnTo>
                <a:lnTo>
                  <a:pt x="281432" y="45338"/>
                </a:lnTo>
                <a:lnTo>
                  <a:pt x="283083" y="48132"/>
                </a:lnTo>
                <a:lnTo>
                  <a:pt x="283083" y="54609"/>
                </a:lnTo>
                <a:lnTo>
                  <a:pt x="281432" y="57276"/>
                </a:lnTo>
                <a:lnTo>
                  <a:pt x="278257" y="59689"/>
                </a:lnTo>
                <a:lnTo>
                  <a:pt x="274955" y="62102"/>
                </a:lnTo>
                <a:lnTo>
                  <a:pt x="270128" y="63245"/>
                </a:lnTo>
                <a:lnTo>
                  <a:pt x="287502" y="63245"/>
                </a:lnTo>
                <a:lnTo>
                  <a:pt x="290702" y="60959"/>
                </a:lnTo>
                <a:lnTo>
                  <a:pt x="293243" y="56514"/>
                </a:lnTo>
                <a:lnTo>
                  <a:pt x="293243" y="46227"/>
                </a:lnTo>
                <a:lnTo>
                  <a:pt x="290702" y="41782"/>
                </a:lnTo>
                <a:lnTo>
                  <a:pt x="287231" y="39243"/>
                </a:lnTo>
                <a:close/>
              </a:path>
              <a:path w="338454" h="111759">
                <a:moveTo>
                  <a:pt x="298703" y="18033"/>
                </a:moveTo>
                <a:lnTo>
                  <a:pt x="228726" y="18033"/>
                </a:lnTo>
                <a:lnTo>
                  <a:pt x="228726" y="25400"/>
                </a:lnTo>
                <a:lnTo>
                  <a:pt x="298703" y="25400"/>
                </a:lnTo>
                <a:lnTo>
                  <a:pt x="298703" y="18033"/>
                </a:lnTo>
                <a:close/>
              </a:path>
              <a:path w="338454" h="111759">
                <a:moveTo>
                  <a:pt x="281686" y="762"/>
                </a:moveTo>
                <a:lnTo>
                  <a:pt x="244983" y="762"/>
                </a:lnTo>
                <a:lnTo>
                  <a:pt x="244983" y="8127"/>
                </a:lnTo>
                <a:lnTo>
                  <a:pt x="281686" y="8127"/>
                </a:lnTo>
                <a:lnTo>
                  <a:pt x="281686" y="762"/>
                </a:lnTo>
                <a:close/>
              </a:path>
              <a:path w="338454" h="111759">
                <a:moveTo>
                  <a:pt x="37846" y="8762"/>
                </a:moveTo>
                <a:lnTo>
                  <a:pt x="20193" y="8762"/>
                </a:lnTo>
                <a:lnTo>
                  <a:pt x="13208" y="12445"/>
                </a:lnTo>
                <a:lnTo>
                  <a:pt x="0" y="49530"/>
                </a:lnTo>
                <a:lnTo>
                  <a:pt x="496" y="58293"/>
                </a:lnTo>
                <a:lnTo>
                  <a:pt x="20193" y="90424"/>
                </a:lnTo>
                <a:lnTo>
                  <a:pt x="37846" y="90424"/>
                </a:lnTo>
                <a:lnTo>
                  <a:pt x="44831" y="86740"/>
                </a:lnTo>
                <a:lnTo>
                  <a:pt x="48128" y="81914"/>
                </a:lnTo>
                <a:lnTo>
                  <a:pt x="22860" y="81914"/>
                </a:lnTo>
                <a:lnTo>
                  <a:pt x="18034" y="78739"/>
                </a:lnTo>
                <a:lnTo>
                  <a:pt x="11261" y="66198"/>
                </a:lnTo>
                <a:lnTo>
                  <a:pt x="11148" y="65912"/>
                </a:lnTo>
                <a:lnTo>
                  <a:pt x="9525" y="58419"/>
                </a:lnTo>
                <a:lnTo>
                  <a:pt x="9525" y="40639"/>
                </a:lnTo>
                <a:lnTo>
                  <a:pt x="11175" y="33146"/>
                </a:lnTo>
                <a:lnTo>
                  <a:pt x="14605" y="26796"/>
                </a:lnTo>
                <a:lnTo>
                  <a:pt x="18034" y="20319"/>
                </a:lnTo>
                <a:lnTo>
                  <a:pt x="22860" y="17144"/>
                </a:lnTo>
                <a:lnTo>
                  <a:pt x="48152" y="17144"/>
                </a:lnTo>
                <a:lnTo>
                  <a:pt x="44831" y="12445"/>
                </a:lnTo>
                <a:lnTo>
                  <a:pt x="37846" y="8762"/>
                </a:lnTo>
                <a:close/>
              </a:path>
              <a:path w="338454" h="111759">
                <a:moveTo>
                  <a:pt x="48152" y="17144"/>
                </a:moveTo>
                <a:lnTo>
                  <a:pt x="35433" y="17144"/>
                </a:lnTo>
                <a:lnTo>
                  <a:pt x="40259" y="20319"/>
                </a:lnTo>
                <a:lnTo>
                  <a:pt x="43561" y="26796"/>
                </a:lnTo>
                <a:lnTo>
                  <a:pt x="46862" y="33146"/>
                </a:lnTo>
                <a:lnTo>
                  <a:pt x="48640" y="40639"/>
                </a:lnTo>
                <a:lnTo>
                  <a:pt x="48611" y="58419"/>
                </a:lnTo>
                <a:lnTo>
                  <a:pt x="46862" y="65912"/>
                </a:lnTo>
                <a:lnTo>
                  <a:pt x="43152" y="73175"/>
                </a:lnTo>
                <a:lnTo>
                  <a:pt x="40259" y="78739"/>
                </a:lnTo>
                <a:lnTo>
                  <a:pt x="35433" y="81914"/>
                </a:lnTo>
                <a:lnTo>
                  <a:pt x="48128" y="81914"/>
                </a:lnTo>
                <a:lnTo>
                  <a:pt x="57912" y="49530"/>
                </a:lnTo>
                <a:lnTo>
                  <a:pt x="57431" y="40743"/>
                </a:lnTo>
                <a:lnTo>
                  <a:pt x="55975" y="32861"/>
                </a:lnTo>
                <a:lnTo>
                  <a:pt x="53518" y="25884"/>
                </a:lnTo>
                <a:lnTo>
                  <a:pt x="50037" y="19812"/>
                </a:lnTo>
                <a:lnTo>
                  <a:pt x="48152" y="17144"/>
                </a:lnTo>
                <a:close/>
              </a:path>
              <a:path w="338454" h="111759">
                <a:moveTo>
                  <a:pt x="208787" y="0"/>
                </a:moveTo>
                <a:lnTo>
                  <a:pt x="199262" y="0"/>
                </a:lnTo>
                <a:lnTo>
                  <a:pt x="199262" y="41782"/>
                </a:lnTo>
                <a:lnTo>
                  <a:pt x="176275" y="41782"/>
                </a:lnTo>
                <a:lnTo>
                  <a:pt x="176275" y="49783"/>
                </a:lnTo>
                <a:lnTo>
                  <a:pt x="199262" y="49783"/>
                </a:lnTo>
                <a:lnTo>
                  <a:pt x="199262" y="111251"/>
                </a:lnTo>
                <a:lnTo>
                  <a:pt x="208787" y="111251"/>
                </a:lnTo>
                <a:lnTo>
                  <a:pt x="208787" y="0"/>
                </a:lnTo>
                <a:close/>
              </a:path>
              <a:path w="338454" h="111759">
                <a:moveTo>
                  <a:pt x="169545" y="11430"/>
                </a:moveTo>
                <a:lnTo>
                  <a:pt x="118618" y="11430"/>
                </a:lnTo>
                <a:lnTo>
                  <a:pt x="118618" y="19176"/>
                </a:lnTo>
                <a:lnTo>
                  <a:pt x="160274" y="19176"/>
                </a:lnTo>
                <a:lnTo>
                  <a:pt x="160274" y="45593"/>
                </a:lnTo>
                <a:lnTo>
                  <a:pt x="118618" y="45593"/>
                </a:lnTo>
                <a:lnTo>
                  <a:pt x="118618" y="88645"/>
                </a:lnTo>
                <a:lnTo>
                  <a:pt x="156845" y="88137"/>
                </a:lnTo>
                <a:lnTo>
                  <a:pt x="163830" y="87756"/>
                </a:lnTo>
                <a:lnTo>
                  <a:pt x="171069" y="86994"/>
                </a:lnTo>
                <a:lnTo>
                  <a:pt x="178308" y="86359"/>
                </a:lnTo>
                <a:lnTo>
                  <a:pt x="183514" y="85725"/>
                </a:lnTo>
                <a:lnTo>
                  <a:pt x="186816" y="85089"/>
                </a:lnTo>
                <a:lnTo>
                  <a:pt x="186816" y="80771"/>
                </a:lnTo>
                <a:lnTo>
                  <a:pt x="128015" y="80771"/>
                </a:lnTo>
                <a:lnTo>
                  <a:pt x="128015" y="53467"/>
                </a:lnTo>
                <a:lnTo>
                  <a:pt x="169545" y="53467"/>
                </a:lnTo>
                <a:lnTo>
                  <a:pt x="169545" y="11430"/>
                </a:lnTo>
                <a:close/>
              </a:path>
              <a:path w="338454" h="111759">
                <a:moveTo>
                  <a:pt x="186816" y="77343"/>
                </a:moveTo>
                <a:lnTo>
                  <a:pt x="184023" y="77977"/>
                </a:lnTo>
                <a:lnTo>
                  <a:pt x="179070" y="78612"/>
                </a:lnTo>
                <a:lnTo>
                  <a:pt x="171958" y="79248"/>
                </a:lnTo>
                <a:lnTo>
                  <a:pt x="164846" y="80009"/>
                </a:lnTo>
                <a:lnTo>
                  <a:pt x="158369" y="80390"/>
                </a:lnTo>
                <a:lnTo>
                  <a:pt x="152400" y="80518"/>
                </a:lnTo>
                <a:lnTo>
                  <a:pt x="128015" y="80771"/>
                </a:lnTo>
                <a:lnTo>
                  <a:pt x="186816" y="80771"/>
                </a:lnTo>
                <a:lnTo>
                  <a:pt x="186816" y="77343"/>
                </a:lnTo>
                <a:close/>
              </a:path>
              <a:path w="338454" h="111759">
                <a:moveTo>
                  <a:pt x="93472" y="0"/>
                </a:moveTo>
                <a:lnTo>
                  <a:pt x="83947" y="0"/>
                </a:lnTo>
                <a:lnTo>
                  <a:pt x="83947" y="111251"/>
                </a:lnTo>
                <a:lnTo>
                  <a:pt x="93472" y="111251"/>
                </a:lnTo>
                <a:lnTo>
                  <a:pt x="93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283833" y="6565138"/>
            <a:ext cx="227202" cy="89916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55967" y="6772782"/>
            <a:ext cx="574675" cy="113664"/>
          </a:xfrm>
          <a:custGeom>
            <a:avLst/>
            <a:gdLst/>
            <a:ahLst/>
            <a:cxnLst/>
            <a:rect l="l" t="t" r="r" b="b"/>
            <a:pathLst>
              <a:path w="574675" h="113665">
                <a:moveTo>
                  <a:pt x="213093" y="78105"/>
                </a:moveTo>
                <a:lnTo>
                  <a:pt x="133654" y="78105"/>
                </a:lnTo>
                <a:lnTo>
                  <a:pt x="133654" y="85598"/>
                </a:lnTo>
                <a:lnTo>
                  <a:pt x="203733" y="85598"/>
                </a:lnTo>
                <a:lnTo>
                  <a:pt x="203733" y="111252"/>
                </a:lnTo>
                <a:lnTo>
                  <a:pt x="213093" y="111252"/>
                </a:lnTo>
                <a:lnTo>
                  <a:pt x="213093" y="78105"/>
                </a:lnTo>
                <a:close/>
              </a:path>
              <a:path w="574675" h="113665">
                <a:moveTo>
                  <a:pt x="55651" y="69469"/>
                </a:moveTo>
                <a:lnTo>
                  <a:pt x="16167" y="79756"/>
                </a:lnTo>
                <a:lnTo>
                  <a:pt x="12395" y="85090"/>
                </a:lnTo>
                <a:lnTo>
                  <a:pt x="12395" y="97917"/>
                </a:lnTo>
                <a:lnTo>
                  <a:pt x="55651" y="113411"/>
                </a:lnTo>
                <a:lnTo>
                  <a:pt x="65431" y="113030"/>
                </a:lnTo>
                <a:lnTo>
                  <a:pt x="74025" y="111887"/>
                </a:lnTo>
                <a:lnTo>
                  <a:pt x="81433" y="109982"/>
                </a:lnTo>
                <a:lnTo>
                  <a:pt x="87655" y="107315"/>
                </a:lnTo>
                <a:lnTo>
                  <a:pt x="90384" y="105791"/>
                </a:lnTo>
                <a:lnTo>
                  <a:pt x="45961" y="105791"/>
                </a:lnTo>
                <a:lnTo>
                  <a:pt x="38011" y="104521"/>
                </a:lnTo>
                <a:lnTo>
                  <a:pt x="31813" y="101981"/>
                </a:lnTo>
                <a:lnTo>
                  <a:pt x="25615" y="99568"/>
                </a:lnTo>
                <a:lnTo>
                  <a:pt x="22517" y="96012"/>
                </a:lnTo>
                <a:lnTo>
                  <a:pt x="22517" y="86868"/>
                </a:lnTo>
                <a:lnTo>
                  <a:pt x="25615" y="83312"/>
                </a:lnTo>
                <a:lnTo>
                  <a:pt x="31813" y="80899"/>
                </a:lnTo>
                <a:lnTo>
                  <a:pt x="38011" y="78359"/>
                </a:lnTo>
                <a:lnTo>
                  <a:pt x="45961" y="77089"/>
                </a:lnTo>
                <a:lnTo>
                  <a:pt x="90235" y="77089"/>
                </a:lnTo>
                <a:lnTo>
                  <a:pt x="87655" y="75692"/>
                </a:lnTo>
                <a:lnTo>
                  <a:pt x="81433" y="72951"/>
                </a:lnTo>
                <a:lnTo>
                  <a:pt x="74025" y="71008"/>
                </a:lnTo>
                <a:lnTo>
                  <a:pt x="65431" y="69851"/>
                </a:lnTo>
                <a:lnTo>
                  <a:pt x="55651" y="69469"/>
                </a:lnTo>
                <a:close/>
              </a:path>
              <a:path w="574675" h="113665">
                <a:moveTo>
                  <a:pt x="90235" y="77089"/>
                </a:moveTo>
                <a:lnTo>
                  <a:pt x="65265" y="77089"/>
                </a:lnTo>
                <a:lnTo>
                  <a:pt x="73190" y="78359"/>
                </a:lnTo>
                <a:lnTo>
                  <a:pt x="79438" y="80899"/>
                </a:lnTo>
                <a:lnTo>
                  <a:pt x="85674" y="83312"/>
                </a:lnTo>
                <a:lnTo>
                  <a:pt x="88798" y="86868"/>
                </a:lnTo>
                <a:lnTo>
                  <a:pt x="88798" y="96012"/>
                </a:lnTo>
                <a:lnTo>
                  <a:pt x="85674" y="99568"/>
                </a:lnTo>
                <a:lnTo>
                  <a:pt x="79438" y="101981"/>
                </a:lnTo>
                <a:lnTo>
                  <a:pt x="73190" y="104521"/>
                </a:lnTo>
                <a:lnTo>
                  <a:pt x="65265" y="105791"/>
                </a:lnTo>
                <a:lnTo>
                  <a:pt x="90384" y="105791"/>
                </a:lnTo>
                <a:lnTo>
                  <a:pt x="95161" y="103124"/>
                </a:lnTo>
                <a:lnTo>
                  <a:pt x="98920" y="97917"/>
                </a:lnTo>
                <a:lnTo>
                  <a:pt x="98920" y="85090"/>
                </a:lnTo>
                <a:lnTo>
                  <a:pt x="95161" y="79756"/>
                </a:lnTo>
                <a:lnTo>
                  <a:pt x="90235" y="77089"/>
                </a:lnTo>
                <a:close/>
              </a:path>
              <a:path w="574675" h="113665">
                <a:moveTo>
                  <a:pt x="558761" y="69977"/>
                </a:moveTo>
                <a:lnTo>
                  <a:pt x="478497" y="69977"/>
                </a:lnTo>
                <a:lnTo>
                  <a:pt x="478497" y="77343"/>
                </a:lnTo>
                <a:lnTo>
                  <a:pt x="548982" y="77343"/>
                </a:lnTo>
                <a:lnTo>
                  <a:pt x="548982" y="86360"/>
                </a:lnTo>
                <a:lnTo>
                  <a:pt x="478497" y="86360"/>
                </a:lnTo>
                <a:lnTo>
                  <a:pt x="478497" y="109982"/>
                </a:lnTo>
                <a:lnTo>
                  <a:pt x="561936" y="109982"/>
                </a:lnTo>
                <a:lnTo>
                  <a:pt x="561936" y="102616"/>
                </a:lnTo>
                <a:lnTo>
                  <a:pt x="488276" y="102616"/>
                </a:lnTo>
                <a:lnTo>
                  <a:pt x="488276" y="93599"/>
                </a:lnTo>
                <a:lnTo>
                  <a:pt x="558761" y="93599"/>
                </a:lnTo>
                <a:lnTo>
                  <a:pt x="558761" y="69977"/>
                </a:lnTo>
                <a:close/>
              </a:path>
              <a:path w="574675" h="113665">
                <a:moveTo>
                  <a:pt x="574636" y="53213"/>
                </a:moveTo>
                <a:lnTo>
                  <a:pt x="463257" y="53213"/>
                </a:lnTo>
                <a:lnTo>
                  <a:pt x="463257" y="60833"/>
                </a:lnTo>
                <a:lnTo>
                  <a:pt x="574636" y="60833"/>
                </a:lnTo>
                <a:lnTo>
                  <a:pt x="574636" y="53213"/>
                </a:lnTo>
                <a:close/>
              </a:path>
              <a:path w="574675" h="113665">
                <a:moveTo>
                  <a:pt x="164820" y="31242"/>
                </a:moveTo>
                <a:lnTo>
                  <a:pt x="146431" y="31242"/>
                </a:lnTo>
                <a:lnTo>
                  <a:pt x="139217" y="33020"/>
                </a:lnTo>
                <a:lnTo>
                  <a:pt x="128600" y="39878"/>
                </a:lnTo>
                <a:lnTo>
                  <a:pt x="125945" y="44196"/>
                </a:lnTo>
                <a:lnTo>
                  <a:pt x="125945" y="54610"/>
                </a:lnTo>
                <a:lnTo>
                  <a:pt x="128600" y="58928"/>
                </a:lnTo>
                <a:lnTo>
                  <a:pt x="139217" y="65786"/>
                </a:lnTo>
                <a:lnTo>
                  <a:pt x="146392" y="67564"/>
                </a:lnTo>
                <a:lnTo>
                  <a:pt x="164693" y="67564"/>
                </a:lnTo>
                <a:lnTo>
                  <a:pt x="171919" y="65786"/>
                </a:lnTo>
                <a:lnTo>
                  <a:pt x="179990" y="60452"/>
                </a:lnTo>
                <a:lnTo>
                  <a:pt x="149212" y="60452"/>
                </a:lnTo>
                <a:lnTo>
                  <a:pt x="144386" y="59436"/>
                </a:lnTo>
                <a:lnTo>
                  <a:pt x="141058" y="57277"/>
                </a:lnTo>
                <a:lnTo>
                  <a:pt x="137731" y="55245"/>
                </a:lnTo>
                <a:lnTo>
                  <a:pt x="136055" y="52578"/>
                </a:lnTo>
                <a:lnTo>
                  <a:pt x="136134" y="46101"/>
                </a:lnTo>
                <a:lnTo>
                  <a:pt x="137731" y="43561"/>
                </a:lnTo>
                <a:lnTo>
                  <a:pt x="141058" y="41529"/>
                </a:lnTo>
                <a:lnTo>
                  <a:pt x="144386" y="39370"/>
                </a:lnTo>
                <a:lnTo>
                  <a:pt x="149212" y="38354"/>
                </a:lnTo>
                <a:lnTo>
                  <a:pt x="180022" y="38354"/>
                </a:lnTo>
                <a:lnTo>
                  <a:pt x="172021" y="33020"/>
                </a:lnTo>
                <a:lnTo>
                  <a:pt x="164820" y="31242"/>
                </a:lnTo>
                <a:close/>
              </a:path>
              <a:path w="574675" h="113665">
                <a:moveTo>
                  <a:pt x="180022" y="38354"/>
                </a:moveTo>
                <a:lnTo>
                  <a:pt x="161950" y="38354"/>
                </a:lnTo>
                <a:lnTo>
                  <a:pt x="166776" y="39370"/>
                </a:lnTo>
                <a:lnTo>
                  <a:pt x="173266" y="43434"/>
                </a:lnTo>
                <a:lnTo>
                  <a:pt x="174891" y="46101"/>
                </a:lnTo>
                <a:lnTo>
                  <a:pt x="174814" y="52578"/>
                </a:lnTo>
                <a:lnTo>
                  <a:pt x="173266" y="55118"/>
                </a:lnTo>
                <a:lnTo>
                  <a:pt x="166776" y="59436"/>
                </a:lnTo>
                <a:lnTo>
                  <a:pt x="161950" y="60452"/>
                </a:lnTo>
                <a:lnTo>
                  <a:pt x="179990" y="60452"/>
                </a:lnTo>
                <a:lnTo>
                  <a:pt x="182295" y="58928"/>
                </a:lnTo>
                <a:lnTo>
                  <a:pt x="184886" y="54610"/>
                </a:lnTo>
                <a:lnTo>
                  <a:pt x="184886" y="44196"/>
                </a:lnTo>
                <a:lnTo>
                  <a:pt x="182308" y="39878"/>
                </a:lnTo>
                <a:lnTo>
                  <a:pt x="180022" y="38354"/>
                </a:lnTo>
                <a:close/>
              </a:path>
              <a:path w="574675" h="113665">
                <a:moveTo>
                  <a:pt x="111315" y="51435"/>
                </a:moveTo>
                <a:lnTo>
                  <a:pt x="0" y="51435"/>
                </a:lnTo>
                <a:lnTo>
                  <a:pt x="0" y="59309"/>
                </a:lnTo>
                <a:lnTo>
                  <a:pt x="111315" y="59309"/>
                </a:lnTo>
                <a:lnTo>
                  <a:pt x="111315" y="51435"/>
                </a:lnTo>
                <a:close/>
              </a:path>
              <a:path w="574675" h="113665">
                <a:moveTo>
                  <a:pt x="53378" y="28067"/>
                </a:moveTo>
                <a:lnTo>
                  <a:pt x="43637" y="28067"/>
                </a:lnTo>
                <a:lnTo>
                  <a:pt x="43637" y="51435"/>
                </a:lnTo>
                <a:lnTo>
                  <a:pt x="53378" y="51435"/>
                </a:lnTo>
                <a:lnTo>
                  <a:pt x="53378" y="28067"/>
                </a:lnTo>
                <a:close/>
              </a:path>
              <a:path w="574675" h="113665">
                <a:moveTo>
                  <a:pt x="98539" y="5334"/>
                </a:moveTo>
                <a:lnTo>
                  <a:pt x="13411" y="5334"/>
                </a:lnTo>
                <a:lnTo>
                  <a:pt x="13411" y="13208"/>
                </a:lnTo>
                <a:lnTo>
                  <a:pt x="87782" y="13208"/>
                </a:lnTo>
                <a:lnTo>
                  <a:pt x="87274" y="18415"/>
                </a:lnTo>
                <a:lnTo>
                  <a:pt x="86245" y="24765"/>
                </a:lnTo>
                <a:lnTo>
                  <a:pt x="84683" y="32258"/>
                </a:lnTo>
                <a:lnTo>
                  <a:pt x="82257" y="43688"/>
                </a:lnTo>
                <a:lnTo>
                  <a:pt x="82092" y="44196"/>
                </a:lnTo>
                <a:lnTo>
                  <a:pt x="91579" y="44196"/>
                </a:lnTo>
                <a:lnTo>
                  <a:pt x="98196" y="8890"/>
                </a:lnTo>
                <a:lnTo>
                  <a:pt x="98539" y="5334"/>
                </a:lnTo>
                <a:close/>
              </a:path>
              <a:path w="574675" h="113665">
                <a:moveTo>
                  <a:pt x="190449" y="17399"/>
                </a:moveTo>
                <a:lnTo>
                  <a:pt x="120497" y="17399"/>
                </a:lnTo>
                <a:lnTo>
                  <a:pt x="120497" y="24765"/>
                </a:lnTo>
                <a:lnTo>
                  <a:pt x="190449" y="24765"/>
                </a:lnTo>
                <a:lnTo>
                  <a:pt x="190449" y="17399"/>
                </a:lnTo>
                <a:close/>
              </a:path>
              <a:path w="574675" h="113665">
                <a:moveTo>
                  <a:pt x="412584" y="13335"/>
                </a:moveTo>
                <a:lnTo>
                  <a:pt x="360006" y="13335"/>
                </a:lnTo>
                <a:lnTo>
                  <a:pt x="360006" y="20955"/>
                </a:lnTo>
                <a:lnTo>
                  <a:pt x="401916" y="20955"/>
                </a:lnTo>
                <a:lnTo>
                  <a:pt x="401281" y="25654"/>
                </a:lnTo>
                <a:lnTo>
                  <a:pt x="399757" y="31496"/>
                </a:lnTo>
                <a:lnTo>
                  <a:pt x="395185" y="45466"/>
                </a:lnTo>
                <a:lnTo>
                  <a:pt x="391502" y="52324"/>
                </a:lnTo>
                <a:lnTo>
                  <a:pt x="386549" y="59055"/>
                </a:lnTo>
                <a:lnTo>
                  <a:pt x="382231" y="65024"/>
                </a:lnTo>
                <a:lnTo>
                  <a:pt x="353275" y="85725"/>
                </a:lnTo>
                <a:lnTo>
                  <a:pt x="360514" y="91440"/>
                </a:lnTo>
                <a:lnTo>
                  <a:pt x="395439" y="61722"/>
                </a:lnTo>
                <a:lnTo>
                  <a:pt x="412076" y="20320"/>
                </a:lnTo>
                <a:lnTo>
                  <a:pt x="412584" y="13335"/>
                </a:lnTo>
                <a:close/>
              </a:path>
              <a:path w="574675" h="113665">
                <a:moveTo>
                  <a:pt x="296786" y="13335"/>
                </a:moveTo>
                <a:lnTo>
                  <a:pt x="244170" y="13335"/>
                </a:lnTo>
                <a:lnTo>
                  <a:pt x="244170" y="20955"/>
                </a:lnTo>
                <a:lnTo>
                  <a:pt x="286042" y="20955"/>
                </a:lnTo>
                <a:lnTo>
                  <a:pt x="285445" y="25654"/>
                </a:lnTo>
                <a:lnTo>
                  <a:pt x="283997" y="31496"/>
                </a:lnTo>
                <a:lnTo>
                  <a:pt x="279349" y="45466"/>
                </a:lnTo>
                <a:lnTo>
                  <a:pt x="275704" y="52324"/>
                </a:lnTo>
                <a:lnTo>
                  <a:pt x="270725" y="59055"/>
                </a:lnTo>
                <a:lnTo>
                  <a:pt x="266344" y="65024"/>
                </a:lnTo>
                <a:lnTo>
                  <a:pt x="237464" y="85725"/>
                </a:lnTo>
                <a:lnTo>
                  <a:pt x="244678" y="91440"/>
                </a:lnTo>
                <a:lnTo>
                  <a:pt x="279590" y="61722"/>
                </a:lnTo>
                <a:lnTo>
                  <a:pt x="296278" y="20320"/>
                </a:lnTo>
                <a:lnTo>
                  <a:pt x="296786" y="13335"/>
                </a:lnTo>
                <a:close/>
              </a:path>
              <a:path w="574675" h="113665">
                <a:moveTo>
                  <a:pt x="558253" y="3810"/>
                </a:moveTo>
                <a:lnTo>
                  <a:pt x="478497" y="3810"/>
                </a:lnTo>
                <a:lnTo>
                  <a:pt x="478497" y="11303"/>
                </a:lnTo>
                <a:lnTo>
                  <a:pt x="548347" y="11303"/>
                </a:lnTo>
                <a:lnTo>
                  <a:pt x="548347" y="20193"/>
                </a:lnTo>
                <a:lnTo>
                  <a:pt x="478497" y="20193"/>
                </a:lnTo>
                <a:lnTo>
                  <a:pt x="478497" y="43942"/>
                </a:lnTo>
                <a:lnTo>
                  <a:pt x="561301" y="43942"/>
                </a:lnTo>
                <a:lnTo>
                  <a:pt x="561301" y="36449"/>
                </a:lnTo>
                <a:lnTo>
                  <a:pt x="488403" y="36449"/>
                </a:lnTo>
                <a:lnTo>
                  <a:pt x="488403" y="27432"/>
                </a:lnTo>
                <a:lnTo>
                  <a:pt x="558253" y="27432"/>
                </a:lnTo>
                <a:lnTo>
                  <a:pt x="558253" y="3810"/>
                </a:lnTo>
                <a:close/>
              </a:path>
              <a:path w="574675" h="113665">
                <a:moveTo>
                  <a:pt x="173507" y="762"/>
                </a:moveTo>
                <a:lnTo>
                  <a:pt x="136690" y="762"/>
                </a:lnTo>
                <a:lnTo>
                  <a:pt x="136690" y="8128"/>
                </a:lnTo>
                <a:lnTo>
                  <a:pt x="173507" y="8128"/>
                </a:lnTo>
                <a:lnTo>
                  <a:pt x="173507" y="762"/>
                </a:lnTo>
                <a:close/>
              </a:path>
              <a:path w="574675" h="113665">
                <a:moveTo>
                  <a:pt x="449414" y="0"/>
                </a:moveTo>
                <a:lnTo>
                  <a:pt x="439889" y="0"/>
                </a:lnTo>
                <a:lnTo>
                  <a:pt x="439889" y="111252"/>
                </a:lnTo>
                <a:lnTo>
                  <a:pt x="449414" y="111252"/>
                </a:lnTo>
                <a:lnTo>
                  <a:pt x="449414" y="0"/>
                </a:lnTo>
                <a:close/>
              </a:path>
              <a:path w="574675" h="113665">
                <a:moveTo>
                  <a:pt x="333590" y="0"/>
                </a:moveTo>
                <a:lnTo>
                  <a:pt x="324065" y="0"/>
                </a:lnTo>
                <a:lnTo>
                  <a:pt x="324065" y="111252"/>
                </a:lnTo>
                <a:lnTo>
                  <a:pt x="333590" y="111252"/>
                </a:lnTo>
                <a:lnTo>
                  <a:pt x="333590" y="0"/>
                </a:lnTo>
                <a:close/>
              </a:path>
              <a:path w="574675" h="113665">
                <a:moveTo>
                  <a:pt x="213093" y="0"/>
                </a:moveTo>
                <a:lnTo>
                  <a:pt x="203733" y="0"/>
                </a:lnTo>
                <a:lnTo>
                  <a:pt x="203733" y="71120"/>
                </a:lnTo>
                <a:lnTo>
                  <a:pt x="213093" y="71120"/>
                </a:lnTo>
                <a:lnTo>
                  <a:pt x="213093" y="39751"/>
                </a:lnTo>
                <a:lnTo>
                  <a:pt x="229793" y="39751"/>
                </a:lnTo>
                <a:lnTo>
                  <a:pt x="229793" y="31750"/>
                </a:lnTo>
                <a:lnTo>
                  <a:pt x="213093" y="31750"/>
                </a:lnTo>
                <a:lnTo>
                  <a:pt x="2130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588388" y="6772782"/>
            <a:ext cx="450850" cy="113664"/>
          </a:xfrm>
          <a:custGeom>
            <a:avLst/>
            <a:gdLst/>
            <a:ahLst/>
            <a:cxnLst/>
            <a:rect l="l" t="t" r="r" b="b"/>
            <a:pathLst>
              <a:path w="450850" h="113665">
                <a:moveTo>
                  <a:pt x="55753" y="74041"/>
                </a:moveTo>
                <a:lnTo>
                  <a:pt x="16383" y="83185"/>
                </a:lnTo>
                <a:lnTo>
                  <a:pt x="12700" y="87884"/>
                </a:lnTo>
                <a:lnTo>
                  <a:pt x="12700" y="99187"/>
                </a:lnTo>
                <a:lnTo>
                  <a:pt x="55753" y="113411"/>
                </a:lnTo>
                <a:lnTo>
                  <a:pt x="65464" y="113075"/>
                </a:lnTo>
                <a:lnTo>
                  <a:pt x="74009" y="112061"/>
                </a:lnTo>
                <a:lnTo>
                  <a:pt x="81363" y="110357"/>
                </a:lnTo>
                <a:lnTo>
                  <a:pt x="87503" y="107950"/>
                </a:lnTo>
                <a:lnTo>
                  <a:pt x="90940" y="106172"/>
                </a:lnTo>
                <a:lnTo>
                  <a:pt x="45974" y="106172"/>
                </a:lnTo>
                <a:lnTo>
                  <a:pt x="38227" y="104902"/>
                </a:lnTo>
                <a:lnTo>
                  <a:pt x="26289" y="100330"/>
                </a:lnTo>
                <a:lnTo>
                  <a:pt x="23489" y="97409"/>
                </a:lnTo>
                <a:lnTo>
                  <a:pt x="23368" y="89789"/>
                </a:lnTo>
                <a:lnTo>
                  <a:pt x="26289" y="86868"/>
                </a:lnTo>
                <a:lnTo>
                  <a:pt x="38227" y="82550"/>
                </a:lnTo>
                <a:lnTo>
                  <a:pt x="45974" y="81407"/>
                </a:lnTo>
                <a:lnTo>
                  <a:pt x="91058" y="81407"/>
                </a:lnTo>
                <a:lnTo>
                  <a:pt x="87503" y="79629"/>
                </a:lnTo>
                <a:lnTo>
                  <a:pt x="81363" y="77148"/>
                </a:lnTo>
                <a:lnTo>
                  <a:pt x="74009" y="75406"/>
                </a:lnTo>
                <a:lnTo>
                  <a:pt x="65407" y="74376"/>
                </a:lnTo>
                <a:lnTo>
                  <a:pt x="55753" y="74041"/>
                </a:lnTo>
                <a:close/>
              </a:path>
              <a:path w="450850" h="113665">
                <a:moveTo>
                  <a:pt x="91058" y="81407"/>
                </a:moveTo>
                <a:lnTo>
                  <a:pt x="65278" y="81407"/>
                </a:lnTo>
                <a:lnTo>
                  <a:pt x="73152" y="82550"/>
                </a:lnTo>
                <a:lnTo>
                  <a:pt x="79121" y="84582"/>
                </a:lnTo>
                <a:lnTo>
                  <a:pt x="85090" y="86741"/>
                </a:lnTo>
                <a:lnTo>
                  <a:pt x="88011" y="89789"/>
                </a:lnTo>
                <a:lnTo>
                  <a:pt x="88011" y="97409"/>
                </a:lnTo>
                <a:lnTo>
                  <a:pt x="85090" y="100457"/>
                </a:lnTo>
                <a:lnTo>
                  <a:pt x="73152" y="105029"/>
                </a:lnTo>
                <a:lnTo>
                  <a:pt x="65278" y="106172"/>
                </a:lnTo>
                <a:lnTo>
                  <a:pt x="90940" y="106172"/>
                </a:lnTo>
                <a:lnTo>
                  <a:pt x="94868" y="104140"/>
                </a:lnTo>
                <a:lnTo>
                  <a:pt x="98552" y="99441"/>
                </a:lnTo>
                <a:lnTo>
                  <a:pt x="98552" y="88138"/>
                </a:lnTo>
                <a:lnTo>
                  <a:pt x="94868" y="83312"/>
                </a:lnTo>
                <a:lnTo>
                  <a:pt x="91058" y="81407"/>
                </a:lnTo>
                <a:close/>
              </a:path>
              <a:path w="450850" h="113665">
                <a:moveTo>
                  <a:pt x="147319" y="77470"/>
                </a:moveTo>
                <a:lnTo>
                  <a:pt x="137922" y="77470"/>
                </a:lnTo>
                <a:lnTo>
                  <a:pt x="137922" y="108712"/>
                </a:lnTo>
                <a:lnTo>
                  <a:pt x="216662" y="108712"/>
                </a:lnTo>
                <a:lnTo>
                  <a:pt x="216662" y="101092"/>
                </a:lnTo>
                <a:lnTo>
                  <a:pt x="147319" y="101092"/>
                </a:lnTo>
                <a:lnTo>
                  <a:pt x="147319" y="77470"/>
                </a:lnTo>
                <a:close/>
              </a:path>
              <a:path w="450850" h="113665">
                <a:moveTo>
                  <a:pt x="213106" y="0"/>
                </a:moveTo>
                <a:lnTo>
                  <a:pt x="203835" y="0"/>
                </a:lnTo>
                <a:lnTo>
                  <a:pt x="203835" y="82931"/>
                </a:lnTo>
                <a:lnTo>
                  <a:pt x="213106" y="82931"/>
                </a:lnTo>
                <a:lnTo>
                  <a:pt x="213106" y="42164"/>
                </a:lnTo>
                <a:lnTo>
                  <a:pt x="229869" y="42164"/>
                </a:lnTo>
                <a:lnTo>
                  <a:pt x="229869" y="34163"/>
                </a:lnTo>
                <a:lnTo>
                  <a:pt x="213106" y="34163"/>
                </a:lnTo>
                <a:lnTo>
                  <a:pt x="213106" y="0"/>
                </a:lnTo>
                <a:close/>
              </a:path>
              <a:path w="450850" h="113665">
                <a:moveTo>
                  <a:pt x="164846" y="32258"/>
                </a:moveTo>
                <a:lnTo>
                  <a:pt x="146431" y="32258"/>
                </a:lnTo>
                <a:lnTo>
                  <a:pt x="139319" y="34163"/>
                </a:lnTo>
                <a:lnTo>
                  <a:pt x="128650" y="41783"/>
                </a:lnTo>
                <a:lnTo>
                  <a:pt x="125984" y="46228"/>
                </a:lnTo>
                <a:lnTo>
                  <a:pt x="125984" y="56515"/>
                </a:lnTo>
                <a:lnTo>
                  <a:pt x="128650" y="60960"/>
                </a:lnTo>
                <a:lnTo>
                  <a:pt x="139192" y="68707"/>
                </a:lnTo>
                <a:lnTo>
                  <a:pt x="146304" y="70612"/>
                </a:lnTo>
                <a:lnTo>
                  <a:pt x="164719" y="70612"/>
                </a:lnTo>
                <a:lnTo>
                  <a:pt x="171958" y="68707"/>
                </a:lnTo>
                <a:lnTo>
                  <a:pt x="177165" y="64770"/>
                </a:lnTo>
                <a:lnTo>
                  <a:pt x="179298" y="63246"/>
                </a:lnTo>
                <a:lnTo>
                  <a:pt x="149225" y="63246"/>
                </a:lnTo>
                <a:lnTo>
                  <a:pt x="144399" y="61976"/>
                </a:lnTo>
                <a:lnTo>
                  <a:pt x="141097" y="59690"/>
                </a:lnTo>
                <a:lnTo>
                  <a:pt x="137922" y="57277"/>
                </a:lnTo>
                <a:lnTo>
                  <a:pt x="136346" y="54610"/>
                </a:lnTo>
                <a:lnTo>
                  <a:pt x="136271" y="48133"/>
                </a:lnTo>
                <a:lnTo>
                  <a:pt x="137922" y="45339"/>
                </a:lnTo>
                <a:lnTo>
                  <a:pt x="144399" y="40386"/>
                </a:lnTo>
                <a:lnTo>
                  <a:pt x="149225" y="39243"/>
                </a:lnTo>
                <a:lnTo>
                  <a:pt x="179027" y="39243"/>
                </a:lnTo>
                <a:lnTo>
                  <a:pt x="172085" y="34163"/>
                </a:lnTo>
                <a:lnTo>
                  <a:pt x="164846" y="32258"/>
                </a:lnTo>
                <a:close/>
              </a:path>
              <a:path w="450850" h="113665">
                <a:moveTo>
                  <a:pt x="179027" y="39243"/>
                </a:moveTo>
                <a:lnTo>
                  <a:pt x="161925" y="39243"/>
                </a:lnTo>
                <a:lnTo>
                  <a:pt x="166750" y="40386"/>
                </a:lnTo>
                <a:lnTo>
                  <a:pt x="173228" y="45339"/>
                </a:lnTo>
                <a:lnTo>
                  <a:pt x="174879" y="48133"/>
                </a:lnTo>
                <a:lnTo>
                  <a:pt x="174879" y="54610"/>
                </a:lnTo>
                <a:lnTo>
                  <a:pt x="173228" y="57277"/>
                </a:lnTo>
                <a:lnTo>
                  <a:pt x="170053" y="59690"/>
                </a:lnTo>
                <a:lnTo>
                  <a:pt x="166750" y="62103"/>
                </a:lnTo>
                <a:lnTo>
                  <a:pt x="161925" y="63246"/>
                </a:lnTo>
                <a:lnTo>
                  <a:pt x="179298" y="63246"/>
                </a:lnTo>
                <a:lnTo>
                  <a:pt x="182499" y="60960"/>
                </a:lnTo>
                <a:lnTo>
                  <a:pt x="185038" y="56515"/>
                </a:lnTo>
                <a:lnTo>
                  <a:pt x="185038" y="46228"/>
                </a:lnTo>
                <a:lnTo>
                  <a:pt x="182499" y="41783"/>
                </a:lnTo>
                <a:lnTo>
                  <a:pt x="179027" y="39243"/>
                </a:lnTo>
                <a:close/>
              </a:path>
              <a:path w="450850" h="113665">
                <a:moveTo>
                  <a:pt x="190500" y="18034"/>
                </a:moveTo>
                <a:lnTo>
                  <a:pt x="120523" y="18034"/>
                </a:lnTo>
                <a:lnTo>
                  <a:pt x="120523" y="25400"/>
                </a:lnTo>
                <a:lnTo>
                  <a:pt x="190500" y="25400"/>
                </a:lnTo>
                <a:lnTo>
                  <a:pt x="190500" y="18034"/>
                </a:lnTo>
                <a:close/>
              </a:path>
              <a:path w="450850" h="113665">
                <a:moveTo>
                  <a:pt x="173481" y="762"/>
                </a:moveTo>
                <a:lnTo>
                  <a:pt x="136779" y="762"/>
                </a:lnTo>
                <a:lnTo>
                  <a:pt x="136779" y="8128"/>
                </a:lnTo>
                <a:lnTo>
                  <a:pt x="173481" y="8128"/>
                </a:lnTo>
                <a:lnTo>
                  <a:pt x="173481" y="762"/>
                </a:lnTo>
                <a:close/>
              </a:path>
              <a:path w="450850" h="113665">
                <a:moveTo>
                  <a:pt x="379856" y="74041"/>
                </a:moveTo>
                <a:lnTo>
                  <a:pt x="370459" y="74041"/>
                </a:lnTo>
                <a:lnTo>
                  <a:pt x="370459" y="108712"/>
                </a:lnTo>
                <a:lnTo>
                  <a:pt x="450850" y="108712"/>
                </a:lnTo>
                <a:lnTo>
                  <a:pt x="450850" y="101092"/>
                </a:lnTo>
                <a:lnTo>
                  <a:pt x="379856" y="101092"/>
                </a:lnTo>
                <a:lnTo>
                  <a:pt x="379856" y="74041"/>
                </a:lnTo>
                <a:close/>
              </a:path>
              <a:path w="450850" h="113665">
                <a:moveTo>
                  <a:pt x="448056" y="47117"/>
                </a:moveTo>
                <a:lnTo>
                  <a:pt x="438658" y="47117"/>
                </a:lnTo>
                <a:lnTo>
                  <a:pt x="438658" y="80772"/>
                </a:lnTo>
                <a:lnTo>
                  <a:pt x="448056" y="80772"/>
                </a:lnTo>
                <a:lnTo>
                  <a:pt x="448056" y="47117"/>
                </a:lnTo>
                <a:close/>
              </a:path>
              <a:path w="450850" h="113665">
                <a:moveTo>
                  <a:pt x="409829" y="8128"/>
                </a:moveTo>
                <a:lnTo>
                  <a:pt x="356997" y="8128"/>
                </a:lnTo>
                <a:lnTo>
                  <a:pt x="356997" y="60071"/>
                </a:lnTo>
                <a:lnTo>
                  <a:pt x="409829" y="60071"/>
                </a:lnTo>
                <a:lnTo>
                  <a:pt x="409829" y="52324"/>
                </a:lnTo>
                <a:lnTo>
                  <a:pt x="366394" y="52324"/>
                </a:lnTo>
                <a:lnTo>
                  <a:pt x="366394" y="15875"/>
                </a:lnTo>
                <a:lnTo>
                  <a:pt x="409829" y="15875"/>
                </a:lnTo>
                <a:lnTo>
                  <a:pt x="409829" y="8128"/>
                </a:lnTo>
                <a:close/>
              </a:path>
              <a:path w="450850" h="113665">
                <a:moveTo>
                  <a:pt x="409829" y="15875"/>
                </a:moveTo>
                <a:lnTo>
                  <a:pt x="400558" y="15875"/>
                </a:lnTo>
                <a:lnTo>
                  <a:pt x="400558" y="52324"/>
                </a:lnTo>
                <a:lnTo>
                  <a:pt x="409829" y="52324"/>
                </a:lnTo>
                <a:lnTo>
                  <a:pt x="409829" y="47117"/>
                </a:lnTo>
                <a:lnTo>
                  <a:pt x="448056" y="47117"/>
                </a:lnTo>
                <a:lnTo>
                  <a:pt x="448056" y="39751"/>
                </a:lnTo>
                <a:lnTo>
                  <a:pt x="409829" y="39751"/>
                </a:lnTo>
                <a:lnTo>
                  <a:pt x="409829" y="26035"/>
                </a:lnTo>
                <a:lnTo>
                  <a:pt x="448056" y="26035"/>
                </a:lnTo>
                <a:lnTo>
                  <a:pt x="448056" y="18542"/>
                </a:lnTo>
                <a:lnTo>
                  <a:pt x="409829" y="18542"/>
                </a:lnTo>
                <a:lnTo>
                  <a:pt x="409829" y="15875"/>
                </a:lnTo>
                <a:close/>
              </a:path>
              <a:path w="450850" h="113665">
                <a:moveTo>
                  <a:pt x="448056" y="26035"/>
                </a:moveTo>
                <a:lnTo>
                  <a:pt x="438658" y="26035"/>
                </a:lnTo>
                <a:lnTo>
                  <a:pt x="438658" y="39751"/>
                </a:lnTo>
                <a:lnTo>
                  <a:pt x="448056" y="39751"/>
                </a:lnTo>
                <a:lnTo>
                  <a:pt x="448056" y="26035"/>
                </a:lnTo>
                <a:close/>
              </a:path>
              <a:path w="450850" h="113665">
                <a:moveTo>
                  <a:pt x="448056" y="0"/>
                </a:moveTo>
                <a:lnTo>
                  <a:pt x="438658" y="0"/>
                </a:lnTo>
                <a:lnTo>
                  <a:pt x="438658" y="18542"/>
                </a:lnTo>
                <a:lnTo>
                  <a:pt x="448056" y="18542"/>
                </a:lnTo>
                <a:lnTo>
                  <a:pt x="448056" y="0"/>
                </a:lnTo>
                <a:close/>
              </a:path>
              <a:path w="450850" h="113665">
                <a:moveTo>
                  <a:pt x="294894" y="13716"/>
                </a:moveTo>
                <a:lnTo>
                  <a:pt x="240537" y="13716"/>
                </a:lnTo>
                <a:lnTo>
                  <a:pt x="240537" y="85090"/>
                </a:lnTo>
                <a:lnTo>
                  <a:pt x="258191" y="85090"/>
                </a:lnTo>
                <a:lnTo>
                  <a:pt x="265049" y="84963"/>
                </a:lnTo>
                <a:lnTo>
                  <a:pt x="271906" y="84709"/>
                </a:lnTo>
                <a:lnTo>
                  <a:pt x="279273" y="84582"/>
                </a:lnTo>
                <a:lnTo>
                  <a:pt x="286385" y="84074"/>
                </a:lnTo>
                <a:lnTo>
                  <a:pt x="293116" y="83439"/>
                </a:lnTo>
                <a:lnTo>
                  <a:pt x="304546" y="82169"/>
                </a:lnTo>
                <a:lnTo>
                  <a:pt x="307213" y="81661"/>
                </a:lnTo>
                <a:lnTo>
                  <a:pt x="307213" y="77216"/>
                </a:lnTo>
                <a:lnTo>
                  <a:pt x="249936" y="77216"/>
                </a:lnTo>
                <a:lnTo>
                  <a:pt x="249936" y="21463"/>
                </a:lnTo>
                <a:lnTo>
                  <a:pt x="294894" y="21463"/>
                </a:lnTo>
                <a:lnTo>
                  <a:pt x="294894" y="13716"/>
                </a:lnTo>
                <a:close/>
              </a:path>
              <a:path w="450850" h="113665">
                <a:moveTo>
                  <a:pt x="307213" y="74041"/>
                </a:moveTo>
                <a:lnTo>
                  <a:pt x="249936" y="77216"/>
                </a:lnTo>
                <a:lnTo>
                  <a:pt x="307213" y="77216"/>
                </a:lnTo>
                <a:lnTo>
                  <a:pt x="307213" y="74041"/>
                </a:lnTo>
                <a:close/>
              </a:path>
              <a:path w="450850" h="113665">
                <a:moveTo>
                  <a:pt x="111379" y="58928"/>
                </a:moveTo>
                <a:lnTo>
                  <a:pt x="0" y="58928"/>
                </a:lnTo>
                <a:lnTo>
                  <a:pt x="0" y="66802"/>
                </a:lnTo>
                <a:lnTo>
                  <a:pt x="111379" y="66802"/>
                </a:lnTo>
                <a:lnTo>
                  <a:pt x="111379" y="58928"/>
                </a:lnTo>
                <a:close/>
              </a:path>
              <a:path w="450850" h="113665">
                <a:moveTo>
                  <a:pt x="60579" y="47371"/>
                </a:moveTo>
                <a:lnTo>
                  <a:pt x="50546" y="47371"/>
                </a:lnTo>
                <a:lnTo>
                  <a:pt x="50546" y="58928"/>
                </a:lnTo>
                <a:lnTo>
                  <a:pt x="60579" y="58928"/>
                </a:lnTo>
                <a:lnTo>
                  <a:pt x="60579" y="47371"/>
                </a:lnTo>
                <a:close/>
              </a:path>
              <a:path w="450850" h="113665">
                <a:moveTo>
                  <a:pt x="96266" y="3429"/>
                </a:moveTo>
                <a:lnTo>
                  <a:pt x="15113" y="3429"/>
                </a:lnTo>
                <a:lnTo>
                  <a:pt x="15113" y="47371"/>
                </a:lnTo>
                <a:lnTo>
                  <a:pt x="97409" y="47371"/>
                </a:lnTo>
                <a:lnTo>
                  <a:pt x="97409" y="39878"/>
                </a:lnTo>
                <a:lnTo>
                  <a:pt x="24638" y="39878"/>
                </a:lnTo>
                <a:lnTo>
                  <a:pt x="24638" y="28829"/>
                </a:lnTo>
                <a:lnTo>
                  <a:pt x="96138" y="28829"/>
                </a:lnTo>
                <a:lnTo>
                  <a:pt x="96138" y="21463"/>
                </a:lnTo>
                <a:lnTo>
                  <a:pt x="24638" y="21463"/>
                </a:lnTo>
                <a:lnTo>
                  <a:pt x="24638" y="11049"/>
                </a:lnTo>
                <a:lnTo>
                  <a:pt x="96266" y="11049"/>
                </a:lnTo>
                <a:lnTo>
                  <a:pt x="96266" y="3429"/>
                </a:lnTo>
                <a:close/>
              </a:path>
              <a:path w="450850" h="113665">
                <a:moveTo>
                  <a:pt x="324738" y="0"/>
                </a:moveTo>
                <a:lnTo>
                  <a:pt x="315341" y="0"/>
                </a:lnTo>
                <a:lnTo>
                  <a:pt x="315341" y="111252"/>
                </a:lnTo>
                <a:lnTo>
                  <a:pt x="324738" y="111252"/>
                </a:lnTo>
                <a:lnTo>
                  <a:pt x="324738" y="53340"/>
                </a:lnTo>
                <a:lnTo>
                  <a:pt x="342773" y="53340"/>
                </a:lnTo>
                <a:lnTo>
                  <a:pt x="342773" y="45339"/>
                </a:lnTo>
                <a:lnTo>
                  <a:pt x="324738" y="45339"/>
                </a:lnTo>
                <a:lnTo>
                  <a:pt x="32473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102485" y="6772782"/>
            <a:ext cx="685165" cy="113664"/>
          </a:xfrm>
          <a:custGeom>
            <a:avLst/>
            <a:gdLst/>
            <a:ahLst/>
            <a:cxnLst/>
            <a:rect l="l" t="t" r="r" b="b"/>
            <a:pathLst>
              <a:path w="685164" h="113665">
                <a:moveTo>
                  <a:pt x="291845" y="70358"/>
                </a:moveTo>
                <a:lnTo>
                  <a:pt x="254253" y="80518"/>
                </a:lnTo>
                <a:lnTo>
                  <a:pt x="250697" y="85725"/>
                </a:lnTo>
                <a:lnTo>
                  <a:pt x="250697" y="98171"/>
                </a:lnTo>
                <a:lnTo>
                  <a:pt x="291845" y="113411"/>
                </a:lnTo>
                <a:lnTo>
                  <a:pt x="301253" y="113031"/>
                </a:lnTo>
                <a:lnTo>
                  <a:pt x="309483" y="111902"/>
                </a:lnTo>
                <a:lnTo>
                  <a:pt x="316545" y="110035"/>
                </a:lnTo>
                <a:lnTo>
                  <a:pt x="322452" y="107442"/>
                </a:lnTo>
                <a:lnTo>
                  <a:pt x="325072" y="105918"/>
                </a:lnTo>
                <a:lnTo>
                  <a:pt x="282701" y="105918"/>
                </a:lnTo>
                <a:lnTo>
                  <a:pt x="275208" y="104648"/>
                </a:lnTo>
                <a:lnTo>
                  <a:pt x="269494" y="102108"/>
                </a:lnTo>
                <a:lnTo>
                  <a:pt x="263651" y="99695"/>
                </a:lnTo>
                <a:lnTo>
                  <a:pt x="260731" y="96266"/>
                </a:lnTo>
                <a:lnTo>
                  <a:pt x="260731" y="87630"/>
                </a:lnTo>
                <a:lnTo>
                  <a:pt x="263651" y="84201"/>
                </a:lnTo>
                <a:lnTo>
                  <a:pt x="269494" y="81788"/>
                </a:lnTo>
                <a:lnTo>
                  <a:pt x="275208" y="79248"/>
                </a:lnTo>
                <a:lnTo>
                  <a:pt x="282701" y="77978"/>
                </a:lnTo>
                <a:lnTo>
                  <a:pt x="325072" y="77978"/>
                </a:lnTo>
                <a:lnTo>
                  <a:pt x="322452" y="76454"/>
                </a:lnTo>
                <a:lnTo>
                  <a:pt x="316545" y="73787"/>
                </a:lnTo>
                <a:lnTo>
                  <a:pt x="309483" y="71882"/>
                </a:lnTo>
                <a:lnTo>
                  <a:pt x="301253" y="70739"/>
                </a:lnTo>
                <a:lnTo>
                  <a:pt x="291845" y="70358"/>
                </a:lnTo>
                <a:close/>
              </a:path>
              <a:path w="685164" h="113665">
                <a:moveTo>
                  <a:pt x="325072" y="77978"/>
                </a:moveTo>
                <a:lnTo>
                  <a:pt x="300863" y="77978"/>
                </a:lnTo>
                <a:lnTo>
                  <a:pt x="308356" y="79248"/>
                </a:lnTo>
                <a:lnTo>
                  <a:pt x="314197" y="81788"/>
                </a:lnTo>
                <a:lnTo>
                  <a:pt x="319913" y="84201"/>
                </a:lnTo>
                <a:lnTo>
                  <a:pt x="322833" y="87630"/>
                </a:lnTo>
                <a:lnTo>
                  <a:pt x="322833" y="96266"/>
                </a:lnTo>
                <a:lnTo>
                  <a:pt x="319913" y="99695"/>
                </a:lnTo>
                <a:lnTo>
                  <a:pt x="314197" y="102108"/>
                </a:lnTo>
                <a:lnTo>
                  <a:pt x="308356" y="104648"/>
                </a:lnTo>
                <a:lnTo>
                  <a:pt x="300863" y="105918"/>
                </a:lnTo>
                <a:lnTo>
                  <a:pt x="325072" y="105918"/>
                </a:lnTo>
                <a:lnTo>
                  <a:pt x="329438" y="103378"/>
                </a:lnTo>
                <a:lnTo>
                  <a:pt x="332994" y="98171"/>
                </a:lnTo>
                <a:lnTo>
                  <a:pt x="332994" y="85725"/>
                </a:lnTo>
                <a:lnTo>
                  <a:pt x="329438" y="80518"/>
                </a:lnTo>
                <a:lnTo>
                  <a:pt x="325072" y="77978"/>
                </a:lnTo>
                <a:close/>
              </a:path>
              <a:path w="685164" h="113665">
                <a:moveTo>
                  <a:pt x="670940" y="76962"/>
                </a:moveTo>
                <a:lnTo>
                  <a:pt x="624204" y="79502"/>
                </a:lnTo>
                <a:lnTo>
                  <a:pt x="587375" y="79629"/>
                </a:lnTo>
                <a:lnTo>
                  <a:pt x="587375" y="87630"/>
                </a:lnTo>
                <a:lnTo>
                  <a:pt x="629626" y="87362"/>
                </a:lnTo>
                <a:lnTo>
                  <a:pt x="670940" y="84963"/>
                </a:lnTo>
                <a:lnTo>
                  <a:pt x="670940" y="76962"/>
                </a:lnTo>
                <a:close/>
              </a:path>
              <a:path w="685164" h="113665">
                <a:moveTo>
                  <a:pt x="497966" y="74168"/>
                </a:moveTo>
                <a:lnTo>
                  <a:pt x="488569" y="74168"/>
                </a:lnTo>
                <a:lnTo>
                  <a:pt x="488569" y="108712"/>
                </a:lnTo>
                <a:lnTo>
                  <a:pt x="569213" y="108712"/>
                </a:lnTo>
                <a:lnTo>
                  <a:pt x="569213" y="101092"/>
                </a:lnTo>
                <a:lnTo>
                  <a:pt x="497966" y="101092"/>
                </a:lnTo>
                <a:lnTo>
                  <a:pt x="497966" y="74168"/>
                </a:lnTo>
                <a:close/>
              </a:path>
              <a:path w="685164" h="113665">
                <a:moveTo>
                  <a:pt x="566292" y="0"/>
                </a:moveTo>
                <a:lnTo>
                  <a:pt x="556894" y="0"/>
                </a:lnTo>
                <a:lnTo>
                  <a:pt x="556894" y="80772"/>
                </a:lnTo>
                <a:lnTo>
                  <a:pt x="566292" y="80772"/>
                </a:lnTo>
                <a:lnTo>
                  <a:pt x="566292" y="0"/>
                </a:lnTo>
                <a:close/>
              </a:path>
              <a:path w="685164" h="113665">
                <a:moveTo>
                  <a:pt x="509650" y="3937"/>
                </a:moveTo>
                <a:lnTo>
                  <a:pt x="491870" y="3937"/>
                </a:lnTo>
                <a:lnTo>
                  <a:pt x="484504" y="6731"/>
                </a:lnTo>
                <a:lnTo>
                  <a:pt x="478663" y="12319"/>
                </a:lnTo>
                <a:lnTo>
                  <a:pt x="473201" y="17780"/>
                </a:lnTo>
                <a:lnTo>
                  <a:pt x="470281" y="24384"/>
                </a:lnTo>
                <a:lnTo>
                  <a:pt x="470281" y="39878"/>
                </a:lnTo>
                <a:lnTo>
                  <a:pt x="473201" y="46482"/>
                </a:lnTo>
                <a:lnTo>
                  <a:pt x="478789" y="52070"/>
                </a:lnTo>
                <a:lnTo>
                  <a:pt x="484504" y="57531"/>
                </a:lnTo>
                <a:lnTo>
                  <a:pt x="491870" y="60325"/>
                </a:lnTo>
                <a:lnTo>
                  <a:pt x="509650" y="60325"/>
                </a:lnTo>
                <a:lnTo>
                  <a:pt x="516889" y="57531"/>
                </a:lnTo>
                <a:lnTo>
                  <a:pt x="522867" y="51816"/>
                </a:lnTo>
                <a:lnTo>
                  <a:pt x="494283" y="51816"/>
                </a:lnTo>
                <a:lnTo>
                  <a:pt x="489203" y="49911"/>
                </a:lnTo>
                <a:lnTo>
                  <a:pt x="482091" y="42291"/>
                </a:lnTo>
                <a:lnTo>
                  <a:pt x="480313" y="37592"/>
                </a:lnTo>
                <a:lnTo>
                  <a:pt x="480313" y="26670"/>
                </a:lnTo>
                <a:lnTo>
                  <a:pt x="482091" y="21971"/>
                </a:lnTo>
                <a:lnTo>
                  <a:pt x="485647" y="18034"/>
                </a:lnTo>
                <a:lnTo>
                  <a:pt x="489203" y="14224"/>
                </a:lnTo>
                <a:lnTo>
                  <a:pt x="494283" y="12319"/>
                </a:lnTo>
                <a:lnTo>
                  <a:pt x="522734" y="12319"/>
                </a:lnTo>
                <a:lnTo>
                  <a:pt x="516889" y="6731"/>
                </a:lnTo>
                <a:lnTo>
                  <a:pt x="509650" y="3937"/>
                </a:lnTo>
                <a:close/>
              </a:path>
              <a:path w="685164" h="113665">
                <a:moveTo>
                  <a:pt x="522734" y="12319"/>
                </a:moveTo>
                <a:lnTo>
                  <a:pt x="507491" y="12319"/>
                </a:lnTo>
                <a:lnTo>
                  <a:pt x="512571" y="14224"/>
                </a:lnTo>
                <a:lnTo>
                  <a:pt x="519556" y="21971"/>
                </a:lnTo>
                <a:lnTo>
                  <a:pt x="521207" y="26670"/>
                </a:lnTo>
                <a:lnTo>
                  <a:pt x="521207" y="37592"/>
                </a:lnTo>
                <a:lnTo>
                  <a:pt x="519556" y="42291"/>
                </a:lnTo>
                <a:lnTo>
                  <a:pt x="516000" y="46101"/>
                </a:lnTo>
                <a:lnTo>
                  <a:pt x="512571" y="49911"/>
                </a:lnTo>
                <a:lnTo>
                  <a:pt x="507491" y="51816"/>
                </a:lnTo>
                <a:lnTo>
                  <a:pt x="522867" y="51816"/>
                </a:lnTo>
                <a:lnTo>
                  <a:pt x="528446" y="46482"/>
                </a:lnTo>
                <a:lnTo>
                  <a:pt x="531240" y="39878"/>
                </a:lnTo>
                <a:lnTo>
                  <a:pt x="531240" y="24384"/>
                </a:lnTo>
                <a:lnTo>
                  <a:pt x="528446" y="17780"/>
                </a:lnTo>
                <a:lnTo>
                  <a:pt x="522734" y="12319"/>
                </a:lnTo>
                <a:close/>
              </a:path>
              <a:path w="685164" h="113665">
                <a:moveTo>
                  <a:pt x="212216" y="73787"/>
                </a:moveTo>
                <a:lnTo>
                  <a:pt x="134492" y="73787"/>
                </a:lnTo>
                <a:lnTo>
                  <a:pt x="134492" y="81407"/>
                </a:lnTo>
                <a:lnTo>
                  <a:pt x="202945" y="81407"/>
                </a:lnTo>
                <a:lnTo>
                  <a:pt x="202945" y="111252"/>
                </a:lnTo>
                <a:lnTo>
                  <a:pt x="212216" y="111252"/>
                </a:lnTo>
                <a:lnTo>
                  <a:pt x="212216" y="73787"/>
                </a:lnTo>
                <a:close/>
              </a:path>
              <a:path w="685164" h="113665">
                <a:moveTo>
                  <a:pt x="384428" y="10795"/>
                </a:moveTo>
                <a:lnTo>
                  <a:pt x="369696" y="10795"/>
                </a:lnTo>
                <a:lnTo>
                  <a:pt x="363600" y="14351"/>
                </a:lnTo>
                <a:lnTo>
                  <a:pt x="351535" y="51181"/>
                </a:lnTo>
                <a:lnTo>
                  <a:pt x="351987" y="60071"/>
                </a:lnTo>
                <a:lnTo>
                  <a:pt x="369696" y="91567"/>
                </a:lnTo>
                <a:lnTo>
                  <a:pt x="384428" y="91567"/>
                </a:lnTo>
                <a:lnTo>
                  <a:pt x="390651" y="88011"/>
                </a:lnTo>
                <a:lnTo>
                  <a:pt x="393867" y="83058"/>
                </a:lnTo>
                <a:lnTo>
                  <a:pt x="371982" y="83058"/>
                </a:lnTo>
                <a:lnTo>
                  <a:pt x="368172" y="80010"/>
                </a:lnTo>
                <a:lnTo>
                  <a:pt x="362657" y="67976"/>
                </a:lnTo>
                <a:lnTo>
                  <a:pt x="362561" y="67691"/>
                </a:lnTo>
                <a:lnTo>
                  <a:pt x="361188" y="60198"/>
                </a:lnTo>
                <a:lnTo>
                  <a:pt x="361188" y="42037"/>
                </a:lnTo>
                <a:lnTo>
                  <a:pt x="362584" y="34544"/>
                </a:lnTo>
                <a:lnTo>
                  <a:pt x="365378" y="28321"/>
                </a:lnTo>
                <a:lnTo>
                  <a:pt x="368172" y="22225"/>
                </a:lnTo>
                <a:lnTo>
                  <a:pt x="371982" y="19050"/>
                </a:lnTo>
                <a:lnTo>
                  <a:pt x="393702" y="19050"/>
                </a:lnTo>
                <a:lnTo>
                  <a:pt x="390651" y="14351"/>
                </a:lnTo>
                <a:lnTo>
                  <a:pt x="384428" y="10795"/>
                </a:lnTo>
                <a:close/>
              </a:path>
              <a:path w="685164" h="113665">
                <a:moveTo>
                  <a:pt x="393702" y="19050"/>
                </a:moveTo>
                <a:lnTo>
                  <a:pt x="382015" y="19050"/>
                </a:lnTo>
                <a:lnTo>
                  <a:pt x="385825" y="22225"/>
                </a:lnTo>
                <a:lnTo>
                  <a:pt x="388619" y="28321"/>
                </a:lnTo>
                <a:lnTo>
                  <a:pt x="391413" y="34544"/>
                </a:lnTo>
                <a:lnTo>
                  <a:pt x="392810" y="42037"/>
                </a:lnTo>
                <a:lnTo>
                  <a:pt x="392787" y="60198"/>
                </a:lnTo>
                <a:lnTo>
                  <a:pt x="391413" y="67691"/>
                </a:lnTo>
                <a:lnTo>
                  <a:pt x="388619" y="73914"/>
                </a:lnTo>
                <a:lnTo>
                  <a:pt x="385825" y="80010"/>
                </a:lnTo>
                <a:lnTo>
                  <a:pt x="382015" y="83058"/>
                </a:lnTo>
                <a:lnTo>
                  <a:pt x="393867" y="83058"/>
                </a:lnTo>
                <a:lnTo>
                  <a:pt x="402463" y="51181"/>
                </a:lnTo>
                <a:lnTo>
                  <a:pt x="402012" y="42271"/>
                </a:lnTo>
                <a:lnTo>
                  <a:pt x="400669" y="34385"/>
                </a:lnTo>
                <a:lnTo>
                  <a:pt x="398444" y="27499"/>
                </a:lnTo>
                <a:lnTo>
                  <a:pt x="395350" y="21590"/>
                </a:lnTo>
                <a:lnTo>
                  <a:pt x="393702" y="19050"/>
                </a:lnTo>
                <a:close/>
              </a:path>
              <a:path w="685164" h="113665">
                <a:moveTo>
                  <a:pt x="634238" y="7366"/>
                </a:moveTo>
                <a:lnTo>
                  <a:pt x="616203" y="7366"/>
                </a:lnTo>
                <a:lnTo>
                  <a:pt x="608838" y="10033"/>
                </a:lnTo>
                <a:lnTo>
                  <a:pt x="602995" y="15240"/>
                </a:lnTo>
                <a:lnTo>
                  <a:pt x="597281" y="20574"/>
                </a:lnTo>
                <a:lnTo>
                  <a:pt x="594359" y="27051"/>
                </a:lnTo>
                <a:lnTo>
                  <a:pt x="594359" y="41910"/>
                </a:lnTo>
                <a:lnTo>
                  <a:pt x="597281" y="48387"/>
                </a:lnTo>
                <a:lnTo>
                  <a:pt x="608838" y="59182"/>
                </a:lnTo>
                <a:lnTo>
                  <a:pt x="616203" y="61849"/>
                </a:lnTo>
                <a:lnTo>
                  <a:pt x="634238" y="61849"/>
                </a:lnTo>
                <a:lnTo>
                  <a:pt x="641603" y="59182"/>
                </a:lnTo>
                <a:lnTo>
                  <a:pt x="647450" y="53721"/>
                </a:lnTo>
                <a:lnTo>
                  <a:pt x="618489" y="53721"/>
                </a:lnTo>
                <a:lnTo>
                  <a:pt x="613282" y="51816"/>
                </a:lnTo>
                <a:lnTo>
                  <a:pt x="609600" y="48006"/>
                </a:lnTo>
                <a:lnTo>
                  <a:pt x="605916" y="44323"/>
                </a:lnTo>
                <a:lnTo>
                  <a:pt x="604138" y="39751"/>
                </a:lnTo>
                <a:lnTo>
                  <a:pt x="604138" y="29337"/>
                </a:lnTo>
                <a:lnTo>
                  <a:pt x="605916" y="24765"/>
                </a:lnTo>
                <a:lnTo>
                  <a:pt x="613282" y="17145"/>
                </a:lnTo>
                <a:lnTo>
                  <a:pt x="618489" y="15240"/>
                </a:lnTo>
                <a:lnTo>
                  <a:pt x="647445" y="15240"/>
                </a:lnTo>
                <a:lnTo>
                  <a:pt x="641603" y="10033"/>
                </a:lnTo>
                <a:lnTo>
                  <a:pt x="634238" y="7366"/>
                </a:lnTo>
                <a:close/>
              </a:path>
              <a:path w="685164" h="113665">
                <a:moveTo>
                  <a:pt x="647445" y="15240"/>
                </a:moveTo>
                <a:lnTo>
                  <a:pt x="631951" y="15240"/>
                </a:lnTo>
                <a:lnTo>
                  <a:pt x="637158" y="17145"/>
                </a:lnTo>
                <a:lnTo>
                  <a:pt x="640714" y="20955"/>
                </a:lnTo>
                <a:lnTo>
                  <a:pt x="644397" y="24765"/>
                </a:lnTo>
                <a:lnTo>
                  <a:pt x="646176" y="29337"/>
                </a:lnTo>
                <a:lnTo>
                  <a:pt x="646176" y="39751"/>
                </a:lnTo>
                <a:lnTo>
                  <a:pt x="644397" y="44323"/>
                </a:lnTo>
                <a:lnTo>
                  <a:pt x="640714" y="48006"/>
                </a:lnTo>
                <a:lnTo>
                  <a:pt x="637158" y="51816"/>
                </a:lnTo>
                <a:lnTo>
                  <a:pt x="631951" y="53721"/>
                </a:lnTo>
                <a:lnTo>
                  <a:pt x="647450" y="53721"/>
                </a:lnTo>
                <a:lnTo>
                  <a:pt x="653160" y="48387"/>
                </a:lnTo>
                <a:lnTo>
                  <a:pt x="656082" y="41910"/>
                </a:lnTo>
                <a:lnTo>
                  <a:pt x="656082" y="27051"/>
                </a:lnTo>
                <a:lnTo>
                  <a:pt x="653160" y="20574"/>
                </a:lnTo>
                <a:lnTo>
                  <a:pt x="647445" y="15240"/>
                </a:lnTo>
                <a:close/>
              </a:path>
              <a:path w="685164" h="113665">
                <a:moveTo>
                  <a:pt x="179831" y="8255"/>
                </a:moveTo>
                <a:lnTo>
                  <a:pt x="125221" y="8255"/>
                </a:lnTo>
                <a:lnTo>
                  <a:pt x="125221" y="15875"/>
                </a:lnTo>
                <a:lnTo>
                  <a:pt x="168656" y="15875"/>
                </a:lnTo>
                <a:lnTo>
                  <a:pt x="168275" y="18923"/>
                </a:lnTo>
                <a:lnTo>
                  <a:pt x="166877" y="23114"/>
                </a:lnTo>
                <a:lnTo>
                  <a:pt x="164337" y="28448"/>
                </a:lnTo>
                <a:lnTo>
                  <a:pt x="161925" y="33782"/>
                </a:lnTo>
                <a:lnTo>
                  <a:pt x="128142" y="56388"/>
                </a:lnTo>
                <a:lnTo>
                  <a:pt x="118237" y="59436"/>
                </a:lnTo>
                <a:lnTo>
                  <a:pt x="123951" y="65913"/>
                </a:lnTo>
                <a:lnTo>
                  <a:pt x="160019" y="46990"/>
                </a:lnTo>
                <a:lnTo>
                  <a:pt x="165988" y="41910"/>
                </a:lnTo>
                <a:lnTo>
                  <a:pt x="170687" y="35941"/>
                </a:lnTo>
                <a:lnTo>
                  <a:pt x="173862" y="29210"/>
                </a:lnTo>
                <a:lnTo>
                  <a:pt x="177164" y="22352"/>
                </a:lnTo>
                <a:lnTo>
                  <a:pt x="179196" y="15367"/>
                </a:lnTo>
                <a:lnTo>
                  <a:pt x="179831" y="8255"/>
                </a:lnTo>
                <a:close/>
              </a:path>
              <a:path w="685164" h="113665">
                <a:moveTo>
                  <a:pt x="275335" y="15240"/>
                </a:moveTo>
                <a:lnTo>
                  <a:pt x="265429" y="15240"/>
                </a:lnTo>
                <a:lnTo>
                  <a:pt x="265302" y="22987"/>
                </a:lnTo>
                <a:lnTo>
                  <a:pt x="264287" y="27432"/>
                </a:lnTo>
                <a:lnTo>
                  <a:pt x="262254" y="31369"/>
                </a:lnTo>
                <a:lnTo>
                  <a:pt x="260350" y="35433"/>
                </a:lnTo>
                <a:lnTo>
                  <a:pt x="258063" y="38735"/>
                </a:lnTo>
                <a:lnTo>
                  <a:pt x="233044" y="56388"/>
                </a:lnTo>
                <a:lnTo>
                  <a:pt x="239648" y="62992"/>
                </a:lnTo>
                <a:lnTo>
                  <a:pt x="258063" y="50927"/>
                </a:lnTo>
                <a:lnTo>
                  <a:pt x="261112" y="48133"/>
                </a:lnTo>
                <a:lnTo>
                  <a:pt x="270382" y="35179"/>
                </a:lnTo>
                <a:lnTo>
                  <a:pt x="280513" y="35179"/>
                </a:lnTo>
                <a:lnTo>
                  <a:pt x="275339" y="18161"/>
                </a:lnTo>
                <a:lnTo>
                  <a:pt x="275335" y="15240"/>
                </a:lnTo>
                <a:close/>
              </a:path>
              <a:path w="685164" h="113665">
                <a:moveTo>
                  <a:pt x="280513" y="35179"/>
                </a:moveTo>
                <a:lnTo>
                  <a:pt x="270382" y="35179"/>
                </a:lnTo>
                <a:lnTo>
                  <a:pt x="271779" y="37719"/>
                </a:lnTo>
                <a:lnTo>
                  <a:pt x="273303" y="40132"/>
                </a:lnTo>
                <a:lnTo>
                  <a:pt x="276606" y="44196"/>
                </a:lnTo>
                <a:lnTo>
                  <a:pt x="278891" y="46609"/>
                </a:lnTo>
                <a:lnTo>
                  <a:pt x="281813" y="49276"/>
                </a:lnTo>
                <a:lnTo>
                  <a:pt x="285241" y="52451"/>
                </a:lnTo>
                <a:lnTo>
                  <a:pt x="288925" y="54864"/>
                </a:lnTo>
                <a:lnTo>
                  <a:pt x="292734" y="56642"/>
                </a:lnTo>
                <a:lnTo>
                  <a:pt x="299212" y="59436"/>
                </a:lnTo>
                <a:lnTo>
                  <a:pt x="300735" y="59944"/>
                </a:lnTo>
                <a:lnTo>
                  <a:pt x="306323" y="52832"/>
                </a:lnTo>
                <a:lnTo>
                  <a:pt x="304164" y="52197"/>
                </a:lnTo>
                <a:lnTo>
                  <a:pt x="300989" y="50800"/>
                </a:lnTo>
                <a:lnTo>
                  <a:pt x="296671" y="48641"/>
                </a:lnTo>
                <a:lnTo>
                  <a:pt x="292353" y="46609"/>
                </a:lnTo>
                <a:lnTo>
                  <a:pt x="288416" y="43942"/>
                </a:lnTo>
                <a:lnTo>
                  <a:pt x="282447" y="37973"/>
                </a:lnTo>
                <a:lnTo>
                  <a:pt x="280513" y="35179"/>
                </a:lnTo>
                <a:close/>
              </a:path>
              <a:path w="685164" h="113665">
                <a:moveTo>
                  <a:pt x="300608" y="7620"/>
                </a:moveTo>
                <a:lnTo>
                  <a:pt x="240410" y="7620"/>
                </a:lnTo>
                <a:lnTo>
                  <a:pt x="240410" y="15240"/>
                </a:lnTo>
                <a:lnTo>
                  <a:pt x="300608" y="15240"/>
                </a:lnTo>
                <a:lnTo>
                  <a:pt x="300608" y="7620"/>
                </a:lnTo>
                <a:close/>
              </a:path>
              <a:path w="685164" h="113665">
                <a:moveTo>
                  <a:pt x="44195" y="6604"/>
                </a:moveTo>
                <a:lnTo>
                  <a:pt x="34416" y="6604"/>
                </a:lnTo>
                <a:lnTo>
                  <a:pt x="34416" y="32131"/>
                </a:lnTo>
                <a:lnTo>
                  <a:pt x="33654" y="38354"/>
                </a:lnTo>
                <a:lnTo>
                  <a:pt x="32003" y="44704"/>
                </a:lnTo>
                <a:lnTo>
                  <a:pt x="30479" y="50927"/>
                </a:lnTo>
                <a:lnTo>
                  <a:pt x="27939" y="56642"/>
                </a:lnTo>
                <a:lnTo>
                  <a:pt x="0" y="85090"/>
                </a:lnTo>
                <a:lnTo>
                  <a:pt x="7619" y="91440"/>
                </a:lnTo>
                <a:lnTo>
                  <a:pt x="35559" y="60960"/>
                </a:lnTo>
                <a:lnTo>
                  <a:pt x="39369" y="51435"/>
                </a:lnTo>
                <a:lnTo>
                  <a:pt x="48679" y="51435"/>
                </a:lnTo>
                <a:lnTo>
                  <a:pt x="48132" y="50292"/>
                </a:lnTo>
                <a:lnTo>
                  <a:pt x="46608" y="44323"/>
                </a:lnTo>
                <a:lnTo>
                  <a:pt x="44957" y="38227"/>
                </a:lnTo>
                <a:lnTo>
                  <a:pt x="44195" y="32131"/>
                </a:lnTo>
                <a:lnTo>
                  <a:pt x="44195" y="6604"/>
                </a:lnTo>
                <a:close/>
              </a:path>
              <a:path w="685164" h="113665">
                <a:moveTo>
                  <a:pt x="48679" y="51435"/>
                </a:moveTo>
                <a:lnTo>
                  <a:pt x="39369" y="51435"/>
                </a:lnTo>
                <a:lnTo>
                  <a:pt x="40131" y="53848"/>
                </a:lnTo>
                <a:lnTo>
                  <a:pt x="65785" y="85471"/>
                </a:lnTo>
                <a:lnTo>
                  <a:pt x="71246" y="89027"/>
                </a:lnTo>
                <a:lnTo>
                  <a:pt x="77850" y="82169"/>
                </a:lnTo>
                <a:lnTo>
                  <a:pt x="74421" y="80391"/>
                </a:lnTo>
                <a:lnTo>
                  <a:pt x="70612" y="77724"/>
                </a:lnTo>
                <a:lnTo>
                  <a:pt x="66293" y="74168"/>
                </a:lnTo>
                <a:lnTo>
                  <a:pt x="61848" y="70739"/>
                </a:lnTo>
                <a:lnTo>
                  <a:pt x="58038" y="66548"/>
                </a:lnTo>
                <a:lnTo>
                  <a:pt x="54863" y="61722"/>
                </a:lnTo>
                <a:lnTo>
                  <a:pt x="50926" y="56134"/>
                </a:lnTo>
                <a:lnTo>
                  <a:pt x="48679" y="51435"/>
                </a:lnTo>
                <a:close/>
              </a:path>
              <a:path w="685164" h="113665">
                <a:moveTo>
                  <a:pt x="684910" y="0"/>
                </a:moveTo>
                <a:lnTo>
                  <a:pt x="675385" y="0"/>
                </a:lnTo>
                <a:lnTo>
                  <a:pt x="675385" y="111252"/>
                </a:lnTo>
                <a:lnTo>
                  <a:pt x="684910" y="111252"/>
                </a:lnTo>
                <a:lnTo>
                  <a:pt x="684910" y="0"/>
                </a:lnTo>
                <a:close/>
              </a:path>
              <a:path w="685164" h="113665">
                <a:moveTo>
                  <a:pt x="448817" y="53340"/>
                </a:moveTo>
                <a:lnTo>
                  <a:pt x="439546" y="53340"/>
                </a:lnTo>
                <a:lnTo>
                  <a:pt x="439546" y="111252"/>
                </a:lnTo>
                <a:lnTo>
                  <a:pt x="448817" y="111252"/>
                </a:lnTo>
                <a:lnTo>
                  <a:pt x="448817" y="53340"/>
                </a:lnTo>
                <a:close/>
              </a:path>
              <a:path w="685164" h="113665">
                <a:moveTo>
                  <a:pt x="423798" y="2540"/>
                </a:moveTo>
                <a:lnTo>
                  <a:pt x="414527" y="2540"/>
                </a:lnTo>
                <a:lnTo>
                  <a:pt x="414527" y="106299"/>
                </a:lnTo>
                <a:lnTo>
                  <a:pt x="423798" y="106299"/>
                </a:lnTo>
                <a:lnTo>
                  <a:pt x="423798" y="53340"/>
                </a:lnTo>
                <a:lnTo>
                  <a:pt x="448817" y="53340"/>
                </a:lnTo>
                <a:lnTo>
                  <a:pt x="448817" y="44958"/>
                </a:lnTo>
                <a:lnTo>
                  <a:pt x="423798" y="44958"/>
                </a:lnTo>
                <a:lnTo>
                  <a:pt x="423798" y="2540"/>
                </a:lnTo>
                <a:close/>
              </a:path>
              <a:path w="685164" h="113665">
                <a:moveTo>
                  <a:pt x="448817" y="0"/>
                </a:moveTo>
                <a:lnTo>
                  <a:pt x="439546" y="0"/>
                </a:lnTo>
                <a:lnTo>
                  <a:pt x="439546" y="44958"/>
                </a:lnTo>
                <a:lnTo>
                  <a:pt x="448817" y="44958"/>
                </a:lnTo>
                <a:lnTo>
                  <a:pt x="448817" y="0"/>
                </a:lnTo>
                <a:close/>
              </a:path>
              <a:path w="685164" h="113665">
                <a:moveTo>
                  <a:pt x="329438" y="0"/>
                </a:moveTo>
                <a:lnTo>
                  <a:pt x="320039" y="0"/>
                </a:lnTo>
                <a:lnTo>
                  <a:pt x="320039" y="67945"/>
                </a:lnTo>
                <a:lnTo>
                  <a:pt x="329438" y="67945"/>
                </a:lnTo>
                <a:lnTo>
                  <a:pt x="329438" y="35052"/>
                </a:lnTo>
                <a:lnTo>
                  <a:pt x="346456" y="35052"/>
                </a:lnTo>
                <a:lnTo>
                  <a:pt x="346456" y="26924"/>
                </a:lnTo>
                <a:lnTo>
                  <a:pt x="329438" y="26924"/>
                </a:lnTo>
                <a:lnTo>
                  <a:pt x="329438" y="0"/>
                </a:lnTo>
                <a:close/>
              </a:path>
              <a:path w="685164" h="113665">
                <a:moveTo>
                  <a:pt x="212216" y="0"/>
                </a:moveTo>
                <a:lnTo>
                  <a:pt x="202945" y="0"/>
                </a:lnTo>
                <a:lnTo>
                  <a:pt x="202945" y="65913"/>
                </a:lnTo>
                <a:lnTo>
                  <a:pt x="212216" y="65913"/>
                </a:lnTo>
                <a:lnTo>
                  <a:pt x="212216" y="38227"/>
                </a:lnTo>
                <a:lnTo>
                  <a:pt x="228853" y="38227"/>
                </a:lnTo>
                <a:lnTo>
                  <a:pt x="228853" y="30353"/>
                </a:lnTo>
                <a:lnTo>
                  <a:pt x="212216" y="30353"/>
                </a:lnTo>
                <a:lnTo>
                  <a:pt x="212216" y="0"/>
                </a:lnTo>
                <a:close/>
              </a:path>
              <a:path w="685164" h="113665">
                <a:moveTo>
                  <a:pt x="102362" y="0"/>
                </a:moveTo>
                <a:lnTo>
                  <a:pt x="92837" y="0"/>
                </a:lnTo>
                <a:lnTo>
                  <a:pt x="92837" y="111252"/>
                </a:lnTo>
                <a:lnTo>
                  <a:pt x="102362" y="111252"/>
                </a:lnTo>
                <a:lnTo>
                  <a:pt x="10236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857373" y="6772275"/>
            <a:ext cx="569595" cy="114300"/>
          </a:xfrm>
          <a:custGeom>
            <a:avLst/>
            <a:gdLst/>
            <a:ahLst/>
            <a:cxnLst/>
            <a:rect l="l" t="t" r="r" b="b"/>
            <a:pathLst>
              <a:path w="569595" h="114300">
                <a:moveTo>
                  <a:pt x="26669" y="66167"/>
                </a:moveTo>
                <a:lnTo>
                  <a:pt x="17399" y="66167"/>
                </a:lnTo>
                <a:lnTo>
                  <a:pt x="17399" y="110489"/>
                </a:lnTo>
                <a:lnTo>
                  <a:pt x="94995" y="110489"/>
                </a:lnTo>
                <a:lnTo>
                  <a:pt x="94995" y="102869"/>
                </a:lnTo>
                <a:lnTo>
                  <a:pt x="26669" y="102869"/>
                </a:lnTo>
                <a:lnTo>
                  <a:pt x="26669" y="87375"/>
                </a:lnTo>
                <a:lnTo>
                  <a:pt x="94995" y="87375"/>
                </a:lnTo>
                <a:lnTo>
                  <a:pt x="94995" y="79756"/>
                </a:lnTo>
                <a:lnTo>
                  <a:pt x="26669" y="79756"/>
                </a:lnTo>
                <a:lnTo>
                  <a:pt x="26669" y="66167"/>
                </a:lnTo>
                <a:close/>
              </a:path>
              <a:path w="569595" h="114300">
                <a:moveTo>
                  <a:pt x="94995" y="87375"/>
                </a:moveTo>
                <a:lnTo>
                  <a:pt x="85597" y="87375"/>
                </a:lnTo>
                <a:lnTo>
                  <a:pt x="85597" y="102869"/>
                </a:lnTo>
                <a:lnTo>
                  <a:pt x="94995" y="102869"/>
                </a:lnTo>
                <a:lnTo>
                  <a:pt x="94995" y="87375"/>
                </a:lnTo>
                <a:close/>
              </a:path>
              <a:path w="569595" h="114300">
                <a:moveTo>
                  <a:pt x="94995" y="66167"/>
                </a:moveTo>
                <a:lnTo>
                  <a:pt x="85597" y="66167"/>
                </a:lnTo>
                <a:lnTo>
                  <a:pt x="85597" y="79756"/>
                </a:lnTo>
                <a:lnTo>
                  <a:pt x="94995" y="79756"/>
                </a:lnTo>
                <a:lnTo>
                  <a:pt x="94995" y="66167"/>
                </a:lnTo>
                <a:close/>
              </a:path>
              <a:path w="569595" h="114300">
                <a:moveTo>
                  <a:pt x="287654" y="69976"/>
                </a:moveTo>
                <a:lnTo>
                  <a:pt x="249808" y="80263"/>
                </a:lnTo>
                <a:lnTo>
                  <a:pt x="246252" y="85598"/>
                </a:lnTo>
                <a:lnTo>
                  <a:pt x="246252" y="98425"/>
                </a:lnTo>
                <a:lnTo>
                  <a:pt x="287654" y="113792"/>
                </a:lnTo>
                <a:lnTo>
                  <a:pt x="297229" y="113430"/>
                </a:lnTo>
                <a:lnTo>
                  <a:pt x="305577" y="112331"/>
                </a:lnTo>
                <a:lnTo>
                  <a:pt x="312711" y="110470"/>
                </a:lnTo>
                <a:lnTo>
                  <a:pt x="318643" y="107823"/>
                </a:lnTo>
                <a:lnTo>
                  <a:pt x="321480" y="106172"/>
                </a:lnTo>
                <a:lnTo>
                  <a:pt x="278383" y="106172"/>
                </a:lnTo>
                <a:lnTo>
                  <a:pt x="270763" y="104901"/>
                </a:lnTo>
                <a:lnTo>
                  <a:pt x="258952" y="99822"/>
                </a:lnTo>
                <a:lnTo>
                  <a:pt x="256031" y="96393"/>
                </a:lnTo>
                <a:lnTo>
                  <a:pt x="256031" y="87375"/>
                </a:lnTo>
                <a:lnTo>
                  <a:pt x="258952" y="83947"/>
                </a:lnTo>
                <a:lnTo>
                  <a:pt x="264921" y="81406"/>
                </a:lnTo>
                <a:lnTo>
                  <a:pt x="270763" y="78993"/>
                </a:lnTo>
                <a:lnTo>
                  <a:pt x="278383" y="77724"/>
                </a:lnTo>
                <a:lnTo>
                  <a:pt x="320971" y="77724"/>
                </a:lnTo>
                <a:lnTo>
                  <a:pt x="318643" y="76326"/>
                </a:lnTo>
                <a:lnTo>
                  <a:pt x="312711" y="73513"/>
                </a:lnTo>
                <a:lnTo>
                  <a:pt x="305577" y="71532"/>
                </a:lnTo>
                <a:lnTo>
                  <a:pt x="297180" y="70359"/>
                </a:lnTo>
                <a:lnTo>
                  <a:pt x="287654" y="69976"/>
                </a:lnTo>
                <a:close/>
              </a:path>
              <a:path w="569595" h="114300">
                <a:moveTo>
                  <a:pt x="320971" y="77724"/>
                </a:moveTo>
                <a:lnTo>
                  <a:pt x="296925" y="77724"/>
                </a:lnTo>
                <a:lnTo>
                  <a:pt x="304545" y="79120"/>
                </a:lnTo>
                <a:lnTo>
                  <a:pt x="316356" y="84200"/>
                </a:lnTo>
                <a:lnTo>
                  <a:pt x="319277" y="87756"/>
                </a:lnTo>
                <a:lnTo>
                  <a:pt x="319277" y="96647"/>
                </a:lnTo>
                <a:lnTo>
                  <a:pt x="316356" y="99949"/>
                </a:lnTo>
                <a:lnTo>
                  <a:pt x="310514" y="102488"/>
                </a:lnTo>
                <a:lnTo>
                  <a:pt x="304545" y="104901"/>
                </a:lnTo>
                <a:lnTo>
                  <a:pt x="296925" y="106172"/>
                </a:lnTo>
                <a:lnTo>
                  <a:pt x="321480" y="106172"/>
                </a:lnTo>
                <a:lnTo>
                  <a:pt x="325627" y="103758"/>
                </a:lnTo>
                <a:lnTo>
                  <a:pt x="329183" y="98679"/>
                </a:lnTo>
                <a:lnTo>
                  <a:pt x="329183" y="85851"/>
                </a:lnTo>
                <a:lnTo>
                  <a:pt x="325627" y="80518"/>
                </a:lnTo>
                <a:lnTo>
                  <a:pt x="320971" y="77724"/>
                </a:lnTo>
                <a:close/>
              </a:path>
              <a:path w="569595" h="114300">
                <a:moveTo>
                  <a:pt x="482473" y="77216"/>
                </a:moveTo>
                <a:lnTo>
                  <a:pt x="472948" y="77216"/>
                </a:lnTo>
                <a:lnTo>
                  <a:pt x="472948" y="109219"/>
                </a:lnTo>
                <a:lnTo>
                  <a:pt x="557656" y="109219"/>
                </a:lnTo>
                <a:lnTo>
                  <a:pt x="557656" y="101473"/>
                </a:lnTo>
                <a:lnTo>
                  <a:pt x="482473" y="101473"/>
                </a:lnTo>
                <a:lnTo>
                  <a:pt x="482473" y="77216"/>
                </a:lnTo>
                <a:close/>
              </a:path>
              <a:path w="569595" h="114300">
                <a:moveTo>
                  <a:pt x="443356" y="73787"/>
                </a:moveTo>
                <a:lnTo>
                  <a:pt x="363093" y="73787"/>
                </a:lnTo>
                <a:lnTo>
                  <a:pt x="363093" y="81406"/>
                </a:lnTo>
                <a:lnTo>
                  <a:pt x="433959" y="81406"/>
                </a:lnTo>
                <a:lnTo>
                  <a:pt x="433959" y="111760"/>
                </a:lnTo>
                <a:lnTo>
                  <a:pt x="443356" y="111760"/>
                </a:lnTo>
                <a:lnTo>
                  <a:pt x="443356" y="73787"/>
                </a:lnTo>
                <a:close/>
              </a:path>
              <a:path w="569595" h="114300">
                <a:moveTo>
                  <a:pt x="170687" y="72136"/>
                </a:moveTo>
                <a:lnTo>
                  <a:pt x="161162" y="72136"/>
                </a:lnTo>
                <a:lnTo>
                  <a:pt x="161162" y="111760"/>
                </a:lnTo>
                <a:lnTo>
                  <a:pt x="170687" y="111760"/>
                </a:lnTo>
                <a:lnTo>
                  <a:pt x="170687" y="72136"/>
                </a:lnTo>
                <a:close/>
              </a:path>
              <a:path w="569595" h="114300">
                <a:moveTo>
                  <a:pt x="221614" y="64262"/>
                </a:moveTo>
                <a:lnTo>
                  <a:pt x="110235" y="64262"/>
                </a:lnTo>
                <a:lnTo>
                  <a:pt x="110235" y="72136"/>
                </a:lnTo>
                <a:lnTo>
                  <a:pt x="221614" y="72136"/>
                </a:lnTo>
                <a:lnTo>
                  <a:pt x="221614" y="64262"/>
                </a:lnTo>
                <a:close/>
              </a:path>
              <a:path w="569595" h="114300">
                <a:moveTo>
                  <a:pt x="569087" y="59181"/>
                </a:moveTo>
                <a:lnTo>
                  <a:pt x="457707" y="59181"/>
                </a:lnTo>
                <a:lnTo>
                  <a:pt x="457707" y="67056"/>
                </a:lnTo>
                <a:lnTo>
                  <a:pt x="569087" y="67056"/>
                </a:lnTo>
                <a:lnTo>
                  <a:pt x="569087" y="59181"/>
                </a:lnTo>
                <a:close/>
              </a:path>
              <a:path w="569595" h="114300">
                <a:moveTo>
                  <a:pt x="443356" y="46355"/>
                </a:moveTo>
                <a:lnTo>
                  <a:pt x="433959" y="46355"/>
                </a:lnTo>
                <a:lnTo>
                  <a:pt x="433959" y="66548"/>
                </a:lnTo>
                <a:lnTo>
                  <a:pt x="443356" y="66548"/>
                </a:lnTo>
                <a:lnTo>
                  <a:pt x="443356" y="46355"/>
                </a:lnTo>
                <a:close/>
              </a:path>
              <a:path w="569595" h="114300">
                <a:moveTo>
                  <a:pt x="383539" y="4318"/>
                </a:moveTo>
                <a:lnTo>
                  <a:pt x="369188" y="4318"/>
                </a:lnTo>
                <a:lnTo>
                  <a:pt x="361950" y="6985"/>
                </a:lnTo>
                <a:lnTo>
                  <a:pt x="356234" y="12192"/>
                </a:lnTo>
                <a:lnTo>
                  <a:pt x="350646" y="17525"/>
                </a:lnTo>
                <a:lnTo>
                  <a:pt x="347725" y="23875"/>
                </a:lnTo>
                <a:lnTo>
                  <a:pt x="347725" y="38735"/>
                </a:lnTo>
                <a:lnTo>
                  <a:pt x="350646" y="45212"/>
                </a:lnTo>
                <a:lnTo>
                  <a:pt x="361950" y="55752"/>
                </a:lnTo>
                <a:lnTo>
                  <a:pt x="369188" y="58419"/>
                </a:lnTo>
                <a:lnTo>
                  <a:pt x="383794" y="58419"/>
                </a:lnTo>
                <a:lnTo>
                  <a:pt x="388746" y="57276"/>
                </a:lnTo>
                <a:lnTo>
                  <a:pt x="393191" y="55118"/>
                </a:lnTo>
                <a:lnTo>
                  <a:pt x="397510" y="52958"/>
                </a:lnTo>
                <a:lnTo>
                  <a:pt x="400911" y="50164"/>
                </a:lnTo>
                <a:lnTo>
                  <a:pt x="371475" y="50164"/>
                </a:lnTo>
                <a:lnTo>
                  <a:pt x="366521" y="48387"/>
                </a:lnTo>
                <a:lnTo>
                  <a:pt x="362965" y="44704"/>
                </a:lnTo>
                <a:lnTo>
                  <a:pt x="359537" y="40893"/>
                </a:lnTo>
                <a:lnTo>
                  <a:pt x="357758" y="36449"/>
                </a:lnTo>
                <a:lnTo>
                  <a:pt x="357758" y="26162"/>
                </a:lnTo>
                <a:lnTo>
                  <a:pt x="359537" y="21717"/>
                </a:lnTo>
                <a:lnTo>
                  <a:pt x="362965" y="18033"/>
                </a:lnTo>
                <a:lnTo>
                  <a:pt x="366521" y="14477"/>
                </a:lnTo>
                <a:lnTo>
                  <a:pt x="371475" y="12700"/>
                </a:lnTo>
                <a:lnTo>
                  <a:pt x="400967" y="12700"/>
                </a:lnTo>
                <a:lnTo>
                  <a:pt x="400685" y="12318"/>
                </a:lnTo>
                <a:lnTo>
                  <a:pt x="397128" y="9525"/>
                </a:lnTo>
                <a:lnTo>
                  <a:pt x="392810" y="7493"/>
                </a:lnTo>
                <a:lnTo>
                  <a:pt x="388493" y="5333"/>
                </a:lnTo>
                <a:lnTo>
                  <a:pt x="383539" y="4318"/>
                </a:lnTo>
                <a:close/>
              </a:path>
              <a:path w="569595" h="114300">
                <a:moveTo>
                  <a:pt x="400967" y="12700"/>
                </a:moveTo>
                <a:lnTo>
                  <a:pt x="384809" y="12700"/>
                </a:lnTo>
                <a:lnTo>
                  <a:pt x="389889" y="14477"/>
                </a:lnTo>
                <a:lnTo>
                  <a:pt x="396875" y="21717"/>
                </a:lnTo>
                <a:lnTo>
                  <a:pt x="398525" y="26162"/>
                </a:lnTo>
                <a:lnTo>
                  <a:pt x="398525" y="36449"/>
                </a:lnTo>
                <a:lnTo>
                  <a:pt x="396875" y="40893"/>
                </a:lnTo>
                <a:lnTo>
                  <a:pt x="389889" y="48387"/>
                </a:lnTo>
                <a:lnTo>
                  <a:pt x="384809" y="50164"/>
                </a:lnTo>
                <a:lnTo>
                  <a:pt x="400911" y="50164"/>
                </a:lnTo>
                <a:lnTo>
                  <a:pt x="401065" y="50037"/>
                </a:lnTo>
                <a:lnTo>
                  <a:pt x="403605" y="46355"/>
                </a:lnTo>
                <a:lnTo>
                  <a:pt x="443356" y="46355"/>
                </a:lnTo>
                <a:lnTo>
                  <a:pt x="443356" y="38735"/>
                </a:lnTo>
                <a:lnTo>
                  <a:pt x="407415" y="38735"/>
                </a:lnTo>
                <a:lnTo>
                  <a:pt x="407924" y="37464"/>
                </a:lnTo>
                <a:lnTo>
                  <a:pt x="408177" y="36322"/>
                </a:lnTo>
                <a:lnTo>
                  <a:pt x="408304" y="35051"/>
                </a:lnTo>
                <a:lnTo>
                  <a:pt x="408559" y="33908"/>
                </a:lnTo>
                <a:lnTo>
                  <a:pt x="408559" y="29972"/>
                </a:lnTo>
                <a:lnTo>
                  <a:pt x="408304" y="27305"/>
                </a:lnTo>
                <a:lnTo>
                  <a:pt x="407797" y="24764"/>
                </a:lnTo>
                <a:lnTo>
                  <a:pt x="407288" y="23494"/>
                </a:lnTo>
                <a:lnTo>
                  <a:pt x="443356" y="23494"/>
                </a:lnTo>
                <a:lnTo>
                  <a:pt x="443356" y="15748"/>
                </a:lnTo>
                <a:lnTo>
                  <a:pt x="403225" y="15748"/>
                </a:lnTo>
                <a:lnTo>
                  <a:pt x="400967" y="12700"/>
                </a:lnTo>
                <a:close/>
              </a:path>
              <a:path w="569595" h="114300">
                <a:moveTo>
                  <a:pt x="443356" y="23494"/>
                </a:moveTo>
                <a:lnTo>
                  <a:pt x="433959" y="23494"/>
                </a:lnTo>
                <a:lnTo>
                  <a:pt x="433959" y="38735"/>
                </a:lnTo>
                <a:lnTo>
                  <a:pt x="443356" y="38735"/>
                </a:lnTo>
                <a:lnTo>
                  <a:pt x="443356" y="23494"/>
                </a:lnTo>
                <a:close/>
              </a:path>
              <a:path w="569595" h="114300">
                <a:moveTo>
                  <a:pt x="443356" y="507"/>
                </a:moveTo>
                <a:lnTo>
                  <a:pt x="433959" y="507"/>
                </a:lnTo>
                <a:lnTo>
                  <a:pt x="433959" y="15748"/>
                </a:lnTo>
                <a:lnTo>
                  <a:pt x="443356" y="15748"/>
                </a:lnTo>
                <a:lnTo>
                  <a:pt x="443356" y="507"/>
                </a:lnTo>
                <a:close/>
              </a:path>
              <a:path w="569595" h="114300">
                <a:moveTo>
                  <a:pt x="327532" y="46862"/>
                </a:moveTo>
                <a:lnTo>
                  <a:pt x="318134" y="46862"/>
                </a:lnTo>
                <a:lnTo>
                  <a:pt x="318134" y="68072"/>
                </a:lnTo>
                <a:lnTo>
                  <a:pt x="327532" y="68072"/>
                </a:lnTo>
                <a:lnTo>
                  <a:pt x="327532" y="46862"/>
                </a:lnTo>
                <a:close/>
              </a:path>
              <a:path w="569595" h="114300">
                <a:moveTo>
                  <a:pt x="267462" y="4318"/>
                </a:moveTo>
                <a:lnTo>
                  <a:pt x="253364" y="4318"/>
                </a:lnTo>
                <a:lnTo>
                  <a:pt x="246125" y="6985"/>
                </a:lnTo>
                <a:lnTo>
                  <a:pt x="240410" y="12192"/>
                </a:lnTo>
                <a:lnTo>
                  <a:pt x="234695" y="17525"/>
                </a:lnTo>
                <a:lnTo>
                  <a:pt x="231775" y="23875"/>
                </a:lnTo>
                <a:lnTo>
                  <a:pt x="231775" y="38735"/>
                </a:lnTo>
                <a:lnTo>
                  <a:pt x="234695" y="45212"/>
                </a:lnTo>
                <a:lnTo>
                  <a:pt x="240410" y="50418"/>
                </a:lnTo>
                <a:lnTo>
                  <a:pt x="246125" y="55752"/>
                </a:lnTo>
                <a:lnTo>
                  <a:pt x="253364" y="58419"/>
                </a:lnTo>
                <a:lnTo>
                  <a:pt x="267715" y="58419"/>
                </a:lnTo>
                <a:lnTo>
                  <a:pt x="272669" y="57404"/>
                </a:lnTo>
                <a:lnTo>
                  <a:pt x="276987" y="55244"/>
                </a:lnTo>
                <a:lnTo>
                  <a:pt x="281304" y="53212"/>
                </a:lnTo>
                <a:lnTo>
                  <a:pt x="284733" y="50418"/>
                </a:lnTo>
                <a:lnTo>
                  <a:pt x="284915" y="50164"/>
                </a:lnTo>
                <a:lnTo>
                  <a:pt x="255650" y="50164"/>
                </a:lnTo>
                <a:lnTo>
                  <a:pt x="250697" y="48387"/>
                </a:lnTo>
                <a:lnTo>
                  <a:pt x="247141" y="44704"/>
                </a:lnTo>
                <a:lnTo>
                  <a:pt x="243585" y="40893"/>
                </a:lnTo>
                <a:lnTo>
                  <a:pt x="241909" y="36702"/>
                </a:lnTo>
                <a:lnTo>
                  <a:pt x="241807" y="26162"/>
                </a:lnTo>
                <a:lnTo>
                  <a:pt x="243585" y="21717"/>
                </a:lnTo>
                <a:lnTo>
                  <a:pt x="247141" y="18033"/>
                </a:lnTo>
                <a:lnTo>
                  <a:pt x="250697" y="14477"/>
                </a:lnTo>
                <a:lnTo>
                  <a:pt x="255650" y="12700"/>
                </a:lnTo>
                <a:lnTo>
                  <a:pt x="284835" y="12700"/>
                </a:lnTo>
                <a:lnTo>
                  <a:pt x="284225" y="11937"/>
                </a:lnTo>
                <a:lnTo>
                  <a:pt x="280796" y="9270"/>
                </a:lnTo>
                <a:lnTo>
                  <a:pt x="276478" y="7238"/>
                </a:lnTo>
                <a:lnTo>
                  <a:pt x="272288" y="5333"/>
                </a:lnTo>
                <a:lnTo>
                  <a:pt x="267462" y="4318"/>
                </a:lnTo>
                <a:close/>
              </a:path>
              <a:path w="569595" h="114300">
                <a:moveTo>
                  <a:pt x="284835" y="12700"/>
                </a:moveTo>
                <a:lnTo>
                  <a:pt x="268985" y="12700"/>
                </a:lnTo>
                <a:lnTo>
                  <a:pt x="274065" y="14477"/>
                </a:lnTo>
                <a:lnTo>
                  <a:pt x="281050" y="21717"/>
                </a:lnTo>
                <a:lnTo>
                  <a:pt x="282513" y="25654"/>
                </a:lnTo>
                <a:lnTo>
                  <a:pt x="282607" y="36702"/>
                </a:lnTo>
                <a:lnTo>
                  <a:pt x="281050" y="40893"/>
                </a:lnTo>
                <a:lnTo>
                  <a:pt x="274065" y="48387"/>
                </a:lnTo>
                <a:lnTo>
                  <a:pt x="268985" y="50164"/>
                </a:lnTo>
                <a:lnTo>
                  <a:pt x="284915" y="50164"/>
                </a:lnTo>
                <a:lnTo>
                  <a:pt x="287274" y="46862"/>
                </a:lnTo>
                <a:lnTo>
                  <a:pt x="327532" y="46862"/>
                </a:lnTo>
                <a:lnTo>
                  <a:pt x="327532" y="39116"/>
                </a:lnTo>
                <a:lnTo>
                  <a:pt x="291338" y="39116"/>
                </a:lnTo>
                <a:lnTo>
                  <a:pt x="291845" y="37845"/>
                </a:lnTo>
                <a:lnTo>
                  <a:pt x="292148" y="36449"/>
                </a:lnTo>
                <a:lnTo>
                  <a:pt x="292607" y="34036"/>
                </a:lnTo>
                <a:lnTo>
                  <a:pt x="292607" y="28448"/>
                </a:lnTo>
                <a:lnTo>
                  <a:pt x="292353" y="27050"/>
                </a:lnTo>
                <a:lnTo>
                  <a:pt x="291972" y="25654"/>
                </a:lnTo>
                <a:lnTo>
                  <a:pt x="291719" y="24256"/>
                </a:lnTo>
                <a:lnTo>
                  <a:pt x="291210" y="22860"/>
                </a:lnTo>
                <a:lnTo>
                  <a:pt x="327532" y="22860"/>
                </a:lnTo>
                <a:lnTo>
                  <a:pt x="327532" y="15112"/>
                </a:lnTo>
                <a:lnTo>
                  <a:pt x="286765" y="15112"/>
                </a:lnTo>
                <a:lnTo>
                  <a:pt x="284835" y="12700"/>
                </a:lnTo>
                <a:close/>
              </a:path>
              <a:path w="569595" h="114300">
                <a:moveTo>
                  <a:pt x="327532" y="22860"/>
                </a:moveTo>
                <a:lnTo>
                  <a:pt x="318134" y="22860"/>
                </a:lnTo>
                <a:lnTo>
                  <a:pt x="318134" y="39116"/>
                </a:lnTo>
                <a:lnTo>
                  <a:pt x="327532" y="39116"/>
                </a:lnTo>
                <a:lnTo>
                  <a:pt x="327532" y="22860"/>
                </a:lnTo>
                <a:close/>
              </a:path>
              <a:path w="569595" h="114300">
                <a:moveTo>
                  <a:pt x="327532" y="507"/>
                </a:moveTo>
                <a:lnTo>
                  <a:pt x="318134" y="507"/>
                </a:lnTo>
                <a:lnTo>
                  <a:pt x="318134" y="15112"/>
                </a:lnTo>
                <a:lnTo>
                  <a:pt x="327532" y="15112"/>
                </a:lnTo>
                <a:lnTo>
                  <a:pt x="327532" y="507"/>
                </a:lnTo>
                <a:close/>
              </a:path>
              <a:path w="569595" h="114300">
                <a:moveTo>
                  <a:pt x="205866" y="6223"/>
                </a:moveTo>
                <a:lnTo>
                  <a:pt x="125983" y="6223"/>
                </a:lnTo>
                <a:lnTo>
                  <a:pt x="125983" y="48387"/>
                </a:lnTo>
                <a:lnTo>
                  <a:pt x="205866" y="48387"/>
                </a:lnTo>
                <a:lnTo>
                  <a:pt x="205866" y="40639"/>
                </a:lnTo>
                <a:lnTo>
                  <a:pt x="135381" y="40639"/>
                </a:lnTo>
                <a:lnTo>
                  <a:pt x="135381" y="14097"/>
                </a:lnTo>
                <a:lnTo>
                  <a:pt x="205866" y="14097"/>
                </a:lnTo>
                <a:lnTo>
                  <a:pt x="205866" y="6223"/>
                </a:lnTo>
                <a:close/>
              </a:path>
              <a:path w="569595" h="114300">
                <a:moveTo>
                  <a:pt x="205866" y="14097"/>
                </a:moveTo>
                <a:lnTo>
                  <a:pt x="196469" y="14097"/>
                </a:lnTo>
                <a:lnTo>
                  <a:pt x="196469" y="40639"/>
                </a:lnTo>
                <a:lnTo>
                  <a:pt x="205866" y="40639"/>
                </a:lnTo>
                <a:lnTo>
                  <a:pt x="205866" y="14097"/>
                </a:lnTo>
                <a:close/>
              </a:path>
              <a:path w="569595" h="114300">
                <a:moveTo>
                  <a:pt x="94995" y="32638"/>
                </a:moveTo>
                <a:lnTo>
                  <a:pt x="85597" y="32638"/>
                </a:lnTo>
                <a:lnTo>
                  <a:pt x="85597" y="60198"/>
                </a:lnTo>
                <a:lnTo>
                  <a:pt x="94995" y="60198"/>
                </a:lnTo>
                <a:lnTo>
                  <a:pt x="94995" y="32638"/>
                </a:lnTo>
                <a:close/>
              </a:path>
              <a:path w="569595" h="114300">
                <a:moveTo>
                  <a:pt x="36829" y="4063"/>
                </a:moveTo>
                <a:lnTo>
                  <a:pt x="21208" y="4063"/>
                </a:lnTo>
                <a:lnTo>
                  <a:pt x="14224" y="6476"/>
                </a:lnTo>
                <a:lnTo>
                  <a:pt x="8508" y="11302"/>
                </a:lnTo>
                <a:lnTo>
                  <a:pt x="2920" y="16129"/>
                </a:lnTo>
                <a:lnTo>
                  <a:pt x="0" y="22351"/>
                </a:lnTo>
                <a:lnTo>
                  <a:pt x="0" y="37211"/>
                </a:lnTo>
                <a:lnTo>
                  <a:pt x="2920" y="43433"/>
                </a:lnTo>
                <a:lnTo>
                  <a:pt x="8635" y="48260"/>
                </a:lnTo>
                <a:lnTo>
                  <a:pt x="14477" y="53086"/>
                </a:lnTo>
                <a:lnTo>
                  <a:pt x="21462" y="55499"/>
                </a:lnTo>
                <a:lnTo>
                  <a:pt x="37337" y="55499"/>
                </a:lnTo>
                <a:lnTo>
                  <a:pt x="43941" y="53339"/>
                </a:lnTo>
                <a:lnTo>
                  <a:pt x="52187" y="46989"/>
                </a:lnTo>
                <a:lnTo>
                  <a:pt x="23749" y="46989"/>
                </a:lnTo>
                <a:lnTo>
                  <a:pt x="18922" y="45338"/>
                </a:lnTo>
                <a:lnTo>
                  <a:pt x="15366" y="41910"/>
                </a:lnTo>
                <a:lnTo>
                  <a:pt x="11683" y="38481"/>
                </a:lnTo>
                <a:lnTo>
                  <a:pt x="9906" y="34417"/>
                </a:lnTo>
                <a:lnTo>
                  <a:pt x="9961" y="24892"/>
                </a:lnTo>
                <a:lnTo>
                  <a:pt x="11683" y="20955"/>
                </a:lnTo>
                <a:lnTo>
                  <a:pt x="18922" y="14224"/>
                </a:lnTo>
                <a:lnTo>
                  <a:pt x="23749" y="12573"/>
                </a:lnTo>
                <a:lnTo>
                  <a:pt x="52374" y="12573"/>
                </a:lnTo>
                <a:lnTo>
                  <a:pt x="43179" y="5968"/>
                </a:lnTo>
                <a:lnTo>
                  <a:pt x="36829" y="4063"/>
                </a:lnTo>
                <a:close/>
              </a:path>
              <a:path w="569595" h="114300">
                <a:moveTo>
                  <a:pt x="52374" y="12573"/>
                </a:moveTo>
                <a:lnTo>
                  <a:pt x="35559" y="12573"/>
                </a:lnTo>
                <a:lnTo>
                  <a:pt x="40258" y="14224"/>
                </a:lnTo>
                <a:lnTo>
                  <a:pt x="47370" y="20827"/>
                </a:lnTo>
                <a:lnTo>
                  <a:pt x="49275" y="24892"/>
                </a:lnTo>
                <a:lnTo>
                  <a:pt x="49275" y="34417"/>
                </a:lnTo>
                <a:lnTo>
                  <a:pt x="47370" y="38481"/>
                </a:lnTo>
                <a:lnTo>
                  <a:pt x="40258" y="45338"/>
                </a:lnTo>
                <a:lnTo>
                  <a:pt x="35559" y="46989"/>
                </a:lnTo>
                <a:lnTo>
                  <a:pt x="52187" y="46989"/>
                </a:lnTo>
                <a:lnTo>
                  <a:pt x="54990" y="44831"/>
                </a:lnTo>
                <a:lnTo>
                  <a:pt x="58165" y="39243"/>
                </a:lnTo>
                <a:lnTo>
                  <a:pt x="58927" y="32638"/>
                </a:lnTo>
                <a:lnTo>
                  <a:pt x="94995" y="32638"/>
                </a:lnTo>
                <a:lnTo>
                  <a:pt x="94995" y="24892"/>
                </a:lnTo>
                <a:lnTo>
                  <a:pt x="58674" y="24892"/>
                </a:lnTo>
                <a:lnTo>
                  <a:pt x="57403" y="18795"/>
                </a:lnTo>
                <a:lnTo>
                  <a:pt x="53975" y="13716"/>
                </a:lnTo>
                <a:lnTo>
                  <a:pt x="52374" y="12573"/>
                </a:lnTo>
                <a:close/>
              </a:path>
              <a:path w="569595" h="114300">
                <a:moveTo>
                  <a:pt x="94995" y="507"/>
                </a:moveTo>
                <a:lnTo>
                  <a:pt x="85597" y="507"/>
                </a:lnTo>
                <a:lnTo>
                  <a:pt x="85597" y="24892"/>
                </a:lnTo>
                <a:lnTo>
                  <a:pt x="94995" y="24892"/>
                </a:lnTo>
                <a:lnTo>
                  <a:pt x="94995" y="507"/>
                </a:lnTo>
                <a:close/>
              </a:path>
              <a:path w="569595" h="114300">
                <a:moveTo>
                  <a:pt x="513206" y="0"/>
                </a:moveTo>
                <a:lnTo>
                  <a:pt x="475106" y="11811"/>
                </a:lnTo>
                <a:lnTo>
                  <a:pt x="471424" y="30733"/>
                </a:lnTo>
                <a:lnTo>
                  <a:pt x="475106" y="36194"/>
                </a:lnTo>
                <a:lnTo>
                  <a:pt x="513206" y="47117"/>
                </a:lnTo>
                <a:lnTo>
                  <a:pt x="522565" y="46712"/>
                </a:lnTo>
                <a:lnTo>
                  <a:pt x="530828" y="45497"/>
                </a:lnTo>
                <a:lnTo>
                  <a:pt x="537995" y="43473"/>
                </a:lnTo>
                <a:lnTo>
                  <a:pt x="544067" y="40639"/>
                </a:lnTo>
                <a:lnTo>
                  <a:pt x="545929" y="39497"/>
                </a:lnTo>
                <a:lnTo>
                  <a:pt x="504443" y="39497"/>
                </a:lnTo>
                <a:lnTo>
                  <a:pt x="496950" y="38100"/>
                </a:lnTo>
                <a:lnTo>
                  <a:pt x="490727" y="35306"/>
                </a:lnTo>
                <a:lnTo>
                  <a:pt x="484504" y="32638"/>
                </a:lnTo>
                <a:lnTo>
                  <a:pt x="481456" y="28829"/>
                </a:lnTo>
                <a:lnTo>
                  <a:pt x="481551" y="19176"/>
                </a:lnTo>
                <a:lnTo>
                  <a:pt x="484377" y="15367"/>
                </a:lnTo>
                <a:lnTo>
                  <a:pt x="496569" y="9017"/>
                </a:lnTo>
                <a:lnTo>
                  <a:pt x="504063" y="7493"/>
                </a:lnTo>
                <a:lnTo>
                  <a:pt x="544745" y="7493"/>
                </a:lnTo>
                <a:lnTo>
                  <a:pt x="543940" y="6985"/>
                </a:lnTo>
                <a:lnTo>
                  <a:pt x="537942" y="3911"/>
                </a:lnTo>
                <a:lnTo>
                  <a:pt x="530812" y="1730"/>
                </a:lnTo>
                <a:lnTo>
                  <a:pt x="522563" y="430"/>
                </a:lnTo>
                <a:lnTo>
                  <a:pt x="513206" y="0"/>
                </a:lnTo>
                <a:close/>
              </a:path>
              <a:path w="569595" h="114300">
                <a:moveTo>
                  <a:pt x="544745" y="7493"/>
                </a:moveTo>
                <a:lnTo>
                  <a:pt x="522477" y="7493"/>
                </a:lnTo>
                <a:lnTo>
                  <a:pt x="530098" y="9017"/>
                </a:lnTo>
                <a:lnTo>
                  <a:pt x="536066" y="12192"/>
                </a:lnTo>
                <a:lnTo>
                  <a:pt x="542036" y="15239"/>
                </a:lnTo>
                <a:lnTo>
                  <a:pt x="545084" y="19176"/>
                </a:lnTo>
                <a:lnTo>
                  <a:pt x="545084" y="28829"/>
                </a:lnTo>
                <a:lnTo>
                  <a:pt x="541909" y="32638"/>
                </a:lnTo>
                <a:lnTo>
                  <a:pt x="535813" y="35306"/>
                </a:lnTo>
                <a:lnTo>
                  <a:pt x="529716" y="38100"/>
                </a:lnTo>
                <a:lnTo>
                  <a:pt x="522224" y="39497"/>
                </a:lnTo>
                <a:lnTo>
                  <a:pt x="545929" y="39497"/>
                </a:lnTo>
                <a:lnTo>
                  <a:pt x="551306" y="36194"/>
                </a:lnTo>
                <a:lnTo>
                  <a:pt x="554863" y="30733"/>
                </a:lnTo>
                <a:lnTo>
                  <a:pt x="554863" y="17272"/>
                </a:lnTo>
                <a:lnTo>
                  <a:pt x="551179" y="11556"/>
                </a:lnTo>
                <a:lnTo>
                  <a:pt x="544745" y="749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492246" y="6772782"/>
            <a:ext cx="217677" cy="11125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772661" y="6772782"/>
            <a:ext cx="449580" cy="111760"/>
          </a:xfrm>
          <a:custGeom>
            <a:avLst/>
            <a:gdLst/>
            <a:ahLst/>
            <a:cxnLst/>
            <a:rect l="l" t="t" r="r" b="b"/>
            <a:pathLst>
              <a:path w="449579" h="111759">
                <a:moveTo>
                  <a:pt x="130937" y="65278"/>
                </a:moveTo>
                <a:lnTo>
                  <a:pt x="121538" y="65278"/>
                </a:lnTo>
                <a:lnTo>
                  <a:pt x="121538" y="109982"/>
                </a:lnTo>
                <a:lnTo>
                  <a:pt x="202437" y="109982"/>
                </a:lnTo>
                <a:lnTo>
                  <a:pt x="202437" y="102362"/>
                </a:lnTo>
                <a:lnTo>
                  <a:pt x="130937" y="102362"/>
                </a:lnTo>
                <a:lnTo>
                  <a:pt x="130937" y="85852"/>
                </a:lnTo>
                <a:lnTo>
                  <a:pt x="202437" y="85852"/>
                </a:lnTo>
                <a:lnTo>
                  <a:pt x="202437" y="78105"/>
                </a:lnTo>
                <a:lnTo>
                  <a:pt x="130937" y="78105"/>
                </a:lnTo>
                <a:lnTo>
                  <a:pt x="130937" y="65278"/>
                </a:lnTo>
                <a:close/>
              </a:path>
              <a:path w="449579" h="111759">
                <a:moveTo>
                  <a:pt x="202437" y="85852"/>
                </a:moveTo>
                <a:lnTo>
                  <a:pt x="193166" y="85852"/>
                </a:lnTo>
                <a:lnTo>
                  <a:pt x="193166" y="102362"/>
                </a:lnTo>
                <a:lnTo>
                  <a:pt x="202437" y="102362"/>
                </a:lnTo>
                <a:lnTo>
                  <a:pt x="202437" y="85852"/>
                </a:lnTo>
                <a:close/>
              </a:path>
              <a:path w="449579" h="111759">
                <a:moveTo>
                  <a:pt x="202437" y="65278"/>
                </a:moveTo>
                <a:lnTo>
                  <a:pt x="193166" y="65278"/>
                </a:lnTo>
                <a:lnTo>
                  <a:pt x="193166" y="78105"/>
                </a:lnTo>
                <a:lnTo>
                  <a:pt x="202437" y="78105"/>
                </a:lnTo>
                <a:lnTo>
                  <a:pt x="202437" y="65278"/>
                </a:lnTo>
                <a:close/>
              </a:path>
              <a:path w="449579" h="111759">
                <a:moveTo>
                  <a:pt x="61849" y="64135"/>
                </a:moveTo>
                <a:lnTo>
                  <a:pt x="52832" y="64135"/>
                </a:lnTo>
                <a:lnTo>
                  <a:pt x="52832" y="109982"/>
                </a:lnTo>
                <a:lnTo>
                  <a:pt x="90170" y="109982"/>
                </a:lnTo>
                <a:lnTo>
                  <a:pt x="90170" y="102743"/>
                </a:lnTo>
                <a:lnTo>
                  <a:pt x="61849" y="102743"/>
                </a:lnTo>
                <a:lnTo>
                  <a:pt x="61849" y="85852"/>
                </a:lnTo>
                <a:lnTo>
                  <a:pt x="90170" y="85852"/>
                </a:lnTo>
                <a:lnTo>
                  <a:pt x="90170" y="78486"/>
                </a:lnTo>
                <a:lnTo>
                  <a:pt x="61849" y="78486"/>
                </a:lnTo>
                <a:lnTo>
                  <a:pt x="61849" y="64135"/>
                </a:lnTo>
                <a:close/>
              </a:path>
              <a:path w="449579" h="111759">
                <a:moveTo>
                  <a:pt x="90170" y="85852"/>
                </a:moveTo>
                <a:lnTo>
                  <a:pt x="81152" y="85852"/>
                </a:lnTo>
                <a:lnTo>
                  <a:pt x="81152" y="102743"/>
                </a:lnTo>
                <a:lnTo>
                  <a:pt x="90170" y="102743"/>
                </a:lnTo>
                <a:lnTo>
                  <a:pt x="90170" y="85852"/>
                </a:lnTo>
                <a:close/>
              </a:path>
              <a:path w="449579" h="111759">
                <a:moveTo>
                  <a:pt x="90170" y="64135"/>
                </a:moveTo>
                <a:lnTo>
                  <a:pt x="81152" y="64135"/>
                </a:lnTo>
                <a:lnTo>
                  <a:pt x="81152" y="78486"/>
                </a:lnTo>
                <a:lnTo>
                  <a:pt x="90170" y="78486"/>
                </a:lnTo>
                <a:lnTo>
                  <a:pt x="90170" y="64135"/>
                </a:lnTo>
                <a:close/>
              </a:path>
              <a:path w="449579" h="111759">
                <a:moveTo>
                  <a:pt x="46862" y="64135"/>
                </a:moveTo>
                <a:lnTo>
                  <a:pt x="9271" y="64135"/>
                </a:lnTo>
                <a:lnTo>
                  <a:pt x="9271" y="71374"/>
                </a:lnTo>
                <a:lnTo>
                  <a:pt x="37464" y="71374"/>
                </a:lnTo>
                <a:lnTo>
                  <a:pt x="37464" y="83439"/>
                </a:lnTo>
                <a:lnTo>
                  <a:pt x="9271" y="83439"/>
                </a:lnTo>
                <a:lnTo>
                  <a:pt x="9271" y="109982"/>
                </a:lnTo>
                <a:lnTo>
                  <a:pt x="25653" y="109982"/>
                </a:lnTo>
                <a:lnTo>
                  <a:pt x="31496" y="109728"/>
                </a:lnTo>
                <a:lnTo>
                  <a:pt x="36702" y="109347"/>
                </a:lnTo>
                <a:lnTo>
                  <a:pt x="43561" y="108966"/>
                </a:lnTo>
                <a:lnTo>
                  <a:pt x="45592" y="108966"/>
                </a:lnTo>
                <a:lnTo>
                  <a:pt x="47243" y="108712"/>
                </a:lnTo>
                <a:lnTo>
                  <a:pt x="48513" y="108458"/>
                </a:lnTo>
                <a:lnTo>
                  <a:pt x="48513" y="102743"/>
                </a:lnTo>
                <a:lnTo>
                  <a:pt x="18668" y="102743"/>
                </a:lnTo>
                <a:lnTo>
                  <a:pt x="18668" y="90678"/>
                </a:lnTo>
                <a:lnTo>
                  <a:pt x="46862" y="90678"/>
                </a:lnTo>
                <a:lnTo>
                  <a:pt x="46862" y="64135"/>
                </a:lnTo>
                <a:close/>
              </a:path>
              <a:path w="449579" h="111759">
                <a:moveTo>
                  <a:pt x="48513" y="101473"/>
                </a:moveTo>
                <a:lnTo>
                  <a:pt x="47243" y="101727"/>
                </a:lnTo>
                <a:lnTo>
                  <a:pt x="45592" y="101854"/>
                </a:lnTo>
                <a:lnTo>
                  <a:pt x="39624" y="102235"/>
                </a:lnTo>
                <a:lnTo>
                  <a:pt x="37084" y="102489"/>
                </a:lnTo>
                <a:lnTo>
                  <a:pt x="18668" y="102743"/>
                </a:lnTo>
                <a:lnTo>
                  <a:pt x="48513" y="102743"/>
                </a:lnTo>
                <a:lnTo>
                  <a:pt x="48513" y="101473"/>
                </a:lnTo>
                <a:close/>
              </a:path>
              <a:path w="449579" h="111759">
                <a:moveTo>
                  <a:pt x="217677" y="49657"/>
                </a:moveTo>
                <a:lnTo>
                  <a:pt x="106299" y="49657"/>
                </a:lnTo>
                <a:lnTo>
                  <a:pt x="106299" y="57404"/>
                </a:lnTo>
                <a:lnTo>
                  <a:pt x="217677" y="57404"/>
                </a:lnTo>
                <a:lnTo>
                  <a:pt x="217677" y="49657"/>
                </a:lnTo>
                <a:close/>
              </a:path>
              <a:path w="449579" h="111759">
                <a:moveTo>
                  <a:pt x="401192" y="13716"/>
                </a:moveTo>
                <a:lnTo>
                  <a:pt x="346837" y="13716"/>
                </a:lnTo>
                <a:lnTo>
                  <a:pt x="346837" y="85090"/>
                </a:lnTo>
                <a:lnTo>
                  <a:pt x="364489" y="85090"/>
                </a:lnTo>
                <a:lnTo>
                  <a:pt x="371348" y="84963"/>
                </a:lnTo>
                <a:lnTo>
                  <a:pt x="378205" y="84709"/>
                </a:lnTo>
                <a:lnTo>
                  <a:pt x="385572" y="84582"/>
                </a:lnTo>
                <a:lnTo>
                  <a:pt x="392684" y="84074"/>
                </a:lnTo>
                <a:lnTo>
                  <a:pt x="399414" y="83439"/>
                </a:lnTo>
                <a:lnTo>
                  <a:pt x="410845" y="82169"/>
                </a:lnTo>
                <a:lnTo>
                  <a:pt x="413512" y="81661"/>
                </a:lnTo>
                <a:lnTo>
                  <a:pt x="413512" y="77216"/>
                </a:lnTo>
                <a:lnTo>
                  <a:pt x="356235" y="77216"/>
                </a:lnTo>
                <a:lnTo>
                  <a:pt x="356235" y="21463"/>
                </a:lnTo>
                <a:lnTo>
                  <a:pt x="401192" y="21463"/>
                </a:lnTo>
                <a:lnTo>
                  <a:pt x="401192" y="13716"/>
                </a:lnTo>
                <a:close/>
              </a:path>
              <a:path w="449579" h="111759">
                <a:moveTo>
                  <a:pt x="413512" y="74041"/>
                </a:moveTo>
                <a:lnTo>
                  <a:pt x="356235" y="77216"/>
                </a:lnTo>
                <a:lnTo>
                  <a:pt x="413512" y="77216"/>
                </a:lnTo>
                <a:lnTo>
                  <a:pt x="413512" y="74041"/>
                </a:lnTo>
                <a:close/>
              </a:path>
              <a:path w="449579" h="111759">
                <a:moveTo>
                  <a:pt x="243332" y="10668"/>
                </a:moveTo>
                <a:lnTo>
                  <a:pt x="233807" y="10668"/>
                </a:lnTo>
                <a:lnTo>
                  <a:pt x="233807" y="83947"/>
                </a:lnTo>
                <a:lnTo>
                  <a:pt x="253111" y="83947"/>
                </a:lnTo>
                <a:lnTo>
                  <a:pt x="260096" y="83820"/>
                </a:lnTo>
                <a:lnTo>
                  <a:pt x="266573" y="83566"/>
                </a:lnTo>
                <a:lnTo>
                  <a:pt x="273303" y="83439"/>
                </a:lnTo>
                <a:lnTo>
                  <a:pt x="280288" y="82804"/>
                </a:lnTo>
                <a:lnTo>
                  <a:pt x="294513" y="80772"/>
                </a:lnTo>
                <a:lnTo>
                  <a:pt x="299974" y="79883"/>
                </a:lnTo>
                <a:lnTo>
                  <a:pt x="303911" y="79121"/>
                </a:lnTo>
                <a:lnTo>
                  <a:pt x="303911" y="75946"/>
                </a:lnTo>
                <a:lnTo>
                  <a:pt x="243332" y="75946"/>
                </a:lnTo>
                <a:lnTo>
                  <a:pt x="243332" y="10668"/>
                </a:lnTo>
                <a:close/>
              </a:path>
              <a:path w="449579" h="111759">
                <a:moveTo>
                  <a:pt x="303911" y="71374"/>
                </a:moveTo>
                <a:lnTo>
                  <a:pt x="243332" y="75946"/>
                </a:lnTo>
                <a:lnTo>
                  <a:pt x="303911" y="75946"/>
                </a:lnTo>
                <a:lnTo>
                  <a:pt x="303911" y="71374"/>
                </a:lnTo>
                <a:close/>
              </a:path>
              <a:path w="449579" h="111759">
                <a:moveTo>
                  <a:pt x="90297" y="0"/>
                </a:moveTo>
                <a:lnTo>
                  <a:pt x="80899" y="0"/>
                </a:lnTo>
                <a:lnTo>
                  <a:pt x="80899" y="18034"/>
                </a:lnTo>
                <a:lnTo>
                  <a:pt x="45465" y="18034"/>
                </a:lnTo>
                <a:lnTo>
                  <a:pt x="45465" y="25908"/>
                </a:lnTo>
                <a:lnTo>
                  <a:pt x="80899" y="25908"/>
                </a:lnTo>
                <a:lnTo>
                  <a:pt x="80899" y="58166"/>
                </a:lnTo>
                <a:lnTo>
                  <a:pt x="90297" y="58166"/>
                </a:lnTo>
                <a:lnTo>
                  <a:pt x="90297" y="0"/>
                </a:lnTo>
                <a:close/>
              </a:path>
              <a:path w="449579" h="111759">
                <a:moveTo>
                  <a:pt x="9525" y="4826"/>
                </a:moveTo>
                <a:lnTo>
                  <a:pt x="0" y="4826"/>
                </a:lnTo>
                <a:lnTo>
                  <a:pt x="0" y="53213"/>
                </a:lnTo>
                <a:lnTo>
                  <a:pt x="18161" y="53213"/>
                </a:lnTo>
                <a:lnTo>
                  <a:pt x="24891" y="53086"/>
                </a:lnTo>
                <a:lnTo>
                  <a:pt x="39115" y="52578"/>
                </a:lnTo>
                <a:lnTo>
                  <a:pt x="46227" y="52070"/>
                </a:lnTo>
                <a:lnTo>
                  <a:pt x="52704" y="51181"/>
                </a:lnTo>
                <a:lnTo>
                  <a:pt x="59309" y="50419"/>
                </a:lnTo>
                <a:lnTo>
                  <a:pt x="64262" y="49657"/>
                </a:lnTo>
                <a:lnTo>
                  <a:pt x="67563" y="48895"/>
                </a:lnTo>
                <a:lnTo>
                  <a:pt x="67563" y="45339"/>
                </a:lnTo>
                <a:lnTo>
                  <a:pt x="9525" y="45339"/>
                </a:lnTo>
                <a:lnTo>
                  <a:pt x="9525" y="4826"/>
                </a:lnTo>
                <a:close/>
              </a:path>
              <a:path w="449579" h="111759">
                <a:moveTo>
                  <a:pt x="67563" y="41148"/>
                </a:moveTo>
                <a:lnTo>
                  <a:pt x="9525" y="45339"/>
                </a:lnTo>
                <a:lnTo>
                  <a:pt x="67563" y="45339"/>
                </a:lnTo>
                <a:lnTo>
                  <a:pt x="67563" y="41148"/>
                </a:lnTo>
                <a:close/>
              </a:path>
              <a:path w="449579" h="111759">
                <a:moveTo>
                  <a:pt x="167004" y="635"/>
                </a:moveTo>
                <a:lnTo>
                  <a:pt x="156972" y="635"/>
                </a:lnTo>
                <a:lnTo>
                  <a:pt x="156972" y="7874"/>
                </a:lnTo>
                <a:lnTo>
                  <a:pt x="155575" y="11176"/>
                </a:lnTo>
                <a:lnTo>
                  <a:pt x="152780" y="14478"/>
                </a:lnTo>
                <a:lnTo>
                  <a:pt x="149987" y="17907"/>
                </a:lnTo>
                <a:lnTo>
                  <a:pt x="146303" y="20955"/>
                </a:lnTo>
                <a:lnTo>
                  <a:pt x="113664" y="34544"/>
                </a:lnTo>
                <a:lnTo>
                  <a:pt x="119252" y="40894"/>
                </a:lnTo>
                <a:lnTo>
                  <a:pt x="145796" y="30734"/>
                </a:lnTo>
                <a:lnTo>
                  <a:pt x="149987" y="28321"/>
                </a:lnTo>
                <a:lnTo>
                  <a:pt x="153670" y="25654"/>
                </a:lnTo>
                <a:lnTo>
                  <a:pt x="156590" y="22733"/>
                </a:lnTo>
                <a:lnTo>
                  <a:pt x="159638" y="19939"/>
                </a:lnTo>
                <a:lnTo>
                  <a:pt x="161416" y="17399"/>
                </a:lnTo>
                <a:lnTo>
                  <a:pt x="162051" y="15367"/>
                </a:lnTo>
                <a:lnTo>
                  <a:pt x="171887" y="15367"/>
                </a:lnTo>
                <a:lnTo>
                  <a:pt x="171196" y="14478"/>
                </a:lnTo>
                <a:lnTo>
                  <a:pt x="168401" y="11176"/>
                </a:lnTo>
                <a:lnTo>
                  <a:pt x="167004" y="7874"/>
                </a:lnTo>
                <a:lnTo>
                  <a:pt x="167004" y="635"/>
                </a:lnTo>
                <a:close/>
              </a:path>
              <a:path w="449579" h="111759">
                <a:moveTo>
                  <a:pt x="171887" y="15367"/>
                </a:moveTo>
                <a:lnTo>
                  <a:pt x="162051" y="15367"/>
                </a:lnTo>
                <a:lnTo>
                  <a:pt x="162560" y="17399"/>
                </a:lnTo>
                <a:lnTo>
                  <a:pt x="164337" y="19939"/>
                </a:lnTo>
                <a:lnTo>
                  <a:pt x="170307" y="25654"/>
                </a:lnTo>
                <a:lnTo>
                  <a:pt x="173862" y="28321"/>
                </a:lnTo>
                <a:lnTo>
                  <a:pt x="178180" y="30734"/>
                </a:lnTo>
                <a:lnTo>
                  <a:pt x="182879" y="33655"/>
                </a:lnTo>
                <a:lnTo>
                  <a:pt x="187833" y="35814"/>
                </a:lnTo>
                <a:lnTo>
                  <a:pt x="198120" y="39116"/>
                </a:lnTo>
                <a:lnTo>
                  <a:pt x="202057" y="40259"/>
                </a:lnTo>
                <a:lnTo>
                  <a:pt x="204597" y="40894"/>
                </a:lnTo>
                <a:lnTo>
                  <a:pt x="210312" y="34544"/>
                </a:lnTo>
                <a:lnTo>
                  <a:pt x="208152" y="34163"/>
                </a:lnTo>
                <a:lnTo>
                  <a:pt x="192404" y="29083"/>
                </a:lnTo>
                <a:lnTo>
                  <a:pt x="186943" y="26543"/>
                </a:lnTo>
                <a:lnTo>
                  <a:pt x="181990" y="23622"/>
                </a:lnTo>
                <a:lnTo>
                  <a:pt x="177546" y="20955"/>
                </a:lnTo>
                <a:lnTo>
                  <a:pt x="173862" y="17907"/>
                </a:lnTo>
                <a:lnTo>
                  <a:pt x="171887" y="15367"/>
                </a:lnTo>
                <a:close/>
              </a:path>
              <a:path w="449579" h="111759">
                <a:moveTo>
                  <a:pt x="431038" y="0"/>
                </a:moveTo>
                <a:lnTo>
                  <a:pt x="421639" y="0"/>
                </a:lnTo>
                <a:lnTo>
                  <a:pt x="421639" y="111252"/>
                </a:lnTo>
                <a:lnTo>
                  <a:pt x="431038" y="111252"/>
                </a:lnTo>
                <a:lnTo>
                  <a:pt x="431038" y="53340"/>
                </a:lnTo>
                <a:lnTo>
                  <a:pt x="449072" y="53340"/>
                </a:lnTo>
                <a:lnTo>
                  <a:pt x="449072" y="45339"/>
                </a:lnTo>
                <a:lnTo>
                  <a:pt x="431038" y="45339"/>
                </a:lnTo>
                <a:lnTo>
                  <a:pt x="431038" y="0"/>
                </a:lnTo>
                <a:close/>
              </a:path>
              <a:path w="449579" h="111759">
                <a:moveTo>
                  <a:pt x="321563" y="0"/>
                </a:moveTo>
                <a:lnTo>
                  <a:pt x="312038" y="0"/>
                </a:lnTo>
                <a:lnTo>
                  <a:pt x="312038" y="111252"/>
                </a:lnTo>
                <a:lnTo>
                  <a:pt x="321563" y="111252"/>
                </a:lnTo>
                <a:lnTo>
                  <a:pt x="32156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231004" y="6866436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87958" y="702284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3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3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8113" y="6989191"/>
            <a:ext cx="572770" cy="111760"/>
          </a:xfrm>
          <a:custGeom>
            <a:avLst/>
            <a:gdLst/>
            <a:ahLst/>
            <a:cxnLst/>
            <a:rect l="l" t="t" r="r" b="b"/>
            <a:pathLst>
              <a:path w="572769" h="111759">
                <a:moveTo>
                  <a:pt x="209804" y="68706"/>
                </a:moveTo>
                <a:lnTo>
                  <a:pt x="128854" y="68706"/>
                </a:lnTo>
                <a:lnTo>
                  <a:pt x="128854" y="109981"/>
                </a:lnTo>
                <a:lnTo>
                  <a:pt x="209804" y="109981"/>
                </a:lnTo>
                <a:lnTo>
                  <a:pt x="209804" y="102234"/>
                </a:lnTo>
                <a:lnTo>
                  <a:pt x="138214" y="102234"/>
                </a:lnTo>
                <a:lnTo>
                  <a:pt x="138214" y="76580"/>
                </a:lnTo>
                <a:lnTo>
                  <a:pt x="209804" y="76580"/>
                </a:lnTo>
                <a:lnTo>
                  <a:pt x="209804" y="68706"/>
                </a:lnTo>
                <a:close/>
              </a:path>
              <a:path w="572769" h="111759">
                <a:moveTo>
                  <a:pt x="209804" y="76580"/>
                </a:moveTo>
                <a:lnTo>
                  <a:pt x="200444" y="76580"/>
                </a:lnTo>
                <a:lnTo>
                  <a:pt x="200444" y="102234"/>
                </a:lnTo>
                <a:lnTo>
                  <a:pt x="209804" y="102234"/>
                </a:lnTo>
                <a:lnTo>
                  <a:pt x="209804" y="76580"/>
                </a:lnTo>
                <a:close/>
              </a:path>
              <a:path w="572769" h="111759">
                <a:moveTo>
                  <a:pt x="485749" y="75183"/>
                </a:moveTo>
                <a:lnTo>
                  <a:pt x="476351" y="75183"/>
                </a:lnTo>
                <a:lnTo>
                  <a:pt x="476351" y="108838"/>
                </a:lnTo>
                <a:lnTo>
                  <a:pt x="561695" y="108838"/>
                </a:lnTo>
                <a:lnTo>
                  <a:pt x="561695" y="100964"/>
                </a:lnTo>
                <a:lnTo>
                  <a:pt x="485749" y="100964"/>
                </a:lnTo>
                <a:lnTo>
                  <a:pt x="485749" y="75183"/>
                </a:lnTo>
                <a:close/>
              </a:path>
              <a:path w="572769" h="111759">
                <a:moveTo>
                  <a:pt x="572490" y="57149"/>
                </a:moveTo>
                <a:lnTo>
                  <a:pt x="461111" y="57149"/>
                </a:lnTo>
                <a:lnTo>
                  <a:pt x="461111" y="65023"/>
                </a:lnTo>
                <a:lnTo>
                  <a:pt x="572490" y="65023"/>
                </a:lnTo>
                <a:lnTo>
                  <a:pt x="572490" y="57149"/>
                </a:lnTo>
                <a:close/>
              </a:path>
              <a:path w="572769" h="111759">
                <a:moveTo>
                  <a:pt x="305269" y="13334"/>
                </a:moveTo>
                <a:lnTo>
                  <a:pt x="275666" y="13334"/>
                </a:lnTo>
                <a:lnTo>
                  <a:pt x="275666" y="20954"/>
                </a:lnTo>
                <a:lnTo>
                  <a:pt x="294894" y="20954"/>
                </a:lnTo>
                <a:lnTo>
                  <a:pt x="294728" y="24891"/>
                </a:lnTo>
                <a:lnTo>
                  <a:pt x="293992" y="30225"/>
                </a:lnTo>
                <a:lnTo>
                  <a:pt x="291376" y="43814"/>
                </a:lnTo>
                <a:lnTo>
                  <a:pt x="289115" y="50545"/>
                </a:lnTo>
                <a:lnTo>
                  <a:pt x="285915" y="57403"/>
                </a:lnTo>
                <a:lnTo>
                  <a:pt x="282790" y="64261"/>
                </a:lnTo>
                <a:lnTo>
                  <a:pt x="262509" y="90804"/>
                </a:lnTo>
                <a:lnTo>
                  <a:pt x="270738" y="94868"/>
                </a:lnTo>
                <a:lnTo>
                  <a:pt x="273939" y="91947"/>
                </a:lnTo>
                <a:lnTo>
                  <a:pt x="277901" y="87248"/>
                </a:lnTo>
                <a:lnTo>
                  <a:pt x="282625" y="80644"/>
                </a:lnTo>
                <a:lnTo>
                  <a:pt x="287350" y="74167"/>
                </a:lnTo>
                <a:lnTo>
                  <a:pt x="303999" y="27939"/>
                </a:lnTo>
                <a:lnTo>
                  <a:pt x="305015" y="20192"/>
                </a:lnTo>
                <a:lnTo>
                  <a:pt x="305269" y="13334"/>
                </a:lnTo>
                <a:close/>
              </a:path>
              <a:path w="572769" h="111759">
                <a:moveTo>
                  <a:pt x="270992" y="13334"/>
                </a:moveTo>
                <a:lnTo>
                  <a:pt x="237972" y="13334"/>
                </a:lnTo>
                <a:lnTo>
                  <a:pt x="237972" y="20954"/>
                </a:lnTo>
                <a:lnTo>
                  <a:pt x="260616" y="20954"/>
                </a:lnTo>
                <a:lnTo>
                  <a:pt x="260362" y="24256"/>
                </a:lnTo>
                <a:lnTo>
                  <a:pt x="259842" y="28574"/>
                </a:lnTo>
                <a:lnTo>
                  <a:pt x="259029" y="33908"/>
                </a:lnTo>
                <a:lnTo>
                  <a:pt x="258229" y="39369"/>
                </a:lnTo>
                <a:lnTo>
                  <a:pt x="256362" y="45465"/>
                </a:lnTo>
                <a:lnTo>
                  <a:pt x="253349" y="52323"/>
                </a:lnTo>
                <a:lnTo>
                  <a:pt x="250113" y="59943"/>
                </a:lnTo>
                <a:lnTo>
                  <a:pt x="246316" y="66547"/>
                </a:lnTo>
                <a:lnTo>
                  <a:pt x="237718" y="77469"/>
                </a:lnTo>
                <a:lnTo>
                  <a:pt x="234099" y="81533"/>
                </a:lnTo>
                <a:lnTo>
                  <a:pt x="231140" y="84327"/>
                </a:lnTo>
                <a:lnTo>
                  <a:pt x="239242" y="88264"/>
                </a:lnTo>
                <a:lnTo>
                  <a:pt x="264579" y="48386"/>
                </a:lnTo>
                <a:lnTo>
                  <a:pt x="270649" y="19303"/>
                </a:lnTo>
                <a:lnTo>
                  <a:pt x="270992" y="13334"/>
                </a:lnTo>
                <a:close/>
              </a:path>
              <a:path w="572769" h="111759">
                <a:moveTo>
                  <a:pt x="391515" y="20573"/>
                </a:moveTo>
                <a:lnTo>
                  <a:pt x="381228" y="20573"/>
                </a:lnTo>
                <a:lnTo>
                  <a:pt x="381228" y="36702"/>
                </a:lnTo>
                <a:lnTo>
                  <a:pt x="380212" y="42798"/>
                </a:lnTo>
                <a:lnTo>
                  <a:pt x="378053" y="49021"/>
                </a:lnTo>
                <a:lnTo>
                  <a:pt x="375894" y="55371"/>
                </a:lnTo>
                <a:lnTo>
                  <a:pt x="373100" y="60832"/>
                </a:lnTo>
                <a:lnTo>
                  <a:pt x="369798" y="65531"/>
                </a:lnTo>
                <a:lnTo>
                  <a:pt x="366623" y="69849"/>
                </a:lnTo>
                <a:lnTo>
                  <a:pt x="363067" y="73786"/>
                </a:lnTo>
                <a:lnTo>
                  <a:pt x="358876" y="77215"/>
                </a:lnTo>
                <a:lnTo>
                  <a:pt x="354812" y="80644"/>
                </a:lnTo>
                <a:lnTo>
                  <a:pt x="351002" y="83438"/>
                </a:lnTo>
                <a:lnTo>
                  <a:pt x="347446" y="85470"/>
                </a:lnTo>
                <a:lnTo>
                  <a:pt x="355193" y="91947"/>
                </a:lnTo>
                <a:lnTo>
                  <a:pt x="358241" y="90042"/>
                </a:lnTo>
                <a:lnTo>
                  <a:pt x="361543" y="87502"/>
                </a:lnTo>
                <a:lnTo>
                  <a:pt x="365099" y="84200"/>
                </a:lnTo>
                <a:lnTo>
                  <a:pt x="368655" y="81025"/>
                </a:lnTo>
                <a:lnTo>
                  <a:pt x="386308" y="52704"/>
                </a:lnTo>
                <a:lnTo>
                  <a:pt x="395579" y="52704"/>
                </a:lnTo>
                <a:lnTo>
                  <a:pt x="394309" y="48640"/>
                </a:lnTo>
                <a:lnTo>
                  <a:pt x="392404" y="42671"/>
                </a:lnTo>
                <a:lnTo>
                  <a:pt x="391515" y="36702"/>
                </a:lnTo>
                <a:lnTo>
                  <a:pt x="391515" y="20573"/>
                </a:lnTo>
                <a:close/>
              </a:path>
              <a:path w="572769" h="111759">
                <a:moveTo>
                  <a:pt x="395579" y="52704"/>
                </a:moveTo>
                <a:lnTo>
                  <a:pt x="386308" y="52704"/>
                </a:lnTo>
                <a:lnTo>
                  <a:pt x="386943" y="54736"/>
                </a:lnTo>
                <a:lnTo>
                  <a:pt x="410565" y="85597"/>
                </a:lnTo>
                <a:lnTo>
                  <a:pt x="413105" y="87502"/>
                </a:lnTo>
                <a:lnTo>
                  <a:pt x="415137" y="88772"/>
                </a:lnTo>
                <a:lnTo>
                  <a:pt x="421614" y="81279"/>
                </a:lnTo>
                <a:lnTo>
                  <a:pt x="418820" y="79882"/>
                </a:lnTo>
                <a:lnTo>
                  <a:pt x="415772" y="77850"/>
                </a:lnTo>
                <a:lnTo>
                  <a:pt x="396214" y="54736"/>
                </a:lnTo>
                <a:lnTo>
                  <a:pt x="395579" y="52704"/>
                </a:lnTo>
                <a:close/>
              </a:path>
              <a:path w="572769" h="111759">
                <a:moveTo>
                  <a:pt x="418693" y="12699"/>
                </a:moveTo>
                <a:lnTo>
                  <a:pt x="354431" y="12699"/>
                </a:lnTo>
                <a:lnTo>
                  <a:pt x="354431" y="20573"/>
                </a:lnTo>
                <a:lnTo>
                  <a:pt x="418693" y="20573"/>
                </a:lnTo>
                <a:lnTo>
                  <a:pt x="418693" y="12699"/>
                </a:lnTo>
                <a:close/>
              </a:path>
              <a:path w="572769" h="111759">
                <a:moveTo>
                  <a:pt x="44018" y="20573"/>
                </a:moveTo>
                <a:lnTo>
                  <a:pt x="33769" y="20573"/>
                </a:lnTo>
                <a:lnTo>
                  <a:pt x="33769" y="36702"/>
                </a:lnTo>
                <a:lnTo>
                  <a:pt x="32702" y="42798"/>
                </a:lnTo>
                <a:lnTo>
                  <a:pt x="30543" y="49021"/>
                </a:lnTo>
                <a:lnTo>
                  <a:pt x="28397" y="55371"/>
                </a:lnTo>
                <a:lnTo>
                  <a:pt x="25641" y="60832"/>
                </a:lnTo>
                <a:lnTo>
                  <a:pt x="0" y="85470"/>
                </a:lnTo>
                <a:lnTo>
                  <a:pt x="7721" y="91947"/>
                </a:lnTo>
                <a:lnTo>
                  <a:pt x="10756" y="90042"/>
                </a:lnTo>
                <a:lnTo>
                  <a:pt x="14058" y="87502"/>
                </a:lnTo>
                <a:lnTo>
                  <a:pt x="17653" y="84200"/>
                </a:lnTo>
                <a:lnTo>
                  <a:pt x="21234" y="81025"/>
                </a:lnTo>
                <a:lnTo>
                  <a:pt x="38836" y="52704"/>
                </a:lnTo>
                <a:lnTo>
                  <a:pt x="48133" y="52704"/>
                </a:lnTo>
                <a:lnTo>
                  <a:pt x="44970" y="42671"/>
                </a:lnTo>
                <a:lnTo>
                  <a:pt x="44018" y="36702"/>
                </a:lnTo>
                <a:lnTo>
                  <a:pt x="44018" y="20573"/>
                </a:lnTo>
                <a:close/>
              </a:path>
              <a:path w="572769" h="111759">
                <a:moveTo>
                  <a:pt x="48133" y="52704"/>
                </a:moveTo>
                <a:lnTo>
                  <a:pt x="38836" y="52704"/>
                </a:lnTo>
                <a:lnTo>
                  <a:pt x="39420" y="54736"/>
                </a:lnTo>
                <a:lnTo>
                  <a:pt x="63042" y="85597"/>
                </a:lnTo>
                <a:lnTo>
                  <a:pt x="67678" y="88772"/>
                </a:lnTo>
                <a:lnTo>
                  <a:pt x="74129" y="81279"/>
                </a:lnTo>
                <a:lnTo>
                  <a:pt x="71348" y="79882"/>
                </a:lnTo>
                <a:lnTo>
                  <a:pt x="68262" y="77850"/>
                </a:lnTo>
                <a:lnTo>
                  <a:pt x="48768" y="54736"/>
                </a:lnTo>
                <a:lnTo>
                  <a:pt x="48133" y="52704"/>
                </a:lnTo>
                <a:close/>
              </a:path>
              <a:path w="572769" h="111759">
                <a:moveTo>
                  <a:pt x="71221" y="12699"/>
                </a:moveTo>
                <a:lnTo>
                  <a:pt x="6959" y="12699"/>
                </a:lnTo>
                <a:lnTo>
                  <a:pt x="6959" y="20573"/>
                </a:lnTo>
                <a:lnTo>
                  <a:pt x="71221" y="20573"/>
                </a:lnTo>
                <a:lnTo>
                  <a:pt x="71221" y="12699"/>
                </a:lnTo>
                <a:close/>
              </a:path>
              <a:path w="572769" h="111759">
                <a:moveTo>
                  <a:pt x="224993" y="46227"/>
                </a:moveTo>
                <a:lnTo>
                  <a:pt x="113677" y="46227"/>
                </a:lnTo>
                <a:lnTo>
                  <a:pt x="113677" y="54101"/>
                </a:lnTo>
                <a:lnTo>
                  <a:pt x="224993" y="54101"/>
                </a:lnTo>
                <a:lnTo>
                  <a:pt x="224993" y="46227"/>
                </a:lnTo>
                <a:close/>
              </a:path>
              <a:path w="572769" h="111759">
                <a:moveTo>
                  <a:pt x="212217" y="5333"/>
                </a:moveTo>
                <a:lnTo>
                  <a:pt x="127088" y="5333"/>
                </a:lnTo>
                <a:lnTo>
                  <a:pt x="127088" y="13207"/>
                </a:lnTo>
                <a:lnTo>
                  <a:pt x="201333" y="13207"/>
                </a:lnTo>
                <a:lnTo>
                  <a:pt x="200748" y="18922"/>
                </a:lnTo>
                <a:lnTo>
                  <a:pt x="199771" y="25272"/>
                </a:lnTo>
                <a:lnTo>
                  <a:pt x="196100" y="43560"/>
                </a:lnTo>
                <a:lnTo>
                  <a:pt x="195516" y="46227"/>
                </a:lnTo>
                <a:lnTo>
                  <a:pt x="205130" y="46227"/>
                </a:lnTo>
                <a:lnTo>
                  <a:pt x="205549" y="44703"/>
                </a:lnTo>
                <a:lnTo>
                  <a:pt x="206121" y="42290"/>
                </a:lnTo>
                <a:lnTo>
                  <a:pt x="206832" y="38988"/>
                </a:lnTo>
                <a:lnTo>
                  <a:pt x="207556" y="35813"/>
                </a:lnTo>
                <a:lnTo>
                  <a:pt x="208254" y="32257"/>
                </a:lnTo>
                <a:lnTo>
                  <a:pt x="208927" y="28574"/>
                </a:lnTo>
                <a:lnTo>
                  <a:pt x="209677" y="24637"/>
                </a:lnTo>
                <a:lnTo>
                  <a:pt x="210337" y="20827"/>
                </a:lnTo>
                <a:lnTo>
                  <a:pt x="211458" y="13207"/>
                </a:lnTo>
                <a:lnTo>
                  <a:pt x="211874" y="9524"/>
                </a:lnTo>
                <a:lnTo>
                  <a:pt x="212217" y="5333"/>
                </a:lnTo>
                <a:close/>
              </a:path>
              <a:path w="572769" h="111759">
                <a:moveTo>
                  <a:pt x="485876" y="888"/>
                </a:moveTo>
                <a:lnTo>
                  <a:pt x="476224" y="888"/>
                </a:lnTo>
                <a:lnTo>
                  <a:pt x="476224" y="39877"/>
                </a:lnTo>
                <a:lnTo>
                  <a:pt x="558647" y="39877"/>
                </a:lnTo>
                <a:lnTo>
                  <a:pt x="558647" y="32003"/>
                </a:lnTo>
                <a:lnTo>
                  <a:pt x="485876" y="32003"/>
                </a:lnTo>
                <a:lnTo>
                  <a:pt x="485876" y="888"/>
                </a:lnTo>
                <a:close/>
              </a:path>
              <a:path w="572769" h="111759">
                <a:moveTo>
                  <a:pt x="448919" y="0"/>
                </a:moveTo>
                <a:lnTo>
                  <a:pt x="439394" y="0"/>
                </a:lnTo>
                <a:lnTo>
                  <a:pt x="439394" y="111251"/>
                </a:lnTo>
                <a:lnTo>
                  <a:pt x="448919" y="111251"/>
                </a:lnTo>
                <a:lnTo>
                  <a:pt x="448919" y="0"/>
                </a:lnTo>
                <a:close/>
              </a:path>
              <a:path w="572769" h="111759">
                <a:moveTo>
                  <a:pt x="329158" y="0"/>
                </a:moveTo>
                <a:lnTo>
                  <a:pt x="319633" y="0"/>
                </a:lnTo>
                <a:lnTo>
                  <a:pt x="319633" y="111251"/>
                </a:lnTo>
                <a:lnTo>
                  <a:pt x="329158" y="111251"/>
                </a:lnTo>
                <a:lnTo>
                  <a:pt x="329158" y="55752"/>
                </a:lnTo>
                <a:lnTo>
                  <a:pt x="345541" y="55752"/>
                </a:lnTo>
                <a:lnTo>
                  <a:pt x="345541" y="47497"/>
                </a:lnTo>
                <a:lnTo>
                  <a:pt x="329158" y="47497"/>
                </a:lnTo>
                <a:lnTo>
                  <a:pt x="329158" y="0"/>
                </a:lnTo>
                <a:close/>
              </a:path>
              <a:path w="572769" h="111759">
                <a:moveTo>
                  <a:pt x="101447" y="0"/>
                </a:moveTo>
                <a:lnTo>
                  <a:pt x="91960" y="0"/>
                </a:lnTo>
                <a:lnTo>
                  <a:pt x="91960" y="111251"/>
                </a:lnTo>
                <a:lnTo>
                  <a:pt x="101447" y="111251"/>
                </a:lnTo>
                <a:lnTo>
                  <a:pt x="10144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96008" y="6988682"/>
            <a:ext cx="219583" cy="113792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867789" y="6989191"/>
            <a:ext cx="798830" cy="113664"/>
          </a:xfrm>
          <a:custGeom>
            <a:avLst/>
            <a:gdLst/>
            <a:ahLst/>
            <a:cxnLst/>
            <a:rect l="l" t="t" r="r" b="b"/>
            <a:pathLst>
              <a:path w="798830" h="113665">
                <a:moveTo>
                  <a:pt x="291846" y="70357"/>
                </a:moveTo>
                <a:lnTo>
                  <a:pt x="254254" y="80517"/>
                </a:lnTo>
                <a:lnTo>
                  <a:pt x="250698" y="85724"/>
                </a:lnTo>
                <a:lnTo>
                  <a:pt x="250698" y="98170"/>
                </a:lnTo>
                <a:lnTo>
                  <a:pt x="291846" y="113410"/>
                </a:lnTo>
                <a:lnTo>
                  <a:pt x="301253" y="113031"/>
                </a:lnTo>
                <a:lnTo>
                  <a:pt x="309483" y="111902"/>
                </a:lnTo>
                <a:lnTo>
                  <a:pt x="316545" y="110035"/>
                </a:lnTo>
                <a:lnTo>
                  <a:pt x="322453" y="107441"/>
                </a:lnTo>
                <a:lnTo>
                  <a:pt x="325072" y="105917"/>
                </a:lnTo>
                <a:lnTo>
                  <a:pt x="282702" y="105917"/>
                </a:lnTo>
                <a:lnTo>
                  <a:pt x="275209" y="104647"/>
                </a:lnTo>
                <a:lnTo>
                  <a:pt x="269494" y="102107"/>
                </a:lnTo>
                <a:lnTo>
                  <a:pt x="263652" y="99694"/>
                </a:lnTo>
                <a:lnTo>
                  <a:pt x="260731" y="96265"/>
                </a:lnTo>
                <a:lnTo>
                  <a:pt x="260731" y="87629"/>
                </a:lnTo>
                <a:lnTo>
                  <a:pt x="263652" y="84200"/>
                </a:lnTo>
                <a:lnTo>
                  <a:pt x="269494" y="81787"/>
                </a:lnTo>
                <a:lnTo>
                  <a:pt x="275209" y="79247"/>
                </a:lnTo>
                <a:lnTo>
                  <a:pt x="282702" y="77977"/>
                </a:lnTo>
                <a:lnTo>
                  <a:pt x="325072" y="77977"/>
                </a:lnTo>
                <a:lnTo>
                  <a:pt x="322453" y="76453"/>
                </a:lnTo>
                <a:lnTo>
                  <a:pt x="316545" y="73786"/>
                </a:lnTo>
                <a:lnTo>
                  <a:pt x="309483" y="71881"/>
                </a:lnTo>
                <a:lnTo>
                  <a:pt x="301253" y="70738"/>
                </a:lnTo>
                <a:lnTo>
                  <a:pt x="291846" y="70357"/>
                </a:lnTo>
                <a:close/>
              </a:path>
              <a:path w="798830" h="113665">
                <a:moveTo>
                  <a:pt x="325072" y="77977"/>
                </a:moveTo>
                <a:lnTo>
                  <a:pt x="300863" y="77977"/>
                </a:lnTo>
                <a:lnTo>
                  <a:pt x="308356" y="79247"/>
                </a:lnTo>
                <a:lnTo>
                  <a:pt x="314198" y="81787"/>
                </a:lnTo>
                <a:lnTo>
                  <a:pt x="319913" y="84200"/>
                </a:lnTo>
                <a:lnTo>
                  <a:pt x="322834" y="87629"/>
                </a:lnTo>
                <a:lnTo>
                  <a:pt x="322834" y="96265"/>
                </a:lnTo>
                <a:lnTo>
                  <a:pt x="319913" y="99694"/>
                </a:lnTo>
                <a:lnTo>
                  <a:pt x="314198" y="102107"/>
                </a:lnTo>
                <a:lnTo>
                  <a:pt x="308356" y="104647"/>
                </a:lnTo>
                <a:lnTo>
                  <a:pt x="300863" y="105917"/>
                </a:lnTo>
                <a:lnTo>
                  <a:pt x="325072" y="105917"/>
                </a:lnTo>
                <a:lnTo>
                  <a:pt x="329438" y="103377"/>
                </a:lnTo>
                <a:lnTo>
                  <a:pt x="332994" y="98170"/>
                </a:lnTo>
                <a:lnTo>
                  <a:pt x="332994" y="85724"/>
                </a:lnTo>
                <a:lnTo>
                  <a:pt x="329438" y="80517"/>
                </a:lnTo>
                <a:lnTo>
                  <a:pt x="325072" y="77977"/>
                </a:lnTo>
                <a:close/>
              </a:path>
              <a:path w="798830" h="113665">
                <a:moveTo>
                  <a:pt x="496443" y="74167"/>
                </a:moveTo>
                <a:lnTo>
                  <a:pt x="487044" y="74167"/>
                </a:lnTo>
                <a:lnTo>
                  <a:pt x="487044" y="108838"/>
                </a:lnTo>
                <a:lnTo>
                  <a:pt x="567690" y="108838"/>
                </a:lnTo>
                <a:lnTo>
                  <a:pt x="567690" y="101091"/>
                </a:lnTo>
                <a:lnTo>
                  <a:pt x="496443" y="101091"/>
                </a:lnTo>
                <a:lnTo>
                  <a:pt x="496443" y="74167"/>
                </a:lnTo>
                <a:close/>
              </a:path>
              <a:path w="798830" h="113665">
                <a:moveTo>
                  <a:pt x="564769" y="0"/>
                </a:moveTo>
                <a:lnTo>
                  <a:pt x="555371" y="0"/>
                </a:lnTo>
                <a:lnTo>
                  <a:pt x="555371" y="80771"/>
                </a:lnTo>
                <a:lnTo>
                  <a:pt x="564769" y="80771"/>
                </a:lnTo>
                <a:lnTo>
                  <a:pt x="564769" y="0"/>
                </a:lnTo>
                <a:close/>
              </a:path>
              <a:path w="798830" h="113665">
                <a:moveTo>
                  <a:pt x="508127" y="3936"/>
                </a:moveTo>
                <a:lnTo>
                  <a:pt x="490347" y="3936"/>
                </a:lnTo>
                <a:lnTo>
                  <a:pt x="482981" y="6730"/>
                </a:lnTo>
                <a:lnTo>
                  <a:pt x="477266" y="12191"/>
                </a:lnTo>
                <a:lnTo>
                  <a:pt x="471678" y="17779"/>
                </a:lnTo>
                <a:lnTo>
                  <a:pt x="468756" y="24383"/>
                </a:lnTo>
                <a:lnTo>
                  <a:pt x="468756" y="39877"/>
                </a:lnTo>
                <a:lnTo>
                  <a:pt x="471678" y="46481"/>
                </a:lnTo>
                <a:lnTo>
                  <a:pt x="477266" y="52069"/>
                </a:lnTo>
                <a:lnTo>
                  <a:pt x="482981" y="57530"/>
                </a:lnTo>
                <a:lnTo>
                  <a:pt x="490347" y="60324"/>
                </a:lnTo>
                <a:lnTo>
                  <a:pt x="508127" y="60324"/>
                </a:lnTo>
                <a:lnTo>
                  <a:pt x="515366" y="57530"/>
                </a:lnTo>
                <a:lnTo>
                  <a:pt x="521343" y="51815"/>
                </a:lnTo>
                <a:lnTo>
                  <a:pt x="492760" y="51815"/>
                </a:lnTo>
                <a:lnTo>
                  <a:pt x="487680" y="49910"/>
                </a:lnTo>
                <a:lnTo>
                  <a:pt x="480568" y="42290"/>
                </a:lnTo>
                <a:lnTo>
                  <a:pt x="478790" y="37591"/>
                </a:lnTo>
                <a:lnTo>
                  <a:pt x="478790" y="26669"/>
                </a:lnTo>
                <a:lnTo>
                  <a:pt x="480568" y="21970"/>
                </a:lnTo>
                <a:lnTo>
                  <a:pt x="484124" y="18033"/>
                </a:lnTo>
                <a:lnTo>
                  <a:pt x="487680" y="14223"/>
                </a:lnTo>
                <a:lnTo>
                  <a:pt x="492760" y="12318"/>
                </a:lnTo>
                <a:lnTo>
                  <a:pt x="521210" y="12318"/>
                </a:lnTo>
                <a:lnTo>
                  <a:pt x="515366" y="6730"/>
                </a:lnTo>
                <a:lnTo>
                  <a:pt x="508127" y="3936"/>
                </a:lnTo>
                <a:close/>
              </a:path>
              <a:path w="798830" h="113665">
                <a:moveTo>
                  <a:pt x="521210" y="12318"/>
                </a:moveTo>
                <a:lnTo>
                  <a:pt x="505968" y="12318"/>
                </a:lnTo>
                <a:lnTo>
                  <a:pt x="511048" y="14223"/>
                </a:lnTo>
                <a:lnTo>
                  <a:pt x="518033" y="21970"/>
                </a:lnTo>
                <a:lnTo>
                  <a:pt x="519684" y="26669"/>
                </a:lnTo>
                <a:lnTo>
                  <a:pt x="519684" y="37591"/>
                </a:lnTo>
                <a:lnTo>
                  <a:pt x="518033" y="42290"/>
                </a:lnTo>
                <a:lnTo>
                  <a:pt x="514477" y="46100"/>
                </a:lnTo>
                <a:lnTo>
                  <a:pt x="511048" y="49910"/>
                </a:lnTo>
                <a:lnTo>
                  <a:pt x="505968" y="51815"/>
                </a:lnTo>
                <a:lnTo>
                  <a:pt x="521343" y="51815"/>
                </a:lnTo>
                <a:lnTo>
                  <a:pt x="526923" y="46481"/>
                </a:lnTo>
                <a:lnTo>
                  <a:pt x="529717" y="39877"/>
                </a:lnTo>
                <a:lnTo>
                  <a:pt x="529717" y="24383"/>
                </a:lnTo>
                <a:lnTo>
                  <a:pt x="526923" y="17779"/>
                </a:lnTo>
                <a:lnTo>
                  <a:pt x="521210" y="12318"/>
                </a:lnTo>
                <a:close/>
              </a:path>
              <a:path w="798830" h="113665">
                <a:moveTo>
                  <a:pt x="212217" y="73786"/>
                </a:moveTo>
                <a:lnTo>
                  <a:pt x="134493" y="73786"/>
                </a:lnTo>
                <a:lnTo>
                  <a:pt x="134493" y="81406"/>
                </a:lnTo>
                <a:lnTo>
                  <a:pt x="202946" y="81406"/>
                </a:lnTo>
                <a:lnTo>
                  <a:pt x="202946" y="111251"/>
                </a:lnTo>
                <a:lnTo>
                  <a:pt x="212217" y="111251"/>
                </a:lnTo>
                <a:lnTo>
                  <a:pt x="212217" y="73786"/>
                </a:lnTo>
                <a:close/>
              </a:path>
              <a:path w="798830" h="113665">
                <a:moveTo>
                  <a:pt x="676402" y="65150"/>
                </a:moveTo>
                <a:lnTo>
                  <a:pt x="595376" y="65150"/>
                </a:lnTo>
                <a:lnTo>
                  <a:pt x="595376" y="72770"/>
                </a:lnTo>
                <a:lnTo>
                  <a:pt x="666242" y="72770"/>
                </a:lnTo>
                <a:lnTo>
                  <a:pt x="666242" y="83819"/>
                </a:lnTo>
                <a:lnTo>
                  <a:pt x="595376" y="83819"/>
                </a:lnTo>
                <a:lnTo>
                  <a:pt x="595376" y="109981"/>
                </a:lnTo>
                <a:lnTo>
                  <a:pt x="679069" y="109981"/>
                </a:lnTo>
                <a:lnTo>
                  <a:pt x="679069" y="102488"/>
                </a:lnTo>
                <a:lnTo>
                  <a:pt x="605409" y="102488"/>
                </a:lnTo>
                <a:lnTo>
                  <a:pt x="605409" y="91185"/>
                </a:lnTo>
                <a:lnTo>
                  <a:pt x="676402" y="91185"/>
                </a:lnTo>
                <a:lnTo>
                  <a:pt x="676402" y="65150"/>
                </a:lnTo>
                <a:close/>
              </a:path>
              <a:path w="798830" h="113665">
                <a:moveTo>
                  <a:pt x="691515" y="47243"/>
                </a:moveTo>
                <a:lnTo>
                  <a:pt x="580136" y="47243"/>
                </a:lnTo>
                <a:lnTo>
                  <a:pt x="580136" y="54736"/>
                </a:lnTo>
                <a:lnTo>
                  <a:pt x="691515" y="54736"/>
                </a:lnTo>
                <a:lnTo>
                  <a:pt x="691515" y="47243"/>
                </a:lnTo>
                <a:close/>
              </a:path>
              <a:path w="798830" h="113665">
                <a:moveTo>
                  <a:pt x="384429" y="10794"/>
                </a:moveTo>
                <a:lnTo>
                  <a:pt x="369697" y="10794"/>
                </a:lnTo>
                <a:lnTo>
                  <a:pt x="363600" y="14350"/>
                </a:lnTo>
                <a:lnTo>
                  <a:pt x="351536" y="51180"/>
                </a:lnTo>
                <a:lnTo>
                  <a:pt x="351987" y="60070"/>
                </a:lnTo>
                <a:lnTo>
                  <a:pt x="369697" y="91566"/>
                </a:lnTo>
                <a:lnTo>
                  <a:pt x="384429" y="91566"/>
                </a:lnTo>
                <a:lnTo>
                  <a:pt x="390652" y="88010"/>
                </a:lnTo>
                <a:lnTo>
                  <a:pt x="393867" y="83057"/>
                </a:lnTo>
                <a:lnTo>
                  <a:pt x="371983" y="83057"/>
                </a:lnTo>
                <a:lnTo>
                  <a:pt x="368173" y="80009"/>
                </a:lnTo>
                <a:lnTo>
                  <a:pt x="362657" y="67976"/>
                </a:lnTo>
                <a:lnTo>
                  <a:pt x="362561" y="67690"/>
                </a:lnTo>
                <a:lnTo>
                  <a:pt x="361188" y="60197"/>
                </a:lnTo>
                <a:lnTo>
                  <a:pt x="361188" y="42036"/>
                </a:lnTo>
                <a:lnTo>
                  <a:pt x="362585" y="34543"/>
                </a:lnTo>
                <a:lnTo>
                  <a:pt x="365379" y="28320"/>
                </a:lnTo>
                <a:lnTo>
                  <a:pt x="368173" y="22224"/>
                </a:lnTo>
                <a:lnTo>
                  <a:pt x="371983" y="19049"/>
                </a:lnTo>
                <a:lnTo>
                  <a:pt x="393702" y="19049"/>
                </a:lnTo>
                <a:lnTo>
                  <a:pt x="390652" y="14350"/>
                </a:lnTo>
                <a:lnTo>
                  <a:pt x="384429" y="10794"/>
                </a:lnTo>
                <a:close/>
              </a:path>
              <a:path w="798830" h="113665">
                <a:moveTo>
                  <a:pt x="393702" y="19049"/>
                </a:moveTo>
                <a:lnTo>
                  <a:pt x="382016" y="19049"/>
                </a:lnTo>
                <a:lnTo>
                  <a:pt x="385825" y="22224"/>
                </a:lnTo>
                <a:lnTo>
                  <a:pt x="388619" y="28320"/>
                </a:lnTo>
                <a:lnTo>
                  <a:pt x="391413" y="34543"/>
                </a:lnTo>
                <a:lnTo>
                  <a:pt x="392811" y="42036"/>
                </a:lnTo>
                <a:lnTo>
                  <a:pt x="392787" y="60197"/>
                </a:lnTo>
                <a:lnTo>
                  <a:pt x="391413" y="67690"/>
                </a:lnTo>
                <a:lnTo>
                  <a:pt x="388619" y="73913"/>
                </a:lnTo>
                <a:lnTo>
                  <a:pt x="385825" y="80009"/>
                </a:lnTo>
                <a:lnTo>
                  <a:pt x="382016" y="83057"/>
                </a:lnTo>
                <a:lnTo>
                  <a:pt x="393867" y="83057"/>
                </a:lnTo>
                <a:lnTo>
                  <a:pt x="402463" y="51180"/>
                </a:lnTo>
                <a:lnTo>
                  <a:pt x="402012" y="42271"/>
                </a:lnTo>
                <a:lnTo>
                  <a:pt x="400669" y="34385"/>
                </a:lnTo>
                <a:lnTo>
                  <a:pt x="398444" y="27499"/>
                </a:lnTo>
                <a:lnTo>
                  <a:pt x="395350" y="21589"/>
                </a:lnTo>
                <a:lnTo>
                  <a:pt x="393702" y="19049"/>
                </a:lnTo>
                <a:close/>
              </a:path>
              <a:path w="798830" h="113665">
                <a:moveTo>
                  <a:pt x="742950" y="8762"/>
                </a:moveTo>
                <a:lnTo>
                  <a:pt x="725297" y="8762"/>
                </a:lnTo>
                <a:lnTo>
                  <a:pt x="718312" y="12445"/>
                </a:lnTo>
                <a:lnTo>
                  <a:pt x="705104" y="49529"/>
                </a:lnTo>
                <a:lnTo>
                  <a:pt x="705600" y="58292"/>
                </a:lnTo>
                <a:lnTo>
                  <a:pt x="725297" y="90423"/>
                </a:lnTo>
                <a:lnTo>
                  <a:pt x="742950" y="90423"/>
                </a:lnTo>
                <a:lnTo>
                  <a:pt x="749935" y="86740"/>
                </a:lnTo>
                <a:lnTo>
                  <a:pt x="753232" y="81914"/>
                </a:lnTo>
                <a:lnTo>
                  <a:pt x="727963" y="81914"/>
                </a:lnTo>
                <a:lnTo>
                  <a:pt x="723138" y="78739"/>
                </a:lnTo>
                <a:lnTo>
                  <a:pt x="716365" y="66198"/>
                </a:lnTo>
                <a:lnTo>
                  <a:pt x="716252" y="65912"/>
                </a:lnTo>
                <a:lnTo>
                  <a:pt x="714629" y="58419"/>
                </a:lnTo>
                <a:lnTo>
                  <a:pt x="714629" y="40639"/>
                </a:lnTo>
                <a:lnTo>
                  <a:pt x="716280" y="33146"/>
                </a:lnTo>
                <a:lnTo>
                  <a:pt x="719709" y="26796"/>
                </a:lnTo>
                <a:lnTo>
                  <a:pt x="723138" y="20319"/>
                </a:lnTo>
                <a:lnTo>
                  <a:pt x="727963" y="17144"/>
                </a:lnTo>
                <a:lnTo>
                  <a:pt x="753256" y="17144"/>
                </a:lnTo>
                <a:lnTo>
                  <a:pt x="749935" y="12445"/>
                </a:lnTo>
                <a:lnTo>
                  <a:pt x="742950" y="8762"/>
                </a:lnTo>
                <a:close/>
              </a:path>
              <a:path w="798830" h="113665">
                <a:moveTo>
                  <a:pt x="753256" y="17144"/>
                </a:moveTo>
                <a:lnTo>
                  <a:pt x="740537" y="17144"/>
                </a:lnTo>
                <a:lnTo>
                  <a:pt x="745363" y="20319"/>
                </a:lnTo>
                <a:lnTo>
                  <a:pt x="748665" y="26796"/>
                </a:lnTo>
                <a:lnTo>
                  <a:pt x="751967" y="33146"/>
                </a:lnTo>
                <a:lnTo>
                  <a:pt x="753744" y="40639"/>
                </a:lnTo>
                <a:lnTo>
                  <a:pt x="753715" y="58419"/>
                </a:lnTo>
                <a:lnTo>
                  <a:pt x="751967" y="65912"/>
                </a:lnTo>
                <a:lnTo>
                  <a:pt x="748256" y="73175"/>
                </a:lnTo>
                <a:lnTo>
                  <a:pt x="745363" y="78739"/>
                </a:lnTo>
                <a:lnTo>
                  <a:pt x="740537" y="81914"/>
                </a:lnTo>
                <a:lnTo>
                  <a:pt x="753232" y="81914"/>
                </a:lnTo>
                <a:lnTo>
                  <a:pt x="763016" y="49529"/>
                </a:lnTo>
                <a:lnTo>
                  <a:pt x="762535" y="40743"/>
                </a:lnTo>
                <a:lnTo>
                  <a:pt x="761079" y="32861"/>
                </a:lnTo>
                <a:lnTo>
                  <a:pt x="758622" y="25884"/>
                </a:lnTo>
                <a:lnTo>
                  <a:pt x="755142" y="19811"/>
                </a:lnTo>
                <a:lnTo>
                  <a:pt x="753256" y="17144"/>
                </a:lnTo>
                <a:close/>
              </a:path>
              <a:path w="798830" h="113665">
                <a:moveTo>
                  <a:pt x="179831" y="8254"/>
                </a:moveTo>
                <a:lnTo>
                  <a:pt x="125222" y="8254"/>
                </a:lnTo>
                <a:lnTo>
                  <a:pt x="125222" y="15874"/>
                </a:lnTo>
                <a:lnTo>
                  <a:pt x="168656" y="15874"/>
                </a:lnTo>
                <a:lnTo>
                  <a:pt x="168275" y="18922"/>
                </a:lnTo>
                <a:lnTo>
                  <a:pt x="166878" y="23113"/>
                </a:lnTo>
                <a:lnTo>
                  <a:pt x="164337" y="28447"/>
                </a:lnTo>
                <a:lnTo>
                  <a:pt x="161925" y="33781"/>
                </a:lnTo>
                <a:lnTo>
                  <a:pt x="128143" y="56387"/>
                </a:lnTo>
                <a:lnTo>
                  <a:pt x="118237" y="59435"/>
                </a:lnTo>
                <a:lnTo>
                  <a:pt x="123952" y="65912"/>
                </a:lnTo>
                <a:lnTo>
                  <a:pt x="160019" y="46989"/>
                </a:lnTo>
                <a:lnTo>
                  <a:pt x="165988" y="41909"/>
                </a:lnTo>
                <a:lnTo>
                  <a:pt x="170687" y="35940"/>
                </a:lnTo>
                <a:lnTo>
                  <a:pt x="173862" y="29209"/>
                </a:lnTo>
                <a:lnTo>
                  <a:pt x="177165" y="22351"/>
                </a:lnTo>
                <a:lnTo>
                  <a:pt x="179197" y="15366"/>
                </a:lnTo>
                <a:lnTo>
                  <a:pt x="179831" y="8254"/>
                </a:lnTo>
                <a:close/>
              </a:path>
              <a:path w="798830" h="113665">
                <a:moveTo>
                  <a:pt x="275336" y="15239"/>
                </a:moveTo>
                <a:lnTo>
                  <a:pt x="265430" y="15239"/>
                </a:lnTo>
                <a:lnTo>
                  <a:pt x="265303" y="22986"/>
                </a:lnTo>
                <a:lnTo>
                  <a:pt x="264287" y="27431"/>
                </a:lnTo>
                <a:lnTo>
                  <a:pt x="262255" y="31368"/>
                </a:lnTo>
                <a:lnTo>
                  <a:pt x="260350" y="35432"/>
                </a:lnTo>
                <a:lnTo>
                  <a:pt x="258063" y="38734"/>
                </a:lnTo>
                <a:lnTo>
                  <a:pt x="233044" y="56387"/>
                </a:lnTo>
                <a:lnTo>
                  <a:pt x="239649" y="62991"/>
                </a:lnTo>
                <a:lnTo>
                  <a:pt x="258063" y="50926"/>
                </a:lnTo>
                <a:lnTo>
                  <a:pt x="261112" y="48132"/>
                </a:lnTo>
                <a:lnTo>
                  <a:pt x="270383" y="35178"/>
                </a:lnTo>
                <a:lnTo>
                  <a:pt x="280513" y="35178"/>
                </a:lnTo>
                <a:lnTo>
                  <a:pt x="280162" y="34670"/>
                </a:lnTo>
                <a:lnTo>
                  <a:pt x="278256" y="30860"/>
                </a:lnTo>
                <a:lnTo>
                  <a:pt x="276479" y="27050"/>
                </a:lnTo>
                <a:lnTo>
                  <a:pt x="275463" y="22859"/>
                </a:lnTo>
                <a:lnTo>
                  <a:pt x="275336" y="15239"/>
                </a:lnTo>
                <a:close/>
              </a:path>
              <a:path w="798830" h="113665">
                <a:moveTo>
                  <a:pt x="280513" y="35178"/>
                </a:moveTo>
                <a:lnTo>
                  <a:pt x="270383" y="35178"/>
                </a:lnTo>
                <a:lnTo>
                  <a:pt x="271780" y="37718"/>
                </a:lnTo>
                <a:lnTo>
                  <a:pt x="273304" y="40131"/>
                </a:lnTo>
                <a:lnTo>
                  <a:pt x="276606" y="44195"/>
                </a:lnTo>
                <a:lnTo>
                  <a:pt x="278892" y="46608"/>
                </a:lnTo>
                <a:lnTo>
                  <a:pt x="281813" y="49275"/>
                </a:lnTo>
                <a:lnTo>
                  <a:pt x="285242" y="52450"/>
                </a:lnTo>
                <a:lnTo>
                  <a:pt x="288925" y="54863"/>
                </a:lnTo>
                <a:lnTo>
                  <a:pt x="292735" y="56641"/>
                </a:lnTo>
                <a:lnTo>
                  <a:pt x="299212" y="59435"/>
                </a:lnTo>
                <a:lnTo>
                  <a:pt x="300736" y="59943"/>
                </a:lnTo>
                <a:lnTo>
                  <a:pt x="306324" y="52831"/>
                </a:lnTo>
                <a:lnTo>
                  <a:pt x="304165" y="52196"/>
                </a:lnTo>
                <a:lnTo>
                  <a:pt x="300990" y="50799"/>
                </a:lnTo>
                <a:lnTo>
                  <a:pt x="296672" y="48640"/>
                </a:lnTo>
                <a:lnTo>
                  <a:pt x="292354" y="46608"/>
                </a:lnTo>
                <a:lnTo>
                  <a:pt x="288417" y="43941"/>
                </a:lnTo>
                <a:lnTo>
                  <a:pt x="282448" y="37972"/>
                </a:lnTo>
                <a:lnTo>
                  <a:pt x="280513" y="35178"/>
                </a:lnTo>
                <a:close/>
              </a:path>
              <a:path w="798830" h="113665">
                <a:moveTo>
                  <a:pt x="300609" y="7619"/>
                </a:moveTo>
                <a:lnTo>
                  <a:pt x="240411" y="7619"/>
                </a:lnTo>
                <a:lnTo>
                  <a:pt x="240411" y="15239"/>
                </a:lnTo>
                <a:lnTo>
                  <a:pt x="300609" y="15239"/>
                </a:lnTo>
                <a:lnTo>
                  <a:pt x="300609" y="7619"/>
                </a:lnTo>
                <a:close/>
              </a:path>
              <a:path w="798830" h="113665">
                <a:moveTo>
                  <a:pt x="44196" y="6603"/>
                </a:moveTo>
                <a:lnTo>
                  <a:pt x="34417" y="6603"/>
                </a:lnTo>
                <a:lnTo>
                  <a:pt x="34417" y="32130"/>
                </a:lnTo>
                <a:lnTo>
                  <a:pt x="33655" y="38353"/>
                </a:lnTo>
                <a:lnTo>
                  <a:pt x="32004" y="44703"/>
                </a:lnTo>
                <a:lnTo>
                  <a:pt x="30480" y="50926"/>
                </a:lnTo>
                <a:lnTo>
                  <a:pt x="27940" y="56641"/>
                </a:lnTo>
                <a:lnTo>
                  <a:pt x="0" y="85089"/>
                </a:lnTo>
                <a:lnTo>
                  <a:pt x="7619" y="91439"/>
                </a:lnTo>
                <a:lnTo>
                  <a:pt x="35560" y="60959"/>
                </a:lnTo>
                <a:lnTo>
                  <a:pt x="39369" y="51434"/>
                </a:lnTo>
                <a:lnTo>
                  <a:pt x="48679" y="51434"/>
                </a:lnTo>
                <a:lnTo>
                  <a:pt x="48133" y="50291"/>
                </a:lnTo>
                <a:lnTo>
                  <a:pt x="46609" y="44322"/>
                </a:lnTo>
                <a:lnTo>
                  <a:pt x="44958" y="38226"/>
                </a:lnTo>
                <a:lnTo>
                  <a:pt x="44196" y="32130"/>
                </a:lnTo>
                <a:lnTo>
                  <a:pt x="44196" y="6603"/>
                </a:lnTo>
                <a:close/>
              </a:path>
              <a:path w="798830" h="113665">
                <a:moveTo>
                  <a:pt x="48679" y="51434"/>
                </a:moveTo>
                <a:lnTo>
                  <a:pt x="39369" y="51434"/>
                </a:lnTo>
                <a:lnTo>
                  <a:pt x="40131" y="53847"/>
                </a:lnTo>
                <a:lnTo>
                  <a:pt x="65786" y="85470"/>
                </a:lnTo>
                <a:lnTo>
                  <a:pt x="71247" y="89026"/>
                </a:lnTo>
                <a:lnTo>
                  <a:pt x="77850" y="82168"/>
                </a:lnTo>
                <a:lnTo>
                  <a:pt x="74422" y="80390"/>
                </a:lnTo>
                <a:lnTo>
                  <a:pt x="70612" y="77723"/>
                </a:lnTo>
                <a:lnTo>
                  <a:pt x="66293" y="74167"/>
                </a:lnTo>
                <a:lnTo>
                  <a:pt x="61849" y="70738"/>
                </a:lnTo>
                <a:lnTo>
                  <a:pt x="58038" y="66547"/>
                </a:lnTo>
                <a:lnTo>
                  <a:pt x="54863" y="61721"/>
                </a:lnTo>
                <a:lnTo>
                  <a:pt x="50927" y="56133"/>
                </a:lnTo>
                <a:lnTo>
                  <a:pt x="48679" y="51434"/>
                </a:lnTo>
                <a:close/>
              </a:path>
              <a:path w="798830" h="113665">
                <a:moveTo>
                  <a:pt x="676402" y="4317"/>
                </a:moveTo>
                <a:lnTo>
                  <a:pt x="595376" y="4317"/>
                </a:lnTo>
                <a:lnTo>
                  <a:pt x="595376" y="36829"/>
                </a:lnTo>
                <a:lnTo>
                  <a:pt x="677672" y="36829"/>
                </a:lnTo>
                <a:lnTo>
                  <a:pt x="677672" y="29082"/>
                </a:lnTo>
                <a:lnTo>
                  <a:pt x="604901" y="29082"/>
                </a:lnTo>
                <a:lnTo>
                  <a:pt x="604901" y="12064"/>
                </a:lnTo>
                <a:lnTo>
                  <a:pt x="676402" y="12064"/>
                </a:lnTo>
                <a:lnTo>
                  <a:pt x="676402" y="4317"/>
                </a:lnTo>
                <a:close/>
              </a:path>
              <a:path w="798830" h="113665">
                <a:moveTo>
                  <a:pt x="798576" y="0"/>
                </a:moveTo>
                <a:lnTo>
                  <a:pt x="789051" y="0"/>
                </a:lnTo>
                <a:lnTo>
                  <a:pt x="789051" y="111251"/>
                </a:lnTo>
                <a:lnTo>
                  <a:pt x="798576" y="111251"/>
                </a:lnTo>
                <a:lnTo>
                  <a:pt x="798576" y="0"/>
                </a:lnTo>
                <a:close/>
              </a:path>
              <a:path w="798830" h="113665">
                <a:moveTo>
                  <a:pt x="448818" y="53339"/>
                </a:moveTo>
                <a:lnTo>
                  <a:pt x="439547" y="53339"/>
                </a:lnTo>
                <a:lnTo>
                  <a:pt x="439547" y="111251"/>
                </a:lnTo>
                <a:lnTo>
                  <a:pt x="448818" y="111251"/>
                </a:lnTo>
                <a:lnTo>
                  <a:pt x="448818" y="53339"/>
                </a:lnTo>
                <a:close/>
              </a:path>
              <a:path w="798830" h="113665">
                <a:moveTo>
                  <a:pt x="423799" y="2539"/>
                </a:moveTo>
                <a:lnTo>
                  <a:pt x="414528" y="2539"/>
                </a:lnTo>
                <a:lnTo>
                  <a:pt x="414528" y="106298"/>
                </a:lnTo>
                <a:lnTo>
                  <a:pt x="423799" y="106298"/>
                </a:lnTo>
                <a:lnTo>
                  <a:pt x="423799" y="53339"/>
                </a:lnTo>
                <a:lnTo>
                  <a:pt x="448818" y="53339"/>
                </a:lnTo>
                <a:lnTo>
                  <a:pt x="448818" y="44957"/>
                </a:lnTo>
                <a:lnTo>
                  <a:pt x="423799" y="44957"/>
                </a:lnTo>
                <a:lnTo>
                  <a:pt x="423799" y="2539"/>
                </a:lnTo>
                <a:close/>
              </a:path>
              <a:path w="798830" h="113665">
                <a:moveTo>
                  <a:pt x="448818" y="0"/>
                </a:moveTo>
                <a:lnTo>
                  <a:pt x="439547" y="0"/>
                </a:lnTo>
                <a:lnTo>
                  <a:pt x="439547" y="44957"/>
                </a:lnTo>
                <a:lnTo>
                  <a:pt x="448818" y="44957"/>
                </a:lnTo>
                <a:lnTo>
                  <a:pt x="448818" y="0"/>
                </a:lnTo>
                <a:close/>
              </a:path>
              <a:path w="798830" h="113665">
                <a:moveTo>
                  <a:pt x="329438" y="0"/>
                </a:moveTo>
                <a:lnTo>
                  <a:pt x="320040" y="0"/>
                </a:lnTo>
                <a:lnTo>
                  <a:pt x="320040" y="67944"/>
                </a:lnTo>
                <a:lnTo>
                  <a:pt x="329438" y="67944"/>
                </a:lnTo>
                <a:lnTo>
                  <a:pt x="329438" y="35051"/>
                </a:lnTo>
                <a:lnTo>
                  <a:pt x="346456" y="35051"/>
                </a:lnTo>
                <a:lnTo>
                  <a:pt x="346456" y="26923"/>
                </a:lnTo>
                <a:lnTo>
                  <a:pt x="329438" y="26923"/>
                </a:lnTo>
                <a:lnTo>
                  <a:pt x="329438" y="0"/>
                </a:lnTo>
                <a:close/>
              </a:path>
              <a:path w="798830" h="113665">
                <a:moveTo>
                  <a:pt x="212217" y="0"/>
                </a:moveTo>
                <a:lnTo>
                  <a:pt x="202946" y="0"/>
                </a:lnTo>
                <a:lnTo>
                  <a:pt x="202946" y="65912"/>
                </a:lnTo>
                <a:lnTo>
                  <a:pt x="212217" y="65912"/>
                </a:lnTo>
                <a:lnTo>
                  <a:pt x="212217" y="38226"/>
                </a:lnTo>
                <a:lnTo>
                  <a:pt x="228854" y="38226"/>
                </a:lnTo>
                <a:lnTo>
                  <a:pt x="228854" y="30352"/>
                </a:lnTo>
                <a:lnTo>
                  <a:pt x="212217" y="30352"/>
                </a:lnTo>
                <a:lnTo>
                  <a:pt x="212217" y="0"/>
                </a:lnTo>
                <a:close/>
              </a:path>
              <a:path w="798830" h="113665">
                <a:moveTo>
                  <a:pt x="102362" y="0"/>
                </a:moveTo>
                <a:lnTo>
                  <a:pt x="92837" y="0"/>
                </a:lnTo>
                <a:lnTo>
                  <a:pt x="92837" y="111251"/>
                </a:lnTo>
                <a:lnTo>
                  <a:pt x="102362" y="111251"/>
                </a:lnTo>
                <a:lnTo>
                  <a:pt x="10236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739008" y="6989191"/>
            <a:ext cx="340360" cy="111760"/>
          </a:xfrm>
          <a:custGeom>
            <a:avLst/>
            <a:gdLst/>
            <a:ahLst/>
            <a:cxnLst/>
            <a:rect l="l" t="t" r="r" b="b"/>
            <a:pathLst>
              <a:path w="340360" h="111759">
                <a:moveTo>
                  <a:pt x="25908" y="74167"/>
                </a:moveTo>
                <a:lnTo>
                  <a:pt x="16510" y="74167"/>
                </a:lnTo>
                <a:lnTo>
                  <a:pt x="16510" y="108838"/>
                </a:lnTo>
                <a:lnTo>
                  <a:pt x="95123" y="108838"/>
                </a:lnTo>
                <a:lnTo>
                  <a:pt x="95123" y="101091"/>
                </a:lnTo>
                <a:lnTo>
                  <a:pt x="25908" y="101091"/>
                </a:lnTo>
                <a:lnTo>
                  <a:pt x="25908" y="74167"/>
                </a:lnTo>
                <a:close/>
              </a:path>
              <a:path w="340360" h="111759">
                <a:moveTo>
                  <a:pt x="91948" y="0"/>
                </a:moveTo>
                <a:lnTo>
                  <a:pt x="82677" y="0"/>
                </a:lnTo>
                <a:lnTo>
                  <a:pt x="82677" y="80771"/>
                </a:lnTo>
                <a:lnTo>
                  <a:pt x="91948" y="80771"/>
                </a:lnTo>
                <a:lnTo>
                  <a:pt x="91948" y="38480"/>
                </a:lnTo>
                <a:lnTo>
                  <a:pt x="108712" y="38480"/>
                </a:lnTo>
                <a:lnTo>
                  <a:pt x="108712" y="30352"/>
                </a:lnTo>
                <a:lnTo>
                  <a:pt x="91948" y="30352"/>
                </a:lnTo>
                <a:lnTo>
                  <a:pt x="91948" y="0"/>
                </a:lnTo>
                <a:close/>
              </a:path>
              <a:path w="340360" h="111759">
                <a:moveTo>
                  <a:pt x="39370" y="3936"/>
                </a:moveTo>
                <a:lnTo>
                  <a:pt x="21463" y="3936"/>
                </a:lnTo>
                <a:lnTo>
                  <a:pt x="14224" y="6730"/>
                </a:lnTo>
                <a:lnTo>
                  <a:pt x="8509" y="12191"/>
                </a:lnTo>
                <a:lnTo>
                  <a:pt x="2921" y="17779"/>
                </a:lnTo>
                <a:lnTo>
                  <a:pt x="0" y="24383"/>
                </a:lnTo>
                <a:lnTo>
                  <a:pt x="0" y="39877"/>
                </a:lnTo>
                <a:lnTo>
                  <a:pt x="2921" y="46481"/>
                </a:lnTo>
                <a:lnTo>
                  <a:pt x="8509" y="52069"/>
                </a:lnTo>
                <a:lnTo>
                  <a:pt x="14224" y="57530"/>
                </a:lnTo>
                <a:lnTo>
                  <a:pt x="21463" y="60324"/>
                </a:lnTo>
                <a:lnTo>
                  <a:pt x="39370" y="60324"/>
                </a:lnTo>
                <a:lnTo>
                  <a:pt x="46609" y="57530"/>
                </a:lnTo>
                <a:lnTo>
                  <a:pt x="52583" y="51815"/>
                </a:lnTo>
                <a:lnTo>
                  <a:pt x="23876" y="51815"/>
                </a:lnTo>
                <a:lnTo>
                  <a:pt x="18923" y="49910"/>
                </a:lnTo>
                <a:lnTo>
                  <a:pt x="11811" y="42290"/>
                </a:lnTo>
                <a:lnTo>
                  <a:pt x="10033" y="37591"/>
                </a:lnTo>
                <a:lnTo>
                  <a:pt x="10033" y="26669"/>
                </a:lnTo>
                <a:lnTo>
                  <a:pt x="11811" y="21970"/>
                </a:lnTo>
                <a:lnTo>
                  <a:pt x="15367" y="18033"/>
                </a:lnTo>
                <a:lnTo>
                  <a:pt x="18923" y="14223"/>
                </a:lnTo>
                <a:lnTo>
                  <a:pt x="23876" y="12318"/>
                </a:lnTo>
                <a:lnTo>
                  <a:pt x="52453" y="12318"/>
                </a:lnTo>
                <a:lnTo>
                  <a:pt x="46609" y="6730"/>
                </a:lnTo>
                <a:lnTo>
                  <a:pt x="39370" y="3936"/>
                </a:lnTo>
                <a:close/>
              </a:path>
              <a:path w="340360" h="111759">
                <a:moveTo>
                  <a:pt x="52453" y="12318"/>
                </a:moveTo>
                <a:lnTo>
                  <a:pt x="37084" y="12318"/>
                </a:lnTo>
                <a:lnTo>
                  <a:pt x="42164" y="14223"/>
                </a:lnTo>
                <a:lnTo>
                  <a:pt x="45720" y="18033"/>
                </a:lnTo>
                <a:lnTo>
                  <a:pt x="49276" y="21970"/>
                </a:lnTo>
                <a:lnTo>
                  <a:pt x="51054" y="26669"/>
                </a:lnTo>
                <a:lnTo>
                  <a:pt x="51054" y="37591"/>
                </a:lnTo>
                <a:lnTo>
                  <a:pt x="49276" y="42290"/>
                </a:lnTo>
                <a:lnTo>
                  <a:pt x="42164" y="49910"/>
                </a:lnTo>
                <a:lnTo>
                  <a:pt x="37084" y="51815"/>
                </a:lnTo>
                <a:lnTo>
                  <a:pt x="52583" y="51815"/>
                </a:lnTo>
                <a:lnTo>
                  <a:pt x="58039" y="46481"/>
                </a:lnTo>
                <a:lnTo>
                  <a:pt x="60833" y="39877"/>
                </a:lnTo>
                <a:lnTo>
                  <a:pt x="60833" y="24383"/>
                </a:lnTo>
                <a:lnTo>
                  <a:pt x="58039" y="17779"/>
                </a:lnTo>
                <a:lnTo>
                  <a:pt x="52453" y="12318"/>
                </a:lnTo>
                <a:close/>
              </a:path>
              <a:path w="340360" h="111759">
                <a:moveTo>
                  <a:pt x="173482" y="14223"/>
                </a:moveTo>
                <a:lnTo>
                  <a:pt x="120015" y="14223"/>
                </a:lnTo>
                <a:lnTo>
                  <a:pt x="120015" y="86740"/>
                </a:lnTo>
                <a:lnTo>
                  <a:pt x="173482" y="86740"/>
                </a:lnTo>
                <a:lnTo>
                  <a:pt x="173482" y="78866"/>
                </a:lnTo>
                <a:lnTo>
                  <a:pt x="129413" y="78866"/>
                </a:lnTo>
                <a:lnTo>
                  <a:pt x="129413" y="22097"/>
                </a:lnTo>
                <a:lnTo>
                  <a:pt x="173482" y="22097"/>
                </a:lnTo>
                <a:lnTo>
                  <a:pt x="173482" y="14223"/>
                </a:lnTo>
                <a:close/>
              </a:path>
              <a:path w="340360" h="111759">
                <a:moveTo>
                  <a:pt x="173482" y="22097"/>
                </a:moveTo>
                <a:lnTo>
                  <a:pt x="164211" y="22097"/>
                </a:lnTo>
                <a:lnTo>
                  <a:pt x="164211" y="78866"/>
                </a:lnTo>
                <a:lnTo>
                  <a:pt x="173482" y="78866"/>
                </a:lnTo>
                <a:lnTo>
                  <a:pt x="173482" y="22097"/>
                </a:lnTo>
                <a:close/>
              </a:path>
              <a:path w="340360" h="111759">
                <a:moveTo>
                  <a:pt x="246253" y="10667"/>
                </a:moveTo>
                <a:lnTo>
                  <a:pt x="236728" y="10667"/>
                </a:lnTo>
                <a:lnTo>
                  <a:pt x="236728" y="83946"/>
                </a:lnTo>
                <a:lnTo>
                  <a:pt x="273685" y="83438"/>
                </a:lnTo>
                <a:lnTo>
                  <a:pt x="280670" y="82803"/>
                </a:lnTo>
                <a:lnTo>
                  <a:pt x="300355" y="80009"/>
                </a:lnTo>
                <a:lnTo>
                  <a:pt x="304292" y="79247"/>
                </a:lnTo>
                <a:lnTo>
                  <a:pt x="304292" y="75945"/>
                </a:lnTo>
                <a:lnTo>
                  <a:pt x="246253" y="75945"/>
                </a:lnTo>
                <a:lnTo>
                  <a:pt x="246253" y="10667"/>
                </a:lnTo>
                <a:close/>
              </a:path>
              <a:path w="340360" h="111759">
                <a:moveTo>
                  <a:pt x="304292" y="71373"/>
                </a:moveTo>
                <a:lnTo>
                  <a:pt x="246253" y="75945"/>
                </a:lnTo>
                <a:lnTo>
                  <a:pt x="304292" y="75945"/>
                </a:lnTo>
                <a:lnTo>
                  <a:pt x="304292" y="71373"/>
                </a:lnTo>
                <a:close/>
              </a:path>
              <a:path w="340360" h="111759">
                <a:moveTo>
                  <a:pt x="321945" y="0"/>
                </a:moveTo>
                <a:lnTo>
                  <a:pt x="312547" y="0"/>
                </a:lnTo>
                <a:lnTo>
                  <a:pt x="312547" y="111251"/>
                </a:lnTo>
                <a:lnTo>
                  <a:pt x="321945" y="111251"/>
                </a:lnTo>
                <a:lnTo>
                  <a:pt x="321945" y="51688"/>
                </a:lnTo>
                <a:lnTo>
                  <a:pt x="340106" y="51688"/>
                </a:lnTo>
                <a:lnTo>
                  <a:pt x="340106" y="43687"/>
                </a:lnTo>
                <a:lnTo>
                  <a:pt x="321945" y="43687"/>
                </a:lnTo>
                <a:lnTo>
                  <a:pt x="321945" y="0"/>
                </a:lnTo>
                <a:close/>
              </a:path>
              <a:path w="340360" h="111759">
                <a:moveTo>
                  <a:pt x="206375" y="0"/>
                </a:moveTo>
                <a:lnTo>
                  <a:pt x="196977" y="0"/>
                </a:lnTo>
                <a:lnTo>
                  <a:pt x="196977" y="111251"/>
                </a:lnTo>
                <a:lnTo>
                  <a:pt x="206375" y="111251"/>
                </a:lnTo>
                <a:lnTo>
                  <a:pt x="206375" y="52577"/>
                </a:lnTo>
                <a:lnTo>
                  <a:pt x="224536" y="52577"/>
                </a:lnTo>
                <a:lnTo>
                  <a:pt x="224536" y="44449"/>
                </a:lnTo>
                <a:lnTo>
                  <a:pt x="206375" y="44449"/>
                </a:lnTo>
                <a:lnTo>
                  <a:pt x="206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3132708" y="6989191"/>
            <a:ext cx="225170" cy="109981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3409569" y="6989191"/>
            <a:ext cx="219075" cy="113537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3694684" y="6989191"/>
            <a:ext cx="1016507" cy="113537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762880" y="6989191"/>
            <a:ext cx="809117" cy="113537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582792" y="708284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5662040" y="6989191"/>
            <a:ext cx="344805" cy="111760"/>
          </a:xfrm>
          <a:custGeom>
            <a:avLst/>
            <a:gdLst/>
            <a:ahLst/>
            <a:cxnLst/>
            <a:rect l="l" t="t" r="r" b="b"/>
            <a:pathLst>
              <a:path w="344804" h="111759">
                <a:moveTo>
                  <a:pt x="111379" y="85724"/>
                </a:moveTo>
                <a:lnTo>
                  <a:pt x="0" y="85724"/>
                </a:lnTo>
                <a:lnTo>
                  <a:pt x="0" y="93598"/>
                </a:lnTo>
                <a:lnTo>
                  <a:pt x="111379" y="93598"/>
                </a:lnTo>
                <a:lnTo>
                  <a:pt x="111379" y="85724"/>
                </a:lnTo>
                <a:close/>
              </a:path>
              <a:path w="344804" h="111759">
                <a:moveTo>
                  <a:pt x="96520" y="16001"/>
                </a:moveTo>
                <a:lnTo>
                  <a:pt x="13208" y="16001"/>
                </a:lnTo>
                <a:lnTo>
                  <a:pt x="13208" y="23875"/>
                </a:lnTo>
                <a:lnTo>
                  <a:pt x="86233" y="23875"/>
                </a:lnTo>
                <a:lnTo>
                  <a:pt x="85853" y="30595"/>
                </a:lnTo>
                <a:lnTo>
                  <a:pt x="79787" y="74882"/>
                </a:lnTo>
                <a:lnTo>
                  <a:pt x="77978" y="85724"/>
                </a:lnTo>
                <a:lnTo>
                  <a:pt x="87503" y="85724"/>
                </a:lnTo>
                <a:lnTo>
                  <a:pt x="88011" y="83057"/>
                </a:lnTo>
                <a:lnTo>
                  <a:pt x="88773" y="78358"/>
                </a:lnTo>
                <a:lnTo>
                  <a:pt x="91059" y="64769"/>
                </a:lnTo>
                <a:lnTo>
                  <a:pt x="92155" y="57276"/>
                </a:lnTo>
                <a:lnTo>
                  <a:pt x="92963" y="50926"/>
                </a:lnTo>
                <a:lnTo>
                  <a:pt x="93980" y="44449"/>
                </a:lnTo>
                <a:lnTo>
                  <a:pt x="94742" y="38353"/>
                </a:lnTo>
                <a:lnTo>
                  <a:pt x="95250" y="32765"/>
                </a:lnTo>
                <a:lnTo>
                  <a:pt x="95885" y="27304"/>
                </a:lnTo>
                <a:lnTo>
                  <a:pt x="96266" y="21716"/>
                </a:lnTo>
                <a:lnTo>
                  <a:pt x="96520" y="16001"/>
                </a:lnTo>
                <a:close/>
              </a:path>
              <a:path w="344804" h="111759">
                <a:moveTo>
                  <a:pt x="216408" y="0"/>
                </a:moveTo>
                <a:lnTo>
                  <a:pt x="206883" y="0"/>
                </a:lnTo>
                <a:lnTo>
                  <a:pt x="206883" y="41782"/>
                </a:lnTo>
                <a:lnTo>
                  <a:pt x="183896" y="41782"/>
                </a:lnTo>
                <a:lnTo>
                  <a:pt x="183896" y="49783"/>
                </a:lnTo>
                <a:lnTo>
                  <a:pt x="206883" y="49783"/>
                </a:lnTo>
                <a:lnTo>
                  <a:pt x="206883" y="111251"/>
                </a:lnTo>
                <a:lnTo>
                  <a:pt x="216408" y="111251"/>
                </a:lnTo>
                <a:lnTo>
                  <a:pt x="216408" y="0"/>
                </a:lnTo>
                <a:close/>
              </a:path>
              <a:path w="344804" h="111759">
                <a:moveTo>
                  <a:pt x="177164" y="11429"/>
                </a:moveTo>
                <a:lnTo>
                  <a:pt x="126237" y="11429"/>
                </a:lnTo>
                <a:lnTo>
                  <a:pt x="126237" y="19176"/>
                </a:lnTo>
                <a:lnTo>
                  <a:pt x="167894" y="19176"/>
                </a:lnTo>
                <a:lnTo>
                  <a:pt x="167894" y="45592"/>
                </a:lnTo>
                <a:lnTo>
                  <a:pt x="126237" y="45592"/>
                </a:lnTo>
                <a:lnTo>
                  <a:pt x="126237" y="88645"/>
                </a:lnTo>
                <a:lnTo>
                  <a:pt x="164464" y="88137"/>
                </a:lnTo>
                <a:lnTo>
                  <a:pt x="194437" y="85089"/>
                </a:lnTo>
                <a:lnTo>
                  <a:pt x="194437" y="80771"/>
                </a:lnTo>
                <a:lnTo>
                  <a:pt x="135636" y="80771"/>
                </a:lnTo>
                <a:lnTo>
                  <a:pt x="135636" y="53466"/>
                </a:lnTo>
                <a:lnTo>
                  <a:pt x="177164" y="53466"/>
                </a:lnTo>
                <a:lnTo>
                  <a:pt x="177164" y="11429"/>
                </a:lnTo>
                <a:close/>
              </a:path>
              <a:path w="344804" h="111759">
                <a:moveTo>
                  <a:pt x="194437" y="77342"/>
                </a:moveTo>
                <a:lnTo>
                  <a:pt x="191643" y="77977"/>
                </a:lnTo>
                <a:lnTo>
                  <a:pt x="186689" y="78612"/>
                </a:lnTo>
                <a:lnTo>
                  <a:pt x="179578" y="79247"/>
                </a:lnTo>
                <a:lnTo>
                  <a:pt x="172466" y="80009"/>
                </a:lnTo>
                <a:lnTo>
                  <a:pt x="165988" y="80390"/>
                </a:lnTo>
                <a:lnTo>
                  <a:pt x="160020" y="80517"/>
                </a:lnTo>
                <a:lnTo>
                  <a:pt x="135636" y="80771"/>
                </a:lnTo>
                <a:lnTo>
                  <a:pt x="194437" y="80771"/>
                </a:lnTo>
                <a:lnTo>
                  <a:pt x="194437" y="77342"/>
                </a:lnTo>
                <a:close/>
              </a:path>
              <a:path w="344804" h="111759">
                <a:moveTo>
                  <a:pt x="250825" y="10667"/>
                </a:moveTo>
                <a:lnTo>
                  <a:pt x="241300" y="10667"/>
                </a:lnTo>
                <a:lnTo>
                  <a:pt x="241300" y="83946"/>
                </a:lnTo>
                <a:lnTo>
                  <a:pt x="278257" y="83438"/>
                </a:lnTo>
                <a:lnTo>
                  <a:pt x="285242" y="82803"/>
                </a:lnTo>
                <a:lnTo>
                  <a:pt x="304926" y="80009"/>
                </a:lnTo>
                <a:lnTo>
                  <a:pt x="308863" y="79247"/>
                </a:lnTo>
                <a:lnTo>
                  <a:pt x="308863" y="75945"/>
                </a:lnTo>
                <a:lnTo>
                  <a:pt x="250825" y="75945"/>
                </a:lnTo>
                <a:lnTo>
                  <a:pt x="250825" y="10667"/>
                </a:lnTo>
                <a:close/>
              </a:path>
              <a:path w="344804" h="111759">
                <a:moveTo>
                  <a:pt x="308863" y="71373"/>
                </a:moveTo>
                <a:lnTo>
                  <a:pt x="250825" y="75945"/>
                </a:lnTo>
                <a:lnTo>
                  <a:pt x="308863" y="75945"/>
                </a:lnTo>
                <a:lnTo>
                  <a:pt x="308863" y="71373"/>
                </a:lnTo>
                <a:close/>
              </a:path>
              <a:path w="344804" h="111759">
                <a:moveTo>
                  <a:pt x="326517" y="0"/>
                </a:moveTo>
                <a:lnTo>
                  <a:pt x="317119" y="0"/>
                </a:lnTo>
                <a:lnTo>
                  <a:pt x="317119" y="111251"/>
                </a:lnTo>
                <a:lnTo>
                  <a:pt x="326517" y="111251"/>
                </a:lnTo>
                <a:lnTo>
                  <a:pt x="326517" y="51688"/>
                </a:lnTo>
                <a:lnTo>
                  <a:pt x="344678" y="51688"/>
                </a:lnTo>
                <a:lnTo>
                  <a:pt x="344678" y="43687"/>
                </a:lnTo>
                <a:lnTo>
                  <a:pt x="326517" y="43687"/>
                </a:lnTo>
                <a:lnTo>
                  <a:pt x="32651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063360" y="6989191"/>
            <a:ext cx="454025" cy="111760"/>
          </a:xfrm>
          <a:custGeom>
            <a:avLst/>
            <a:gdLst/>
            <a:ahLst/>
            <a:cxnLst/>
            <a:rect l="l" t="t" r="r" b="b"/>
            <a:pathLst>
              <a:path w="454025" h="111759">
                <a:moveTo>
                  <a:pt x="367029" y="75183"/>
                </a:moveTo>
                <a:lnTo>
                  <a:pt x="357631" y="75183"/>
                </a:lnTo>
                <a:lnTo>
                  <a:pt x="357631" y="108838"/>
                </a:lnTo>
                <a:lnTo>
                  <a:pt x="442975" y="108838"/>
                </a:lnTo>
                <a:lnTo>
                  <a:pt x="442975" y="100964"/>
                </a:lnTo>
                <a:lnTo>
                  <a:pt x="367029" y="100964"/>
                </a:lnTo>
                <a:lnTo>
                  <a:pt x="367029" y="75183"/>
                </a:lnTo>
                <a:close/>
              </a:path>
              <a:path w="454025" h="111759">
                <a:moveTo>
                  <a:pt x="135381" y="70357"/>
                </a:moveTo>
                <a:lnTo>
                  <a:pt x="125984" y="70357"/>
                </a:lnTo>
                <a:lnTo>
                  <a:pt x="125984" y="108838"/>
                </a:lnTo>
                <a:lnTo>
                  <a:pt x="211327" y="108838"/>
                </a:lnTo>
                <a:lnTo>
                  <a:pt x="211327" y="100964"/>
                </a:lnTo>
                <a:lnTo>
                  <a:pt x="135381" y="100964"/>
                </a:lnTo>
                <a:lnTo>
                  <a:pt x="135381" y="70357"/>
                </a:lnTo>
                <a:close/>
              </a:path>
              <a:path w="454025" h="111759">
                <a:moveTo>
                  <a:pt x="45719" y="61594"/>
                </a:moveTo>
                <a:lnTo>
                  <a:pt x="35940" y="61594"/>
                </a:lnTo>
                <a:lnTo>
                  <a:pt x="35940" y="83184"/>
                </a:lnTo>
                <a:lnTo>
                  <a:pt x="0" y="83184"/>
                </a:lnTo>
                <a:lnTo>
                  <a:pt x="0" y="91312"/>
                </a:lnTo>
                <a:lnTo>
                  <a:pt x="40639" y="91185"/>
                </a:lnTo>
                <a:lnTo>
                  <a:pt x="82676" y="88518"/>
                </a:lnTo>
                <a:lnTo>
                  <a:pt x="82676" y="83057"/>
                </a:lnTo>
                <a:lnTo>
                  <a:pt x="45719" y="83057"/>
                </a:lnTo>
                <a:lnTo>
                  <a:pt x="45719" y="61594"/>
                </a:lnTo>
                <a:close/>
              </a:path>
              <a:path w="454025" h="111759">
                <a:moveTo>
                  <a:pt x="82676" y="80517"/>
                </a:moveTo>
                <a:lnTo>
                  <a:pt x="78359" y="81152"/>
                </a:lnTo>
                <a:lnTo>
                  <a:pt x="72898" y="81660"/>
                </a:lnTo>
                <a:lnTo>
                  <a:pt x="66293" y="82041"/>
                </a:lnTo>
                <a:lnTo>
                  <a:pt x="59562" y="82549"/>
                </a:lnTo>
                <a:lnTo>
                  <a:pt x="53721" y="82803"/>
                </a:lnTo>
                <a:lnTo>
                  <a:pt x="48767" y="82930"/>
                </a:lnTo>
                <a:lnTo>
                  <a:pt x="47878" y="83057"/>
                </a:lnTo>
                <a:lnTo>
                  <a:pt x="82676" y="83057"/>
                </a:lnTo>
                <a:lnTo>
                  <a:pt x="82676" y="80517"/>
                </a:lnTo>
                <a:close/>
              </a:path>
              <a:path w="454025" h="111759">
                <a:moveTo>
                  <a:pt x="45847" y="30352"/>
                </a:moveTo>
                <a:lnTo>
                  <a:pt x="35940" y="30352"/>
                </a:lnTo>
                <a:lnTo>
                  <a:pt x="35813" y="31876"/>
                </a:lnTo>
                <a:lnTo>
                  <a:pt x="35433" y="34797"/>
                </a:lnTo>
                <a:lnTo>
                  <a:pt x="34289" y="37591"/>
                </a:lnTo>
                <a:lnTo>
                  <a:pt x="30479" y="43179"/>
                </a:lnTo>
                <a:lnTo>
                  <a:pt x="27812" y="45846"/>
                </a:lnTo>
                <a:lnTo>
                  <a:pt x="24384" y="48386"/>
                </a:lnTo>
                <a:lnTo>
                  <a:pt x="20827" y="51180"/>
                </a:lnTo>
                <a:lnTo>
                  <a:pt x="17017" y="53466"/>
                </a:lnTo>
                <a:lnTo>
                  <a:pt x="12953" y="55244"/>
                </a:lnTo>
                <a:lnTo>
                  <a:pt x="5968" y="58165"/>
                </a:lnTo>
                <a:lnTo>
                  <a:pt x="3937" y="58800"/>
                </a:lnTo>
                <a:lnTo>
                  <a:pt x="9778" y="65658"/>
                </a:lnTo>
                <a:lnTo>
                  <a:pt x="10922" y="65277"/>
                </a:lnTo>
                <a:lnTo>
                  <a:pt x="13462" y="64261"/>
                </a:lnTo>
                <a:lnTo>
                  <a:pt x="17272" y="62483"/>
                </a:lnTo>
                <a:lnTo>
                  <a:pt x="20954" y="60832"/>
                </a:lnTo>
                <a:lnTo>
                  <a:pt x="24764" y="58673"/>
                </a:lnTo>
                <a:lnTo>
                  <a:pt x="28321" y="56006"/>
                </a:lnTo>
                <a:lnTo>
                  <a:pt x="31623" y="53720"/>
                </a:lnTo>
                <a:lnTo>
                  <a:pt x="40766" y="43052"/>
                </a:lnTo>
                <a:lnTo>
                  <a:pt x="51598" y="43052"/>
                </a:lnTo>
                <a:lnTo>
                  <a:pt x="46100" y="31876"/>
                </a:lnTo>
                <a:lnTo>
                  <a:pt x="45974" y="30987"/>
                </a:lnTo>
                <a:lnTo>
                  <a:pt x="45847" y="30352"/>
                </a:lnTo>
                <a:close/>
              </a:path>
              <a:path w="454025" h="111759">
                <a:moveTo>
                  <a:pt x="51598" y="43052"/>
                </a:moveTo>
                <a:lnTo>
                  <a:pt x="40766" y="43052"/>
                </a:lnTo>
                <a:lnTo>
                  <a:pt x="41401" y="44322"/>
                </a:lnTo>
                <a:lnTo>
                  <a:pt x="42672" y="46100"/>
                </a:lnTo>
                <a:lnTo>
                  <a:pt x="44703" y="48386"/>
                </a:lnTo>
                <a:lnTo>
                  <a:pt x="46609" y="50672"/>
                </a:lnTo>
                <a:lnTo>
                  <a:pt x="49149" y="53085"/>
                </a:lnTo>
                <a:lnTo>
                  <a:pt x="55625" y="58165"/>
                </a:lnTo>
                <a:lnTo>
                  <a:pt x="59054" y="60324"/>
                </a:lnTo>
                <a:lnTo>
                  <a:pt x="62229" y="61594"/>
                </a:lnTo>
                <a:lnTo>
                  <a:pt x="67437" y="63880"/>
                </a:lnTo>
                <a:lnTo>
                  <a:pt x="68579" y="64261"/>
                </a:lnTo>
                <a:lnTo>
                  <a:pt x="74422" y="57149"/>
                </a:lnTo>
                <a:lnTo>
                  <a:pt x="72516" y="56768"/>
                </a:lnTo>
                <a:lnTo>
                  <a:pt x="69976" y="55752"/>
                </a:lnTo>
                <a:lnTo>
                  <a:pt x="63373" y="52704"/>
                </a:lnTo>
                <a:lnTo>
                  <a:pt x="59943" y="50545"/>
                </a:lnTo>
                <a:lnTo>
                  <a:pt x="56387" y="47497"/>
                </a:lnTo>
                <a:lnTo>
                  <a:pt x="53339" y="45084"/>
                </a:lnTo>
                <a:lnTo>
                  <a:pt x="51598" y="43052"/>
                </a:lnTo>
                <a:close/>
              </a:path>
              <a:path w="454025" h="111759">
                <a:moveTo>
                  <a:pt x="72262" y="22224"/>
                </a:moveTo>
                <a:lnTo>
                  <a:pt x="9525" y="22224"/>
                </a:lnTo>
                <a:lnTo>
                  <a:pt x="9525" y="30352"/>
                </a:lnTo>
                <a:lnTo>
                  <a:pt x="72262" y="30352"/>
                </a:lnTo>
                <a:lnTo>
                  <a:pt x="72262" y="22224"/>
                </a:lnTo>
                <a:close/>
              </a:path>
              <a:path w="454025" h="111759">
                <a:moveTo>
                  <a:pt x="453770" y="57149"/>
                </a:moveTo>
                <a:lnTo>
                  <a:pt x="342391" y="57149"/>
                </a:lnTo>
                <a:lnTo>
                  <a:pt x="342391" y="65023"/>
                </a:lnTo>
                <a:lnTo>
                  <a:pt x="453770" y="65023"/>
                </a:lnTo>
                <a:lnTo>
                  <a:pt x="453770" y="57149"/>
                </a:lnTo>
                <a:close/>
              </a:path>
              <a:path w="454025" h="111759">
                <a:moveTo>
                  <a:pt x="306831" y="53339"/>
                </a:moveTo>
                <a:lnTo>
                  <a:pt x="297561" y="53339"/>
                </a:lnTo>
                <a:lnTo>
                  <a:pt x="297561" y="106298"/>
                </a:lnTo>
                <a:lnTo>
                  <a:pt x="306831" y="106298"/>
                </a:lnTo>
                <a:lnTo>
                  <a:pt x="306831" y="53339"/>
                </a:lnTo>
                <a:close/>
              </a:path>
              <a:path w="454025" h="111759">
                <a:moveTo>
                  <a:pt x="264033" y="10794"/>
                </a:moveTo>
                <a:lnTo>
                  <a:pt x="249936" y="10794"/>
                </a:lnTo>
                <a:lnTo>
                  <a:pt x="243839" y="14350"/>
                </a:lnTo>
                <a:lnTo>
                  <a:pt x="231775" y="51180"/>
                </a:lnTo>
                <a:lnTo>
                  <a:pt x="232226" y="60070"/>
                </a:lnTo>
                <a:lnTo>
                  <a:pt x="249936" y="91566"/>
                </a:lnTo>
                <a:lnTo>
                  <a:pt x="264413" y="91566"/>
                </a:lnTo>
                <a:lnTo>
                  <a:pt x="270383" y="88137"/>
                </a:lnTo>
                <a:lnTo>
                  <a:pt x="273929" y="83057"/>
                </a:lnTo>
                <a:lnTo>
                  <a:pt x="252349" y="83057"/>
                </a:lnTo>
                <a:lnTo>
                  <a:pt x="248412" y="80009"/>
                </a:lnTo>
                <a:lnTo>
                  <a:pt x="242896" y="67976"/>
                </a:lnTo>
                <a:lnTo>
                  <a:pt x="242800" y="67690"/>
                </a:lnTo>
                <a:lnTo>
                  <a:pt x="241426" y="60197"/>
                </a:lnTo>
                <a:lnTo>
                  <a:pt x="241426" y="42036"/>
                </a:lnTo>
                <a:lnTo>
                  <a:pt x="242824" y="34543"/>
                </a:lnTo>
                <a:lnTo>
                  <a:pt x="245617" y="28320"/>
                </a:lnTo>
                <a:lnTo>
                  <a:pt x="248412" y="22224"/>
                </a:lnTo>
                <a:lnTo>
                  <a:pt x="252349" y="19049"/>
                </a:lnTo>
                <a:lnTo>
                  <a:pt x="273736" y="19049"/>
                </a:lnTo>
                <a:lnTo>
                  <a:pt x="269748" y="13842"/>
                </a:lnTo>
                <a:lnTo>
                  <a:pt x="264033" y="10794"/>
                </a:lnTo>
                <a:close/>
              </a:path>
              <a:path w="454025" h="111759">
                <a:moveTo>
                  <a:pt x="273736" y="19049"/>
                </a:moveTo>
                <a:lnTo>
                  <a:pt x="262254" y="19049"/>
                </a:lnTo>
                <a:lnTo>
                  <a:pt x="266064" y="22224"/>
                </a:lnTo>
                <a:lnTo>
                  <a:pt x="268859" y="28320"/>
                </a:lnTo>
                <a:lnTo>
                  <a:pt x="271779" y="34543"/>
                </a:lnTo>
                <a:lnTo>
                  <a:pt x="273176" y="42036"/>
                </a:lnTo>
                <a:lnTo>
                  <a:pt x="273153" y="60197"/>
                </a:lnTo>
                <a:lnTo>
                  <a:pt x="271779" y="67690"/>
                </a:lnTo>
                <a:lnTo>
                  <a:pt x="268859" y="73913"/>
                </a:lnTo>
                <a:lnTo>
                  <a:pt x="266064" y="80009"/>
                </a:lnTo>
                <a:lnTo>
                  <a:pt x="262254" y="83057"/>
                </a:lnTo>
                <a:lnTo>
                  <a:pt x="273929" y="83057"/>
                </a:lnTo>
                <a:lnTo>
                  <a:pt x="282701" y="53720"/>
                </a:lnTo>
                <a:lnTo>
                  <a:pt x="282701" y="53339"/>
                </a:lnTo>
                <a:lnTo>
                  <a:pt x="306831" y="53339"/>
                </a:lnTo>
                <a:lnTo>
                  <a:pt x="306831" y="44957"/>
                </a:lnTo>
                <a:lnTo>
                  <a:pt x="282448" y="44957"/>
                </a:lnTo>
                <a:lnTo>
                  <a:pt x="281499" y="37385"/>
                </a:lnTo>
                <a:lnTo>
                  <a:pt x="279812" y="30670"/>
                </a:lnTo>
                <a:lnTo>
                  <a:pt x="277411" y="24812"/>
                </a:lnTo>
                <a:lnTo>
                  <a:pt x="274319" y="19811"/>
                </a:lnTo>
                <a:lnTo>
                  <a:pt x="273736" y="19049"/>
                </a:lnTo>
                <a:close/>
              </a:path>
              <a:path w="454025" h="111759">
                <a:moveTo>
                  <a:pt x="306831" y="2539"/>
                </a:moveTo>
                <a:lnTo>
                  <a:pt x="297561" y="2539"/>
                </a:lnTo>
                <a:lnTo>
                  <a:pt x="297561" y="44957"/>
                </a:lnTo>
                <a:lnTo>
                  <a:pt x="306831" y="44957"/>
                </a:lnTo>
                <a:lnTo>
                  <a:pt x="306831" y="2539"/>
                </a:lnTo>
                <a:close/>
              </a:path>
              <a:path w="454025" h="111759">
                <a:moveTo>
                  <a:pt x="222123" y="52323"/>
                </a:moveTo>
                <a:lnTo>
                  <a:pt x="110743" y="52323"/>
                </a:lnTo>
                <a:lnTo>
                  <a:pt x="110743" y="60197"/>
                </a:lnTo>
                <a:lnTo>
                  <a:pt x="222123" y="60197"/>
                </a:lnTo>
                <a:lnTo>
                  <a:pt x="222123" y="52323"/>
                </a:lnTo>
                <a:close/>
              </a:path>
              <a:path w="454025" h="111759">
                <a:moveTo>
                  <a:pt x="209296" y="5333"/>
                </a:moveTo>
                <a:lnTo>
                  <a:pt x="124205" y="5333"/>
                </a:lnTo>
                <a:lnTo>
                  <a:pt x="124205" y="13207"/>
                </a:lnTo>
                <a:lnTo>
                  <a:pt x="198500" y="13207"/>
                </a:lnTo>
                <a:lnTo>
                  <a:pt x="197865" y="19176"/>
                </a:lnTo>
                <a:lnTo>
                  <a:pt x="196850" y="26415"/>
                </a:lnTo>
                <a:lnTo>
                  <a:pt x="195452" y="34924"/>
                </a:lnTo>
                <a:lnTo>
                  <a:pt x="192912" y="49275"/>
                </a:lnTo>
                <a:lnTo>
                  <a:pt x="192277" y="52323"/>
                </a:lnTo>
                <a:lnTo>
                  <a:pt x="201675" y="52323"/>
                </a:lnTo>
                <a:lnTo>
                  <a:pt x="202184" y="50672"/>
                </a:lnTo>
                <a:lnTo>
                  <a:pt x="202691" y="47878"/>
                </a:lnTo>
                <a:lnTo>
                  <a:pt x="204977" y="35940"/>
                </a:lnTo>
                <a:lnTo>
                  <a:pt x="205612" y="31749"/>
                </a:lnTo>
                <a:lnTo>
                  <a:pt x="206610" y="26415"/>
                </a:lnTo>
                <a:lnTo>
                  <a:pt x="207263" y="22605"/>
                </a:lnTo>
                <a:lnTo>
                  <a:pt x="207772" y="18160"/>
                </a:lnTo>
                <a:lnTo>
                  <a:pt x="208466" y="13207"/>
                </a:lnTo>
                <a:lnTo>
                  <a:pt x="208914" y="9397"/>
                </a:lnTo>
                <a:lnTo>
                  <a:pt x="209296" y="5333"/>
                </a:lnTo>
                <a:close/>
              </a:path>
              <a:path w="454025" h="111759">
                <a:moveTo>
                  <a:pt x="58038" y="3682"/>
                </a:moveTo>
                <a:lnTo>
                  <a:pt x="22987" y="3682"/>
                </a:lnTo>
                <a:lnTo>
                  <a:pt x="22987" y="11683"/>
                </a:lnTo>
                <a:lnTo>
                  <a:pt x="58038" y="11683"/>
                </a:lnTo>
                <a:lnTo>
                  <a:pt x="58038" y="3682"/>
                </a:lnTo>
                <a:close/>
              </a:path>
              <a:path w="454025" h="111759">
                <a:moveTo>
                  <a:pt x="367029" y="888"/>
                </a:moveTo>
                <a:lnTo>
                  <a:pt x="357504" y="888"/>
                </a:lnTo>
                <a:lnTo>
                  <a:pt x="357504" y="39877"/>
                </a:lnTo>
                <a:lnTo>
                  <a:pt x="439928" y="39877"/>
                </a:lnTo>
                <a:lnTo>
                  <a:pt x="439928" y="32003"/>
                </a:lnTo>
                <a:lnTo>
                  <a:pt x="367029" y="32003"/>
                </a:lnTo>
                <a:lnTo>
                  <a:pt x="367029" y="888"/>
                </a:lnTo>
                <a:close/>
              </a:path>
              <a:path w="454025" h="111759">
                <a:moveTo>
                  <a:pt x="329184" y="0"/>
                </a:moveTo>
                <a:lnTo>
                  <a:pt x="319913" y="0"/>
                </a:lnTo>
                <a:lnTo>
                  <a:pt x="319913" y="111251"/>
                </a:lnTo>
                <a:lnTo>
                  <a:pt x="329184" y="111251"/>
                </a:lnTo>
                <a:lnTo>
                  <a:pt x="329184" y="0"/>
                </a:lnTo>
                <a:close/>
              </a:path>
              <a:path w="454025" h="111759">
                <a:moveTo>
                  <a:pt x="97409" y="0"/>
                </a:moveTo>
                <a:lnTo>
                  <a:pt x="87884" y="0"/>
                </a:lnTo>
                <a:lnTo>
                  <a:pt x="87884" y="111251"/>
                </a:lnTo>
                <a:lnTo>
                  <a:pt x="97409" y="111251"/>
                </a:lnTo>
                <a:lnTo>
                  <a:pt x="974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55967" y="7204964"/>
            <a:ext cx="1535264" cy="117093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560701" y="7204709"/>
            <a:ext cx="2746121" cy="117347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316092" y="729925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0"/>
                </a:moveTo>
                <a:lnTo>
                  <a:pt x="14166" y="13660"/>
                </a:lnTo>
                <a:lnTo>
                  <a:pt x="14166" y="0"/>
                </a:lnTo>
                <a:lnTo>
                  <a:pt x="0" y="0"/>
                </a:lnTo>
                <a:lnTo>
                  <a:pt x="0" y="1366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853096" y="1557660"/>
            <a:ext cx="14449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시각장애인 과 함께</a:t>
            </a:r>
          </a:p>
        </p:txBody>
      </p:sp>
      <p:sp>
        <p:nvSpPr>
          <p:cNvPr id="2" name="object 2"/>
          <p:cNvSpPr/>
          <p:nvPr/>
        </p:nvSpPr>
        <p:spPr>
          <a:xfrm>
            <a:off x="0" y="8774112"/>
            <a:ext cx="6858000" cy="370205"/>
          </a:xfrm>
          <a:custGeom>
            <a:avLst/>
            <a:gdLst/>
            <a:ahLst/>
            <a:cxnLst/>
            <a:rect l="l" t="t" r="r" b="b"/>
            <a:pathLst>
              <a:path w="6858000" h="370204">
                <a:moveTo>
                  <a:pt x="6857999" y="0"/>
                </a:moveTo>
                <a:lnTo>
                  <a:pt x="0" y="0"/>
                </a:lnTo>
                <a:lnTo>
                  <a:pt x="0" y="369885"/>
                </a:lnTo>
                <a:lnTo>
                  <a:pt x="6857999" y="369885"/>
                </a:lnTo>
                <a:lnTo>
                  <a:pt x="6857999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858000" cy="1187450"/>
          </a:xfrm>
          <a:custGeom>
            <a:avLst/>
            <a:gdLst/>
            <a:ahLst/>
            <a:cxnLst/>
            <a:rect l="l" t="t" r="r" b="b"/>
            <a:pathLst>
              <a:path w="6858000" h="1187450">
                <a:moveTo>
                  <a:pt x="6857999" y="0"/>
                </a:moveTo>
                <a:lnTo>
                  <a:pt x="0" y="0"/>
                </a:lnTo>
                <a:lnTo>
                  <a:pt x="0" y="1187450"/>
                </a:lnTo>
                <a:lnTo>
                  <a:pt x="6312027" y="1187450"/>
                </a:lnTo>
                <a:lnTo>
                  <a:pt x="6364602" y="1185460"/>
                </a:lnTo>
                <a:lnTo>
                  <a:pt x="6415765" y="1179614"/>
                </a:lnTo>
                <a:lnTo>
                  <a:pt x="6465286" y="1170092"/>
                </a:lnTo>
                <a:lnTo>
                  <a:pt x="6512936" y="1157078"/>
                </a:lnTo>
                <a:lnTo>
                  <a:pt x="6558487" y="1140754"/>
                </a:lnTo>
                <a:lnTo>
                  <a:pt x="6601709" y="1121301"/>
                </a:lnTo>
                <a:lnTo>
                  <a:pt x="6642374" y="1098903"/>
                </a:lnTo>
                <a:lnTo>
                  <a:pt x="6680252" y="1073740"/>
                </a:lnTo>
                <a:lnTo>
                  <a:pt x="6715115" y="1045996"/>
                </a:lnTo>
                <a:lnTo>
                  <a:pt x="6746734" y="1015853"/>
                </a:lnTo>
                <a:lnTo>
                  <a:pt x="6774880" y="983493"/>
                </a:lnTo>
                <a:lnTo>
                  <a:pt x="6799324" y="949099"/>
                </a:lnTo>
                <a:lnTo>
                  <a:pt x="6819837" y="912852"/>
                </a:lnTo>
                <a:lnTo>
                  <a:pt x="6836189" y="874934"/>
                </a:lnTo>
                <a:lnTo>
                  <a:pt x="6848154" y="835529"/>
                </a:lnTo>
                <a:lnTo>
                  <a:pt x="6855500" y="794817"/>
                </a:lnTo>
                <a:lnTo>
                  <a:pt x="6857999" y="752983"/>
                </a:lnTo>
                <a:lnTo>
                  <a:pt x="6857999" y="0"/>
                </a:lnTo>
                <a:close/>
              </a:path>
            </a:pathLst>
          </a:custGeom>
          <a:solidFill>
            <a:srgbClr val="99B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237605" cy="1043305"/>
          </a:xfrm>
          <a:custGeom>
            <a:avLst/>
            <a:gdLst/>
            <a:ahLst/>
            <a:cxnLst/>
            <a:rect l="l" t="t" r="r" b="b"/>
            <a:pathLst>
              <a:path w="6237605" h="1043305">
                <a:moveTo>
                  <a:pt x="6237351" y="0"/>
                </a:moveTo>
                <a:lnTo>
                  <a:pt x="0" y="0"/>
                </a:lnTo>
                <a:lnTo>
                  <a:pt x="0" y="766473"/>
                </a:lnTo>
                <a:lnTo>
                  <a:pt x="33527" y="839766"/>
                </a:lnTo>
                <a:lnTo>
                  <a:pt x="59056" y="878921"/>
                </a:lnTo>
                <a:lnTo>
                  <a:pt x="88257" y="914701"/>
                </a:lnTo>
                <a:lnTo>
                  <a:pt x="120829" y="946779"/>
                </a:lnTo>
                <a:lnTo>
                  <a:pt x="156475" y="974824"/>
                </a:lnTo>
                <a:lnTo>
                  <a:pt x="194894" y="998508"/>
                </a:lnTo>
                <a:lnTo>
                  <a:pt x="235787" y="1017502"/>
                </a:lnTo>
                <a:lnTo>
                  <a:pt x="278855" y="1031476"/>
                </a:lnTo>
                <a:lnTo>
                  <a:pt x="323799" y="1040102"/>
                </a:lnTo>
                <a:lnTo>
                  <a:pt x="370319" y="1043051"/>
                </a:lnTo>
                <a:lnTo>
                  <a:pt x="5838444" y="1043051"/>
                </a:lnTo>
                <a:lnTo>
                  <a:pt x="5884947" y="1040102"/>
                </a:lnTo>
                <a:lnTo>
                  <a:pt x="5929880" y="1031476"/>
                </a:lnTo>
                <a:lnTo>
                  <a:pt x="5972942" y="1017502"/>
                </a:lnTo>
                <a:lnTo>
                  <a:pt x="6013832" y="998508"/>
                </a:lnTo>
                <a:lnTo>
                  <a:pt x="6052252" y="974824"/>
                </a:lnTo>
                <a:lnTo>
                  <a:pt x="6087901" y="946779"/>
                </a:lnTo>
                <a:lnTo>
                  <a:pt x="6120479" y="914701"/>
                </a:lnTo>
                <a:lnTo>
                  <a:pt x="6149686" y="878921"/>
                </a:lnTo>
                <a:lnTo>
                  <a:pt x="6175223" y="839766"/>
                </a:lnTo>
                <a:lnTo>
                  <a:pt x="6196789" y="797567"/>
                </a:lnTo>
                <a:lnTo>
                  <a:pt x="6214085" y="752651"/>
                </a:lnTo>
                <a:lnTo>
                  <a:pt x="6226810" y="705349"/>
                </a:lnTo>
                <a:lnTo>
                  <a:pt x="6234665" y="655989"/>
                </a:lnTo>
                <a:lnTo>
                  <a:pt x="6237351" y="604901"/>
                </a:lnTo>
                <a:lnTo>
                  <a:pt x="6237351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662" y="42837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360045" y="0"/>
                </a:moveTo>
                <a:lnTo>
                  <a:pt x="72009" y="0"/>
                </a:lnTo>
                <a:lnTo>
                  <a:pt x="43982" y="5661"/>
                </a:lnTo>
                <a:lnTo>
                  <a:pt x="21093" y="21097"/>
                </a:lnTo>
                <a:lnTo>
                  <a:pt x="5659" y="43987"/>
                </a:lnTo>
                <a:lnTo>
                  <a:pt x="0" y="72008"/>
                </a:lnTo>
                <a:lnTo>
                  <a:pt x="0" y="360045"/>
                </a:lnTo>
                <a:lnTo>
                  <a:pt x="5659" y="388066"/>
                </a:lnTo>
                <a:lnTo>
                  <a:pt x="21093" y="410956"/>
                </a:lnTo>
                <a:lnTo>
                  <a:pt x="43982" y="426392"/>
                </a:lnTo>
                <a:lnTo>
                  <a:pt x="72009" y="432053"/>
                </a:lnTo>
                <a:lnTo>
                  <a:pt x="360045" y="432053"/>
                </a:lnTo>
                <a:lnTo>
                  <a:pt x="388071" y="426392"/>
                </a:lnTo>
                <a:lnTo>
                  <a:pt x="410960" y="410956"/>
                </a:lnTo>
                <a:lnTo>
                  <a:pt x="426394" y="388066"/>
                </a:lnTo>
                <a:lnTo>
                  <a:pt x="432054" y="360045"/>
                </a:lnTo>
                <a:lnTo>
                  <a:pt x="432054" y="72008"/>
                </a:lnTo>
                <a:lnTo>
                  <a:pt x="426394" y="43987"/>
                </a:lnTo>
                <a:lnTo>
                  <a:pt x="410960" y="21097"/>
                </a:lnTo>
                <a:lnTo>
                  <a:pt x="388071" y="5661"/>
                </a:lnTo>
                <a:lnTo>
                  <a:pt x="3600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0662" y="42837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9" y="0"/>
                </a:lnTo>
                <a:lnTo>
                  <a:pt x="360045" y="0"/>
                </a:lnTo>
                <a:lnTo>
                  <a:pt x="388071" y="5661"/>
                </a:lnTo>
                <a:lnTo>
                  <a:pt x="410960" y="21097"/>
                </a:lnTo>
                <a:lnTo>
                  <a:pt x="426394" y="43987"/>
                </a:lnTo>
                <a:lnTo>
                  <a:pt x="432054" y="72008"/>
                </a:lnTo>
                <a:lnTo>
                  <a:pt x="432054" y="360045"/>
                </a:lnTo>
                <a:lnTo>
                  <a:pt x="426394" y="388066"/>
                </a:lnTo>
                <a:lnTo>
                  <a:pt x="410960" y="410956"/>
                </a:lnTo>
                <a:lnTo>
                  <a:pt x="388071" y="426392"/>
                </a:lnTo>
                <a:lnTo>
                  <a:pt x="360045" y="432053"/>
                </a:lnTo>
                <a:lnTo>
                  <a:pt x="72009" y="432053"/>
                </a:lnTo>
                <a:lnTo>
                  <a:pt x="43982" y="426392"/>
                </a:lnTo>
                <a:lnTo>
                  <a:pt x="21093" y="410956"/>
                </a:lnTo>
                <a:lnTo>
                  <a:pt x="5659" y="388066"/>
                </a:lnTo>
                <a:lnTo>
                  <a:pt x="0" y="360045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89A6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6437" y="1587017"/>
            <a:ext cx="187629" cy="196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8270" y="1615186"/>
            <a:ext cx="129667" cy="1473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59532" y="1622933"/>
            <a:ext cx="123443" cy="1129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51938" y="1622933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80">
                <a:moveTo>
                  <a:pt x="242443" y="101219"/>
                </a:moveTo>
                <a:lnTo>
                  <a:pt x="197738" y="101219"/>
                </a:lnTo>
                <a:lnTo>
                  <a:pt x="195580" y="103377"/>
                </a:lnTo>
                <a:lnTo>
                  <a:pt x="193929" y="105918"/>
                </a:lnTo>
                <a:lnTo>
                  <a:pt x="191388" y="111760"/>
                </a:lnTo>
                <a:lnTo>
                  <a:pt x="190754" y="114808"/>
                </a:lnTo>
                <a:lnTo>
                  <a:pt x="190838" y="121920"/>
                </a:lnTo>
                <a:lnTo>
                  <a:pt x="191516" y="124968"/>
                </a:lnTo>
                <a:lnTo>
                  <a:pt x="192912" y="128143"/>
                </a:lnTo>
                <a:lnTo>
                  <a:pt x="194310" y="131445"/>
                </a:lnTo>
                <a:lnTo>
                  <a:pt x="215645" y="144652"/>
                </a:lnTo>
                <a:lnTo>
                  <a:pt x="224155" y="144652"/>
                </a:lnTo>
                <a:lnTo>
                  <a:pt x="228092" y="144018"/>
                </a:lnTo>
                <a:lnTo>
                  <a:pt x="231648" y="142621"/>
                </a:lnTo>
                <a:lnTo>
                  <a:pt x="235331" y="141224"/>
                </a:lnTo>
                <a:lnTo>
                  <a:pt x="238379" y="139319"/>
                </a:lnTo>
                <a:lnTo>
                  <a:pt x="241045" y="136906"/>
                </a:lnTo>
                <a:lnTo>
                  <a:pt x="243712" y="134620"/>
                </a:lnTo>
                <a:lnTo>
                  <a:pt x="245744" y="131699"/>
                </a:lnTo>
                <a:lnTo>
                  <a:pt x="215645" y="131572"/>
                </a:lnTo>
                <a:lnTo>
                  <a:pt x="212089" y="130301"/>
                </a:lnTo>
                <a:lnTo>
                  <a:pt x="209169" y="127762"/>
                </a:lnTo>
                <a:lnTo>
                  <a:pt x="206375" y="125222"/>
                </a:lnTo>
                <a:lnTo>
                  <a:pt x="204978" y="121920"/>
                </a:lnTo>
                <a:lnTo>
                  <a:pt x="205029" y="113538"/>
                </a:lnTo>
                <a:lnTo>
                  <a:pt x="206375" y="110236"/>
                </a:lnTo>
                <a:lnTo>
                  <a:pt x="209169" y="107442"/>
                </a:lnTo>
                <a:lnTo>
                  <a:pt x="212089" y="104775"/>
                </a:lnTo>
                <a:lnTo>
                  <a:pt x="215645" y="103377"/>
                </a:lnTo>
                <a:lnTo>
                  <a:pt x="244601" y="103377"/>
                </a:lnTo>
                <a:lnTo>
                  <a:pt x="242443" y="101219"/>
                </a:lnTo>
                <a:close/>
              </a:path>
              <a:path w="405130" h="144780">
                <a:moveTo>
                  <a:pt x="244601" y="103377"/>
                </a:moveTo>
                <a:lnTo>
                  <a:pt x="224409" y="103377"/>
                </a:lnTo>
                <a:lnTo>
                  <a:pt x="228092" y="104648"/>
                </a:lnTo>
                <a:lnTo>
                  <a:pt x="230886" y="107442"/>
                </a:lnTo>
                <a:lnTo>
                  <a:pt x="233680" y="110109"/>
                </a:lnTo>
                <a:lnTo>
                  <a:pt x="235076" y="113538"/>
                </a:lnTo>
                <a:lnTo>
                  <a:pt x="235076" y="121920"/>
                </a:lnTo>
                <a:lnTo>
                  <a:pt x="233806" y="125222"/>
                </a:lnTo>
                <a:lnTo>
                  <a:pt x="231012" y="127762"/>
                </a:lnTo>
                <a:lnTo>
                  <a:pt x="228345" y="130301"/>
                </a:lnTo>
                <a:lnTo>
                  <a:pt x="224662" y="131572"/>
                </a:lnTo>
                <a:lnTo>
                  <a:pt x="245805" y="131572"/>
                </a:lnTo>
                <a:lnTo>
                  <a:pt x="247269" y="128524"/>
                </a:lnTo>
                <a:lnTo>
                  <a:pt x="248793" y="125222"/>
                </a:lnTo>
                <a:lnTo>
                  <a:pt x="249500" y="121920"/>
                </a:lnTo>
                <a:lnTo>
                  <a:pt x="249528" y="114808"/>
                </a:lnTo>
                <a:lnTo>
                  <a:pt x="248919" y="111887"/>
                </a:lnTo>
                <a:lnTo>
                  <a:pt x="247776" y="108966"/>
                </a:lnTo>
                <a:lnTo>
                  <a:pt x="246506" y="106045"/>
                </a:lnTo>
                <a:lnTo>
                  <a:pt x="244729" y="103505"/>
                </a:lnTo>
                <a:lnTo>
                  <a:pt x="244601" y="103377"/>
                </a:lnTo>
                <a:close/>
              </a:path>
              <a:path w="405130" h="144780">
                <a:moveTo>
                  <a:pt x="259334" y="88265"/>
                </a:moveTo>
                <a:lnTo>
                  <a:pt x="180339" y="88265"/>
                </a:lnTo>
                <a:lnTo>
                  <a:pt x="180339" y="101219"/>
                </a:lnTo>
                <a:lnTo>
                  <a:pt x="259334" y="101219"/>
                </a:lnTo>
                <a:lnTo>
                  <a:pt x="259334" y="88265"/>
                </a:lnTo>
                <a:close/>
              </a:path>
              <a:path w="405130" h="144780">
                <a:moveTo>
                  <a:pt x="226694" y="75057"/>
                </a:moveTo>
                <a:lnTo>
                  <a:pt x="212851" y="75057"/>
                </a:lnTo>
                <a:lnTo>
                  <a:pt x="212851" y="88265"/>
                </a:lnTo>
                <a:lnTo>
                  <a:pt x="226694" y="88265"/>
                </a:lnTo>
                <a:lnTo>
                  <a:pt x="226694" y="75057"/>
                </a:lnTo>
                <a:close/>
              </a:path>
              <a:path w="405130" h="144780">
                <a:moveTo>
                  <a:pt x="44450" y="9271"/>
                </a:moveTo>
                <a:lnTo>
                  <a:pt x="33781" y="9271"/>
                </a:lnTo>
                <a:lnTo>
                  <a:pt x="28701" y="10287"/>
                </a:lnTo>
                <a:lnTo>
                  <a:pt x="24003" y="12192"/>
                </a:lnTo>
                <a:lnTo>
                  <a:pt x="19176" y="13970"/>
                </a:lnTo>
                <a:lnTo>
                  <a:pt x="0" y="41275"/>
                </a:lnTo>
                <a:lnTo>
                  <a:pt x="0" y="51816"/>
                </a:lnTo>
                <a:lnTo>
                  <a:pt x="11556" y="73278"/>
                </a:lnTo>
                <a:lnTo>
                  <a:pt x="15112" y="76708"/>
                </a:lnTo>
                <a:lnTo>
                  <a:pt x="19176" y="79248"/>
                </a:lnTo>
                <a:lnTo>
                  <a:pt x="24003" y="81152"/>
                </a:lnTo>
                <a:lnTo>
                  <a:pt x="28701" y="83058"/>
                </a:lnTo>
                <a:lnTo>
                  <a:pt x="33781" y="83947"/>
                </a:lnTo>
                <a:lnTo>
                  <a:pt x="44450" y="83947"/>
                </a:lnTo>
                <a:lnTo>
                  <a:pt x="49403" y="83058"/>
                </a:lnTo>
                <a:lnTo>
                  <a:pt x="58800" y="79248"/>
                </a:lnTo>
                <a:lnTo>
                  <a:pt x="62992" y="76708"/>
                </a:lnTo>
                <a:lnTo>
                  <a:pt x="69548" y="70612"/>
                </a:lnTo>
                <a:lnTo>
                  <a:pt x="35687" y="70612"/>
                </a:lnTo>
                <a:lnTo>
                  <a:pt x="32512" y="69976"/>
                </a:lnTo>
                <a:lnTo>
                  <a:pt x="14731" y="50165"/>
                </a:lnTo>
                <a:lnTo>
                  <a:pt x="14731" y="43180"/>
                </a:lnTo>
                <a:lnTo>
                  <a:pt x="35687" y="22606"/>
                </a:lnTo>
                <a:lnTo>
                  <a:pt x="69547" y="22606"/>
                </a:lnTo>
                <a:lnTo>
                  <a:pt x="66675" y="19939"/>
                </a:lnTo>
                <a:lnTo>
                  <a:pt x="62992" y="16637"/>
                </a:lnTo>
                <a:lnTo>
                  <a:pt x="58800" y="13970"/>
                </a:lnTo>
                <a:lnTo>
                  <a:pt x="54101" y="12192"/>
                </a:lnTo>
                <a:lnTo>
                  <a:pt x="49403" y="10287"/>
                </a:lnTo>
                <a:lnTo>
                  <a:pt x="44450" y="9271"/>
                </a:lnTo>
                <a:close/>
              </a:path>
              <a:path w="405130" h="144780">
                <a:moveTo>
                  <a:pt x="69547" y="22606"/>
                </a:moveTo>
                <a:lnTo>
                  <a:pt x="42544" y="22606"/>
                </a:lnTo>
                <a:lnTo>
                  <a:pt x="45719" y="23241"/>
                </a:lnTo>
                <a:lnTo>
                  <a:pt x="48768" y="24384"/>
                </a:lnTo>
                <a:lnTo>
                  <a:pt x="63500" y="43180"/>
                </a:lnTo>
                <a:lnTo>
                  <a:pt x="63500" y="50165"/>
                </a:lnTo>
                <a:lnTo>
                  <a:pt x="42544" y="70612"/>
                </a:lnTo>
                <a:lnTo>
                  <a:pt x="69548" y="70612"/>
                </a:lnTo>
                <a:lnTo>
                  <a:pt x="78231" y="51816"/>
                </a:lnTo>
                <a:lnTo>
                  <a:pt x="78231" y="41275"/>
                </a:lnTo>
                <a:lnTo>
                  <a:pt x="77216" y="36322"/>
                </a:lnTo>
                <a:lnTo>
                  <a:pt x="75124" y="31623"/>
                </a:lnTo>
                <a:lnTo>
                  <a:pt x="73025" y="27177"/>
                </a:lnTo>
                <a:lnTo>
                  <a:pt x="70231" y="23241"/>
                </a:lnTo>
                <a:lnTo>
                  <a:pt x="69547" y="22606"/>
                </a:lnTo>
                <a:close/>
              </a:path>
              <a:path w="405130" h="144780">
                <a:moveTo>
                  <a:pt x="259842" y="0"/>
                </a:moveTo>
                <a:lnTo>
                  <a:pt x="244982" y="0"/>
                </a:lnTo>
                <a:lnTo>
                  <a:pt x="244982" y="29591"/>
                </a:lnTo>
                <a:lnTo>
                  <a:pt x="219837" y="29591"/>
                </a:lnTo>
                <a:lnTo>
                  <a:pt x="219837" y="42672"/>
                </a:lnTo>
                <a:lnTo>
                  <a:pt x="244982" y="42672"/>
                </a:lnTo>
                <a:lnTo>
                  <a:pt x="244982" y="74422"/>
                </a:lnTo>
                <a:lnTo>
                  <a:pt x="259842" y="74422"/>
                </a:lnTo>
                <a:lnTo>
                  <a:pt x="259842" y="0"/>
                </a:lnTo>
                <a:close/>
              </a:path>
              <a:path w="405130" h="144780">
                <a:moveTo>
                  <a:pt x="213360" y="3683"/>
                </a:moveTo>
                <a:lnTo>
                  <a:pt x="147447" y="3683"/>
                </a:lnTo>
                <a:lnTo>
                  <a:pt x="147447" y="16637"/>
                </a:lnTo>
                <a:lnTo>
                  <a:pt x="198628" y="16637"/>
                </a:lnTo>
                <a:lnTo>
                  <a:pt x="198628" y="30480"/>
                </a:lnTo>
                <a:lnTo>
                  <a:pt x="147447" y="30480"/>
                </a:lnTo>
                <a:lnTo>
                  <a:pt x="147523" y="55880"/>
                </a:lnTo>
                <a:lnTo>
                  <a:pt x="157099" y="69850"/>
                </a:lnTo>
                <a:lnTo>
                  <a:pt x="159385" y="70485"/>
                </a:lnTo>
                <a:lnTo>
                  <a:pt x="162306" y="70739"/>
                </a:lnTo>
                <a:lnTo>
                  <a:pt x="220599" y="70739"/>
                </a:lnTo>
                <a:lnTo>
                  <a:pt x="220599" y="57785"/>
                </a:lnTo>
                <a:lnTo>
                  <a:pt x="167894" y="57785"/>
                </a:lnTo>
                <a:lnTo>
                  <a:pt x="166624" y="57658"/>
                </a:lnTo>
                <a:lnTo>
                  <a:pt x="162306" y="43434"/>
                </a:lnTo>
                <a:lnTo>
                  <a:pt x="213360" y="43434"/>
                </a:lnTo>
                <a:lnTo>
                  <a:pt x="213360" y="3683"/>
                </a:lnTo>
                <a:close/>
              </a:path>
              <a:path w="405130" h="144780">
                <a:moveTo>
                  <a:pt x="405003" y="0"/>
                </a:moveTo>
                <a:lnTo>
                  <a:pt x="390398" y="0"/>
                </a:lnTo>
                <a:lnTo>
                  <a:pt x="390398" y="112902"/>
                </a:lnTo>
                <a:lnTo>
                  <a:pt x="405003" y="112902"/>
                </a:lnTo>
                <a:lnTo>
                  <a:pt x="405003" y="0"/>
                </a:lnTo>
                <a:close/>
              </a:path>
              <a:path w="405130" h="144780">
                <a:moveTo>
                  <a:pt x="376428" y="51181"/>
                </a:moveTo>
                <a:lnTo>
                  <a:pt x="361950" y="51181"/>
                </a:lnTo>
                <a:lnTo>
                  <a:pt x="361950" y="112902"/>
                </a:lnTo>
                <a:lnTo>
                  <a:pt x="376428" y="112902"/>
                </a:lnTo>
                <a:lnTo>
                  <a:pt x="376428" y="51181"/>
                </a:lnTo>
                <a:close/>
              </a:path>
              <a:path w="405130" h="144780">
                <a:moveTo>
                  <a:pt x="332359" y="7493"/>
                </a:moveTo>
                <a:lnTo>
                  <a:pt x="286004" y="7493"/>
                </a:lnTo>
                <a:lnTo>
                  <a:pt x="286004" y="20700"/>
                </a:lnTo>
                <a:lnTo>
                  <a:pt x="322961" y="20700"/>
                </a:lnTo>
                <a:lnTo>
                  <a:pt x="324866" y="21336"/>
                </a:lnTo>
                <a:lnTo>
                  <a:pt x="326389" y="23368"/>
                </a:lnTo>
                <a:lnTo>
                  <a:pt x="326770" y="25526"/>
                </a:lnTo>
                <a:lnTo>
                  <a:pt x="326509" y="28956"/>
                </a:lnTo>
                <a:lnTo>
                  <a:pt x="326263" y="33274"/>
                </a:lnTo>
                <a:lnTo>
                  <a:pt x="299593" y="77089"/>
                </a:lnTo>
                <a:lnTo>
                  <a:pt x="285242" y="86487"/>
                </a:lnTo>
                <a:lnTo>
                  <a:pt x="292735" y="98171"/>
                </a:lnTo>
                <a:lnTo>
                  <a:pt x="325495" y="69736"/>
                </a:lnTo>
                <a:lnTo>
                  <a:pt x="335406" y="51181"/>
                </a:lnTo>
                <a:lnTo>
                  <a:pt x="376428" y="51181"/>
                </a:lnTo>
                <a:lnTo>
                  <a:pt x="376428" y="38100"/>
                </a:lnTo>
                <a:lnTo>
                  <a:pt x="338836" y="38100"/>
                </a:lnTo>
                <a:lnTo>
                  <a:pt x="339851" y="33655"/>
                </a:lnTo>
                <a:lnTo>
                  <a:pt x="340369" y="28828"/>
                </a:lnTo>
                <a:lnTo>
                  <a:pt x="340741" y="24002"/>
                </a:lnTo>
                <a:lnTo>
                  <a:pt x="340868" y="18796"/>
                </a:lnTo>
                <a:lnTo>
                  <a:pt x="339979" y="14732"/>
                </a:lnTo>
                <a:lnTo>
                  <a:pt x="338074" y="11811"/>
                </a:lnTo>
                <a:lnTo>
                  <a:pt x="336042" y="8890"/>
                </a:lnTo>
                <a:lnTo>
                  <a:pt x="332359" y="7493"/>
                </a:lnTo>
                <a:close/>
              </a:path>
              <a:path w="405130" h="144780">
                <a:moveTo>
                  <a:pt x="376428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8" y="38100"/>
                </a:lnTo>
                <a:lnTo>
                  <a:pt x="376428" y="0"/>
                </a:lnTo>
                <a:close/>
              </a:path>
              <a:path w="405130" h="144780">
                <a:moveTo>
                  <a:pt x="117348" y="0"/>
                </a:moveTo>
                <a:lnTo>
                  <a:pt x="102488" y="0"/>
                </a:lnTo>
                <a:lnTo>
                  <a:pt x="102488" y="112649"/>
                </a:lnTo>
                <a:lnTo>
                  <a:pt x="117348" y="112649"/>
                </a:lnTo>
                <a:lnTo>
                  <a:pt x="117348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26917" y="1617980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69">
                <a:moveTo>
                  <a:pt x="469519" y="93218"/>
                </a:moveTo>
                <a:lnTo>
                  <a:pt x="454786" y="93218"/>
                </a:lnTo>
                <a:lnTo>
                  <a:pt x="454839" y="120396"/>
                </a:lnTo>
                <a:lnTo>
                  <a:pt x="455168" y="124333"/>
                </a:lnTo>
                <a:lnTo>
                  <a:pt x="456215" y="128016"/>
                </a:lnTo>
                <a:lnTo>
                  <a:pt x="457072" y="131445"/>
                </a:lnTo>
                <a:lnTo>
                  <a:pt x="458596" y="134112"/>
                </a:lnTo>
                <a:lnTo>
                  <a:pt x="460756" y="136017"/>
                </a:lnTo>
                <a:lnTo>
                  <a:pt x="462787" y="137922"/>
                </a:lnTo>
                <a:lnTo>
                  <a:pt x="465708" y="139319"/>
                </a:lnTo>
                <a:lnTo>
                  <a:pt x="472820" y="140589"/>
                </a:lnTo>
                <a:lnTo>
                  <a:pt x="477266" y="140970"/>
                </a:lnTo>
                <a:lnTo>
                  <a:pt x="540766" y="140970"/>
                </a:lnTo>
                <a:lnTo>
                  <a:pt x="540766" y="128016"/>
                </a:lnTo>
                <a:lnTo>
                  <a:pt x="480821" y="128016"/>
                </a:lnTo>
                <a:lnTo>
                  <a:pt x="478281" y="127762"/>
                </a:lnTo>
                <a:lnTo>
                  <a:pt x="470027" y="120396"/>
                </a:lnTo>
                <a:lnTo>
                  <a:pt x="469645" y="118491"/>
                </a:lnTo>
                <a:lnTo>
                  <a:pt x="469519" y="93218"/>
                </a:lnTo>
                <a:close/>
              </a:path>
              <a:path w="541020" h="140969">
                <a:moveTo>
                  <a:pt x="539242" y="4952"/>
                </a:moveTo>
                <a:lnTo>
                  <a:pt x="524382" y="4952"/>
                </a:lnTo>
                <a:lnTo>
                  <a:pt x="524382" y="17525"/>
                </a:lnTo>
                <a:lnTo>
                  <a:pt x="499236" y="17525"/>
                </a:lnTo>
                <a:lnTo>
                  <a:pt x="499236" y="30479"/>
                </a:lnTo>
                <a:lnTo>
                  <a:pt x="524382" y="30479"/>
                </a:lnTo>
                <a:lnTo>
                  <a:pt x="524382" y="50292"/>
                </a:lnTo>
                <a:lnTo>
                  <a:pt x="499236" y="50292"/>
                </a:lnTo>
                <a:lnTo>
                  <a:pt x="499236" y="63119"/>
                </a:lnTo>
                <a:lnTo>
                  <a:pt x="524382" y="63119"/>
                </a:lnTo>
                <a:lnTo>
                  <a:pt x="524382" y="95503"/>
                </a:lnTo>
                <a:lnTo>
                  <a:pt x="539242" y="95503"/>
                </a:lnTo>
                <a:lnTo>
                  <a:pt x="539242" y="4952"/>
                </a:lnTo>
                <a:close/>
              </a:path>
              <a:path w="541020" h="140969">
                <a:moveTo>
                  <a:pt x="492506" y="8636"/>
                </a:moveTo>
                <a:lnTo>
                  <a:pt x="426846" y="8636"/>
                </a:lnTo>
                <a:lnTo>
                  <a:pt x="426846" y="66675"/>
                </a:lnTo>
                <a:lnTo>
                  <a:pt x="428244" y="71500"/>
                </a:lnTo>
                <a:lnTo>
                  <a:pt x="431165" y="74422"/>
                </a:lnTo>
                <a:lnTo>
                  <a:pt x="433958" y="77343"/>
                </a:lnTo>
                <a:lnTo>
                  <a:pt x="438657" y="78740"/>
                </a:lnTo>
                <a:lnTo>
                  <a:pt x="492506" y="78740"/>
                </a:lnTo>
                <a:lnTo>
                  <a:pt x="492506" y="65786"/>
                </a:lnTo>
                <a:lnTo>
                  <a:pt x="445896" y="65786"/>
                </a:lnTo>
                <a:lnTo>
                  <a:pt x="444245" y="65404"/>
                </a:lnTo>
                <a:lnTo>
                  <a:pt x="442214" y="63626"/>
                </a:lnTo>
                <a:lnTo>
                  <a:pt x="441706" y="61722"/>
                </a:lnTo>
                <a:lnTo>
                  <a:pt x="441706" y="21590"/>
                </a:lnTo>
                <a:lnTo>
                  <a:pt x="492506" y="21590"/>
                </a:lnTo>
                <a:lnTo>
                  <a:pt x="492506" y="8636"/>
                </a:lnTo>
                <a:close/>
              </a:path>
              <a:path w="541020" h="140969">
                <a:moveTo>
                  <a:pt x="492506" y="21590"/>
                </a:moveTo>
                <a:lnTo>
                  <a:pt x="478028" y="21590"/>
                </a:lnTo>
                <a:lnTo>
                  <a:pt x="478028" y="65786"/>
                </a:lnTo>
                <a:lnTo>
                  <a:pt x="492506" y="65786"/>
                </a:lnTo>
                <a:lnTo>
                  <a:pt x="492506" y="21590"/>
                </a:lnTo>
                <a:close/>
              </a:path>
              <a:path w="541020" h="140969">
                <a:moveTo>
                  <a:pt x="14605" y="11049"/>
                </a:moveTo>
                <a:lnTo>
                  <a:pt x="0" y="11049"/>
                </a:lnTo>
                <a:lnTo>
                  <a:pt x="87" y="87629"/>
                </a:lnTo>
                <a:lnTo>
                  <a:pt x="4444" y="99695"/>
                </a:lnTo>
                <a:lnTo>
                  <a:pt x="6095" y="101346"/>
                </a:lnTo>
                <a:lnTo>
                  <a:pt x="8508" y="102489"/>
                </a:lnTo>
                <a:lnTo>
                  <a:pt x="11430" y="103250"/>
                </a:lnTo>
                <a:lnTo>
                  <a:pt x="14350" y="103886"/>
                </a:lnTo>
                <a:lnTo>
                  <a:pt x="18287" y="104140"/>
                </a:lnTo>
                <a:lnTo>
                  <a:pt x="54863" y="104140"/>
                </a:lnTo>
                <a:lnTo>
                  <a:pt x="54863" y="91186"/>
                </a:lnTo>
                <a:lnTo>
                  <a:pt x="20827" y="91186"/>
                </a:lnTo>
                <a:lnTo>
                  <a:pt x="19431" y="91059"/>
                </a:lnTo>
                <a:lnTo>
                  <a:pt x="18414" y="90804"/>
                </a:lnTo>
                <a:lnTo>
                  <a:pt x="17271" y="90550"/>
                </a:lnTo>
                <a:lnTo>
                  <a:pt x="16509" y="90170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049"/>
                </a:lnTo>
                <a:close/>
              </a:path>
              <a:path w="541020" h="140969">
                <a:moveTo>
                  <a:pt x="54863" y="58800"/>
                </a:moveTo>
                <a:lnTo>
                  <a:pt x="40131" y="58800"/>
                </a:lnTo>
                <a:lnTo>
                  <a:pt x="40131" y="91186"/>
                </a:lnTo>
                <a:lnTo>
                  <a:pt x="54863" y="91186"/>
                </a:lnTo>
                <a:lnTo>
                  <a:pt x="54863" y="58800"/>
                </a:lnTo>
                <a:close/>
              </a:path>
              <a:path w="541020" h="140969">
                <a:moveTo>
                  <a:pt x="54863" y="11049"/>
                </a:moveTo>
                <a:lnTo>
                  <a:pt x="40131" y="11049"/>
                </a:lnTo>
                <a:lnTo>
                  <a:pt x="40131" y="45847"/>
                </a:lnTo>
                <a:lnTo>
                  <a:pt x="54863" y="45847"/>
                </a:lnTo>
                <a:lnTo>
                  <a:pt x="54863" y="11049"/>
                </a:lnTo>
                <a:close/>
              </a:path>
              <a:path w="541020" h="140969">
                <a:moveTo>
                  <a:pt x="325119" y="39243"/>
                </a:moveTo>
                <a:lnTo>
                  <a:pt x="315468" y="39243"/>
                </a:lnTo>
                <a:lnTo>
                  <a:pt x="310895" y="40004"/>
                </a:lnTo>
                <a:lnTo>
                  <a:pt x="306705" y="41655"/>
                </a:lnTo>
                <a:lnTo>
                  <a:pt x="302514" y="43179"/>
                </a:lnTo>
                <a:lnTo>
                  <a:pt x="285877" y="75946"/>
                </a:lnTo>
                <a:lnTo>
                  <a:pt x="286766" y="80264"/>
                </a:lnTo>
                <a:lnTo>
                  <a:pt x="306705" y="101219"/>
                </a:lnTo>
                <a:lnTo>
                  <a:pt x="310895" y="102870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29565" y="102870"/>
                </a:lnTo>
                <a:lnTo>
                  <a:pt x="333756" y="101219"/>
                </a:lnTo>
                <a:lnTo>
                  <a:pt x="337946" y="99695"/>
                </a:lnTo>
                <a:lnTo>
                  <a:pt x="341630" y="97409"/>
                </a:lnTo>
                <a:lnTo>
                  <a:pt x="344678" y="94488"/>
                </a:lnTo>
                <a:lnTo>
                  <a:pt x="347853" y="91567"/>
                </a:lnTo>
                <a:lnTo>
                  <a:pt x="348511" y="90677"/>
                </a:lnTo>
                <a:lnTo>
                  <a:pt x="314197" y="90677"/>
                </a:lnTo>
                <a:lnTo>
                  <a:pt x="309371" y="88900"/>
                </a:lnTo>
                <a:lnTo>
                  <a:pt x="302259" y="81788"/>
                </a:lnTo>
                <a:lnTo>
                  <a:pt x="300481" y="77089"/>
                </a:lnTo>
                <a:lnTo>
                  <a:pt x="300481" y="68579"/>
                </a:lnTo>
                <a:lnTo>
                  <a:pt x="317245" y="52197"/>
                </a:lnTo>
                <a:lnTo>
                  <a:pt x="348699" y="52197"/>
                </a:lnTo>
                <a:lnTo>
                  <a:pt x="347853" y="51053"/>
                </a:lnTo>
                <a:lnTo>
                  <a:pt x="344678" y="48260"/>
                </a:lnTo>
                <a:lnTo>
                  <a:pt x="341630" y="45466"/>
                </a:lnTo>
                <a:lnTo>
                  <a:pt x="337946" y="43179"/>
                </a:lnTo>
                <a:lnTo>
                  <a:pt x="333756" y="41655"/>
                </a:lnTo>
                <a:lnTo>
                  <a:pt x="329565" y="40004"/>
                </a:lnTo>
                <a:lnTo>
                  <a:pt x="325119" y="39243"/>
                </a:lnTo>
                <a:close/>
              </a:path>
              <a:path w="541020" h="140969">
                <a:moveTo>
                  <a:pt x="348699" y="52197"/>
                </a:moveTo>
                <a:lnTo>
                  <a:pt x="323215" y="52197"/>
                </a:lnTo>
                <a:lnTo>
                  <a:pt x="325881" y="52704"/>
                </a:lnTo>
                <a:lnTo>
                  <a:pt x="328294" y="53594"/>
                </a:lnTo>
                <a:lnTo>
                  <a:pt x="340106" y="68579"/>
                </a:lnTo>
                <a:lnTo>
                  <a:pt x="340106" y="77089"/>
                </a:lnTo>
                <a:lnTo>
                  <a:pt x="338328" y="81788"/>
                </a:lnTo>
                <a:lnTo>
                  <a:pt x="334644" y="85344"/>
                </a:lnTo>
                <a:lnTo>
                  <a:pt x="330834" y="88900"/>
                </a:lnTo>
                <a:lnTo>
                  <a:pt x="326135" y="90677"/>
                </a:lnTo>
                <a:lnTo>
                  <a:pt x="348511" y="90677"/>
                </a:lnTo>
                <a:lnTo>
                  <a:pt x="350393" y="88138"/>
                </a:lnTo>
                <a:lnTo>
                  <a:pt x="353948" y="80264"/>
                </a:lnTo>
                <a:lnTo>
                  <a:pt x="354837" y="75946"/>
                </a:lnTo>
                <a:lnTo>
                  <a:pt x="354730" y="66040"/>
                </a:lnTo>
                <a:lnTo>
                  <a:pt x="353948" y="62356"/>
                </a:lnTo>
                <a:lnTo>
                  <a:pt x="350393" y="54483"/>
                </a:lnTo>
                <a:lnTo>
                  <a:pt x="348699" y="52197"/>
                </a:lnTo>
                <a:close/>
              </a:path>
              <a:path w="541020" h="140969">
                <a:moveTo>
                  <a:pt x="209295" y="10160"/>
                </a:moveTo>
                <a:lnTo>
                  <a:pt x="143382" y="10160"/>
                </a:lnTo>
                <a:lnTo>
                  <a:pt x="143382" y="23114"/>
                </a:lnTo>
                <a:lnTo>
                  <a:pt x="194563" y="23114"/>
                </a:lnTo>
                <a:lnTo>
                  <a:pt x="194563" y="49911"/>
                </a:lnTo>
                <a:lnTo>
                  <a:pt x="143382" y="49911"/>
                </a:lnTo>
                <a:lnTo>
                  <a:pt x="143435" y="89408"/>
                </a:lnTo>
                <a:lnTo>
                  <a:pt x="143637" y="91821"/>
                </a:lnTo>
                <a:lnTo>
                  <a:pt x="144271" y="94361"/>
                </a:lnTo>
                <a:lnTo>
                  <a:pt x="144780" y="96900"/>
                </a:lnTo>
                <a:lnTo>
                  <a:pt x="158242" y="104140"/>
                </a:lnTo>
                <a:lnTo>
                  <a:pt x="215773" y="104140"/>
                </a:lnTo>
                <a:lnTo>
                  <a:pt x="215773" y="91186"/>
                </a:lnTo>
                <a:lnTo>
                  <a:pt x="162559" y="91186"/>
                </a:lnTo>
                <a:lnTo>
                  <a:pt x="161670" y="90931"/>
                </a:lnTo>
                <a:lnTo>
                  <a:pt x="158242" y="62865"/>
                </a:lnTo>
                <a:lnTo>
                  <a:pt x="209295" y="62865"/>
                </a:lnTo>
                <a:lnTo>
                  <a:pt x="209295" y="10160"/>
                </a:lnTo>
                <a:close/>
              </a:path>
              <a:path w="541020" h="140969">
                <a:moveTo>
                  <a:pt x="392176" y="4952"/>
                </a:moveTo>
                <a:lnTo>
                  <a:pt x="377317" y="4952"/>
                </a:lnTo>
                <a:lnTo>
                  <a:pt x="377317" y="117601"/>
                </a:lnTo>
                <a:lnTo>
                  <a:pt x="392176" y="117601"/>
                </a:lnTo>
                <a:lnTo>
                  <a:pt x="392176" y="62738"/>
                </a:lnTo>
                <a:lnTo>
                  <a:pt x="410971" y="62738"/>
                </a:lnTo>
                <a:lnTo>
                  <a:pt x="410971" y="49656"/>
                </a:lnTo>
                <a:lnTo>
                  <a:pt x="392176" y="49656"/>
                </a:lnTo>
                <a:lnTo>
                  <a:pt x="392176" y="4952"/>
                </a:lnTo>
                <a:close/>
              </a:path>
              <a:path w="541020" h="140969">
                <a:moveTo>
                  <a:pt x="255778" y="4952"/>
                </a:moveTo>
                <a:lnTo>
                  <a:pt x="240919" y="4952"/>
                </a:lnTo>
                <a:lnTo>
                  <a:pt x="240919" y="31369"/>
                </a:lnTo>
                <a:lnTo>
                  <a:pt x="216534" y="31369"/>
                </a:lnTo>
                <a:lnTo>
                  <a:pt x="216534" y="44069"/>
                </a:lnTo>
                <a:lnTo>
                  <a:pt x="240919" y="44069"/>
                </a:lnTo>
                <a:lnTo>
                  <a:pt x="240919" y="63500"/>
                </a:lnTo>
                <a:lnTo>
                  <a:pt x="216534" y="63500"/>
                </a:lnTo>
                <a:lnTo>
                  <a:pt x="216534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778" y="117601"/>
                </a:lnTo>
                <a:lnTo>
                  <a:pt x="255778" y="4952"/>
                </a:lnTo>
                <a:close/>
              </a:path>
              <a:path w="541020" h="140969">
                <a:moveTo>
                  <a:pt x="85851" y="4952"/>
                </a:moveTo>
                <a:lnTo>
                  <a:pt x="71374" y="4952"/>
                </a:lnTo>
                <a:lnTo>
                  <a:pt x="71374" y="117855"/>
                </a:lnTo>
                <a:lnTo>
                  <a:pt x="85851" y="117855"/>
                </a:lnTo>
                <a:lnTo>
                  <a:pt x="85851" y="59817"/>
                </a:lnTo>
                <a:lnTo>
                  <a:pt x="117475" y="59817"/>
                </a:lnTo>
                <a:lnTo>
                  <a:pt x="117475" y="46736"/>
                </a:lnTo>
                <a:lnTo>
                  <a:pt x="85851" y="46736"/>
                </a:lnTo>
                <a:lnTo>
                  <a:pt x="85851" y="4952"/>
                </a:lnTo>
                <a:close/>
              </a:path>
              <a:path w="541020" h="140969">
                <a:moveTo>
                  <a:pt x="117475" y="59817"/>
                </a:moveTo>
                <a:lnTo>
                  <a:pt x="102869" y="59817"/>
                </a:lnTo>
                <a:lnTo>
                  <a:pt x="102869" y="117855"/>
                </a:lnTo>
                <a:lnTo>
                  <a:pt x="117475" y="117855"/>
                </a:lnTo>
                <a:lnTo>
                  <a:pt x="117475" y="59817"/>
                </a:lnTo>
                <a:close/>
              </a:path>
              <a:path w="541020" h="140969">
                <a:moveTo>
                  <a:pt x="117475" y="4952"/>
                </a:moveTo>
                <a:lnTo>
                  <a:pt x="102869" y="4952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4952"/>
                </a:lnTo>
                <a:close/>
              </a:path>
              <a:path w="541020" h="140969">
                <a:moveTo>
                  <a:pt x="361187" y="18288"/>
                </a:moveTo>
                <a:lnTo>
                  <a:pt x="279654" y="18288"/>
                </a:lnTo>
                <a:lnTo>
                  <a:pt x="279654" y="31242"/>
                </a:lnTo>
                <a:lnTo>
                  <a:pt x="361187" y="31242"/>
                </a:lnTo>
                <a:lnTo>
                  <a:pt x="361187" y="18288"/>
                </a:lnTo>
                <a:close/>
              </a:path>
              <a:path w="541020" h="140969">
                <a:moveTo>
                  <a:pt x="327532" y="0"/>
                </a:moveTo>
                <a:lnTo>
                  <a:pt x="313055" y="0"/>
                </a:lnTo>
                <a:lnTo>
                  <a:pt x="313055" y="18288"/>
                </a:lnTo>
                <a:lnTo>
                  <a:pt x="327532" y="18288"/>
                </a:lnTo>
                <a:lnTo>
                  <a:pt x="327532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34104" y="1620519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80">
                <a:moveTo>
                  <a:pt x="166750" y="86740"/>
                </a:moveTo>
                <a:lnTo>
                  <a:pt x="152019" y="86740"/>
                </a:lnTo>
                <a:lnTo>
                  <a:pt x="152127" y="126364"/>
                </a:lnTo>
                <a:lnTo>
                  <a:pt x="152372" y="128650"/>
                </a:lnTo>
                <a:lnTo>
                  <a:pt x="152434" y="129031"/>
                </a:lnTo>
                <a:lnTo>
                  <a:pt x="153162" y="131699"/>
                </a:lnTo>
                <a:lnTo>
                  <a:pt x="153797" y="134493"/>
                </a:lnTo>
                <a:lnTo>
                  <a:pt x="170307" y="142621"/>
                </a:lnTo>
                <a:lnTo>
                  <a:pt x="243712" y="142621"/>
                </a:lnTo>
                <a:lnTo>
                  <a:pt x="243712" y="129666"/>
                </a:lnTo>
                <a:lnTo>
                  <a:pt x="172974" y="129666"/>
                </a:lnTo>
                <a:lnTo>
                  <a:pt x="171450" y="129539"/>
                </a:lnTo>
                <a:lnTo>
                  <a:pt x="169418" y="129031"/>
                </a:lnTo>
                <a:lnTo>
                  <a:pt x="168529" y="128650"/>
                </a:lnTo>
                <a:lnTo>
                  <a:pt x="168021" y="127888"/>
                </a:lnTo>
                <a:lnTo>
                  <a:pt x="167386" y="127253"/>
                </a:lnTo>
                <a:lnTo>
                  <a:pt x="167132" y="126364"/>
                </a:lnTo>
                <a:lnTo>
                  <a:pt x="166878" y="125222"/>
                </a:lnTo>
                <a:lnTo>
                  <a:pt x="166750" y="12407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80">
                <a:moveTo>
                  <a:pt x="243712" y="114934"/>
                </a:moveTo>
                <a:lnTo>
                  <a:pt x="228854" y="114934"/>
                </a:lnTo>
                <a:lnTo>
                  <a:pt x="228854" y="129666"/>
                </a:lnTo>
                <a:lnTo>
                  <a:pt x="243712" y="129666"/>
                </a:lnTo>
                <a:lnTo>
                  <a:pt x="243712" y="114934"/>
                </a:lnTo>
                <a:close/>
              </a:path>
              <a:path w="546100" h="144780">
                <a:moveTo>
                  <a:pt x="243712" y="86740"/>
                </a:moveTo>
                <a:lnTo>
                  <a:pt x="228854" y="86740"/>
                </a:lnTo>
                <a:lnTo>
                  <a:pt x="228854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80">
                <a:moveTo>
                  <a:pt x="82931" y="102615"/>
                </a:moveTo>
                <a:lnTo>
                  <a:pt x="41910" y="102615"/>
                </a:lnTo>
                <a:lnTo>
                  <a:pt x="39624" y="104648"/>
                </a:lnTo>
                <a:lnTo>
                  <a:pt x="37846" y="107060"/>
                </a:lnTo>
                <a:lnTo>
                  <a:pt x="36575" y="109981"/>
                </a:lnTo>
                <a:lnTo>
                  <a:pt x="35179" y="113029"/>
                </a:lnTo>
                <a:lnTo>
                  <a:pt x="34729" y="115188"/>
                </a:lnTo>
                <a:lnTo>
                  <a:pt x="34620" y="122935"/>
                </a:lnTo>
                <a:lnTo>
                  <a:pt x="35179" y="125729"/>
                </a:lnTo>
                <a:lnTo>
                  <a:pt x="36575" y="128904"/>
                </a:lnTo>
                <a:lnTo>
                  <a:pt x="37846" y="131952"/>
                </a:lnTo>
                <a:lnTo>
                  <a:pt x="39750" y="134747"/>
                </a:lnTo>
                <a:lnTo>
                  <a:pt x="42164" y="137032"/>
                </a:lnTo>
                <a:lnTo>
                  <a:pt x="44450" y="139446"/>
                </a:lnTo>
                <a:lnTo>
                  <a:pt x="47371" y="141350"/>
                </a:lnTo>
                <a:lnTo>
                  <a:pt x="50673" y="142748"/>
                </a:lnTo>
                <a:lnTo>
                  <a:pt x="54102" y="144145"/>
                </a:lnTo>
                <a:lnTo>
                  <a:pt x="57785" y="144779"/>
                </a:lnTo>
                <a:lnTo>
                  <a:pt x="66167" y="144779"/>
                </a:lnTo>
                <a:lnTo>
                  <a:pt x="69977" y="144145"/>
                </a:lnTo>
                <a:lnTo>
                  <a:pt x="73406" y="142748"/>
                </a:lnTo>
                <a:lnTo>
                  <a:pt x="76835" y="141477"/>
                </a:lnTo>
                <a:lnTo>
                  <a:pt x="79883" y="139700"/>
                </a:lnTo>
                <a:lnTo>
                  <a:pt x="82296" y="137286"/>
                </a:lnTo>
                <a:lnTo>
                  <a:pt x="84836" y="135000"/>
                </a:lnTo>
                <a:lnTo>
                  <a:pt x="86308" y="132841"/>
                </a:lnTo>
                <a:lnTo>
                  <a:pt x="57785" y="132841"/>
                </a:lnTo>
                <a:lnTo>
                  <a:pt x="54356" y="131572"/>
                </a:lnTo>
                <a:lnTo>
                  <a:pt x="51689" y="128904"/>
                </a:lnTo>
                <a:lnTo>
                  <a:pt x="49022" y="126110"/>
                </a:lnTo>
                <a:lnTo>
                  <a:pt x="47625" y="122935"/>
                </a:lnTo>
                <a:lnTo>
                  <a:pt x="47625" y="115188"/>
                </a:lnTo>
                <a:lnTo>
                  <a:pt x="49022" y="111886"/>
                </a:lnTo>
                <a:lnTo>
                  <a:pt x="51689" y="109093"/>
                </a:lnTo>
                <a:lnTo>
                  <a:pt x="54229" y="106299"/>
                </a:lnTo>
                <a:lnTo>
                  <a:pt x="57785" y="104901"/>
                </a:lnTo>
                <a:lnTo>
                  <a:pt x="85305" y="104901"/>
                </a:lnTo>
                <a:lnTo>
                  <a:pt x="82931" y="102615"/>
                </a:lnTo>
                <a:close/>
              </a:path>
              <a:path w="546100" h="144780">
                <a:moveTo>
                  <a:pt x="85305" y="104901"/>
                </a:moveTo>
                <a:lnTo>
                  <a:pt x="66675" y="104901"/>
                </a:lnTo>
                <a:lnTo>
                  <a:pt x="70358" y="106299"/>
                </a:lnTo>
                <a:lnTo>
                  <a:pt x="75437" y="111886"/>
                </a:lnTo>
                <a:lnTo>
                  <a:pt x="76835" y="115188"/>
                </a:lnTo>
                <a:lnTo>
                  <a:pt x="76835" y="122935"/>
                </a:lnTo>
                <a:lnTo>
                  <a:pt x="75565" y="126110"/>
                </a:lnTo>
                <a:lnTo>
                  <a:pt x="73025" y="128904"/>
                </a:lnTo>
                <a:lnTo>
                  <a:pt x="70485" y="131572"/>
                </a:lnTo>
                <a:lnTo>
                  <a:pt x="66802" y="132841"/>
                </a:lnTo>
                <a:lnTo>
                  <a:pt x="86308" y="132841"/>
                </a:lnTo>
                <a:lnTo>
                  <a:pt x="86741" y="132206"/>
                </a:lnTo>
                <a:lnTo>
                  <a:pt x="89535" y="126110"/>
                </a:lnTo>
                <a:lnTo>
                  <a:pt x="90122" y="122935"/>
                </a:lnTo>
                <a:lnTo>
                  <a:pt x="90170" y="116077"/>
                </a:lnTo>
                <a:lnTo>
                  <a:pt x="89535" y="113156"/>
                </a:lnTo>
                <a:lnTo>
                  <a:pt x="86995" y="107314"/>
                </a:lnTo>
                <a:lnTo>
                  <a:pt x="85305" y="104901"/>
                </a:lnTo>
                <a:close/>
              </a:path>
              <a:path w="546100" h="144780">
                <a:moveTo>
                  <a:pt x="102235" y="90043"/>
                </a:moveTo>
                <a:lnTo>
                  <a:pt x="21971" y="90043"/>
                </a:lnTo>
                <a:lnTo>
                  <a:pt x="21971" y="102615"/>
                </a:lnTo>
                <a:lnTo>
                  <a:pt x="102235" y="102615"/>
                </a:lnTo>
                <a:lnTo>
                  <a:pt x="102235" y="90043"/>
                </a:lnTo>
                <a:close/>
              </a:path>
              <a:path w="546100" h="144780">
                <a:moveTo>
                  <a:pt x="69723" y="77977"/>
                </a:moveTo>
                <a:lnTo>
                  <a:pt x="54991" y="77977"/>
                </a:lnTo>
                <a:lnTo>
                  <a:pt x="54991" y="90043"/>
                </a:lnTo>
                <a:lnTo>
                  <a:pt x="69723" y="90043"/>
                </a:lnTo>
                <a:lnTo>
                  <a:pt x="69723" y="77977"/>
                </a:lnTo>
                <a:close/>
              </a:path>
              <a:path w="546100" h="144780">
                <a:moveTo>
                  <a:pt x="124841" y="65024"/>
                </a:moveTo>
                <a:lnTo>
                  <a:pt x="0" y="65024"/>
                </a:lnTo>
                <a:lnTo>
                  <a:pt x="0" y="77977"/>
                </a:lnTo>
                <a:lnTo>
                  <a:pt x="124841" y="77977"/>
                </a:lnTo>
                <a:lnTo>
                  <a:pt x="124841" y="65024"/>
                </a:lnTo>
                <a:close/>
              </a:path>
              <a:path w="546100" h="144780">
                <a:moveTo>
                  <a:pt x="69723" y="50926"/>
                </a:moveTo>
                <a:lnTo>
                  <a:pt x="54991" y="50926"/>
                </a:lnTo>
                <a:lnTo>
                  <a:pt x="54991" y="65024"/>
                </a:lnTo>
                <a:lnTo>
                  <a:pt x="69723" y="65024"/>
                </a:lnTo>
                <a:lnTo>
                  <a:pt x="69723" y="50926"/>
                </a:lnTo>
                <a:close/>
              </a:path>
              <a:path w="546100" h="144780">
                <a:moveTo>
                  <a:pt x="86106" y="3175"/>
                </a:moveTo>
                <a:lnTo>
                  <a:pt x="22352" y="3175"/>
                </a:lnTo>
                <a:lnTo>
                  <a:pt x="22352" y="16255"/>
                </a:lnTo>
                <a:lnTo>
                  <a:pt x="77597" y="16255"/>
                </a:lnTo>
                <a:lnTo>
                  <a:pt x="78740" y="16763"/>
                </a:lnTo>
                <a:lnTo>
                  <a:pt x="78771" y="18541"/>
                </a:lnTo>
                <a:lnTo>
                  <a:pt x="78105" y="19430"/>
                </a:lnTo>
                <a:lnTo>
                  <a:pt x="76454" y="20574"/>
                </a:lnTo>
                <a:lnTo>
                  <a:pt x="74295" y="22225"/>
                </a:lnTo>
                <a:lnTo>
                  <a:pt x="71247" y="24002"/>
                </a:lnTo>
                <a:lnTo>
                  <a:pt x="62865" y="27812"/>
                </a:lnTo>
                <a:lnTo>
                  <a:pt x="58039" y="29845"/>
                </a:lnTo>
                <a:lnTo>
                  <a:pt x="52450" y="31750"/>
                </a:lnTo>
                <a:lnTo>
                  <a:pt x="46862" y="33781"/>
                </a:lnTo>
                <a:lnTo>
                  <a:pt x="40640" y="35686"/>
                </a:lnTo>
                <a:lnTo>
                  <a:pt x="33909" y="37464"/>
                </a:lnTo>
                <a:lnTo>
                  <a:pt x="27305" y="39370"/>
                </a:lnTo>
                <a:lnTo>
                  <a:pt x="20320" y="41021"/>
                </a:lnTo>
                <a:lnTo>
                  <a:pt x="13208" y="42545"/>
                </a:lnTo>
                <a:lnTo>
                  <a:pt x="17399" y="55372"/>
                </a:lnTo>
                <a:lnTo>
                  <a:pt x="20700" y="54609"/>
                </a:lnTo>
                <a:lnTo>
                  <a:pt x="24257" y="53721"/>
                </a:lnTo>
                <a:lnTo>
                  <a:pt x="28194" y="52831"/>
                </a:lnTo>
                <a:lnTo>
                  <a:pt x="62737" y="41782"/>
                </a:lnTo>
                <a:lnTo>
                  <a:pt x="108331" y="41782"/>
                </a:lnTo>
                <a:lnTo>
                  <a:pt x="105791" y="41021"/>
                </a:lnTo>
                <a:lnTo>
                  <a:pt x="103124" y="40385"/>
                </a:lnTo>
                <a:lnTo>
                  <a:pt x="100330" y="39750"/>
                </a:lnTo>
                <a:lnTo>
                  <a:pt x="94234" y="38226"/>
                </a:lnTo>
                <a:lnTo>
                  <a:pt x="91186" y="37337"/>
                </a:lnTo>
                <a:lnTo>
                  <a:pt x="88011" y="36449"/>
                </a:lnTo>
                <a:lnTo>
                  <a:pt x="84962" y="35559"/>
                </a:lnTo>
                <a:lnTo>
                  <a:pt x="81915" y="34544"/>
                </a:lnTo>
                <a:lnTo>
                  <a:pt x="78867" y="33654"/>
                </a:lnTo>
                <a:lnTo>
                  <a:pt x="82423" y="31750"/>
                </a:lnTo>
                <a:lnTo>
                  <a:pt x="96393" y="12573"/>
                </a:lnTo>
                <a:lnTo>
                  <a:pt x="96012" y="10795"/>
                </a:lnTo>
                <a:lnTo>
                  <a:pt x="88773" y="3809"/>
                </a:lnTo>
                <a:lnTo>
                  <a:pt x="86106" y="3175"/>
                </a:lnTo>
                <a:close/>
              </a:path>
              <a:path w="546100" h="144780">
                <a:moveTo>
                  <a:pt x="108331" y="41782"/>
                </a:moveTo>
                <a:lnTo>
                  <a:pt x="62737" y="41782"/>
                </a:lnTo>
                <a:lnTo>
                  <a:pt x="65786" y="42925"/>
                </a:lnTo>
                <a:lnTo>
                  <a:pt x="73533" y="45593"/>
                </a:lnTo>
                <a:lnTo>
                  <a:pt x="90550" y="50673"/>
                </a:lnTo>
                <a:lnTo>
                  <a:pt x="94615" y="51943"/>
                </a:lnTo>
                <a:lnTo>
                  <a:pt x="102489" y="53975"/>
                </a:lnTo>
                <a:lnTo>
                  <a:pt x="105791" y="54863"/>
                </a:lnTo>
                <a:lnTo>
                  <a:pt x="108458" y="55372"/>
                </a:lnTo>
                <a:lnTo>
                  <a:pt x="112649" y="42672"/>
                </a:lnTo>
                <a:lnTo>
                  <a:pt x="110617" y="42290"/>
                </a:lnTo>
                <a:lnTo>
                  <a:pt x="108331" y="41782"/>
                </a:lnTo>
                <a:close/>
              </a:path>
              <a:path w="546100" h="144780">
                <a:moveTo>
                  <a:pt x="260477" y="64134"/>
                </a:moveTo>
                <a:lnTo>
                  <a:pt x="135636" y="64134"/>
                </a:lnTo>
                <a:lnTo>
                  <a:pt x="135636" y="77088"/>
                </a:lnTo>
                <a:lnTo>
                  <a:pt x="260477" y="77088"/>
                </a:lnTo>
                <a:lnTo>
                  <a:pt x="260477" y="64134"/>
                </a:lnTo>
                <a:close/>
              </a:path>
              <a:path w="546100" h="144780">
                <a:moveTo>
                  <a:pt x="487045" y="7620"/>
                </a:moveTo>
                <a:lnTo>
                  <a:pt x="420116" y="7620"/>
                </a:lnTo>
                <a:lnTo>
                  <a:pt x="420116" y="86359"/>
                </a:lnTo>
                <a:lnTo>
                  <a:pt x="421640" y="91185"/>
                </a:lnTo>
                <a:lnTo>
                  <a:pt x="427482" y="97027"/>
                </a:lnTo>
                <a:lnTo>
                  <a:pt x="432181" y="98425"/>
                </a:lnTo>
                <a:lnTo>
                  <a:pt x="492633" y="98425"/>
                </a:lnTo>
                <a:lnTo>
                  <a:pt x="492633" y="85471"/>
                </a:lnTo>
                <a:lnTo>
                  <a:pt x="439293" y="85471"/>
                </a:lnTo>
                <a:lnTo>
                  <a:pt x="437642" y="85089"/>
                </a:lnTo>
                <a:lnTo>
                  <a:pt x="435483" y="83184"/>
                </a:lnTo>
                <a:lnTo>
                  <a:pt x="434975" y="81279"/>
                </a:lnTo>
                <a:lnTo>
                  <a:pt x="434975" y="20574"/>
                </a:lnTo>
                <a:lnTo>
                  <a:pt x="487045" y="20574"/>
                </a:lnTo>
                <a:lnTo>
                  <a:pt x="487045" y="7620"/>
                </a:lnTo>
                <a:close/>
              </a:path>
              <a:path w="546100" h="144780">
                <a:moveTo>
                  <a:pt x="293243" y="7620"/>
                </a:moveTo>
                <a:lnTo>
                  <a:pt x="278384" y="7620"/>
                </a:lnTo>
                <a:lnTo>
                  <a:pt x="278384" y="86613"/>
                </a:lnTo>
                <a:lnTo>
                  <a:pt x="279908" y="91566"/>
                </a:lnTo>
                <a:lnTo>
                  <a:pt x="282956" y="94360"/>
                </a:lnTo>
                <a:lnTo>
                  <a:pt x="286004" y="97027"/>
                </a:lnTo>
                <a:lnTo>
                  <a:pt x="290957" y="98425"/>
                </a:lnTo>
                <a:lnTo>
                  <a:pt x="352425" y="98425"/>
                </a:lnTo>
                <a:lnTo>
                  <a:pt x="352425" y="85471"/>
                </a:lnTo>
                <a:lnTo>
                  <a:pt x="297434" y="85471"/>
                </a:lnTo>
                <a:lnTo>
                  <a:pt x="295656" y="85089"/>
                </a:lnTo>
                <a:lnTo>
                  <a:pt x="294640" y="84074"/>
                </a:lnTo>
                <a:lnTo>
                  <a:pt x="293624" y="83184"/>
                </a:lnTo>
                <a:lnTo>
                  <a:pt x="293243" y="81279"/>
                </a:lnTo>
                <a:lnTo>
                  <a:pt x="293243" y="7620"/>
                </a:lnTo>
                <a:close/>
              </a:path>
              <a:path w="546100" h="144780">
                <a:moveTo>
                  <a:pt x="527177" y="2412"/>
                </a:moveTo>
                <a:lnTo>
                  <a:pt x="512318" y="2412"/>
                </a:lnTo>
                <a:lnTo>
                  <a:pt x="512318" y="115061"/>
                </a:lnTo>
                <a:lnTo>
                  <a:pt x="527177" y="115061"/>
                </a:lnTo>
                <a:lnTo>
                  <a:pt x="527177" y="60198"/>
                </a:lnTo>
                <a:lnTo>
                  <a:pt x="545973" y="60198"/>
                </a:lnTo>
                <a:lnTo>
                  <a:pt x="545973" y="47116"/>
                </a:lnTo>
                <a:lnTo>
                  <a:pt x="527177" y="47116"/>
                </a:lnTo>
                <a:lnTo>
                  <a:pt x="527177" y="2412"/>
                </a:lnTo>
                <a:close/>
              </a:path>
              <a:path w="546100" h="144780">
                <a:moveTo>
                  <a:pt x="390017" y="2412"/>
                </a:moveTo>
                <a:lnTo>
                  <a:pt x="375158" y="2412"/>
                </a:lnTo>
                <a:lnTo>
                  <a:pt x="375158" y="115061"/>
                </a:lnTo>
                <a:lnTo>
                  <a:pt x="390017" y="115061"/>
                </a:lnTo>
                <a:lnTo>
                  <a:pt x="390017" y="2412"/>
                </a:lnTo>
                <a:close/>
              </a:path>
              <a:path w="546100" h="144780">
                <a:moveTo>
                  <a:pt x="192912" y="0"/>
                </a:moveTo>
                <a:lnTo>
                  <a:pt x="165735" y="32511"/>
                </a:lnTo>
                <a:lnTo>
                  <a:pt x="144399" y="41909"/>
                </a:lnTo>
                <a:lnTo>
                  <a:pt x="145618" y="44069"/>
                </a:lnTo>
                <a:lnTo>
                  <a:pt x="146685" y="45847"/>
                </a:lnTo>
                <a:lnTo>
                  <a:pt x="149733" y="51561"/>
                </a:lnTo>
                <a:lnTo>
                  <a:pt x="150875" y="53594"/>
                </a:lnTo>
                <a:lnTo>
                  <a:pt x="155194" y="52197"/>
                </a:lnTo>
                <a:lnTo>
                  <a:pt x="159639" y="50546"/>
                </a:lnTo>
                <a:lnTo>
                  <a:pt x="163957" y="48513"/>
                </a:lnTo>
                <a:lnTo>
                  <a:pt x="168275" y="46608"/>
                </a:lnTo>
                <a:lnTo>
                  <a:pt x="196850" y="24891"/>
                </a:lnTo>
                <a:lnTo>
                  <a:pt x="217786" y="24891"/>
                </a:lnTo>
                <a:lnTo>
                  <a:pt x="204089" y="12319"/>
                </a:lnTo>
                <a:lnTo>
                  <a:pt x="204850" y="10668"/>
                </a:lnTo>
                <a:lnTo>
                  <a:pt x="205486" y="9144"/>
                </a:lnTo>
                <a:lnTo>
                  <a:pt x="205994" y="7620"/>
                </a:lnTo>
                <a:lnTo>
                  <a:pt x="206375" y="6096"/>
                </a:lnTo>
                <a:lnTo>
                  <a:pt x="206883" y="4572"/>
                </a:lnTo>
                <a:lnTo>
                  <a:pt x="207264" y="2921"/>
                </a:lnTo>
                <a:lnTo>
                  <a:pt x="200025" y="1397"/>
                </a:lnTo>
                <a:lnTo>
                  <a:pt x="197612" y="1015"/>
                </a:lnTo>
                <a:lnTo>
                  <a:pt x="195199" y="507"/>
                </a:lnTo>
                <a:lnTo>
                  <a:pt x="192912" y="0"/>
                </a:lnTo>
                <a:close/>
              </a:path>
              <a:path w="546100" h="144780">
                <a:moveTo>
                  <a:pt x="217786" y="24891"/>
                </a:moveTo>
                <a:lnTo>
                  <a:pt x="196850" y="24891"/>
                </a:lnTo>
                <a:lnTo>
                  <a:pt x="199644" y="27939"/>
                </a:lnTo>
                <a:lnTo>
                  <a:pt x="237871" y="49656"/>
                </a:lnTo>
                <a:lnTo>
                  <a:pt x="246380" y="51943"/>
                </a:lnTo>
                <a:lnTo>
                  <a:pt x="249047" y="45847"/>
                </a:lnTo>
                <a:lnTo>
                  <a:pt x="249936" y="43687"/>
                </a:lnTo>
                <a:lnTo>
                  <a:pt x="251714" y="39624"/>
                </a:lnTo>
                <a:lnTo>
                  <a:pt x="220599" y="26797"/>
                </a:lnTo>
                <a:lnTo>
                  <a:pt x="217786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76312" y="1874773"/>
            <a:ext cx="5476938" cy="14748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6312" y="3454400"/>
            <a:ext cx="5477510" cy="0"/>
          </a:xfrm>
          <a:custGeom>
            <a:avLst/>
            <a:gdLst/>
            <a:ahLst/>
            <a:cxnLst/>
            <a:rect l="l" t="t" r="r" b="b"/>
            <a:pathLst>
              <a:path w="5477510">
                <a:moveTo>
                  <a:pt x="0" y="0"/>
                </a:moveTo>
                <a:lnTo>
                  <a:pt x="5476938" y="0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6312" y="3616325"/>
            <a:ext cx="5476938" cy="14748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6312" y="51958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5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6312" y="7100823"/>
            <a:ext cx="5476938" cy="14748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6312" y="5357748"/>
            <a:ext cx="5476938" cy="14763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6312" y="6938898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73175" y="2011362"/>
            <a:ext cx="1200150" cy="11731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27676" y="3840226"/>
            <a:ext cx="1184275" cy="10477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41500" y="5538787"/>
            <a:ext cx="1122362" cy="11160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65776" y="7229475"/>
            <a:ext cx="1119187" cy="122396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7014" y="1578610"/>
            <a:ext cx="129120" cy="123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2627" y="1562480"/>
            <a:ext cx="631825" cy="174625"/>
          </a:xfrm>
          <a:custGeom>
            <a:avLst/>
            <a:gdLst/>
            <a:ahLst/>
            <a:cxnLst/>
            <a:rect l="l" t="t" r="r" b="b"/>
            <a:pathLst>
              <a:path w="631825" h="174625">
                <a:moveTo>
                  <a:pt x="95389" y="102235"/>
                </a:moveTo>
                <a:lnTo>
                  <a:pt x="84696" y="102235"/>
                </a:lnTo>
                <a:lnTo>
                  <a:pt x="79679" y="103124"/>
                </a:lnTo>
                <a:lnTo>
                  <a:pt x="74980" y="104775"/>
                </a:lnTo>
                <a:lnTo>
                  <a:pt x="70281" y="106552"/>
                </a:lnTo>
                <a:lnTo>
                  <a:pt x="66179" y="108966"/>
                </a:lnTo>
                <a:lnTo>
                  <a:pt x="62674" y="112141"/>
                </a:lnTo>
                <a:lnTo>
                  <a:pt x="59169" y="115189"/>
                </a:lnTo>
                <a:lnTo>
                  <a:pt x="56438" y="118999"/>
                </a:lnTo>
                <a:lnTo>
                  <a:pt x="54470" y="123444"/>
                </a:lnTo>
                <a:lnTo>
                  <a:pt x="52514" y="127762"/>
                </a:lnTo>
                <a:lnTo>
                  <a:pt x="51661" y="132079"/>
                </a:lnTo>
                <a:lnTo>
                  <a:pt x="51536" y="143510"/>
                </a:lnTo>
                <a:lnTo>
                  <a:pt x="52514" y="148463"/>
                </a:lnTo>
                <a:lnTo>
                  <a:pt x="54470" y="152780"/>
                </a:lnTo>
                <a:lnTo>
                  <a:pt x="56438" y="157225"/>
                </a:lnTo>
                <a:lnTo>
                  <a:pt x="74980" y="171450"/>
                </a:lnTo>
                <a:lnTo>
                  <a:pt x="79679" y="173227"/>
                </a:lnTo>
                <a:lnTo>
                  <a:pt x="84696" y="174117"/>
                </a:lnTo>
                <a:lnTo>
                  <a:pt x="95389" y="174117"/>
                </a:lnTo>
                <a:lnTo>
                  <a:pt x="100444" y="173227"/>
                </a:lnTo>
                <a:lnTo>
                  <a:pt x="105206" y="171450"/>
                </a:lnTo>
                <a:lnTo>
                  <a:pt x="109956" y="169799"/>
                </a:lnTo>
                <a:lnTo>
                  <a:pt x="114084" y="167259"/>
                </a:lnTo>
                <a:lnTo>
                  <a:pt x="117589" y="164211"/>
                </a:lnTo>
                <a:lnTo>
                  <a:pt x="121107" y="161036"/>
                </a:lnTo>
                <a:lnTo>
                  <a:pt x="122301" y="159385"/>
                </a:lnTo>
                <a:lnTo>
                  <a:pt x="83985" y="159385"/>
                </a:lnTo>
                <a:lnTo>
                  <a:pt x="78841" y="157479"/>
                </a:lnTo>
                <a:lnTo>
                  <a:pt x="74625" y="153670"/>
                </a:lnTo>
                <a:lnTo>
                  <a:pt x="70408" y="149987"/>
                </a:lnTo>
                <a:lnTo>
                  <a:pt x="68391" y="145034"/>
                </a:lnTo>
                <a:lnTo>
                  <a:pt x="68287" y="131825"/>
                </a:lnTo>
                <a:lnTo>
                  <a:pt x="70345" y="126619"/>
                </a:lnTo>
                <a:lnTo>
                  <a:pt x="74447" y="122809"/>
                </a:lnTo>
                <a:lnTo>
                  <a:pt x="78549" y="118872"/>
                </a:lnTo>
                <a:lnTo>
                  <a:pt x="83743" y="116967"/>
                </a:lnTo>
                <a:lnTo>
                  <a:pt x="122393" y="116967"/>
                </a:lnTo>
                <a:lnTo>
                  <a:pt x="121107" y="115189"/>
                </a:lnTo>
                <a:lnTo>
                  <a:pt x="117589" y="112141"/>
                </a:lnTo>
                <a:lnTo>
                  <a:pt x="114084" y="108966"/>
                </a:lnTo>
                <a:lnTo>
                  <a:pt x="109956" y="106552"/>
                </a:lnTo>
                <a:lnTo>
                  <a:pt x="105206" y="104775"/>
                </a:lnTo>
                <a:lnTo>
                  <a:pt x="100444" y="103124"/>
                </a:lnTo>
                <a:lnTo>
                  <a:pt x="95389" y="102235"/>
                </a:lnTo>
                <a:close/>
              </a:path>
              <a:path w="631825" h="174625">
                <a:moveTo>
                  <a:pt x="122393" y="116967"/>
                </a:moveTo>
                <a:lnTo>
                  <a:pt x="93141" y="116967"/>
                </a:lnTo>
                <a:lnTo>
                  <a:pt x="96024" y="117475"/>
                </a:lnTo>
                <a:lnTo>
                  <a:pt x="101371" y="119507"/>
                </a:lnTo>
                <a:lnTo>
                  <a:pt x="112153" y="135000"/>
                </a:lnTo>
                <a:lnTo>
                  <a:pt x="112153" y="145034"/>
                </a:lnTo>
                <a:lnTo>
                  <a:pt x="109981" y="150241"/>
                </a:lnTo>
                <a:lnTo>
                  <a:pt x="101307" y="157607"/>
                </a:lnTo>
                <a:lnTo>
                  <a:pt x="96113" y="159385"/>
                </a:lnTo>
                <a:lnTo>
                  <a:pt x="122301" y="159385"/>
                </a:lnTo>
                <a:lnTo>
                  <a:pt x="123863" y="157225"/>
                </a:lnTo>
                <a:lnTo>
                  <a:pt x="125882" y="152780"/>
                </a:lnTo>
                <a:lnTo>
                  <a:pt x="127901" y="148463"/>
                </a:lnTo>
                <a:lnTo>
                  <a:pt x="128917" y="143510"/>
                </a:lnTo>
                <a:lnTo>
                  <a:pt x="128917" y="132715"/>
                </a:lnTo>
                <a:lnTo>
                  <a:pt x="127901" y="127762"/>
                </a:lnTo>
                <a:lnTo>
                  <a:pt x="125882" y="123444"/>
                </a:lnTo>
                <a:lnTo>
                  <a:pt x="123863" y="118999"/>
                </a:lnTo>
                <a:lnTo>
                  <a:pt x="122393" y="116967"/>
                </a:lnTo>
                <a:close/>
              </a:path>
              <a:path w="631825" h="174625">
                <a:moveTo>
                  <a:pt x="418579" y="100075"/>
                </a:moveTo>
                <a:lnTo>
                  <a:pt x="407403" y="100075"/>
                </a:lnTo>
                <a:lnTo>
                  <a:pt x="402196" y="100965"/>
                </a:lnTo>
                <a:lnTo>
                  <a:pt x="392569" y="104521"/>
                </a:lnTo>
                <a:lnTo>
                  <a:pt x="388378" y="107061"/>
                </a:lnTo>
                <a:lnTo>
                  <a:pt x="384822" y="110363"/>
                </a:lnTo>
                <a:lnTo>
                  <a:pt x="381253" y="113538"/>
                </a:lnTo>
                <a:lnTo>
                  <a:pt x="378459" y="117475"/>
                </a:lnTo>
                <a:lnTo>
                  <a:pt x="374421" y="126619"/>
                </a:lnTo>
                <a:lnTo>
                  <a:pt x="373405" y="131699"/>
                </a:lnTo>
                <a:lnTo>
                  <a:pt x="373405" y="142748"/>
                </a:lnTo>
                <a:lnTo>
                  <a:pt x="402196" y="173482"/>
                </a:lnTo>
                <a:lnTo>
                  <a:pt x="407403" y="174371"/>
                </a:lnTo>
                <a:lnTo>
                  <a:pt x="418452" y="174371"/>
                </a:lnTo>
                <a:lnTo>
                  <a:pt x="445547" y="159766"/>
                </a:lnTo>
                <a:lnTo>
                  <a:pt x="406565" y="159766"/>
                </a:lnTo>
                <a:lnTo>
                  <a:pt x="401167" y="157861"/>
                </a:lnTo>
                <a:lnTo>
                  <a:pt x="392366" y="150241"/>
                </a:lnTo>
                <a:lnTo>
                  <a:pt x="390169" y="144652"/>
                </a:lnTo>
                <a:lnTo>
                  <a:pt x="390169" y="130428"/>
                </a:lnTo>
                <a:lnTo>
                  <a:pt x="392303" y="124968"/>
                </a:lnTo>
                <a:lnTo>
                  <a:pt x="400862" y="116840"/>
                </a:lnTo>
                <a:lnTo>
                  <a:pt x="406336" y="114808"/>
                </a:lnTo>
                <a:lnTo>
                  <a:pt x="445480" y="114808"/>
                </a:lnTo>
                <a:lnTo>
                  <a:pt x="444728" y="113792"/>
                </a:lnTo>
                <a:lnTo>
                  <a:pt x="437591" y="107188"/>
                </a:lnTo>
                <a:lnTo>
                  <a:pt x="433400" y="104648"/>
                </a:lnTo>
                <a:lnTo>
                  <a:pt x="428586" y="102870"/>
                </a:lnTo>
                <a:lnTo>
                  <a:pt x="423773" y="100965"/>
                </a:lnTo>
                <a:lnTo>
                  <a:pt x="418579" y="100075"/>
                </a:lnTo>
                <a:close/>
              </a:path>
              <a:path w="631825" h="174625">
                <a:moveTo>
                  <a:pt x="445480" y="114808"/>
                </a:moveTo>
                <a:lnTo>
                  <a:pt x="416204" y="114808"/>
                </a:lnTo>
                <a:lnTo>
                  <a:pt x="419201" y="115443"/>
                </a:lnTo>
                <a:lnTo>
                  <a:pt x="424789" y="117475"/>
                </a:lnTo>
                <a:lnTo>
                  <a:pt x="427189" y="118999"/>
                </a:lnTo>
                <a:lnTo>
                  <a:pt x="429221" y="121030"/>
                </a:lnTo>
                <a:lnTo>
                  <a:pt x="431241" y="122936"/>
                </a:lnTo>
                <a:lnTo>
                  <a:pt x="432841" y="125349"/>
                </a:lnTo>
                <a:lnTo>
                  <a:pt x="435216" y="130937"/>
                </a:lnTo>
                <a:lnTo>
                  <a:pt x="435813" y="133985"/>
                </a:lnTo>
                <a:lnTo>
                  <a:pt x="435813" y="140970"/>
                </a:lnTo>
                <a:lnTo>
                  <a:pt x="416204" y="159766"/>
                </a:lnTo>
                <a:lnTo>
                  <a:pt x="445547" y="159766"/>
                </a:lnTo>
                <a:lnTo>
                  <a:pt x="447547" y="156972"/>
                </a:lnTo>
                <a:lnTo>
                  <a:pt x="451713" y="147827"/>
                </a:lnTo>
                <a:lnTo>
                  <a:pt x="452755" y="142748"/>
                </a:lnTo>
                <a:lnTo>
                  <a:pt x="452755" y="131699"/>
                </a:lnTo>
                <a:lnTo>
                  <a:pt x="451713" y="126746"/>
                </a:lnTo>
                <a:lnTo>
                  <a:pt x="447547" y="117601"/>
                </a:lnTo>
                <a:lnTo>
                  <a:pt x="445480" y="114808"/>
                </a:lnTo>
                <a:close/>
              </a:path>
              <a:path w="631825" h="174625">
                <a:moveTo>
                  <a:pt x="280377" y="108203"/>
                </a:moveTo>
                <a:lnTo>
                  <a:pt x="192227" y="108203"/>
                </a:lnTo>
                <a:lnTo>
                  <a:pt x="192227" y="123571"/>
                </a:lnTo>
                <a:lnTo>
                  <a:pt x="268668" y="123571"/>
                </a:lnTo>
                <a:lnTo>
                  <a:pt x="271018" y="124078"/>
                </a:lnTo>
                <a:lnTo>
                  <a:pt x="272021" y="124968"/>
                </a:lnTo>
                <a:lnTo>
                  <a:pt x="273037" y="125984"/>
                </a:lnTo>
                <a:lnTo>
                  <a:pt x="273532" y="128143"/>
                </a:lnTo>
                <a:lnTo>
                  <a:pt x="273532" y="166750"/>
                </a:lnTo>
                <a:lnTo>
                  <a:pt x="290830" y="166750"/>
                </a:lnTo>
                <a:lnTo>
                  <a:pt x="290830" y="120776"/>
                </a:lnTo>
                <a:lnTo>
                  <a:pt x="289648" y="115950"/>
                </a:lnTo>
                <a:lnTo>
                  <a:pt x="284886" y="109854"/>
                </a:lnTo>
                <a:lnTo>
                  <a:pt x="280377" y="108203"/>
                </a:lnTo>
                <a:close/>
              </a:path>
              <a:path w="631825" h="174625">
                <a:moveTo>
                  <a:pt x="533920" y="19050"/>
                </a:moveTo>
                <a:lnTo>
                  <a:pt x="521982" y="19050"/>
                </a:lnTo>
                <a:lnTo>
                  <a:pt x="516394" y="20193"/>
                </a:lnTo>
                <a:lnTo>
                  <a:pt x="488835" y="44450"/>
                </a:lnTo>
                <a:lnTo>
                  <a:pt x="486676" y="49529"/>
                </a:lnTo>
                <a:lnTo>
                  <a:pt x="485533" y="54991"/>
                </a:lnTo>
                <a:lnTo>
                  <a:pt x="485560" y="66675"/>
                </a:lnTo>
                <a:lnTo>
                  <a:pt x="486676" y="71882"/>
                </a:lnTo>
                <a:lnTo>
                  <a:pt x="488886" y="77089"/>
                </a:lnTo>
                <a:lnTo>
                  <a:pt x="490867" y="82042"/>
                </a:lnTo>
                <a:lnTo>
                  <a:pt x="521982" y="101980"/>
                </a:lnTo>
                <a:lnTo>
                  <a:pt x="533920" y="101980"/>
                </a:lnTo>
                <a:lnTo>
                  <a:pt x="558177" y="90043"/>
                </a:lnTo>
                <a:lnTo>
                  <a:pt x="561707" y="86741"/>
                </a:lnTo>
                <a:lnTo>
                  <a:pt x="524141" y="86741"/>
                </a:lnTo>
                <a:lnTo>
                  <a:pt x="520585" y="85978"/>
                </a:lnTo>
                <a:lnTo>
                  <a:pt x="517537" y="84709"/>
                </a:lnTo>
                <a:lnTo>
                  <a:pt x="514362" y="83439"/>
                </a:lnTo>
                <a:lnTo>
                  <a:pt x="511695" y="81661"/>
                </a:lnTo>
                <a:lnTo>
                  <a:pt x="507250" y="76962"/>
                </a:lnTo>
                <a:lnTo>
                  <a:pt x="505472" y="74295"/>
                </a:lnTo>
                <a:lnTo>
                  <a:pt x="504228" y="70866"/>
                </a:lnTo>
                <a:lnTo>
                  <a:pt x="503059" y="67945"/>
                </a:lnTo>
                <a:lnTo>
                  <a:pt x="502551" y="64516"/>
                </a:lnTo>
                <a:lnTo>
                  <a:pt x="502551" y="57276"/>
                </a:lnTo>
                <a:lnTo>
                  <a:pt x="503059" y="53848"/>
                </a:lnTo>
                <a:lnTo>
                  <a:pt x="504329" y="50800"/>
                </a:lnTo>
                <a:lnTo>
                  <a:pt x="505472" y="47625"/>
                </a:lnTo>
                <a:lnTo>
                  <a:pt x="524141" y="34671"/>
                </a:lnTo>
                <a:lnTo>
                  <a:pt x="561707" y="34671"/>
                </a:lnTo>
                <a:lnTo>
                  <a:pt x="558177" y="31369"/>
                </a:lnTo>
                <a:lnTo>
                  <a:pt x="554367" y="27559"/>
                </a:lnTo>
                <a:lnTo>
                  <a:pt x="549795" y="24638"/>
                </a:lnTo>
                <a:lnTo>
                  <a:pt x="544715" y="22351"/>
                </a:lnTo>
                <a:lnTo>
                  <a:pt x="539508" y="20193"/>
                </a:lnTo>
                <a:lnTo>
                  <a:pt x="533920" y="19050"/>
                </a:lnTo>
                <a:close/>
              </a:path>
              <a:path w="631825" h="174625">
                <a:moveTo>
                  <a:pt x="561707" y="34671"/>
                </a:moveTo>
                <a:lnTo>
                  <a:pt x="531634" y="34671"/>
                </a:lnTo>
                <a:lnTo>
                  <a:pt x="535190" y="35305"/>
                </a:lnTo>
                <a:lnTo>
                  <a:pt x="541540" y="38100"/>
                </a:lnTo>
                <a:lnTo>
                  <a:pt x="544334" y="40004"/>
                </a:lnTo>
                <a:lnTo>
                  <a:pt x="546493" y="42418"/>
                </a:lnTo>
                <a:lnTo>
                  <a:pt x="548779" y="44830"/>
                </a:lnTo>
                <a:lnTo>
                  <a:pt x="550557" y="47625"/>
                </a:lnTo>
                <a:lnTo>
                  <a:pt x="551954" y="50800"/>
                </a:lnTo>
                <a:lnTo>
                  <a:pt x="553224" y="53848"/>
                </a:lnTo>
                <a:lnTo>
                  <a:pt x="553859" y="57276"/>
                </a:lnTo>
                <a:lnTo>
                  <a:pt x="553836" y="64516"/>
                </a:lnTo>
                <a:lnTo>
                  <a:pt x="546493" y="79121"/>
                </a:lnTo>
                <a:lnTo>
                  <a:pt x="544334" y="81407"/>
                </a:lnTo>
                <a:lnTo>
                  <a:pt x="541540" y="83312"/>
                </a:lnTo>
                <a:lnTo>
                  <a:pt x="538365" y="84582"/>
                </a:lnTo>
                <a:lnTo>
                  <a:pt x="535190" y="85978"/>
                </a:lnTo>
                <a:lnTo>
                  <a:pt x="531634" y="86741"/>
                </a:lnTo>
                <a:lnTo>
                  <a:pt x="561707" y="86741"/>
                </a:lnTo>
                <a:lnTo>
                  <a:pt x="570623" y="66675"/>
                </a:lnTo>
                <a:lnTo>
                  <a:pt x="570597" y="54991"/>
                </a:lnTo>
                <a:lnTo>
                  <a:pt x="569480" y="49657"/>
                </a:lnTo>
                <a:lnTo>
                  <a:pt x="565162" y="39497"/>
                </a:lnTo>
                <a:lnTo>
                  <a:pt x="562114" y="35051"/>
                </a:lnTo>
                <a:lnTo>
                  <a:pt x="561707" y="34671"/>
                </a:lnTo>
                <a:close/>
              </a:path>
              <a:path w="631825" h="174625">
                <a:moveTo>
                  <a:pt x="226110" y="12700"/>
                </a:moveTo>
                <a:lnTo>
                  <a:pt x="167627" y="12700"/>
                </a:lnTo>
                <a:lnTo>
                  <a:pt x="167627" y="27813"/>
                </a:lnTo>
                <a:lnTo>
                  <a:pt x="215176" y="27813"/>
                </a:lnTo>
                <a:lnTo>
                  <a:pt x="216979" y="28321"/>
                </a:lnTo>
                <a:lnTo>
                  <a:pt x="217639" y="29083"/>
                </a:lnTo>
                <a:lnTo>
                  <a:pt x="218287" y="29972"/>
                </a:lnTo>
                <a:lnTo>
                  <a:pt x="218250" y="32130"/>
                </a:lnTo>
                <a:lnTo>
                  <a:pt x="193294" y="68834"/>
                </a:lnTo>
                <a:lnTo>
                  <a:pt x="163169" y="87375"/>
                </a:lnTo>
                <a:lnTo>
                  <a:pt x="171018" y="101726"/>
                </a:lnTo>
                <a:lnTo>
                  <a:pt x="207416" y="78232"/>
                </a:lnTo>
                <a:lnTo>
                  <a:pt x="231343" y="46863"/>
                </a:lnTo>
                <a:lnTo>
                  <a:pt x="235800" y="25526"/>
                </a:lnTo>
                <a:lnTo>
                  <a:pt x="235178" y="20700"/>
                </a:lnTo>
                <a:lnTo>
                  <a:pt x="230771" y="14350"/>
                </a:lnTo>
                <a:lnTo>
                  <a:pt x="226110" y="12700"/>
                </a:lnTo>
                <a:close/>
              </a:path>
              <a:path w="631825" h="174625">
                <a:moveTo>
                  <a:pt x="385292" y="11938"/>
                </a:moveTo>
                <a:lnTo>
                  <a:pt x="333286" y="11938"/>
                </a:lnTo>
                <a:lnTo>
                  <a:pt x="333286" y="27177"/>
                </a:lnTo>
                <a:lnTo>
                  <a:pt x="380085" y="27177"/>
                </a:lnTo>
                <a:lnTo>
                  <a:pt x="380987" y="27304"/>
                </a:lnTo>
                <a:lnTo>
                  <a:pt x="381698" y="27559"/>
                </a:lnTo>
                <a:lnTo>
                  <a:pt x="382765" y="28321"/>
                </a:lnTo>
                <a:lnTo>
                  <a:pt x="383031" y="28955"/>
                </a:lnTo>
                <a:lnTo>
                  <a:pt x="383031" y="30607"/>
                </a:lnTo>
                <a:lnTo>
                  <a:pt x="357949" y="63880"/>
                </a:lnTo>
                <a:lnTo>
                  <a:pt x="346659" y="73278"/>
                </a:lnTo>
                <a:lnTo>
                  <a:pt x="340715" y="78104"/>
                </a:lnTo>
                <a:lnTo>
                  <a:pt x="334479" y="82423"/>
                </a:lnTo>
                <a:lnTo>
                  <a:pt x="327939" y="86487"/>
                </a:lnTo>
                <a:lnTo>
                  <a:pt x="337388" y="99314"/>
                </a:lnTo>
                <a:lnTo>
                  <a:pt x="369658" y="74422"/>
                </a:lnTo>
                <a:lnTo>
                  <a:pt x="375005" y="68707"/>
                </a:lnTo>
                <a:lnTo>
                  <a:pt x="399074" y="68707"/>
                </a:lnTo>
                <a:lnTo>
                  <a:pt x="395668" y="66040"/>
                </a:lnTo>
                <a:lnTo>
                  <a:pt x="390283" y="61341"/>
                </a:lnTo>
                <a:lnTo>
                  <a:pt x="385533" y="56515"/>
                </a:lnTo>
                <a:lnTo>
                  <a:pt x="388734" y="52577"/>
                </a:lnTo>
                <a:lnTo>
                  <a:pt x="391477" y="48641"/>
                </a:lnTo>
                <a:lnTo>
                  <a:pt x="399699" y="28955"/>
                </a:lnTo>
                <a:lnTo>
                  <a:pt x="399643" y="22987"/>
                </a:lnTo>
                <a:lnTo>
                  <a:pt x="388823" y="12573"/>
                </a:lnTo>
                <a:lnTo>
                  <a:pt x="385292" y="11938"/>
                </a:lnTo>
                <a:close/>
              </a:path>
              <a:path w="631825" h="174625">
                <a:moveTo>
                  <a:pt x="399074" y="68707"/>
                </a:moveTo>
                <a:lnTo>
                  <a:pt x="375005" y="68707"/>
                </a:lnTo>
                <a:lnTo>
                  <a:pt x="377621" y="71374"/>
                </a:lnTo>
                <a:lnTo>
                  <a:pt x="408711" y="96647"/>
                </a:lnTo>
                <a:lnTo>
                  <a:pt x="418693" y="83439"/>
                </a:lnTo>
                <a:lnTo>
                  <a:pt x="413346" y="79628"/>
                </a:lnTo>
                <a:lnTo>
                  <a:pt x="407670" y="75438"/>
                </a:lnTo>
                <a:lnTo>
                  <a:pt x="399074" y="68707"/>
                </a:lnTo>
                <a:close/>
              </a:path>
              <a:path w="631825" h="174625">
                <a:moveTo>
                  <a:pt x="596150" y="7747"/>
                </a:moveTo>
                <a:lnTo>
                  <a:pt x="579132" y="7747"/>
                </a:lnTo>
                <a:lnTo>
                  <a:pt x="579132" y="139826"/>
                </a:lnTo>
                <a:lnTo>
                  <a:pt x="596150" y="139826"/>
                </a:lnTo>
                <a:lnTo>
                  <a:pt x="596150" y="68325"/>
                </a:lnTo>
                <a:lnTo>
                  <a:pt x="631456" y="68325"/>
                </a:lnTo>
                <a:lnTo>
                  <a:pt x="631456" y="52959"/>
                </a:lnTo>
                <a:lnTo>
                  <a:pt x="596150" y="52959"/>
                </a:lnTo>
                <a:lnTo>
                  <a:pt x="596150" y="7747"/>
                </a:lnTo>
                <a:close/>
              </a:path>
              <a:path w="631825" h="174625">
                <a:moveTo>
                  <a:pt x="631456" y="68325"/>
                </a:moveTo>
                <a:lnTo>
                  <a:pt x="614311" y="68325"/>
                </a:lnTo>
                <a:lnTo>
                  <a:pt x="614311" y="139826"/>
                </a:lnTo>
                <a:lnTo>
                  <a:pt x="631456" y="139826"/>
                </a:lnTo>
                <a:lnTo>
                  <a:pt x="631456" y="68325"/>
                </a:lnTo>
                <a:close/>
              </a:path>
              <a:path w="631825" h="174625">
                <a:moveTo>
                  <a:pt x="631456" y="7747"/>
                </a:moveTo>
                <a:lnTo>
                  <a:pt x="614311" y="7747"/>
                </a:lnTo>
                <a:lnTo>
                  <a:pt x="614311" y="52959"/>
                </a:lnTo>
                <a:lnTo>
                  <a:pt x="631456" y="52959"/>
                </a:lnTo>
                <a:lnTo>
                  <a:pt x="631456" y="7747"/>
                </a:lnTo>
                <a:close/>
              </a:path>
              <a:path w="631825" h="174625">
                <a:moveTo>
                  <a:pt x="455777" y="7747"/>
                </a:moveTo>
                <a:lnTo>
                  <a:pt x="438492" y="7747"/>
                </a:lnTo>
                <a:lnTo>
                  <a:pt x="438492" y="99314"/>
                </a:lnTo>
                <a:lnTo>
                  <a:pt x="455777" y="99314"/>
                </a:lnTo>
                <a:lnTo>
                  <a:pt x="455777" y="60705"/>
                </a:lnTo>
                <a:lnTo>
                  <a:pt x="477659" y="60705"/>
                </a:lnTo>
                <a:lnTo>
                  <a:pt x="477659" y="45466"/>
                </a:lnTo>
                <a:lnTo>
                  <a:pt x="455777" y="45466"/>
                </a:lnTo>
                <a:lnTo>
                  <a:pt x="455777" y="7747"/>
                </a:lnTo>
                <a:close/>
              </a:path>
              <a:path w="631825" h="174625">
                <a:moveTo>
                  <a:pt x="291007" y="7747"/>
                </a:moveTo>
                <a:lnTo>
                  <a:pt x="273723" y="7747"/>
                </a:lnTo>
                <a:lnTo>
                  <a:pt x="273723" y="96647"/>
                </a:lnTo>
                <a:lnTo>
                  <a:pt x="291007" y="96647"/>
                </a:lnTo>
                <a:lnTo>
                  <a:pt x="291007" y="58547"/>
                </a:lnTo>
                <a:lnTo>
                  <a:pt x="313118" y="58547"/>
                </a:lnTo>
                <a:lnTo>
                  <a:pt x="313118" y="43179"/>
                </a:lnTo>
                <a:lnTo>
                  <a:pt x="291007" y="43179"/>
                </a:lnTo>
                <a:lnTo>
                  <a:pt x="291007" y="7747"/>
                </a:lnTo>
                <a:close/>
              </a:path>
              <a:path w="631825" h="174625">
                <a:moveTo>
                  <a:pt x="132664" y="7747"/>
                </a:moveTo>
                <a:lnTo>
                  <a:pt x="115366" y="7747"/>
                </a:lnTo>
                <a:lnTo>
                  <a:pt x="115366" y="42672"/>
                </a:lnTo>
                <a:lnTo>
                  <a:pt x="84518" y="42672"/>
                </a:lnTo>
                <a:lnTo>
                  <a:pt x="84518" y="57658"/>
                </a:lnTo>
                <a:lnTo>
                  <a:pt x="115366" y="57658"/>
                </a:lnTo>
                <a:lnTo>
                  <a:pt x="115366" y="100457"/>
                </a:lnTo>
                <a:lnTo>
                  <a:pt x="132664" y="100457"/>
                </a:lnTo>
                <a:lnTo>
                  <a:pt x="132664" y="7747"/>
                </a:lnTo>
                <a:close/>
              </a:path>
              <a:path w="631825" h="174625">
                <a:moveTo>
                  <a:pt x="62293" y="17018"/>
                </a:moveTo>
                <a:lnTo>
                  <a:pt x="6413" y="17018"/>
                </a:lnTo>
                <a:lnTo>
                  <a:pt x="6413" y="32258"/>
                </a:lnTo>
                <a:lnTo>
                  <a:pt x="54737" y="32258"/>
                </a:lnTo>
                <a:lnTo>
                  <a:pt x="55930" y="32766"/>
                </a:lnTo>
                <a:lnTo>
                  <a:pt x="56400" y="34671"/>
                </a:lnTo>
                <a:lnTo>
                  <a:pt x="55994" y="36068"/>
                </a:lnTo>
                <a:lnTo>
                  <a:pt x="54914" y="37973"/>
                </a:lnTo>
                <a:lnTo>
                  <a:pt x="53492" y="40640"/>
                </a:lnTo>
                <a:lnTo>
                  <a:pt x="24637" y="68707"/>
                </a:lnTo>
                <a:lnTo>
                  <a:pt x="0" y="84963"/>
                </a:lnTo>
                <a:lnTo>
                  <a:pt x="8915" y="98425"/>
                </a:lnTo>
                <a:lnTo>
                  <a:pt x="41935" y="74929"/>
                </a:lnTo>
                <a:lnTo>
                  <a:pt x="47434" y="69976"/>
                </a:lnTo>
                <a:lnTo>
                  <a:pt x="69840" y="69976"/>
                </a:lnTo>
                <a:lnTo>
                  <a:pt x="64554" y="65150"/>
                </a:lnTo>
                <a:lnTo>
                  <a:pt x="62052" y="62738"/>
                </a:lnTo>
                <a:lnTo>
                  <a:pt x="60032" y="60578"/>
                </a:lnTo>
                <a:lnTo>
                  <a:pt x="58483" y="58547"/>
                </a:lnTo>
                <a:lnTo>
                  <a:pt x="62052" y="54610"/>
                </a:lnTo>
                <a:lnTo>
                  <a:pt x="65176" y="50419"/>
                </a:lnTo>
                <a:lnTo>
                  <a:pt x="67843" y="45974"/>
                </a:lnTo>
                <a:lnTo>
                  <a:pt x="70523" y="41655"/>
                </a:lnTo>
                <a:lnTo>
                  <a:pt x="72275" y="37846"/>
                </a:lnTo>
                <a:lnTo>
                  <a:pt x="73598" y="32766"/>
                </a:lnTo>
                <a:lnTo>
                  <a:pt x="73708" y="32258"/>
                </a:lnTo>
                <a:lnTo>
                  <a:pt x="73875" y="30225"/>
                </a:lnTo>
                <a:lnTo>
                  <a:pt x="73406" y="25908"/>
                </a:lnTo>
                <a:lnTo>
                  <a:pt x="64846" y="17525"/>
                </a:lnTo>
                <a:lnTo>
                  <a:pt x="62293" y="17018"/>
                </a:lnTo>
                <a:close/>
              </a:path>
              <a:path w="631825" h="174625">
                <a:moveTo>
                  <a:pt x="69840" y="69976"/>
                </a:moveTo>
                <a:lnTo>
                  <a:pt x="47434" y="69976"/>
                </a:lnTo>
                <a:lnTo>
                  <a:pt x="49688" y="72390"/>
                </a:lnTo>
                <a:lnTo>
                  <a:pt x="65646" y="87249"/>
                </a:lnTo>
                <a:lnTo>
                  <a:pt x="68325" y="89535"/>
                </a:lnTo>
                <a:lnTo>
                  <a:pt x="70878" y="91440"/>
                </a:lnTo>
                <a:lnTo>
                  <a:pt x="73431" y="93472"/>
                </a:lnTo>
                <a:lnTo>
                  <a:pt x="75603" y="95123"/>
                </a:lnTo>
                <a:lnTo>
                  <a:pt x="77381" y="96266"/>
                </a:lnTo>
                <a:lnTo>
                  <a:pt x="87375" y="83439"/>
                </a:lnTo>
                <a:lnTo>
                  <a:pt x="85585" y="82296"/>
                </a:lnTo>
                <a:lnTo>
                  <a:pt x="83362" y="80645"/>
                </a:lnTo>
                <a:lnTo>
                  <a:pt x="78016" y="76580"/>
                </a:lnTo>
                <a:lnTo>
                  <a:pt x="75272" y="74422"/>
                </a:lnTo>
                <a:lnTo>
                  <a:pt x="69840" y="69976"/>
                </a:lnTo>
                <a:close/>
              </a:path>
              <a:path w="631825" h="174625">
                <a:moveTo>
                  <a:pt x="48145" y="0"/>
                </a:moveTo>
                <a:lnTo>
                  <a:pt x="31559" y="0"/>
                </a:lnTo>
                <a:lnTo>
                  <a:pt x="31559" y="17018"/>
                </a:lnTo>
                <a:lnTo>
                  <a:pt x="48145" y="17018"/>
                </a:lnTo>
                <a:lnTo>
                  <a:pt x="481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5612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8240" y="2527045"/>
            <a:ext cx="2548229" cy="113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78352" y="2527554"/>
            <a:ext cx="1517269" cy="1134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65471" y="2527554"/>
            <a:ext cx="209295" cy="1112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39536" y="2527554"/>
            <a:ext cx="343535" cy="111760"/>
          </a:xfrm>
          <a:custGeom>
            <a:avLst/>
            <a:gdLst/>
            <a:ahLst/>
            <a:cxnLst/>
            <a:rect l="l" t="t" r="r" b="b"/>
            <a:pathLst>
              <a:path w="343535" h="111760">
                <a:moveTo>
                  <a:pt x="327151" y="69976"/>
                </a:moveTo>
                <a:lnTo>
                  <a:pt x="246887" y="69976"/>
                </a:lnTo>
                <a:lnTo>
                  <a:pt x="246887" y="77470"/>
                </a:lnTo>
                <a:lnTo>
                  <a:pt x="317373" y="77470"/>
                </a:lnTo>
                <a:lnTo>
                  <a:pt x="317373" y="86360"/>
                </a:lnTo>
                <a:lnTo>
                  <a:pt x="246887" y="86360"/>
                </a:lnTo>
                <a:lnTo>
                  <a:pt x="246887" y="110109"/>
                </a:lnTo>
                <a:lnTo>
                  <a:pt x="330326" y="110109"/>
                </a:lnTo>
                <a:lnTo>
                  <a:pt x="330326" y="102616"/>
                </a:lnTo>
                <a:lnTo>
                  <a:pt x="256666" y="102616"/>
                </a:lnTo>
                <a:lnTo>
                  <a:pt x="256666" y="93599"/>
                </a:lnTo>
                <a:lnTo>
                  <a:pt x="327151" y="93599"/>
                </a:lnTo>
                <a:lnTo>
                  <a:pt x="327151" y="69976"/>
                </a:lnTo>
                <a:close/>
              </a:path>
              <a:path w="343535" h="111760">
                <a:moveTo>
                  <a:pt x="111378" y="88900"/>
                </a:moveTo>
                <a:lnTo>
                  <a:pt x="0" y="88900"/>
                </a:lnTo>
                <a:lnTo>
                  <a:pt x="0" y="96774"/>
                </a:lnTo>
                <a:lnTo>
                  <a:pt x="111378" y="96774"/>
                </a:lnTo>
                <a:lnTo>
                  <a:pt x="111378" y="88900"/>
                </a:lnTo>
                <a:close/>
              </a:path>
              <a:path w="343535" h="111760">
                <a:moveTo>
                  <a:pt x="60451" y="62229"/>
                </a:moveTo>
                <a:lnTo>
                  <a:pt x="50926" y="62229"/>
                </a:lnTo>
                <a:lnTo>
                  <a:pt x="50926" y="88900"/>
                </a:lnTo>
                <a:lnTo>
                  <a:pt x="60451" y="88900"/>
                </a:lnTo>
                <a:lnTo>
                  <a:pt x="60451" y="62229"/>
                </a:lnTo>
                <a:close/>
              </a:path>
              <a:path w="343535" h="111760">
                <a:moveTo>
                  <a:pt x="60705" y="4952"/>
                </a:moveTo>
                <a:lnTo>
                  <a:pt x="50673" y="4952"/>
                </a:lnTo>
                <a:lnTo>
                  <a:pt x="50673" y="19303"/>
                </a:lnTo>
                <a:lnTo>
                  <a:pt x="49275" y="24765"/>
                </a:lnTo>
                <a:lnTo>
                  <a:pt x="46354" y="30099"/>
                </a:lnTo>
                <a:lnTo>
                  <a:pt x="43561" y="35560"/>
                </a:lnTo>
                <a:lnTo>
                  <a:pt x="39877" y="40259"/>
                </a:lnTo>
                <a:lnTo>
                  <a:pt x="35433" y="44323"/>
                </a:lnTo>
                <a:lnTo>
                  <a:pt x="30607" y="48641"/>
                </a:lnTo>
                <a:lnTo>
                  <a:pt x="25273" y="52450"/>
                </a:lnTo>
                <a:lnTo>
                  <a:pt x="19430" y="55499"/>
                </a:lnTo>
                <a:lnTo>
                  <a:pt x="13715" y="58547"/>
                </a:lnTo>
                <a:lnTo>
                  <a:pt x="9398" y="60451"/>
                </a:lnTo>
                <a:lnTo>
                  <a:pt x="6730" y="61214"/>
                </a:lnTo>
                <a:lnTo>
                  <a:pt x="13208" y="67564"/>
                </a:lnTo>
                <a:lnTo>
                  <a:pt x="39242" y="52450"/>
                </a:lnTo>
                <a:lnTo>
                  <a:pt x="43434" y="48895"/>
                </a:lnTo>
                <a:lnTo>
                  <a:pt x="46989" y="44957"/>
                </a:lnTo>
                <a:lnTo>
                  <a:pt x="50037" y="40640"/>
                </a:lnTo>
                <a:lnTo>
                  <a:pt x="53086" y="36449"/>
                </a:lnTo>
                <a:lnTo>
                  <a:pt x="54990" y="33020"/>
                </a:lnTo>
                <a:lnTo>
                  <a:pt x="55752" y="30479"/>
                </a:lnTo>
                <a:lnTo>
                  <a:pt x="65218" y="30479"/>
                </a:lnTo>
                <a:lnTo>
                  <a:pt x="62102" y="24765"/>
                </a:lnTo>
                <a:lnTo>
                  <a:pt x="60705" y="19303"/>
                </a:lnTo>
                <a:lnTo>
                  <a:pt x="60705" y="4952"/>
                </a:lnTo>
                <a:close/>
              </a:path>
              <a:path w="343535" h="111760">
                <a:moveTo>
                  <a:pt x="65218" y="30479"/>
                </a:moveTo>
                <a:lnTo>
                  <a:pt x="55752" y="30479"/>
                </a:lnTo>
                <a:lnTo>
                  <a:pt x="56387" y="33020"/>
                </a:lnTo>
                <a:lnTo>
                  <a:pt x="58292" y="36449"/>
                </a:lnTo>
                <a:lnTo>
                  <a:pt x="61340" y="40640"/>
                </a:lnTo>
                <a:lnTo>
                  <a:pt x="64388" y="44957"/>
                </a:lnTo>
                <a:lnTo>
                  <a:pt x="67945" y="48895"/>
                </a:lnTo>
                <a:lnTo>
                  <a:pt x="72136" y="52450"/>
                </a:lnTo>
                <a:lnTo>
                  <a:pt x="76962" y="56642"/>
                </a:lnTo>
                <a:lnTo>
                  <a:pt x="81914" y="59944"/>
                </a:lnTo>
                <a:lnTo>
                  <a:pt x="87122" y="62611"/>
                </a:lnTo>
                <a:lnTo>
                  <a:pt x="92201" y="65277"/>
                </a:lnTo>
                <a:lnTo>
                  <a:pt x="95885" y="66928"/>
                </a:lnTo>
                <a:lnTo>
                  <a:pt x="98171" y="67564"/>
                </a:lnTo>
                <a:lnTo>
                  <a:pt x="104648" y="61214"/>
                </a:lnTo>
                <a:lnTo>
                  <a:pt x="101980" y="60451"/>
                </a:lnTo>
                <a:lnTo>
                  <a:pt x="97662" y="58547"/>
                </a:lnTo>
                <a:lnTo>
                  <a:pt x="91948" y="55499"/>
                </a:lnTo>
                <a:lnTo>
                  <a:pt x="86105" y="52450"/>
                </a:lnTo>
                <a:lnTo>
                  <a:pt x="80772" y="48641"/>
                </a:lnTo>
                <a:lnTo>
                  <a:pt x="75946" y="44323"/>
                </a:lnTo>
                <a:lnTo>
                  <a:pt x="71500" y="40259"/>
                </a:lnTo>
                <a:lnTo>
                  <a:pt x="67817" y="35560"/>
                </a:lnTo>
                <a:lnTo>
                  <a:pt x="65218" y="30479"/>
                </a:lnTo>
                <a:close/>
              </a:path>
              <a:path w="343535" h="111760">
                <a:moveTo>
                  <a:pt x="343026" y="53213"/>
                </a:moveTo>
                <a:lnTo>
                  <a:pt x="231648" y="53213"/>
                </a:lnTo>
                <a:lnTo>
                  <a:pt x="231648" y="60832"/>
                </a:lnTo>
                <a:lnTo>
                  <a:pt x="343026" y="60832"/>
                </a:lnTo>
                <a:lnTo>
                  <a:pt x="343026" y="53213"/>
                </a:lnTo>
                <a:close/>
              </a:path>
              <a:path w="343535" h="111760">
                <a:moveTo>
                  <a:pt x="180466" y="11429"/>
                </a:moveTo>
                <a:lnTo>
                  <a:pt x="126111" y="11429"/>
                </a:lnTo>
                <a:lnTo>
                  <a:pt x="126111" y="19176"/>
                </a:lnTo>
                <a:lnTo>
                  <a:pt x="171196" y="19176"/>
                </a:lnTo>
                <a:lnTo>
                  <a:pt x="171196" y="45720"/>
                </a:lnTo>
                <a:lnTo>
                  <a:pt x="126111" y="45720"/>
                </a:lnTo>
                <a:lnTo>
                  <a:pt x="126111" y="88646"/>
                </a:lnTo>
                <a:lnTo>
                  <a:pt x="167004" y="88138"/>
                </a:lnTo>
                <a:lnTo>
                  <a:pt x="173862" y="87756"/>
                </a:lnTo>
                <a:lnTo>
                  <a:pt x="181101" y="86995"/>
                </a:lnTo>
                <a:lnTo>
                  <a:pt x="188213" y="86360"/>
                </a:lnTo>
                <a:lnTo>
                  <a:pt x="193675" y="85725"/>
                </a:lnTo>
                <a:lnTo>
                  <a:pt x="197358" y="85217"/>
                </a:lnTo>
                <a:lnTo>
                  <a:pt x="197358" y="80772"/>
                </a:lnTo>
                <a:lnTo>
                  <a:pt x="135509" y="80772"/>
                </a:lnTo>
                <a:lnTo>
                  <a:pt x="135509" y="53467"/>
                </a:lnTo>
                <a:lnTo>
                  <a:pt x="180466" y="53467"/>
                </a:lnTo>
                <a:lnTo>
                  <a:pt x="180466" y="11429"/>
                </a:lnTo>
                <a:close/>
              </a:path>
              <a:path w="343535" h="111760">
                <a:moveTo>
                  <a:pt x="197358" y="77597"/>
                </a:moveTo>
                <a:lnTo>
                  <a:pt x="135509" y="80772"/>
                </a:lnTo>
                <a:lnTo>
                  <a:pt x="197358" y="80772"/>
                </a:lnTo>
                <a:lnTo>
                  <a:pt x="197358" y="77597"/>
                </a:lnTo>
                <a:close/>
              </a:path>
              <a:path w="343535" h="111760">
                <a:moveTo>
                  <a:pt x="326643" y="3810"/>
                </a:moveTo>
                <a:lnTo>
                  <a:pt x="246887" y="3810"/>
                </a:lnTo>
                <a:lnTo>
                  <a:pt x="246887" y="11302"/>
                </a:lnTo>
                <a:lnTo>
                  <a:pt x="316738" y="11302"/>
                </a:lnTo>
                <a:lnTo>
                  <a:pt x="316738" y="20193"/>
                </a:lnTo>
                <a:lnTo>
                  <a:pt x="246887" y="20193"/>
                </a:lnTo>
                <a:lnTo>
                  <a:pt x="246887" y="43942"/>
                </a:lnTo>
                <a:lnTo>
                  <a:pt x="329691" y="43942"/>
                </a:lnTo>
                <a:lnTo>
                  <a:pt x="329691" y="36449"/>
                </a:lnTo>
                <a:lnTo>
                  <a:pt x="256793" y="36449"/>
                </a:lnTo>
                <a:lnTo>
                  <a:pt x="256793" y="27431"/>
                </a:lnTo>
                <a:lnTo>
                  <a:pt x="326643" y="27431"/>
                </a:lnTo>
                <a:lnTo>
                  <a:pt x="326643" y="3810"/>
                </a:lnTo>
                <a:close/>
              </a:path>
              <a:path w="343535" h="111760">
                <a:moveTo>
                  <a:pt x="215391" y="0"/>
                </a:moveTo>
                <a:lnTo>
                  <a:pt x="205866" y="0"/>
                </a:lnTo>
                <a:lnTo>
                  <a:pt x="205866" y="111251"/>
                </a:lnTo>
                <a:lnTo>
                  <a:pt x="215391" y="111251"/>
                </a:lnTo>
                <a:lnTo>
                  <a:pt x="21539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38190" y="2527554"/>
            <a:ext cx="215264" cy="1112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14669" y="2527554"/>
            <a:ext cx="219455" cy="1112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95084" y="2531872"/>
            <a:ext cx="111379" cy="1071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59637" y="2743961"/>
            <a:ext cx="340995" cy="111760"/>
          </a:xfrm>
          <a:custGeom>
            <a:avLst/>
            <a:gdLst/>
            <a:ahLst/>
            <a:cxnLst/>
            <a:rect l="l" t="t" r="r" b="b"/>
            <a:pathLst>
              <a:path w="340994" h="111760">
                <a:moveTo>
                  <a:pt x="43421" y="44450"/>
                </a:moveTo>
                <a:lnTo>
                  <a:pt x="26225" y="44450"/>
                </a:lnTo>
                <a:lnTo>
                  <a:pt x="19138" y="46862"/>
                </a:lnTo>
                <a:lnTo>
                  <a:pt x="13652" y="51942"/>
                </a:lnTo>
                <a:lnTo>
                  <a:pt x="8178" y="56896"/>
                </a:lnTo>
                <a:lnTo>
                  <a:pt x="5493" y="62737"/>
                </a:lnTo>
                <a:lnTo>
                  <a:pt x="5435" y="76453"/>
                </a:lnTo>
                <a:lnTo>
                  <a:pt x="8178" y="82423"/>
                </a:lnTo>
                <a:lnTo>
                  <a:pt x="19138" y="92583"/>
                </a:lnTo>
                <a:lnTo>
                  <a:pt x="26225" y="95123"/>
                </a:lnTo>
                <a:lnTo>
                  <a:pt x="43421" y="95123"/>
                </a:lnTo>
                <a:lnTo>
                  <a:pt x="50418" y="92583"/>
                </a:lnTo>
                <a:lnTo>
                  <a:pt x="56179" y="87122"/>
                </a:lnTo>
                <a:lnTo>
                  <a:pt x="28752" y="87122"/>
                </a:lnTo>
                <a:lnTo>
                  <a:pt x="23939" y="85343"/>
                </a:lnTo>
                <a:lnTo>
                  <a:pt x="20485" y="81914"/>
                </a:lnTo>
                <a:lnTo>
                  <a:pt x="17030" y="78359"/>
                </a:lnTo>
                <a:lnTo>
                  <a:pt x="15303" y="74295"/>
                </a:lnTo>
                <a:lnTo>
                  <a:pt x="15303" y="65024"/>
                </a:lnTo>
                <a:lnTo>
                  <a:pt x="17030" y="60833"/>
                </a:lnTo>
                <a:lnTo>
                  <a:pt x="23939" y="53975"/>
                </a:lnTo>
                <a:lnTo>
                  <a:pt x="28752" y="52197"/>
                </a:lnTo>
                <a:lnTo>
                  <a:pt x="56316" y="52197"/>
                </a:lnTo>
                <a:lnTo>
                  <a:pt x="50418" y="46862"/>
                </a:lnTo>
                <a:lnTo>
                  <a:pt x="43421" y="44450"/>
                </a:lnTo>
                <a:close/>
              </a:path>
              <a:path w="340994" h="111760">
                <a:moveTo>
                  <a:pt x="56316" y="52197"/>
                </a:moveTo>
                <a:lnTo>
                  <a:pt x="41059" y="52197"/>
                </a:lnTo>
                <a:lnTo>
                  <a:pt x="45846" y="53975"/>
                </a:lnTo>
                <a:lnTo>
                  <a:pt x="52679" y="60833"/>
                </a:lnTo>
                <a:lnTo>
                  <a:pt x="54381" y="65024"/>
                </a:lnTo>
                <a:lnTo>
                  <a:pt x="54381" y="74295"/>
                </a:lnTo>
                <a:lnTo>
                  <a:pt x="52679" y="78359"/>
                </a:lnTo>
                <a:lnTo>
                  <a:pt x="48757" y="82423"/>
                </a:lnTo>
                <a:lnTo>
                  <a:pt x="45846" y="85343"/>
                </a:lnTo>
                <a:lnTo>
                  <a:pt x="41059" y="87122"/>
                </a:lnTo>
                <a:lnTo>
                  <a:pt x="56179" y="87122"/>
                </a:lnTo>
                <a:lnTo>
                  <a:pt x="61391" y="82296"/>
                </a:lnTo>
                <a:lnTo>
                  <a:pt x="64064" y="76453"/>
                </a:lnTo>
                <a:lnTo>
                  <a:pt x="64122" y="62737"/>
                </a:lnTo>
                <a:lnTo>
                  <a:pt x="61391" y="56896"/>
                </a:lnTo>
                <a:lnTo>
                  <a:pt x="56316" y="52197"/>
                </a:lnTo>
                <a:close/>
              </a:path>
              <a:path w="340994" h="111760">
                <a:moveTo>
                  <a:pt x="69443" y="26415"/>
                </a:moveTo>
                <a:lnTo>
                  <a:pt x="0" y="26415"/>
                </a:lnTo>
                <a:lnTo>
                  <a:pt x="0" y="34416"/>
                </a:lnTo>
                <a:lnTo>
                  <a:pt x="69443" y="34416"/>
                </a:lnTo>
                <a:lnTo>
                  <a:pt x="69443" y="26415"/>
                </a:lnTo>
                <a:close/>
              </a:path>
              <a:path w="340994" h="111760">
                <a:moveTo>
                  <a:pt x="176656" y="13335"/>
                </a:moveTo>
                <a:lnTo>
                  <a:pt x="124421" y="13335"/>
                </a:lnTo>
                <a:lnTo>
                  <a:pt x="124421" y="20954"/>
                </a:lnTo>
                <a:lnTo>
                  <a:pt x="165912" y="20954"/>
                </a:lnTo>
                <a:lnTo>
                  <a:pt x="165315" y="25780"/>
                </a:lnTo>
                <a:lnTo>
                  <a:pt x="163880" y="31496"/>
                </a:lnTo>
                <a:lnTo>
                  <a:pt x="159334" y="45465"/>
                </a:lnTo>
                <a:lnTo>
                  <a:pt x="155663" y="52324"/>
                </a:lnTo>
                <a:lnTo>
                  <a:pt x="150609" y="59054"/>
                </a:lnTo>
                <a:lnTo>
                  <a:pt x="146215" y="65024"/>
                </a:lnTo>
                <a:lnTo>
                  <a:pt x="117335" y="85725"/>
                </a:lnTo>
                <a:lnTo>
                  <a:pt x="124675" y="91439"/>
                </a:lnTo>
                <a:lnTo>
                  <a:pt x="159588" y="61722"/>
                </a:lnTo>
                <a:lnTo>
                  <a:pt x="176161" y="20320"/>
                </a:lnTo>
                <a:lnTo>
                  <a:pt x="176656" y="13335"/>
                </a:lnTo>
                <a:close/>
              </a:path>
              <a:path w="340994" h="111760">
                <a:moveTo>
                  <a:pt x="247078" y="10667"/>
                </a:moveTo>
                <a:lnTo>
                  <a:pt x="237591" y="10667"/>
                </a:lnTo>
                <a:lnTo>
                  <a:pt x="237591" y="83947"/>
                </a:lnTo>
                <a:lnTo>
                  <a:pt x="274561" y="83438"/>
                </a:lnTo>
                <a:lnTo>
                  <a:pt x="281508" y="82803"/>
                </a:lnTo>
                <a:lnTo>
                  <a:pt x="301256" y="80010"/>
                </a:lnTo>
                <a:lnTo>
                  <a:pt x="305130" y="79248"/>
                </a:lnTo>
                <a:lnTo>
                  <a:pt x="305130" y="75946"/>
                </a:lnTo>
                <a:lnTo>
                  <a:pt x="247078" y="75946"/>
                </a:lnTo>
                <a:lnTo>
                  <a:pt x="247078" y="10667"/>
                </a:lnTo>
                <a:close/>
              </a:path>
              <a:path w="340994" h="111760">
                <a:moveTo>
                  <a:pt x="305130" y="71374"/>
                </a:moveTo>
                <a:lnTo>
                  <a:pt x="247078" y="75946"/>
                </a:lnTo>
                <a:lnTo>
                  <a:pt x="305130" y="75946"/>
                </a:lnTo>
                <a:lnTo>
                  <a:pt x="305130" y="71374"/>
                </a:lnTo>
                <a:close/>
              </a:path>
              <a:path w="340994" h="111760">
                <a:moveTo>
                  <a:pt x="52870" y="6603"/>
                </a:moveTo>
                <a:lnTo>
                  <a:pt x="16687" y="6603"/>
                </a:lnTo>
                <a:lnTo>
                  <a:pt x="16687" y="14604"/>
                </a:lnTo>
                <a:lnTo>
                  <a:pt x="52870" y="14604"/>
                </a:lnTo>
                <a:lnTo>
                  <a:pt x="52870" y="6603"/>
                </a:lnTo>
                <a:close/>
              </a:path>
              <a:path w="340994" h="111760">
                <a:moveTo>
                  <a:pt x="322808" y="0"/>
                </a:moveTo>
                <a:lnTo>
                  <a:pt x="313410" y="0"/>
                </a:lnTo>
                <a:lnTo>
                  <a:pt x="313410" y="111251"/>
                </a:lnTo>
                <a:lnTo>
                  <a:pt x="322808" y="111251"/>
                </a:lnTo>
                <a:lnTo>
                  <a:pt x="322808" y="51688"/>
                </a:lnTo>
                <a:lnTo>
                  <a:pt x="340969" y="51688"/>
                </a:lnTo>
                <a:lnTo>
                  <a:pt x="340969" y="43687"/>
                </a:lnTo>
                <a:lnTo>
                  <a:pt x="322808" y="43687"/>
                </a:lnTo>
                <a:lnTo>
                  <a:pt x="322808" y="0"/>
                </a:lnTo>
                <a:close/>
              </a:path>
              <a:path w="340994" h="111760">
                <a:moveTo>
                  <a:pt x="213093" y="0"/>
                </a:moveTo>
                <a:lnTo>
                  <a:pt x="203606" y="0"/>
                </a:lnTo>
                <a:lnTo>
                  <a:pt x="203606" y="46227"/>
                </a:lnTo>
                <a:lnTo>
                  <a:pt x="178181" y="46227"/>
                </a:lnTo>
                <a:lnTo>
                  <a:pt x="178181" y="54101"/>
                </a:lnTo>
                <a:lnTo>
                  <a:pt x="203606" y="54101"/>
                </a:lnTo>
                <a:lnTo>
                  <a:pt x="203606" y="111251"/>
                </a:lnTo>
                <a:lnTo>
                  <a:pt x="213093" y="111251"/>
                </a:lnTo>
                <a:lnTo>
                  <a:pt x="213093" y="0"/>
                </a:lnTo>
                <a:close/>
              </a:path>
              <a:path w="340994" h="111760">
                <a:moveTo>
                  <a:pt x="92709" y="0"/>
                </a:moveTo>
                <a:lnTo>
                  <a:pt x="83223" y="0"/>
                </a:lnTo>
                <a:lnTo>
                  <a:pt x="83223" y="111251"/>
                </a:lnTo>
                <a:lnTo>
                  <a:pt x="92709" y="111251"/>
                </a:lnTo>
                <a:lnTo>
                  <a:pt x="92709" y="54863"/>
                </a:lnTo>
                <a:lnTo>
                  <a:pt x="110680" y="54863"/>
                </a:lnTo>
                <a:lnTo>
                  <a:pt x="110680" y="46736"/>
                </a:lnTo>
                <a:lnTo>
                  <a:pt x="92709" y="46736"/>
                </a:lnTo>
                <a:lnTo>
                  <a:pt x="927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52169" y="2744597"/>
            <a:ext cx="227203" cy="110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632585" y="2743961"/>
            <a:ext cx="451484" cy="111760"/>
          </a:xfrm>
          <a:custGeom>
            <a:avLst/>
            <a:gdLst/>
            <a:ahLst/>
            <a:cxnLst/>
            <a:rect l="l" t="t" r="r" b="b"/>
            <a:pathLst>
              <a:path w="451485" h="111760">
                <a:moveTo>
                  <a:pt x="265302" y="74167"/>
                </a:moveTo>
                <a:lnTo>
                  <a:pt x="255904" y="74167"/>
                </a:lnTo>
                <a:lnTo>
                  <a:pt x="255904" y="108838"/>
                </a:lnTo>
                <a:lnTo>
                  <a:pt x="336550" y="108838"/>
                </a:lnTo>
                <a:lnTo>
                  <a:pt x="336550" y="101091"/>
                </a:lnTo>
                <a:lnTo>
                  <a:pt x="265302" y="101091"/>
                </a:lnTo>
                <a:lnTo>
                  <a:pt x="265302" y="74167"/>
                </a:lnTo>
                <a:close/>
              </a:path>
              <a:path w="451485" h="111760">
                <a:moveTo>
                  <a:pt x="333628" y="0"/>
                </a:moveTo>
                <a:lnTo>
                  <a:pt x="324231" y="0"/>
                </a:lnTo>
                <a:lnTo>
                  <a:pt x="324231" y="80772"/>
                </a:lnTo>
                <a:lnTo>
                  <a:pt x="333628" y="80772"/>
                </a:lnTo>
                <a:lnTo>
                  <a:pt x="333628" y="0"/>
                </a:lnTo>
                <a:close/>
              </a:path>
              <a:path w="451485" h="111760">
                <a:moveTo>
                  <a:pt x="276987" y="3937"/>
                </a:moveTo>
                <a:lnTo>
                  <a:pt x="259206" y="3937"/>
                </a:lnTo>
                <a:lnTo>
                  <a:pt x="251840" y="6730"/>
                </a:lnTo>
                <a:lnTo>
                  <a:pt x="245999" y="12318"/>
                </a:lnTo>
                <a:lnTo>
                  <a:pt x="240537" y="17779"/>
                </a:lnTo>
                <a:lnTo>
                  <a:pt x="237616" y="24384"/>
                </a:lnTo>
                <a:lnTo>
                  <a:pt x="237616" y="39877"/>
                </a:lnTo>
                <a:lnTo>
                  <a:pt x="240537" y="46482"/>
                </a:lnTo>
                <a:lnTo>
                  <a:pt x="246125" y="52070"/>
                </a:lnTo>
                <a:lnTo>
                  <a:pt x="251840" y="57530"/>
                </a:lnTo>
                <a:lnTo>
                  <a:pt x="259206" y="60325"/>
                </a:lnTo>
                <a:lnTo>
                  <a:pt x="276987" y="60325"/>
                </a:lnTo>
                <a:lnTo>
                  <a:pt x="284225" y="57530"/>
                </a:lnTo>
                <a:lnTo>
                  <a:pt x="290203" y="51815"/>
                </a:lnTo>
                <a:lnTo>
                  <a:pt x="261619" y="51815"/>
                </a:lnTo>
                <a:lnTo>
                  <a:pt x="256539" y="49911"/>
                </a:lnTo>
                <a:lnTo>
                  <a:pt x="249427" y="42290"/>
                </a:lnTo>
                <a:lnTo>
                  <a:pt x="247650" y="37591"/>
                </a:lnTo>
                <a:lnTo>
                  <a:pt x="247650" y="26670"/>
                </a:lnTo>
                <a:lnTo>
                  <a:pt x="249427" y="21971"/>
                </a:lnTo>
                <a:lnTo>
                  <a:pt x="252983" y="18034"/>
                </a:lnTo>
                <a:lnTo>
                  <a:pt x="256539" y="14224"/>
                </a:lnTo>
                <a:lnTo>
                  <a:pt x="261619" y="12318"/>
                </a:lnTo>
                <a:lnTo>
                  <a:pt x="290070" y="12318"/>
                </a:lnTo>
                <a:lnTo>
                  <a:pt x="284225" y="6730"/>
                </a:lnTo>
                <a:lnTo>
                  <a:pt x="276987" y="3937"/>
                </a:lnTo>
                <a:close/>
              </a:path>
              <a:path w="451485" h="111760">
                <a:moveTo>
                  <a:pt x="290070" y="12318"/>
                </a:moveTo>
                <a:lnTo>
                  <a:pt x="274827" y="12318"/>
                </a:lnTo>
                <a:lnTo>
                  <a:pt x="279907" y="14224"/>
                </a:lnTo>
                <a:lnTo>
                  <a:pt x="286892" y="21971"/>
                </a:lnTo>
                <a:lnTo>
                  <a:pt x="288544" y="26670"/>
                </a:lnTo>
                <a:lnTo>
                  <a:pt x="288544" y="37591"/>
                </a:lnTo>
                <a:lnTo>
                  <a:pt x="286892" y="42290"/>
                </a:lnTo>
                <a:lnTo>
                  <a:pt x="283337" y="46100"/>
                </a:lnTo>
                <a:lnTo>
                  <a:pt x="279907" y="49911"/>
                </a:lnTo>
                <a:lnTo>
                  <a:pt x="274827" y="51815"/>
                </a:lnTo>
                <a:lnTo>
                  <a:pt x="290203" y="51815"/>
                </a:lnTo>
                <a:lnTo>
                  <a:pt x="295782" y="46482"/>
                </a:lnTo>
                <a:lnTo>
                  <a:pt x="298576" y="39877"/>
                </a:lnTo>
                <a:lnTo>
                  <a:pt x="298576" y="24384"/>
                </a:lnTo>
                <a:lnTo>
                  <a:pt x="295782" y="17779"/>
                </a:lnTo>
                <a:lnTo>
                  <a:pt x="290070" y="12318"/>
                </a:lnTo>
                <a:close/>
              </a:path>
              <a:path w="451485" h="111760">
                <a:moveTo>
                  <a:pt x="111378" y="88900"/>
                </a:moveTo>
                <a:lnTo>
                  <a:pt x="0" y="88900"/>
                </a:lnTo>
                <a:lnTo>
                  <a:pt x="0" y="96774"/>
                </a:lnTo>
                <a:lnTo>
                  <a:pt x="111378" y="96774"/>
                </a:lnTo>
                <a:lnTo>
                  <a:pt x="111378" y="88900"/>
                </a:lnTo>
                <a:close/>
              </a:path>
              <a:path w="451485" h="111760">
                <a:moveTo>
                  <a:pt x="60451" y="62229"/>
                </a:moveTo>
                <a:lnTo>
                  <a:pt x="50926" y="62229"/>
                </a:lnTo>
                <a:lnTo>
                  <a:pt x="50926" y="88900"/>
                </a:lnTo>
                <a:lnTo>
                  <a:pt x="60451" y="88900"/>
                </a:lnTo>
                <a:lnTo>
                  <a:pt x="60451" y="62229"/>
                </a:lnTo>
                <a:close/>
              </a:path>
              <a:path w="451485" h="111760">
                <a:moveTo>
                  <a:pt x="60706" y="4952"/>
                </a:moveTo>
                <a:lnTo>
                  <a:pt x="50672" y="4952"/>
                </a:lnTo>
                <a:lnTo>
                  <a:pt x="50672" y="19303"/>
                </a:lnTo>
                <a:lnTo>
                  <a:pt x="49275" y="24764"/>
                </a:lnTo>
                <a:lnTo>
                  <a:pt x="46354" y="30099"/>
                </a:lnTo>
                <a:lnTo>
                  <a:pt x="43560" y="35560"/>
                </a:lnTo>
                <a:lnTo>
                  <a:pt x="39877" y="40259"/>
                </a:lnTo>
                <a:lnTo>
                  <a:pt x="35432" y="44323"/>
                </a:lnTo>
                <a:lnTo>
                  <a:pt x="30606" y="48640"/>
                </a:lnTo>
                <a:lnTo>
                  <a:pt x="25272" y="52450"/>
                </a:lnTo>
                <a:lnTo>
                  <a:pt x="19431" y="55499"/>
                </a:lnTo>
                <a:lnTo>
                  <a:pt x="13715" y="58547"/>
                </a:lnTo>
                <a:lnTo>
                  <a:pt x="9397" y="60451"/>
                </a:lnTo>
                <a:lnTo>
                  <a:pt x="6731" y="61213"/>
                </a:lnTo>
                <a:lnTo>
                  <a:pt x="13207" y="67563"/>
                </a:lnTo>
                <a:lnTo>
                  <a:pt x="39242" y="52450"/>
                </a:lnTo>
                <a:lnTo>
                  <a:pt x="43433" y="48895"/>
                </a:lnTo>
                <a:lnTo>
                  <a:pt x="46989" y="44958"/>
                </a:lnTo>
                <a:lnTo>
                  <a:pt x="50037" y="40639"/>
                </a:lnTo>
                <a:lnTo>
                  <a:pt x="53085" y="36449"/>
                </a:lnTo>
                <a:lnTo>
                  <a:pt x="54990" y="33020"/>
                </a:lnTo>
                <a:lnTo>
                  <a:pt x="55752" y="30479"/>
                </a:lnTo>
                <a:lnTo>
                  <a:pt x="65218" y="30479"/>
                </a:lnTo>
                <a:lnTo>
                  <a:pt x="62102" y="24764"/>
                </a:lnTo>
                <a:lnTo>
                  <a:pt x="60706" y="19303"/>
                </a:lnTo>
                <a:lnTo>
                  <a:pt x="60706" y="4952"/>
                </a:lnTo>
                <a:close/>
              </a:path>
              <a:path w="451485" h="111760">
                <a:moveTo>
                  <a:pt x="65218" y="30479"/>
                </a:moveTo>
                <a:lnTo>
                  <a:pt x="55752" y="30479"/>
                </a:lnTo>
                <a:lnTo>
                  <a:pt x="56387" y="33020"/>
                </a:lnTo>
                <a:lnTo>
                  <a:pt x="58292" y="36449"/>
                </a:lnTo>
                <a:lnTo>
                  <a:pt x="61340" y="40639"/>
                </a:lnTo>
                <a:lnTo>
                  <a:pt x="64388" y="44958"/>
                </a:lnTo>
                <a:lnTo>
                  <a:pt x="67944" y="48895"/>
                </a:lnTo>
                <a:lnTo>
                  <a:pt x="72135" y="52450"/>
                </a:lnTo>
                <a:lnTo>
                  <a:pt x="76962" y="56641"/>
                </a:lnTo>
                <a:lnTo>
                  <a:pt x="81914" y="59943"/>
                </a:lnTo>
                <a:lnTo>
                  <a:pt x="87121" y="62611"/>
                </a:lnTo>
                <a:lnTo>
                  <a:pt x="92201" y="65277"/>
                </a:lnTo>
                <a:lnTo>
                  <a:pt x="95884" y="66928"/>
                </a:lnTo>
                <a:lnTo>
                  <a:pt x="98170" y="67563"/>
                </a:lnTo>
                <a:lnTo>
                  <a:pt x="104647" y="61213"/>
                </a:lnTo>
                <a:lnTo>
                  <a:pt x="101981" y="60451"/>
                </a:lnTo>
                <a:lnTo>
                  <a:pt x="97662" y="58547"/>
                </a:lnTo>
                <a:lnTo>
                  <a:pt x="91947" y="55499"/>
                </a:lnTo>
                <a:lnTo>
                  <a:pt x="86106" y="52450"/>
                </a:lnTo>
                <a:lnTo>
                  <a:pt x="80771" y="48640"/>
                </a:lnTo>
                <a:lnTo>
                  <a:pt x="75945" y="44323"/>
                </a:lnTo>
                <a:lnTo>
                  <a:pt x="71500" y="40259"/>
                </a:lnTo>
                <a:lnTo>
                  <a:pt x="67817" y="35560"/>
                </a:lnTo>
                <a:lnTo>
                  <a:pt x="65218" y="30479"/>
                </a:lnTo>
                <a:close/>
              </a:path>
              <a:path w="451485" h="111760">
                <a:moveTo>
                  <a:pt x="393700" y="20574"/>
                </a:moveTo>
                <a:lnTo>
                  <a:pt x="383413" y="20574"/>
                </a:lnTo>
                <a:lnTo>
                  <a:pt x="383413" y="36829"/>
                </a:lnTo>
                <a:lnTo>
                  <a:pt x="382396" y="42799"/>
                </a:lnTo>
                <a:lnTo>
                  <a:pt x="380238" y="49022"/>
                </a:lnTo>
                <a:lnTo>
                  <a:pt x="378078" y="55372"/>
                </a:lnTo>
                <a:lnTo>
                  <a:pt x="375284" y="60833"/>
                </a:lnTo>
                <a:lnTo>
                  <a:pt x="371982" y="65532"/>
                </a:lnTo>
                <a:lnTo>
                  <a:pt x="368807" y="69850"/>
                </a:lnTo>
                <a:lnTo>
                  <a:pt x="365251" y="73787"/>
                </a:lnTo>
                <a:lnTo>
                  <a:pt x="361060" y="77215"/>
                </a:lnTo>
                <a:lnTo>
                  <a:pt x="356996" y="80645"/>
                </a:lnTo>
                <a:lnTo>
                  <a:pt x="353187" y="83438"/>
                </a:lnTo>
                <a:lnTo>
                  <a:pt x="349631" y="85471"/>
                </a:lnTo>
                <a:lnTo>
                  <a:pt x="357377" y="91948"/>
                </a:lnTo>
                <a:lnTo>
                  <a:pt x="360425" y="90042"/>
                </a:lnTo>
                <a:lnTo>
                  <a:pt x="363727" y="87502"/>
                </a:lnTo>
                <a:lnTo>
                  <a:pt x="367283" y="84200"/>
                </a:lnTo>
                <a:lnTo>
                  <a:pt x="370839" y="81025"/>
                </a:lnTo>
                <a:lnTo>
                  <a:pt x="388492" y="52704"/>
                </a:lnTo>
                <a:lnTo>
                  <a:pt x="397763" y="52704"/>
                </a:lnTo>
                <a:lnTo>
                  <a:pt x="396494" y="48640"/>
                </a:lnTo>
                <a:lnTo>
                  <a:pt x="394588" y="42672"/>
                </a:lnTo>
                <a:lnTo>
                  <a:pt x="393718" y="36829"/>
                </a:lnTo>
                <a:lnTo>
                  <a:pt x="393700" y="20574"/>
                </a:lnTo>
                <a:close/>
              </a:path>
              <a:path w="451485" h="111760">
                <a:moveTo>
                  <a:pt x="397763" y="52704"/>
                </a:moveTo>
                <a:lnTo>
                  <a:pt x="388492" y="52704"/>
                </a:lnTo>
                <a:lnTo>
                  <a:pt x="389127" y="54737"/>
                </a:lnTo>
                <a:lnTo>
                  <a:pt x="412750" y="85598"/>
                </a:lnTo>
                <a:lnTo>
                  <a:pt x="415289" y="87502"/>
                </a:lnTo>
                <a:lnTo>
                  <a:pt x="417321" y="88773"/>
                </a:lnTo>
                <a:lnTo>
                  <a:pt x="423798" y="81279"/>
                </a:lnTo>
                <a:lnTo>
                  <a:pt x="421004" y="79883"/>
                </a:lnTo>
                <a:lnTo>
                  <a:pt x="417956" y="77850"/>
                </a:lnTo>
                <a:lnTo>
                  <a:pt x="398398" y="54737"/>
                </a:lnTo>
                <a:lnTo>
                  <a:pt x="397763" y="52704"/>
                </a:lnTo>
                <a:close/>
              </a:path>
              <a:path w="451485" h="111760">
                <a:moveTo>
                  <a:pt x="420877" y="12700"/>
                </a:moveTo>
                <a:lnTo>
                  <a:pt x="356615" y="12700"/>
                </a:lnTo>
                <a:lnTo>
                  <a:pt x="356615" y="20574"/>
                </a:lnTo>
                <a:lnTo>
                  <a:pt x="420877" y="20574"/>
                </a:lnTo>
                <a:lnTo>
                  <a:pt x="420877" y="12700"/>
                </a:lnTo>
                <a:close/>
              </a:path>
              <a:path w="451485" h="111760">
                <a:moveTo>
                  <a:pt x="180466" y="11429"/>
                </a:moveTo>
                <a:lnTo>
                  <a:pt x="126110" y="11429"/>
                </a:lnTo>
                <a:lnTo>
                  <a:pt x="126110" y="19176"/>
                </a:lnTo>
                <a:lnTo>
                  <a:pt x="171195" y="19176"/>
                </a:lnTo>
                <a:lnTo>
                  <a:pt x="171195" y="45720"/>
                </a:lnTo>
                <a:lnTo>
                  <a:pt x="126110" y="45720"/>
                </a:lnTo>
                <a:lnTo>
                  <a:pt x="126110" y="88646"/>
                </a:lnTo>
                <a:lnTo>
                  <a:pt x="167004" y="88137"/>
                </a:lnTo>
                <a:lnTo>
                  <a:pt x="173862" y="87757"/>
                </a:lnTo>
                <a:lnTo>
                  <a:pt x="181101" y="86995"/>
                </a:lnTo>
                <a:lnTo>
                  <a:pt x="188213" y="86360"/>
                </a:lnTo>
                <a:lnTo>
                  <a:pt x="193675" y="85725"/>
                </a:lnTo>
                <a:lnTo>
                  <a:pt x="197357" y="85216"/>
                </a:lnTo>
                <a:lnTo>
                  <a:pt x="197357" y="80772"/>
                </a:lnTo>
                <a:lnTo>
                  <a:pt x="135508" y="80772"/>
                </a:lnTo>
                <a:lnTo>
                  <a:pt x="135508" y="53466"/>
                </a:lnTo>
                <a:lnTo>
                  <a:pt x="180466" y="53466"/>
                </a:lnTo>
                <a:lnTo>
                  <a:pt x="180466" y="11429"/>
                </a:lnTo>
                <a:close/>
              </a:path>
              <a:path w="451485" h="111760">
                <a:moveTo>
                  <a:pt x="197357" y="77597"/>
                </a:moveTo>
                <a:lnTo>
                  <a:pt x="135508" y="80772"/>
                </a:lnTo>
                <a:lnTo>
                  <a:pt x="197357" y="80772"/>
                </a:lnTo>
                <a:lnTo>
                  <a:pt x="197357" y="77597"/>
                </a:lnTo>
                <a:close/>
              </a:path>
              <a:path w="451485" h="111760">
                <a:moveTo>
                  <a:pt x="451103" y="0"/>
                </a:moveTo>
                <a:lnTo>
                  <a:pt x="441578" y="0"/>
                </a:lnTo>
                <a:lnTo>
                  <a:pt x="441578" y="111251"/>
                </a:lnTo>
                <a:lnTo>
                  <a:pt x="451103" y="111251"/>
                </a:lnTo>
                <a:lnTo>
                  <a:pt x="451103" y="0"/>
                </a:lnTo>
                <a:close/>
              </a:path>
              <a:path w="451485" h="111760">
                <a:moveTo>
                  <a:pt x="215391" y="0"/>
                </a:moveTo>
                <a:lnTo>
                  <a:pt x="205866" y="0"/>
                </a:lnTo>
                <a:lnTo>
                  <a:pt x="205866" y="111251"/>
                </a:lnTo>
                <a:lnTo>
                  <a:pt x="215391" y="111251"/>
                </a:lnTo>
                <a:lnTo>
                  <a:pt x="21539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48585" y="2743961"/>
            <a:ext cx="448309" cy="113664"/>
          </a:xfrm>
          <a:custGeom>
            <a:avLst/>
            <a:gdLst/>
            <a:ahLst/>
            <a:cxnLst/>
            <a:rect l="l" t="t" r="r" b="b"/>
            <a:pathLst>
              <a:path w="448310" h="113664">
                <a:moveTo>
                  <a:pt x="211074" y="82676"/>
                </a:moveTo>
                <a:lnTo>
                  <a:pt x="131063" y="82676"/>
                </a:lnTo>
                <a:lnTo>
                  <a:pt x="131063" y="90042"/>
                </a:lnTo>
                <a:lnTo>
                  <a:pt x="201421" y="90042"/>
                </a:lnTo>
                <a:lnTo>
                  <a:pt x="201421" y="111251"/>
                </a:lnTo>
                <a:lnTo>
                  <a:pt x="211074" y="111251"/>
                </a:lnTo>
                <a:lnTo>
                  <a:pt x="211074" y="82676"/>
                </a:lnTo>
                <a:close/>
              </a:path>
              <a:path w="448310" h="113664">
                <a:moveTo>
                  <a:pt x="61468" y="69976"/>
                </a:moveTo>
                <a:lnTo>
                  <a:pt x="23621" y="80263"/>
                </a:lnTo>
                <a:lnTo>
                  <a:pt x="20193" y="85471"/>
                </a:lnTo>
                <a:lnTo>
                  <a:pt x="20193" y="98043"/>
                </a:lnTo>
                <a:lnTo>
                  <a:pt x="61468" y="113411"/>
                </a:lnTo>
                <a:lnTo>
                  <a:pt x="71022" y="113030"/>
                </a:lnTo>
                <a:lnTo>
                  <a:pt x="79327" y="111887"/>
                </a:lnTo>
                <a:lnTo>
                  <a:pt x="86417" y="109981"/>
                </a:lnTo>
                <a:lnTo>
                  <a:pt x="92328" y="107314"/>
                </a:lnTo>
                <a:lnTo>
                  <a:pt x="94511" y="106045"/>
                </a:lnTo>
                <a:lnTo>
                  <a:pt x="52450" y="106045"/>
                </a:lnTo>
                <a:lnTo>
                  <a:pt x="44957" y="104775"/>
                </a:lnTo>
                <a:lnTo>
                  <a:pt x="39115" y="102108"/>
                </a:lnTo>
                <a:lnTo>
                  <a:pt x="33274" y="99567"/>
                </a:lnTo>
                <a:lnTo>
                  <a:pt x="30461" y="96265"/>
                </a:lnTo>
                <a:lnTo>
                  <a:pt x="30352" y="87375"/>
                </a:lnTo>
                <a:lnTo>
                  <a:pt x="33274" y="83947"/>
                </a:lnTo>
                <a:lnTo>
                  <a:pt x="44957" y="78866"/>
                </a:lnTo>
                <a:lnTo>
                  <a:pt x="52450" y="77724"/>
                </a:lnTo>
                <a:lnTo>
                  <a:pt x="94948" y="77724"/>
                </a:lnTo>
                <a:lnTo>
                  <a:pt x="92328" y="76200"/>
                </a:lnTo>
                <a:lnTo>
                  <a:pt x="86417" y="73459"/>
                </a:lnTo>
                <a:lnTo>
                  <a:pt x="79327" y="71516"/>
                </a:lnTo>
                <a:lnTo>
                  <a:pt x="71022" y="70359"/>
                </a:lnTo>
                <a:lnTo>
                  <a:pt x="61468" y="69976"/>
                </a:lnTo>
                <a:close/>
              </a:path>
              <a:path w="448310" h="113664">
                <a:moveTo>
                  <a:pt x="94948" y="77724"/>
                </a:moveTo>
                <a:lnTo>
                  <a:pt x="70612" y="77724"/>
                </a:lnTo>
                <a:lnTo>
                  <a:pt x="78105" y="78993"/>
                </a:lnTo>
                <a:lnTo>
                  <a:pt x="83819" y="81407"/>
                </a:lnTo>
                <a:lnTo>
                  <a:pt x="89662" y="83947"/>
                </a:lnTo>
                <a:lnTo>
                  <a:pt x="92356" y="87375"/>
                </a:lnTo>
                <a:lnTo>
                  <a:pt x="92456" y="96265"/>
                </a:lnTo>
                <a:lnTo>
                  <a:pt x="89662" y="99695"/>
                </a:lnTo>
                <a:lnTo>
                  <a:pt x="78105" y="104775"/>
                </a:lnTo>
                <a:lnTo>
                  <a:pt x="70612" y="106045"/>
                </a:lnTo>
                <a:lnTo>
                  <a:pt x="94511" y="106045"/>
                </a:lnTo>
                <a:lnTo>
                  <a:pt x="99313" y="103250"/>
                </a:lnTo>
                <a:lnTo>
                  <a:pt x="102869" y="98043"/>
                </a:lnTo>
                <a:lnTo>
                  <a:pt x="102869" y="85471"/>
                </a:lnTo>
                <a:lnTo>
                  <a:pt x="99313" y="80263"/>
                </a:lnTo>
                <a:lnTo>
                  <a:pt x="94948" y="77724"/>
                </a:lnTo>
                <a:close/>
              </a:path>
              <a:path w="448310" h="113664">
                <a:moveTo>
                  <a:pt x="276351" y="44450"/>
                </a:moveTo>
                <a:lnTo>
                  <a:pt x="259206" y="44450"/>
                </a:lnTo>
                <a:lnTo>
                  <a:pt x="252094" y="46862"/>
                </a:lnTo>
                <a:lnTo>
                  <a:pt x="246633" y="51942"/>
                </a:lnTo>
                <a:lnTo>
                  <a:pt x="241172" y="56896"/>
                </a:lnTo>
                <a:lnTo>
                  <a:pt x="238438" y="62737"/>
                </a:lnTo>
                <a:lnTo>
                  <a:pt x="238378" y="76453"/>
                </a:lnTo>
                <a:lnTo>
                  <a:pt x="241172" y="82423"/>
                </a:lnTo>
                <a:lnTo>
                  <a:pt x="252094" y="92583"/>
                </a:lnTo>
                <a:lnTo>
                  <a:pt x="259206" y="95123"/>
                </a:lnTo>
                <a:lnTo>
                  <a:pt x="276351" y="95123"/>
                </a:lnTo>
                <a:lnTo>
                  <a:pt x="283337" y="92583"/>
                </a:lnTo>
                <a:lnTo>
                  <a:pt x="289077" y="87122"/>
                </a:lnTo>
                <a:lnTo>
                  <a:pt x="261746" y="87122"/>
                </a:lnTo>
                <a:lnTo>
                  <a:pt x="256920" y="85343"/>
                </a:lnTo>
                <a:lnTo>
                  <a:pt x="249936" y="78359"/>
                </a:lnTo>
                <a:lnTo>
                  <a:pt x="248284" y="74295"/>
                </a:lnTo>
                <a:lnTo>
                  <a:pt x="248284" y="65024"/>
                </a:lnTo>
                <a:lnTo>
                  <a:pt x="249936" y="60833"/>
                </a:lnTo>
                <a:lnTo>
                  <a:pt x="253491" y="57403"/>
                </a:lnTo>
                <a:lnTo>
                  <a:pt x="256920" y="53975"/>
                </a:lnTo>
                <a:lnTo>
                  <a:pt x="261746" y="52197"/>
                </a:lnTo>
                <a:lnTo>
                  <a:pt x="289211" y="52197"/>
                </a:lnTo>
                <a:lnTo>
                  <a:pt x="283337" y="46862"/>
                </a:lnTo>
                <a:lnTo>
                  <a:pt x="276351" y="44450"/>
                </a:lnTo>
                <a:close/>
              </a:path>
              <a:path w="448310" h="113664">
                <a:moveTo>
                  <a:pt x="289211" y="52197"/>
                </a:moveTo>
                <a:lnTo>
                  <a:pt x="274065" y="52197"/>
                </a:lnTo>
                <a:lnTo>
                  <a:pt x="278764" y="53975"/>
                </a:lnTo>
                <a:lnTo>
                  <a:pt x="285622" y="60833"/>
                </a:lnTo>
                <a:lnTo>
                  <a:pt x="287274" y="65024"/>
                </a:lnTo>
                <a:lnTo>
                  <a:pt x="287274" y="74295"/>
                </a:lnTo>
                <a:lnTo>
                  <a:pt x="285622" y="78359"/>
                </a:lnTo>
                <a:lnTo>
                  <a:pt x="281685" y="82423"/>
                </a:lnTo>
                <a:lnTo>
                  <a:pt x="278764" y="85343"/>
                </a:lnTo>
                <a:lnTo>
                  <a:pt x="274065" y="87122"/>
                </a:lnTo>
                <a:lnTo>
                  <a:pt x="289077" y="87122"/>
                </a:lnTo>
                <a:lnTo>
                  <a:pt x="294386" y="82296"/>
                </a:lnTo>
                <a:lnTo>
                  <a:pt x="296996" y="76453"/>
                </a:lnTo>
                <a:lnTo>
                  <a:pt x="297052" y="62737"/>
                </a:lnTo>
                <a:lnTo>
                  <a:pt x="294386" y="56896"/>
                </a:lnTo>
                <a:lnTo>
                  <a:pt x="289211" y="52197"/>
                </a:lnTo>
                <a:close/>
              </a:path>
              <a:path w="448310" h="113664">
                <a:moveTo>
                  <a:pt x="164337" y="26924"/>
                </a:moveTo>
                <a:lnTo>
                  <a:pt x="147193" y="26924"/>
                </a:lnTo>
                <a:lnTo>
                  <a:pt x="140207" y="28321"/>
                </a:lnTo>
                <a:lnTo>
                  <a:pt x="129286" y="34162"/>
                </a:lnTo>
                <a:lnTo>
                  <a:pt x="126714" y="37591"/>
                </a:lnTo>
                <a:lnTo>
                  <a:pt x="126705" y="45974"/>
                </a:lnTo>
                <a:lnTo>
                  <a:pt x="128777" y="49022"/>
                </a:lnTo>
                <a:lnTo>
                  <a:pt x="133350" y="51562"/>
                </a:lnTo>
                <a:lnTo>
                  <a:pt x="137794" y="54101"/>
                </a:lnTo>
                <a:lnTo>
                  <a:pt x="143637" y="55625"/>
                </a:lnTo>
                <a:lnTo>
                  <a:pt x="150749" y="56007"/>
                </a:lnTo>
                <a:lnTo>
                  <a:pt x="150749" y="64897"/>
                </a:lnTo>
                <a:lnTo>
                  <a:pt x="115188" y="64897"/>
                </a:lnTo>
                <a:lnTo>
                  <a:pt x="115188" y="72516"/>
                </a:lnTo>
                <a:lnTo>
                  <a:pt x="142843" y="72566"/>
                </a:lnTo>
                <a:lnTo>
                  <a:pt x="150558" y="72532"/>
                </a:lnTo>
                <a:lnTo>
                  <a:pt x="192912" y="70230"/>
                </a:lnTo>
                <a:lnTo>
                  <a:pt x="197103" y="69723"/>
                </a:lnTo>
                <a:lnTo>
                  <a:pt x="197103" y="64770"/>
                </a:lnTo>
                <a:lnTo>
                  <a:pt x="160908" y="64770"/>
                </a:lnTo>
                <a:lnTo>
                  <a:pt x="160908" y="56007"/>
                </a:lnTo>
                <a:lnTo>
                  <a:pt x="168147" y="55499"/>
                </a:lnTo>
                <a:lnTo>
                  <a:pt x="173989" y="53975"/>
                </a:lnTo>
                <a:lnTo>
                  <a:pt x="178307" y="51562"/>
                </a:lnTo>
                <a:lnTo>
                  <a:pt x="182752" y="49022"/>
                </a:lnTo>
                <a:lnTo>
                  <a:pt x="149987" y="49022"/>
                </a:lnTo>
                <a:lnTo>
                  <a:pt x="145414" y="48513"/>
                </a:lnTo>
                <a:lnTo>
                  <a:pt x="141858" y="47371"/>
                </a:lnTo>
                <a:lnTo>
                  <a:pt x="138302" y="46100"/>
                </a:lnTo>
                <a:lnTo>
                  <a:pt x="136525" y="44323"/>
                </a:lnTo>
                <a:lnTo>
                  <a:pt x="136525" y="39497"/>
                </a:lnTo>
                <a:lnTo>
                  <a:pt x="138302" y="37591"/>
                </a:lnTo>
                <a:lnTo>
                  <a:pt x="145414" y="34798"/>
                </a:lnTo>
                <a:lnTo>
                  <a:pt x="149987" y="34162"/>
                </a:lnTo>
                <a:lnTo>
                  <a:pt x="182340" y="34162"/>
                </a:lnTo>
                <a:lnTo>
                  <a:pt x="176783" y="31241"/>
                </a:lnTo>
                <a:lnTo>
                  <a:pt x="171322" y="28321"/>
                </a:lnTo>
                <a:lnTo>
                  <a:pt x="164337" y="26924"/>
                </a:lnTo>
                <a:close/>
              </a:path>
              <a:path w="448310" h="113664">
                <a:moveTo>
                  <a:pt x="197103" y="61975"/>
                </a:moveTo>
                <a:lnTo>
                  <a:pt x="192150" y="62611"/>
                </a:lnTo>
                <a:lnTo>
                  <a:pt x="172212" y="64388"/>
                </a:lnTo>
                <a:lnTo>
                  <a:pt x="166115" y="64770"/>
                </a:lnTo>
                <a:lnTo>
                  <a:pt x="197103" y="64770"/>
                </a:lnTo>
                <a:lnTo>
                  <a:pt x="197103" y="61975"/>
                </a:lnTo>
                <a:close/>
              </a:path>
              <a:path w="448310" h="113664">
                <a:moveTo>
                  <a:pt x="182340" y="34162"/>
                </a:moveTo>
                <a:lnTo>
                  <a:pt x="161544" y="34162"/>
                </a:lnTo>
                <a:lnTo>
                  <a:pt x="166115" y="34798"/>
                </a:lnTo>
                <a:lnTo>
                  <a:pt x="173227" y="37591"/>
                </a:lnTo>
                <a:lnTo>
                  <a:pt x="174878" y="39497"/>
                </a:lnTo>
                <a:lnTo>
                  <a:pt x="174878" y="44323"/>
                </a:lnTo>
                <a:lnTo>
                  <a:pt x="173227" y="46100"/>
                </a:lnTo>
                <a:lnTo>
                  <a:pt x="169671" y="47371"/>
                </a:lnTo>
                <a:lnTo>
                  <a:pt x="166115" y="48513"/>
                </a:lnTo>
                <a:lnTo>
                  <a:pt x="161544" y="49022"/>
                </a:lnTo>
                <a:lnTo>
                  <a:pt x="182752" y="49022"/>
                </a:lnTo>
                <a:lnTo>
                  <a:pt x="184822" y="46100"/>
                </a:lnTo>
                <a:lnTo>
                  <a:pt x="184912" y="37591"/>
                </a:lnTo>
                <a:lnTo>
                  <a:pt x="182340" y="34162"/>
                </a:lnTo>
                <a:close/>
              </a:path>
              <a:path w="448310" h="113664">
                <a:moveTo>
                  <a:pt x="302387" y="26415"/>
                </a:moveTo>
                <a:lnTo>
                  <a:pt x="232918" y="26415"/>
                </a:lnTo>
                <a:lnTo>
                  <a:pt x="232918" y="34416"/>
                </a:lnTo>
                <a:lnTo>
                  <a:pt x="302387" y="34416"/>
                </a:lnTo>
                <a:lnTo>
                  <a:pt x="302387" y="26415"/>
                </a:lnTo>
                <a:close/>
              </a:path>
              <a:path w="448310" h="113664">
                <a:moveTo>
                  <a:pt x="424306" y="2666"/>
                </a:moveTo>
                <a:lnTo>
                  <a:pt x="415036" y="2666"/>
                </a:lnTo>
                <a:lnTo>
                  <a:pt x="415036" y="44576"/>
                </a:lnTo>
                <a:lnTo>
                  <a:pt x="397001" y="44576"/>
                </a:lnTo>
                <a:lnTo>
                  <a:pt x="397001" y="53339"/>
                </a:lnTo>
                <a:lnTo>
                  <a:pt x="415036" y="53339"/>
                </a:lnTo>
                <a:lnTo>
                  <a:pt x="415036" y="106299"/>
                </a:lnTo>
                <a:lnTo>
                  <a:pt x="424306" y="106299"/>
                </a:lnTo>
                <a:lnTo>
                  <a:pt x="424306" y="2666"/>
                </a:lnTo>
                <a:close/>
              </a:path>
              <a:path w="448310" h="113664">
                <a:moveTo>
                  <a:pt x="399669" y="14732"/>
                </a:moveTo>
                <a:lnTo>
                  <a:pt x="356107" y="14732"/>
                </a:lnTo>
                <a:lnTo>
                  <a:pt x="356107" y="22478"/>
                </a:lnTo>
                <a:lnTo>
                  <a:pt x="389127" y="22478"/>
                </a:lnTo>
                <a:lnTo>
                  <a:pt x="388746" y="27177"/>
                </a:lnTo>
                <a:lnTo>
                  <a:pt x="387731" y="32765"/>
                </a:lnTo>
                <a:lnTo>
                  <a:pt x="386080" y="38988"/>
                </a:lnTo>
                <a:lnTo>
                  <a:pt x="384428" y="45338"/>
                </a:lnTo>
                <a:lnTo>
                  <a:pt x="381634" y="51688"/>
                </a:lnTo>
                <a:lnTo>
                  <a:pt x="377697" y="58038"/>
                </a:lnTo>
                <a:lnTo>
                  <a:pt x="373633" y="64642"/>
                </a:lnTo>
                <a:lnTo>
                  <a:pt x="368807" y="70230"/>
                </a:lnTo>
                <a:lnTo>
                  <a:pt x="357886" y="79628"/>
                </a:lnTo>
                <a:lnTo>
                  <a:pt x="353187" y="83185"/>
                </a:lnTo>
                <a:lnTo>
                  <a:pt x="349122" y="85725"/>
                </a:lnTo>
                <a:lnTo>
                  <a:pt x="356488" y="91312"/>
                </a:lnTo>
                <a:lnTo>
                  <a:pt x="362076" y="87757"/>
                </a:lnTo>
                <a:lnTo>
                  <a:pt x="367156" y="83565"/>
                </a:lnTo>
                <a:lnTo>
                  <a:pt x="371856" y="78866"/>
                </a:lnTo>
                <a:lnTo>
                  <a:pt x="376681" y="74167"/>
                </a:lnTo>
                <a:lnTo>
                  <a:pt x="395731" y="38735"/>
                </a:lnTo>
                <a:lnTo>
                  <a:pt x="399033" y="22098"/>
                </a:lnTo>
                <a:lnTo>
                  <a:pt x="399669" y="14732"/>
                </a:lnTo>
                <a:close/>
              </a:path>
              <a:path w="448310" h="113664">
                <a:moveTo>
                  <a:pt x="188975" y="14732"/>
                </a:moveTo>
                <a:lnTo>
                  <a:pt x="121412" y="14732"/>
                </a:lnTo>
                <a:lnTo>
                  <a:pt x="121412" y="21843"/>
                </a:lnTo>
                <a:lnTo>
                  <a:pt x="188975" y="21843"/>
                </a:lnTo>
                <a:lnTo>
                  <a:pt x="188975" y="14732"/>
                </a:lnTo>
                <a:close/>
              </a:path>
              <a:path w="448310" h="113664">
                <a:moveTo>
                  <a:pt x="101091" y="0"/>
                </a:moveTo>
                <a:lnTo>
                  <a:pt x="91693" y="0"/>
                </a:lnTo>
                <a:lnTo>
                  <a:pt x="91693" y="26924"/>
                </a:lnTo>
                <a:lnTo>
                  <a:pt x="65786" y="26924"/>
                </a:lnTo>
                <a:lnTo>
                  <a:pt x="65786" y="34925"/>
                </a:lnTo>
                <a:lnTo>
                  <a:pt x="91693" y="34925"/>
                </a:lnTo>
                <a:lnTo>
                  <a:pt x="91693" y="67563"/>
                </a:lnTo>
                <a:lnTo>
                  <a:pt x="101091" y="67563"/>
                </a:lnTo>
                <a:lnTo>
                  <a:pt x="101091" y="0"/>
                </a:lnTo>
                <a:close/>
              </a:path>
              <a:path w="448310" h="113664">
                <a:moveTo>
                  <a:pt x="42418" y="15493"/>
                </a:moveTo>
                <a:lnTo>
                  <a:pt x="32512" y="15493"/>
                </a:lnTo>
                <a:lnTo>
                  <a:pt x="32384" y="18161"/>
                </a:lnTo>
                <a:lnTo>
                  <a:pt x="32257" y="22987"/>
                </a:lnTo>
                <a:lnTo>
                  <a:pt x="31241" y="27432"/>
                </a:lnTo>
                <a:lnTo>
                  <a:pt x="29209" y="31496"/>
                </a:lnTo>
                <a:lnTo>
                  <a:pt x="27305" y="35433"/>
                </a:lnTo>
                <a:lnTo>
                  <a:pt x="25145" y="38735"/>
                </a:lnTo>
                <a:lnTo>
                  <a:pt x="0" y="56387"/>
                </a:lnTo>
                <a:lnTo>
                  <a:pt x="6731" y="62991"/>
                </a:lnTo>
                <a:lnTo>
                  <a:pt x="25272" y="50926"/>
                </a:lnTo>
                <a:lnTo>
                  <a:pt x="28320" y="48260"/>
                </a:lnTo>
                <a:lnTo>
                  <a:pt x="37464" y="35178"/>
                </a:lnTo>
                <a:lnTo>
                  <a:pt x="47609" y="35178"/>
                </a:lnTo>
                <a:lnTo>
                  <a:pt x="47243" y="34671"/>
                </a:lnTo>
                <a:lnTo>
                  <a:pt x="43687" y="27050"/>
                </a:lnTo>
                <a:lnTo>
                  <a:pt x="42671" y="22860"/>
                </a:lnTo>
                <a:lnTo>
                  <a:pt x="42544" y="18034"/>
                </a:lnTo>
                <a:lnTo>
                  <a:pt x="42418" y="15493"/>
                </a:lnTo>
                <a:close/>
              </a:path>
              <a:path w="448310" h="113664">
                <a:moveTo>
                  <a:pt x="47609" y="35178"/>
                </a:moveTo>
                <a:lnTo>
                  <a:pt x="37464" y="35178"/>
                </a:lnTo>
                <a:lnTo>
                  <a:pt x="38942" y="37846"/>
                </a:lnTo>
                <a:lnTo>
                  <a:pt x="40386" y="40132"/>
                </a:lnTo>
                <a:lnTo>
                  <a:pt x="43687" y="44196"/>
                </a:lnTo>
                <a:lnTo>
                  <a:pt x="45974" y="46609"/>
                </a:lnTo>
                <a:lnTo>
                  <a:pt x="48894" y="49275"/>
                </a:lnTo>
                <a:lnTo>
                  <a:pt x="52324" y="52450"/>
                </a:lnTo>
                <a:lnTo>
                  <a:pt x="56006" y="54863"/>
                </a:lnTo>
                <a:lnTo>
                  <a:pt x="59816" y="56641"/>
                </a:lnTo>
                <a:lnTo>
                  <a:pt x="66293" y="59436"/>
                </a:lnTo>
                <a:lnTo>
                  <a:pt x="67690" y="59943"/>
                </a:lnTo>
                <a:lnTo>
                  <a:pt x="73406" y="52704"/>
                </a:lnTo>
                <a:lnTo>
                  <a:pt x="71246" y="52070"/>
                </a:lnTo>
                <a:lnTo>
                  <a:pt x="68071" y="50673"/>
                </a:lnTo>
                <a:lnTo>
                  <a:pt x="63753" y="48513"/>
                </a:lnTo>
                <a:lnTo>
                  <a:pt x="59436" y="46482"/>
                </a:lnTo>
                <a:lnTo>
                  <a:pt x="55625" y="43814"/>
                </a:lnTo>
                <a:lnTo>
                  <a:pt x="52450" y="40639"/>
                </a:lnTo>
                <a:lnTo>
                  <a:pt x="49530" y="37846"/>
                </a:lnTo>
                <a:lnTo>
                  <a:pt x="47609" y="35178"/>
                </a:lnTo>
                <a:close/>
              </a:path>
              <a:path w="448310" h="113664">
                <a:moveTo>
                  <a:pt x="67690" y="7492"/>
                </a:moveTo>
                <a:lnTo>
                  <a:pt x="7493" y="7492"/>
                </a:lnTo>
                <a:lnTo>
                  <a:pt x="7493" y="15493"/>
                </a:lnTo>
                <a:lnTo>
                  <a:pt x="67690" y="15493"/>
                </a:lnTo>
                <a:lnTo>
                  <a:pt x="67690" y="7492"/>
                </a:lnTo>
                <a:close/>
              </a:path>
              <a:path w="448310" h="113664">
                <a:moveTo>
                  <a:pt x="285750" y="6603"/>
                </a:moveTo>
                <a:lnTo>
                  <a:pt x="249681" y="6603"/>
                </a:lnTo>
                <a:lnTo>
                  <a:pt x="249681" y="14604"/>
                </a:lnTo>
                <a:lnTo>
                  <a:pt x="285750" y="14604"/>
                </a:lnTo>
                <a:lnTo>
                  <a:pt x="285750" y="6603"/>
                </a:lnTo>
                <a:close/>
              </a:path>
              <a:path w="448310" h="113664">
                <a:moveTo>
                  <a:pt x="172719" y="253"/>
                </a:moveTo>
                <a:lnTo>
                  <a:pt x="138175" y="253"/>
                </a:lnTo>
                <a:lnTo>
                  <a:pt x="138175" y="7492"/>
                </a:lnTo>
                <a:lnTo>
                  <a:pt x="172719" y="7492"/>
                </a:lnTo>
                <a:lnTo>
                  <a:pt x="172719" y="253"/>
                </a:lnTo>
                <a:close/>
              </a:path>
              <a:path w="448310" h="113664">
                <a:moveTo>
                  <a:pt x="447928" y="0"/>
                </a:moveTo>
                <a:lnTo>
                  <a:pt x="438657" y="0"/>
                </a:lnTo>
                <a:lnTo>
                  <a:pt x="438657" y="111251"/>
                </a:lnTo>
                <a:lnTo>
                  <a:pt x="447928" y="111251"/>
                </a:lnTo>
                <a:lnTo>
                  <a:pt x="447928" y="0"/>
                </a:lnTo>
                <a:close/>
              </a:path>
              <a:path w="448310" h="113664">
                <a:moveTo>
                  <a:pt x="325627" y="0"/>
                </a:moveTo>
                <a:lnTo>
                  <a:pt x="316230" y="0"/>
                </a:lnTo>
                <a:lnTo>
                  <a:pt x="316230" y="111251"/>
                </a:lnTo>
                <a:lnTo>
                  <a:pt x="325627" y="111251"/>
                </a:lnTo>
                <a:lnTo>
                  <a:pt x="325627" y="54863"/>
                </a:lnTo>
                <a:lnTo>
                  <a:pt x="343662" y="54863"/>
                </a:lnTo>
                <a:lnTo>
                  <a:pt x="343662" y="46736"/>
                </a:lnTo>
                <a:lnTo>
                  <a:pt x="325627" y="46736"/>
                </a:lnTo>
                <a:lnTo>
                  <a:pt x="325627" y="0"/>
                </a:lnTo>
                <a:close/>
              </a:path>
              <a:path w="448310" h="113664">
                <a:moveTo>
                  <a:pt x="211074" y="0"/>
                </a:moveTo>
                <a:lnTo>
                  <a:pt x="201549" y="0"/>
                </a:lnTo>
                <a:lnTo>
                  <a:pt x="201549" y="77597"/>
                </a:lnTo>
                <a:lnTo>
                  <a:pt x="211074" y="77597"/>
                </a:lnTo>
                <a:lnTo>
                  <a:pt x="211074" y="44196"/>
                </a:lnTo>
                <a:lnTo>
                  <a:pt x="227456" y="44196"/>
                </a:lnTo>
                <a:lnTo>
                  <a:pt x="227456" y="36067"/>
                </a:lnTo>
                <a:lnTo>
                  <a:pt x="211074" y="36067"/>
                </a:lnTo>
                <a:lnTo>
                  <a:pt x="21107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61285" y="2743326"/>
            <a:ext cx="1575689" cy="1121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46245" y="283761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323969" y="2743961"/>
            <a:ext cx="229869" cy="10883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608703" y="2743961"/>
            <a:ext cx="214884" cy="1136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889119" y="2743961"/>
            <a:ext cx="329565" cy="113664"/>
          </a:xfrm>
          <a:custGeom>
            <a:avLst/>
            <a:gdLst/>
            <a:ahLst/>
            <a:cxnLst/>
            <a:rect l="l" t="t" r="r" b="b"/>
            <a:pathLst>
              <a:path w="329564" h="113664">
                <a:moveTo>
                  <a:pt x="315086" y="76962"/>
                </a:moveTo>
                <a:lnTo>
                  <a:pt x="268350" y="79501"/>
                </a:lnTo>
                <a:lnTo>
                  <a:pt x="231520" y="79628"/>
                </a:lnTo>
                <a:lnTo>
                  <a:pt x="231520" y="87629"/>
                </a:lnTo>
                <a:lnTo>
                  <a:pt x="273772" y="87362"/>
                </a:lnTo>
                <a:lnTo>
                  <a:pt x="315086" y="84962"/>
                </a:lnTo>
                <a:lnTo>
                  <a:pt x="315086" y="76962"/>
                </a:lnTo>
                <a:close/>
              </a:path>
              <a:path w="329564" h="113664">
                <a:moveTo>
                  <a:pt x="165734" y="68961"/>
                </a:moveTo>
                <a:lnTo>
                  <a:pt x="126491" y="79375"/>
                </a:lnTo>
                <a:lnTo>
                  <a:pt x="122808" y="84709"/>
                </a:lnTo>
                <a:lnTo>
                  <a:pt x="122808" y="97789"/>
                </a:lnTo>
                <a:lnTo>
                  <a:pt x="165734" y="113537"/>
                </a:lnTo>
                <a:lnTo>
                  <a:pt x="175446" y="113155"/>
                </a:lnTo>
                <a:lnTo>
                  <a:pt x="183991" y="111998"/>
                </a:lnTo>
                <a:lnTo>
                  <a:pt x="191345" y="110055"/>
                </a:lnTo>
                <a:lnTo>
                  <a:pt x="197484" y="107314"/>
                </a:lnTo>
                <a:lnTo>
                  <a:pt x="199940" y="105917"/>
                </a:lnTo>
                <a:lnTo>
                  <a:pt x="155955" y="105917"/>
                </a:lnTo>
                <a:lnTo>
                  <a:pt x="148081" y="104521"/>
                </a:lnTo>
                <a:lnTo>
                  <a:pt x="142112" y="101980"/>
                </a:lnTo>
                <a:lnTo>
                  <a:pt x="136016" y="99313"/>
                </a:lnTo>
                <a:lnTo>
                  <a:pt x="133200" y="95885"/>
                </a:lnTo>
                <a:lnTo>
                  <a:pt x="133095" y="86613"/>
                </a:lnTo>
                <a:lnTo>
                  <a:pt x="136016" y="82930"/>
                </a:lnTo>
                <a:lnTo>
                  <a:pt x="142112" y="80263"/>
                </a:lnTo>
                <a:lnTo>
                  <a:pt x="148081" y="77724"/>
                </a:lnTo>
                <a:lnTo>
                  <a:pt x="155955" y="76453"/>
                </a:lnTo>
                <a:lnTo>
                  <a:pt x="199717" y="76453"/>
                </a:lnTo>
                <a:lnTo>
                  <a:pt x="197484" y="75184"/>
                </a:lnTo>
                <a:lnTo>
                  <a:pt x="191345" y="72443"/>
                </a:lnTo>
                <a:lnTo>
                  <a:pt x="183991" y="70500"/>
                </a:lnTo>
                <a:lnTo>
                  <a:pt x="175446" y="69343"/>
                </a:lnTo>
                <a:lnTo>
                  <a:pt x="165734" y="68961"/>
                </a:lnTo>
                <a:close/>
              </a:path>
              <a:path w="329564" h="113664">
                <a:moveTo>
                  <a:pt x="199717" y="76453"/>
                </a:moveTo>
                <a:lnTo>
                  <a:pt x="175259" y="76453"/>
                </a:lnTo>
                <a:lnTo>
                  <a:pt x="183133" y="77724"/>
                </a:lnTo>
                <a:lnTo>
                  <a:pt x="189229" y="80263"/>
                </a:lnTo>
                <a:lnTo>
                  <a:pt x="195325" y="82930"/>
                </a:lnTo>
                <a:lnTo>
                  <a:pt x="198246" y="86613"/>
                </a:lnTo>
                <a:lnTo>
                  <a:pt x="198246" y="95885"/>
                </a:lnTo>
                <a:lnTo>
                  <a:pt x="195325" y="99440"/>
                </a:lnTo>
                <a:lnTo>
                  <a:pt x="189229" y="101980"/>
                </a:lnTo>
                <a:lnTo>
                  <a:pt x="183133" y="104648"/>
                </a:lnTo>
                <a:lnTo>
                  <a:pt x="175259" y="105917"/>
                </a:lnTo>
                <a:lnTo>
                  <a:pt x="199940" y="105917"/>
                </a:lnTo>
                <a:lnTo>
                  <a:pt x="204850" y="103124"/>
                </a:lnTo>
                <a:lnTo>
                  <a:pt x="208533" y="97789"/>
                </a:lnTo>
                <a:lnTo>
                  <a:pt x="208533" y="84709"/>
                </a:lnTo>
                <a:lnTo>
                  <a:pt x="204850" y="79375"/>
                </a:lnTo>
                <a:lnTo>
                  <a:pt x="199717" y="76453"/>
                </a:lnTo>
                <a:close/>
              </a:path>
              <a:path w="329564" h="113664">
                <a:moveTo>
                  <a:pt x="221360" y="50291"/>
                </a:moveTo>
                <a:lnTo>
                  <a:pt x="109981" y="50291"/>
                </a:lnTo>
                <a:lnTo>
                  <a:pt x="109981" y="58165"/>
                </a:lnTo>
                <a:lnTo>
                  <a:pt x="221360" y="58165"/>
                </a:lnTo>
                <a:lnTo>
                  <a:pt x="221360" y="50291"/>
                </a:lnTo>
                <a:close/>
              </a:path>
              <a:path w="329564" h="113664">
                <a:moveTo>
                  <a:pt x="278383" y="7365"/>
                </a:moveTo>
                <a:lnTo>
                  <a:pt x="260350" y="7365"/>
                </a:lnTo>
                <a:lnTo>
                  <a:pt x="252983" y="10033"/>
                </a:lnTo>
                <a:lnTo>
                  <a:pt x="241426" y="20574"/>
                </a:lnTo>
                <a:lnTo>
                  <a:pt x="238505" y="27050"/>
                </a:lnTo>
                <a:lnTo>
                  <a:pt x="238505" y="41910"/>
                </a:lnTo>
                <a:lnTo>
                  <a:pt x="241426" y="48387"/>
                </a:lnTo>
                <a:lnTo>
                  <a:pt x="252983" y="59182"/>
                </a:lnTo>
                <a:lnTo>
                  <a:pt x="260350" y="61849"/>
                </a:lnTo>
                <a:lnTo>
                  <a:pt x="278383" y="61849"/>
                </a:lnTo>
                <a:lnTo>
                  <a:pt x="285750" y="59182"/>
                </a:lnTo>
                <a:lnTo>
                  <a:pt x="291596" y="53721"/>
                </a:lnTo>
                <a:lnTo>
                  <a:pt x="262635" y="53721"/>
                </a:lnTo>
                <a:lnTo>
                  <a:pt x="257428" y="51815"/>
                </a:lnTo>
                <a:lnTo>
                  <a:pt x="253745" y="48005"/>
                </a:lnTo>
                <a:lnTo>
                  <a:pt x="250062" y="44323"/>
                </a:lnTo>
                <a:lnTo>
                  <a:pt x="248284" y="39750"/>
                </a:lnTo>
                <a:lnTo>
                  <a:pt x="248284" y="29337"/>
                </a:lnTo>
                <a:lnTo>
                  <a:pt x="250062" y="24764"/>
                </a:lnTo>
                <a:lnTo>
                  <a:pt x="257428" y="17145"/>
                </a:lnTo>
                <a:lnTo>
                  <a:pt x="262635" y="15366"/>
                </a:lnTo>
                <a:lnTo>
                  <a:pt x="291598" y="15366"/>
                </a:lnTo>
                <a:lnTo>
                  <a:pt x="285750" y="10033"/>
                </a:lnTo>
                <a:lnTo>
                  <a:pt x="278383" y="7365"/>
                </a:lnTo>
                <a:close/>
              </a:path>
              <a:path w="329564" h="113664">
                <a:moveTo>
                  <a:pt x="291598" y="15366"/>
                </a:moveTo>
                <a:lnTo>
                  <a:pt x="276097" y="15366"/>
                </a:lnTo>
                <a:lnTo>
                  <a:pt x="281304" y="17145"/>
                </a:lnTo>
                <a:lnTo>
                  <a:pt x="284860" y="20954"/>
                </a:lnTo>
                <a:lnTo>
                  <a:pt x="288543" y="24764"/>
                </a:lnTo>
                <a:lnTo>
                  <a:pt x="290321" y="29337"/>
                </a:lnTo>
                <a:lnTo>
                  <a:pt x="290321" y="39750"/>
                </a:lnTo>
                <a:lnTo>
                  <a:pt x="288543" y="44323"/>
                </a:lnTo>
                <a:lnTo>
                  <a:pt x="284860" y="48005"/>
                </a:lnTo>
                <a:lnTo>
                  <a:pt x="281304" y="51815"/>
                </a:lnTo>
                <a:lnTo>
                  <a:pt x="276097" y="53721"/>
                </a:lnTo>
                <a:lnTo>
                  <a:pt x="291596" y="53721"/>
                </a:lnTo>
                <a:lnTo>
                  <a:pt x="297306" y="48387"/>
                </a:lnTo>
                <a:lnTo>
                  <a:pt x="300227" y="41910"/>
                </a:lnTo>
                <a:lnTo>
                  <a:pt x="300227" y="27050"/>
                </a:lnTo>
                <a:lnTo>
                  <a:pt x="297306" y="20574"/>
                </a:lnTo>
                <a:lnTo>
                  <a:pt x="291598" y="15366"/>
                </a:lnTo>
                <a:close/>
              </a:path>
              <a:path w="329564" h="113664">
                <a:moveTo>
                  <a:pt x="59308" y="13335"/>
                </a:moveTo>
                <a:lnTo>
                  <a:pt x="6730" y="13335"/>
                </a:lnTo>
                <a:lnTo>
                  <a:pt x="6730" y="20954"/>
                </a:lnTo>
                <a:lnTo>
                  <a:pt x="48640" y="20954"/>
                </a:lnTo>
                <a:lnTo>
                  <a:pt x="48005" y="25780"/>
                </a:lnTo>
                <a:lnTo>
                  <a:pt x="46481" y="31496"/>
                </a:lnTo>
                <a:lnTo>
                  <a:pt x="41909" y="45465"/>
                </a:lnTo>
                <a:lnTo>
                  <a:pt x="38226" y="52324"/>
                </a:lnTo>
                <a:lnTo>
                  <a:pt x="33273" y="59054"/>
                </a:lnTo>
                <a:lnTo>
                  <a:pt x="28955" y="65024"/>
                </a:lnTo>
                <a:lnTo>
                  <a:pt x="0" y="85725"/>
                </a:lnTo>
                <a:lnTo>
                  <a:pt x="7238" y="91439"/>
                </a:lnTo>
                <a:lnTo>
                  <a:pt x="42163" y="61722"/>
                </a:lnTo>
                <a:lnTo>
                  <a:pt x="58800" y="20320"/>
                </a:lnTo>
                <a:lnTo>
                  <a:pt x="59308" y="13335"/>
                </a:lnTo>
                <a:close/>
              </a:path>
              <a:path w="329564" h="113664">
                <a:moveTo>
                  <a:pt x="134746" y="888"/>
                </a:moveTo>
                <a:lnTo>
                  <a:pt x="125094" y="888"/>
                </a:lnTo>
                <a:lnTo>
                  <a:pt x="125094" y="36702"/>
                </a:lnTo>
                <a:lnTo>
                  <a:pt x="207517" y="36702"/>
                </a:lnTo>
                <a:lnTo>
                  <a:pt x="207517" y="28828"/>
                </a:lnTo>
                <a:lnTo>
                  <a:pt x="134746" y="28828"/>
                </a:lnTo>
                <a:lnTo>
                  <a:pt x="134746" y="888"/>
                </a:lnTo>
                <a:close/>
              </a:path>
              <a:path w="329564" h="113664">
                <a:moveTo>
                  <a:pt x="329056" y="0"/>
                </a:moveTo>
                <a:lnTo>
                  <a:pt x="319531" y="0"/>
                </a:lnTo>
                <a:lnTo>
                  <a:pt x="319531" y="111251"/>
                </a:lnTo>
                <a:lnTo>
                  <a:pt x="329056" y="111251"/>
                </a:lnTo>
                <a:lnTo>
                  <a:pt x="329056" y="0"/>
                </a:lnTo>
                <a:close/>
              </a:path>
              <a:path w="329564" h="113664">
                <a:moveTo>
                  <a:pt x="96138" y="0"/>
                </a:moveTo>
                <a:lnTo>
                  <a:pt x="86613" y="0"/>
                </a:lnTo>
                <a:lnTo>
                  <a:pt x="86613" y="111251"/>
                </a:lnTo>
                <a:lnTo>
                  <a:pt x="96138" y="111251"/>
                </a:lnTo>
                <a:lnTo>
                  <a:pt x="9613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88660" y="2743961"/>
            <a:ext cx="325120" cy="113664"/>
          </a:xfrm>
          <a:custGeom>
            <a:avLst/>
            <a:gdLst/>
            <a:ahLst/>
            <a:cxnLst/>
            <a:rect l="l" t="t" r="r" b="b"/>
            <a:pathLst>
              <a:path w="325120" h="113664">
                <a:moveTo>
                  <a:pt x="168021" y="69596"/>
                </a:moveTo>
                <a:lnTo>
                  <a:pt x="131190" y="80010"/>
                </a:lnTo>
                <a:lnTo>
                  <a:pt x="127888" y="85216"/>
                </a:lnTo>
                <a:lnTo>
                  <a:pt x="127888" y="98043"/>
                </a:lnTo>
                <a:lnTo>
                  <a:pt x="168021" y="113411"/>
                </a:lnTo>
                <a:lnTo>
                  <a:pt x="177401" y="113030"/>
                </a:lnTo>
                <a:lnTo>
                  <a:pt x="185531" y="111887"/>
                </a:lnTo>
                <a:lnTo>
                  <a:pt x="192399" y="109981"/>
                </a:lnTo>
                <a:lnTo>
                  <a:pt x="197992" y="107314"/>
                </a:lnTo>
                <a:lnTo>
                  <a:pt x="200096" y="106045"/>
                </a:lnTo>
                <a:lnTo>
                  <a:pt x="159003" y="106045"/>
                </a:lnTo>
                <a:lnTo>
                  <a:pt x="151637" y="104775"/>
                </a:lnTo>
                <a:lnTo>
                  <a:pt x="146303" y="102108"/>
                </a:lnTo>
                <a:lnTo>
                  <a:pt x="140842" y="99567"/>
                </a:lnTo>
                <a:lnTo>
                  <a:pt x="138049" y="96138"/>
                </a:lnTo>
                <a:lnTo>
                  <a:pt x="138049" y="87122"/>
                </a:lnTo>
                <a:lnTo>
                  <a:pt x="140842" y="83565"/>
                </a:lnTo>
                <a:lnTo>
                  <a:pt x="146303" y="81025"/>
                </a:lnTo>
                <a:lnTo>
                  <a:pt x="151637" y="78486"/>
                </a:lnTo>
                <a:lnTo>
                  <a:pt x="159003" y="77215"/>
                </a:lnTo>
                <a:lnTo>
                  <a:pt x="200306" y="77215"/>
                </a:lnTo>
                <a:lnTo>
                  <a:pt x="197992" y="75818"/>
                </a:lnTo>
                <a:lnTo>
                  <a:pt x="192399" y="73078"/>
                </a:lnTo>
                <a:lnTo>
                  <a:pt x="185531" y="71135"/>
                </a:lnTo>
                <a:lnTo>
                  <a:pt x="177401" y="69978"/>
                </a:lnTo>
                <a:lnTo>
                  <a:pt x="168021" y="69596"/>
                </a:lnTo>
                <a:close/>
              </a:path>
              <a:path w="325120" h="113664">
                <a:moveTo>
                  <a:pt x="200306" y="77215"/>
                </a:moveTo>
                <a:lnTo>
                  <a:pt x="177164" y="77215"/>
                </a:lnTo>
                <a:lnTo>
                  <a:pt x="184403" y="78486"/>
                </a:lnTo>
                <a:lnTo>
                  <a:pt x="189864" y="81025"/>
                </a:lnTo>
                <a:lnTo>
                  <a:pt x="195199" y="83692"/>
                </a:lnTo>
                <a:lnTo>
                  <a:pt x="197770" y="87122"/>
                </a:lnTo>
                <a:lnTo>
                  <a:pt x="197865" y="96138"/>
                </a:lnTo>
                <a:lnTo>
                  <a:pt x="195199" y="99567"/>
                </a:lnTo>
                <a:lnTo>
                  <a:pt x="189864" y="102108"/>
                </a:lnTo>
                <a:lnTo>
                  <a:pt x="184403" y="104775"/>
                </a:lnTo>
                <a:lnTo>
                  <a:pt x="177164" y="106045"/>
                </a:lnTo>
                <a:lnTo>
                  <a:pt x="200096" y="106045"/>
                </a:lnTo>
                <a:lnTo>
                  <a:pt x="204724" y="103250"/>
                </a:lnTo>
                <a:lnTo>
                  <a:pt x="208025" y="98043"/>
                </a:lnTo>
                <a:lnTo>
                  <a:pt x="208025" y="85216"/>
                </a:lnTo>
                <a:lnTo>
                  <a:pt x="204724" y="79883"/>
                </a:lnTo>
                <a:lnTo>
                  <a:pt x="200306" y="77215"/>
                </a:lnTo>
                <a:close/>
              </a:path>
              <a:path w="325120" h="113664">
                <a:moveTo>
                  <a:pt x="269493" y="8762"/>
                </a:moveTo>
                <a:lnTo>
                  <a:pt x="251840" y="8762"/>
                </a:lnTo>
                <a:lnTo>
                  <a:pt x="244855" y="12446"/>
                </a:lnTo>
                <a:lnTo>
                  <a:pt x="231648" y="49529"/>
                </a:lnTo>
                <a:lnTo>
                  <a:pt x="232144" y="58292"/>
                </a:lnTo>
                <a:lnTo>
                  <a:pt x="251840" y="90424"/>
                </a:lnTo>
                <a:lnTo>
                  <a:pt x="269493" y="90424"/>
                </a:lnTo>
                <a:lnTo>
                  <a:pt x="276478" y="86740"/>
                </a:lnTo>
                <a:lnTo>
                  <a:pt x="279776" y="81914"/>
                </a:lnTo>
                <a:lnTo>
                  <a:pt x="254508" y="81914"/>
                </a:lnTo>
                <a:lnTo>
                  <a:pt x="249681" y="78739"/>
                </a:lnTo>
                <a:lnTo>
                  <a:pt x="242909" y="66198"/>
                </a:lnTo>
                <a:lnTo>
                  <a:pt x="242796" y="65912"/>
                </a:lnTo>
                <a:lnTo>
                  <a:pt x="241173" y="58420"/>
                </a:lnTo>
                <a:lnTo>
                  <a:pt x="241173" y="40639"/>
                </a:lnTo>
                <a:lnTo>
                  <a:pt x="242824" y="33147"/>
                </a:lnTo>
                <a:lnTo>
                  <a:pt x="249681" y="20447"/>
                </a:lnTo>
                <a:lnTo>
                  <a:pt x="254508" y="17145"/>
                </a:lnTo>
                <a:lnTo>
                  <a:pt x="279800" y="17145"/>
                </a:lnTo>
                <a:lnTo>
                  <a:pt x="276478" y="12446"/>
                </a:lnTo>
                <a:lnTo>
                  <a:pt x="269493" y="8762"/>
                </a:lnTo>
                <a:close/>
              </a:path>
              <a:path w="325120" h="113664">
                <a:moveTo>
                  <a:pt x="279800" y="17145"/>
                </a:moveTo>
                <a:lnTo>
                  <a:pt x="267080" y="17145"/>
                </a:lnTo>
                <a:lnTo>
                  <a:pt x="271906" y="20447"/>
                </a:lnTo>
                <a:lnTo>
                  <a:pt x="278511" y="33147"/>
                </a:lnTo>
                <a:lnTo>
                  <a:pt x="280288" y="40639"/>
                </a:lnTo>
                <a:lnTo>
                  <a:pt x="280259" y="58420"/>
                </a:lnTo>
                <a:lnTo>
                  <a:pt x="278511" y="65912"/>
                </a:lnTo>
                <a:lnTo>
                  <a:pt x="274800" y="73175"/>
                </a:lnTo>
                <a:lnTo>
                  <a:pt x="271906" y="78739"/>
                </a:lnTo>
                <a:lnTo>
                  <a:pt x="267080" y="81914"/>
                </a:lnTo>
                <a:lnTo>
                  <a:pt x="279776" y="81914"/>
                </a:lnTo>
                <a:lnTo>
                  <a:pt x="289560" y="49529"/>
                </a:lnTo>
                <a:lnTo>
                  <a:pt x="289079" y="40743"/>
                </a:lnTo>
                <a:lnTo>
                  <a:pt x="287623" y="32861"/>
                </a:lnTo>
                <a:lnTo>
                  <a:pt x="285166" y="25884"/>
                </a:lnTo>
                <a:lnTo>
                  <a:pt x="281686" y="19812"/>
                </a:lnTo>
                <a:lnTo>
                  <a:pt x="279800" y="17145"/>
                </a:lnTo>
                <a:close/>
              </a:path>
              <a:path w="325120" h="113664">
                <a:moveTo>
                  <a:pt x="37846" y="8762"/>
                </a:moveTo>
                <a:lnTo>
                  <a:pt x="20192" y="8762"/>
                </a:lnTo>
                <a:lnTo>
                  <a:pt x="13208" y="12446"/>
                </a:lnTo>
                <a:lnTo>
                  <a:pt x="0" y="49529"/>
                </a:lnTo>
                <a:lnTo>
                  <a:pt x="496" y="58292"/>
                </a:lnTo>
                <a:lnTo>
                  <a:pt x="20192" y="90424"/>
                </a:lnTo>
                <a:lnTo>
                  <a:pt x="37846" y="90424"/>
                </a:lnTo>
                <a:lnTo>
                  <a:pt x="44830" y="86740"/>
                </a:lnTo>
                <a:lnTo>
                  <a:pt x="48128" y="81914"/>
                </a:lnTo>
                <a:lnTo>
                  <a:pt x="22860" y="81914"/>
                </a:lnTo>
                <a:lnTo>
                  <a:pt x="18034" y="78739"/>
                </a:lnTo>
                <a:lnTo>
                  <a:pt x="11261" y="66198"/>
                </a:lnTo>
                <a:lnTo>
                  <a:pt x="11148" y="65912"/>
                </a:lnTo>
                <a:lnTo>
                  <a:pt x="9525" y="58420"/>
                </a:lnTo>
                <a:lnTo>
                  <a:pt x="9525" y="40639"/>
                </a:lnTo>
                <a:lnTo>
                  <a:pt x="11175" y="33147"/>
                </a:lnTo>
                <a:lnTo>
                  <a:pt x="18034" y="20447"/>
                </a:lnTo>
                <a:lnTo>
                  <a:pt x="22860" y="17145"/>
                </a:lnTo>
                <a:lnTo>
                  <a:pt x="48152" y="17145"/>
                </a:lnTo>
                <a:lnTo>
                  <a:pt x="44830" y="12446"/>
                </a:lnTo>
                <a:lnTo>
                  <a:pt x="37846" y="8762"/>
                </a:lnTo>
                <a:close/>
              </a:path>
              <a:path w="325120" h="113664">
                <a:moveTo>
                  <a:pt x="48152" y="17145"/>
                </a:moveTo>
                <a:lnTo>
                  <a:pt x="35433" y="17145"/>
                </a:lnTo>
                <a:lnTo>
                  <a:pt x="40259" y="20447"/>
                </a:lnTo>
                <a:lnTo>
                  <a:pt x="46862" y="33147"/>
                </a:lnTo>
                <a:lnTo>
                  <a:pt x="48640" y="40639"/>
                </a:lnTo>
                <a:lnTo>
                  <a:pt x="48611" y="58420"/>
                </a:lnTo>
                <a:lnTo>
                  <a:pt x="46862" y="65912"/>
                </a:lnTo>
                <a:lnTo>
                  <a:pt x="43152" y="73175"/>
                </a:lnTo>
                <a:lnTo>
                  <a:pt x="40259" y="78739"/>
                </a:lnTo>
                <a:lnTo>
                  <a:pt x="35433" y="81914"/>
                </a:lnTo>
                <a:lnTo>
                  <a:pt x="48128" y="81914"/>
                </a:lnTo>
                <a:lnTo>
                  <a:pt x="57912" y="49529"/>
                </a:lnTo>
                <a:lnTo>
                  <a:pt x="57431" y="40743"/>
                </a:lnTo>
                <a:lnTo>
                  <a:pt x="55975" y="32861"/>
                </a:lnTo>
                <a:lnTo>
                  <a:pt x="53518" y="25884"/>
                </a:lnTo>
                <a:lnTo>
                  <a:pt x="50037" y="19812"/>
                </a:lnTo>
                <a:lnTo>
                  <a:pt x="48152" y="17145"/>
                </a:lnTo>
                <a:close/>
              </a:path>
              <a:path w="325120" h="113664">
                <a:moveTo>
                  <a:pt x="150622" y="3428"/>
                </a:moveTo>
                <a:lnTo>
                  <a:pt x="140842" y="3428"/>
                </a:lnTo>
                <a:lnTo>
                  <a:pt x="140817" y="18034"/>
                </a:lnTo>
                <a:lnTo>
                  <a:pt x="139826" y="22987"/>
                </a:lnTo>
                <a:lnTo>
                  <a:pt x="119125" y="50291"/>
                </a:lnTo>
                <a:lnTo>
                  <a:pt x="114808" y="53466"/>
                </a:lnTo>
                <a:lnTo>
                  <a:pt x="110998" y="55752"/>
                </a:lnTo>
                <a:lnTo>
                  <a:pt x="107950" y="57150"/>
                </a:lnTo>
                <a:lnTo>
                  <a:pt x="114680" y="63246"/>
                </a:lnTo>
                <a:lnTo>
                  <a:pt x="133730" y="48767"/>
                </a:lnTo>
                <a:lnTo>
                  <a:pt x="136525" y="46100"/>
                </a:lnTo>
                <a:lnTo>
                  <a:pt x="139064" y="43052"/>
                </a:lnTo>
                <a:lnTo>
                  <a:pt x="143383" y="36702"/>
                </a:lnTo>
                <a:lnTo>
                  <a:pt x="144906" y="33782"/>
                </a:lnTo>
                <a:lnTo>
                  <a:pt x="145796" y="30861"/>
                </a:lnTo>
                <a:lnTo>
                  <a:pt x="155274" y="30861"/>
                </a:lnTo>
                <a:lnTo>
                  <a:pt x="153542" y="27050"/>
                </a:lnTo>
                <a:lnTo>
                  <a:pt x="151637" y="22987"/>
                </a:lnTo>
                <a:lnTo>
                  <a:pt x="150622" y="18034"/>
                </a:lnTo>
                <a:lnTo>
                  <a:pt x="150622" y="3428"/>
                </a:lnTo>
                <a:close/>
              </a:path>
              <a:path w="325120" h="113664">
                <a:moveTo>
                  <a:pt x="155274" y="30861"/>
                </a:moveTo>
                <a:lnTo>
                  <a:pt x="145796" y="30861"/>
                </a:lnTo>
                <a:lnTo>
                  <a:pt x="146938" y="33527"/>
                </a:lnTo>
                <a:lnTo>
                  <a:pt x="175640" y="59562"/>
                </a:lnTo>
                <a:lnTo>
                  <a:pt x="177926" y="60451"/>
                </a:lnTo>
                <a:lnTo>
                  <a:pt x="184150" y="53466"/>
                </a:lnTo>
                <a:lnTo>
                  <a:pt x="180848" y="52450"/>
                </a:lnTo>
                <a:lnTo>
                  <a:pt x="177037" y="50546"/>
                </a:lnTo>
                <a:lnTo>
                  <a:pt x="172719" y="47878"/>
                </a:lnTo>
                <a:lnTo>
                  <a:pt x="168401" y="45338"/>
                </a:lnTo>
                <a:lnTo>
                  <a:pt x="164464" y="41910"/>
                </a:lnTo>
                <a:lnTo>
                  <a:pt x="160654" y="37846"/>
                </a:lnTo>
                <a:lnTo>
                  <a:pt x="157861" y="34798"/>
                </a:lnTo>
                <a:lnTo>
                  <a:pt x="155448" y="31241"/>
                </a:lnTo>
                <a:lnTo>
                  <a:pt x="155274" y="30861"/>
                </a:lnTo>
                <a:close/>
              </a:path>
              <a:path w="325120" h="113664">
                <a:moveTo>
                  <a:pt x="325119" y="0"/>
                </a:moveTo>
                <a:lnTo>
                  <a:pt x="315594" y="0"/>
                </a:lnTo>
                <a:lnTo>
                  <a:pt x="315594" y="111251"/>
                </a:lnTo>
                <a:lnTo>
                  <a:pt x="325119" y="111251"/>
                </a:lnTo>
                <a:lnTo>
                  <a:pt x="325119" y="0"/>
                </a:lnTo>
                <a:close/>
              </a:path>
              <a:path w="325120" h="113664">
                <a:moveTo>
                  <a:pt x="205104" y="0"/>
                </a:moveTo>
                <a:lnTo>
                  <a:pt x="195834" y="0"/>
                </a:lnTo>
                <a:lnTo>
                  <a:pt x="195834" y="67563"/>
                </a:lnTo>
                <a:lnTo>
                  <a:pt x="205104" y="67563"/>
                </a:lnTo>
                <a:lnTo>
                  <a:pt x="205104" y="36702"/>
                </a:lnTo>
                <a:lnTo>
                  <a:pt x="221868" y="36702"/>
                </a:lnTo>
                <a:lnTo>
                  <a:pt x="221868" y="28701"/>
                </a:lnTo>
                <a:lnTo>
                  <a:pt x="205104" y="28701"/>
                </a:lnTo>
                <a:lnTo>
                  <a:pt x="205104" y="0"/>
                </a:lnTo>
                <a:close/>
              </a:path>
              <a:path w="325120" h="113664">
                <a:moveTo>
                  <a:pt x="93472" y="0"/>
                </a:moveTo>
                <a:lnTo>
                  <a:pt x="83947" y="0"/>
                </a:lnTo>
                <a:lnTo>
                  <a:pt x="83947" y="111251"/>
                </a:lnTo>
                <a:lnTo>
                  <a:pt x="93472" y="111251"/>
                </a:lnTo>
                <a:lnTo>
                  <a:pt x="93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83630" y="2743961"/>
            <a:ext cx="220853" cy="1112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961379" y="2743961"/>
            <a:ext cx="337820" cy="113664"/>
          </a:xfrm>
          <a:custGeom>
            <a:avLst/>
            <a:gdLst/>
            <a:ahLst/>
            <a:cxnLst/>
            <a:rect l="l" t="t" r="r" b="b"/>
            <a:pathLst>
              <a:path w="337820" h="113664">
                <a:moveTo>
                  <a:pt x="57912" y="68961"/>
                </a:moveTo>
                <a:lnTo>
                  <a:pt x="20447" y="79501"/>
                </a:lnTo>
                <a:lnTo>
                  <a:pt x="17018" y="84836"/>
                </a:lnTo>
                <a:lnTo>
                  <a:pt x="17018" y="97789"/>
                </a:lnTo>
                <a:lnTo>
                  <a:pt x="57912" y="113411"/>
                </a:lnTo>
                <a:lnTo>
                  <a:pt x="67391" y="113028"/>
                </a:lnTo>
                <a:lnTo>
                  <a:pt x="75644" y="111871"/>
                </a:lnTo>
                <a:lnTo>
                  <a:pt x="82682" y="109928"/>
                </a:lnTo>
                <a:lnTo>
                  <a:pt x="88519" y="107187"/>
                </a:lnTo>
                <a:lnTo>
                  <a:pt x="90635" y="105917"/>
                </a:lnTo>
                <a:lnTo>
                  <a:pt x="48895" y="105917"/>
                </a:lnTo>
                <a:lnTo>
                  <a:pt x="41402" y="104521"/>
                </a:lnTo>
                <a:lnTo>
                  <a:pt x="35560" y="101980"/>
                </a:lnTo>
                <a:lnTo>
                  <a:pt x="29845" y="99313"/>
                </a:lnTo>
                <a:lnTo>
                  <a:pt x="26924" y="95885"/>
                </a:lnTo>
                <a:lnTo>
                  <a:pt x="26924" y="86867"/>
                </a:lnTo>
                <a:lnTo>
                  <a:pt x="29845" y="83185"/>
                </a:lnTo>
                <a:lnTo>
                  <a:pt x="41402" y="78104"/>
                </a:lnTo>
                <a:lnTo>
                  <a:pt x="48895" y="76835"/>
                </a:lnTo>
                <a:lnTo>
                  <a:pt x="91059" y="76835"/>
                </a:lnTo>
                <a:lnTo>
                  <a:pt x="88519" y="75311"/>
                </a:lnTo>
                <a:lnTo>
                  <a:pt x="82682" y="72497"/>
                </a:lnTo>
                <a:lnTo>
                  <a:pt x="75644" y="70516"/>
                </a:lnTo>
                <a:lnTo>
                  <a:pt x="67391" y="69345"/>
                </a:lnTo>
                <a:lnTo>
                  <a:pt x="57912" y="68961"/>
                </a:lnTo>
                <a:close/>
              </a:path>
              <a:path w="337820" h="113664">
                <a:moveTo>
                  <a:pt x="91059" y="76835"/>
                </a:moveTo>
                <a:lnTo>
                  <a:pt x="67056" y="76835"/>
                </a:lnTo>
                <a:lnTo>
                  <a:pt x="74549" y="78104"/>
                </a:lnTo>
                <a:lnTo>
                  <a:pt x="86106" y="83185"/>
                </a:lnTo>
                <a:lnTo>
                  <a:pt x="89027" y="86867"/>
                </a:lnTo>
                <a:lnTo>
                  <a:pt x="89027" y="95885"/>
                </a:lnTo>
                <a:lnTo>
                  <a:pt x="86106" y="99313"/>
                </a:lnTo>
                <a:lnTo>
                  <a:pt x="80391" y="101980"/>
                </a:lnTo>
                <a:lnTo>
                  <a:pt x="74549" y="104521"/>
                </a:lnTo>
                <a:lnTo>
                  <a:pt x="67056" y="105917"/>
                </a:lnTo>
                <a:lnTo>
                  <a:pt x="90635" y="105917"/>
                </a:lnTo>
                <a:lnTo>
                  <a:pt x="95504" y="102997"/>
                </a:lnTo>
                <a:lnTo>
                  <a:pt x="98933" y="97789"/>
                </a:lnTo>
                <a:lnTo>
                  <a:pt x="98933" y="84836"/>
                </a:lnTo>
                <a:lnTo>
                  <a:pt x="95504" y="79501"/>
                </a:lnTo>
                <a:lnTo>
                  <a:pt x="91059" y="76835"/>
                </a:lnTo>
                <a:close/>
              </a:path>
              <a:path w="337820" h="113664">
                <a:moveTo>
                  <a:pt x="170942" y="72136"/>
                </a:moveTo>
                <a:lnTo>
                  <a:pt x="161544" y="72136"/>
                </a:lnTo>
                <a:lnTo>
                  <a:pt x="161544" y="111251"/>
                </a:lnTo>
                <a:lnTo>
                  <a:pt x="170942" y="111251"/>
                </a:lnTo>
                <a:lnTo>
                  <a:pt x="170942" y="72136"/>
                </a:lnTo>
                <a:close/>
              </a:path>
              <a:path w="337820" h="113664">
                <a:moveTo>
                  <a:pt x="221996" y="64262"/>
                </a:moveTo>
                <a:lnTo>
                  <a:pt x="110617" y="64262"/>
                </a:lnTo>
                <a:lnTo>
                  <a:pt x="110617" y="72136"/>
                </a:lnTo>
                <a:lnTo>
                  <a:pt x="221996" y="72136"/>
                </a:lnTo>
                <a:lnTo>
                  <a:pt x="221996" y="64262"/>
                </a:lnTo>
                <a:close/>
              </a:path>
              <a:path w="337820" h="113664">
                <a:moveTo>
                  <a:pt x="337820" y="88391"/>
                </a:moveTo>
                <a:lnTo>
                  <a:pt x="226441" y="88391"/>
                </a:lnTo>
                <a:lnTo>
                  <a:pt x="226441" y="96265"/>
                </a:lnTo>
                <a:lnTo>
                  <a:pt x="337820" y="96265"/>
                </a:lnTo>
                <a:lnTo>
                  <a:pt x="337820" y="88391"/>
                </a:lnTo>
                <a:close/>
              </a:path>
              <a:path w="337820" h="113664">
                <a:moveTo>
                  <a:pt x="286766" y="61213"/>
                </a:moveTo>
                <a:lnTo>
                  <a:pt x="277241" y="61213"/>
                </a:lnTo>
                <a:lnTo>
                  <a:pt x="277241" y="88391"/>
                </a:lnTo>
                <a:lnTo>
                  <a:pt x="286766" y="88391"/>
                </a:lnTo>
                <a:lnTo>
                  <a:pt x="286766" y="61213"/>
                </a:lnTo>
                <a:close/>
              </a:path>
              <a:path w="337820" h="113664">
                <a:moveTo>
                  <a:pt x="322834" y="11175"/>
                </a:moveTo>
                <a:lnTo>
                  <a:pt x="242189" y="11175"/>
                </a:lnTo>
                <a:lnTo>
                  <a:pt x="242189" y="61213"/>
                </a:lnTo>
                <a:lnTo>
                  <a:pt x="324104" y="61213"/>
                </a:lnTo>
                <a:lnTo>
                  <a:pt x="324104" y="53339"/>
                </a:lnTo>
                <a:lnTo>
                  <a:pt x="251460" y="53339"/>
                </a:lnTo>
                <a:lnTo>
                  <a:pt x="251460" y="18923"/>
                </a:lnTo>
                <a:lnTo>
                  <a:pt x="322834" y="18923"/>
                </a:lnTo>
                <a:lnTo>
                  <a:pt x="322834" y="11175"/>
                </a:lnTo>
                <a:close/>
              </a:path>
              <a:path w="337820" h="113664">
                <a:moveTo>
                  <a:pt x="166370" y="1904"/>
                </a:moveTo>
                <a:lnTo>
                  <a:pt x="127381" y="13335"/>
                </a:lnTo>
                <a:lnTo>
                  <a:pt x="123571" y="18923"/>
                </a:lnTo>
                <a:lnTo>
                  <a:pt x="123571" y="32638"/>
                </a:lnTo>
                <a:lnTo>
                  <a:pt x="166370" y="49529"/>
                </a:lnTo>
                <a:lnTo>
                  <a:pt x="175769" y="49121"/>
                </a:lnTo>
                <a:lnTo>
                  <a:pt x="184134" y="47878"/>
                </a:lnTo>
                <a:lnTo>
                  <a:pt x="191426" y="45779"/>
                </a:lnTo>
                <a:lnTo>
                  <a:pt x="197612" y="42799"/>
                </a:lnTo>
                <a:lnTo>
                  <a:pt x="199110" y="41910"/>
                </a:lnTo>
                <a:lnTo>
                  <a:pt x="157099" y="41910"/>
                </a:lnTo>
                <a:lnTo>
                  <a:pt x="149352" y="40386"/>
                </a:lnTo>
                <a:lnTo>
                  <a:pt x="136652" y="34543"/>
                </a:lnTo>
                <a:lnTo>
                  <a:pt x="133579" y="30734"/>
                </a:lnTo>
                <a:lnTo>
                  <a:pt x="133477" y="20827"/>
                </a:lnTo>
                <a:lnTo>
                  <a:pt x="136525" y="16890"/>
                </a:lnTo>
                <a:lnTo>
                  <a:pt x="149225" y="11049"/>
                </a:lnTo>
                <a:lnTo>
                  <a:pt x="156972" y="9651"/>
                </a:lnTo>
                <a:lnTo>
                  <a:pt x="199068" y="9651"/>
                </a:lnTo>
                <a:lnTo>
                  <a:pt x="197612" y="8762"/>
                </a:lnTo>
                <a:lnTo>
                  <a:pt x="191426" y="5762"/>
                </a:lnTo>
                <a:lnTo>
                  <a:pt x="184134" y="3619"/>
                </a:lnTo>
                <a:lnTo>
                  <a:pt x="175769" y="2333"/>
                </a:lnTo>
                <a:lnTo>
                  <a:pt x="166370" y="1904"/>
                </a:lnTo>
                <a:close/>
              </a:path>
              <a:path w="337820" h="113664">
                <a:moveTo>
                  <a:pt x="199068" y="9651"/>
                </a:moveTo>
                <a:lnTo>
                  <a:pt x="175387" y="9651"/>
                </a:lnTo>
                <a:lnTo>
                  <a:pt x="183134" y="11049"/>
                </a:lnTo>
                <a:lnTo>
                  <a:pt x="189357" y="14097"/>
                </a:lnTo>
                <a:lnTo>
                  <a:pt x="195707" y="17017"/>
                </a:lnTo>
                <a:lnTo>
                  <a:pt x="198656" y="20827"/>
                </a:lnTo>
                <a:lnTo>
                  <a:pt x="198755" y="30734"/>
                </a:lnTo>
                <a:lnTo>
                  <a:pt x="195707" y="34543"/>
                </a:lnTo>
                <a:lnTo>
                  <a:pt x="183007" y="40386"/>
                </a:lnTo>
                <a:lnTo>
                  <a:pt x="175387" y="41910"/>
                </a:lnTo>
                <a:lnTo>
                  <a:pt x="199110" y="41910"/>
                </a:lnTo>
                <a:lnTo>
                  <a:pt x="205105" y="38353"/>
                </a:lnTo>
                <a:lnTo>
                  <a:pt x="208915" y="32638"/>
                </a:lnTo>
                <a:lnTo>
                  <a:pt x="208915" y="18923"/>
                </a:lnTo>
                <a:lnTo>
                  <a:pt x="205105" y="13335"/>
                </a:lnTo>
                <a:lnTo>
                  <a:pt x="199068" y="9651"/>
                </a:lnTo>
                <a:close/>
              </a:path>
              <a:path w="337820" h="113664">
                <a:moveTo>
                  <a:pt x="60833" y="8254"/>
                </a:moveTo>
                <a:lnTo>
                  <a:pt x="7112" y="8254"/>
                </a:lnTo>
                <a:lnTo>
                  <a:pt x="7112" y="15875"/>
                </a:lnTo>
                <a:lnTo>
                  <a:pt x="49530" y="15875"/>
                </a:lnTo>
                <a:lnTo>
                  <a:pt x="49149" y="18796"/>
                </a:lnTo>
                <a:lnTo>
                  <a:pt x="47752" y="22860"/>
                </a:lnTo>
                <a:lnTo>
                  <a:pt x="45339" y="27939"/>
                </a:lnTo>
                <a:lnTo>
                  <a:pt x="42925" y="33147"/>
                </a:lnTo>
                <a:lnTo>
                  <a:pt x="9398" y="56134"/>
                </a:lnTo>
                <a:lnTo>
                  <a:pt x="0" y="59182"/>
                </a:lnTo>
                <a:lnTo>
                  <a:pt x="5461" y="65659"/>
                </a:lnTo>
                <a:lnTo>
                  <a:pt x="41275" y="46482"/>
                </a:lnTo>
                <a:lnTo>
                  <a:pt x="54864" y="28955"/>
                </a:lnTo>
                <a:lnTo>
                  <a:pt x="58166" y="22351"/>
                </a:lnTo>
                <a:lnTo>
                  <a:pt x="60198" y="15366"/>
                </a:lnTo>
                <a:lnTo>
                  <a:pt x="60833" y="8254"/>
                </a:lnTo>
                <a:close/>
              </a:path>
              <a:path w="337820" h="113664">
                <a:moveTo>
                  <a:pt x="96774" y="0"/>
                </a:moveTo>
                <a:lnTo>
                  <a:pt x="87375" y="0"/>
                </a:lnTo>
                <a:lnTo>
                  <a:pt x="87375" y="18414"/>
                </a:lnTo>
                <a:lnTo>
                  <a:pt x="65024" y="18414"/>
                </a:lnTo>
                <a:lnTo>
                  <a:pt x="65024" y="26288"/>
                </a:lnTo>
                <a:lnTo>
                  <a:pt x="87375" y="26288"/>
                </a:lnTo>
                <a:lnTo>
                  <a:pt x="87375" y="41783"/>
                </a:lnTo>
                <a:lnTo>
                  <a:pt x="63119" y="41783"/>
                </a:lnTo>
                <a:lnTo>
                  <a:pt x="63119" y="49529"/>
                </a:lnTo>
                <a:lnTo>
                  <a:pt x="87375" y="49529"/>
                </a:lnTo>
                <a:lnTo>
                  <a:pt x="87375" y="67563"/>
                </a:lnTo>
                <a:lnTo>
                  <a:pt x="96774" y="67563"/>
                </a:lnTo>
                <a:lnTo>
                  <a:pt x="9677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56222" y="2743961"/>
            <a:ext cx="102488" cy="11341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58875" y="2960370"/>
            <a:ext cx="1086586" cy="11341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054732" y="305402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87958" y="32089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58240" y="3175254"/>
            <a:ext cx="996543" cy="11645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021077" y="3175254"/>
            <a:ext cx="874014" cy="11645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968244" y="3175254"/>
            <a:ext cx="558165" cy="111760"/>
          </a:xfrm>
          <a:custGeom>
            <a:avLst/>
            <a:gdLst/>
            <a:ahLst/>
            <a:cxnLst/>
            <a:rect l="l" t="t" r="r" b="b"/>
            <a:pathLst>
              <a:path w="558164" h="111760">
                <a:moveTo>
                  <a:pt x="450595" y="86233"/>
                </a:moveTo>
                <a:lnTo>
                  <a:pt x="339217" y="86233"/>
                </a:lnTo>
                <a:lnTo>
                  <a:pt x="339217" y="94107"/>
                </a:lnTo>
                <a:lnTo>
                  <a:pt x="450595" y="94107"/>
                </a:lnTo>
                <a:lnTo>
                  <a:pt x="450595" y="86233"/>
                </a:lnTo>
                <a:close/>
              </a:path>
              <a:path w="558164" h="111760">
                <a:moveTo>
                  <a:pt x="9398" y="10795"/>
                </a:moveTo>
                <a:lnTo>
                  <a:pt x="0" y="10795"/>
                </a:lnTo>
                <a:lnTo>
                  <a:pt x="0" y="87249"/>
                </a:lnTo>
                <a:lnTo>
                  <a:pt x="54356" y="87249"/>
                </a:lnTo>
                <a:lnTo>
                  <a:pt x="54356" y="79375"/>
                </a:lnTo>
                <a:lnTo>
                  <a:pt x="9398" y="79375"/>
                </a:lnTo>
                <a:lnTo>
                  <a:pt x="9398" y="46482"/>
                </a:lnTo>
                <a:lnTo>
                  <a:pt x="54356" y="46482"/>
                </a:lnTo>
                <a:lnTo>
                  <a:pt x="54356" y="38481"/>
                </a:lnTo>
                <a:lnTo>
                  <a:pt x="9398" y="38481"/>
                </a:lnTo>
                <a:lnTo>
                  <a:pt x="9398" y="10795"/>
                </a:lnTo>
                <a:close/>
              </a:path>
              <a:path w="558164" h="111760">
                <a:moveTo>
                  <a:pt x="54356" y="46482"/>
                </a:moveTo>
                <a:lnTo>
                  <a:pt x="45085" y="46482"/>
                </a:lnTo>
                <a:lnTo>
                  <a:pt x="45085" y="79375"/>
                </a:lnTo>
                <a:lnTo>
                  <a:pt x="54356" y="79375"/>
                </a:lnTo>
                <a:lnTo>
                  <a:pt x="54356" y="46482"/>
                </a:lnTo>
                <a:close/>
              </a:path>
              <a:path w="558164" h="111760">
                <a:moveTo>
                  <a:pt x="54356" y="10795"/>
                </a:moveTo>
                <a:lnTo>
                  <a:pt x="45085" y="10795"/>
                </a:lnTo>
                <a:lnTo>
                  <a:pt x="45085" y="38481"/>
                </a:lnTo>
                <a:lnTo>
                  <a:pt x="54356" y="38481"/>
                </a:lnTo>
                <a:lnTo>
                  <a:pt x="54356" y="10795"/>
                </a:lnTo>
                <a:close/>
              </a:path>
              <a:path w="558164" h="111760">
                <a:moveTo>
                  <a:pt x="535305" y="53340"/>
                </a:moveTo>
                <a:lnTo>
                  <a:pt x="526033" y="53340"/>
                </a:lnTo>
                <a:lnTo>
                  <a:pt x="526033" y="106299"/>
                </a:lnTo>
                <a:lnTo>
                  <a:pt x="535305" y="106299"/>
                </a:lnTo>
                <a:lnTo>
                  <a:pt x="535305" y="53340"/>
                </a:lnTo>
                <a:close/>
              </a:path>
              <a:path w="558164" h="111760">
                <a:moveTo>
                  <a:pt x="492506" y="10795"/>
                </a:moveTo>
                <a:lnTo>
                  <a:pt x="478408" y="10795"/>
                </a:lnTo>
                <a:lnTo>
                  <a:pt x="472313" y="14350"/>
                </a:lnTo>
                <a:lnTo>
                  <a:pt x="460247" y="51181"/>
                </a:lnTo>
                <a:lnTo>
                  <a:pt x="460699" y="60071"/>
                </a:lnTo>
                <a:lnTo>
                  <a:pt x="478408" y="91567"/>
                </a:lnTo>
                <a:lnTo>
                  <a:pt x="492886" y="91567"/>
                </a:lnTo>
                <a:lnTo>
                  <a:pt x="498856" y="88265"/>
                </a:lnTo>
                <a:lnTo>
                  <a:pt x="502423" y="83058"/>
                </a:lnTo>
                <a:lnTo>
                  <a:pt x="480821" y="83058"/>
                </a:lnTo>
                <a:lnTo>
                  <a:pt x="476884" y="80010"/>
                </a:lnTo>
                <a:lnTo>
                  <a:pt x="471369" y="67976"/>
                </a:lnTo>
                <a:lnTo>
                  <a:pt x="471273" y="67691"/>
                </a:lnTo>
                <a:lnTo>
                  <a:pt x="469900" y="60198"/>
                </a:lnTo>
                <a:lnTo>
                  <a:pt x="469900" y="42037"/>
                </a:lnTo>
                <a:lnTo>
                  <a:pt x="471296" y="34544"/>
                </a:lnTo>
                <a:lnTo>
                  <a:pt x="474091" y="28321"/>
                </a:lnTo>
                <a:lnTo>
                  <a:pt x="476884" y="22225"/>
                </a:lnTo>
                <a:lnTo>
                  <a:pt x="480821" y="19050"/>
                </a:lnTo>
                <a:lnTo>
                  <a:pt x="502209" y="19050"/>
                </a:lnTo>
                <a:lnTo>
                  <a:pt x="498220" y="13843"/>
                </a:lnTo>
                <a:lnTo>
                  <a:pt x="492506" y="10795"/>
                </a:lnTo>
                <a:close/>
              </a:path>
              <a:path w="558164" h="111760">
                <a:moveTo>
                  <a:pt x="502209" y="19050"/>
                </a:moveTo>
                <a:lnTo>
                  <a:pt x="490728" y="19050"/>
                </a:lnTo>
                <a:lnTo>
                  <a:pt x="494538" y="22225"/>
                </a:lnTo>
                <a:lnTo>
                  <a:pt x="497331" y="28321"/>
                </a:lnTo>
                <a:lnTo>
                  <a:pt x="500253" y="34544"/>
                </a:lnTo>
                <a:lnTo>
                  <a:pt x="501650" y="42037"/>
                </a:lnTo>
                <a:lnTo>
                  <a:pt x="501626" y="60198"/>
                </a:lnTo>
                <a:lnTo>
                  <a:pt x="500253" y="67691"/>
                </a:lnTo>
                <a:lnTo>
                  <a:pt x="497331" y="73913"/>
                </a:lnTo>
                <a:lnTo>
                  <a:pt x="494538" y="80010"/>
                </a:lnTo>
                <a:lnTo>
                  <a:pt x="490728" y="83058"/>
                </a:lnTo>
                <a:lnTo>
                  <a:pt x="502423" y="83058"/>
                </a:lnTo>
                <a:lnTo>
                  <a:pt x="511175" y="53721"/>
                </a:lnTo>
                <a:lnTo>
                  <a:pt x="511175" y="53340"/>
                </a:lnTo>
                <a:lnTo>
                  <a:pt x="535305" y="53340"/>
                </a:lnTo>
                <a:lnTo>
                  <a:pt x="535305" y="44958"/>
                </a:lnTo>
                <a:lnTo>
                  <a:pt x="510920" y="44958"/>
                </a:lnTo>
                <a:lnTo>
                  <a:pt x="509972" y="37385"/>
                </a:lnTo>
                <a:lnTo>
                  <a:pt x="508285" y="30670"/>
                </a:lnTo>
                <a:lnTo>
                  <a:pt x="505884" y="24812"/>
                </a:lnTo>
                <a:lnTo>
                  <a:pt x="502793" y="19812"/>
                </a:lnTo>
                <a:lnTo>
                  <a:pt x="502209" y="19050"/>
                </a:lnTo>
                <a:close/>
              </a:path>
              <a:path w="558164" h="111760">
                <a:moveTo>
                  <a:pt x="535305" y="2540"/>
                </a:moveTo>
                <a:lnTo>
                  <a:pt x="526033" y="2540"/>
                </a:lnTo>
                <a:lnTo>
                  <a:pt x="526033" y="44958"/>
                </a:lnTo>
                <a:lnTo>
                  <a:pt x="535305" y="44958"/>
                </a:lnTo>
                <a:lnTo>
                  <a:pt x="535305" y="2540"/>
                </a:lnTo>
                <a:close/>
              </a:path>
              <a:path w="558164" h="111760">
                <a:moveTo>
                  <a:pt x="153035" y="8762"/>
                </a:moveTo>
                <a:lnTo>
                  <a:pt x="135381" y="8762"/>
                </a:lnTo>
                <a:lnTo>
                  <a:pt x="128397" y="12446"/>
                </a:lnTo>
                <a:lnTo>
                  <a:pt x="115188" y="49530"/>
                </a:lnTo>
                <a:lnTo>
                  <a:pt x="115685" y="58293"/>
                </a:lnTo>
                <a:lnTo>
                  <a:pt x="135381" y="90424"/>
                </a:lnTo>
                <a:lnTo>
                  <a:pt x="153035" y="90424"/>
                </a:lnTo>
                <a:lnTo>
                  <a:pt x="160019" y="86741"/>
                </a:lnTo>
                <a:lnTo>
                  <a:pt x="163317" y="81915"/>
                </a:lnTo>
                <a:lnTo>
                  <a:pt x="138049" y="81915"/>
                </a:lnTo>
                <a:lnTo>
                  <a:pt x="133223" y="78740"/>
                </a:lnTo>
                <a:lnTo>
                  <a:pt x="126450" y="66198"/>
                </a:lnTo>
                <a:lnTo>
                  <a:pt x="126337" y="65912"/>
                </a:lnTo>
                <a:lnTo>
                  <a:pt x="124713" y="58420"/>
                </a:lnTo>
                <a:lnTo>
                  <a:pt x="124713" y="40640"/>
                </a:lnTo>
                <a:lnTo>
                  <a:pt x="126364" y="33147"/>
                </a:lnTo>
                <a:lnTo>
                  <a:pt x="133223" y="20447"/>
                </a:lnTo>
                <a:lnTo>
                  <a:pt x="138049" y="17145"/>
                </a:lnTo>
                <a:lnTo>
                  <a:pt x="163341" y="17145"/>
                </a:lnTo>
                <a:lnTo>
                  <a:pt x="160019" y="12446"/>
                </a:lnTo>
                <a:lnTo>
                  <a:pt x="153035" y="8762"/>
                </a:lnTo>
                <a:close/>
              </a:path>
              <a:path w="558164" h="111760">
                <a:moveTo>
                  <a:pt x="163341" y="17145"/>
                </a:moveTo>
                <a:lnTo>
                  <a:pt x="150622" y="17145"/>
                </a:lnTo>
                <a:lnTo>
                  <a:pt x="155448" y="20447"/>
                </a:lnTo>
                <a:lnTo>
                  <a:pt x="162051" y="33147"/>
                </a:lnTo>
                <a:lnTo>
                  <a:pt x="163830" y="40640"/>
                </a:lnTo>
                <a:lnTo>
                  <a:pt x="163800" y="58420"/>
                </a:lnTo>
                <a:lnTo>
                  <a:pt x="162051" y="65912"/>
                </a:lnTo>
                <a:lnTo>
                  <a:pt x="158341" y="73175"/>
                </a:lnTo>
                <a:lnTo>
                  <a:pt x="155448" y="78740"/>
                </a:lnTo>
                <a:lnTo>
                  <a:pt x="150622" y="81915"/>
                </a:lnTo>
                <a:lnTo>
                  <a:pt x="163317" y="81915"/>
                </a:lnTo>
                <a:lnTo>
                  <a:pt x="173100" y="49530"/>
                </a:lnTo>
                <a:lnTo>
                  <a:pt x="172620" y="40743"/>
                </a:lnTo>
                <a:lnTo>
                  <a:pt x="171164" y="32861"/>
                </a:lnTo>
                <a:lnTo>
                  <a:pt x="168707" y="25884"/>
                </a:lnTo>
                <a:lnTo>
                  <a:pt x="165226" y="19812"/>
                </a:lnTo>
                <a:lnTo>
                  <a:pt x="163341" y="17145"/>
                </a:lnTo>
                <a:close/>
              </a:path>
              <a:path w="558164" h="111760">
                <a:moveTo>
                  <a:pt x="323977" y="0"/>
                </a:moveTo>
                <a:lnTo>
                  <a:pt x="314452" y="0"/>
                </a:lnTo>
                <a:lnTo>
                  <a:pt x="314452" y="41783"/>
                </a:lnTo>
                <a:lnTo>
                  <a:pt x="291465" y="41783"/>
                </a:lnTo>
                <a:lnTo>
                  <a:pt x="291465" y="49784"/>
                </a:lnTo>
                <a:lnTo>
                  <a:pt x="314452" y="49784"/>
                </a:lnTo>
                <a:lnTo>
                  <a:pt x="314452" y="111251"/>
                </a:lnTo>
                <a:lnTo>
                  <a:pt x="323977" y="111251"/>
                </a:lnTo>
                <a:lnTo>
                  <a:pt x="323977" y="0"/>
                </a:lnTo>
                <a:close/>
              </a:path>
              <a:path w="558164" h="111760">
                <a:moveTo>
                  <a:pt x="284733" y="11430"/>
                </a:moveTo>
                <a:lnTo>
                  <a:pt x="233806" y="11430"/>
                </a:lnTo>
                <a:lnTo>
                  <a:pt x="233806" y="19176"/>
                </a:lnTo>
                <a:lnTo>
                  <a:pt x="275463" y="19176"/>
                </a:lnTo>
                <a:lnTo>
                  <a:pt x="275463" y="45720"/>
                </a:lnTo>
                <a:lnTo>
                  <a:pt x="233806" y="45720"/>
                </a:lnTo>
                <a:lnTo>
                  <a:pt x="233806" y="88646"/>
                </a:lnTo>
                <a:lnTo>
                  <a:pt x="272033" y="88137"/>
                </a:lnTo>
                <a:lnTo>
                  <a:pt x="279019" y="87757"/>
                </a:lnTo>
                <a:lnTo>
                  <a:pt x="286257" y="86995"/>
                </a:lnTo>
                <a:lnTo>
                  <a:pt x="293496" y="86360"/>
                </a:lnTo>
                <a:lnTo>
                  <a:pt x="298704" y="85725"/>
                </a:lnTo>
                <a:lnTo>
                  <a:pt x="302006" y="85090"/>
                </a:lnTo>
                <a:lnTo>
                  <a:pt x="302006" y="80772"/>
                </a:lnTo>
                <a:lnTo>
                  <a:pt x="243205" y="80772"/>
                </a:lnTo>
                <a:lnTo>
                  <a:pt x="243205" y="53467"/>
                </a:lnTo>
                <a:lnTo>
                  <a:pt x="284733" y="53467"/>
                </a:lnTo>
                <a:lnTo>
                  <a:pt x="284733" y="11430"/>
                </a:lnTo>
                <a:close/>
              </a:path>
              <a:path w="558164" h="111760">
                <a:moveTo>
                  <a:pt x="302006" y="77470"/>
                </a:moveTo>
                <a:lnTo>
                  <a:pt x="299211" y="77978"/>
                </a:lnTo>
                <a:lnTo>
                  <a:pt x="294258" y="78612"/>
                </a:lnTo>
                <a:lnTo>
                  <a:pt x="287146" y="79248"/>
                </a:lnTo>
                <a:lnTo>
                  <a:pt x="280035" y="80010"/>
                </a:lnTo>
                <a:lnTo>
                  <a:pt x="273557" y="80391"/>
                </a:lnTo>
                <a:lnTo>
                  <a:pt x="267588" y="80518"/>
                </a:lnTo>
                <a:lnTo>
                  <a:pt x="243205" y="80772"/>
                </a:lnTo>
                <a:lnTo>
                  <a:pt x="302006" y="80772"/>
                </a:lnTo>
                <a:lnTo>
                  <a:pt x="302006" y="77470"/>
                </a:lnTo>
                <a:close/>
              </a:path>
              <a:path w="558164" h="111760">
                <a:moveTo>
                  <a:pt x="400050" y="7620"/>
                </a:moveTo>
                <a:lnTo>
                  <a:pt x="389763" y="7620"/>
                </a:lnTo>
                <a:lnTo>
                  <a:pt x="389763" y="21336"/>
                </a:lnTo>
                <a:lnTo>
                  <a:pt x="388366" y="26670"/>
                </a:lnTo>
                <a:lnTo>
                  <a:pt x="358647" y="57276"/>
                </a:lnTo>
                <a:lnTo>
                  <a:pt x="352932" y="60198"/>
                </a:lnTo>
                <a:lnTo>
                  <a:pt x="348615" y="62103"/>
                </a:lnTo>
                <a:lnTo>
                  <a:pt x="345947" y="62865"/>
                </a:lnTo>
                <a:lnTo>
                  <a:pt x="352425" y="69723"/>
                </a:lnTo>
                <a:lnTo>
                  <a:pt x="378459" y="54610"/>
                </a:lnTo>
                <a:lnTo>
                  <a:pt x="382651" y="51054"/>
                </a:lnTo>
                <a:lnTo>
                  <a:pt x="386333" y="47117"/>
                </a:lnTo>
                <a:lnTo>
                  <a:pt x="389255" y="42799"/>
                </a:lnTo>
                <a:lnTo>
                  <a:pt x="392303" y="38608"/>
                </a:lnTo>
                <a:lnTo>
                  <a:pt x="394207" y="35179"/>
                </a:lnTo>
                <a:lnTo>
                  <a:pt x="394969" y="32638"/>
                </a:lnTo>
                <a:lnTo>
                  <a:pt x="404507" y="32638"/>
                </a:lnTo>
                <a:lnTo>
                  <a:pt x="401446" y="26670"/>
                </a:lnTo>
                <a:lnTo>
                  <a:pt x="400050" y="21336"/>
                </a:lnTo>
                <a:lnTo>
                  <a:pt x="400050" y="7620"/>
                </a:lnTo>
                <a:close/>
              </a:path>
              <a:path w="558164" h="111760">
                <a:moveTo>
                  <a:pt x="404507" y="32638"/>
                </a:moveTo>
                <a:lnTo>
                  <a:pt x="394969" y="32638"/>
                </a:lnTo>
                <a:lnTo>
                  <a:pt x="395605" y="35179"/>
                </a:lnTo>
                <a:lnTo>
                  <a:pt x="397509" y="38608"/>
                </a:lnTo>
                <a:lnTo>
                  <a:pt x="400557" y="42799"/>
                </a:lnTo>
                <a:lnTo>
                  <a:pt x="403606" y="47117"/>
                </a:lnTo>
                <a:lnTo>
                  <a:pt x="407161" y="51054"/>
                </a:lnTo>
                <a:lnTo>
                  <a:pt x="411353" y="54610"/>
                </a:lnTo>
                <a:lnTo>
                  <a:pt x="416179" y="58800"/>
                </a:lnTo>
                <a:lnTo>
                  <a:pt x="421131" y="62103"/>
                </a:lnTo>
                <a:lnTo>
                  <a:pt x="426339" y="64770"/>
                </a:lnTo>
                <a:lnTo>
                  <a:pt x="431419" y="67437"/>
                </a:lnTo>
                <a:lnTo>
                  <a:pt x="435102" y="68961"/>
                </a:lnTo>
                <a:lnTo>
                  <a:pt x="437388" y="69723"/>
                </a:lnTo>
                <a:lnTo>
                  <a:pt x="443865" y="62865"/>
                </a:lnTo>
                <a:lnTo>
                  <a:pt x="441197" y="62103"/>
                </a:lnTo>
                <a:lnTo>
                  <a:pt x="437006" y="60198"/>
                </a:lnTo>
                <a:lnTo>
                  <a:pt x="407034" y="37465"/>
                </a:lnTo>
                <a:lnTo>
                  <a:pt x="404507" y="32638"/>
                </a:lnTo>
                <a:close/>
              </a:path>
              <a:path w="558164" h="111760">
                <a:moveTo>
                  <a:pt x="557657" y="0"/>
                </a:moveTo>
                <a:lnTo>
                  <a:pt x="548385" y="0"/>
                </a:lnTo>
                <a:lnTo>
                  <a:pt x="548385" y="111251"/>
                </a:lnTo>
                <a:lnTo>
                  <a:pt x="557657" y="111251"/>
                </a:lnTo>
                <a:lnTo>
                  <a:pt x="557657" y="0"/>
                </a:lnTo>
                <a:close/>
              </a:path>
              <a:path w="558164" h="111760">
                <a:moveTo>
                  <a:pt x="208661" y="0"/>
                </a:moveTo>
                <a:lnTo>
                  <a:pt x="199136" y="0"/>
                </a:lnTo>
                <a:lnTo>
                  <a:pt x="199136" y="111251"/>
                </a:lnTo>
                <a:lnTo>
                  <a:pt x="208661" y="111251"/>
                </a:lnTo>
                <a:lnTo>
                  <a:pt x="208661" y="0"/>
                </a:lnTo>
                <a:close/>
              </a:path>
              <a:path w="558164" h="111760">
                <a:moveTo>
                  <a:pt x="86360" y="0"/>
                </a:moveTo>
                <a:lnTo>
                  <a:pt x="76962" y="0"/>
                </a:lnTo>
                <a:lnTo>
                  <a:pt x="76962" y="111251"/>
                </a:lnTo>
                <a:lnTo>
                  <a:pt x="86360" y="111251"/>
                </a:lnTo>
                <a:lnTo>
                  <a:pt x="86360" y="52578"/>
                </a:lnTo>
                <a:lnTo>
                  <a:pt x="104520" y="52578"/>
                </a:lnTo>
                <a:lnTo>
                  <a:pt x="104520" y="44450"/>
                </a:lnTo>
                <a:lnTo>
                  <a:pt x="86360" y="44450"/>
                </a:lnTo>
                <a:lnTo>
                  <a:pt x="8636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596640" y="3175254"/>
            <a:ext cx="1285621" cy="1135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949952" y="3175254"/>
            <a:ext cx="213740" cy="11125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230748" y="3175254"/>
            <a:ext cx="1010285" cy="11341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50304" y="3268907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328028" y="3185922"/>
            <a:ext cx="111379" cy="8610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71143" y="3492500"/>
            <a:ext cx="85725" cy="7620"/>
          </a:xfrm>
          <a:custGeom>
            <a:avLst/>
            <a:gdLst/>
            <a:ahLst/>
            <a:cxnLst/>
            <a:rect l="l" t="t" r="r" b="b"/>
            <a:pathLst>
              <a:path w="85725" h="7620">
                <a:moveTo>
                  <a:pt x="0" y="7619"/>
                </a:moveTo>
                <a:lnTo>
                  <a:pt x="85382" y="7619"/>
                </a:lnTo>
                <a:lnTo>
                  <a:pt x="85382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71143" y="3467100"/>
            <a:ext cx="9525" cy="25400"/>
          </a:xfrm>
          <a:custGeom>
            <a:avLst/>
            <a:gdLst/>
            <a:ahLst/>
            <a:cxnLst/>
            <a:rect l="l" t="t" r="r" b="b"/>
            <a:pathLst>
              <a:path w="9525" h="25400">
                <a:moveTo>
                  <a:pt x="0" y="25400"/>
                </a:moveTo>
                <a:lnTo>
                  <a:pt x="9359" y="25400"/>
                </a:lnTo>
                <a:lnTo>
                  <a:pt x="9359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55967" y="3452748"/>
            <a:ext cx="111760" cy="0"/>
          </a:xfrm>
          <a:custGeom>
            <a:avLst/>
            <a:gdLst/>
            <a:ahLst/>
            <a:cxnLst/>
            <a:rect l="l" t="t" r="r" b="b"/>
            <a:pathLst>
              <a:path w="111759">
                <a:moveTo>
                  <a:pt x="0" y="0"/>
                </a:moveTo>
                <a:lnTo>
                  <a:pt x="111315" y="0"/>
                </a:lnTo>
              </a:path>
            </a:pathLst>
          </a:custGeom>
          <a:ln w="7874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71016" y="3423920"/>
            <a:ext cx="82550" cy="7620"/>
          </a:xfrm>
          <a:custGeom>
            <a:avLst/>
            <a:gdLst/>
            <a:ahLst/>
            <a:cxnLst/>
            <a:rect l="l" t="t" r="r" b="b"/>
            <a:pathLst>
              <a:path w="82550" h="7620">
                <a:moveTo>
                  <a:pt x="0" y="7620"/>
                </a:moveTo>
                <a:lnTo>
                  <a:pt x="82473" y="7620"/>
                </a:lnTo>
                <a:lnTo>
                  <a:pt x="82473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71016" y="3392170"/>
            <a:ext cx="10160" cy="31750"/>
          </a:xfrm>
          <a:custGeom>
            <a:avLst/>
            <a:gdLst/>
            <a:ahLst/>
            <a:cxnLst/>
            <a:rect l="l" t="t" r="r" b="b"/>
            <a:pathLst>
              <a:path w="10159" h="31750">
                <a:moveTo>
                  <a:pt x="0" y="31750"/>
                </a:moveTo>
                <a:lnTo>
                  <a:pt x="9613" y="31750"/>
                </a:lnTo>
                <a:lnTo>
                  <a:pt x="9613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17511" y="3391153"/>
            <a:ext cx="227164" cy="11061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97888" y="3391661"/>
            <a:ext cx="334010" cy="111760"/>
          </a:xfrm>
          <a:custGeom>
            <a:avLst/>
            <a:gdLst/>
            <a:ahLst/>
            <a:cxnLst/>
            <a:rect l="l" t="t" r="r" b="b"/>
            <a:pathLst>
              <a:path w="334010" h="111760">
                <a:moveTo>
                  <a:pt x="96647" y="78739"/>
                </a:moveTo>
                <a:lnTo>
                  <a:pt x="13208" y="78739"/>
                </a:lnTo>
                <a:lnTo>
                  <a:pt x="13208" y="86487"/>
                </a:lnTo>
                <a:lnTo>
                  <a:pt x="87249" y="86487"/>
                </a:lnTo>
                <a:lnTo>
                  <a:pt x="87249" y="111251"/>
                </a:lnTo>
                <a:lnTo>
                  <a:pt x="96647" y="111251"/>
                </a:lnTo>
                <a:lnTo>
                  <a:pt x="96647" y="78739"/>
                </a:lnTo>
                <a:close/>
              </a:path>
              <a:path w="334010" h="111760">
                <a:moveTo>
                  <a:pt x="111379" y="57530"/>
                </a:moveTo>
                <a:lnTo>
                  <a:pt x="0" y="57530"/>
                </a:lnTo>
                <a:lnTo>
                  <a:pt x="0" y="65404"/>
                </a:lnTo>
                <a:lnTo>
                  <a:pt x="111379" y="65404"/>
                </a:lnTo>
                <a:lnTo>
                  <a:pt x="111379" y="57530"/>
                </a:lnTo>
                <a:close/>
              </a:path>
              <a:path w="334010" h="111760">
                <a:moveTo>
                  <a:pt x="60452" y="39115"/>
                </a:moveTo>
                <a:lnTo>
                  <a:pt x="50927" y="39115"/>
                </a:lnTo>
                <a:lnTo>
                  <a:pt x="50927" y="57530"/>
                </a:lnTo>
                <a:lnTo>
                  <a:pt x="60452" y="57530"/>
                </a:lnTo>
                <a:lnTo>
                  <a:pt x="60452" y="39115"/>
                </a:lnTo>
                <a:close/>
              </a:path>
              <a:path w="334010" h="111760">
                <a:moveTo>
                  <a:pt x="60706" y="762"/>
                </a:moveTo>
                <a:lnTo>
                  <a:pt x="50673" y="762"/>
                </a:lnTo>
                <a:lnTo>
                  <a:pt x="50673" y="9398"/>
                </a:lnTo>
                <a:lnTo>
                  <a:pt x="49149" y="13208"/>
                </a:lnTo>
                <a:lnTo>
                  <a:pt x="46355" y="17017"/>
                </a:lnTo>
                <a:lnTo>
                  <a:pt x="43434" y="20827"/>
                </a:lnTo>
                <a:lnTo>
                  <a:pt x="39751" y="24384"/>
                </a:lnTo>
                <a:lnTo>
                  <a:pt x="35052" y="27559"/>
                </a:lnTo>
                <a:lnTo>
                  <a:pt x="30226" y="30987"/>
                </a:lnTo>
                <a:lnTo>
                  <a:pt x="7112" y="39242"/>
                </a:lnTo>
                <a:lnTo>
                  <a:pt x="12954" y="45592"/>
                </a:lnTo>
                <a:lnTo>
                  <a:pt x="50038" y="25653"/>
                </a:lnTo>
                <a:lnTo>
                  <a:pt x="55753" y="17779"/>
                </a:lnTo>
                <a:lnTo>
                  <a:pt x="65608" y="17779"/>
                </a:lnTo>
                <a:lnTo>
                  <a:pt x="65024" y="17017"/>
                </a:lnTo>
                <a:lnTo>
                  <a:pt x="62230" y="13208"/>
                </a:lnTo>
                <a:lnTo>
                  <a:pt x="60706" y="9398"/>
                </a:lnTo>
                <a:lnTo>
                  <a:pt x="60706" y="762"/>
                </a:lnTo>
                <a:close/>
              </a:path>
              <a:path w="334010" h="111760">
                <a:moveTo>
                  <a:pt x="65608" y="17779"/>
                </a:moveTo>
                <a:lnTo>
                  <a:pt x="55753" y="17779"/>
                </a:lnTo>
                <a:lnTo>
                  <a:pt x="56388" y="19558"/>
                </a:lnTo>
                <a:lnTo>
                  <a:pt x="92837" y="44068"/>
                </a:lnTo>
                <a:lnTo>
                  <a:pt x="98425" y="45592"/>
                </a:lnTo>
                <a:lnTo>
                  <a:pt x="104267" y="39242"/>
                </a:lnTo>
                <a:lnTo>
                  <a:pt x="101219" y="38480"/>
                </a:lnTo>
                <a:lnTo>
                  <a:pt x="97028" y="37211"/>
                </a:lnTo>
                <a:lnTo>
                  <a:pt x="91694" y="35433"/>
                </a:lnTo>
                <a:lnTo>
                  <a:pt x="86360" y="33527"/>
                </a:lnTo>
                <a:lnTo>
                  <a:pt x="81153" y="30987"/>
                </a:lnTo>
                <a:lnTo>
                  <a:pt x="76327" y="27559"/>
                </a:lnTo>
                <a:lnTo>
                  <a:pt x="71628" y="24384"/>
                </a:lnTo>
                <a:lnTo>
                  <a:pt x="67945" y="20827"/>
                </a:lnTo>
                <a:lnTo>
                  <a:pt x="65608" y="17779"/>
                </a:lnTo>
                <a:close/>
              </a:path>
              <a:path w="334010" h="111760">
                <a:moveTo>
                  <a:pt x="196088" y="53339"/>
                </a:moveTo>
                <a:lnTo>
                  <a:pt x="186817" y="53339"/>
                </a:lnTo>
                <a:lnTo>
                  <a:pt x="186817" y="106299"/>
                </a:lnTo>
                <a:lnTo>
                  <a:pt x="196088" y="106299"/>
                </a:lnTo>
                <a:lnTo>
                  <a:pt x="196088" y="53339"/>
                </a:lnTo>
                <a:close/>
              </a:path>
              <a:path w="334010" h="111760">
                <a:moveTo>
                  <a:pt x="153289" y="10795"/>
                </a:moveTo>
                <a:lnTo>
                  <a:pt x="139192" y="10795"/>
                </a:lnTo>
                <a:lnTo>
                  <a:pt x="133096" y="14350"/>
                </a:lnTo>
                <a:lnTo>
                  <a:pt x="121031" y="51180"/>
                </a:lnTo>
                <a:lnTo>
                  <a:pt x="121482" y="60071"/>
                </a:lnTo>
                <a:lnTo>
                  <a:pt x="139192" y="91566"/>
                </a:lnTo>
                <a:lnTo>
                  <a:pt x="153670" y="91566"/>
                </a:lnTo>
                <a:lnTo>
                  <a:pt x="159639" y="88264"/>
                </a:lnTo>
                <a:lnTo>
                  <a:pt x="163206" y="83058"/>
                </a:lnTo>
                <a:lnTo>
                  <a:pt x="141605" y="83058"/>
                </a:lnTo>
                <a:lnTo>
                  <a:pt x="137668" y="80010"/>
                </a:lnTo>
                <a:lnTo>
                  <a:pt x="132152" y="67976"/>
                </a:lnTo>
                <a:lnTo>
                  <a:pt x="132056" y="67690"/>
                </a:lnTo>
                <a:lnTo>
                  <a:pt x="130683" y="60198"/>
                </a:lnTo>
                <a:lnTo>
                  <a:pt x="130683" y="42037"/>
                </a:lnTo>
                <a:lnTo>
                  <a:pt x="132080" y="34543"/>
                </a:lnTo>
                <a:lnTo>
                  <a:pt x="134874" y="28321"/>
                </a:lnTo>
                <a:lnTo>
                  <a:pt x="137668" y="22225"/>
                </a:lnTo>
                <a:lnTo>
                  <a:pt x="141605" y="19050"/>
                </a:lnTo>
                <a:lnTo>
                  <a:pt x="162992" y="19050"/>
                </a:lnTo>
                <a:lnTo>
                  <a:pt x="159004" y="13842"/>
                </a:lnTo>
                <a:lnTo>
                  <a:pt x="153289" y="10795"/>
                </a:lnTo>
                <a:close/>
              </a:path>
              <a:path w="334010" h="111760">
                <a:moveTo>
                  <a:pt x="162992" y="19050"/>
                </a:moveTo>
                <a:lnTo>
                  <a:pt x="151511" y="19050"/>
                </a:lnTo>
                <a:lnTo>
                  <a:pt x="155321" y="22225"/>
                </a:lnTo>
                <a:lnTo>
                  <a:pt x="158115" y="28321"/>
                </a:lnTo>
                <a:lnTo>
                  <a:pt x="161036" y="34543"/>
                </a:lnTo>
                <a:lnTo>
                  <a:pt x="162433" y="42037"/>
                </a:lnTo>
                <a:lnTo>
                  <a:pt x="162409" y="60198"/>
                </a:lnTo>
                <a:lnTo>
                  <a:pt x="161036" y="67690"/>
                </a:lnTo>
                <a:lnTo>
                  <a:pt x="158115" y="73913"/>
                </a:lnTo>
                <a:lnTo>
                  <a:pt x="155321" y="80010"/>
                </a:lnTo>
                <a:lnTo>
                  <a:pt x="151511" y="83058"/>
                </a:lnTo>
                <a:lnTo>
                  <a:pt x="163206" y="83058"/>
                </a:lnTo>
                <a:lnTo>
                  <a:pt x="171958" y="53721"/>
                </a:lnTo>
                <a:lnTo>
                  <a:pt x="171958" y="53339"/>
                </a:lnTo>
                <a:lnTo>
                  <a:pt x="196088" y="53339"/>
                </a:lnTo>
                <a:lnTo>
                  <a:pt x="196088" y="44958"/>
                </a:lnTo>
                <a:lnTo>
                  <a:pt x="171704" y="44958"/>
                </a:lnTo>
                <a:lnTo>
                  <a:pt x="170755" y="37385"/>
                </a:lnTo>
                <a:lnTo>
                  <a:pt x="169068" y="30670"/>
                </a:lnTo>
                <a:lnTo>
                  <a:pt x="166667" y="24812"/>
                </a:lnTo>
                <a:lnTo>
                  <a:pt x="163576" y="19812"/>
                </a:lnTo>
                <a:lnTo>
                  <a:pt x="162992" y="19050"/>
                </a:lnTo>
                <a:close/>
              </a:path>
              <a:path w="334010" h="111760">
                <a:moveTo>
                  <a:pt x="196088" y="2539"/>
                </a:moveTo>
                <a:lnTo>
                  <a:pt x="186817" y="2539"/>
                </a:lnTo>
                <a:lnTo>
                  <a:pt x="186817" y="44958"/>
                </a:lnTo>
                <a:lnTo>
                  <a:pt x="196088" y="44958"/>
                </a:lnTo>
                <a:lnTo>
                  <a:pt x="196088" y="2539"/>
                </a:lnTo>
                <a:close/>
              </a:path>
              <a:path w="334010" h="111760">
                <a:moveTo>
                  <a:pt x="334010" y="0"/>
                </a:moveTo>
                <a:lnTo>
                  <a:pt x="324485" y="0"/>
                </a:lnTo>
                <a:lnTo>
                  <a:pt x="324485" y="38862"/>
                </a:lnTo>
                <a:lnTo>
                  <a:pt x="296799" y="38862"/>
                </a:lnTo>
                <a:lnTo>
                  <a:pt x="296799" y="46862"/>
                </a:lnTo>
                <a:lnTo>
                  <a:pt x="324485" y="46862"/>
                </a:lnTo>
                <a:lnTo>
                  <a:pt x="324485" y="111251"/>
                </a:lnTo>
                <a:lnTo>
                  <a:pt x="334010" y="111251"/>
                </a:lnTo>
                <a:lnTo>
                  <a:pt x="334010" y="0"/>
                </a:lnTo>
                <a:close/>
              </a:path>
              <a:path w="334010" h="111760">
                <a:moveTo>
                  <a:pt x="277113" y="6603"/>
                </a:moveTo>
                <a:lnTo>
                  <a:pt x="267335" y="6603"/>
                </a:lnTo>
                <a:lnTo>
                  <a:pt x="267335" y="32130"/>
                </a:lnTo>
                <a:lnTo>
                  <a:pt x="266573" y="38353"/>
                </a:lnTo>
                <a:lnTo>
                  <a:pt x="264922" y="44703"/>
                </a:lnTo>
                <a:lnTo>
                  <a:pt x="263398" y="50926"/>
                </a:lnTo>
                <a:lnTo>
                  <a:pt x="260858" y="56768"/>
                </a:lnTo>
                <a:lnTo>
                  <a:pt x="257429" y="61849"/>
                </a:lnTo>
                <a:lnTo>
                  <a:pt x="254254" y="66801"/>
                </a:lnTo>
                <a:lnTo>
                  <a:pt x="250444" y="71247"/>
                </a:lnTo>
                <a:lnTo>
                  <a:pt x="241554" y="79375"/>
                </a:lnTo>
                <a:lnTo>
                  <a:pt x="237109" y="82676"/>
                </a:lnTo>
                <a:lnTo>
                  <a:pt x="232918" y="85089"/>
                </a:lnTo>
                <a:lnTo>
                  <a:pt x="240537" y="91439"/>
                </a:lnTo>
                <a:lnTo>
                  <a:pt x="268539" y="60833"/>
                </a:lnTo>
                <a:lnTo>
                  <a:pt x="272288" y="51435"/>
                </a:lnTo>
                <a:lnTo>
                  <a:pt x="281597" y="51435"/>
                </a:lnTo>
                <a:lnTo>
                  <a:pt x="281050" y="50291"/>
                </a:lnTo>
                <a:lnTo>
                  <a:pt x="279527" y="44323"/>
                </a:lnTo>
                <a:lnTo>
                  <a:pt x="277875" y="38226"/>
                </a:lnTo>
                <a:lnTo>
                  <a:pt x="277113" y="32130"/>
                </a:lnTo>
                <a:lnTo>
                  <a:pt x="277113" y="6603"/>
                </a:lnTo>
                <a:close/>
              </a:path>
              <a:path w="334010" h="111760">
                <a:moveTo>
                  <a:pt x="281597" y="51435"/>
                </a:moveTo>
                <a:lnTo>
                  <a:pt x="272288" y="51435"/>
                </a:lnTo>
                <a:lnTo>
                  <a:pt x="273050" y="53848"/>
                </a:lnTo>
                <a:lnTo>
                  <a:pt x="274447" y="57023"/>
                </a:lnTo>
                <a:lnTo>
                  <a:pt x="277003" y="61849"/>
                </a:lnTo>
                <a:lnTo>
                  <a:pt x="278511" y="64770"/>
                </a:lnTo>
                <a:lnTo>
                  <a:pt x="304165" y="89026"/>
                </a:lnTo>
                <a:lnTo>
                  <a:pt x="310769" y="82168"/>
                </a:lnTo>
                <a:lnTo>
                  <a:pt x="307340" y="80390"/>
                </a:lnTo>
                <a:lnTo>
                  <a:pt x="303530" y="77724"/>
                </a:lnTo>
                <a:lnTo>
                  <a:pt x="299212" y="74167"/>
                </a:lnTo>
                <a:lnTo>
                  <a:pt x="294767" y="70738"/>
                </a:lnTo>
                <a:lnTo>
                  <a:pt x="290956" y="66548"/>
                </a:lnTo>
                <a:lnTo>
                  <a:pt x="287781" y="61722"/>
                </a:lnTo>
                <a:lnTo>
                  <a:pt x="283844" y="56134"/>
                </a:lnTo>
                <a:lnTo>
                  <a:pt x="281597" y="51435"/>
                </a:lnTo>
                <a:close/>
              </a:path>
              <a:path w="334010" h="111760">
                <a:moveTo>
                  <a:pt x="218440" y="0"/>
                </a:moveTo>
                <a:lnTo>
                  <a:pt x="209169" y="0"/>
                </a:lnTo>
                <a:lnTo>
                  <a:pt x="209169" y="111251"/>
                </a:lnTo>
                <a:lnTo>
                  <a:pt x="218440" y="111251"/>
                </a:lnTo>
                <a:lnTo>
                  <a:pt x="21844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96033" y="3391027"/>
            <a:ext cx="1485645" cy="11404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345560" y="3387090"/>
            <a:ext cx="1273555" cy="12065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90109" y="3387090"/>
            <a:ext cx="252349" cy="12065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997577" y="3391661"/>
            <a:ext cx="694055" cy="111760"/>
          </a:xfrm>
          <a:custGeom>
            <a:avLst/>
            <a:gdLst/>
            <a:ahLst/>
            <a:cxnLst/>
            <a:rect l="l" t="t" r="r" b="b"/>
            <a:pathLst>
              <a:path w="694054" h="111760">
                <a:moveTo>
                  <a:pt x="149478" y="74167"/>
                </a:moveTo>
                <a:lnTo>
                  <a:pt x="140081" y="74167"/>
                </a:lnTo>
                <a:lnTo>
                  <a:pt x="140081" y="108838"/>
                </a:lnTo>
                <a:lnTo>
                  <a:pt x="220725" y="108838"/>
                </a:lnTo>
                <a:lnTo>
                  <a:pt x="220725" y="101091"/>
                </a:lnTo>
                <a:lnTo>
                  <a:pt x="149478" y="101091"/>
                </a:lnTo>
                <a:lnTo>
                  <a:pt x="149478" y="74167"/>
                </a:lnTo>
                <a:close/>
              </a:path>
              <a:path w="694054" h="111760">
                <a:moveTo>
                  <a:pt x="217805" y="0"/>
                </a:moveTo>
                <a:lnTo>
                  <a:pt x="208407" y="0"/>
                </a:lnTo>
                <a:lnTo>
                  <a:pt x="208407" y="80772"/>
                </a:lnTo>
                <a:lnTo>
                  <a:pt x="217805" y="80772"/>
                </a:lnTo>
                <a:lnTo>
                  <a:pt x="217805" y="0"/>
                </a:lnTo>
                <a:close/>
              </a:path>
              <a:path w="694054" h="111760">
                <a:moveTo>
                  <a:pt x="161162" y="3937"/>
                </a:moveTo>
                <a:lnTo>
                  <a:pt x="143383" y="3937"/>
                </a:lnTo>
                <a:lnTo>
                  <a:pt x="136017" y="6730"/>
                </a:lnTo>
                <a:lnTo>
                  <a:pt x="130175" y="12318"/>
                </a:lnTo>
                <a:lnTo>
                  <a:pt x="124713" y="17779"/>
                </a:lnTo>
                <a:lnTo>
                  <a:pt x="121793" y="24384"/>
                </a:lnTo>
                <a:lnTo>
                  <a:pt x="121793" y="39877"/>
                </a:lnTo>
                <a:lnTo>
                  <a:pt x="124713" y="46482"/>
                </a:lnTo>
                <a:lnTo>
                  <a:pt x="130301" y="52070"/>
                </a:lnTo>
                <a:lnTo>
                  <a:pt x="136017" y="57530"/>
                </a:lnTo>
                <a:lnTo>
                  <a:pt x="143383" y="60325"/>
                </a:lnTo>
                <a:lnTo>
                  <a:pt x="161162" y="60325"/>
                </a:lnTo>
                <a:lnTo>
                  <a:pt x="168401" y="57530"/>
                </a:lnTo>
                <a:lnTo>
                  <a:pt x="174379" y="51815"/>
                </a:lnTo>
                <a:lnTo>
                  <a:pt x="145796" y="51815"/>
                </a:lnTo>
                <a:lnTo>
                  <a:pt x="140715" y="49911"/>
                </a:lnTo>
                <a:lnTo>
                  <a:pt x="133603" y="42290"/>
                </a:lnTo>
                <a:lnTo>
                  <a:pt x="131825" y="37591"/>
                </a:lnTo>
                <a:lnTo>
                  <a:pt x="131825" y="26670"/>
                </a:lnTo>
                <a:lnTo>
                  <a:pt x="133603" y="21971"/>
                </a:lnTo>
                <a:lnTo>
                  <a:pt x="137160" y="18034"/>
                </a:lnTo>
                <a:lnTo>
                  <a:pt x="140715" y="14224"/>
                </a:lnTo>
                <a:lnTo>
                  <a:pt x="145796" y="12318"/>
                </a:lnTo>
                <a:lnTo>
                  <a:pt x="174246" y="12318"/>
                </a:lnTo>
                <a:lnTo>
                  <a:pt x="168401" y="6730"/>
                </a:lnTo>
                <a:lnTo>
                  <a:pt x="161162" y="3937"/>
                </a:lnTo>
                <a:close/>
              </a:path>
              <a:path w="694054" h="111760">
                <a:moveTo>
                  <a:pt x="174246" y="12318"/>
                </a:moveTo>
                <a:lnTo>
                  <a:pt x="159003" y="12318"/>
                </a:lnTo>
                <a:lnTo>
                  <a:pt x="164084" y="14224"/>
                </a:lnTo>
                <a:lnTo>
                  <a:pt x="171069" y="21971"/>
                </a:lnTo>
                <a:lnTo>
                  <a:pt x="172720" y="26670"/>
                </a:lnTo>
                <a:lnTo>
                  <a:pt x="172720" y="37591"/>
                </a:lnTo>
                <a:lnTo>
                  <a:pt x="171069" y="42290"/>
                </a:lnTo>
                <a:lnTo>
                  <a:pt x="167512" y="46100"/>
                </a:lnTo>
                <a:lnTo>
                  <a:pt x="164084" y="49911"/>
                </a:lnTo>
                <a:lnTo>
                  <a:pt x="159003" y="51815"/>
                </a:lnTo>
                <a:lnTo>
                  <a:pt x="174379" y="51815"/>
                </a:lnTo>
                <a:lnTo>
                  <a:pt x="179959" y="46482"/>
                </a:lnTo>
                <a:lnTo>
                  <a:pt x="182752" y="39877"/>
                </a:lnTo>
                <a:lnTo>
                  <a:pt x="182752" y="24384"/>
                </a:lnTo>
                <a:lnTo>
                  <a:pt x="179959" y="17779"/>
                </a:lnTo>
                <a:lnTo>
                  <a:pt x="174246" y="12318"/>
                </a:lnTo>
                <a:close/>
              </a:path>
              <a:path w="694054" h="111760">
                <a:moveTo>
                  <a:pt x="311912" y="53339"/>
                </a:moveTo>
                <a:lnTo>
                  <a:pt x="302640" y="53339"/>
                </a:lnTo>
                <a:lnTo>
                  <a:pt x="302640" y="106299"/>
                </a:lnTo>
                <a:lnTo>
                  <a:pt x="311912" y="106299"/>
                </a:lnTo>
                <a:lnTo>
                  <a:pt x="311912" y="53339"/>
                </a:lnTo>
                <a:close/>
              </a:path>
              <a:path w="694054" h="111760">
                <a:moveTo>
                  <a:pt x="269113" y="10795"/>
                </a:moveTo>
                <a:lnTo>
                  <a:pt x="255015" y="10795"/>
                </a:lnTo>
                <a:lnTo>
                  <a:pt x="248920" y="14350"/>
                </a:lnTo>
                <a:lnTo>
                  <a:pt x="236855" y="51180"/>
                </a:lnTo>
                <a:lnTo>
                  <a:pt x="237306" y="60071"/>
                </a:lnTo>
                <a:lnTo>
                  <a:pt x="255015" y="91566"/>
                </a:lnTo>
                <a:lnTo>
                  <a:pt x="269494" y="91566"/>
                </a:lnTo>
                <a:lnTo>
                  <a:pt x="275463" y="88264"/>
                </a:lnTo>
                <a:lnTo>
                  <a:pt x="279030" y="83058"/>
                </a:lnTo>
                <a:lnTo>
                  <a:pt x="257428" y="83058"/>
                </a:lnTo>
                <a:lnTo>
                  <a:pt x="253492" y="80010"/>
                </a:lnTo>
                <a:lnTo>
                  <a:pt x="247976" y="67976"/>
                </a:lnTo>
                <a:lnTo>
                  <a:pt x="247880" y="67690"/>
                </a:lnTo>
                <a:lnTo>
                  <a:pt x="246507" y="60198"/>
                </a:lnTo>
                <a:lnTo>
                  <a:pt x="246507" y="42037"/>
                </a:lnTo>
                <a:lnTo>
                  <a:pt x="247903" y="34543"/>
                </a:lnTo>
                <a:lnTo>
                  <a:pt x="250698" y="28321"/>
                </a:lnTo>
                <a:lnTo>
                  <a:pt x="253492" y="22225"/>
                </a:lnTo>
                <a:lnTo>
                  <a:pt x="257428" y="19050"/>
                </a:lnTo>
                <a:lnTo>
                  <a:pt x="278816" y="19050"/>
                </a:lnTo>
                <a:lnTo>
                  <a:pt x="274827" y="13842"/>
                </a:lnTo>
                <a:lnTo>
                  <a:pt x="269113" y="10795"/>
                </a:lnTo>
                <a:close/>
              </a:path>
              <a:path w="694054" h="111760">
                <a:moveTo>
                  <a:pt x="278816" y="19050"/>
                </a:moveTo>
                <a:lnTo>
                  <a:pt x="267335" y="19050"/>
                </a:lnTo>
                <a:lnTo>
                  <a:pt x="271145" y="22225"/>
                </a:lnTo>
                <a:lnTo>
                  <a:pt x="273938" y="28321"/>
                </a:lnTo>
                <a:lnTo>
                  <a:pt x="276860" y="34543"/>
                </a:lnTo>
                <a:lnTo>
                  <a:pt x="278257" y="42037"/>
                </a:lnTo>
                <a:lnTo>
                  <a:pt x="278233" y="60198"/>
                </a:lnTo>
                <a:lnTo>
                  <a:pt x="276860" y="67690"/>
                </a:lnTo>
                <a:lnTo>
                  <a:pt x="273938" y="73913"/>
                </a:lnTo>
                <a:lnTo>
                  <a:pt x="271145" y="80010"/>
                </a:lnTo>
                <a:lnTo>
                  <a:pt x="267335" y="83058"/>
                </a:lnTo>
                <a:lnTo>
                  <a:pt x="279030" y="83058"/>
                </a:lnTo>
                <a:lnTo>
                  <a:pt x="287782" y="53721"/>
                </a:lnTo>
                <a:lnTo>
                  <a:pt x="287782" y="53339"/>
                </a:lnTo>
                <a:lnTo>
                  <a:pt x="311912" y="53339"/>
                </a:lnTo>
                <a:lnTo>
                  <a:pt x="311912" y="44958"/>
                </a:lnTo>
                <a:lnTo>
                  <a:pt x="287527" y="44958"/>
                </a:lnTo>
                <a:lnTo>
                  <a:pt x="286579" y="37385"/>
                </a:lnTo>
                <a:lnTo>
                  <a:pt x="284892" y="30670"/>
                </a:lnTo>
                <a:lnTo>
                  <a:pt x="282491" y="24812"/>
                </a:lnTo>
                <a:lnTo>
                  <a:pt x="279400" y="19812"/>
                </a:lnTo>
                <a:lnTo>
                  <a:pt x="278816" y="19050"/>
                </a:lnTo>
                <a:close/>
              </a:path>
              <a:path w="694054" h="111760">
                <a:moveTo>
                  <a:pt x="311912" y="2539"/>
                </a:moveTo>
                <a:lnTo>
                  <a:pt x="302640" y="2539"/>
                </a:lnTo>
                <a:lnTo>
                  <a:pt x="302640" y="44958"/>
                </a:lnTo>
                <a:lnTo>
                  <a:pt x="311912" y="44958"/>
                </a:lnTo>
                <a:lnTo>
                  <a:pt x="311912" y="2539"/>
                </a:lnTo>
                <a:close/>
              </a:path>
              <a:path w="694054" h="111760">
                <a:moveTo>
                  <a:pt x="426720" y="2666"/>
                </a:moveTo>
                <a:lnTo>
                  <a:pt x="417449" y="2666"/>
                </a:lnTo>
                <a:lnTo>
                  <a:pt x="417449" y="44576"/>
                </a:lnTo>
                <a:lnTo>
                  <a:pt x="399414" y="44576"/>
                </a:lnTo>
                <a:lnTo>
                  <a:pt x="399414" y="53339"/>
                </a:lnTo>
                <a:lnTo>
                  <a:pt x="417449" y="53339"/>
                </a:lnTo>
                <a:lnTo>
                  <a:pt x="417449" y="106299"/>
                </a:lnTo>
                <a:lnTo>
                  <a:pt x="426720" y="106299"/>
                </a:lnTo>
                <a:lnTo>
                  <a:pt x="426720" y="2666"/>
                </a:lnTo>
                <a:close/>
              </a:path>
              <a:path w="694054" h="111760">
                <a:moveTo>
                  <a:pt x="402082" y="14732"/>
                </a:moveTo>
                <a:lnTo>
                  <a:pt x="358521" y="14732"/>
                </a:lnTo>
                <a:lnTo>
                  <a:pt x="358521" y="22478"/>
                </a:lnTo>
                <a:lnTo>
                  <a:pt x="391540" y="22478"/>
                </a:lnTo>
                <a:lnTo>
                  <a:pt x="391160" y="27177"/>
                </a:lnTo>
                <a:lnTo>
                  <a:pt x="390144" y="32765"/>
                </a:lnTo>
                <a:lnTo>
                  <a:pt x="388493" y="38988"/>
                </a:lnTo>
                <a:lnTo>
                  <a:pt x="386842" y="45338"/>
                </a:lnTo>
                <a:lnTo>
                  <a:pt x="384048" y="51688"/>
                </a:lnTo>
                <a:lnTo>
                  <a:pt x="380111" y="58038"/>
                </a:lnTo>
                <a:lnTo>
                  <a:pt x="376047" y="64642"/>
                </a:lnTo>
                <a:lnTo>
                  <a:pt x="371221" y="70230"/>
                </a:lnTo>
                <a:lnTo>
                  <a:pt x="360299" y="79628"/>
                </a:lnTo>
                <a:lnTo>
                  <a:pt x="355600" y="83185"/>
                </a:lnTo>
                <a:lnTo>
                  <a:pt x="351536" y="85725"/>
                </a:lnTo>
                <a:lnTo>
                  <a:pt x="358901" y="91312"/>
                </a:lnTo>
                <a:lnTo>
                  <a:pt x="364489" y="87757"/>
                </a:lnTo>
                <a:lnTo>
                  <a:pt x="369570" y="83565"/>
                </a:lnTo>
                <a:lnTo>
                  <a:pt x="374269" y="78866"/>
                </a:lnTo>
                <a:lnTo>
                  <a:pt x="379095" y="74167"/>
                </a:lnTo>
                <a:lnTo>
                  <a:pt x="398145" y="38735"/>
                </a:lnTo>
                <a:lnTo>
                  <a:pt x="401447" y="22098"/>
                </a:lnTo>
                <a:lnTo>
                  <a:pt x="402082" y="14732"/>
                </a:lnTo>
                <a:close/>
              </a:path>
              <a:path w="694054" h="111760">
                <a:moveTo>
                  <a:pt x="693547" y="88391"/>
                </a:moveTo>
                <a:lnTo>
                  <a:pt x="582168" y="88391"/>
                </a:lnTo>
                <a:lnTo>
                  <a:pt x="582168" y="96265"/>
                </a:lnTo>
                <a:lnTo>
                  <a:pt x="693547" y="96265"/>
                </a:lnTo>
                <a:lnTo>
                  <a:pt x="693547" y="88391"/>
                </a:lnTo>
                <a:close/>
              </a:path>
              <a:path w="694054" h="111760">
                <a:moveTo>
                  <a:pt x="642493" y="61213"/>
                </a:moveTo>
                <a:lnTo>
                  <a:pt x="632968" y="61213"/>
                </a:lnTo>
                <a:lnTo>
                  <a:pt x="632968" y="88391"/>
                </a:lnTo>
                <a:lnTo>
                  <a:pt x="642493" y="88391"/>
                </a:lnTo>
                <a:lnTo>
                  <a:pt x="642493" y="61213"/>
                </a:lnTo>
                <a:close/>
              </a:path>
              <a:path w="694054" h="111760">
                <a:moveTo>
                  <a:pt x="678561" y="11175"/>
                </a:moveTo>
                <a:lnTo>
                  <a:pt x="597915" y="11175"/>
                </a:lnTo>
                <a:lnTo>
                  <a:pt x="597915" y="61213"/>
                </a:lnTo>
                <a:lnTo>
                  <a:pt x="679831" y="61213"/>
                </a:lnTo>
                <a:lnTo>
                  <a:pt x="679831" y="53339"/>
                </a:lnTo>
                <a:lnTo>
                  <a:pt x="607187" y="53339"/>
                </a:lnTo>
                <a:lnTo>
                  <a:pt x="607187" y="18923"/>
                </a:lnTo>
                <a:lnTo>
                  <a:pt x="678561" y="18923"/>
                </a:lnTo>
                <a:lnTo>
                  <a:pt x="678561" y="11175"/>
                </a:lnTo>
                <a:close/>
              </a:path>
              <a:path w="694054" h="111760">
                <a:moveTo>
                  <a:pt x="567182" y="0"/>
                </a:moveTo>
                <a:lnTo>
                  <a:pt x="557657" y="0"/>
                </a:lnTo>
                <a:lnTo>
                  <a:pt x="557657" y="38862"/>
                </a:lnTo>
                <a:lnTo>
                  <a:pt x="529971" y="38862"/>
                </a:lnTo>
                <a:lnTo>
                  <a:pt x="529971" y="46862"/>
                </a:lnTo>
                <a:lnTo>
                  <a:pt x="557657" y="46862"/>
                </a:lnTo>
                <a:lnTo>
                  <a:pt x="557657" y="111251"/>
                </a:lnTo>
                <a:lnTo>
                  <a:pt x="567182" y="111251"/>
                </a:lnTo>
                <a:lnTo>
                  <a:pt x="567182" y="0"/>
                </a:lnTo>
                <a:close/>
              </a:path>
              <a:path w="694054" h="111760">
                <a:moveTo>
                  <a:pt x="510286" y="6603"/>
                </a:moveTo>
                <a:lnTo>
                  <a:pt x="500507" y="6603"/>
                </a:lnTo>
                <a:lnTo>
                  <a:pt x="500507" y="32130"/>
                </a:lnTo>
                <a:lnTo>
                  <a:pt x="499745" y="38353"/>
                </a:lnTo>
                <a:lnTo>
                  <a:pt x="498094" y="44703"/>
                </a:lnTo>
                <a:lnTo>
                  <a:pt x="496570" y="50926"/>
                </a:lnTo>
                <a:lnTo>
                  <a:pt x="494030" y="56768"/>
                </a:lnTo>
                <a:lnTo>
                  <a:pt x="490600" y="61849"/>
                </a:lnTo>
                <a:lnTo>
                  <a:pt x="487425" y="66801"/>
                </a:lnTo>
                <a:lnTo>
                  <a:pt x="483615" y="71247"/>
                </a:lnTo>
                <a:lnTo>
                  <a:pt x="474725" y="79375"/>
                </a:lnTo>
                <a:lnTo>
                  <a:pt x="470281" y="82676"/>
                </a:lnTo>
                <a:lnTo>
                  <a:pt x="466089" y="85089"/>
                </a:lnTo>
                <a:lnTo>
                  <a:pt x="473710" y="91439"/>
                </a:lnTo>
                <a:lnTo>
                  <a:pt x="501711" y="60833"/>
                </a:lnTo>
                <a:lnTo>
                  <a:pt x="505460" y="51435"/>
                </a:lnTo>
                <a:lnTo>
                  <a:pt x="514769" y="51435"/>
                </a:lnTo>
                <a:lnTo>
                  <a:pt x="514223" y="50291"/>
                </a:lnTo>
                <a:lnTo>
                  <a:pt x="512699" y="44323"/>
                </a:lnTo>
                <a:lnTo>
                  <a:pt x="511048" y="38226"/>
                </a:lnTo>
                <a:lnTo>
                  <a:pt x="510286" y="32130"/>
                </a:lnTo>
                <a:lnTo>
                  <a:pt x="510286" y="6603"/>
                </a:lnTo>
                <a:close/>
              </a:path>
              <a:path w="694054" h="111760">
                <a:moveTo>
                  <a:pt x="514769" y="51435"/>
                </a:moveTo>
                <a:lnTo>
                  <a:pt x="505460" y="51435"/>
                </a:lnTo>
                <a:lnTo>
                  <a:pt x="506222" y="53848"/>
                </a:lnTo>
                <a:lnTo>
                  <a:pt x="507619" y="57023"/>
                </a:lnTo>
                <a:lnTo>
                  <a:pt x="510175" y="61849"/>
                </a:lnTo>
                <a:lnTo>
                  <a:pt x="511683" y="64770"/>
                </a:lnTo>
                <a:lnTo>
                  <a:pt x="537337" y="89026"/>
                </a:lnTo>
                <a:lnTo>
                  <a:pt x="543940" y="82168"/>
                </a:lnTo>
                <a:lnTo>
                  <a:pt x="540512" y="80390"/>
                </a:lnTo>
                <a:lnTo>
                  <a:pt x="536701" y="77724"/>
                </a:lnTo>
                <a:lnTo>
                  <a:pt x="532384" y="74167"/>
                </a:lnTo>
                <a:lnTo>
                  <a:pt x="527938" y="70738"/>
                </a:lnTo>
                <a:lnTo>
                  <a:pt x="524128" y="66548"/>
                </a:lnTo>
                <a:lnTo>
                  <a:pt x="520953" y="61722"/>
                </a:lnTo>
                <a:lnTo>
                  <a:pt x="517017" y="56134"/>
                </a:lnTo>
                <a:lnTo>
                  <a:pt x="514769" y="51435"/>
                </a:lnTo>
                <a:close/>
              </a:path>
              <a:path w="694054" h="111760">
                <a:moveTo>
                  <a:pt x="111378" y="88137"/>
                </a:moveTo>
                <a:lnTo>
                  <a:pt x="0" y="88137"/>
                </a:lnTo>
                <a:lnTo>
                  <a:pt x="0" y="96012"/>
                </a:lnTo>
                <a:lnTo>
                  <a:pt x="111378" y="96012"/>
                </a:lnTo>
                <a:lnTo>
                  <a:pt x="111378" y="88137"/>
                </a:lnTo>
                <a:close/>
              </a:path>
              <a:path w="694054" h="111760">
                <a:moveTo>
                  <a:pt x="60198" y="58420"/>
                </a:moveTo>
                <a:lnTo>
                  <a:pt x="50673" y="58420"/>
                </a:lnTo>
                <a:lnTo>
                  <a:pt x="50673" y="88137"/>
                </a:lnTo>
                <a:lnTo>
                  <a:pt x="60198" y="88137"/>
                </a:lnTo>
                <a:lnTo>
                  <a:pt x="60198" y="58420"/>
                </a:lnTo>
                <a:close/>
              </a:path>
              <a:path w="694054" h="111760">
                <a:moveTo>
                  <a:pt x="25146" y="6476"/>
                </a:moveTo>
                <a:lnTo>
                  <a:pt x="15748" y="6476"/>
                </a:lnTo>
                <a:lnTo>
                  <a:pt x="15748" y="58420"/>
                </a:lnTo>
                <a:lnTo>
                  <a:pt x="98171" y="58420"/>
                </a:lnTo>
                <a:lnTo>
                  <a:pt x="98171" y="50546"/>
                </a:lnTo>
                <a:lnTo>
                  <a:pt x="25146" y="50546"/>
                </a:lnTo>
                <a:lnTo>
                  <a:pt x="25146" y="6476"/>
                </a:lnTo>
                <a:close/>
              </a:path>
              <a:path w="694054" h="111760">
                <a:moveTo>
                  <a:pt x="450342" y="0"/>
                </a:moveTo>
                <a:lnTo>
                  <a:pt x="441071" y="0"/>
                </a:lnTo>
                <a:lnTo>
                  <a:pt x="441071" y="111251"/>
                </a:lnTo>
                <a:lnTo>
                  <a:pt x="450342" y="111251"/>
                </a:lnTo>
                <a:lnTo>
                  <a:pt x="450342" y="0"/>
                </a:lnTo>
                <a:close/>
              </a:path>
              <a:path w="694054" h="111760">
                <a:moveTo>
                  <a:pt x="334263" y="0"/>
                </a:moveTo>
                <a:lnTo>
                  <a:pt x="324993" y="0"/>
                </a:lnTo>
                <a:lnTo>
                  <a:pt x="324993" y="111251"/>
                </a:lnTo>
                <a:lnTo>
                  <a:pt x="334263" y="111251"/>
                </a:lnTo>
                <a:lnTo>
                  <a:pt x="33426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755004" y="3391661"/>
            <a:ext cx="214630" cy="11341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030976" y="3391661"/>
            <a:ext cx="109474" cy="11010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87821" y="3393313"/>
            <a:ext cx="111378" cy="1096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357239" y="3391661"/>
            <a:ext cx="105283" cy="11125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55967" y="3608070"/>
            <a:ext cx="342900" cy="111760"/>
          </a:xfrm>
          <a:custGeom>
            <a:avLst/>
            <a:gdLst/>
            <a:ahLst/>
            <a:cxnLst/>
            <a:rect l="l" t="t" r="r" b="b"/>
            <a:pathLst>
              <a:path w="342900" h="111760">
                <a:moveTo>
                  <a:pt x="24536" y="65277"/>
                </a:moveTo>
                <a:lnTo>
                  <a:pt x="15176" y="65277"/>
                </a:lnTo>
                <a:lnTo>
                  <a:pt x="15176" y="110108"/>
                </a:lnTo>
                <a:lnTo>
                  <a:pt x="96126" y="110108"/>
                </a:lnTo>
                <a:lnTo>
                  <a:pt x="96126" y="102362"/>
                </a:lnTo>
                <a:lnTo>
                  <a:pt x="24536" y="102362"/>
                </a:lnTo>
                <a:lnTo>
                  <a:pt x="24536" y="85851"/>
                </a:lnTo>
                <a:lnTo>
                  <a:pt x="96126" y="85851"/>
                </a:lnTo>
                <a:lnTo>
                  <a:pt x="96126" y="78231"/>
                </a:lnTo>
                <a:lnTo>
                  <a:pt x="24536" y="78231"/>
                </a:lnTo>
                <a:lnTo>
                  <a:pt x="24536" y="65277"/>
                </a:lnTo>
                <a:close/>
              </a:path>
              <a:path w="342900" h="111760">
                <a:moveTo>
                  <a:pt x="96126" y="85851"/>
                </a:moveTo>
                <a:lnTo>
                  <a:pt x="86766" y="85851"/>
                </a:lnTo>
                <a:lnTo>
                  <a:pt x="86766" y="102362"/>
                </a:lnTo>
                <a:lnTo>
                  <a:pt x="96126" y="102362"/>
                </a:lnTo>
                <a:lnTo>
                  <a:pt x="96126" y="85851"/>
                </a:lnTo>
                <a:close/>
              </a:path>
              <a:path w="342900" h="111760">
                <a:moveTo>
                  <a:pt x="96126" y="65277"/>
                </a:moveTo>
                <a:lnTo>
                  <a:pt x="86766" y="65277"/>
                </a:lnTo>
                <a:lnTo>
                  <a:pt x="86766" y="78231"/>
                </a:lnTo>
                <a:lnTo>
                  <a:pt x="96126" y="78231"/>
                </a:lnTo>
                <a:lnTo>
                  <a:pt x="96126" y="65277"/>
                </a:lnTo>
                <a:close/>
              </a:path>
              <a:path w="342900" h="111760">
                <a:moveTo>
                  <a:pt x="111315" y="49656"/>
                </a:moveTo>
                <a:lnTo>
                  <a:pt x="0" y="49656"/>
                </a:lnTo>
                <a:lnTo>
                  <a:pt x="0" y="57403"/>
                </a:lnTo>
                <a:lnTo>
                  <a:pt x="111315" y="57403"/>
                </a:lnTo>
                <a:lnTo>
                  <a:pt x="111315" y="49656"/>
                </a:lnTo>
                <a:close/>
              </a:path>
              <a:path w="342900" h="111760">
                <a:moveTo>
                  <a:pt x="294894" y="13715"/>
                </a:moveTo>
                <a:lnTo>
                  <a:pt x="240499" y="13715"/>
                </a:lnTo>
                <a:lnTo>
                  <a:pt x="240499" y="85089"/>
                </a:lnTo>
                <a:lnTo>
                  <a:pt x="258102" y="85089"/>
                </a:lnTo>
                <a:lnTo>
                  <a:pt x="264960" y="84962"/>
                </a:lnTo>
                <a:lnTo>
                  <a:pt x="271868" y="84708"/>
                </a:lnTo>
                <a:lnTo>
                  <a:pt x="279285" y="84581"/>
                </a:lnTo>
                <a:lnTo>
                  <a:pt x="286359" y="84200"/>
                </a:lnTo>
                <a:lnTo>
                  <a:pt x="304457" y="82168"/>
                </a:lnTo>
                <a:lnTo>
                  <a:pt x="307162" y="81660"/>
                </a:lnTo>
                <a:lnTo>
                  <a:pt x="307162" y="77342"/>
                </a:lnTo>
                <a:lnTo>
                  <a:pt x="249859" y="77342"/>
                </a:lnTo>
                <a:lnTo>
                  <a:pt x="249859" y="21462"/>
                </a:lnTo>
                <a:lnTo>
                  <a:pt x="294894" y="21462"/>
                </a:lnTo>
                <a:lnTo>
                  <a:pt x="294894" y="13715"/>
                </a:lnTo>
                <a:close/>
              </a:path>
              <a:path w="342900" h="111760">
                <a:moveTo>
                  <a:pt x="307162" y="74040"/>
                </a:moveTo>
                <a:lnTo>
                  <a:pt x="249859" y="77342"/>
                </a:lnTo>
                <a:lnTo>
                  <a:pt x="307162" y="77342"/>
                </a:lnTo>
                <a:lnTo>
                  <a:pt x="307162" y="74040"/>
                </a:lnTo>
                <a:close/>
              </a:path>
              <a:path w="342900" h="111760">
                <a:moveTo>
                  <a:pt x="136944" y="10667"/>
                </a:moveTo>
                <a:lnTo>
                  <a:pt x="127457" y="10667"/>
                </a:lnTo>
                <a:lnTo>
                  <a:pt x="127457" y="83946"/>
                </a:lnTo>
                <a:lnTo>
                  <a:pt x="146773" y="83946"/>
                </a:lnTo>
                <a:lnTo>
                  <a:pt x="153720" y="83819"/>
                </a:lnTo>
                <a:lnTo>
                  <a:pt x="160223" y="83565"/>
                </a:lnTo>
                <a:lnTo>
                  <a:pt x="166966" y="83438"/>
                </a:lnTo>
                <a:lnTo>
                  <a:pt x="173901" y="82803"/>
                </a:lnTo>
                <a:lnTo>
                  <a:pt x="188150" y="80771"/>
                </a:lnTo>
                <a:lnTo>
                  <a:pt x="193662" y="79882"/>
                </a:lnTo>
                <a:lnTo>
                  <a:pt x="197535" y="79120"/>
                </a:lnTo>
                <a:lnTo>
                  <a:pt x="197535" y="75945"/>
                </a:lnTo>
                <a:lnTo>
                  <a:pt x="136944" y="75945"/>
                </a:lnTo>
                <a:lnTo>
                  <a:pt x="136944" y="10667"/>
                </a:lnTo>
                <a:close/>
              </a:path>
              <a:path w="342900" h="111760">
                <a:moveTo>
                  <a:pt x="197535" y="71374"/>
                </a:moveTo>
                <a:lnTo>
                  <a:pt x="136944" y="75945"/>
                </a:lnTo>
                <a:lnTo>
                  <a:pt x="197535" y="75945"/>
                </a:lnTo>
                <a:lnTo>
                  <a:pt x="197535" y="71374"/>
                </a:lnTo>
                <a:close/>
              </a:path>
              <a:path w="342900" h="111760">
                <a:moveTo>
                  <a:pt x="60718" y="634"/>
                </a:moveTo>
                <a:lnTo>
                  <a:pt x="50596" y="634"/>
                </a:lnTo>
                <a:lnTo>
                  <a:pt x="50596" y="7874"/>
                </a:lnTo>
                <a:lnTo>
                  <a:pt x="49199" y="11175"/>
                </a:lnTo>
                <a:lnTo>
                  <a:pt x="13538" y="32892"/>
                </a:lnTo>
                <a:lnTo>
                  <a:pt x="7327" y="34543"/>
                </a:lnTo>
                <a:lnTo>
                  <a:pt x="12903" y="40893"/>
                </a:lnTo>
                <a:lnTo>
                  <a:pt x="39458" y="30733"/>
                </a:lnTo>
                <a:lnTo>
                  <a:pt x="43675" y="28320"/>
                </a:lnTo>
                <a:lnTo>
                  <a:pt x="47282" y="25653"/>
                </a:lnTo>
                <a:lnTo>
                  <a:pt x="50279" y="22732"/>
                </a:lnTo>
                <a:lnTo>
                  <a:pt x="53276" y="19938"/>
                </a:lnTo>
                <a:lnTo>
                  <a:pt x="55067" y="17399"/>
                </a:lnTo>
                <a:lnTo>
                  <a:pt x="55651" y="15493"/>
                </a:lnTo>
                <a:lnTo>
                  <a:pt x="65559" y="15493"/>
                </a:lnTo>
                <a:lnTo>
                  <a:pt x="64820" y="14604"/>
                </a:lnTo>
                <a:lnTo>
                  <a:pt x="62090" y="11175"/>
                </a:lnTo>
                <a:lnTo>
                  <a:pt x="60718" y="7874"/>
                </a:lnTo>
                <a:lnTo>
                  <a:pt x="60718" y="634"/>
                </a:lnTo>
                <a:close/>
              </a:path>
              <a:path w="342900" h="111760">
                <a:moveTo>
                  <a:pt x="65559" y="15493"/>
                </a:moveTo>
                <a:lnTo>
                  <a:pt x="55651" y="15493"/>
                </a:lnTo>
                <a:lnTo>
                  <a:pt x="56248" y="17399"/>
                </a:lnTo>
                <a:lnTo>
                  <a:pt x="58013" y="19938"/>
                </a:lnTo>
                <a:lnTo>
                  <a:pt x="60972" y="22732"/>
                </a:lnTo>
                <a:lnTo>
                  <a:pt x="63919" y="25653"/>
                </a:lnTo>
                <a:lnTo>
                  <a:pt x="67538" y="28320"/>
                </a:lnTo>
                <a:lnTo>
                  <a:pt x="71843" y="30733"/>
                </a:lnTo>
                <a:lnTo>
                  <a:pt x="76568" y="33654"/>
                </a:lnTo>
                <a:lnTo>
                  <a:pt x="81495" y="35813"/>
                </a:lnTo>
                <a:lnTo>
                  <a:pt x="91782" y="39115"/>
                </a:lnTo>
                <a:lnTo>
                  <a:pt x="95669" y="40258"/>
                </a:lnTo>
                <a:lnTo>
                  <a:pt x="98285" y="40893"/>
                </a:lnTo>
                <a:lnTo>
                  <a:pt x="103974" y="34543"/>
                </a:lnTo>
                <a:lnTo>
                  <a:pt x="101866" y="34162"/>
                </a:lnTo>
                <a:lnTo>
                  <a:pt x="86055" y="29082"/>
                </a:lnTo>
                <a:lnTo>
                  <a:pt x="80619" y="26542"/>
                </a:lnTo>
                <a:lnTo>
                  <a:pt x="71170" y="20954"/>
                </a:lnTo>
                <a:lnTo>
                  <a:pt x="67564" y="17906"/>
                </a:lnTo>
                <a:lnTo>
                  <a:pt x="65559" y="15493"/>
                </a:lnTo>
                <a:close/>
              </a:path>
              <a:path w="342900" h="111760">
                <a:moveTo>
                  <a:pt x="324700" y="0"/>
                </a:moveTo>
                <a:lnTo>
                  <a:pt x="315302" y="0"/>
                </a:lnTo>
                <a:lnTo>
                  <a:pt x="315302" y="111251"/>
                </a:lnTo>
                <a:lnTo>
                  <a:pt x="324700" y="111251"/>
                </a:lnTo>
                <a:lnTo>
                  <a:pt x="324700" y="53339"/>
                </a:lnTo>
                <a:lnTo>
                  <a:pt x="342734" y="53339"/>
                </a:lnTo>
                <a:lnTo>
                  <a:pt x="342734" y="45338"/>
                </a:lnTo>
                <a:lnTo>
                  <a:pt x="324700" y="45338"/>
                </a:lnTo>
                <a:lnTo>
                  <a:pt x="324700" y="0"/>
                </a:lnTo>
                <a:close/>
              </a:path>
              <a:path w="342900" h="111760">
                <a:moveTo>
                  <a:pt x="215239" y="0"/>
                </a:moveTo>
                <a:lnTo>
                  <a:pt x="205752" y="0"/>
                </a:lnTo>
                <a:lnTo>
                  <a:pt x="205752" y="111251"/>
                </a:lnTo>
                <a:lnTo>
                  <a:pt x="215239" y="111251"/>
                </a:lnTo>
                <a:lnTo>
                  <a:pt x="21523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05813" y="3603497"/>
            <a:ext cx="27940" cy="120650"/>
          </a:xfrm>
          <a:custGeom>
            <a:avLst/>
            <a:gdLst/>
            <a:ahLst/>
            <a:cxnLst/>
            <a:rect l="l" t="t" r="r" b="b"/>
            <a:pathLst>
              <a:path w="27940" h="120650">
                <a:moveTo>
                  <a:pt x="27686" y="0"/>
                </a:moveTo>
                <a:lnTo>
                  <a:pt x="21463" y="0"/>
                </a:lnTo>
                <a:lnTo>
                  <a:pt x="18317" y="5026"/>
                </a:lnTo>
                <a:lnTo>
                  <a:pt x="1904" y="41084"/>
                </a:lnTo>
                <a:lnTo>
                  <a:pt x="0" y="60325"/>
                </a:lnTo>
                <a:lnTo>
                  <a:pt x="476" y="70298"/>
                </a:lnTo>
                <a:lnTo>
                  <a:pt x="14970" y="109982"/>
                </a:lnTo>
                <a:lnTo>
                  <a:pt x="21463" y="120650"/>
                </a:lnTo>
                <a:lnTo>
                  <a:pt x="27686" y="120650"/>
                </a:lnTo>
                <a:lnTo>
                  <a:pt x="23237" y="112480"/>
                </a:lnTo>
                <a:lnTo>
                  <a:pt x="19431" y="104536"/>
                </a:lnTo>
                <a:lnTo>
                  <a:pt x="9788" y="67421"/>
                </a:lnTo>
                <a:lnTo>
                  <a:pt x="9525" y="60325"/>
                </a:lnTo>
                <a:lnTo>
                  <a:pt x="9788" y="53302"/>
                </a:lnTo>
                <a:lnTo>
                  <a:pt x="19431" y="16176"/>
                </a:lnTo>
                <a:lnTo>
                  <a:pt x="23237" y="8189"/>
                </a:lnTo>
                <a:lnTo>
                  <a:pt x="2768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39977" y="3608070"/>
            <a:ext cx="337820" cy="113664"/>
          </a:xfrm>
          <a:custGeom>
            <a:avLst/>
            <a:gdLst/>
            <a:ahLst/>
            <a:cxnLst/>
            <a:rect l="l" t="t" r="r" b="b"/>
            <a:pathLst>
              <a:path w="337819" h="113664">
                <a:moveTo>
                  <a:pt x="296545" y="69595"/>
                </a:moveTo>
                <a:lnTo>
                  <a:pt x="258825" y="80009"/>
                </a:lnTo>
                <a:lnTo>
                  <a:pt x="255397" y="85216"/>
                </a:lnTo>
                <a:lnTo>
                  <a:pt x="255397" y="98043"/>
                </a:lnTo>
                <a:lnTo>
                  <a:pt x="296545" y="113410"/>
                </a:lnTo>
                <a:lnTo>
                  <a:pt x="306026" y="113029"/>
                </a:lnTo>
                <a:lnTo>
                  <a:pt x="314293" y="111887"/>
                </a:lnTo>
                <a:lnTo>
                  <a:pt x="321369" y="109982"/>
                </a:lnTo>
                <a:lnTo>
                  <a:pt x="327278" y="107314"/>
                </a:lnTo>
                <a:lnTo>
                  <a:pt x="329461" y="106044"/>
                </a:lnTo>
                <a:lnTo>
                  <a:pt x="287528" y="106044"/>
                </a:lnTo>
                <a:lnTo>
                  <a:pt x="280034" y="104775"/>
                </a:lnTo>
                <a:lnTo>
                  <a:pt x="274192" y="102107"/>
                </a:lnTo>
                <a:lnTo>
                  <a:pt x="268478" y="99567"/>
                </a:lnTo>
                <a:lnTo>
                  <a:pt x="265556" y="96138"/>
                </a:lnTo>
                <a:lnTo>
                  <a:pt x="265556" y="87121"/>
                </a:lnTo>
                <a:lnTo>
                  <a:pt x="268478" y="83565"/>
                </a:lnTo>
                <a:lnTo>
                  <a:pt x="280034" y="78485"/>
                </a:lnTo>
                <a:lnTo>
                  <a:pt x="287528" y="77215"/>
                </a:lnTo>
                <a:lnTo>
                  <a:pt x="329680" y="77215"/>
                </a:lnTo>
                <a:lnTo>
                  <a:pt x="327278" y="75818"/>
                </a:lnTo>
                <a:lnTo>
                  <a:pt x="321369" y="73078"/>
                </a:lnTo>
                <a:lnTo>
                  <a:pt x="314293" y="71135"/>
                </a:lnTo>
                <a:lnTo>
                  <a:pt x="306026" y="69978"/>
                </a:lnTo>
                <a:lnTo>
                  <a:pt x="296545" y="69595"/>
                </a:lnTo>
                <a:close/>
              </a:path>
              <a:path w="337819" h="113664">
                <a:moveTo>
                  <a:pt x="329680" y="77215"/>
                </a:moveTo>
                <a:lnTo>
                  <a:pt x="305689" y="77215"/>
                </a:lnTo>
                <a:lnTo>
                  <a:pt x="313181" y="78485"/>
                </a:lnTo>
                <a:lnTo>
                  <a:pt x="319023" y="81025"/>
                </a:lnTo>
                <a:lnTo>
                  <a:pt x="324739" y="83692"/>
                </a:lnTo>
                <a:lnTo>
                  <a:pt x="327555" y="87121"/>
                </a:lnTo>
                <a:lnTo>
                  <a:pt x="327659" y="96138"/>
                </a:lnTo>
                <a:lnTo>
                  <a:pt x="324739" y="99567"/>
                </a:lnTo>
                <a:lnTo>
                  <a:pt x="319023" y="102107"/>
                </a:lnTo>
                <a:lnTo>
                  <a:pt x="313181" y="104775"/>
                </a:lnTo>
                <a:lnTo>
                  <a:pt x="305689" y="106044"/>
                </a:lnTo>
                <a:lnTo>
                  <a:pt x="329461" y="106044"/>
                </a:lnTo>
                <a:lnTo>
                  <a:pt x="334264" y="103250"/>
                </a:lnTo>
                <a:lnTo>
                  <a:pt x="337820" y="98043"/>
                </a:lnTo>
                <a:lnTo>
                  <a:pt x="337820" y="85216"/>
                </a:lnTo>
                <a:lnTo>
                  <a:pt x="334264" y="79882"/>
                </a:lnTo>
                <a:lnTo>
                  <a:pt x="329680" y="77215"/>
                </a:lnTo>
                <a:close/>
              </a:path>
              <a:path w="337819" h="113664">
                <a:moveTo>
                  <a:pt x="149478" y="74167"/>
                </a:moveTo>
                <a:lnTo>
                  <a:pt x="140081" y="74167"/>
                </a:lnTo>
                <a:lnTo>
                  <a:pt x="140081" y="108838"/>
                </a:lnTo>
                <a:lnTo>
                  <a:pt x="220725" y="108838"/>
                </a:lnTo>
                <a:lnTo>
                  <a:pt x="220725" y="101091"/>
                </a:lnTo>
                <a:lnTo>
                  <a:pt x="149478" y="101091"/>
                </a:lnTo>
                <a:lnTo>
                  <a:pt x="149478" y="74167"/>
                </a:lnTo>
                <a:close/>
              </a:path>
              <a:path w="337819" h="113664">
                <a:moveTo>
                  <a:pt x="217804" y="0"/>
                </a:moveTo>
                <a:lnTo>
                  <a:pt x="208406" y="0"/>
                </a:lnTo>
                <a:lnTo>
                  <a:pt x="208406" y="80771"/>
                </a:lnTo>
                <a:lnTo>
                  <a:pt x="217804" y="80771"/>
                </a:lnTo>
                <a:lnTo>
                  <a:pt x="217804" y="0"/>
                </a:lnTo>
                <a:close/>
              </a:path>
              <a:path w="337819" h="113664">
                <a:moveTo>
                  <a:pt x="161162" y="3937"/>
                </a:moveTo>
                <a:lnTo>
                  <a:pt x="143382" y="3937"/>
                </a:lnTo>
                <a:lnTo>
                  <a:pt x="136016" y="6730"/>
                </a:lnTo>
                <a:lnTo>
                  <a:pt x="130175" y="12318"/>
                </a:lnTo>
                <a:lnTo>
                  <a:pt x="124713" y="17779"/>
                </a:lnTo>
                <a:lnTo>
                  <a:pt x="121792" y="24383"/>
                </a:lnTo>
                <a:lnTo>
                  <a:pt x="121792" y="39877"/>
                </a:lnTo>
                <a:lnTo>
                  <a:pt x="124713" y="46481"/>
                </a:lnTo>
                <a:lnTo>
                  <a:pt x="130301" y="52069"/>
                </a:lnTo>
                <a:lnTo>
                  <a:pt x="136016" y="57530"/>
                </a:lnTo>
                <a:lnTo>
                  <a:pt x="143382" y="60325"/>
                </a:lnTo>
                <a:lnTo>
                  <a:pt x="161162" y="60325"/>
                </a:lnTo>
                <a:lnTo>
                  <a:pt x="168401" y="57530"/>
                </a:lnTo>
                <a:lnTo>
                  <a:pt x="174379" y="51815"/>
                </a:lnTo>
                <a:lnTo>
                  <a:pt x="145795" y="51815"/>
                </a:lnTo>
                <a:lnTo>
                  <a:pt x="140715" y="49910"/>
                </a:lnTo>
                <a:lnTo>
                  <a:pt x="133603" y="42290"/>
                </a:lnTo>
                <a:lnTo>
                  <a:pt x="131825" y="37591"/>
                </a:lnTo>
                <a:lnTo>
                  <a:pt x="131825" y="26669"/>
                </a:lnTo>
                <a:lnTo>
                  <a:pt x="133603" y="21970"/>
                </a:lnTo>
                <a:lnTo>
                  <a:pt x="137159" y="18033"/>
                </a:lnTo>
                <a:lnTo>
                  <a:pt x="140715" y="14224"/>
                </a:lnTo>
                <a:lnTo>
                  <a:pt x="145795" y="12318"/>
                </a:lnTo>
                <a:lnTo>
                  <a:pt x="174246" y="12318"/>
                </a:lnTo>
                <a:lnTo>
                  <a:pt x="168401" y="6730"/>
                </a:lnTo>
                <a:lnTo>
                  <a:pt x="161162" y="3937"/>
                </a:lnTo>
                <a:close/>
              </a:path>
              <a:path w="337819" h="113664">
                <a:moveTo>
                  <a:pt x="174246" y="12318"/>
                </a:moveTo>
                <a:lnTo>
                  <a:pt x="159003" y="12318"/>
                </a:lnTo>
                <a:lnTo>
                  <a:pt x="164084" y="14224"/>
                </a:lnTo>
                <a:lnTo>
                  <a:pt x="171069" y="21970"/>
                </a:lnTo>
                <a:lnTo>
                  <a:pt x="172719" y="26669"/>
                </a:lnTo>
                <a:lnTo>
                  <a:pt x="172719" y="37591"/>
                </a:lnTo>
                <a:lnTo>
                  <a:pt x="171069" y="42290"/>
                </a:lnTo>
                <a:lnTo>
                  <a:pt x="167512" y="46100"/>
                </a:lnTo>
                <a:lnTo>
                  <a:pt x="164084" y="49910"/>
                </a:lnTo>
                <a:lnTo>
                  <a:pt x="159003" y="51815"/>
                </a:lnTo>
                <a:lnTo>
                  <a:pt x="174379" y="51815"/>
                </a:lnTo>
                <a:lnTo>
                  <a:pt x="179959" y="46481"/>
                </a:lnTo>
                <a:lnTo>
                  <a:pt x="182753" y="39877"/>
                </a:lnTo>
                <a:lnTo>
                  <a:pt x="182753" y="24383"/>
                </a:lnTo>
                <a:lnTo>
                  <a:pt x="179959" y="17779"/>
                </a:lnTo>
                <a:lnTo>
                  <a:pt x="174246" y="12318"/>
                </a:lnTo>
                <a:close/>
              </a:path>
              <a:path w="337819" h="113664">
                <a:moveTo>
                  <a:pt x="111378" y="88137"/>
                </a:moveTo>
                <a:lnTo>
                  <a:pt x="0" y="88137"/>
                </a:lnTo>
                <a:lnTo>
                  <a:pt x="0" y="96012"/>
                </a:lnTo>
                <a:lnTo>
                  <a:pt x="111378" y="96012"/>
                </a:lnTo>
                <a:lnTo>
                  <a:pt x="111378" y="88137"/>
                </a:lnTo>
                <a:close/>
              </a:path>
              <a:path w="337819" h="113664">
                <a:moveTo>
                  <a:pt x="60197" y="58419"/>
                </a:moveTo>
                <a:lnTo>
                  <a:pt x="50672" y="58419"/>
                </a:lnTo>
                <a:lnTo>
                  <a:pt x="50672" y="88137"/>
                </a:lnTo>
                <a:lnTo>
                  <a:pt x="60197" y="88137"/>
                </a:lnTo>
                <a:lnTo>
                  <a:pt x="60197" y="58419"/>
                </a:lnTo>
                <a:close/>
              </a:path>
              <a:path w="337819" h="113664">
                <a:moveTo>
                  <a:pt x="25145" y="6476"/>
                </a:moveTo>
                <a:lnTo>
                  <a:pt x="15747" y="6476"/>
                </a:lnTo>
                <a:lnTo>
                  <a:pt x="15747" y="58419"/>
                </a:lnTo>
                <a:lnTo>
                  <a:pt x="98170" y="58419"/>
                </a:lnTo>
                <a:lnTo>
                  <a:pt x="98170" y="50545"/>
                </a:lnTo>
                <a:lnTo>
                  <a:pt x="25145" y="50545"/>
                </a:lnTo>
                <a:lnTo>
                  <a:pt x="25145" y="6476"/>
                </a:lnTo>
                <a:close/>
              </a:path>
              <a:path w="337819" h="113664">
                <a:moveTo>
                  <a:pt x="335534" y="0"/>
                </a:moveTo>
                <a:lnTo>
                  <a:pt x="326135" y="0"/>
                </a:lnTo>
                <a:lnTo>
                  <a:pt x="326135" y="23875"/>
                </a:lnTo>
                <a:lnTo>
                  <a:pt x="300100" y="23875"/>
                </a:lnTo>
                <a:lnTo>
                  <a:pt x="300100" y="31876"/>
                </a:lnTo>
                <a:lnTo>
                  <a:pt x="326135" y="31876"/>
                </a:lnTo>
                <a:lnTo>
                  <a:pt x="326135" y="67437"/>
                </a:lnTo>
                <a:lnTo>
                  <a:pt x="335534" y="67437"/>
                </a:lnTo>
                <a:lnTo>
                  <a:pt x="335534" y="0"/>
                </a:lnTo>
                <a:close/>
              </a:path>
              <a:path w="337819" h="113664">
                <a:moveTo>
                  <a:pt x="278129" y="3428"/>
                </a:moveTo>
                <a:lnTo>
                  <a:pt x="268350" y="3428"/>
                </a:lnTo>
                <a:lnTo>
                  <a:pt x="268325" y="19303"/>
                </a:lnTo>
                <a:lnTo>
                  <a:pt x="267334" y="24256"/>
                </a:lnTo>
                <a:lnTo>
                  <a:pt x="242188" y="54737"/>
                </a:lnTo>
                <a:lnTo>
                  <a:pt x="235331" y="58419"/>
                </a:lnTo>
                <a:lnTo>
                  <a:pt x="242188" y="64515"/>
                </a:lnTo>
                <a:lnTo>
                  <a:pt x="261238" y="50037"/>
                </a:lnTo>
                <a:lnTo>
                  <a:pt x="264032" y="47370"/>
                </a:lnTo>
                <a:lnTo>
                  <a:pt x="266445" y="44322"/>
                </a:lnTo>
                <a:lnTo>
                  <a:pt x="270763" y="37972"/>
                </a:lnTo>
                <a:lnTo>
                  <a:pt x="272414" y="35051"/>
                </a:lnTo>
                <a:lnTo>
                  <a:pt x="273303" y="32130"/>
                </a:lnTo>
                <a:lnTo>
                  <a:pt x="282655" y="32130"/>
                </a:lnTo>
                <a:lnTo>
                  <a:pt x="280923" y="28320"/>
                </a:lnTo>
                <a:lnTo>
                  <a:pt x="279019" y="24256"/>
                </a:lnTo>
                <a:lnTo>
                  <a:pt x="278129" y="19303"/>
                </a:lnTo>
                <a:lnTo>
                  <a:pt x="278129" y="3428"/>
                </a:lnTo>
                <a:close/>
              </a:path>
              <a:path w="337819" h="113664">
                <a:moveTo>
                  <a:pt x="282655" y="32130"/>
                </a:moveTo>
                <a:lnTo>
                  <a:pt x="273303" y="32130"/>
                </a:lnTo>
                <a:lnTo>
                  <a:pt x="274447" y="34797"/>
                </a:lnTo>
                <a:lnTo>
                  <a:pt x="275970" y="37464"/>
                </a:lnTo>
                <a:lnTo>
                  <a:pt x="277875" y="40004"/>
                </a:lnTo>
                <a:lnTo>
                  <a:pt x="279653" y="42544"/>
                </a:lnTo>
                <a:lnTo>
                  <a:pt x="281939" y="45084"/>
                </a:lnTo>
                <a:lnTo>
                  <a:pt x="284606" y="47751"/>
                </a:lnTo>
                <a:lnTo>
                  <a:pt x="288035" y="51307"/>
                </a:lnTo>
                <a:lnTo>
                  <a:pt x="291846" y="54228"/>
                </a:lnTo>
                <a:lnTo>
                  <a:pt x="299973" y="59054"/>
                </a:lnTo>
                <a:lnTo>
                  <a:pt x="303148" y="60832"/>
                </a:lnTo>
                <a:lnTo>
                  <a:pt x="305434" y="61721"/>
                </a:lnTo>
                <a:lnTo>
                  <a:pt x="311530" y="54737"/>
                </a:lnTo>
                <a:lnTo>
                  <a:pt x="308228" y="53720"/>
                </a:lnTo>
                <a:lnTo>
                  <a:pt x="304418" y="51815"/>
                </a:lnTo>
                <a:lnTo>
                  <a:pt x="300228" y="49149"/>
                </a:lnTo>
                <a:lnTo>
                  <a:pt x="295909" y="46608"/>
                </a:lnTo>
                <a:lnTo>
                  <a:pt x="291846" y="43179"/>
                </a:lnTo>
                <a:lnTo>
                  <a:pt x="288162" y="39115"/>
                </a:lnTo>
                <a:lnTo>
                  <a:pt x="285241" y="36067"/>
                </a:lnTo>
                <a:lnTo>
                  <a:pt x="282828" y="32512"/>
                </a:lnTo>
                <a:lnTo>
                  <a:pt x="282655" y="3213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750314" y="3603497"/>
            <a:ext cx="279019" cy="12065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7958" y="385660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58240" y="3822446"/>
            <a:ext cx="1136751" cy="11391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166111" y="3821557"/>
            <a:ext cx="1047369" cy="11480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286505" y="3822953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8" y="86868"/>
                </a:moveTo>
                <a:lnTo>
                  <a:pt x="106299" y="86868"/>
                </a:lnTo>
                <a:lnTo>
                  <a:pt x="106299" y="94742"/>
                </a:lnTo>
                <a:lnTo>
                  <a:pt x="217678" y="94742"/>
                </a:lnTo>
                <a:lnTo>
                  <a:pt x="217678" y="86868"/>
                </a:lnTo>
                <a:close/>
              </a:path>
              <a:path w="321945" h="111760">
                <a:moveTo>
                  <a:pt x="90170" y="69596"/>
                </a:moveTo>
                <a:lnTo>
                  <a:pt x="12700" y="69596"/>
                </a:lnTo>
                <a:lnTo>
                  <a:pt x="12700" y="110109"/>
                </a:lnTo>
                <a:lnTo>
                  <a:pt x="90170" y="110109"/>
                </a:lnTo>
                <a:lnTo>
                  <a:pt x="90170" y="102235"/>
                </a:lnTo>
                <a:lnTo>
                  <a:pt x="22098" y="102235"/>
                </a:lnTo>
                <a:lnTo>
                  <a:pt x="22098" y="77470"/>
                </a:lnTo>
                <a:lnTo>
                  <a:pt x="90170" y="77470"/>
                </a:lnTo>
                <a:lnTo>
                  <a:pt x="90170" y="69596"/>
                </a:lnTo>
                <a:close/>
              </a:path>
              <a:path w="321945" h="111760">
                <a:moveTo>
                  <a:pt x="90170" y="77470"/>
                </a:moveTo>
                <a:lnTo>
                  <a:pt x="80518" y="77470"/>
                </a:lnTo>
                <a:lnTo>
                  <a:pt x="80518" y="102235"/>
                </a:lnTo>
                <a:lnTo>
                  <a:pt x="90170" y="102235"/>
                </a:lnTo>
                <a:lnTo>
                  <a:pt x="90170" y="77470"/>
                </a:lnTo>
                <a:close/>
              </a:path>
              <a:path w="321945" h="111760">
                <a:moveTo>
                  <a:pt x="321437" y="67183"/>
                </a:moveTo>
                <a:lnTo>
                  <a:pt x="311912" y="67183"/>
                </a:lnTo>
                <a:lnTo>
                  <a:pt x="311912" y="111251"/>
                </a:lnTo>
                <a:lnTo>
                  <a:pt x="321437" y="111251"/>
                </a:lnTo>
                <a:lnTo>
                  <a:pt x="321437" y="67183"/>
                </a:lnTo>
                <a:close/>
              </a:path>
              <a:path w="321945" h="111760">
                <a:moveTo>
                  <a:pt x="284480" y="14350"/>
                </a:moveTo>
                <a:lnTo>
                  <a:pt x="233299" y="14350"/>
                </a:lnTo>
                <a:lnTo>
                  <a:pt x="233299" y="86741"/>
                </a:lnTo>
                <a:lnTo>
                  <a:pt x="284480" y="86741"/>
                </a:lnTo>
                <a:lnTo>
                  <a:pt x="284480" y="78994"/>
                </a:lnTo>
                <a:lnTo>
                  <a:pt x="242697" y="78994"/>
                </a:lnTo>
                <a:lnTo>
                  <a:pt x="242697" y="22098"/>
                </a:lnTo>
                <a:lnTo>
                  <a:pt x="284480" y="22098"/>
                </a:lnTo>
                <a:lnTo>
                  <a:pt x="284480" y="14350"/>
                </a:lnTo>
                <a:close/>
              </a:path>
              <a:path w="321945" h="111760">
                <a:moveTo>
                  <a:pt x="284480" y="22098"/>
                </a:moveTo>
                <a:lnTo>
                  <a:pt x="275209" y="22098"/>
                </a:lnTo>
                <a:lnTo>
                  <a:pt x="275209" y="78994"/>
                </a:lnTo>
                <a:lnTo>
                  <a:pt x="284480" y="78994"/>
                </a:lnTo>
                <a:lnTo>
                  <a:pt x="284480" y="67183"/>
                </a:lnTo>
                <a:lnTo>
                  <a:pt x="321437" y="67183"/>
                </a:lnTo>
                <a:lnTo>
                  <a:pt x="321437" y="59436"/>
                </a:lnTo>
                <a:lnTo>
                  <a:pt x="284480" y="59436"/>
                </a:lnTo>
                <a:lnTo>
                  <a:pt x="284480" y="38735"/>
                </a:lnTo>
                <a:lnTo>
                  <a:pt x="321437" y="38735"/>
                </a:lnTo>
                <a:lnTo>
                  <a:pt x="321437" y="30861"/>
                </a:lnTo>
                <a:lnTo>
                  <a:pt x="284480" y="30861"/>
                </a:lnTo>
                <a:lnTo>
                  <a:pt x="284480" y="22098"/>
                </a:lnTo>
                <a:close/>
              </a:path>
              <a:path w="321945" h="111760">
                <a:moveTo>
                  <a:pt x="321437" y="38735"/>
                </a:moveTo>
                <a:lnTo>
                  <a:pt x="311912" y="38735"/>
                </a:lnTo>
                <a:lnTo>
                  <a:pt x="311912" y="59436"/>
                </a:lnTo>
                <a:lnTo>
                  <a:pt x="321437" y="59436"/>
                </a:lnTo>
                <a:lnTo>
                  <a:pt x="321437" y="38735"/>
                </a:lnTo>
                <a:close/>
              </a:path>
              <a:path w="321945" h="111760">
                <a:moveTo>
                  <a:pt x="321437" y="0"/>
                </a:moveTo>
                <a:lnTo>
                  <a:pt x="311912" y="0"/>
                </a:lnTo>
                <a:lnTo>
                  <a:pt x="311912" y="30861"/>
                </a:lnTo>
                <a:lnTo>
                  <a:pt x="321437" y="30861"/>
                </a:lnTo>
                <a:lnTo>
                  <a:pt x="321437" y="0"/>
                </a:lnTo>
                <a:close/>
              </a:path>
              <a:path w="321945" h="111760">
                <a:moveTo>
                  <a:pt x="162052" y="8509"/>
                </a:moveTo>
                <a:lnTo>
                  <a:pt x="124333" y="22351"/>
                </a:lnTo>
                <a:lnTo>
                  <a:pt x="120523" y="29083"/>
                </a:lnTo>
                <a:lnTo>
                  <a:pt x="120523" y="44958"/>
                </a:lnTo>
                <a:lnTo>
                  <a:pt x="153261" y="65135"/>
                </a:lnTo>
                <a:lnTo>
                  <a:pt x="162052" y="65659"/>
                </a:lnTo>
                <a:lnTo>
                  <a:pt x="170789" y="65135"/>
                </a:lnTo>
                <a:lnTo>
                  <a:pt x="178704" y="63563"/>
                </a:lnTo>
                <a:lnTo>
                  <a:pt x="185787" y="60944"/>
                </a:lnTo>
                <a:lnTo>
                  <a:pt x="192024" y="57276"/>
                </a:lnTo>
                <a:lnTo>
                  <a:pt x="192197" y="57150"/>
                </a:lnTo>
                <a:lnTo>
                  <a:pt x="153035" y="57150"/>
                </a:lnTo>
                <a:lnTo>
                  <a:pt x="145542" y="55245"/>
                </a:lnTo>
                <a:lnTo>
                  <a:pt x="139573" y="51562"/>
                </a:lnTo>
                <a:lnTo>
                  <a:pt x="133604" y="47751"/>
                </a:lnTo>
                <a:lnTo>
                  <a:pt x="130683" y="42925"/>
                </a:lnTo>
                <a:lnTo>
                  <a:pt x="130683" y="30861"/>
                </a:lnTo>
                <a:lnTo>
                  <a:pt x="133604" y="26035"/>
                </a:lnTo>
                <a:lnTo>
                  <a:pt x="139573" y="22351"/>
                </a:lnTo>
                <a:lnTo>
                  <a:pt x="145542" y="18796"/>
                </a:lnTo>
                <a:lnTo>
                  <a:pt x="153035" y="16891"/>
                </a:lnTo>
                <a:lnTo>
                  <a:pt x="192197" y="16891"/>
                </a:lnTo>
                <a:lnTo>
                  <a:pt x="192024" y="16763"/>
                </a:lnTo>
                <a:lnTo>
                  <a:pt x="185858" y="13170"/>
                </a:lnTo>
                <a:lnTo>
                  <a:pt x="178800" y="10588"/>
                </a:lnTo>
                <a:lnTo>
                  <a:pt x="170860" y="9030"/>
                </a:lnTo>
                <a:lnTo>
                  <a:pt x="162052" y="8509"/>
                </a:lnTo>
                <a:close/>
              </a:path>
              <a:path w="321945" h="111760">
                <a:moveTo>
                  <a:pt x="192197" y="16891"/>
                </a:moveTo>
                <a:lnTo>
                  <a:pt x="170815" y="16891"/>
                </a:lnTo>
                <a:lnTo>
                  <a:pt x="178308" y="18796"/>
                </a:lnTo>
                <a:lnTo>
                  <a:pt x="184277" y="22351"/>
                </a:lnTo>
                <a:lnTo>
                  <a:pt x="190373" y="25908"/>
                </a:lnTo>
                <a:lnTo>
                  <a:pt x="193421" y="30861"/>
                </a:lnTo>
                <a:lnTo>
                  <a:pt x="193421" y="42925"/>
                </a:lnTo>
                <a:lnTo>
                  <a:pt x="190373" y="47751"/>
                </a:lnTo>
                <a:lnTo>
                  <a:pt x="184277" y="51562"/>
                </a:lnTo>
                <a:lnTo>
                  <a:pt x="178181" y="55245"/>
                </a:lnTo>
                <a:lnTo>
                  <a:pt x="170815" y="57150"/>
                </a:lnTo>
                <a:lnTo>
                  <a:pt x="192197" y="57150"/>
                </a:lnTo>
                <a:lnTo>
                  <a:pt x="199644" y="51688"/>
                </a:lnTo>
                <a:lnTo>
                  <a:pt x="203454" y="44958"/>
                </a:lnTo>
                <a:lnTo>
                  <a:pt x="203454" y="29083"/>
                </a:lnTo>
                <a:lnTo>
                  <a:pt x="199644" y="22351"/>
                </a:lnTo>
                <a:lnTo>
                  <a:pt x="192197" y="16891"/>
                </a:lnTo>
                <a:close/>
              </a:path>
              <a:path w="321945" h="111760">
                <a:moveTo>
                  <a:pt x="90297" y="0"/>
                </a:moveTo>
                <a:lnTo>
                  <a:pt x="80899" y="0"/>
                </a:lnTo>
                <a:lnTo>
                  <a:pt x="80899" y="20828"/>
                </a:lnTo>
                <a:lnTo>
                  <a:pt x="45466" y="20828"/>
                </a:lnTo>
                <a:lnTo>
                  <a:pt x="45466" y="28829"/>
                </a:lnTo>
                <a:lnTo>
                  <a:pt x="80899" y="28829"/>
                </a:lnTo>
                <a:lnTo>
                  <a:pt x="80899" y="63500"/>
                </a:lnTo>
                <a:lnTo>
                  <a:pt x="90297" y="63500"/>
                </a:lnTo>
                <a:lnTo>
                  <a:pt x="90297" y="0"/>
                </a:lnTo>
                <a:close/>
              </a:path>
              <a:path w="321945" h="111760">
                <a:moveTo>
                  <a:pt x="9525" y="5587"/>
                </a:moveTo>
                <a:lnTo>
                  <a:pt x="0" y="5587"/>
                </a:lnTo>
                <a:lnTo>
                  <a:pt x="0" y="56642"/>
                </a:lnTo>
                <a:lnTo>
                  <a:pt x="18161" y="56642"/>
                </a:lnTo>
                <a:lnTo>
                  <a:pt x="24892" y="56515"/>
                </a:lnTo>
                <a:lnTo>
                  <a:pt x="39116" y="56007"/>
                </a:lnTo>
                <a:lnTo>
                  <a:pt x="46228" y="55499"/>
                </a:lnTo>
                <a:lnTo>
                  <a:pt x="52705" y="54610"/>
                </a:lnTo>
                <a:lnTo>
                  <a:pt x="59309" y="53848"/>
                </a:lnTo>
                <a:lnTo>
                  <a:pt x="64262" y="53086"/>
                </a:lnTo>
                <a:lnTo>
                  <a:pt x="67564" y="52324"/>
                </a:lnTo>
                <a:lnTo>
                  <a:pt x="67564" y="48768"/>
                </a:lnTo>
                <a:lnTo>
                  <a:pt x="9525" y="48768"/>
                </a:lnTo>
                <a:lnTo>
                  <a:pt x="9525" y="5587"/>
                </a:lnTo>
                <a:close/>
              </a:path>
              <a:path w="321945" h="111760">
                <a:moveTo>
                  <a:pt x="67564" y="44704"/>
                </a:moveTo>
                <a:lnTo>
                  <a:pt x="9525" y="48768"/>
                </a:lnTo>
                <a:lnTo>
                  <a:pt x="67564" y="48768"/>
                </a:lnTo>
                <a:lnTo>
                  <a:pt x="67564" y="4470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629025" y="3916553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462"/>
                </a:lnTo>
                <a:lnTo>
                  <a:pt x="253" y="18796"/>
                </a:lnTo>
                <a:lnTo>
                  <a:pt x="3555" y="22860"/>
                </a:lnTo>
                <a:lnTo>
                  <a:pt x="4699" y="22351"/>
                </a:lnTo>
                <a:lnTo>
                  <a:pt x="5969" y="21844"/>
                </a:lnTo>
                <a:lnTo>
                  <a:pt x="8762" y="20320"/>
                </a:lnTo>
                <a:lnTo>
                  <a:pt x="10033" y="19304"/>
                </a:lnTo>
                <a:lnTo>
                  <a:pt x="11175" y="17780"/>
                </a:lnTo>
                <a:lnTo>
                  <a:pt x="12319" y="16383"/>
                </a:lnTo>
                <a:lnTo>
                  <a:pt x="13208" y="14732"/>
                </a:lnTo>
                <a:lnTo>
                  <a:pt x="13588" y="13208"/>
                </a:lnTo>
                <a:lnTo>
                  <a:pt x="14097" y="11684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707638" y="3822953"/>
            <a:ext cx="218312" cy="11125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987546" y="3822953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8"/>
                </a:moveTo>
                <a:lnTo>
                  <a:pt x="49393" y="70739"/>
                </a:lnTo>
                <a:lnTo>
                  <a:pt x="41163" y="71882"/>
                </a:lnTo>
                <a:lnTo>
                  <a:pt x="34101" y="73787"/>
                </a:lnTo>
                <a:lnTo>
                  <a:pt x="28193" y="76454"/>
                </a:lnTo>
                <a:lnTo>
                  <a:pt x="21208" y="80518"/>
                </a:lnTo>
                <a:lnTo>
                  <a:pt x="17652" y="85725"/>
                </a:lnTo>
                <a:lnTo>
                  <a:pt x="17652" y="98171"/>
                </a:lnTo>
                <a:lnTo>
                  <a:pt x="58800" y="113411"/>
                </a:lnTo>
                <a:lnTo>
                  <a:pt x="68208" y="113031"/>
                </a:lnTo>
                <a:lnTo>
                  <a:pt x="76438" y="111902"/>
                </a:lnTo>
                <a:lnTo>
                  <a:pt x="83500" y="110035"/>
                </a:lnTo>
                <a:lnTo>
                  <a:pt x="89407" y="107442"/>
                </a:lnTo>
                <a:lnTo>
                  <a:pt x="92027" y="105918"/>
                </a:lnTo>
                <a:lnTo>
                  <a:pt x="49656" y="105918"/>
                </a:lnTo>
                <a:lnTo>
                  <a:pt x="42163" y="104648"/>
                </a:lnTo>
                <a:lnTo>
                  <a:pt x="36449" y="102108"/>
                </a:lnTo>
                <a:lnTo>
                  <a:pt x="30606" y="99695"/>
                </a:lnTo>
                <a:lnTo>
                  <a:pt x="27686" y="96266"/>
                </a:lnTo>
                <a:lnTo>
                  <a:pt x="27686" y="87757"/>
                </a:lnTo>
                <a:lnTo>
                  <a:pt x="30606" y="84200"/>
                </a:lnTo>
                <a:lnTo>
                  <a:pt x="36449" y="81787"/>
                </a:lnTo>
                <a:lnTo>
                  <a:pt x="42163" y="79248"/>
                </a:lnTo>
                <a:lnTo>
                  <a:pt x="49656" y="78105"/>
                </a:lnTo>
                <a:lnTo>
                  <a:pt x="92245" y="78105"/>
                </a:lnTo>
                <a:lnTo>
                  <a:pt x="89407" y="76454"/>
                </a:lnTo>
                <a:lnTo>
                  <a:pt x="83500" y="73787"/>
                </a:lnTo>
                <a:lnTo>
                  <a:pt x="76438" y="71882"/>
                </a:lnTo>
                <a:lnTo>
                  <a:pt x="68208" y="70739"/>
                </a:lnTo>
                <a:lnTo>
                  <a:pt x="58800" y="70358"/>
                </a:lnTo>
                <a:close/>
              </a:path>
              <a:path w="334645" h="113664">
                <a:moveTo>
                  <a:pt x="92245" y="78105"/>
                </a:moveTo>
                <a:lnTo>
                  <a:pt x="67817" y="78105"/>
                </a:lnTo>
                <a:lnTo>
                  <a:pt x="75311" y="79248"/>
                </a:lnTo>
                <a:lnTo>
                  <a:pt x="81152" y="81787"/>
                </a:lnTo>
                <a:lnTo>
                  <a:pt x="86867" y="84200"/>
                </a:lnTo>
                <a:lnTo>
                  <a:pt x="89788" y="87757"/>
                </a:lnTo>
                <a:lnTo>
                  <a:pt x="89788" y="96266"/>
                </a:lnTo>
                <a:lnTo>
                  <a:pt x="86867" y="99695"/>
                </a:lnTo>
                <a:lnTo>
                  <a:pt x="81152" y="102108"/>
                </a:lnTo>
                <a:lnTo>
                  <a:pt x="75311" y="104648"/>
                </a:lnTo>
                <a:lnTo>
                  <a:pt x="67817" y="105918"/>
                </a:lnTo>
                <a:lnTo>
                  <a:pt x="92027" y="105918"/>
                </a:lnTo>
                <a:lnTo>
                  <a:pt x="96392" y="103378"/>
                </a:lnTo>
                <a:lnTo>
                  <a:pt x="99949" y="98171"/>
                </a:lnTo>
                <a:lnTo>
                  <a:pt x="99949" y="85725"/>
                </a:lnTo>
                <a:lnTo>
                  <a:pt x="96392" y="80518"/>
                </a:lnTo>
                <a:lnTo>
                  <a:pt x="92245" y="78105"/>
                </a:lnTo>
                <a:close/>
              </a:path>
              <a:path w="334645" h="113664">
                <a:moveTo>
                  <a:pt x="263398" y="74168"/>
                </a:moveTo>
                <a:lnTo>
                  <a:pt x="254000" y="74168"/>
                </a:lnTo>
                <a:lnTo>
                  <a:pt x="254000" y="108838"/>
                </a:lnTo>
                <a:lnTo>
                  <a:pt x="334644" y="108838"/>
                </a:lnTo>
                <a:lnTo>
                  <a:pt x="334644" y="101092"/>
                </a:lnTo>
                <a:lnTo>
                  <a:pt x="263398" y="101092"/>
                </a:lnTo>
                <a:lnTo>
                  <a:pt x="263398" y="74168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772"/>
                </a:lnTo>
                <a:lnTo>
                  <a:pt x="331724" y="80772"/>
                </a:lnTo>
                <a:lnTo>
                  <a:pt x="331724" y="0"/>
                </a:lnTo>
                <a:close/>
              </a:path>
              <a:path w="334645" h="113664">
                <a:moveTo>
                  <a:pt x="275081" y="3937"/>
                </a:moveTo>
                <a:lnTo>
                  <a:pt x="257301" y="3937"/>
                </a:lnTo>
                <a:lnTo>
                  <a:pt x="249936" y="6731"/>
                </a:lnTo>
                <a:lnTo>
                  <a:pt x="244093" y="12319"/>
                </a:lnTo>
                <a:lnTo>
                  <a:pt x="238632" y="17780"/>
                </a:lnTo>
                <a:lnTo>
                  <a:pt x="235712" y="24384"/>
                </a:lnTo>
                <a:lnTo>
                  <a:pt x="235712" y="39878"/>
                </a:lnTo>
                <a:lnTo>
                  <a:pt x="238632" y="46482"/>
                </a:lnTo>
                <a:lnTo>
                  <a:pt x="244220" y="52070"/>
                </a:lnTo>
                <a:lnTo>
                  <a:pt x="249936" y="57531"/>
                </a:lnTo>
                <a:lnTo>
                  <a:pt x="257301" y="60325"/>
                </a:lnTo>
                <a:lnTo>
                  <a:pt x="275081" y="60325"/>
                </a:lnTo>
                <a:lnTo>
                  <a:pt x="282320" y="57531"/>
                </a:lnTo>
                <a:lnTo>
                  <a:pt x="288298" y="51816"/>
                </a:lnTo>
                <a:lnTo>
                  <a:pt x="259714" y="51816"/>
                </a:lnTo>
                <a:lnTo>
                  <a:pt x="254634" y="49911"/>
                </a:lnTo>
                <a:lnTo>
                  <a:pt x="247523" y="42291"/>
                </a:lnTo>
                <a:lnTo>
                  <a:pt x="245744" y="37592"/>
                </a:lnTo>
                <a:lnTo>
                  <a:pt x="245744" y="26670"/>
                </a:lnTo>
                <a:lnTo>
                  <a:pt x="247523" y="21971"/>
                </a:lnTo>
                <a:lnTo>
                  <a:pt x="251078" y="18034"/>
                </a:lnTo>
                <a:lnTo>
                  <a:pt x="254634" y="14224"/>
                </a:lnTo>
                <a:lnTo>
                  <a:pt x="259714" y="12319"/>
                </a:lnTo>
                <a:lnTo>
                  <a:pt x="288165" y="12319"/>
                </a:lnTo>
                <a:lnTo>
                  <a:pt x="282320" y="6731"/>
                </a:lnTo>
                <a:lnTo>
                  <a:pt x="275081" y="3937"/>
                </a:lnTo>
                <a:close/>
              </a:path>
              <a:path w="334645" h="113664">
                <a:moveTo>
                  <a:pt x="288165" y="12319"/>
                </a:moveTo>
                <a:lnTo>
                  <a:pt x="272923" y="12319"/>
                </a:lnTo>
                <a:lnTo>
                  <a:pt x="278002" y="14224"/>
                </a:lnTo>
                <a:lnTo>
                  <a:pt x="284988" y="21971"/>
                </a:lnTo>
                <a:lnTo>
                  <a:pt x="286638" y="26670"/>
                </a:lnTo>
                <a:lnTo>
                  <a:pt x="286638" y="37592"/>
                </a:lnTo>
                <a:lnTo>
                  <a:pt x="284988" y="42291"/>
                </a:lnTo>
                <a:lnTo>
                  <a:pt x="281431" y="46100"/>
                </a:lnTo>
                <a:lnTo>
                  <a:pt x="278002" y="49911"/>
                </a:lnTo>
                <a:lnTo>
                  <a:pt x="272923" y="51816"/>
                </a:lnTo>
                <a:lnTo>
                  <a:pt x="288298" y="51816"/>
                </a:lnTo>
                <a:lnTo>
                  <a:pt x="293877" y="46482"/>
                </a:lnTo>
                <a:lnTo>
                  <a:pt x="296671" y="39878"/>
                </a:lnTo>
                <a:lnTo>
                  <a:pt x="296671" y="24384"/>
                </a:lnTo>
                <a:lnTo>
                  <a:pt x="293877" y="17780"/>
                </a:lnTo>
                <a:lnTo>
                  <a:pt x="288165" y="12319"/>
                </a:lnTo>
                <a:close/>
              </a:path>
              <a:path w="334645" h="113664">
                <a:moveTo>
                  <a:pt x="151383" y="10795"/>
                </a:moveTo>
                <a:lnTo>
                  <a:pt x="136651" y="10795"/>
                </a:lnTo>
                <a:lnTo>
                  <a:pt x="130555" y="14350"/>
                </a:lnTo>
                <a:lnTo>
                  <a:pt x="118490" y="51181"/>
                </a:lnTo>
                <a:lnTo>
                  <a:pt x="118942" y="60071"/>
                </a:lnTo>
                <a:lnTo>
                  <a:pt x="136651" y="91567"/>
                </a:lnTo>
                <a:lnTo>
                  <a:pt x="151383" y="91567"/>
                </a:lnTo>
                <a:lnTo>
                  <a:pt x="157606" y="88011"/>
                </a:lnTo>
                <a:lnTo>
                  <a:pt x="160822" y="83058"/>
                </a:lnTo>
                <a:lnTo>
                  <a:pt x="138937" y="83058"/>
                </a:lnTo>
                <a:lnTo>
                  <a:pt x="135127" y="80010"/>
                </a:lnTo>
                <a:lnTo>
                  <a:pt x="129612" y="67976"/>
                </a:lnTo>
                <a:lnTo>
                  <a:pt x="129516" y="67691"/>
                </a:lnTo>
                <a:lnTo>
                  <a:pt x="128142" y="60198"/>
                </a:lnTo>
                <a:lnTo>
                  <a:pt x="128142" y="42037"/>
                </a:lnTo>
                <a:lnTo>
                  <a:pt x="129539" y="34544"/>
                </a:lnTo>
                <a:lnTo>
                  <a:pt x="132333" y="28321"/>
                </a:lnTo>
                <a:lnTo>
                  <a:pt x="135127" y="22225"/>
                </a:lnTo>
                <a:lnTo>
                  <a:pt x="138937" y="19050"/>
                </a:lnTo>
                <a:lnTo>
                  <a:pt x="160657" y="19050"/>
                </a:lnTo>
                <a:lnTo>
                  <a:pt x="157606" y="14350"/>
                </a:lnTo>
                <a:lnTo>
                  <a:pt x="151383" y="10795"/>
                </a:lnTo>
                <a:close/>
              </a:path>
              <a:path w="334645" h="113664">
                <a:moveTo>
                  <a:pt x="160657" y="19050"/>
                </a:moveTo>
                <a:lnTo>
                  <a:pt x="148970" y="19050"/>
                </a:lnTo>
                <a:lnTo>
                  <a:pt x="152780" y="22225"/>
                </a:lnTo>
                <a:lnTo>
                  <a:pt x="155575" y="28321"/>
                </a:lnTo>
                <a:lnTo>
                  <a:pt x="158368" y="34544"/>
                </a:lnTo>
                <a:lnTo>
                  <a:pt x="159765" y="42037"/>
                </a:lnTo>
                <a:lnTo>
                  <a:pt x="159742" y="60198"/>
                </a:lnTo>
                <a:lnTo>
                  <a:pt x="158368" y="67691"/>
                </a:lnTo>
                <a:lnTo>
                  <a:pt x="155575" y="73913"/>
                </a:lnTo>
                <a:lnTo>
                  <a:pt x="152780" y="80010"/>
                </a:lnTo>
                <a:lnTo>
                  <a:pt x="148970" y="83058"/>
                </a:lnTo>
                <a:lnTo>
                  <a:pt x="160822" y="83058"/>
                </a:lnTo>
                <a:lnTo>
                  <a:pt x="169417" y="51181"/>
                </a:lnTo>
                <a:lnTo>
                  <a:pt x="168967" y="42271"/>
                </a:lnTo>
                <a:lnTo>
                  <a:pt x="167624" y="34385"/>
                </a:lnTo>
                <a:lnTo>
                  <a:pt x="165399" y="27499"/>
                </a:lnTo>
                <a:lnTo>
                  <a:pt x="162305" y="21590"/>
                </a:lnTo>
                <a:lnTo>
                  <a:pt x="160657" y="19050"/>
                </a:lnTo>
                <a:close/>
              </a:path>
              <a:path w="334645" h="113664">
                <a:moveTo>
                  <a:pt x="42290" y="15367"/>
                </a:moveTo>
                <a:lnTo>
                  <a:pt x="32384" y="15367"/>
                </a:lnTo>
                <a:lnTo>
                  <a:pt x="32257" y="22987"/>
                </a:lnTo>
                <a:lnTo>
                  <a:pt x="31241" y="27432"/>
                </a:lnTo>
                <a:lnTo>
                  <a:pt x="29209" y="31496"/>
                </a:lnTo>
                <a:lnTo>
                  <a:pt x="27304" y="35433"/>
                </a:lnTo>
                <a:lnTo>
                  <a:pt x="25018" y="38735"/>
                </a:lnTo>
                <a:lnTo>
                  <a:pt x="0" y="56387"/>
                </a:lnTo>
                <a:lnTo>
                  <a:pt x="6603" y="62992"/>
                </a:lnTo>
                <a:lnTo>
                  <a:pt x="25018" y="50926"/>
                </a:lnTo>
                <a:lnTo>
                  <a:pt x="28066" y="48133"/>
                </a:lnTo>
                <a:lnTo>
                  <a:pt x="37337" y="35179"/>
                </a:lnTo>
                <a:lnTo>
                  <a:pt x="47468" y="35179"/>
                </a:lnTo>
                <a:lnTo>
                  <a:pt x="47116" y="34671"/>
                </a:lnTo>
                <a:lnTo>
                  <a:pt x="45212" y="30861"/>
                </a:lnTo>
                <a:lnTo>
                  <a:pt x="43433" y="27050"/>
                </a:lnTo>
                <a:lnTo>
                  <a:pt x="42417" y="22860"/>
                </a:lnTo>
                <a:lnTo>
                  <a:pt x="42290" y="15367"/>
                </a:lnTo>
                <a:close/>
              </a:path>
              <a:path w="334645" h="113664">
                <a:moveTo>
                  <a:pt x="47468" y="35179"/>
                </a:moveTo>
                <a:lnTo>
                  <a:pt x="37337" y="35179"/>
                </a:lnTo>
                <a:lnTo>
                  <a:pt x="38734" y="37719"/>
                </a:lnTo>
                <a:lnTo>
                  <a:pt x="40258" y="40132"/>
                </a:lnTo>
                <a:lnTo>
                  <a:pt x="43561" y="44196"/>
                </a:lnTo>
                <a:lnTo>
                  <a:pt x="45846" y="46609"/>
                </a:lnTo>
                <a:lnTo>
                  <a:pt x="48767" y="49275"/>
                </a:lnTo>
                <a:lnTo>
                  <a:pt x="52196" y="52450"/>
                </a:lnTo>
                <a:lnTo>
                  <a:pt x="55879" y="54863"/>
                </a:lnTo>
                <a:lnTo>
                  <a:pt x="59689" y="56642"/>
                </a:lnTo>
                <a:lnTo>
                  <a:pt x="66166" y="59436"/>
                </a:lnTo>
                <a:lnTo>
                  <a:pt x="67690" y="59944"/>
                </a:lnTo>
                <a:lnTo>
                  <a:pt x="73278" y="52832"/>
                </a:lnTo>
                <a:lnTo>
                  <a:pt x="71119" y="52197"/>
                </a:lnTo>
                <a:lnTo>
                  <a:pt x="67944" y="50800"/>
                </a:lnTo>
                <a:lnTo>
                  <a:pt x="63626" y="48641"/>
                </a:lnTo>
                <a:lnTo>
                  <a:pt x="59308" y="46609"/>
                </a:lnTo>
                <a:lnTo>
                  <a:pt x="55371" y="43942"/>
                </a:lnTo>
                <a:lnTo>
                  <a:pt x="49402" y="37973"/>
                </a:lnTo>
                <a:lnTo>
                  <a:pt x="47468" y="35179"/>
                </a:lnTo>
                <a:close/>
              </a:path>
              <a:path w="334645" h="113664">
                <a:moveTo>
                  <a:pt x="67563" y="7620"/>
                </a:moveTo>
                <a:lnTo>
                  <a:pt x="7365" y="7620"/>
                </a:lnTo>
                <a:lnTo>
                  <a:pt x="7365" y="15367"/>
                </a:lnTo>
                <a:lnTo>
                  <a:pt x="67563" y="15367"/>
                </a:lnTo>
                <a:lnTo>
                  <a:pt x="67563" y="7620"/>
                </a:lnTo>
                <a:close/>
              </a:path>
              <a:path w="334645" h="113664">
                <a:moveTo>
                  <a:pt x="215773" y="53340"/>
                </a:moveTo>
                <a:lnTo>
                  <a:pt x="206501" y="53340"/>
                </a:lnTo>
                <a:lnTo>
                  <a:pt x="206501" y="111251"/>
                </a:lnTo>
                <a:lnTo>
                  <a:pt x="215773" y="111251"/>
                </a:lnTo>
                <a:lnTo>
                  <a:pt x="215773" y="53340"/>
                </a:lnTo>
                <a:close/>
              </a:path>
              <a:path w="334645" h="113664">
                <a:moveTo>
                  <a:pt x="190753" y="2540"/>
                </a:moveTo>
                <a:lnTo>
                  <a:pt x="181482" y="2540"/>
                </a:lnTo>
                <a:lnTo>
                  <a:pt x="181482" y="106299"/>
                </a:lnTo>
                <a:lnTo>
                  <a:pt x="190753" y="106299"/>
                </a:lnTo>
                <a:lnTo>
                  <a:pt x="190753" y="53340"/>
                </a:lnTo>
                <a:lnTo>
                  <a:pt x="215773" y="53340"/>
                </a:lnTo>
                <a:lnTo>
                  <a:pt x="215773" y="44958"/>
                </a:lnTo>
                <a:lnTo>
                  <a:pt x="190753" y="44958"/>
                </a:lnTo>
                <a:lnTo>
                  <a:pt x="190753" y="2540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1" y="0"/>
                </a:lnTo>
                <a:lnTo>
                  <a:pt x="206501" y="44958"/>
                </a:lnTo>
                <a:lnTo>
                  <a:pt x="215773" y="44958"/>
                </a:lnTo>
                <a:lnTo>
                  <a:pt x="215773" y="0"/>
                </a:lnTo>
                <a:close/>
              </a:path>
              <a:path w="334645" h="113664">
                <a:moveTo>
                  <a:pt x="96392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2" y="67945"/>
                </a:lnTo>
                <a:lnTo>
                  <a:pt x="96392" y="35051"/>
                </a:lnTo>
                <a:lnTo>
                  <a:pt x="113411" y="35051"/>
                </a:lnTo>
                <a:lnTo>
                  <a:pt x="113411" y="26924"/>
                </a:lnTo>
                <a:lnTo>
                  <a:pt x="96392" y="26924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386071" y="3830446"/>
            <a:ext cx="201675" cy="9461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604384" y="3822953"/>
            <a:ext cx="327660" cy="113664"/>
          </a:xfrm>
          <a:custGeom>
            <a:avLst/>
            <a:gdLst/>
            <a:ahLst/>
            <a:cxnLst/>
            <a:rect l="l" t="t" r="r" b="b"/>
            <a:pathLst>
              <a:path w="327660" h="113664">
                <a:moveTo>
                  <a:pt x="168655" y="69596"/>
                </a:moveTo>
                <a:lnTo>
                  <a:pt x="159154" y="69978"/>
                </a:lnTo>
                <a:lnTo>
                  <a:pt x="150844" y="71135"/>
                </a:lnTo>
                <a:lnTo>
                  <a:pt x="143724" y="73078"/>
                </a:lnTo>
                <a:lnTo>
                  <a:pt x="137794" y="75819"/>
                </a:lnTo>
                <a:lnTo>
                  <a:pt x="130682" y="79883"/>
                </a:lnTo>
                <a:lnTo>
                  <a:pt x="127126" y="85217"/>
                </a:lnTo>
                <a:lnTo>
                  <a:pt x="127126" y="98044"/>
                </a:lnTo>
                <a:lnTo>
                  <a:pt x="168655" y="113411"/>
                </a:lnTo>
                <a:lnTo>
                  <a:pt x="178228" y="113030"/>
                </a:lnTo>
                <a:lnTo>
                  <a:pt x="186562" y="111887"/>
                </a:lnTo>
                <a:lnTo>
                  <a:pt x="193659" y="109982"/>
                </a:lnTo>
                <a:lnTo>
                  <a:pt x="199516" y="107315"/>
                </a:lnTo>
                <a:lnTo>
                  <a:pt x="202183" y="105791"/>
                </a:lnTo>
                <a:lnTo>
                  <a:pt x="159257" y="105791"/>
                </a:lnTo>
                <a:lnTo>
                  <a:pt x="151637" y="104521"/>
                </a:lnTo>
                <a:lnTo>
                  <a:pt x="139826" y="99441"/>
                </a:lnTo>
                <a:lnTo>
                  <a:pt x="136905" y="96012"/>
                </a:lnTo>
                <a:lnTo>
                  <a:pt x="136905" y="86995"/>
                </a:lnTo>
                <a:lnTo>
                  <a:pt x="139826" y="83566"/>
                </a:lnTo>
                <a:lnTo>
                  <a:pt x="145795" y="81025"/>
                </a:lnTo>
                <a:lnTo>
                  <a:pt x="151637" y="78612"/>
                </a:lnTo>
                <a:lnTo>
                  <a:pt x="159257" y="77470"/>
                </a:lnTo>
                <a:lnTo>
                  <a:pt x="202406" y="77470"/>
                </a:lnTo>
                <a:lnTo>
                  <a:pt x="199516" y="75819"/>
                </a:lnTo>
                <a:lnTo>
                  <a:pt x="193659" y="73078"/>
                </a:lnTo>
                <a:lnTo>
                  <a:pt x="186562" y="71135"/>
                </a:lnTo>
                <a:lnTo>
                  <a:pt x="178228" y="69978"/>
                </a:lnTo>
                <a:lnTo>
                  <a:pt x="168655" y="69596"/>
                </a:lnTo>
                <a:close/>
              </a:path>
              <a:path w="327660" h="113664">
                <a:moveTo>
                  <a:pt x="202406" y="77470"/>
                </a:moveTo>
                <a:lnTo>
                  <a:pt x="177926" y="77470"/>
                </a:lnTo>
                <a:lnTo>
                  <a:pt x="185547" y="78612"/>
                </a:lnTo>
                <a:lnTo>
                  <a:pt x="197357" y="83693"/>
                </a:lnTo>
                <a:lnTo>
                  <a:pt x="200170" y="86995"/>
                </a:lnTo>
                <a:lnTo>
                  <a:pt x="200278" y="96012"/>
                </a:lnTo>
                <a:lnTo>
                  <a:pt x="197357" y="99441"/>
                </a:lnTo>
                <a:lnTo>
                  <a:pt x="185547" y="104521"/>
                </a:lnTo>
                <a:lnTo>
                  <a:pt x="177926" y="105791"/>
                </a:lnTo>
                <a:lnTo>
                  <a:pt x="202183" y="105791"/>
                </a:lnTo>
                <a:lnTo>
                  <a:pt x="206628" y="103250"/>
                </a:lnTo>
                <a:lnTo>
                  <a:pt x="210185" y="98044"/>
                </a:lnTo>
                <a:lnTo>
                  <a:pt x="210185" y="85217"/>
                </a:lnTo>
                <a:lnTo>
                  <a:pt x="206628" y="79883"/>
                </a:lnTo>
                <a:lnTo>
                  <a:pt x="202406" y="77470"/>
                </a:lnTo>
                <a:close/>
              </a:path>
              <a:path w="327660" h="113664">
                <a:moveTo>
                  <a:pt x="313309" y="76962"/>
                </a:moveTo>
                <a:lnTo>
                  <a:pt x="266573" y="79501"/>
                </a:lnTo>
                <a:lnTo>
                  <a:pt x="229742" y="79629"/>
                </a:lnTo>
                <a:lnTo>
                  <a:pt x="229742" y="87630"/>
                </a:lnTo>
                <a:lnTo>
                  <a:pt x="271994" y="87362"/>
                </a:lnTo>
                <a:lnTo>
                  <a:pt x="313309" y="84962"/>
                </a:lnTo>
                <a:lnTo>
                  <a:pt x="313309" y="76962"/>
                </a:lnTo>
                <a:close/>
              </a:path>
              <a:path w="327660" h="113664">
                <a:moveTo>
                  <a:pt x="21843" y="74041"/>
                </a:moveTo>
                <a:lnTo>
                  <a:pt x="12445" y="74041"/>
                </a:lnTo>
                <a:lnTo>
                  <a:pt x="12445" y="108838"/>
                </a:lnTo>
                <a:lnTo>
                  <a:pt x="91820" y="108838"/>
                </a:lnTo>
                <a:lnTo>
                  <a:pt x="91820" y="101092"/>
                </a:lnTo>
                <a:lnTo>
                  <a:pt x="21843" y="101092"/>
                </a:lnTo>
                <a:lnTo>
                  <a:pt x="21843" y="74041"/>
                </a:lnTo>
                <a:close/>
              </a:path>
              <a:path w="327660" h="113664">
                <a:moveTo>
                  <a:pt x="87375" y="0"/>
                </a:moveTo>
                <a:lnTo>
                  <a:pt x="78104" y="0"/>
                </a:lnTo>
                <a:lnTo>
                  <a:pt x="78104" y="80772"/>
                </a:lnTo>
                <a:lnTo>
                  <a:pt x="87375" y="80772"/>
                </a:lnTo>
                <a:lnTo>
                  <a:pt x="87375" y="40005"/>
                </a:lnTo>
                <a:lnTo>
                  <a:pt x="104266" y="40005"/>
                </a:lnTo>
                <a:lnTo>
                  <a:pt x="104266" y="31876"/>
                </a:lnTo>
                <a:lnTo>
                  <a:pt x="87375" y="31876"/>
                </a:lnTo>
                <a:lnTo>
                  <a:pt x="87375" y="0"/>
                </a:lnTo>
                <a:close/>
              </a:path>
              <a:path w="327660" h="113664">
                <a:moveTo>
                  <a:pt x="53466" y="8128"/>
                </a:moveTo>
                <a:lnTo>
                  <a:pt x="0" y="8128"/>
                </a:lnTo>
                <a:lnTo>
                  <a:pt x="0" y="59817"/>
                </a:lnTo>
                <a:lnTo>
                  <a:pt x="53466" y="59817"/>
                </a:lnTo>
                <a:lnTo>
                  <a:pt x="53466" y="52070"/>
                </a:lnTo>
                <a:lnTo>
                  <a:pt x="9398" y="52070"/>
                </a:lnTo>
                <a:lnTo>
                  <a:pt x="9398" y="15875"/>
                </a:lnTo>
                <a:lnTo>
                  <a:pt x="53466" y="15875"/>
                </a:lnTo>
                <a:lnTo>
                  <a:pt x="53466" y="8128"/>
                </a:lnTo>
                <a:close/>
              </a:path>
              <a:path w="327660" h="113664">
                <a:moveTo>
                  <a:pt x="53466" y="15875"/>
                </a:moveTo>
                <a:lnTo>
                  <a:pt x="44195" y="15875"/>
                </a:lnTo>
                <a:lnTo>
                  <a:pt x="44195" y="52070"/>
                </a:lnTo>
                <a:lnTo>
                  <a:pt x="53466" y="52070"/>
                </a:lnTo>
                <a:lnTo>
                  <a:pt x="53466" y="15875"/>
                </a:lnTo>
                <a:close/>
              </a:path>
              <a:path w="327660" h="113664">
                <a:moveTo>
                  <a:pt x="208787" y="45593"/>
                </a:moveTo>
                <a:lnTo>
                  <a:pt x="199389" y="45593"/>
                </a:lnTo>
                <a:lnTo>
                  <a:pt x="199389" y="68453"/>
                </a:lnTo>
                <a:lnTo>
                  <a:pt x="208787" y="68453"/>
                </a:lnTo>
                <a:lnTo>
                  <a:pt x="208787" y="45593"/>
                </a:lnTo>
                <a:close/>
              </a:path>
              <a:path w="327660" h="113664">
                <a:moveTo>
                  <a:pt x="170561" y="8128"/>
                </a:moveTo>
                <a:lnTo>
                  <a:pt x="117728" y="8128"/>
                </a:lnTo>
                <a:lnTo>
                  <a:pt x="117728" y="56515"/>
                </a:lnTo>
                <a:lnTo>
                  <a:pt x="170561" y="56515"/>
                </a:lnTo>
                <a:lnTo>
                  <a:pt x="170561" y="48641"/>
                </a:lnTo>
                <a:lnTo>
                  <a:pt x="127126" y="48641"/>
                </a:lnTo>
                <a:lnTo>
                  <a:pt x="127126" y="15875"/>
                </a:lnTo>
                <a:lnTo>
                  <a:pt x="170561" y="15875"/>
                </a:lnTo>
                <a:lnTo>
                  <a:pt x="170561" y="8128"/>
                </a:lnTo>
                <a:close/>
              </a:path>
              <a:path w="327660" h="113664">
                <a:moveTo>
                  <a:pt x="170561" y="15875"/>
                </a:moveTo>
                <a:lnTo>
                  <a:pt x="161289" y="15875"/>
                </a:lnTo>
                <a:lnTo>
                  <a:pt x="161289" y="48641"/>
                </a:lnTo>
                <a:lnTo>
                  <a:pt x="170561" y="48641"/>
                </a:lnTo>
                <a:lnTo>
                  <a:pt x="170561" y="45593"/>
                </a:lnTo>
                <a:lnTo>
                  <a:pt x="208787" y="45593"/>
                </a:lnTo>
                <a:lnTo>
                  <a:pt x="208787" y="37973"/>
                </a:lnTo>
                <a:lnTo>
                  <a:pt x="170561" y="37973"/>
                </a:lnTo>
                <a:lnTo>
                  <a:pt x="170561" y="24765"/>
                </a:lnTo>
                <a:lnTo>
                  <a:pt x="208787" y="24765"/>
                </a:lnTo>
                <a:lnTo>
                  <a:pt x="208787" y="17145"/>
                </a:lnTo>
                <a:lnTo>
                  <a:pt x="170561" y="17145"/>
                </a:lnTo>
                <a:lnTo>
                  <a:pt x="170561" y="15875"/>
                </a:lnTo>
                <a:close/>
              </a:path>
              <a:path w="327660" h="113664">
                <a:moveTo>
                  <a:pt x="208787" y="24765"/>
                </a:moveTo>
                <a:lnTo>
                  <a:pt x="199389" y="24765"/>
                </a:lnTo>
                <a:lnTo>
                  <a:pt x="199389" y="37973"/>
                </a:lnTo>
                <a:lnTo>
                  <a:pt x="208787" y="37973"/>
                </a:lnTo>
                <a:lnTo>
                  <a:pt x="208787" y="24765"/>
                </a:lnTo>
                <a:close/>
              </a:path>
              <a:path w="327660" h="113664">
                <a:moveTo>
                  <a:pt x="208787" y="0"/>
                </a:moveTo>
                <a:lnTo>
                  <a:pt x="199389" y="0"/>
                </a:lnTo>
                <a:lnTo>
                  <a:pt x="199389" y="17145"/>
                </a:lnTo>
                <a:lnTo>
                  <a:pt x="208787" y="17145"/>
                </a:lnTo>
                <a:lnTo>
                  <a:pt x="208787" y="0"/>
                </a:lnTo>
                <a:close/>
              </a:path>
              <a:path w="327660" h="113664">
                <a:moveTo>
                  <a:pt x="276605" y="7366"/>
                </a:moveTo>
                <a:lnTo>
                  <a:pt x="258572" y="7366"/>
                </a:lnTo>
                <a:lnTo>
                  <a:pt x="251205" y="10033"/>
                </a:lnTo>
                <a:lnTo>
                  <a:pt x="239649" y="20574"/>
                </a:lnTo>
                <a:lnTo>
                  <a:pt x="236727" y="27050"/>
                </a:lnTo>
                <a:lnTo>
                  <a:pt x="236727" y="41910"/>
                </a:lnTo>
                <a:lnTo>
                  <a:pt x="239649" y="48387"/>
                </a:lnTo>
                <a:lnTo>
                  <a:pt x="251205" y="59182"/>
                </a:lnTo>
                <a:lnTo>
                  <a:pt x="258572" y="61849"/>
                </a:lnTo>
                <a:lnTo>
                  <a:pt x="276605" y="61849"/>
                </a:lnTo>
                <a:lnTo>
                  <a:pt x="283972" y="59182"/>
                </a:lnTo>
                <a:lnTo>
                  <a:pt x="289818" y="53721"/>
                </a:lnTo>
                <a:lnTo>
                  <a:pt x="260857" y="53721"/>
                </a:lnTo>
                <a:lnTo>
                  <a:pt x="255650" y="51816"/>
                </a:lnTo>
                <a:lnTo>
                  <a:pt x="251967" y="48006"/>
                </a:lnTo>
                <a:lnTo>
                  <a:pt x="248285" y="44323"/>
                </a:lnTo>
                <a:lnTo>
                  <a:pt x="246506" y="39750"/>
                </a:lnTo>
                <a:lnTo>
                  <a:pt x="246506" y="29337"/>
                </a:lnTo>
                <a:lnTo>
                  <a:pt x="248285" y="24765"/>
                </a:lnTo>
                <a:lnTo>
                  <a:pt x="255650" y="17145"/>
                </a:lnTo>
                <a:lnTo>
                  <a:pt x="260857" y="15367"/>
                </a:lnTo>
                <a:lnTo>
                  <a:pt x="289820" y="15367"/>
                </a:lnTo>
                <a:lnTo>
                  <a:pt x="283972" y="10033"/>
                </a:lnTo>
                <a:lnTo>
                  <a:pt x="276605" y="7366"/>
                </a:lnTo>
                <a:close/>
              </a:path>
              <a:path w="327660" h="113664">
                <a:moveTo>
                  <a:pt x="289820" y="15367"/>
                </a:moveTo>
                <a:lnTo>
                  <a:pt x="274319" y="15367"/>
                </a:lnTo>
                <a:lnTo>
                  <a:pt x="279526" y="17145"/>
                </a:lnTo>
                <a:lnTo>
                  <a:pt x="283082" y="20955"/>
                </a:lnTo>
                <a:lnTo>
                  <a:pt x="286765" y="24765"/>
                </a:lnTo>
                <a:lnTo>
                  <a:pt x="288543" y="29337"/>
                </a:lnTo>
                <a:lnTo>
                  <a:pt x="288543" y="39750"/>
                </a:lnTo>
                <a:lnTo>
                  <a:pt x="286765" y="44323"/>
                </a:lnTo>
                <a:lnTo>
                  <a:pt x="283082" y="48006"/>
                </a:lnTo>
                <a:lnTo>
                  <a:pt x="279526" y="51816"/>
                </a:lnTo>
                <a:lnTo>
                  <a:pt x="274319" y="53721"/>
                </a:lnTo>
                <a:lnTo>
                  <a:pt x="289818" y="53721"/>
                </a:lnTo>
                <a:lnTo>
                  <a:pt x="295528" y="48387"/>
                </a:lnTo>
                <a:lnTo>
                  <a:pt x="298450" y="41910"/>
                </a:lnTo>
                <a:lnTo>
                  <a:pt x="298450" y="27050"/>
                </a:lnTo>
                <a:lnTo>
                  <a:pt x="295528" y="20574"/>
                </a:lnTo>
                <a:lnTo>
                  <a:pt x="289820" y="15367"/>
                </a:lnTo>
                <a:close/>
              </a:path>
              <a:path w="327660" h="113664">
                <a:moveTo>
                  <a:pt x="327278" y="0"/>
                </a:moveTo>
                <a:lnTo>
                  <a:pt x="317753" y="0"/>
                </a:lnTo>
                <a:lnTo>
                  <a:pt x="317753" y="111251"/>
                </a:lnTo>
                <a:lnTo>
                  <a:pt x="327278" y="111251"/>
                </a:lnTo>
                <a:lnTo>
                  <a:pt x="32727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006847" y="3830954"/>
            <a:ext cx="327025" cy="99695"/>
          </a:xfrm>
          <a:custGeom>
            <a:avLst/>
            <a:gdLst/>
            <a:ahLst/>
            <a:cxnLst/>
            <a:rect l="l" t="t" r="r" b="b"/>
            <a:pathLst>
              <a:path w="327025" h="99695">
                <a:moveTo>
                  <a:pt x="148209" y="85598"/>
                </a:moveTo>
                <a:lnTo>
                  <a:pt x="133985" y="85598"/>
                </a:lnTo>
                <a:lnTo>
                  <a:pt x="133985" y="99314"/>
                </a:lnTo>
                <a:lnTo>
                  <a:pt x="148209" y="99314"/>
                </a:lnTo>
                <a:lnTo>
                  <a:pt x="148209" y="85598"/>
                </a:lnTo>
                <a:close/>
              </a:path>
              <a:path w="327025" h="99695">
                <a:moveTo>
                  <a:pt x="305815" y="1650"/>
                </a:moveTo>
                <a:lnTo>
                  <a:pt x="297941" y="1650"/>
                </a:lnTo>
                <a:lnTo>
                  <a:pt x="252856" y="92964"/>
                </a:lnTo>
                <a:lnTo>
                  <a:pt x="260985" y="92837"/>
                </a:lnTo>
                <a:lnTo>
                  <a:pt x="305815" y="1650"/>
                </a:lnTo>
                <a:close/>
              </a:path>
              <a:path w="327025" h="99695">
                <a:moveTo>
                  <a:pt x="310388" y="48514"/>
                </a:moveTo>
                <a:lnTo>
                  <a:pt x="298196" y="48514"/>
                </a:lnTo>
                <a:lnTo>
                  <a:pt x="292988" y="50673"/>
                </a:lnTo>
                <a:lnTo>
                  <a:pt x="288798" y="55118"/>
                </a:lnTo>
                <a:lnTo>
                  <a:pt x="284479" y="59436"/>
                </a:lnTo>
                <a:lnTo>
                  <a:pt x="282321" y="64516"/>
                </a:lnTo>
                <a:lnTo>
                  <a:pt x="282321" y="76581"/>
                </a:lnTo>
                <a:lnTo>
                  <a:pt x="284479" y="81787"/>
                </a:lnTo>
                <a:lnTo>
                  <a:pt x="292988" y="90550"/>
                </a:lnTo>
                <a:lnTo>
                  <a:pt x="298196" y="92837"/>
                </a:lnTo>
                <a:lnTo>
                  <a:pt x="310388" y="92837"/>
                </a:lnTo>
                <a:lnTo>
                  <a:pt x="315594" y="90550"/>
                </a:lnTo>
                <a:lnTo>
                  <a:pt x="320039" y="86233"/>
                </a:lnTo>
                <a:lnTo>
                  <a:pt x="321437" y="84836"/>
                </a:lnTo>
                <a:lnTo>
                  <a:pt x="300354" y="84836"/>
                </a:lnTo>
                <a:lnTo>
                  <a:pt x="297052" y="83439"/>
                </a:lnTo>
                <a:lnTo>
                  <a:pt x="291718" y="78105"/>
                </a:lnTo>
                <a:lnTo>
                  <a:pt x="290322" y="74675"/>
                </a:lnTo>
                <a:lnTo>
                  <a:pt x="290322" y="66548"/>
                </a:lnTo>
                <a:lnTo>
                  <a:pt x="291718" y="63119"/>
                </a:lnTo>
                <a:lnTo>
                  <a:pt x="297052" y="57785"/>
                </a:lnTo>
                <a:lnTo>
                  <a:pt x="300354" y="56515"/>
                </a:lnTo>
                <a:lnTo>
                  <a:pt x="321478" y="56515"/>
                </a:lnTo>
                <a:lnTo>
                  <a:pt x="320039" y="55118"/>
                </a:lnTo>
                <a:lnTo>
                  <a:pt x="315594" y="50673"/>
                </a:lnTo>
                <a:lnTo>
                  <a:pt x="310388" y="48514"/>
                </a:lnTo>
                <a:close/>
              </a:path>
              <a:path w="327025" h="99695">
                <a:moveTo>
                  <a:pt x="321478" y="56515"/>
                </a:moveTo>
                <a:lnTo>
                  <a:pt x="308482" y="56515"/>
                </a:lnTo>
                <a:lnTo>
                  <a:pt x="311912" y="57785"/>
                </a:lnTo>
                <a:lnTo>
                  <a:pt x="314705" y="60452"/>
                </a:lnTo>
                <a:lnTo>
                  <a:pt x="317373" y="63119"/>
                </a:lnTo>
                <a:lnTo>
                  <a:pt x="318769" y="66548"/>
                </a:lnTo>
                <a:lnTo>
                  <a:pt x="318769" y="74675"/>
                </a:lnTo>
                <a:lnTo>
                  <a:pt x="317373" y="78105"/>
                </a:lnTo>
                <a:lnTo>
                  <a:pt x="314705" y="80772"/>
                </a:lnTo>
                <a:lnTo>
                  <a:pt x="311912" y="83439"/>
                </a:lnTo>
                <a:lnTo>
                  <a:pt x="308482" y="84836"/>
                </a:lnTo>
                <a:lnTo>
                  <a:pt x="321437" y="84836"/>
                </a:lnTo>
                <a:lnTo>
                  <a:pt x="324485" y="81787"/>
                </a:lnTo>
                <a:lnTo>
                  <a:pt x="326643" y="76581"/>
                </a:lnTo>
                <a:lnTo>
                  <a:pt x="326643" y="64516"/>
                </a:lnTo>
                <a:lnTo>
                  <a:pt x="324485" y="59436"/>
                </a:lnTo>
                <a:lnTo>
                  <a:pt x="321478" y="56515"/>
                </a:lnTo>
                <a:close/>
              </a:path>
              <a:path w="327025" h="99695">
                <a:moveTo>
                  <a:pt x="260730" y="1778"/>
                </a:moveTo>
                <a:lnTo>
                  <a:pt x="248665" y="1778"/>
                </a:lnTo>
                <a:lnTo>
                  <a:pt x="243586" y="3937"/>
                </a:lnTo>
                <a:lnTo>
                  <a:pt x="239140" y="8128"/>
                </a:lnTo>
                <a:lnTo>
                  <a:pt x="234823" y="12446"/>
                </a:lnTo>
                <a:lnTo>
                  <a:pt x="232537" y="17653"/>
                </a:lnTo>
                <a:lnTo>
                  <a:pt x="232537" y="29718"/>
                </a:lnTo>
                <a:lnTo>
                  <a:pt x="234823" y="34925"/>
                </a:lnTo>
                <a:lnTo>
                  <a:pt x="239140" y="39370"/>
                </a:lnTo>
                <a:lnTo>
                  <a:pt x="243586" y="43815"/>
                </a:lnTo>
                <a:lnTo>
                  <a:pt x="248665" y="45974"/>
                </a:lnTo>
                <a:lnTo>
                  <a:pt x="260730" y="45974"/>
                </a:lnTo>
                <a:lnTo>
                  <a:pt x="265938" y="43815"/>
                </a:lnTo>
                <a:lnTo>
                  <a:pt x="270382" y="39370"/>
                </a:lnTo>
                <a:lnTo>
                  <a:pt x="271616" y="38100"/>
                </a:lnTo>
                <a:lnTo>
                  <a:pt x="250571" y="38100"/>
                </a:lnTo>
                <a:lnTo>
                  <a:pt x="247141" y="36703"/>
                </a:lnTo>
                <a:lnTo>
                  <a:pt x="244475" y="34036"/>
                </a:lnTo>
                <a:lnTo>
                  <a:pt x="241935" y="31242"/>
                </a:lnTo>
                <a:lnTo>
                  <a:pt x="240537" y="27940"/>
                </a:lnTo>
                <a:lnTo>
                  <a:pt x="240537" y="19558"/>
                </a:lnTo>
                <a:lnTo>
                  <a:pt x="241935" y="16256"/>
                </a:lnTo>
                <a:lnTo>
                  <a:pt x="244475" y="13589"/>
                </a:lnTo>
                <a:lnTo>
                  <a:pt x="247141" y="10922"/>
                </a:lnTo>
                <a:lnTo>
                  <a:pt x="250571" y="9525"/>
                </a:lnTo>
                <a:lnTo>
                  <a:pt x="271779" y="9525"/>
                </a:lnTo>
                <a:lnTo>
                  <a:pt x="270382" y="8128"/>
                </a:lnTo>
                <a:lnTo>
                  <a:pt x="265938" y="3937"/>
                </a:lnTo>
                <a:lnTo>
                  <a:pt x="260730" y="1778"/>
                </a:lnTo>
                <a:close/>
              </a:path>
              <a:path w="327025" h="99695">
                <a:moveTo>
                  <a:pt x="271779" y="9525"/>
                </a:moveTo>
                <a:lnTo>
                  <a:pt x="258825" y="9525"/>
                </a:lnTo>
                <a:lnTo>
                  <a:pt x="262254" y="10922"/>
                </a:lnTo>
                <a:lnTo>
                  <a:pt x="265049" y="13589"/>
                </a:lnTo>
                <a:lnTo>
                  <a:pt x="267715" y="16256"/>
                </a:lnTo>
                <a:lnTo>
                  <a:pt x="269113" y="19558"/>
                </a:lnTo>
                <a:lnTo>
                  <a:pt x="269113" y="27940"/>
                </a:lnTo>
                <a:lnTo>
                  <a:pt x="267715" y="31242"/>
                </a:lnTo>
                <a:lnTo>
                  <a:pt x="265049" y="34036"/>
                </a:lnTo>
                <a:lnTo>
                  <a:pt x="262254" y="36703"/>
                </a:lnTo>
                <a:lnTo>
                  <a:pt x="258825" y="38100"/>
                </a:lnTo>
                <a:lnTo>
                  <a:pt x="271616" y="38100"/>
                </a:lnTo>
                <a:lnTo>
                  <a:pt x="274700" y="34925"/>
                </a:lnTo>
                <a:lnTo>
                  <a:pt x="276987" y="29718"/>
                </a:lnTo>
                <a:lnTo>
                  <a:pt x="276987" y="17653"/>
                </a:lnTo>
                <a:lnTo>
                  <a:pt x="274700" y="12446"/>
                </a:lnTo>
                <a:lnTo>
                  <a:pt x="271779" y="9525"/>
                </a:lnTo>
                <a:close/>
              </a:path>
              <a:path w="327025" h="99695">
                <a:moveTo>
                  <a:pt x="215646" y="74422"/>
                </a:moveTo>
                <a:lnTo>
                  <a:pt x="207263" y="74422"/>
                </a:lnTo>
                <a:lnTo>
                  <a:pt x="207263" y="91694"/>
                </a:lnTo>
                <a:lnTo>
                  <a:pt x="215646" y="91694"/>
                </a:lnTo>
                <a:lnTo>
                  <a:pt x="215646" y="74422"/>
                </a:lnTo>
                <a:close/>
              </a:path>
              <a:path w="327025" h="99695">
                <a:moveTo>
                  <a:pt x="215646" y="1650"/>
                </a:moveTo>
                <a:lnTo>
                  <a:pt x="207137" y="1650"/>
                </a:lnTo>
                <a:lnTo>
                  <a:pt x="163829" y="65024"/>
                </a:lnTo>
                <a:lnTo>
                  <a:pt x="163829" y="74422"/>
                </a:lnTo>
                <a:lnTo>
                  <a:pt x="229235" y="74422"/>
                </a:lnTo>
                <a:lnTo>
                  <a:pt x="229235" y="67310"/>
                </a:lnTo>
                <a:lnTo>
                  <a:pt x="172085" y="67310"/>
                </a:lnTo>
                <a:lnTo>
                  <a:pt x="207263" y="15240"/>
                </a:lnTo>
                <a:lnTo>
                  <a:pt x="215646" y="15240"/>
                </a:lnTo>
                <a:lnTo>
                  <a:pt x="215646" y="1650"/>
                </a:lnTo>
                <a:close/>
              </a:path>
              <a:path w="327025" h="99695">
                <a:moveTo>
                  <a:pt x="215646" y="15240"/>
                </a:moveTo>
                <a:lnTo>
                  <a:pt x="207263" y="15240"/>
                </a:lnTo>
                <a:lnTo>
                  <a:pt x="207263" y="67310"/>
                </a:lnTo>
                <a:lnTo>
                  <a:pt x="215646" y="67310"/>
                </a:lnTo>
                <a:lnTo>
                  <a:pt x="215646" y="15240"/>
                </a:lnTo>
                <a:close/>
              </a:path>
              <a:path w="327025" h="99695">
                <a:moveTo>
                  <a:pt x="90677" y="0"/>
                </a:moveTo>
                <a:lnTo>
                  <a:pt x="60737" y="28035"/>
                </a:lnTo>
                <a:lnTo>
                  <a:pt x="58674" y="46609"/>
                </a:lnTo>
                <a:lnTo>
                  <a:pt x="59193" y="56495"/>
                </a:lnTo>
                <a:lnTo>
                  <a:pt x="76882" y="90281"/>
                </a:lnTo>
                <a:lnTo>
                  <a:pt x="90677" y="93599"/>
                </a:lnTo>
                <a:lnTo>
                  <a:pt x="98089" y="92767"/>
                </a:lnTo>
                <a:lnTo>
                  <a:pt x="104536" y="90281"/>
                </a:lnTo>
                <a:lnTo>
                  <a:pt x="110055" y="86151"/>
                </a:lnTo>
                <a:lnTo>
                  <a:pt x="110397" y="85725"/>
                </a:lnTo>
                <a:lnTo>
                  <a:pt x="83438" y="85725"/>
                </a:lnTo>
                <a:lnTo>
                  <a:pt x="77850" y="82042"/>
                </a:lnTo>
                <a:lnTo>
                  <a:pt x="68325" y="46609"/>
                </a:lnTo>
                <a:lnTo>
                  <a:pt x="68683" y="38675"/>
                </a:lnTo>
                <a:lnTo>
                  <a:pt x="83438" y="7747"/>
                </a:lnTo>
                <a:lnTo>
                  <a:pt x="110383" y="7747"/>
                </a:lnTo>
                <a:lnTo>
                  <a:pt x="110055" y="7340"/>
                </a:lnTo>
                <a:lnTo>
                  <a:pt x="104536" y="3254"/>
                </a:lnTo>
                <a:lnTo>
                  <a:pt x="98089" y="811"/>
                </a:lnTo>
                <a:lnTo>
                  <a:pt x="90677" y="0"/>
                </a:lnTo>
                <a:close/>
              </a:path>
              <a:path w="327025" h="99695">
                <a:moveTo>
                  <a:pt x="110383" y="7747"/>
                </a:moveTo>
                <a:lnTo>
                  <a:pt x="98171" y="7747"/>
                </a:lnTo>
                <a:lnTo>
                  <a:pt x="103759" y="11557"/>
                </a:lnTo>
                <a:lnTo>
                  <a:pt x="107568" y="18923"/>
                </a:lnTo>
                <a:lnTo>
                  <a:pt x="110069" y="24856"/>
                </a:lnTo>
                <a:lnTo>
                  <a:pt x="111855" y="31432"/>
                </a:lnTo>
                <a:lnTo>
                  <a:pt x="112926" y="38675"/>
                </a:lnTo>
                <a:lnTo>
                  <a:pt x="113284" y="46609"/>
                </a:lnTo>
                <a:lnTo>
                  <a:pt x="112926" y="54707"/>
                </a:lnTo>
                <a:lnTo>
                  <a:pt x="98171" y="85725"/>
                </a:lnTo>
                <a:lnTo>
                  <a:pt x="110397" y="85725"/>
                </a:lnTo>
                <a:lnTo>
                  <a:pt x="122936" y="46609"/>
                </a:lnTo>
                <a:lnTo>
                  <a:pt x="122414" y="36869"/>
                </a:lnTo>
                <a:lnTo>
                  <a:pt x="120856" y="28035"/>
                </a:lnTo>
                <a:lnTo>
                  <a:pt x="118274" y="20105"/>
                </a:lnTo>
                <a:lnTo>
                  <a:pt x="114680" y="13081"/>
                </a:lnTo>
                <a:lnTo>
                  <a:pt x="110383" y="7747"/>
                </a:lnTo>
                <a:close/>
              </a:path>
              <a:path w="327025" h="99695">
                <a:moveTo>
                  <a:pt x="26669" y="1778"/>
                </a:moveTo>
                <a:lnTo>
                  <a:pt x="20192" y="1778"/>
                </a:lnTo>
                <a:lnTo>
                  <a:pt x="20192" y="4064"/>
                </a:lnTo>
                <a:lnTo>
                  <a:pt x="19430" y="6350"/>
                </a:lnTo>
                <a:lnTo>
                  <a:pt x="6985" y="16764"/>
                </a:lnTo>
                <a:lnTo>
                  <a:pt x="4825" y="17525"/>
                </a:lnTo>
                <a:lnTo>
                  <a:pt x="2412" y="17780"/>
                </a:lnTo>
                <a:lnTo>
                  <a:pt x="0" y="17780"/>
                </a:lnTo>
                <a:lnTo>
                  <a:pt x="0" y="24637"/>
                </a:lnTo>
                <a:lnTo>
                  <a:pt x="18161" y="24637"/>
                </a:lnTo>
                <a:lnTo>
                  <a:pt x="18161" y="91694"/>
                </a:lnTo>
                <a:lnTo>
                  <a:pt x="26669" y="91694"/>
                </a:lnTo>
                <a:lnTo>
                  <a:pt x="26669" y="177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342635" y="3822953"/>
            <a:ext cx="97409" cy="11125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501766" y="3818382"/>
            <a:ext cx="997966" cy="12065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60513" y="4039361"/>
            <a:ext cx="216141" cy="111251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240675" y="4034790"/>
            <a:ext cx="254495" cy="12065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06437" y="2182393"/>
            <a:ext cx="187756" cy="19682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36675" y="2211704"/>
            <a:ext cx="760298" cy="14909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6437" y="4530509"/>
            <a:ext cx="187655" cy="19795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36612" y="4559553"/>
            <a:ext cx="822845" cy="14909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834642" y="4560823"/>
            <a:ext cx="553212" cy="14770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87958" y="507098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749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9781" y="23749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61021" y="5037454"/>
            <a:ext cx="210565" cy="11125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245349" y="5037454"/>
            <a:ext cx="210197" cy="11125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524127" y="5037454"/>
            <a:ext cx="218312" cy="11125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794129" y="5036820"/>
            <a:ext cx="343535" cy="112395"/>
          </a:xfrm>
          <a:custGeom>
            <a:avLst/>
            <a:gdLst/>
            <a:ahLst/>
            <a:cxnLst/>
            <a:rect l="l" t="t" r="r" b="b"/>
            <a:pathLst>
              <a:path w="343535" h="112395">
                <a:moveTo>
                  <a:pt x="145541" y="73025"/>
                </a:moveTo>
                <a:lnTo>
                  <a:pt x="136270" y="73025"/>
                </a:lnTo>
                <a:lnTo>
                  <a:pt x="136270" y="109346"/>
                </a:lnTo>
                <a:lnTo>
                  <a:pt x="215137" y="109346"/>
                </a:lnTo>
                <a:lnTo>
                  <a:pt x="215137" y="101600"/>
                </a:lnTo>
                <a:lnTo>
                  <a:pt x="145541" y="101600"/>
                </a:lnTo>
                <a:lnTo>
                  <a:pt x="145541" y="73025"/>
                </a:lnTo>
                <a:close/>
              </a:path>
              <a:path w="343535" h="112395">
                <a:moveTo>
                  <a:pt x="211327" y="634"/>
                </a:moveTo>
                <a:lnTo>
                  <a:pt x="202056" y="634"/>
                </a:lnTo>
                <a:lnTo>
                  <a:pt x="202056" y="81406"/>
                </a:lnTo>
                <a:lnTo>
                  <a:pt x="211327" y="81406"/>
                </a:lnTo>
                <a:lnTo>
                  <a:pt x="211327" y="40004"/>
                </a:lnTo>
                <a:lnTo>
                  <a:pt x="228219" y="40004"/>
                </a:lnTo>
                <a:lnTo>
                  <a:pt x="228219" y="32257"/>
                </a:lnTo>
                <a:lnTo>
                  <a:pt x="211327" y="32257"/>
                </a:lnTo>
                <a:lnTo>
                  <a:pt x="211327" y="634"/>
                </a:lnTo>
                <a:close/>
              </a:path>
              <a:path w="343535" h="112395">
                <a:moveTo>
                  <a:pt x="179958" y="8762"/>
                </a:moveTo>
                <a:lnTo>
                  <a:pt x="124078" y="8762"/>
                </a:lnTo>
                <a:lnTo>
                  <a:pt x="124078" y="59943"/>
                </a:lnTo>
                <a:lnTo>
                  <a:pt x="143763" y="59943"/>
                </a:lnTo>
                <a:lnTo>
                  <a:pt x="151002" y="59816"/>
                </a:lnTo>
                <a:lnTo>
                  <a:pt x="164845" y="59308"/>
                </a:lnTo>
                <a:lnTo>
                  <a:pt x="178307" y="58292"/>
                </a:lnTo>
                <a:lnTo>
                  <a:pt x="184784" y="57657"/>
                </a:lnTo>
                <a:lnTo>
                  <a:pt x="193928" y="56514"/>
                </a:lnTo>
                <a:lnTo>
                  <a:pt x="193928" y="52069"/>
                </a:lnTo>
                <a:lnTo>
                  <a:pt x="133476" y="52069"/>
                </a:lnTo>
                <a:lnTo>
                  <a:pt x="133476" y="16509"/>
                </a:lnTo>
                <a:lnTo>
                  <a:pt x="179958" y="16509"/>
                </a:lnTo>
                <a:lnTo>
                  <a:pt x="179958" y="8762"/>
                </a:lnTo>
                <a:close/>
              </a:path>
              <a:path w="343535" h="112395">
                <a:moveTo>
                  <a:pt x="193928" y="48767"/>
                </a:moveTo>
                <a:lnTo>
                  <a:pt x="190119" y="49529"/>
                </a:lnTo>
                <a:lnTo>
                  <a:pt x="185038" y="50164"/>
                </a:lnTo>
                <a:lnTo>
                  <a:pt x="178688" y="50672"/>
                </a:lnTo>
                <a:lnTo>
                  <a:pt x="172338" y="51307"/>
                </a:lnTo>
                <a:lnTo>
                  <a:pt x="166243" y="51688"/>
                </a:lnTo>
                <a:lnTo>
                  <a:pt x="160400" y="51815"/>
                </a:lnTo>
                <a:lnTo>
                  <a:pt x="133476" y="52069"/>
                </a:lnTo>
                <a:lnTo>
                  <a:pt x="193928" y="52069"/>
                </a:lnTo>
                <a:lnTo>
                  <a:pt x="193928" y="48767"/>
                </a:lnTo>
                <a:close/>
              </a:path>
              <a:path w="343535" h="112395">
                <a:moveTo>
                  <a:pt x="327913" y="66928"/>
                </a:moveTo>
                <a:lnTo>
                  <a:pt x="246887" y="66928"/>
                </a:lnTo>
                <a:lnTo>
                  <a:pt x="246887" y="74421"/>
                </a:lnTo>
                <a:lnTo>
                  <a:pt x="317753" y="74421"/>
                </a:lnTo>
                <a:lnTo>
                  <a:pt x="317753" y="84835"/>
                </a:lnTo>
                <a:lnTo>
                  <a:pt x="246887" y="84835"/>
                </a:lnTo>
                <a:lnTo>
                  <a:pt x="246887" y="110616"/>
                </a:lnTo>
                <a:lnTo>
                  <a:pt x="330581" y="110616"/>
                </a:lnTo>
                <a:lnTo>
                  <a:pt x="330581" y="102996"/>
                </a:lnTo>
                <a:lnTo>
                  <a:pt x="256920" y="102996"/>
                </a:lnTo>
                <a:lnTo>
                  <a:pt x="256920" y="92201"/>
                </a:lnTo>
                <a:lnTo>
                  <a:pt x="327913" y="92201"/>
                </a:lnTo>
                <a:lnTo>
                  <a:pt x="327913" y="66928"/>
                </a:lnTo>
                <a:close/>
              </a:path>
              <a:path w="343535" h="112395">
                <a:moveTo>
                  <a:pt x="60451" y="69850"/>
                </a:moveTo>
                <a:lnTo>
                  <a:pt x="50926" y="69850"/>
                </a:lnTo>
                <a:lnTo>
                  <a:pt x="50926" y="111887"/>
                </a:lnTo>
                <a:lnTo>
                  <a:pt x="60451" y="111887"/>
                </a:lnTo>
                <a:lnTo>
                  <a:pt x="60451" y="69850"/>
                </a:lnTo>
                <a:close/>
              </a:path>
              <a:path w="343535" h="112395">
                <a:moveTo>
                  <a:pt x="111378" y="62102"/>
                </a:moveTo>
                <a:lnTo>
                  <a:pt x="0" y="62102"/>
                </a:lnTo>
                <a:lnTo>
                  <a:pt x="0" y="69850"/>
                </a:lnTo>
                <a:lnTo>
                  <a:pt x="111378" y="69850"/>
                </a:lnTo>
                <a:lnTo>
                  <a:pt x="111378" y="62102"/>
                </a:lnTo>
                <a:close/>
              </a:path>
              <a:path w="343535" h="112395">
                <a:moveTo>
                  <a:pt x="343026" y="49656"/>
                </a:moveTo>
                <a:lnTo>
                  <a:pt x="231647" y="49656"/>
                </a:lnTo>
                <a:lnTo>
                  <a:pt x="231647" y="57276"/>
                </a:lnTo>
                <a:lnTo>
                  <a:pt x="343026" y="57276"/>
                </a:lnTo>
                <a:lnTo>
                  <a:pt x="343026" y="49656"/>
                </a:lnTo>
                <a:close/>
              </a:path>
              <a:path w="343535" h="112395">
                <a:moveTo>
                  <a:pt x="287400" y="0"/>
                </a:moveTo>
                <a:lnTo>
                  <a:pt x="248919" y="9525"/>
                </a:lnTo>
                <a:lnTo>
                  <a:pt x="245237" y="14224"/>
                </a:lnTo>
                <a:lnTo>
                  <a:pt x="245237" y="25526"/>
                </a:lnTo>
                <a:lnTo>
                  <a:pt x="287400" y="39877"/>
                </a:lnTo>
                <a:lnTo>
                  <a:pt x="296924" y="39520"/>
                </a:lnTo>
                <a:lnTo>
                  <a:pt x="305292" y="38449"/>
                </a:lnTo>
                <a:lnTo>
                  <a:pt x="312493" y="36663"/>
                </a:lnTo>
                <a:lnTo>
                  <a:pt x="318515" y="34162"/>
                </a:lnTo>
                <a:lnTo>
                  <a:pt x="320929" y="32892"/>
                </a:lnTo>
                <a:lnTo>
                  <a:pt x="278002" y="32892"/>
                </a:lnTo>
                <a:lnTo>
                  <a:pt x="270382" y="31622"/>
                </a:lnTo>
                <a:lnTo>
                  <a:pt x="264413" y="29082"/>
                </a:lnTo>
                <a:lnTo>
                  <a:pt x="258571" y="26669"/>
                </a:lnTo>
                <a:lnTo>
                  <a:pt x="255650" y="23494"/>
                </a:lnTo>
                <a:lnTo>
                  <a:pt x="255650" y="16255"/>
                </a:lnTo>
                <a:lnTo>
                  <a:pt x="258444" y="13207"/>
                </a:lnTo>
                <a:lnTo>
                  <a:pt x="270001" y="8381"/>
                </a:lnTo>
                <a:lnTo>
                  <a:pt x="277748" y="7112"/>
                </a:lnTo>
                <a:lnTo>
                  <a:pt x="320778" y="7112"/>
                </a:lnTo>
                <a:lnTo>
                  <a:pt x="318515" y="5841"/>
                </a:lnTo>
                <a:lnTo>
                  <a:pt x="312493" y="3268"/>
                </a:lnTo>
                <a:lnTo>
                  <a:pt x="305292" y="1444"/>
                </a:lnTo>
                <a:lnTo>
                  <a:pt x="296871" y="357"/>
                </a:lnTo>
                <a:lnTo>
                  <a:pt x="287400" y="0"/>
                </a:lnTo>
                <a:close/>
              </a:path>
              <a:path w="343535" h="112395">
                <a:moveTo>
                  <a:pt x="320778" y="7112"/>
                </a:moveTo>
                <a:lnTo>
                  <a:pt x="296671" y="7112"/>
                </a:lnTo>
                <a:lnTo>
                  <a:pt x="304291" y="8381"/>
                </a:lnTo>
                <a:lnTo>
                  <a:pt x="316102" y="13207"/>
                </a:lnTo>
                <a:lnTo>
                  <a:pt x="319150" y="16255"/>
                </a:lnTo>
                <a:lnTo>
                  <a:pt x="319150" y="23494"/>
                </a:lnTo>
                <a:lnTo>
                  <a:pt x="316102" y="26669"/>
                </a:lnTo>
                <a:lnTo>
                  <a:pt x="310260" y="29082"/>
                </a:lnTo>
                <a:lnTo>
                  <a:pt x="304419" y="31622"/>
                </a:lnTo>
                <a:lnTo>
                  <a:pt x="296798" y="32892"/>
                </a:lnTo>
                <a:lnTo>
                  <a:pt x="320929" y="32892"/>
                </a:lnTo>
                <a:lnTo>
                  <a:pt x="325754" y="30352"/>
                </a:lnTo>
                <a:lnTo>
                  <a:pt x="329310" y="25526"/>
                </a:lnTo>
                <a:lnTo>
                  <a:pt x="329310" y="14477"/>
                </a:lnTo>
                <a:lnTo>
                  <a:pt x="325754" y="9905"/>
                </a:lnTo>
                <a:lnTo>
                  <a:pt x="320778" y="7112"/>
                </a:lnTo>
                <a:close/>
              </a:path>
              <a:path w="343535" h="112395">
                <a:moveTo>
                  <a:pt x="60706" y="2158"/>
                </a:moveTo>
                <a:lnTo>
                  <a:pt x="50672" y="2158"/>
                </a:lnTo>
                <a:lnTo>
                  <a:pt x="50672" y="11810"/>
                </a:lnTo>
                <a:lnTo>
                  <a:pt x="49275" y="15875"/>
                </a:lnTo>
                <a:lnTo>
                  <a:pt x="46608" y="19938"/>
                </a:lnTo>
                <a:lnTo>
                  <a:pt x="43941" y="24129"/>
                </a:lnTo>
                <a:lnTo>
                  <a:pt x="40004" y="28066"/>
                </a:lnTo>
                <a:lnTo>
                  <a:pt x="7112" y="43814"/>
                </a:lnTo>
                <a:lnTo>
                  <a:pt x="12953" y="50291"/>
                </a:lnTo>
                <a:lnTo>
                  <a:pt x="47497" y="31876"/>
                </a:lnTo>
                <a:lnTo>
                  <a:pt x="55752" y="20574"/>
                </a:lnTo>
                <a:lnTo>
                  <a:pt x="65174" y="20574"/>
                </a:lnTo>
                <a:lnTo>
                  <a:pt x="62102" y="15875"/>
                </a:lnTo>
                <a:lnTo>
                  <a:pt x="60706" y="11810"/>
                </a:lnTo>
                <a:lnTo>
                  <a:pt x="60706" y="2158"/>
                </a:lnTo>
                <a:close/>
              </a:path>
              <a:path w="343535" h="112395">
                <a:moveTo>
                  <a:pt x="65174" y="20574"/>
                </a:moveTo>
                <a:lnTo>
                  <a:pt x="55752" y="20574"/>
                </a:lnTo>
                <a:lnTo>
                  <a:pt x="56387" y="22605"/>
                </a:lnTo>
                <a:lnTo>
                  <a:pt x="92075" y="48387"/>
                </a:lnTo>
                <a:lnTo>
                  <a:pt x="98425" y="50291"/>
                </a:lnTo>
                <a:lnTo>
                  <a:pt x="104266" y="43814"/>
                </a:lnTo>
                <a:lnTo>
                  <a:pt x="101472" y="43179"/>
                </a:lnTo>
                <a:lnTo>
                  <a:pt x="91947" y="39877"/>
                </a:lnTo>
                <a:lnTo>
                  <a:pt x="67437" y="24129"/>
                </a:lnTo>
                <a:lnTo>
                  <a:pt x="65174" y="2057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90369" y="5037454"/>
            <a:ext cx="219456" cy="113411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476500" y="5037454"/>
            <a:ext cx="558800" cy="113664"/>
          </a:xfrm>
          <a:custGeom>
            <a:avLst/>
            <a:gdLst/>
            <a:ahLst/>
            <a:cxnLst/>
            <a:rect l="l" t="t" r="r" b="b"/>
            <a:pathLst>
              <a:path w="558800" h="113664">
                <a:moveTo>
                  <a:pt x="397510" y="73914"/>
                </a:moveTo>
                <a:lnTo>
                  <a:pt x="358139" y="83058"/>
                </a:lnTo>
                <a:lnTo>
                  <a:pt x="354456" y="87757"/>
                </a:lnTo>
                <a:lnTo>
                  <a:pt x="354456" y="99187"/>
                </a:lnTo>
                <a:lnTo>
                  <a:pt x="397510" y="113411"/>
                </a:lnTo>
                <a:lnTo>
                  <a:pt x="407237" y="113053"/>
                </a:lnTo>
                <a:lnTo>
                  <a:pt x="415833" y="111982"/>
                </a:lnTo>
                <a:lnTo>
                  <a:pt x="423120" y="110249"/>
                </a:lnTo>
                <a:lnTo>
                  <a:pt x="429260" y="107823"/>
                </a:lnTo>
                <a:lnTo>
                  <a:pt x="432816" y="106045"/>
                </a:lnTo>
                <a:lnTo>
                  <a:pt x="387731" y="106045"/>
                </a:lnTo>
                <a:lnTo>
                  <a:pt x="379983" y="104902"/>
                </a:lnTo>
                <a:lnTo>
                  <a:pt x="368045" y="100330"/>
                </a:lnTo>
                <a:lnTo>
                  <a:pt x="365246" y="97409"/>
                </a:lnTo>
                <a:lnTo>
                  <a:pt x="365246" y="89662"/>
                </a:lnTo>
                <a:lnTo>
                  <a:pt x="368045" y="86741"/>
                </a:lnTo>
                <a:lnTo>
                  <a:pt x="379983" y="82423"/>
                </a:lnTo>
                <a:lnTo>
                  <a:pt x="387731" y="81407"/>
                </a:lnTo>
                <a:lnTo>
                  <a:pt x="432816" y="81407"/>
                </a:lnTo>
                <a:lnTo>
                  <a:pt x="429260" y="79629"/>
                </a:lnTo>
                <a:lnTo>
                  <a:pt x="423120" y="77128"/>
                </a:lnTo>
                <a:lnTo>
                  <a:pt x="415766" y="75342"/>
                </a:lnTo>
                <a:lnTo>
                  <a:pt x="407167" y="74269"/>
                </a:lnTo>
                <a:lnTo>
                  <a:pt x="397510" y="73914"/>
                </a:lnTo>
                <a:close/>
              </a:path>
              <a:path w="558800" h="113664">
                <a:moveTo>
                  <a:pt x="432816" y="81407"/>
                </a:moveTo>
                <a:lnTo>
                  <a:pt x="407035" y="81407"/>
                </a:lnTo>
                <a:lnTo>
                  <a:pt x="414908" y="82423"/>
                </a:lnTo>
                <a:lnTo>
                  <a:pt x="420877" y="84582"/>
                </a:lnTo>
                <a:lnTo>
                  <a:pt x="426847" y="86614"/>
                </a:lnTo>
                <a:lnTo>
                  <a:pt x="429768" y="89662"/>
                </a:lnTo>
                <a:lnTo>
                  <a:pt x="429768" y="97409"/>
                </a:lnTo>
                <a:lnTo>
                  <a:pt x="426847" y="100330"/>
                </a:lnTo>
                <a:lnTo>
                  <a:pt x="414908" y="104902"/>
                </a:lnTo>
                <a:lnTo>
                  <a:pt x="407035" y="106045"/>
                </a:lnTo>
                <a:lnTo>
                  <a:pt x="432816" y="106045"/>
                </a:lnTo>
                <a:lnTo>
                  <a:pt x="436625" y="104140"/>
                </a:lnTo>
                <a:lnTo>
                  <a:pt x="440308" y="99441"/>
                </a:lnTo>
                <a:lnTo>
                  <a:pt x="440308" y="88011"/>
                </a:lnTo>
                <a:lnTo>
                  <a:pt x="436625" y="83312"/>
                </a:lnTo>
                <a:lnTo>
                  <a:pt x="432816" y="81407"/>
                </a:lnTo>
                <a:close/>
              </a:path>
              <a:path w="558800" h="113664">
                <a:moveTo>
                  <a:pt x="83566" y="76835"/>
                </a:moveTo>
                <a:lnTo>
                  <a:pt x="43092" y="79363"/>
                </a:lnTo>
                <a:lnTo>
                  <a:pt x="0" y="79629"/>
                </a:lnTo>
                <a:lnTo>
                  <a:pt x="0" y="87630"/>
                </a:lnTo>
                <a:lnTo>
                  <a:pt x="55395" y="86824"/>
                </a:lnTo>
                <a:lnTo>
                  <a:pt x="83566" y="84962"/>
                </a:lnTo>
                <a:lnTo>
                  <a:pt x="83566" y="76835"/>
                </a:lnTo>
                <a:close/>
              </a:path>
              <a:path w="558800" h="113664">
                <a:moveTo>
                  <a:pt x="337312" y="88900"/>
                </a:moveTo>
                <a:lnTo>
                  <a:pt x="225932" y="88900"/>
                </a:lnTo>
                <a:lnTo>
                  <a:pt x="225932" y="96647"/>
                </a:lnTo>
                <a:lnTo>
                  <a:pt x="337312" y="96647"/>
                </a:lnTo>
                <a:lnTo>
                  <a:pt x="337312" y="88900"/>
                </a:lnTo>
                <a:close/>
              </a:path>
              <a:path w="558800" h="113664">
                <a:moveTo>
                  <a:pt x="286385" y="62230"/>
                </a:moveTo>
                <a:lnTo>
                  <a:pt x="276860" y="62230"/>
                </a:lnTo>
                <a:lnTo>
                  <a:pt x="276860" y="88900"/>
                </a:lnTo>
                <a:lnTo>
                  <a:pt x="286385" y="88900"/>
                </a:lnTo>
                <a:lnTo>
                  <a:pt x="286385" y="62230"/>
                </a:lnTo>
                <a:close/>
              </a:path>
              <a:path w="558800" h="113664">
                <a:moveTo>
                  <a:pt x="286638" y="4825"/>
                </a:moveTo>
                <a:lnTo>
                  <a:pt x="276606" y="4825"/>
                </a:lnTo>
                <a:lnTo>
                  <a:pt x="276606" y="19304"/>
                </a:lnTo>
                <a:lnTo>
                  <a:pt x="275208" y="24637"/>
                </a:lnTo>
                <a:lnTo>
                  <a:pt x="272288" y="30099"/>
                </a:lnTo>
                <a:lnTo>
                  <a:pt x="269494" y="35433"/>
                </a:lnTo>
                <a:lnTo>
                  <a:pt x="265811" y="40132"/>
                </a:lnTo>
                <a:lnTo>
                  <a:pt x="256539" y="48641"/>
                </a:lnTo>
                <a:lnTo>
                  <a:pt x="251206" y="52324"/>
                </a:lnTo>
                <a:lnTo>
                  <a:pt x="245363" y="55372"/>
                </a:lnTo>
                <a:lnTo>
                  <a:pt x="239649" y="58547"/>
                </a:lnTo>
                <a:lnTo>
                  <a:pt x="235331" y="60452"/>
                </a:lnTo>
                <a:lnTo>
                  <a:pt x="232663" y="61214"/>
                </a:lnTo>
                <a:lnTo>
                  <a:pt x="239141" y="67437"/>
                </a:lnTo>
                <a:lnTo>
                  <a:pt x="272923" y="44831"/>
                </a:lnTo>
                <a:lnTo>
                  <a:pt x="281686" y="30480"/>
                </a:lnTo>
                <a:lnTo>
                  <a:pt x="291156" y="30480"/>
                </a:lnTo>
                <a:lnTo>
                  <a:pt x="288036" y="24637"/>
                </a:lnTo>
                <a:lnTo>
                  <a:pt x="286638" y="19304"/>
                </a:lnTo>
                <a:lnTo>
                  <a:pt x="286638" y="4825"/>
                </a:lnTo>
                <a:close/>
              </a:path>
              <a:path w="558800" h="113664">
                <a:moveTo>
                  <a:pt x="291156" y="30480"/>
                </a:moveTo>
                <a:lnTo>
                  <a:pt x="281686" y="30480"/>
                </a:lnTo>
                <a:lnTo>
                  <a:pt x="282320" y="33020"/>
                </a:lnTo>
                <a:lnTo>
                  <a:pt x="313055" y="62611"/>
                </a:lnTo>
                <a:lnTo>
                  <a:pt x="324104" y="67437"/>
                </a:lnTo>
                <a:lnTo>
                  <a:pt x="330581" y="61214"/>
                </a:lnTo>
                <a:lnTo>
                  <a:pt x="327913" y="60452"/>
                </a:lnTo>
                <a:lnTo>
                  <a:pt x="323595" y="58547"/>
                </a:lnTo>
                <a:lnTo>
                  <a:pt x="317881" y="55372"/>
                </a:lnTo>
                <a:lnTo>
                  <a:pt x="312038" y="52324"/>
                </a:lnTo>
                <a:lnTo>
                  <a:pt x="306705" y="48641"/>
                </a:lnTo>
                <a:lnTo>
                  <a:pt x="297433" y="40132"/>
                </a:lnTo>
                <a:lnTo>
                  <a:pt x="293750" y="35433"/>
                </a:lnTo>
                <a:lnTo>
                  <a:pt x="291156" y="30480"/>
                </a:lnTo>
                <a:close/>
              </a:path>
              <a:path w="558800" h="113664">
                <a:moveTo>
                  <a:pt x="503047" y="8636"/>
                </a:moveTo>
                <a:lnTo>
                  <a:pt x="485394" y="8636"/>
                </a:lnTo>
                <a:lnTo>
                  <a:pt x="478408" y="12319"/>
                </a:lnTo>
                <a:lnTo>
                  <a:pt x="465200" y="49530"/>
                </a:lnTo>
                <a:lnTo>
                  <a:pt x="465699" y="58316"/>
                </a:lnTo>
                <a:lnTo>
                  <a:pt x="485394" y="90424"/>
                </a:lnTo>
                <a:lnTo>
                  <a:pt x="503047" y="90424"/>
                </a:lnTo>
                <a:lnTo>
                  <a:pt x="510031" y="86614"/>
                </a:lnTo>
                <a:lnTo>
                  <a:pt x="513297" y="81915"/>
                </a:lnTo>
                <a:lnTo>
                  <a:pt x="488061" y="81915"/>
                </a:lnTo>
                <a:lnTo>
                  <a:pt x="483235" y="78740"/>
                </a:lnTo>
                <a:lnTo>
                  <a:pt x="476462" y="66198"/>
                </a:lnTo>
                <a:lnTo>
                  <a:pt x="476349" y="65912"/>
                </a:lnTo>
                <a:lnTo>
                  <a:pt x="474731" y="58316"/>
                </a:lnTo>
                <a:lnTo>
                  <a:pt x="474725" y="40640"/>
                </a:lnTo>
                <a:lnTo>
                  <a:pt x="476376" y="33020"/>
                </a:lnTo>
                <a:lnTo>
                  <a:pt x="483235" y="20320"/>
                </a:lnTo>
                <a:lnTo>
                  <a:pt x="488061" y="17145"/>
                </a:lnTo>
                <a:lnTo>
                  <a:pt x="513385" y="17145"/>
                </a:lnTo>
                <a:lnTo>
                  <a:pt x="510031" y="12319"/>
                </a:lnTo>
                <a:lnTo>
                  <a:pt x="503047" y="8636"/>
                </a:lnTo>
                <a:close/>
              </a:path>
              <a:path w="558800" h="113664">
                <a:moveTo>
                  <a:pt x="513385" y="17145"/>
                </a:moveTo>
                <a:lnTo>
                  <a:pt x="500633" y="17145"/>
                </a:lnTo>
                <a:lnTo>
                  <a:pt x="505460" y="20320"/>
                </a:lnTo>
                <a:lnTo>
                  <a:pt x="512063" y="33020"/>
                </a:lnTo>
                <a:lnTo>
                  <a:pt x="513842" y="40640"/>
                </a:lnTo>
                <a:lnTo>
                  <a:pt x="513836" y="58316"/>
                </a:lnTo>
                <a:lnTo>
                  <a:pt x="512063" y="65912"/>
                </a:lnTo>
                <a:lnTo>
                  <a:pt x="508296" y="73175"/>
                </a:lnTo>
                <a:lnTo>
                  <a:pt x="505460" y="78740"/>
                </a:lnTo>
                <a:lnTo>
                  <a:pt x="500633" y="81915"/>
                </a:lnTo>
                <a:lnTo>
                  <a:pt x="513297" y="81915"/>
                </a:lnTo>
                <a:lnTo>
                  <a:pt x="523113" y="49530"/>
                </a:lnTo>
                <a:lnTo>
                  <a:pt x="522626" y="40640"/>
                </a:lnTo>
                <a:lnTo>
                  <a:pt x="521176" y="32766"/>
                </a:lnTo>
                <a:lnTo>
                  <a:pt x="518719" y="25812"/>
                </a:lnTo>
                <a:lnTo>
                  <a:pt x="515238" y="19812"/>
                </a:lnTo>
                <a:lnTo>
                  <a:pt x="513385" y="17145"/>
                </a:lnTo>
                <a:close/>
              </a:path>
              <a:path w="558800" h="113664">
                <a:moveTo>
                  <a:pt x="46862" y="7239"/>
                </a:moveTo>
                <a:lnTo>
                  <a:pt x="28829" y="7239"/>
                </a:lnTo>
                <a:lnTo>
                  <a:pt x="21462" y="9906"/>
                </a:lnTo>
                <a:lnTo>
                  <a:pt x="15620" y="15240"/>
                </a:lnTo>
                <a:lnTo>
                  <a:pt x="9906" y="20574"/>
                </a:lnTo>
                <a:lnTo>
                  <a:pt x="6985" y="26924"/>
                </a:lnTo>
                <a:lnTo>
                  <a:pt x="6985" y="41910"/>
                </a:lnTo>
                <a:lnTo>
                  <a:pt x="9906" y="48260"/>
                </a:lnTo>
                <a:lnTo>
                  <a:pt x="15620" y="53721"/>
                </a:lnTo>
                <a:lnTo>
                  <a:pt x="21462" y="59055"/>
                </a:lnTo>
                <a:lnTo>
                  <a:pt x="28829" y="61849"/>
                </a:lnTo>
                <a:lnTo>
                  <a:pt x="46862" y="61849"/>
                </a:lnTo>
                <a:lnTo>
                  <a:pt x="54229" y="59055"/>
                </a:lnTo>
                <a:lnTo>
                  <a:pt x="60070" y="53721"/>
                </a:lnTo>
                <a:lnTo>
                  <a:pt x="31114" y="53721"/>
                </a:lnTo>
                <a:lnTo>
                  <a:pt x="25907" y="51816"/>
                </a:lnTo>
                <a:lnTo>
                  <a:pt x="18542" y="44196"/>
                </a:lnTo>
                <a:lnTo>
                  <a:pt x="16763" y="39750"/>
                </a:lnTo>
                <a:lnTo>
                  <a:pt x="16763" y="29210"/>
                </a:lnTo>
                <a:lnTo>
                  <a:pt x="18542" y="24765"/>
                </a:lnTo>
                <a:lnTo>
                  <a:pt x="25907" y="17145"/>
                </a:lnTo>
                <a:lnTo>
                  <a:pt x="31114" y="15240"/>
                </a:lnTo>
                <a:lnTo>
                  <a:pt x="60070" y="15240"/>
                </a:lnTo>
                <a:lnTo>
                  <a:pt x="54229" y="9906"/>
                </a:lnTo>
                <a:lnTo>
                  <a:pt x="46862" y="7239"/>
                </a:lnTo>
                <a:close/>
              </a:path>
              <a:path w="558800" h="113664">
                <a:moveTo>
                  <a:pt x="60070" y="15240"/>
                </a:moveTo>
                <a:lnTo>
                  <a:pt x="44576" y="15240"/>
                </a:lnTo>
                <a:lnTo>
                  <a:pt x="49783" y="17145"/>
                </a:lnTo>
                <a:lnTo>
                  <a:pt x="53339" y="20955"/>
                </a:lnTo>
                <a:lnTo>
                  <a:pt x="57023" y="24765"/>
                </a:lnTo>
                <a:lnTo>
                  <a:pt x="58800" y="29210"/>
                </a:lnTo>
                <a:lnTo>
                  <a:pt x="58800" y="39750"/>
                </a:lnTo>
                <a:lnTo>
                  <a:pt x="57023" y="44196"/>
                </a:lnTo>
                <a:lnTo>
                  <a:pt x="53339" y="48006"/>
                </a:lnTo>
                <a:lnTo>
                  <a:pt x="49783" y="51816"/>
                </a:lnTo>
                <a:lnTo>
                  <a:pt x="44576" y="53721"/>
                </a:lnTo>
                <a:lnTo>
                  <a:pt x="60070" y="53721"/>
                </a:lnTo>
                <a:lnTo>
                  <a:pt x="65786" y="48260"/>
                </a:lnTo>
                <a:lnTo>
                  <a:pt x="68706" y="41910"/>
                </a:lnTo>
                <a:lnTo>
                  <a:pt x="68706" y="26924"/>
                </a:lnTo>
                <a:lnTo>
                  <a:pt x="65786" y="20574"/>
                </a:lnTo>
                <a:lnTo>
                  <a:pt x="60070" y="15240"/>
                </a:lnTo>
                <a:close/>
              </a:path>
              <a:path w="558800" h="113664">
                <a:moveTo>
                  <a:pt x="152654" y="6477"/>
                </a:moveTo>
                <a:lnTo>
                  <a:pt x="142875" y="6477"/>
                </a:lnTo>
                <a:lnTo>
                  <a:pt x="142875" y="32004"/>
                </a:lnTo>
                <a:lnTo>
                  <a:pt x="142112" y="38227"/>
                </a:lnTo>
                <a:lnTo>
                  <a:pt x="140462" y="44577"/>
                </a:lnTo>
                <a:lnTo>
                  <a:pt x="138937" y="50927"/>
                </a:lnTo>
                <a:lnTo>
                  <a:pt x="136398" y="56642"/>
                </a:lnTo>
                <a:lnTo>
                  <a:pt x="108457" y="85090"/>
                </a:lnTo>
                <a:lnTo>
                  <a:pt x="116077" y="91440"/>
                </a:lnTo>
                <a:lnTo>
                  <a:pt x="118999" y="89408"/>
                </a:lnTo>
                <a:lnTo>
                  <a:pt x="122300" y="86995"/>
                </a:lnTo>
                <a:lnTo>
                  <a:pt x="125856" y="83820"/>
                </a:lnTo>
                <a:lnTo>
                  <a:pt x="129539" y="80772"/>
                </a:lnTo>
                <a:lnTo>
                  <a:pt x="132714" y="77470"/>
                </a:lnTo>
                <a:lnTo>
                  <a:pt x="135508" y="73787"/>
                </a:lnTo>
                <a:lnTo>
                  <a:pt x="139319" y="69087"/>
                </a:lnTo>
                <a:lnTo>
                  <a:pt x="142112" y="64770"/>
                </a:lnTo>
                <a:lnTo>
                  <a:pt x="145923" y="56896"/>
                </a:lnTo>
                <a:lnTo>
                  <a:pt x="147193" y="53848"/>
                </a:lnTo>
                <a:lnTo>
                  <a:pt x="147827" y="51435"/>
                </a:lnTo>
                <a:lnTo>
                  <a:pt x="157137" y="51435"/>
                </a:lnTo>
                <a:lnTo>
                  <a:pt x="156591" y="50292"/>
                </a:lnTo>
                <a:lnTo>
                  <a:pt x="155067" y="44196"/>
                </a:lnTo>
                <a:lnTo>
                  <a:pt x="153416" y="38100"/>
                </a:lnTo>
                <a:lnTo>
                  <a:pt x="152654" y="32004"/>
                </a:lnTo>
                <a:lnTo>
                  <a:pt x="152654" y="6477"/>
                </a:lnTo>
                <a:close/>
              </a:path>
              <a:path w="558800" h="113664">
                <a:moveTo>
                  <a:pt x="157137" y="51435"/>
                </a:moveTo>
                <a:lnTo>
                  <a:pt x="147827" y="51435"/>
                </a:lnTo>
                <a:lnTo>
                  <a:pt x="148589" y="53848"/>
                </a:lnTo>
                <a:lnTo>
                  <a:pt x="174244" y="85344"/>
                </a:lnTo>
                <a:lnTo>
                  <a:pt x="179705" y="89027"/>
                </a:lnTo>
                <a:lnTo>
                  <a:pt x="186308" y="82169"/>
                </a:lnTo>
                <a:lnTo>
                  <a:pt x="182880" y="80264"/>
                </a:lnTo>
                <a:lnTo>
                  <a:pt x="179069" y="77597"/>
                </a:lnTo>
                <a:lnTo>
                  <a:pt x="174751" y="74168"/>
                </a:lnTo>
                <a:lnTo>
                  <a:pt x="170433" y="70612"/>
                </a:lnTo>
                <a:lnTo>
                  <a:pt x="166497" y="66421"/>
                </a:lnTo>
                <a:lnTo>
                  <a:pt x="163322" y="61722"/>
                </a:lnTo>
                <a:lnTo>
                  <a:pt x="159385" y="56134"/>
                </a:lnTo>
                <a:lnTo>
                  <a:pt x="157137" y="51435"/>
                </a:lnTo>
                <a:close/>
              </a:path>
              <a:path w="558800" h="113664">
                <a:moveTo>
                  <a:pt x="453136" y="58928"/>
                </a:moveTo>
                <a:lnTo>
                  <a:pt x="341756" y="58928"/>
                </a:lnTo>
                <a:lnTo>
                  <a:pt x="341756" y="66675"/>
                </a:lnTo>
                <a:lnTo>
                  <a:pt x="453136" y="66675"/>
                </a:lnTo>
                <a:lnTo>
                  <a:pt x="453136" y="58928"/>
                </a:lnTo>
                <a:close/>
              </a:path>
              <a:path w="558800" h="113664">
                <a:moveTo>
                  <a:pt x="402336" y="47371"/>
                </a:moveTo>
                <a:lnTo>
                  <a:pt x="392302" y="47371"/>
                </a:lnTo>
                <a:lnTo>
                  <a:pt x="392302" y="58928"/>
                </a:lnTo>
                <a:lnTo>
                  <a:pt x="402336" y="58928"/>
                </a:lnTo>
                <a:lnTo>
                  <a:pt x="402336" y="47371"/>
                </a:lnTo>
                <a:close/>
              </a:path>
              <a:path w="558800" h="113664">
                <a:moveTo>
                  <a:pt x="438023" y="3302"/>
                </a:moveTo>
                <a:lnTo>
                  <a:pt x="356869" y="3302"/>
                </a:lnTo>
                <a:lnTo>
                  <a:pt x="356869" y="47371"/>
                </a:lnTo>
                <a:lnTo>
                  <a:pt x="439166" y="47371"/>
                </a:lnTo>
                <a:lnTo>
                  <a:pt x="439166" y="39750"/>
                </a:lnTo>
                <a:lnTo>
                  <a:pt x="366394" y="39750"/>
                </a:lnTo>
                <a:lnTo>
                  <a:pt x="366394" y="28829"/>
                </a:lnTo>
                <a:lnTo>
                  <a:pt x="437895" y="28829"/>
                </a:lnTo>
                <a:lnTo>
                  <a:pt x="437895" y="21462"/>
                </a:lnTo>
                <a:lnTo>
                  <a:pt x="366394" y="21462"/>
                </a:lnTo>
                <a:lnTo>
                  <a:pt x="366394" y="10922"/>
                </a:lnTo>
                <a:lnTo>
                  <a:pt x="438023" y="10922"/>
                </a:lnTo>
                <a:lnTo>
                  <a:pt x="438023" y="3302"/>
                </a:lnTo>
                <a:close/>
              </a:path>
              <a:path w="558800" h="113664">
                <a:moveTo>
                  <a:pt x="558673" y="0"/>
                </a:moveTo>
                <a:lnTo>
                  <a:pt x="549148" y="0"/>
                </a:lnTo>
                <a:lnTo>
                  <a:pt x="549148" y="111252"/>
                </a:lnTo>
                <a:lnTo>
                  <a:pt x="558673" y="111252"/>
                </a:lnTo>
                <a:lnTo>
                  <a:pt x="558673" y="0"/>
                </a:lnTo>
                <a:close/>
              </a:path>
              <a:path w="558800" h="113664">
                <a:moveTo>
                  <a:pt x="206501" y="0"/>
                </a:moveTo>
                <a:lnTo>
                  <a:pt x="197104" y="0"/>
                </a:lnTo>
                <a:lnTo>
                  <a:pt x="197104" y="111252"/>
                </a:lnTo>
                <a:lnTo>
                  <a:pt x="206501" y="111252"/>
                </a:lnTo>
                <a:lnTo>
                  <a:pt x="206501" y="53340"/>
                </a:lnTo>
                <a:lnTo>
                  <a:pt x="224662" y="53340"/>
                </a:lnTo>
                <a:lnTo>
                  <a:pt x="224662" y="45085"/>
                </a:lnTo>
                <a:lnTo>
                  <a:pt x="206501" y="45085"/>
                </a:lnTo>
                <a:lnTo>
                  <a:pt x="206501" y="0"/>
                </a:lnTo>
                <a:close/>
              </a:path>
              <a:path w="558800" h="113664">
                <a:moveTo>
                  <a:pt x="97536" y="0"/>
                </a:moveTo>
                <a:lnTo>
                  <a:pt x="88011" y="0"/>
                </a:lnTo>
                <a:lnTo>
                  <a:pt x="88011" y="111252"/>
                </a:lnTo>
                <a:lnTo>
                  <a:pt x="97536" y="111252"/>
                </a:lnTo>
                <a:lnTo>
                  <a:pt x="9753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105276" y="5037454"/>
            <a:ext cx="565150" cy="113664"/>
          </a:xfrm>
          <a:custGeom>
            <a:avLst/>
            <a:gdLst/>
            <a:ahLst/>
            <a:cxnLst/>
            <a:rect l="l" t="t" r="r" b="b"/>
            <a:pathLst>
              <a:path w="565150" h="113664">
                <a:moveTo>
                  <a:pt x="168021" y="68834"/>
                </a:moveTo>
                <a:lnTo>
                  <a:pt x="128778" y="79375"/>
                </a:lnTo>
                <a:lnTo>
                  <a:pt x="125095" y="84709"/>
                </a:lnTo>
                <a:lnTo>
                  <a:pt x="125095" y="97790"/>
                </a:lnTo>
                <a:lnTo>
                  <a:pt x="168021" y="113537"/>
                </a:lnTo>
                <a:lnTo>
                  <a:pt x="177732" y="113155"/>
                </a:lnTo>
                <a:lnTo>
                  <a:pt x="186277" y="111998"/>
                </a:lnTo>
                <a:lnTo>
                  <a:pt x="193631" y="110055"/>
                </a:lnTo>
                <a:lnTo>
                  <a:pt x="199771" y="107315"/>
                </a:lnTo>
                <a:lnTo>
                  <a:pt x="202449" y="105791"/>
                </a:lnTo>
                <a:lnTo>
                  <a:pt x="158242" y="105791"/>
                </a:lnTo>
                <a:lnTo>
                  <a:pt x="150368" y="104521"/>
                </a:lnTo>
                <a:lnTo>
                  <a:pt x="144399" y="101854"/>
                </a:lnTo>
                <a:lnTo>
                  <a:pt x="138303" y="99314"/>
                </a:lnTo>
                <a:lnTo>
                  <a:pt x="135486" y="95885"/>
                </a:lnTo>
                <a:lnTo>
                  <a:pt x="135381" y="86487"/>
                </a:lnTo>
                <a:lnTo>
                  <a:pt x="138303" y="82931"/>
                </a:lnTo>
                <a:lnTo>
                  <a:pt x="150368" y="77597"/>
                </a:lnTo>
                <a:lnTo>
                  <a:pt x="158242" y="76327"/>
                </a:lnTo>
                <a:lnTo>
                  <a:pt x="201779" y="76327"/>
                </a:lnTo>
                <a:lnTo>
                  <a:pt x="199771" y="75184"/>
                </a:lnTo>
                <a:lnTo>
                  <a:pt x="193631" y="72423"/>
                </a:lnTo>
                <a:lnTo>
                  <a:pt x="186277" y="70437"/>
                </a:lnTo>
                <a:lnTo>
                  <a:pt x="177732" y="69236"/>
                </a:lnTo>
                <a:lnTo>
                  <a:pt x="168021" y="68834"/>
                </a:lnTo>
                <a:close/>
              </a:path>
              <a:path w="565150" h="113664">
                <a:moveTo>
                  <a:pt x="201779" y="76327"/>
                </a:moveTo>
                <a:lnTo>
                  <a:pt x="177546" y="76327"/>
                </a:lnTo>
                <a:lnTo>
                  <a:pt x="185420" y="77597"/>
                </a:lnTo>
                <a:lnTo>
                  <a:pt x="197612" y="82931"/>
                </a:lnTo>
                <a:lnTo>
                  <a:pt x="200533" y="86487"/>
                </a:lnTo>
                <a:lnTo>
                  <a:pt x="200533" y="95885"/>
                </a:lnTo>
                <a:lnTo>
                  <a:pt x="197612" y="99441"/>
                </a:lnTo>
                <a:lnTo>
                  <a:pt x="185420" y="104521"/>
                </a:lnTo>
                <a:lnTo>
                  <a:pt x="177546" y="105791"/>
                </a:lnTo>
                <a:lnTo>
                  <a:pt x="202449" y="105791"/>
                </a:lnTo>
                <a:lnTo>
                  <a:pt x="207137" y="103124"/>
                </a:lnTo>
                <a:lnTo>
                  <a:pt x="210820" y="97790"/>
                </a:lnTo>
                <a:lnTo>
                  <a:pt x="210820" y="84709"/>
                </a:lnTo>
                <a:lnTo>
                  <a:pt x="207137" y="79375"/>
                </a:lnTo>
                <a:lnTo>
                  <a:pt x="201779" y="76327"/>
                </a:lnTo>
                <a:close/>
              </a:path>
              <a:path w="565150" h="113664">
                <a:moveTo>
                  <a:pt x="493649" y="73914"/>
                </a:moveTo>
                <a:lnTo>
                  <a:pt x="484250" y="73914"/>
                </a:lnTo>
                <a:lnTo>
                  <a:pt x="484250" y="108712"/>
                </a:lnTo>
                <a:lnTo>
                  <a:pt x="564642" y="108712"/>
                </a:lnTo>
                <a:lnTo>
                  <a:pt x="564642" y="100965"/>
                </a:lnTo>
                <a:lnTo>
                  <a:pt x="493649" y="100965"/>
                </a:lnTo>
                <a:lnTo>
                  <a:pt x="493649" y="73914"/>
                </a:lnTo>
                <a:close/>
              </a:path>
              <a:path w="565150" h="113664">
                <a:moveTo>
                  <a:pt x="561848" y="47117"/>
                </a:moveTo>
                <a:lnTo>
                  <a:pt x="552450" y="47117"/>
                </a:lnTo>
                <a:lnTo>
                  <a:pt x="552450" y="80772"/>
                </a:lnTo>
                <a:lnTo>
                  <a:pt x="561848" y="80772"/>
                </a:lnTo>
                <a:lnTo>
                  <a:pt x="561848" y="47117"/>
                </a:lnTo>
                <a:close/>
              </a:path>
              <a:path w="565150" h="113664">
                <a:moveTo>
                  <a:pt x="523621" y="8000"/>
                </a:moveTo>
                <a:lnTo>
                  <a:pt x="470788" y="8000"/>
                </a:lnTo>
                <a:lnTo>
                  <a:pt x="470788" y="60071"/>
                </a:lnTo>
                <a:lnTo>
                  <a:pt x="523621" y="60071"/>
                </a:lnTo>
                <a:lnTo>
                  <a:pt x="523621" y="52324"/>
                </a:lnTo>
                <a:lnTo>
                  <a:pt x="480187" y="52324"/>
                </a:lnTo>
                <a:lnTo>
                  <a:pt x="480187" y="15875"/>
                </a:lnTo>
                <a:lnTo>
                  <a:pt x="523621" y="15875"/>
                </a:lnTo>
                <a:lnTo>
                  <a:pt x="523621" y="8000"/>
                </a:lnTo>
                <a:close/>
              </a:path>
              <a:path w="565150" h="113664">
                <a:moveTo>
                  <a:pt x="523621" y="15875"/>
                </a:moveTo>
                <a:lnTo>
                  <a:pt x="514350" y="15875"/>
                </a:lnTo>
                <a:lnTo>
                  <a:pt x="514350" y="52324"/>
                </a:lnTo>
                <a:lnTo>
                  <a:pt x="523621" y="52324"/>
                </a:lnTo>
                <a:lnTo>
                  <a:pt x="523621" y="47117"/>
                </a:lnTo>
                <a:lnTo>
                  <a:pt x="561848" y="47117"/>
                </a:lnTo>
                <a:lnTo>
                  <a:pt x="561848" y="39624"/>
                </a:lnTo>
                <a:lnTo>
                  <a:pt x="523621" y="39624"/>
                </a:lnTo>
                <a:lnTo>
                  <a:pt x="523621" y="26035"/>
                </a:lnTo>
                <a:lnTo>
                  <a:pt x="561848" y="26035"/>
                </a:lnTo>
                <a:lnTo>
                  <a:pt x="561848" y="18542"/>
                </a:lnTo>
                <a:lnTo>
                  <a:pt x="523621" y="18542"/>
                </a:lnTo>
                <a:lnTo>
                  <a:pt x="523621" y="15875"/>
                </a:lnTo>
                <a:close/>
              </a:path>
              <a:path w="565150" h="113664">
                <a:moveTo>
                  <a:pt x="561848" y="26035"/>
                </a:moveTo>
                <a:lnTo>
                  <a:pt x="552450" y="26035"/>
                </a:lnTo>
                <a:lnTo>
                  <a:pt x="552450" y="39624"/>
                </a:lnTo>
                <a:lnTo>
                  <a:pt x="561848" y="39624"/>
                </a:lnTo>
                <a:lnTo>
                  <a:pt x="561848" y="26035"/>
                </a:lnTo>
                <a:close/>
              </a:path>
              <a:path w="565150" h="113664">
                <a:moveTo>
                  <a:pt x="561848" y="0"/>
                </a:moveTo>
                <a:lnTo>
                  <a:pt x="552450" y="0"/>
                </a:lnTo>
                <a:lnTo>
                  <a:pt x="552450" y="18542"/>
                </a:lnTo>
                <a:lnTo>
                  <a:pt x="561848" y="18542"/>
                </a:lnTo>
                <a:lnTo>
                  <a:pt x="561848" y="0"/>
                </a:lnTo>
                <a:close/>
              </a:path>
              <a:path w="565150" h="113664">
                <a:moveTo>
                  <a:pt x="275209" y="44323"/>
                </a:moveTo>
                <a:lnTo>
                  <a:pt x="258063" y="44323"/>
                </a:lnTo>
                <a:lnTo>
                  <a:pt x="250951" y="46862"/>
                </a:lnTo>
                <a:lnTo>
                  <a:pt x="245490" y="51816"/>
                </a:lnTo>
                <a:lnTo>
                  <a:pt x="240030" y="56896"/>
                </a:lnTo>
                <a:lnTo>
                  <a:pt x="237295" y="62737"/>
                </a:lnTo>
                <a:lnTo>
                  <a:pt x="237236" y="76327"/>
                </a:lnTo>
                <a:lnTo>
                  <a:pt x="240030" y="82296"/>
                </a:lnTo>
                <a:lnTo>
                  <a:pt x="250951" y="92456"/>
                </a:lnTo>
                <a:lnTo>
                  <a:pt x="258063" y="95123"/>
                </a:lnTo>
                <a:lnTo>
                  <a:pt x="275209" y="95123"/>
                </a:lnTo>
                <a:lnTo>
                  <a:pt x="282194" y="92456"/>
                </a:lnTo>
                <a:lnTo>
                  <a:pt x="287923" y="87122"/>
                </a:lnTo>
                <a:lnTo>
                  <a:pt x="260603" y="87122"/>
                </a:lnTo>
                <a:lnTo>
                  <a:pt x="255777" y="85344"/>
                </a:lnTo>
                <a:lnTo>
                  <a:pt x="252349" y="81787"/>
                </a:lnTo>
                <a:lnTo>
                  <a:pt x="248793" y="78359"/>
                </a:lnTo>
                <a:lnTo>
                  <a:pt x="247142" y="74295"/>
                </a:lnTo>
                <a:lnTo>
                  <a:pt x="247142" y="64897"/>
                </a:lnTo>
                <a:lnTo>
                  <a:pt x="248793" y="60833"/>
                </a:lnTo>
                <a:lnTo>
                  <a:pt x="252984" y="56769"/>
                </a:lnTo>
                <a:lnTo>
                  <a:pt x="255777" y="53975"/>
                </a:lnTo>
                <a:lnTo>
                  <a:pt x="260603" y="52197"/>
                </a:lnTo>
                <a:lnTo>
                  <a:pt x="288084" y="52197"/>
                </a:lnTo>
                <a:lnTo>
                  <a:pt x="282194" y="46862"/>
                </a:lnTo>
                <a:lnTo>
                  <a:pt x="275209" y="44323"/>
                </a:lnTo>
                <a:close/>
              </a:path>
              <a:path w="565150" h="113664">
                <a:moveTo>
                  <a:pt x="288084" y="52197"/>
                </a:moveTo>
                <a:lnTo>
                  <a:pt x="272923" y="52197"/>
                </a:lnTo>
                <a:lnTo>
                  <a:pt x="277622" y="53975"/>
                </a:lnTo>
                <a:lnTo>
                  <a:pt x="284480" y="60833"/>
                </a:lnTo>
                <a:lnTo>
                  <a:pt x="286131" y="64897"/>
                </a:lnTo>
                <a:lnTo>
                  <a:pt x="286131" y="74295"/>
                </a:lnTo>
                <a:lnTo>
                  <a:pt x="284480" y="78359"/>
                </a:lnTo>
                <a:lnTo>
                  <a:pt x="280561" y="82296"/>
                </a:lnTo>
                <a:lnTo>
                  <a:pt x="277622" y="85344"/>
                </a:lnTo>
                <a:lnTo>
                  <a:pt x="272923" y="87122"/>
                </a:lnTo>
                <a:lnTo>
                  <a:pt x="287923" y="87122"/>
                </a:lnTo>
                <a:lnTo>
                  <a:pt x="293243" y="82169"/>
                </a:lnTo>
                <a:lnTo>
                  <a:pt x="295910" y="76327"/>
                </a:lnTo>
                <a:lnTo>
                  <a:pt x="295910" y="62737"/>
                </a:lnTo>
                <a:lnTo>
                  <a:pt x="293243" y="56769"/>
                </a:lnTo>
                <a:lnTo>
                  <a:pt x="288084" y="52197"/>
                </a:lnTo>
                <a:close/>
              </a:path>
              <a:path w="565150" h="113664">
                <a:moveTo>
                  <a:pt x="223647" y="50292"/>
                </a:moveTo>
                <a:lnTo>
                  <a:pt x="112268" y="50292"/>
                </a:lnTo>
                <a:lnTo>
                  <a:pt x="112268" y="58166"/>
                </a:lnTo>
                <a:lnTo>
                  <a:pt x="223647" y="58166"/>
                </a:lnTo>
                <a:lnTo>
                  <a:pt x="223647" y="50292"/>
                </a:lnTo>
                <a:close/>
              </a:path>
              <a:path w="565150" h="113664">
                <a:moveTo>
                  <a:pt x="301244" y="26416"/>
                </a:moveTo>
                <a:lnTo>
                  <a:pt x="231775" y="26416"/>
                </a:lnTo>
                <a:lnTo>
                  <a:pt x="231775" y="34290"/>
                </a:lnTo>
                <a:lnTo>
                  <a:pt x="301244" y="34290"/>
                </a:lnTo>
                <a:lnTo>
                  <a:pt x="301244" y="26416"/>
                </a:lnTo>
                <a:close/>
              </a:path>
              <a:path w="565150" h="113664">
                <a:moveTo>
                  <a:pt x="407162" y="13589"/>
                </a:moveTo>
                <a:lnTo>
                  <a:pt x="352806" y="13589"/>
                </a:lnTo>
                <a:lnTo>
                  <a:pt x="352806" y="85090"/>
                </a:lnTo>
                <a:lnTo>
                  <a:pt x="370459" y="85090"/>
                </a:lnTo>
                <a:lnTo>
                  <a:pt x="377317" y="84962"/>
                </a:lnTo>
                <a:lnTo>
                  <a:pt x="384175" y="84709"/>
                </a:lnTo>
                <a:lnTo>
                  <a:pt x="391540" y="84582"/>
                </a:lnTo>
                <a:lnTo>
                  <a:pt x="398652" y="84074"/>
                </a:lnTo>
                <a:lnTo>
                  <a:pt x="405384" y="83312"/>
                </a:lnTo>
                <a:lnTo>
                  <a:pt x="412114" y="82677"/>
                </a:lnTo>
                <a:lnTo>
                  <a:pt x="419481" y="81661"/>
                </a:lnTo>
                <a:lnTo>
                  <a:pt x="419481" y="77216"/>
                </a:lnTo>
                <a:lnTo>
                  <a:pt x="362203" y="77216"/>
                </a:lnTo>
                <a:lnTo>
                  <a:pt x="362203" y="21462"/>
                </a:lnTo>
                <a:lnTo>
                  <a:pt x="407162" y="21462"/>
                </a:lnTo>
                <a:lnTo>
                  <a:pt x="407162" y="13589"/>
                </a:lnTo>
                <a:close/>
              </a:path>
              <a:path w="565150" h="113664">
                <a:moveTo>
                  <a:pt x="419481" y="73914"/>
                </a:moveTo>
                <a:lnTo>
                  <a:pt x="362203" y="77216"/>
                </a:lnTo>
                <a:lnTo>
                  <a:pt x="419481" y="77216"/>
                </a:lnTo>
                <a:lnTo>
                  <a:pt x="419481" y="73914"/>
                </a:lnTo>
                <a:close/>
              </a:path>
              <a:path w="565150" h="113664">
                <a:moveTo>
                  <a:pt x="59309" y="13208"/>
                </a:moveTo>
                <a:lnTo>
                  <a:pt x="6858" y="13208"/>
                </a:lnTo>
                <a:lnTo>
                  <a:pt x="6858" y="20955"/>
                </a:lnTo>
                <a:lnTo>
                  <a:pt x="48641" y="20955"/>
                </a:lnTo>
                <a:lnTo>
                  <a:pt x="48133" y="25654"/>
                </a:lnTo>
                <a:lnTo>
                  <a:pt x="46736" y="31496"/>
                </a:lnTo>
                <a:lnTo>
                  <a:pt x="44323" y="38481"/>
                </a:lnTo>
                <a:lnTo>
                  <a:pt x="42037" y="45466"/>
                </a:lnTo>
                <a:lnTo>
                  <a:pt x="11556" y="79248"/>
                </a:lnTo>
                <a:lnTo>
                  <a:pt x="0" y="85725"/>
                </a:lnTo>
                <a:lnTo>
                  <a:pt x="7366" y="91440"/>
                </a:lnTo>
                <a:lnTo>
                  <a:pt x="42291" y="61722"/>
                </a:lnTo>
                <a:lnTo>
                  <a:pt x="58800" y="20320"/>
                </a:lnTo>
                <a:lnTo>
                  <a:pt x="59309" y="13208"/>
                </a:lnTo>
                <a:close/>
              </a:path>
              <a:path w="565150" h="113664">
                <a:moveTo>
                  <a:pt x="284607" y="6477"/>
                </a:moveTo>
                <a:lnTo>
                  <a:pt x="248538" y="6477"/>
                </a:lnTo>
                <a:lnTo>
                  <a:pt x="248538" y="14478"/>
                </a:lnTo>
                <a:lnTo>
                  <a:pt x="284607" y="14478"/>
                </a:lnTo>
                <a:lnTo>
                  <a:pt x="284607" y="6477"/>
                </a:lnTo>
                <a:close/>
              </a:path>
              <a:path w="565150" h="113664">
                <a:moveTo>
                  <a:pt x="137033" y="889"/>
                </a:moveTo>
                <a:lnTo>
                  <a:pt x="127381" y="889"/>
                </a:lnTo>
                <a:lnTo>
                  <a:pt x="127381" y="36575"/>
                </a:lnTo>
                <a:lnTo>
                  <a:pt x="209803" y="36575"/>
                </a:lnTo>
                <a:lnTo>
                  <a:pt x="209803" y="28829"/>
                </a:lnTo>
                <a:lnTo>
                  <a:pt x="137033" y="28829"/>
                </a:lnTo>
                <a:lnTo>
                  <a:pt x="137033" y="889"/>
                </a:lnTo>
                <a:close/>
              </a:path>
              <a:path w="565150" h="113664">
                <a:moveTo>
                  <a:pt x="437007" y="0"/>
                </a:moveTo>
                <a:lnTo>
                  <a:pt x="427609" y="0"/>
                </a:lnTo>
                <a:lnTo>
                  <a:pt x="427609" y="111252"/>
                </a:lnTo>
                <a:lnTo>
                  <a:pt x="437007" y="111252"/>
                </a:lnTo>
                <a:lnTo>
                  <a:pt x="437007" y="53340"/>
                </a:lnTo>
                <a:lnTo>
                  <a:pt x="455040" y="53340"/>
                </a:lnTo>
                <a:lnTo>
                  <a:pt x="455040" y="45212"/>
                </a:lnTo>
                <a:lnTo>
                  <a:pt x="437007" y="45212"/>
                </a:lnTo>
                <a:lnTo>
                  <a:pt x="437007" y="0"/>
                </a:lnTo>
                <a:close/>
              </a:path>
              <a:path w="565150" h="113664">
                <a:moveTo>
                  <a:pt x="324485" y="0"/>
                </a:moveTo>
                <a:lnTo>
                  <a:pt x="315087" y="0"/>
                </a:lnTo>
                <a:lnTo>
                  <a:pt x="315087" y="111252"/>
                </a:lnTo>
                <a:lnTo>
                  <a:pt x="324485" y="111252"/>
                </a:lnTo>
                <a:lnTo>
                  <a:pt x="324485" y="54864"/>
                </a:lnTo>
                <a:lnTo>
                  <a:pt x="342519" y="54864"/>
                </a:lnTo>
                <a:lnTo>
                  <a:pt x="342519" y="46609"/>
                </a:lnTo>
                <a:lnTo>
                  <a:pt x="324485" y="46609"/>
                </a:lnTo>
                <a:lnTo>
                  <a:pt x="324485" y="0"/>
                </a:lnTo>
                <a:close/>
              </a:path>
              <a:path w="565150" h="113664">
                <a:moveTo>
                  <a:pt x="91821" y="0"/>
                </a:moveTo>
                <a:lnTo>
                  <a:pt x="82423" y="0"/>
                </a:lnTo>
                <a:lnTo>
                  <a:pt x="82423" y="111252"/>
                </a:lnTo>
                <a:lnTo>
                  <a:pt x="91821" y="111252"/>
                </a:lnTo>
                <a:lnTo>
                  <a:pt x="91821" y="55753"/>
                </a:lnTo>
                <a:lnTo>
                  <a:pt x="110109" y="55753"/>
                </a:lnTo>
                <a:lnTo>
                  <a:pt x="110109" y="47498"/>
                </a:lnTo>
                <a:lnTo>
                  <a:pt x="91821" y="47498"/>
                </a:lnTo>
                <a:lnTo>
                  <a:pt x="9182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736466" y="5036946"/>
            <a:ext cx="689737" cy="11391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4529" y="5037454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89" h="111760">
                <a:moveTo>
                  <a:pt x="245872" y="78740"/>
                </a:moveTo>
                <a:lnTo>
                  <a:pt x="236347" y="78740"/>
                </a:lnTo>
                <a:lnTo>
                  <a:pt x="236347" y="108712"/>
                </a:lnTo>
                <a:lnTo>
                  <a:pt x="321056" y="108712"/>
                </a:lnTo>
                <a:lnTo>
                  <a:pt x="321056" y="100837"/>
                </a:lnTo>
                <a:lnTo>
                  <a:pt x="245872" y="100837"/>
                </a:lnTo>
                <a:lnTo>
                  <a:pt x="245872" y="78740"/>
                </a:lnTo>
                <a:close/>
              </a:path>
              <a:path w="440689" h="111760">
                <a:moveTo>
                  <a:pt x="283083" y="67818"/>
                </a:moveTo>
                <a:lnTo>
                  <a:pt x="273685" y="67818"/>
                </a:lnTo>
                <a:lnTo>
                  <a:pt x="273685" y="91821"/>
                </a:lnTo>
                <a:lnTo>
                  <a:pt x="283083" y="91821"/>
                </a:lnTo>
                <a:lnTo>
                  <a:pt x="283083" y="67818"/>
                </a:lnTo>
                <a:close/>
              </a:path>
              <a:path w="440689" h="111760">
                <a:moveTo>
                  <a:pt x="332486" y="60071"/>
                </a:moveTo>
                <a:lnTo>
                  <a:pt x="221107" y="60071"/>
                </a:lnTo>
                <a:lnTo>
                  <a:pt x="221107" y="67818"/>
                </a:lnTo>
                <a:lnTo>
                  <a:pt x="332486" y="67818"/>
                </a:lnTo>
                <a:lnTo>
                  <a:pt x="332486" y="60071"/>
                </a:lnTo>
                <a:close/>
              </a:path>
              <a:path w="440689" h="111760">
                <a:moveTo>
                  <a:pt x="426212" y="76835"/>
                </a:moveTo>
                <a:lnTo>
                  <a:pt x="385738" y="79363"/>
                </a:lnTo>
                <a:lnTo>
                  <a:pt x="342646" y="79629"/>
                </a:lnTo>
                <a:lnTo>
                  <a:pt x="342646" y="87630"/>
                </a:lnTo>
                <a:lnTo>
                  <a:pt x="398041" y="86824"/>
                </a:lnTo>
                <a:lnTo>
                  <a:pt x="426212" y="84962"/>
                </a:lnTo>
                <a:lnTo>
                  <a:pt x="426212" y="76835"/>
                </a:lnTo>
                <a:close/>
              </a:path>
              <a:path w="440689" h="111760">
                <a:moveTo>
                  <a:pt x="165481" y="74549"/>
                </a:moveTo>
                <a:lnTo>
                  <a:pt x="155956" y="74549"/>
                </a:lnTo>
                <a:lnTo>
                  <a:pt x="155956" y="111252"/>
                </a:lnTo>
                <a:lnTo>
                  <a:pt x="165481" y="111252"/>
                </a:lnTo>
                <a:lnTo>
                  <a:pt x="165481" y="74549"/>
                </a:lnTo>
                <a:close/>
              </a:path>
              <a:path w="440689" h="111760">
                <a:moveTo>
                  <a:pt x="216662" y="66675"/>
                </a:moveTo>
                <a:lnTo>
                  <a:pt x="105283" y="66675"/>
                </a:lnTo>
                <a:lnTo>
                  <a:pt x="105283" y="74549"/>
                </a:lnTo>
                <a:lnTo>
                  <a:pt x="216662" y="74549"/>
                </a:lnTo>
                <a:lnTo>
                  <a:pt x="216662" y="66675"/>
                </a:lnTo>
                <a:close/>
              </a:path>
              <a:path w="440689" h="111760">
                <a:moveTo>
                  <a:pt x="129921" y="3302"/>
                </a:moveTo>
                <a:lnTo>
                  <a:pt x="120523" y="3302"/>
                </a:lnTo>
                <a:lnTo>
                  <a:pt x="120523" y="52324"/>
                </a:lnTo>
                <a:lnTo>
                  <a:pt x="201422" y="52324"/>
                </a:lnTo>
                <a:lnTo>
                  <a:pt x="201422" y="44450"/>
                </a:lnTo>
                <a:lnTo>
                  <a:pt x="129921" y="44450"/>
                </a:lnTo>
                <a:lnTo>
                  <a:pt x="129921" y="26035"/>
                </a:lnTo>
                <a:lnTo>
                  <a:pt x="201422" y="26035"/>
                </a:lnTo>
                <a:lnTo>
                  <a:pt x="201422" y="18287"/>
                </a:lnTo>
                <a:lnTo>
                  <a:pt x="129921" y="18287"/>
                </a:lnTo>
                <a:lnTo>
                  <a:pt x="129921" y="3302"/>
                </a:lnTo>
                <a:close/>
              </a:path>
              <a:path w="440689" h="111760">
                <a:moveTo>
                  <a:pt x="201422" y="26035"/>
                </a:moveTo>
                <a:lnTo>
                  <a:pt x="192024" y="26035"/>
                </a:lnTo>
                <a:lnTo>
                  <a:pt x="192024" y="44450"/>
                </a:lnTo>
                <a:lnTo>
                  <a:pt x="201422" y="44450"/>
                </a:lnTo>
                <a:lnTo>
                  <a:pt x="201422" y="26035"/>
                </a:lnTo>
                <a:close/>
              </a:path>
              <a:path w="440689" h="111760">
                <a:moveTo>
                  <a:pt x="201422" y="3302"/>
                </a:moveTo>
                <a:lnTo>
                  <a:pt x="192024" y="3302"/>
                </a:lnTo>
                <a:lnTo>
                  <a:pt x="192024" y="18287"/>
                </a:lnTo>
                <a:lnTo>
                  <a:pt x="201422" y="18287"/>
                </a:lnTo>
                <a:lnTo>
                  <a:pt x="201422" y="3302"/>
                </a:lnTo>
                <a:close/>
              </a:path>
              <a:path w="440689" h="111760">
                <a:moveTo>
                  <a:pt x="245745" y="2412"/>
                </a:moveTo>
                <a:lnTo>
                  <a:pt x="236347" y="2412"/>
                </a:lnTo>
                <a:lnTo>
                  <a:pt x="236347" y="48260"/>
                </a:lnTo>
                <a:lnTo>
                  <a:pt x="317246" y="48260"/>
                </a:lnTo>
                <a:lnTo>
                  <a:pt x="317246" y="40640"/>
                </a:lnTo>
                <a:lnTo>
                  <a:pt x="245745" y="40640"/>
                </a:lnTo>
                <a:lnTo>
                  <a:pt x="245745" y="23495"/>
                </a:lnTo>
                <a:lnTo>
                  <a:pt x="317246" y="23495"/>
                </a:lnTo>
                <a:lnTo>
                  <a:pt x="317246" y="15875"/>
                </a:lnTo>
                <a:lnTo>
                  <a:pt x="245745" y="15875"/>
                </a:lnTo>
                <a:lnTo>
                  <a:pt x="245745" y="2412"/>
                </a:lnTo>
                <a:close/>
              </a:path>
              <a:path w="440689" h="111760">
                <a:moveTo>
                  <a:pt x="317246" y="23495"/>
                </a:moveTo>
                <a:lnTo>
                  <a:pt x="307975" y="23495"/>
                </a:lnTo>
                <a:lnTo>
                  <a:pt x="307975" y="40640"/>
                </a:lnTo>
                <a:lnTo>
                  <a:pt x="317246" y="40640"/>
                </a:lnTo>
                <a:lnTo>
                  <a:pt x="317246" y="23495"/>
                </a:lnTo>
                <a:close/>
              </a:path>
              <a:path w="440689" h="111760">
                <a:moveTo>
                  <a:pt x="317246" y="2412"/>
                </a:moveTo>
                <a:lnTo>
                  <a:pt x="307975" y="2412"/>
                </a:lnTo>
                <a:lnTo>
                  <a:pt x="307975" y="15875"/>
                </a:lnTo>
                <a:lnTo>
                  <a:pt x="317246" y="15875"/>
                </a:lnTo>
                <a:lnTo>
                  <a:pt x="317246" y="2412"/>
                </a:lnTo>
                <a:close/>
              </a:path>
              <a:path w="440689" h="111760">
                <a:moveTo>
                  <a:pt x="389509" y="7239"/>
                </a:moveTo>
                <a:lnTo>
                  <a:pt x="371475" y="7239"/>
                </a:lnTo>
                <a:lnTo>
                  <a:pt x="364109" y="9906"/>
                </a:lnTo>
                <a:lnTo>
                  <a:pt x="358267" y="15240"/>
                </a:lnTo>
                <a:lnTo>
                  <a:pt x="352552" y="20574"/>
                </a:lnTo>
                <a:lnTo>
                  <a:pt x="349631" y="26924"/>
                </a:lnTo>
                <a:lnTo>
                  <a:pt x="349631" y="41910"/>
                </a:lnTo>
                <a:lnTo>
                  <a:pt x="352552" y="48260"/>
                </a:lnTo>
                <a:lnTo>
                  <a:pt x="358267" y="53721"/>
                </a:lnTo>
                <a:lnTo>
                  <a:pt x="364109" y="59055"/>
                </a:lnTo>
                <a:lnTo>
                  <a:pt x="371475" y="61849"/>
                </a:lnTo>
                <a:lnTo>
                  <a:pt x="389509" y="61849"/>
                </a:lnTo>
                <a:lnTo>
                  <a:pt x="396875" y="59055"/>
                </a:lnTo>
                <a:lnTo>
                  <a:pt x="402717" y="53721"/>
                </a:lnTo>
                <a:lnTo>
                  <a:pt x="373761" y="53721"/>
                </a:lnTo>
                <a:lnTo>
                  <a:pt x="368554" y="51816"/>
                </a:lnTo>
                <a:lnTo>
                  <a:pt x="361188" y="44196"/>
                </a:lnTo>
                <a:lnTo>
                  <a:pt x="359410" y="39750"/>
                </a:lnTo>
                <a:lnTo>
                  <a:pt x="359410" y="29210"/>
                </a:lnTo>
                <a:lnTo>
                  <a:pt x="361188" y="24765"/>
                </a:lnTo>
                <a:lnTo>
                  <a:pt x="368554" y="17145"/>
                </a:lnTo>
                <a:lnTo>
                  <a:pt x="373761" y="15240"/>
                </a:lnTo>
                <a:lnTo>
                  <a:pt x="402717" y="15240"/>
                </a:lnTo>
                <a:lnTo>
                  <a:pt x="396875" y="9906"/>
                </a:lnTo>
                <a:lnTo>
                  <a:pt x="389509" y="7239"/>
                </a:lnTo>
                <a:close/>
              </a:path>
              <a:path w="440689" h="111760">
                <a:moveTo>
                  <a:pt x="402717" y="15240"/>
                </a:moveTo>
                <a:lnTo>
                  <a:pt x="387223" y="15240"/>
                </a:lnTo>
                <a:lnTo>
                  <a:pt x="392430" y="17145"/>
                </a:lnTo>
                <a:lnTo>
                  <a:pt x="395986" y="20955"/>
                </a:lnTo>
                <a:lnTo>
                  <a:pt x="399669" y="24765"/>
                </a:lnTo>
                <a:lnTo>
                  <a:pt x="401447" y="29210"/>
                </a:lnTo>
                <a:lnTo>
                  <a:pt x="401447" y="39750"/>
                </a:lnTo>
                <a:lnTo>
                  <a:pt x="399669" y="44196"/>
                </a:lnTo>
                <a:lnTo>
                  <a:pt x="395986" y="48006"/>
                </a:lnTo>
                <a:lnTo>
                  <a:pt x="392430" y="51816"/>
                </a:lnTo>
                <a:lnTo>
                  <a:pt x="387223" y="53721"/>
                </a:lnTo>
                <a:lnTo>
                  <a:pt x="402717" y="53721"/>
                </a:lnTo>
                <a:lnTo>
                  <a:pt x="408432" y="48260"/>
                </a:lnTo>
                <a:lnTo>
                  <a:pt x="411353" y="41910"/>
                </a:lnTo>
                <a:lnTo>
                  <a:pt x="411353" y="26924"/>
                </a:lnTo>
                <a:lnTo>
                  <a:pt x="408432" y="20574"/>
                </a:lnTo>
                <a:lnTo>
                  <a:pt x="402717" y="15240"/>
                </a:lnTo>
                <a:close/>
              </a:path>
              <a:path w="440689" h="111760">
                <a:moveTo>
                  <a:pt x="39624" y="14350"/>
                </a:moveTo>
                <a:lnTo>
                  <a:pt x="0" y="14350"/>
                </a:lnTo>
                <a:lnTo>
                  <a:pt x="0" y="85471"/>
                </a:lnTo>
                <a:lnTo>
                  <a:pt x="13970" y="85471"/>
                </a:lnTo>
                <a:lnTo>
                  <a:pt x="19558" y="85344"/>
                </a:lnTo>
                <a:lnTo>
                  <a:pt x="25146" y="85090"/>
                </a:lnTo>
                <a:lnTo>
                  <a:pt x="30861" y="84962"/>
                </a:lnTo>
                <a:lnTo>
                  <a:pt x="35814" y="84582"/>
                </a:lnTo>
                <a:lnTo>
                  <a:pt x="39750" y="83947"/>
                </a:lnTo>
                <a:lnTo>
                  <a:pt x="46736" y="83058"/>
                </a:lnTo>
                <a:lnTo>
                  <a:pt x="48768" y="82677"/>
                </a:lnTo>
                <a:lnTo>
                  <a:pt x="48768" y="77343"/>
                </a:lnTo>
                <a:lnTo>
                  <a:pt x="9525" y="77343"/>
                </a:lnTo>
                <a:lnTo>
                  <a:pt x="9525" y="22352"/>
                </a:lnTo>
                <a:lnTo>
                  <a:pt x="39624" y="22352"/>
                </a:lnTo>
                <a:lnTo>
                  <a:pt x="39624" y="14350"/>
                </a:lnTo>
                <a:close/>
              </a:path>
              <a:path w="440689" h="111760">
                <a:moveTo>
                  <a:pt x="48768" y="74803"/>
                </a:moveTo>
                <a:lnTo>
                  <a:pt x="46482" y="75184"/>
                </a:lnTo>
                <a:lnTo>
                  <a:pt x="43434" y="75565"/>
                </a:lnTo>
                <a:lnTo>
                  <a:pt x="39370" y="76200"/>
                </a:lnTo>
                <a:lnTo>
                  <a:pt x="35433" y="76708"/>
                </a:lnTo>
                <a:lnTo>
                  <a:pt x="31496" y="76962"/>
                </a:lnTo>
                <a:lnTo>
                  <a:pt x="27686" y="77089"/>
                </a:lnTo>
                <a:lnTo>
                  <a:pt x="9525" y="77343"/>
                </a:lnTo>
                <a:lnTo>
                  <a:pt x="48768" y="77343"/>
                </a:lnTo>
                <a:lnTo>
                  <a:pt x="48768" y="74803"/>
                </a:lnTo>
                <a:close/>
              </a:path>
              <a:path w="440689" h="111760">
                <a:moveTo>
                  <a:pt x="440182" y="0"/>
                </a:moveTo>
                <a:lnTo>
                  <a:pt x="430657" y="0"/>
                </a:lnTo>
                <a:lnTo>
                  <a:pt x="430657" y="111252"/>
                </a:lnTo>
                <a:lnTo>
                  <a:pt x="440182" y="111252"/>
                </a:lnTo>
                <a:lnTo>
                  <a:pt x="440182" y="0"/>
                </a:lnTo>
                <a:close/>
              </a:path>
              <a:path w="440689" h="111760">
                <a:moveTo>
                  <a:pt x="91312" y="52324"/>
                </a:moveTo>
                <a:lnTo>
                  <a:pt x="82042" y="52324"/>
                </a:lnTo>
                <a:lnTo>
                  <a:pt x="82042" y="111252"/>
                </a:lnTo>
                <a:lnTo>
                  <a:pt x="91312" y="111252"/>
                </a:lnTo>
                <a:lnTo>
                  <a:pt x="91312" y="52324"/>
                </a:lnTo>
                <a:close/>
              </a:path>
              <a:path w="440689" h="111760">
                <a:moveTo>
                  <a:pt x="64770" y="2412"/>
                </a:moveTo>
                <a:lnTo>
                  <a:pt x="55499" y="2412"/>
                </a:lnTo>
                <a:lnTo>
                  <a:pt x="55499" y="106172"/>
                </a:lnTo>
                <a:lnTo>
                  <a:pt x="64770" y="106172"/>
                </a:lnTo>
                <a:lnTo>
                  <a:pt x="64770" y="52324"/>
                </a:lnTo>
                <a:lnTo>
                  <a:pt x="91312" y="52324"/>
                </a:lnTo>
                <a:lnTo>
                  <a:pt x="91312" y="44069"/>
                </a:lnTo>
                <a:lnTo>
                  <a:pt x="64770" y="44069"/>
                </a:lnTo>
                <a:lnTo>
                  <a:pt x="64770" y="2412"/>
                </a:lnTo>
                <a:close/>
              </a:path>
              <a:path w="440689" h="111760">
                <a:moveTo>
                  <a:pt x="91312" y="0"/>
                </a:moveTo>
                <a:lnTo>
                  <a:pt x="82042" y="0"/>
                </a:lnTo>
                <a:lnTo>
                  <a:pt x="82042" y="44069"/>
                </a:lnTo>
                <a:lnTo>
                  <a:pt x="91312" y="44069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01005" y="5037454"/>
            <a:ext cx="446405" cy="113664"/>
          </a:xfrm>
          <a:custGeom>
            <a:avLst/>
            <a:gdLst/>
            <a:ahLst/>
            <a:cxnLst/>
            <a:rect l="l" t="t" r="r" b="b"/>
            <a:pathLst>
              <a:path w="446404" h="113664">
                <a:moveTo>
                  <a:pt x="168148" y="71500"/>
                </a:moveTo>
                <a:lnTo>
                  <a:pt x="128143" y="81280"/>
                </a:lnTo>
                <a:lnTo>
                  <a:pt x="124333" y="86360"/>
                </a:lnTo>
                <a:lnTo>
                  <a:pt x="124333" y="98552"/>
                </a:lnTo>
                <a:lnTo>
                  <a:pt x="168148" y="113537"/>
                </a:lnTo>
                <a:lnTo>
                  <a:pt x="177883" y="113158"/>
                </a:lnTo>
                <a:lnTo>
                  <a:pt x="186499" y="112029"/>
                </a:lnTo>
                <a:lnTo>
                  <a:pt x="193972" y="110162"/>
                </a:lnTo>
                <a:lnTo>
                  <a:pt x="200279" y="107569"/>
                </a:lnTo>
                <a:lnTo>
                  <a:pt x="203527" y="105918"/>
                </a:lnTo>
                <a:lnTo>
                  <a:pt x="158369" y="105918"/>
                </a:lnTo>
                <a:lnTo>
                  <a:pt x="150368" y="104775"/>
                </a:lnTo>
                <a:lnTo>
                  <a:pt x="144145" y="102235"/>
                </a:lnTo>
                <a:lnTo>
                  <a:pt x="137922" y="99822"/>
                </a:lnTo>
                <a:lnTo>
                  <a:pt x="134874" y="96520"/>
                </a:lnTo>
                <a:lnTo>
                  <a:pt x="134874" y="88137"/>
                </a:lnTo>
                <a:lnTo>
                  <a:pt x="137922" y="84962"/>
                </a:lnTo>
                <a:lnTo>
                  <a:pt x="150368" y="80137"/>
                </a:lnTo>
                <a:lnTo>
                  <a:pt x="158369" y="78994"/>
                </a:lnTo>
                <a:lnTo>
                  <a:pt x="203377" y="78994"/>
                </a:lnTo>
                <a:lnTo>
                  <a:pt x="200279" y="77470"/>
                </a:lnTo>
                <a:lnTo>
                  <a:pt x="193972" y="74876"/>
                </a:lnTo>
                <a:lnTo>
                  <a:pt x="186499" y="73009"/>
                </a:lnTo>
                <a:lnTo>
                  <a:pt x="177883" y="71880"/>
                </a:lnTo>
                <a:lnTo>
                  <a:pt x="168148" y="71500"/>
                </a:lnTo>
                <a:close/>
              </a:path>
              <a:path w="446404" h="113664">
                <a:moveTo>
                  <a:pt x="203377" y="78994"/>
                </a:moveTo>
                <a:lnTo>
                  <a:pt x="177673" y="78994"/>
                </a:lnTo>
                <a:lnTo>
                  <a:pt x="185547" y="80264"/>
                </a:lnTo>
                <a:lnTo>
                  <a:pt x="191770" y="82550"/>
                </a:lnTo>
                <a:lnTo>
                  <a:pt x="198120" y="84962"/>
                </a:lnTo>
                <a:lnTo>
                  <a:pt x="201050" y="88137"/>
                </a:lnTo>
                <a:lnTo>
                  <a:pt x="201168" y="96520"/>
                </a:lnTo>
                <a:lnTo>
                  <a:pt x="198120" y="99822"/>
                </a:lnTo>
                <a:lnTo>
                  <a:pt x="191770" y="102235"/>
                </a:lnTo>
                <a:lnTo>
                  <a:pt x="185547" y="104775"/>
                </a:lnTo>
                <a:lnTo>
                  <a:pt x="177673" y="105918"/>
                </a:lnTo>
                <a:lnTo>
                  <a:pt x="203527" y="105918"/>
                </a:lnTo>
                <a:lnTo>
                  <a:pt x="208026" y="103632"/>
                </a:lnTo>
                <a:lnTo>
                  <a:pt x="211836" y="98552"/>
                </a:lnTo>
                <a:lnTo>
                  <a:pt x="211836" y="86360"/>
                </a:lnTo>
                <a:lnTo>
                  <a:pt x="208026" y="81280"/>
                </a:lnTo>
                <a:lnTo>
                  <a:pt x="203377" y="78994"/>
                </a:lnTo>
                <a:close/>
              </a:path>
              <a:path w="446404" h="113664">
                <a:moveTo>
                  <a:pt x="100203" y="73533"/>
                </a:moveTo>
                <a:lnTo>
                  <a:pt x="19304" y="73533"/>
                </a:lnTo>
                <a:lnTo>
                  <a:pt x="19304" y="81280"/>
                </a:lnTo>
                <a:lnTo>
                  <a:pt x="90805" y="81280"/>
                </a:lnTo>
                <a:lnTo>
                  <a:pt x="90805" y="111252"/>
                </a:lnTo>
                <a:lnTo>
                  <a:pt x="100203" y="111252"/>
                </a:lnTo>
                <a:lnTo>
                  <a:pt x="100203" y="73533"/>
                </a:lnTo>
                <a:close/>
              </a:path>
              <a:path w="446404" h="113664">
                <a:moveTo>
                  <a:pt x="223774" y="55372"/>
                </a:moveTo>
                <a:lnTo>
                  <a:pt x="112395" y="55372"/>
                </a:lnTo>
                <a:lnTo>
                  <a:pt x="112395" y="63246"/>
                </a:lnTo>
                <a:lnTo>
                  <a:pt x="223774" y="63246"/>
                </a:lnTo>
                <a:lnTo>
                  <a:pt x="223774" y="55372"/>
                </a:lnTo>
                <a:close/>
              </a:path>
              <a:path w="446404" h="113664">
                <a:moveTo>
                  <a:pt x="172847" y="39497"/>
                </a:moveTo>
                <a:lnTo>
                  <a:pt x="163322" y="39497"/>
                </a:lnTo>
                <a:lnTo>
                  <a:pt x="163322" y="55372"/>
                </a:lnTo>
                <a:lnTo>
                  <a:pt x="172847" y="55372"/>
                </a:lnTo>
                <a:lnTo>
                  <a:pt x="172847" y="39497"/>
                </a:lnTo>
                <a:close/>
              </a:path>
              <a:path w="446404" h="113664">
                <a:moveTo>
                  <a:pt x="173228" y="12192"/>
                </a:moveTo>
                <a:lnTo>
                  <a:pt x="163068" y="12192"/>
                </a:lnTo>
                <a:lnTo>
                  <a:pt x="162306" y="15748"/>
                </a:lnTo>
                <a:lnTo>
                  <a:pt x="160147" y="18923"/>
                </a:lnTo>
                <a:lnTo>
                  <a:pt x="156464" y="22098"/>
                </a:lnTo>
                <a:lnTo>
                  <a:pt x="152781" y="25400"/>
                </a:lnTo>
                <a:lnTo>
                  <a:pt x="148844" y="27940"/>
                </a:lnTo>
                <a:lnTo>
                  <a:pt x="144907" y="29972"/>
                </a:lnTo>
                <a:lnTo>
                  <a:pt x="139700" y="32512"/>
                </a:lnTo>
                <a:lnTo>
                  <a:pt x="134747" y="34544"/>
                </a:lnTo>
                <a:lnTo>
                  <a:pt x="130175" y="35814"/>
                </a:lnTo>
                <a:lnTo>
                  <a:pt x="125603" y="37211"/>
                </a:lnTo>
                <a:lnTo>
                  <a:pt x="122174" y="38100"/>
                </a:lnTo>
                <a:lnTo>
                  <a:pt x="119888" y="38354"/>
                </a:lnTo>
                <a:lnTo>
                  <a:pt x="125984" y="45212"/>
                </a:lnTo>
                <a:lnTo>
                  <a:pt x="128143" y="44831"/>
                </a:lnTo>
                <a:lnTo>
                  <a:pt x="139446" y="41656"/>
                </a:lnTo>
                <a:lnTo>
                  <a:pt x="144018" y="39878"/>
                </a:lnTo>
                <a:lnTo>
                  <a:pt x="148844" y="37465"/>
                </a:lnTo>
                <a:lnTo>
                  <a:pt x="153035" y="35433"/>
                </a:lnTo>
                <a:lnTo>
                  <a:pt x="168275" y="22352"/>
                </a:lnTo>
                <a:lnTo>
                  <a:pt x="180242" y="22352"/>
                </a:lnTo>
                <a:lnTo>
                  <a:pt x="176276" y="18923"/>
                </a:lnTo>
                <a:lnTo>
                  <a:pt x="174117" y="15748"/>
                </a:lnTo>
                <a:lnTo>
                  <a:pt x="173355" y="12827"/>
                </a:lnTo>
                <a:lnTo>
                  <a:pt x="173228" y="12192"/>
                </a:lnTo>
                <a:close/>
              </a:path>
              <a:path w="446404" h="113664">
                <a:moveTo>
                  <a:pt x="180242" y="22352"/>
                </a:moveTo>
                <a:lnTo>
                  <a:pt x="168275" y="22352"/>
                </a:lnTo>
                <a:lnTo>
                  <a:pt x="169037" y="23875"/>
                </a:lnTo>
                <a:lnTo>
                  <a:pt x="187452" y="37465"/>
                </a:lnTo>
                <a:lnTo>
                  <a:pt x="192278" y="39878"/>
                </a:lnTo>
                <a:lnTo>
                  <a:pt x="196850" y="41656"/>
                </a:lnTo>
                <a:lnTo>
                  <a:pt x="208153" y="44831"/>
                </a:lnTo>
                <a:lnTo>
                  <a:pt x="210312" y="45212"/>
                </a:lnTo>
                <a:lnTo>
                  <a:pt x="216408" y="38354"/>
                </a:lnTo>
                <a:lnTo>
                  <a:pt x="214122" y="38100"/>
                </a:lnTo>
                <a:lnTo>
                  <a:pt x="210693" y="37211"/>
                </a:lnTo>
                <a:lnTo>
                  <a:pt x="206121" y="35814"/>
                </a:lnTo>
                <a:lnTo>
                  <a:pt x="201549" y="34544"/>
                </a:lnTo>
                <a:lnTo>
                  <a:pt x="196596" y="32512"/>
                </a:lnTo>
                <a:lnTo>
                  <a:pt x="191389" y="29972"/>
                </a:lnTo>
                <a:lnTo>
                  <a:pt x="187452" y="27940"/>
                </a:lnTo>
                <a:lnTo>
                  <a:pt x="183642" y="25400"/>
                </a:lnTo>
                <a:lnTo>
                  <a:pt x="180242" y="22352"/>
                </a:lnTo>
                <a:close/>
              </a:path>
              <a:path w="446404" h="113664">
                <a:moveTo>
                  <a:pt x="209550" y="4318"/>
                </a:moveTo>
                <a:lnTo>
                  <a:pt x="126619" y="4318"/>
                </a:lnTo>
                <a:lnTo>
                  <a:pt x="126619" y="12192"/>
                </a:lnTo>
                <a:lnTo>
                  <a:pt x="209550" y="12192"/>
                </a:lnTo>
                <a:lnTo>
                  <a:pt x="209550" y="4318"/>
                </a:lnTo>
                <a:close/>
              </a:path>
              <a:path w="446404" h="113664">
                <a:moveTo>
                  <a:pt x="308483" y="53340"/>
                </a:moveTo>
                <a:lnTo>
                  <a:pt x="299212" y="53340"/>
                </a:lnTo>
                <a:lnTo>
                  <a:pt x="299212" y="106172"/>
                </a:lnTo>
                <a:lnTo>
                  <a:pt x="308483" y="106172"/>
                </a:lnTo>
                <a:lnTo>
                  <a:pt x="308483" y="53340"/>
                </a:lnTo>
                <a:close/>
              </a:path>
              <a:path w="446404" h="113664">
                <a:moveTo>
                  <a:pt x="265684" y="10668"/>
                </a:moveTo>
                <a:lnTo>
                  <a:pt x="251587" y="10668"/>
                </a:lnTo>
                <a:lnTo>
                  <a:pt x="245491" y="14350"/>
                </a:lnTo>
                <a:lnTo>
                  <a:pt x="233426" y="51181"/>
                </a:lnTo>
                <a:lnTo>
                  <a:pt x="233878" y="60035"/>
                </a:lnTo>
                <a:lnTo>
                  <a:pt x="251587" y="91567"/>
                </a:lnTo>
                <a:lnTo>
                  <a:pt x="266065" y="91567"/>
                </a:lnTo>
                <a:lnTo>
                  <a:pt x="272034" y="88137"/>
                </a:lnTo>
                <a:lnTo>
                  <a:pt x="275580" y="83058"/>
                </a:lnTo>
                <a:lnTo>
                  <a:pt x="254000" y="83058"/>
                </a:lnTo>
                <a:lnTo>
                  <a:pt x="250063" y="80010"/>
                </a:lnTo>
                <a:lnTo>
                  <a:pt x="244518" y="67913"/>
                </a:lnTo>
                <a:lnTo>
                  <a:pt x="244451" y="67691"/>
                </a:lnTo>
                <a:lnTo>
                  <a:pt x="243078" y="60198"/>
                </a:lnTo>
                <a:lnTo>
                  <a:pt x="243078" y="42037"/>
                </a:lnTo>
                <a:lnTo>
                  <a:pt x="244475" y="34417"/>
                </a:lnTo>
                <a:lnTo>
                  <a:pt x="247269" y="28321"/>
                </a:lnTo>
                <a:lnTo>
                  <a:pt x="250063" y="22098"/>
                </a:lnTo>
                <a:lnTo>
                  <a:pt x="254000" y="19050"/>
                </a:lnTo>
                <a:lnTo>
                  <a:pt x="275399" y="19050"/>
                </a:lnTo>
                <a:lnTo>
                  <a:pt x="271399" y="13716"/>
                </a:lnTo>
                <a:lnTo>
                  <a:pt x="265684" y="10668"/>
                </a:lnTo>
                <a:close/>
              </a:path>
              <a:path w="446404" h="113664">
                <a:moveTo>
                  <a:pt x="275399" y="19050"/>
                </a:moveTo>
                <a:lnTo>
                  <a:pt x="263906" y="19050"/>
                </a:lnTo>
                <a:lnTo>
                  <a:pt x="267716" y="22098"/>
                </a:lnTo>
                <a:lnTo>
                  <a:pt x="270510" y="28321"/>
                </a:lnTo>
                <a:lnTo>
                  <a:pt x="273431" y="34417"/>
                </a:lnTo>
                <a:lnTo>
                  <a:pt x="274828" y="42037"/>
                </a:lnTo>
                <a:lnTo>
                  <a:pt x="274804" y="60198"/>
                </a:lnTo>
                <a:lnTo>
                  <a:pt x="273431" y="67691"/>
                </a:lnTo>
                <a:lnTo>
                  <a:pt x="270510" y="73787"/>
                </a:lnTo>
                <a:lnTo>
                  <a:pt x="267716" y="80010"/>
                </a:lnTo>
                <a:lnTo>
                  <a:pt x="263906" y="83058"/>
                </a:lnTo>
                <a:lnTo>
                  <a:pt x="275580" y="83058"/>
                </a:lnTo>
                <a:lnTo>
                  <a:pt x="284353" y="53721"/>
                </a:lnTo>
                <a:lnTo>
                  <a:pt x="284353" y="53340"/>
                </a:lnTo>
                <a:lnTo>
                  <a:pt x="308483" y="53340"/>
                </a:lnTo>
                <a:lnTo>
                  <a:pt x="308483" y="44831"/>
                </a:lnTo>
                <a:lnTo>
                  <a:pt x="284099" y="44831"/>
                </a:lnTo>
                <a:lnTo>
                  <a:pt x="283150" y="37278"/>
                </a:lnTo>
                <a:lnTo>
                  <a:pt x="281463" y="30607"/>
                </a:lnTo>
                <a:lnTo>
                  <a:pt x="279062" y="24792"/>
                </a:lnTo>
                <a:lnTo>
                  <a:pt x="275971" y="19812"/>
                </a:lnTo>
                <a:lnTo>
                  <a:pt x="275399" y="19050"/>
                </a:lnTo>
                <a:close/>
              </a:path>
              <a:path w="446404" h="113664">
                <a:moveTo>
                  <a:pt x="308483" y="2412"/>
                </a:moveTo>
                <a:lnTo>
                  <a:pt x="299212" y="2412"/>
                </a:lnTo>
                <a:lnTo>
                  <a:pt x="299212" y="44831"/>
                </a:lnTo>
                <a:lnTo>
                  <a:pt x="308483" y="44831"/>
                </a:lnTo>
                <a:lnTo>
                  <a:pt x="308483" y="2412"/>
                </a:lnTo>
                <a:close/>
              </a:path>
              <a:path w="446404" h="113664">
                <a:moveTo>
                  <a:pt x="42418" y="15240"/>
                </a:moveTo>
                <a:lnTo>
                  <a:pt x="32385" y="15240"/>
                </a:lnTo>
                <a:lnTo>
                  <a:pt x="32385" y="23368"/>
                </a:lnTo>
                <a:lnTo>
                  <a:pt x="31496" y="27940"/>
                </a:lnTo>
                <a:lnTo>
                  <a:pt x="29464" y="32258"/>
                </a:lnTo>
                <a:lnTo>
                  <a:pt x="27559" y="36449"/>
                </a:lnTo>
                <a:lnTo>
                  <a:pt x="25273" y="39878"/>
                </a:lnTo>
                <a:lnTo>
                  <a:pt x="22479" y="42545"/>
                </a:lnTo>
                <a:lnTo>
                  <a:pt x="19050" y="46228"/>
                </a:lnTo>
                <a:lnTo>
                  <a:pt x="15113" y="49275"/>
                </a:lnTo>
                <a:lnTo>
                  <a:pt x="6731" y="54356"/>
                </a:lnTo>
                <a:lnTo>
                  <a:pt x="3048" y="56261"/>
                </a:lnTo>
                <a:lnTo>
                  <a:pt x="0" y="57658"/>
                </a:lnTo>
                <a:lnTo>
                  <a:pt x="6731" y="64262"/>
                </a:lnTo>
                <a:lnTo>
                  <a:pt x="8636" y="63500"/>
                </a:lnTo>
                <a:lnTo>
                  <a:pt x="18415" y="57912"/>
                </a:lnTo>
                <a:lnTo>
                  <a:pt x="21844" y="55245"/>
                </a:lnTo>
                <a:lnTo>
                  <a:pt x="25146" y="52197"/>
                </a:lnTo>
                <a:lnTo>
                  <a:pt x="28194" y="49530"/>
                </a:lnTo>
                <a:lnTo>
                  <a:pt x="30607" y="46862"/>
                </a:lnTo>
                <a:lnTo>
                  <a:pt x="32639" y="44196"/>
                </a:lnTo>
                <a:lnTo>
                  <a:pt x="34671" y="41656"/>
                </a:lnTo>
                <a:lnTo>
                  <a:pt x="36195" y="38989"/>
                </a:lnTo>
                <a:lnTo>
                  <a:pt x="37338" y="36322"/>
                </a:lnTo>
                <a:lnTo>
                  <a:pt x="47582" y="36322"/>
                </a:lnTo>
                <a:lnTo>
                  <a:pt x="46990" y="35433"/>
                </a:lnTo>
                <a:lnTo>
                  <a:pt x="45085" y="31623"/>
                </a:lnTo>
                <a:lnTo>
                  <a:pt x="43307" y="27812"/>
                </a:lnTo>
                <a:lnTo>
                  <a:pt x="42418" y="23368"/>
                </a:lnTo>
                <a:lnTo>
                  <a:pt x="42418" y="15240"/>
                </a:lnTo>
                <a:close/>
              </a:path>
              <a:path w="446404" h="113664">
                <a:moveTo>
                  <a:pt x="47582" y="36322"/>
                </a:moveTo>
                <a:lnTo>
                  <a:pt x="37338" y="36322"/>
                </a:lnTo>
                <a:lnTo>
                  <a:pt x="38735" y="38989"/>
                </a:lnTo>
                <a:lnTo>
                  <a:pt x="48768" y="50546"/>
                </a:lnTo>
                <a:lnTo>
                  <a:pt x="52197" y="53721"/>
                </a:lnTo>
                <a:lnTo>
                  <a:pt x="55880" y="56134"/>
                </a:lnTo>
                <a:lnTo>
                  <a:pt x="59690" y="57785"/>
                </a:lnTo>
                <a:lnTo>
                  <a:pt x="63500" y="59562"/>
                </a:lnTo>
                <a:lnTo>
                  <a:pt x="66167" y="60706"/>
                </a:lnTo>
                <a:lnTo>
                  <a:pt x="67691" y="61214"/>
                </a:lnTo>
                <a:lnTo>
                  <a:pt x="73406" y="53975"/>
                </a:lnTo>
                <a:lnTo>
                  <a:pt x="71247" y="53340"/>
                </a:lnTo>
                <a:lnTo>
                  <a:pt x="68072" y="51943"/>
                </a:lnTo>
                <a:lnTo>
                  <a:pt x="63754" y="49784"/>
                </a:lnTo>
                <a:lnTo>
                  <a:pt x="59309" y="47625"/>
                </a:lnTo>
                <a:lnTo>
                  <a:pt x="55499" y="44958"/>
                </a:lnTo>
                <a:lnTo>
                  <a:pt x="52324" y="41783"/>
                </a:lnTo>
                <a:lnTo>
                  <a:pt x="49276" y="38862"/>
                </a:lnTo>
                <a:lnTo>
                  <a:pt x="47582" y="36322"/>
                </a:lnTo>
                <a:close/>
              </a:path>
              <a:path w="446404" h="113664">
                <a:moveTo>
                  <a:pt x="67564" y="7493"/>
                </a:moveTo>
                <a:lnTo>
                  <a:pt x="7366" y="7493"/>
                </a:lnTo>
                <a:lnTo>
                  <a:pt x="7366" y="15240"/>
                </a:lnTo>
                <a:lnTo>
                  <a:pt x="67564" y="15240"/>
                </a:lnTo>
                <a:lnTo>
                  <a:pt x="67564" y="7493"/>
                </a:lnTo>
                <a:close/>
              </a:path>
              <a:path w="446404" h="113664">
                <a:moveTo>
                  <a:pt x="446405" y="0"/>
                </a:moveTo>
                <a:lnTo>
                  <a:pt x="436880" y="0"/>
                </a:lnTo>
                <a:lnTo>
                  <a:pt x="436880" y="38735"/>
                </a:lnTo>
                <a:lnTo>
                  <a:pt x="409194" y="38735"/>
                </a:lnTo>
                <a:lnTo>
                  <a:pt x="409194" y="46736"/>
                </a:lnTo>
                <a:lnTo>
                  <a:pt x="436880" y="46736"/>
                </a:lnTo>
                <a:lnTo>
                  <a:pt x="436880" y="111252"/>
                </a:lnTo>
                <a:lnTo>
                  <a:pt x="446405" y="111252"/>
                </a:lnTo>
                <a:lnTo>
                  <a:pt x="446405" y="0"/>
                </a:lnTo>
                <a:close/>
              </a:path>
              <a:path w="446404" h="113664">
                <a:moveTo>
                  <a:pt x="389509" y="6477"/>
                </a:moveTo>
                <a:lnTo>
                  <a:pt x="379730" y="6477"/>
                </a:lnTo>
                <a:lnTo>
                  <a:pt x="379730" y="32004"/>
                </a:lnTo>
                <a:lnTo>
                  <a:pt x="378968" y="38227"/>
                </a:lnTo>
                <a:lnTo>
                  <a:pt x="377317" y="44577"/>
                </a:lnTo>
                <a:lnTo>
                  <a:pt x="375793" y="50927"/>
                </a:lnTo>
                <a:lnTo>
                  <a:pt x="373253" y="56642"/>
                </a:lnTo>
                <a:lnTo>
                  <a:pt x="345313" y="85090"/>
                </a:lnTo>
                <a:lnTo>
                  <a:pt x="352933" y="91440"/>
                </a:lnTo>
                <a:lnTo>
                  <a:pt x="355854" y="89408"/>
                </a:lnTo>
                <a:lnTo>
                  <a:pt x="359156" y="86995"/>
                </a:lnTo>
                <a:lnTo>
                  <a:pt x="362712" y="83820"/>
                </a:lnTo>
                <a:lnTo>
                  <a:pt x="366268" y="80772"/>
                </a:lnTo>
                <a:lnTo>
                  <a:pt x="369570" y="77470"/>
                </a:lnTo>
                <a:lnTo>
                  <a:pt x="372364" y="73787"/>
                </a:lnTo>
                <a:lnTo>
                  <a:pt x="376174" y="69087"/>
                </a:lnTo>
                <a:lnTo>
                  <a:pt x="378968" y="64770"/>
                </a:lnTo>
                <a:lnTo>
                  <a:pt x="382778" y="56896"/>
                </a:lnTo>
                <a:lnTo>
                  <a:pt x="384048" y="53848"/>
                </a:lnTo>
                <a:lnTo>
                  <a:pt x="384683" y="51435"/>
                </a:lnTo>
                <a:lnTo>
                  <a:pt x="393992" y="51435"/>
                </a:lnTo>
                <a:lnTo>
                  <a:pt x="393446" y="50292"/>
                </a:lnTo>
                <a:lnTo>
                  <a:pt x="391922" y="44196"/>
                </a:lnTo>
                <a:lnTo>
                  <a:pt x="390271" y="38100"/>
                </a:lnTo>
                <a:lnTo>
                  <a:pt x="389509" y="32004"/>
                </a:lnTo>
                <a:lnTo>
                  <a:pt x="389509" y="6477"/>
                </a:lnTo>
                <a:close/>
              </a:path>
              <a:path w="446404" h="113664">
                <a:moveTo>
                  <a:pt x="393992" y="51435"/>
                </a:moveTo>
                <a:lnTo>
                  <a:pt x="384683" y="51435"/>
                </a:lnTo>
                <a:lnTo>
                  <a:pt x="385445" y="53848"/>
                </a:lnTo>
                <a:lnTo>
                  <a:pt x="411099" y="85344"/>
                </a:lnTo>
                <a:lnTo>
                  <a:pt x="416560" y="89027"/>
                </a:lnTo>
                <a:lnTo>
                  <a:pt x="423164" y="82169"/>
                </a:lnTo>
                <a:lnTo>
                  <a:pt x="419735" y="80264"/>
                </a:lnTo>
                <a:lnTo>
                  <a:pt x="415925" y="77597"/>
                </a:lnTo>
                <a:lnTo>
                  <a:pt x="407162" y="70612"/>
                </a:lnTo>
                <a:lnTo>
                  <a:pt x="403352" y="66421"/>
                </a:lnTo>
                <a:lnTo>
                  <a:pt x="400177" y="61722"/>
                </a:lnTo>
                <a:lnTo>
                  <a:pt x="396240" y="56134"/>
                </a:lnTo>
                <a:lnTo>
                  <a:pt x="393992" y="51435"/>
                </a:lnTo>
                <a:close/>
              </a:path>
              <a:path w="446404" h="113664">
                <a:moveTo>
                  <a:pt x="330835" y="0"/>
                </a:moveTo>
                <a:lnTo>
                  <a:pt x="321564" y="0"/>
                </a:lnTo>
                <a:lnTo>
                  <a:pt x="321564" y="111252"/>
                </a:lnTo>
                <a:lnTo>
                  <a:pt x="330835" y="111252"/>
                </a:lnTo>
                <a:lnTo>
                  <a:pt x="330835" y="0"/>
                </a:lnTo>
                <a:close/>
              </a:path>
              <a:path w="446404" h="113664">
                <a:moveTo>
                  <a:pt x="100457" y="0"/>
                </a:moveTo>
                <a:lnTo>
                  <a:pt x="91059" y="0"/>
                </a:lnTo>
                <a:lnTo>
                  <a:pt x="91059" y="66040"/>
                </a:lnTo>
                <a:lnTo>
                  <a:pt x="100457" y="66040"/>
                </a:lnTo>
                <a:lnTo>
                  <a:pt x="10045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519165" y="5037454"/>
            <a:ext cx="892556" cy="11125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420992" y="513098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58621" y="5253863"/>
            <a:ext cx="562610" cy="113664"/>
          </a:xfrm>
          <a:custGeom>
            <a:avLst/>
            <a:gdLst/>
            <a:ahLst/>
            <a:cxnLst/>
            <a:rect l="l" t="t" r="r" b="b"/>
            <a:pathLst>
              <a:path w="562610" h="113664">
                <a:moveTo>
                  <a:pt x="172999" y="69469"/>
                </a:moveTo>
                <a:lnTo>
                  <a:pt x="136131" y="80010"/>
                </a:lnTo>
                <a:lnTo>
                  <a:pt x="132778" y="97916"/>
                </a:lnTo>
                <a:lnTo>
                  <a:pt x="136131" y="103124"/>
                </a:lnTo>
                <a:lnTo>
                  <a:pt x="172999" y="113411"/>
                </a:lnTo>
                <a:lnTo>
                  <a:pt x="182367" y="113030"/>
                </a:lnTo>
                <a:lnTo>
                  <a:pt x="190485" y="111887"/>
                </a:lnTo>
                <a:lnTo>
                  <a:pt x="197354" y="109981"/>
                </a:lnTo>
                <a:lnTo>
                  <a:pt x="202971" y="107314"/>
                </a:lnTo>
                <a:lnTo>
                  <a:pt x="205193" y="105917"/>
                </a:lnTo>
                <a:lnTo>
                  <a:pt x="163931" y="105917"/>
                </a:lnTo>
                <a:lnTo>
                  <a:pt x="156616" y="104648"/>
                </a:lnTo>
                <a:lnTo>
                  <a:pt x="145745" y="99567"/>
                </a:lnTo>
                <a:lnTo>
                  <a:pt x="143014" y="96012"/>
                </a:lnTo>
                <a:lnTo>
                  <a:pt x="143014" y="87122"/>
                </a:lnTo>
                <a:lnTo>
                  <a:pt x="145745" y="83565"/>
                </a:lnTo>
                <a:lnTo>
                  <a:pt x="151180" y="80899"/>
                </a:lnTo>
                <a:lnTo>
                  <a:pt x="156616" y="78359"/>
                </a:lnTo>
                <a:lnTo>
                  <a:pt x="163931" y="77088"/>
                </a:lnTo>
                <a:lnTo>
                  <a:pt x="205193" y="77088"/>
                </a:lnTo>
                <a:lnTo>
                  <a:pt x="202971" y="75691"/>
                </a:lnTo>
                <a:lnTo>
                  <a:pt x="197354" y="73005"/>
                </a:lnTo>
                <a:lnTo>
                  <a:pt x="190485" y="71056"/>
                </a:lnTo>
                <a:lnTo>
                  <a:pt x="182367" y="69869"/>
                </a:lnTo>
                <a:lnTo>
                  <a:pt x="172999" y="69469"/>
                </a:lnTo>
                <a:close/>
              </a:path>
              <a:path w="562610" h="113664">
                <a:moveTo>
                  <a:pt x="205193" y="77088"/>
                </a:moveTo>
                <a:lnTo>
                  <a:pt x="182143" y="77088"/>
                </a:lnTo>
                <a:lnTo>
                  <a:pt x="189356" y="78359"/>
                </a:lnTo>
                <a:lnTo>
                  <a:pt x="200152" y="83692"/>
                </a:lnTo>
                <a:lnTo>
                  <a:pt x="202844" y="87122"/>
                </a:lnTo>
                <a:lnTo>
                  <a:pt x="202844" y="96012"/>
                </a:lnTo>
                <a:lnTo>
                  <a:pt x="200152" y="99567"/>
                </a:lnTo>
                <a:lnTo>
                  <a:pt x="189356" y="104648"/>
                </a:lnTo>
                <a:lnTo>
                  <a:pt x="182143" y="105917"/>
                </a:lnTo>
                <a:lnTo>
                  <a:pt x="205193" y="105917"/>
                </a:lnTo>
                <a:lnTo>
                  <a:pt x="209638" y="103124"/>
                </a:lnTo>
                <a:lnTo>
                  <a:pt x="212966" y="97916"/>
                </a:lnTo>
                <a:lnTo>
                  <a:pt x="212966" y="85089"/>
                </a:lnTo>
                <a:lnTo>
                  <a:pt x="209638" y="79883"/>
                </a:lnTo>
                <a:lnTo>
                  <a:pt x="205193" y="77088"/>
                </a:lnTo>
                <a:close/>
              </a:path>
              <a:path w="562610" h="113664">
                <a:moveTo>
                  <a:pt x="263525" y="73913"/>
                </a:moveTo>
                <a:lnTo>
                  <a:pt x="254038" y="73913"/>
                </a:lnTo>
                <a:lnTo>
                  <a:pt x="254038" y="108712"/>
                </a:lnTo>
                <a:lnTo>
                  <a:pt x="335381" y="108712"/>
                </a:lnTo>
                <a:lnTo>
                  <a:pt x="335381" y="100964"/>
                </a:lnTo>
                <a:lnTo>
                  <a:pt x="263525" y="100964"/>
                </a:lnTo>
                <a:lnTo>
                  <a:pt x="263525" y="73913"/>
                </a:lnTo>
                <a:close/>
              </a:path>
              <a:path w="562610" h="113664">
                <a:moveTo>
                  <a:pt x="332460" y="0"/>
                </a:moveTo>
                <a:lnTo>
                  <a:pt x="323062" y="0"/>
                </a:lnTo>
                <a:lnTo>
                  <a:pt x="323062" y="27559"/>
                </a:lnTo>
                <a:lnTo>
                  <a:pt x="297294" y="27559"/>
                </a:lnTo>
                <a:lnTo>
                  <a:pt x="297294" y="35560"/>
                </a:lnTo>
                <a:lnTo>
                  <a:pt x="323062" y="35560"/>
                </a:lnTo>
                <a:lnTo>
                  <a:pt x="323062" y="80772"/>
                </a:lnTo>
                <a:lnTo>
                  <a:pt x="332460" y="80772"/>
                </a:lnTo>
                <a:lnTo>
                  <a:pt x="332460" y="0"/>
                </a:lnTo>
                <a:close/>
              </a:path>
              <a:path w="562610" h="113664">
                <a:moveTo>
                  <a:pt x="273773" y="15239"/>
                </a:moveTo>
                <a:lnTo>
                  <a:pt x="263906" y="15239"/>
                </a:lnTo>
                <a:lnTo>
                  <a:pt x="263906" y="23113"/>
                </a:lnTo>
                <a:lnTo>
                  <a:pt x="262991" y="27939"/>
                </a:lnTo>
                <a:lnTo>
                  <a:pt x="242150" y="53848"/>
                </a:lnTo>
                <a:lnTo>
                  <a:pt x="238188" y="56387"/>
                </a:lnTo>
                <a:lnTo>
                  <a:pt x="234594" y="58420"/>
                </a:lnTo>
                <a:lnTo>
                  <a:pt x="231394" y="60071"/>
                </a:lnTo>
                <a:lnTo>
                  <a:pt x="238480" y="66928"/>
                </a:lnTo>
                <a:lnTo>
                  <a:pt x="268033" y="39877"/>
                </a:lnTo>
                <a:lnTo>
                  <a:pt x="268706" y="37464"/>
                </a:lnTo>
                <a:lnTo>
                  <a:pt x="279223" y="37464"/>
                </a:lnTo>
                <a:lnTo>
                  <a:pt x="277875" y="35178"/>
                </a:lnTo>
                <a:lnTo>
                  <a:pt x="276237" y="31241"/>
                </a:lnTo>
                <a:lnTo>
                  <a:pt x="274586" y="27177"/>
                </a:lnTo>
                <a:lnTo>
                  <a:pt x="273821" y="23113"/>
                </a:lnTo>
                <a:lnTo>
                  <a:pt x="273773" y="15239"/>
                </a:lnTo>
                <a:close/>
              </a:path>
              <a:path w="562610" h="113664">
                <a:moveTo>
                  <a:pt x="279223" y="37464"/>
                </a:moveTo>
                <a:lnTo>
                  <a:pt x="268706" y="37464"/>
                </a:lnTo>
                <a:lnTo>
                  <a:pt x="269811" y="39877"/>
                </a:lnTo>
                <a:lnTo>
                  <a:pt x="298056" y="64008"/>
                </a:lnTo>
                <a:lnTo>
                  <a:pt x="303618" y="56514"/>
                </a:lnTo>
                <a:lnTo>
                  <a:pt x="300837" y="55245"/>
                </a:lnTo>
                <a:lnTo>
                  <a:pt x="297421" y="53466"/>
                </a:lnTo>
                <a:lnTo>
                  <a:pt x="289331" y="48387"/>
                </a:lnTo>
                <a:lnTo>
                  <a:pt x="285699" y="45338"/>
                </a:lnTo>
                <a:lnTo>
                  <a:pt x="279971" y="38735"/>
                </a:lnTo>
                <a:lnTo>
                  <a:pt x="279223" y="37464"/>
                </a:lnTo>
                <a:close/>
              </a:path>
              <a:path w="562610" h="113664">
                <a:moveTo>
                  <a:pt x="298818" y="7492"/>
                </a:moveTo>
                <a:lnTo>
                  <a:pt x="238734" y="7492"/>
                </a:lnTo>
                <a:lnTo>
                  <a:pt x="238734" y="15239"/>
                </a:lnTo>
                <a:lnTo>
                  <a:pt x="298818" y="15239"/>
                </a:lnTo>
                <a:lnTo>
                  <a:pt x="298818" y="7492"/>
                </a:lnTo>
                <a:close/>
              </a:path>
              <a:path w="562610" h="113664">
                <a:moveTo>
                  <a:pt x="394817" y="35687"/>
                </a:moveTo>
                <a:lnTo>
                  <a:pt x="378307" y="35687"/>
                </a:lnTo>
                <a:lnTo>
                  <a:pt x="371576" y="37464"/>
                </a:lnTo>
                <a:lnTo>
                  <a:pt x="366496" y="41021"/>
                </a:lnTo>
                <a:lnTo>
                  <a:pt x="361289" y="44576"/>
                </a:lnTo>
                <a:lnTo>
                  <a:pt x="358749" y="48895"/>
                </a:lnTo>
                <a:lnTo>
                  <a:pt x="358749" y="58420"/>
                </a:lnTo>
                <a:lnTo>
                  <a:pt x="360781" y="62357"/>
                </a:lnTo>
                <a:lnTo>
                  <a:pt x="369163" y="68961"/>
                </a:lnTo>
                <a:lnTo>
                  <a:pt x="374751" y="70992"/>
                </a:lnTo>
                <a:lnTo>
                  <a:pt x="381863" y="71627"/>
                </a:lnTo>
                <a:lnTo>
                  <a:pt x="381863" y="84962"/>
                </a:lnTo>
                <a:lnTo>
                  <a:pt x="347446" y="84962"/>
                </a:lnTo>
                <a:lnTo>
                  <a:pt x="347446" y="92963"/>
                </a:lnTo>
                <a:lnTo>
                  <a:pt x="386054" y="92837"/>
                </a:lnTo>
                <a:lnTo>
                  <a:pt x="426821" y="90297"/>
                </a:lnTo>
                <a:lnTo>
                  <a:pt x="426821" y="84709"/>
                </a:lnTo>
                <a:lnTo>
                  <a:pt x="391642" y="84709"/>
                </a:lnTo>
                <a:lnTo>
                  <a:pt x="391642" y="71500"/>
                </a:lnTo>
                <a:lnTo>
                  <a:pt x="398627" y="70865"/>
                </a:lnTo>
                <a:lnTo>
                  <a:pt x="404215" y="68834"/>
                </a:lnTo>
                <a:lnTo>
                  <a:pt x="408533" y="65532"/>
                </a:lnTo>
                <a:lnTo>
                  <a:pt x="410145" y="64262"/>
                </a:lnTo>
                <a:lnTo>
                  <a:pt x="381101" y="64262"/>
                </a:lnTo>
                <a:lnTo>
                  <a:pt x="376529" y="63246"/>
                </a:lnTo>
                <a:lnTo>
                  <a:pt x="373100" y="61340"/>
                </a:lnTo>
                <a:lnTo>
                  <a:pt x="369544" y="59309"/>
                </a:lnTo>
                <a:lnTo>
                  <a:pt x="367893" y="56896"/>
                </a:lnTo>
                <a:lnTo>
                  <a:pt x="367893" y="50926"/>
                </a:lnTo>
                <a:lnTo>
                  <a:pt x="369544" y="48387"/>
                </a:lnTo>
                <a:lnTo>
                  <a:pt x="373100" y="46354"/>
                </a:lnTo>
                <a:lnTo>
                  <a:pt x="376529" y="44196"/>
                </a:lnTo>
                <a:lnTo>
                  <a:pt x="381101" y="43179"/>
                </a:lnTo>
                <a:lnTo>
                  <a:pt x="409825" y="43179"/>
                </a:lnTo>
                <a:lnTo>
                  <a:pt x="406882" y="41148"/>
                </a:lnTo>
                <a:lnTo>
                  <a:pt x="401548" y="37591"/>
                </a:lnTo>
                <a:lnTo>
                  <a:pt x="394817" y="35687"/>
                </a:lnTo>
                <a:close/>
              </a:path>
              <a:path w="562610" h="113664">
                <a:moveTo>
                  <a:pt x="426821" y="82296"/>
                </a:moveTo>
                <a:lnTo>
                  <a:pt x="391642" y="84709"/>
                </a:lnTo>
                <a:lnTo>
                  <a:pt x="426821" y="84709"/>
                </a:lnTo>
                <a:lnTo>
                  <a:pt x="426821" y="82296"/>
                </a:lnTo>
                <a:close/>
              </a:path>
              <a:path w="562610" h="113664">
                <a:moveTo>
                  <a:pt x="409825" y="43179"/>
                </a:moveTo>
                <a:lnTo>
                  <a:pt x="392277" y="43179"/>
                </a:lnTo>
                <a:lnTo>
                  <a:pt x="396849" y="44196"/>
                </a:lnTo>
                <a:lnTo>
                  <a:pt x="400278" y="46354"/>
                </a:lnTo>
                <a:lnTo>
                  <a:pt x="403707" y="48387"/>
                </a:lnTo>
                <a:lnTo>
                  <a:pt x="405358" y="50926"/>
                </a:lnTo>
                <a:lnTo>
                  <a:pt x="405358" y="56896"/>
                </a:lnTo>
                <a:lnTo>
                  <a:pt x="403707" y="59309"/>
                </a:lnTo>
                <a:lnTo>
                  <a:pt x="400405" y="61340"/>
                </a:lnTo>
                <a:lnTo>
                  <a:pt x="396976" y="63246"/>
                </a:lnTo>
                <a:lnTo>
                  <a:pt x="392404" y="64262"/>
                </a:lnTo>
                <a:lnTo>
                  <a:pt x="410145" y="64262"/>
                </a:lnTo>
                <a:lnTo>
                  <a:pt x="412724" y="62229"/>
                </a:lnTo>
                <a:lnTo>
                  <a:pt x="414813" y="58420"/>
                </a:lnTo>
                <a:lnTo>
                  <a:pt x="414802" y="48895"/>
                </a:lnTo>
                <a:lnTo>
                  <a:pt x="412216" y="44831"/>
                </a:lnTo>
                <a:lnTo>
                  <a:pt x="409825" y="43179"/>
                </a:lnTo>
                <a:close/>
              </a:path>
              <a:path w="562610" h="113664">
                <a:moveTo>
                  <a:pt x="47345" y="35687"/>
                </a:moveTo>
                <a:lnTo>
                  <a:pt x="30822" y="35687"/>
                </a:lnTo>
                <a:lnTo>
                  <a:pt x="24117" y="37464"/>
                </a:lnTo>
                <a:lnTo>
                  <a:pt x="13830" y="44576"/>
                </a:lnTo>
                <a:lnTo>
                  <a:pt x="11252" y="48895"/>
                </a:lnTo>
                <a:lnTo>
                  <a:pt x="11252" y="58420"/>
                </a:lnTo>
                <a:lnTo>
                  <a:pt x="13347" y="62357"/>
                </a:lnTo>
                <a:lnTo>
                  <a:pt x="21691" y="68961"/>
                </a:lnTo>
                <a:lnTo>
                  <a:pt x="27317" y="70992"/>
                </a:lnTo>
                <a:lnTo>
                  <a:pt x="34404" y="71627"/>
                </a:lnTo>
                <a:lnTo>
                  <a:pt x="34404" y="84962"/>
                </a:lnTo>
                <a:lnTo>
                  <a:pt x="0" y="84962"/>
                </a:lnTo>
                <a:lnTo>
                  <a:pt x="0" y="92963"/>
                </a:lnTo>
                <a:lnTo>
                  <a:pt x="38582" y="92837"/>
                </a:lnTo>
                <a:lnTo>
                  <a:pt x="79311" y="90297"/>
                </a:lnTo>
                <a:lnTo>
                  <a:pt x="79311" y="84709"/>
                </a:lnTo>
                <a:lnTo>
                  <a:pt x="44145" y="84709"/>
                </a:lnTo>
                <a:lnTo>
                  <a:pt x="44145" y="71500"/>
                </a:lnTo>
                <a:lnTo>
                  <a:pt x="51142" y="70865"/>
                </a:lnTo>
                <a:lnTo>
                  <a:pt x="56768" y="68834"/>
                </a:lnTo>
                <a:lnTo>
                  <a:pt x="62668" y="64262"/>
                </a:lnTo>
                <a:lnTo>
                  <a:pt x="33642" y="64262"/>
                </a:lnTo>
                <a:lnTo>
                  <a:pt x="29108" y="63246"/>
                </a:lnTo>
                <a:lnTo>
                  <a:pt x="25615" y="61340"/>
                </a:lnTo>
                <a:lnTo>
                  <a:pt x="22110" y="59309"/>
                </a:lnTo>
                <a:lnTo>
                  <a:pt x="20370" y="56896"/>
                </a:lnTo>
                <a:lnTo>
                  <a:pt x="20370" y="50926"/>
                </a:lnTo>
                <a:lnTo>
                  <a:pt x="22110" y="48387"/>
                </a:lnTo>
                <a:lnTo>
                  <a:pt x="25615" y="46354"/>
                </a:lnTo>
                <a:lnTo>
                  <a:pt x="29108" y="44196"/>
                </a:lnTo>
                <a:lnTo>
                  <a:pt x="33604" y="43179"/>
                </a:lnTo>
                <a:lnTo>
                  <a:pt x="62384" y="43179"/>
                </a:lnTo>
                <a:lnTo>
                  <a:pt x="59448" y="41148"/>
                </a:lnTo>
                <a:lnTo>
                  <a:pt x="54140" y="37591"/>
                </a:lnTo>
                <a:lnTo>
                  <a:pt x="47345" y="35687"/>
                </a:lnTo>
                <a:close/>
              </a:path>
              <a:path w="562610" h="113664">
                <a:moveTo>
                  <a:pt x="79311" y="82296"/>
                </a:moveTo>
                <a:lnTo>
                  <a:pt x="44145" y="84709"/>
                </a:lnTo>
                <a:lnTo>
                  <a:pt x="79311" y="84709"/>
                </a:lnTo>
                <a:lnTo>
                  <a:pt x="79311" y="82296"/>
                </a:lnTo>
                <a:close/>
              </a:path>
              <a:path w="562610" h="113664">
                <a:moveTo>
                  <a:pt x="62384" y="43179"/>
                </a:moveTo>
                <a:lnTo>
                  <a:pt x="44818" y="43179"/>
                </a:lnTo>
                <a:lnTo>
                  <a:pt x="49390" y="44196"/>
                </a:lnTo>
                <a:lnTo>
                  <a:pt x="52806" y="46354"/>
                </a:lnTo>
                <a:lnTo>
                  <a:pt x="56222" y="48387"/>
                </a:lnTo>
                <a:lnTo>
                  <a:pt x="57937" y="50926"/>
                </a:lnTo>
                <a:lnTo>
                  <a:pt x="57937" y="56896"/>
                </a:lnTo>
                <a:lnTo>
                  <a:pt x="56248" y="59309"/>
                </a:lnTo>
                <a:lnTo>
                  <a:pt x="52870" y="61340"/>
                </a:lnTo>
                <a:lnTo>
                  <a:pt x="49504" y="63246"/>
                </a:lnTo>
                <a:lnTo>
                  <a:pt x="44945" y="64262"/>
                </a:lnTo>
                <a:lnTo>
                  <a:pt x="62668" y="64262"/>
                </a:lnTo>
                <a:lnTo>
                  <a:pt x="65290" y="62229"/>
                </a:lnTo>
                <a:lnTo>
                  <a:pt x="67355" y="58420"/>
                </a:lnTo>
                <a:lnTo>
                  <a:pt x="67343" y="48895"/>
                </a:lnTo>
                <a:lnTo>
                  <a:pt x="64769" y="44831"/>
                </a:lnTo>
                <a:lnTo>
                  <a:pt x="62384" y="43179"/>
                </a:lnTo>
                <a:close/>
              </a:path>
              <a:path w="562610" h="113664">
                <a:moveTo>
                  <a:pt x="419709" y="21716"/>
                </a:moveTo>
                <a:lnTo>
                  <a:pt x="352780" y="21716"/>
                </a:lnTo>
                <a:lnTo>
                  <a:pt x="352780" y="29590"/>
                </a:lnTo>
                <a:lnTo>
                  <a:pt x="419709" y="29590"/>
                </a:lnTo>
                <a:lnTo>
                  <a:pt x="419709" y="21716"/>
                </a:lnTo>
                <a:close/>
              </a:path>
              <a:path w="562610" h="113664">
                <a:moveTo>
                  <a:pt x="72224" y="21716"/>
                </a:moveTo>
                <a:lnTo>
                  <a:pt x="5308" y="21716"/>
                </a:lnTo>
                <a:lnTo>
                  <a:pt x="5308" y="29590"/>
                </a:lnTo>
                <a:lnTo>
                  <a:pt x="72224" y="29590"/>
                </a:lnTo>
                <a:lnTo>
                  <a:pt x="72224" y="21716"/>
                </a:lnTo>
                <a:close/>
              </a:path>
              <a:path w="562610" h="113664">
                <a:moveTo>
                  <a:pt x="525754" y="13208"/>
                </a:moveTo>
                <a:lnTo>
                  <a:pt x="473176" y="13208"/>
                </a:lnTo>
                <a:lnTo>
                  <a:pt x="473176" y="20954"/>
                </a:lnTo>
                <a:lnTo>
                  <a:pt x="515086" y="20954"/>
                </a:lnTo>
                <a:lnTo>
                  <a:pt x="514451" y="25653"/>
                </a:lnTo>
                <a:lnTo>
                  <a:pt x="495401" y="64897"/>
                </a:lnTo>
                <a:lnTo>
                  <a:pt x="466445" y="85725"/>
                </a:lnTo>
                <a:lnTo>
                  <a:pt x="473684" y="91439"/>
                </a:lnTo>
                <a:lnTo>
                  <a:pt x="508609" y="61722"/>
                </a:lnTo>
                <a:lnTo>
                  <a:pt x="525246" y="20320"/>
                </a:lnTo>
                <a:lnTo>
                  <a:pt x="525754" y="13208"/>
                </a:lnTo>
                <a:close/>
              </a:path>
              <a:path w="562610" h="113664">
                <a:moveTo>
                  <a:pt x="403707" y="4063"/>
                </a:moveTo>
                <a:lnTo>
                  <a:pt x="368401" y="4063"/>
                </a:lnTo>
                <a:lnTo>
                  <a:pt x="368401" y="11937"/>
                </a:lnTo>
                <a:lnTo>
                  <a:pt x="403707" y="11937"/>
                </a:lnTo>
                <a:lnTo>
                  <a:pt x="403707" y="4063"/>
                </a:lnTo>
                <a:close/>
              </a:path>
              <a:path w="562610" h="113664">
                <a:moveTo>
                  <a:pt x="56286" y="4063"/>
                </a:moveTo>
                <a:lnTo>
                  <a:pt x="20866" y="4063"/>
                </a:lnTo>
                <a:lnTo>
                  <a:pt x="20866" y="11937"/>
                </a:lnTo>
                <a:lnTo>
                  <a:pt x="56286" y="11937"/>
                </a:lnTo>
                <a:lnTo>
                  <a:pt x="56286" y="4063"/>
                </a:lnTo>
                <a:close/>
              </a:path>
              <a:path w="562610" h="113664">
                <a:moveTo>
                  <a:pt x="155536" y="3301"/>
                </a:moveTo>
                <a:lnTo>
                  <a:pt x="145796" y="3301"/>
                </a:lnTo>
                <a:lnTo>
                  <a:pt x="145771" y="18034"/>
                </a:lnTo>
                <a:lnTo>
                  <a:pt x="144805" y="22987"/>
                </a:lnTo>
                <a:lnTo>
                  <a:pt x="124104" y="50164"/>
                </a:lnTo>
                <a:lnTo>
                  <a:pt x="119684" y="53339"/>
                </a:lnTo>
                <a:lnTo>
                  <a:pt x="115950" y="55625"/>
                </a:lnTo>
                <a:lnTo>
                  <a:pt x="112915" y="57150"/>
                </a:lnTo>
                <a:lnTo>
                  <a:pt x="119621" y="63246"/>
                </a:lnTo>
                <a:lnTo>
                  <a:pt x="122313" y="61722"/>
                </a:lnTo>
                <a:lnTo>
                  <a:pt x="125399" y="59816"/>
                </a:lnTo>
                <a:lnTo>
                  <a:pt x="128854" y="57276"/>
                </a:lnTo>
                <a:lnTo>
                  <a:pt x="132308" y="54863"/>
                </a:lnTo>
                <a:lnTo>
                  <a:pt x="150736" y="30861"/>
                </a:lnTo>
                <a:lnTo>
                  <a:pt x="160266" y="30861"/>
                </a:lnTo>
                <a:lnTo>
                  <a:pt x="158445" y="27050"/>
                </a:lnTo>
                <a:lnTo>
                  <a:pt x="156514" y="22860"/>
                </a:lnTo>
                <a:lnTo>
                  <a:pt x="155536" y="18034"/>
                </a:lnTo>
                <a:lnTo>
                  <a:pt x="155536" y="3301"/>
                </a:lnTo>
                <a:close/>
              </a:path>
              <a:path w="562610" h="113664">
                <a:moveTo>
                  <a:pt x="160266" y="30861"/>
                </a:moveTo>
                <a:lnTo>
                  <a:pt x="150736" y="30861"/>
                </a:lnTo>
                <a:lnTo>
                  <a:pt x="151917" y="33527"/>
                </a:lnTo>
                <a:lnTo>
                  <a:pt x="180594" y="59436"/>
                </a:lnTo>
                <a:lnTo>
                  <a:pt x="182867" y="60451"/>
                </a:lnTo>
                <a:lnTo>
                  <a:pt x="189064" y="53466"/>
                </a:lnTo>
                <a:lnTo>
                  <a:pt x="185775" y="52324"/>
                </a:lnTo>
                <a:lnTo>
                  <a:pt x="181978" y="50546"/>
                </a:lnTo>
                <a:lnTo>
                  <a:pt x="173380" y="45212"/>
                </a:lnTo>
                <a:lnTo>
                  <a:pt x="169329" y="41910"/>
                </a:lnTo>
                <a:lnTo>
                  <a:pt x="162750" y="34671"/>
                </a:lnTo>
                <a:lnTo>
                  <a:pt x="160388" y="31114"/>
                </a:lnTo>
                <a:lnTo>
                  <a:pt x="160266" y="30861"/>
                </a:lnTo>
                <a:close/>
              </a:path>
              <a:path w="562610" h="113664">
                <a:moveTo>
                  <a:pt x="562584" y="0"/>
                </a:moveTo>
                <a:lnTo>
                  <a:pt x="553059" y="0"/>
                </a:lnTo>
                <a:lnTo>
                  <a:pt x="553059" y="111251"/>
                </a:lnTo>
                <a:lnTo>
                  <a:pt x="562584" y="111251"/>
                </a:lnTo>
                <a:lnTo>
                  <a:pt x="562584" y="0"/>
                </a:lnTo>
                <a:close/>
              </a:path>
              <a:path w="562610" h="113664">
                <a:moveTo>
                  <a:pt x="441680" y="0"/>
                </a:moveTo>
                <a:lnTo>
                  <a:pt x="432282" y="0"/>
                </a:lnTo>
                <a:lnTo>
                  <a:pt x="432282" y="111251"/>
                </a:lnTo>
                <a:lnTo>
                  <a:pt x="441680" y="111251"/>
                </a:lnTo>
                <a:lnTo>
                  <a:pt x="441680" y="55625"/>
                </a:lnTo>
                <a:lnTo>
                  <a:pt x="459206" y="55625"/>
                </a:lnTo>
                <a:lnTo>
                  <a:pt x="459206" y="47498"/>
                </a:lnTo>
                <a:lnTo>
                  <a:pt x="441680" y="47498"/>
                </a:lnTo>
                <a:lnTo>
                  <a:pt x="441680" y="0"/>
                </a:lnTo>
                <a:close/>
              </a:path>
              <a:path w="562610" h="113664">
                <a:moveTo>
                  <a:pt x="210058" y="0"/>
                </a:moveTo>
                <a:lnTo>
                  <a:pt x="200698" y="0"/>
                </a:lnTo>
                <a:lnTo>
                  <a:pt x="200698" y="67437"/>
                </a:lnTo>
                <a:lnTo>
                  <a:pt x="210058" y="67437"/>
                </a:lnTo>
                <a:lnTo>
                  <a:pt x="210058" y="36575"/>
                </a:lnTo>
                <a:lnTo>
                  <a:pt x="226758" y="36575"/>
                </a:lnTo>
                <a:lnTo>
                  <a:pt x="226758" y="28701"/>
                </a:lnTo>
                <a:lnTo>
                  <a:pt x="210058" y="28701"/>
                </a:lnTo>
                <a:lnTo>
                  <a:pt x="210058" y="0"/>
                </a:lnTo>
                <a:close/>
              </a:path>
              <a:path w="562610" h="113664">
                <a:moveTo>
                  <a:pt x="94234" y="0"/>
                </a:moveTo>
                <a:lnTo>
                  <a:pt x="84747" y="0"/>
                </a:lnTo>
                <a:lnTo>
                  <a:pt x="84747" y="111251"/>
                </a:lnTo>
                <a:lnTo>
                  <a:pt x="94234" y="111251"/>
                </a:lnTo>
                <a:lnTo>
                  <a:pt x="94234" y="55625"/>
                </a:lnTo>
                <a:lnTo>
                  <a:pt x="111696" y="55625"/>
                </a:lnTo>
                <a:lnTo>
                  <a:pt x="111696" y="47498"/>
                </a:lnTo>
                <a:lnTo>
                  <a:pt x="94234" y="47498"/>
                </a:lnTo>
                <a:lnTo>
                  <a:pt x="9423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539621" y="5347461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60">
                <a:moveTo>
                  <a:pt x="14350" y="0"/>
                </a:moveTo>
                <a:lnTo>
                  <a:pt x="0" y="0"/>
                </a:lnTo>
                <a:lnTo>
                  <a:pt x="0" y="12064"/>
                </a:lnTo>
                <a:lnTo>
                  <a:pt x="7873" y="12064"/>
                </a:lnTo>
                <a:lnTo>
                  <a:pt x="7873" y="13462"/>
                </a:lnTo>
                <a:lnTo>
                  <a:pt x="7112" y="14859"/>
                </a:lnTo>
                <a:lnTo>
                  <a:pt x="4317" y="17652"/>
                </a:lnTo>
                <a:lnTo>
                  <a:pt x="2412" y="18541"/>
                </a:lnTo>
                <a:lnTo>
                  <a:pt x="253" y="18796"/>
                </a:lnTo>
                <a:lnTo>
                  <a:pt x="3556" y="22860"/>
                </a:lnTo>
                <a:lnTo>
                  <a:pt x="4698" y="22351"/>
                </a:lnTo>
                <a:lnTo>
                  <a:pt x="5968" y="21716"/>
                </a:lnTo>
                <a:lnTo>
                  <a:pt x="7365" y="20954"/>
                </a:lnTo>
                <a:lnTo>
                  <a:pt x="8762" y="20320"/>
                </a:lnTo>
                <a:lnTo>
                  <a:pt x="13588" y="13208"/>
                </a:lnTo>
                <a:lnTo>
                  <a:pt x="14096" y="11557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618869" y="5253863"/>
            <a:ext cx="684530" cy="113664"/>
          </a:xfrm>
          <a:custGeom>
            <a:avLst/>
            <a:gdLst/>
            <a:ahLst/>
            <a:cxnLst/>
            <a:rect l="l" t="t" r="r" b="b"/>
            <a:pathLst>
              <a:path w="684530" h="113664">
                <a:moveTo>
                  <a:pt x="443611" y="79628"/>
                </a:moveTo>
                <a:lnTo>
                  <a:pt x="361188" y="79628"/>
                </a:lnTo>
                <a:lnTo>
                  <a:pt x="361188" y="87502"/>
                </a:lnTo>
                <a:lnTo>
                  <a:pt x="434213" y="87502"/>
                </a:lnTo>
                <a:lnTo>
                  <a:pt x="434213" y="111251"/>
                </a:lnTo>
                <a:lnTo>
                  <a:pt x="443611" y="111251"/>
                </a:lnTo>
                <a:lnTo>
                  <a:pt x="443611" y="79628"/>
                </a:lnTo>
                <a:close/>
              </a:path>
              <a:path w="684530" h="113664">
                <a:moveTo>
                  <a:pt x="525526" y="70231"/>
                </a:moveTo>
                <a:lnTo>
                  <a:pt x="487933" y="80517"/>
                </a:lnTo>
                <a:lnTo>
                  <a:pt x="484378" y="85725"/>
                </a:lnTo>
                <a:lnTo>
                  <a:pt x="484378" y="98171"/>
                </a:lnTo>
                <a:lnTo>
                  <a:pt x="525526" y="113411"/>
                </a:lnTo>
                <a:lnTo>
                  <a:pt x="534933" y="113030"/>
                </a:lnTo>
                <a:lnTo>
                  <a:pt x="543163" y="111887"/>
                </a:lnTo>
                <a:lnTo>
                  <a:pt x="550225" y="109981"/>
                </a:lnTo>
                <a:lnTo>
                  <a:pt x="556132" y="107314"/>
                </a:lnTo>
                <a:lnTo>
                  <a:pt x="558752" y="105790"/>
                </a:lnTo>
                <a:lnTo>
                  <a:pt x="516381" y="105790"/>
                </a:lnTo>
                <a:lnTo>
                  <a:pt x="508888" y="104521"/>
                </a:lnTo>
                <a:lnTo>
                  <a:pt x="503174" y="102108"/>
                </a:lnTo>
                <a:lnTo>
                  <a:pt x="497331" y="99567"/>
                </a:lnTo>
                <a:lnTo>
                  <a:pt x="494411" y="96265"/>
                </a:lnTo>
                <a:lnTo>
                  <a:pt x="494411" y="87629"/>
                </a:lnTo>
                <a:lnTo>
                  <a:pt x="497331" y="84200"/>
                </a:lnTo>
                <a:lnTo>
                  <a:pt x="503174" y="81661"/>
                </a:lnTo>
                <a:lnTo>
                  <a:pt x="508888" y="79248"/>
                </a:lnTo>
                <a:lnTo>
                  <a:pt x="516381" y="77977"/>
                </a:lnTo>
                <a:lnTo>
                  <a:pt x="558752" y="77977"/>
                </a:lnTo>
                <a:lnTo>
                  <a:pt x="556132" y="76453"/>
                </a:lnTo>
                <a:lnTo>
                  <a:pt x="550225" y="73713"/>
                </a:lnTo>
                <a:lnTo>
                  <a:pt x="543163" y="71770"/>
                </a:lnTo>
                <a:lnTo>
                  <a:pt x="534933" y="70613"/>
                </a:lnTo>
                <a:lnTo>
                  <a:pt x="525526" y="70231"/>
                </a:lnTo>
                <a:close/>
              </a:path>
              <a:path w="684530" h="113664">
                <a:moveTo>
                  <a:pt x="558752" y="77977"/>
                </a:moveTo>
                <a:lnTo>
                  <a:pt x="534543" y="77977"/>
                </a:lnTo>
                <a:lnTo>
                  <a:pt x="542036" y="79248"/>
                </a:lnTo>
                <a:lnTo>
                  <a:pt x="547878" y="81661"/>
                </a:lnTo>
                <a:lnTo>
                  <a:pt x="553593" y="84200"/>
                </a:lnTo>
                <a:lnTo>
                  <a:pt x="556513" y="87629"/>
                </a:lnTo>
                <a:lnTo>
                  <a:pt x="556513" y="96265"/>
                </a:lnTo>
                <a:lnTo>
                  <a:pt x="553593" y="99567"/>
                </a:lnTo>
                <a:lnTo>
                  <a:pt x="547878" y="102108"/>
                </a:lnTo>
                <a:lnTo>
                  <a:pt x="542036" y="104521"/>
                </a:lnTo>
                <a:lnTo>
                  <a:pt x="534543" y="105790"/>
                </a:lnTo>
                <a:lnTo>
                  <a:pt x="558752" y="105790"/>
                </a:lnTo>
                <a:lnTo>
                  <a:pt x="563118" y="103250"/>
                </a:lnTo>
                <a:lnTo>
                  <a:pt x="566674" y="98171"/>
                </a:lnTo>
                <a:lnTo>
                  <a:pt x="566674" y="85725"/>
                </a:lnTo>
                <a:lnTo>
                  <a:pt x="563118" y="80517"/>
                </a:lnTo>
                <a:lnTo>
                  <a:pt x="558752" y="77977"/>
                </a:lnTo>
                <a:close/>
              </a:path>
              <a:path w="684530" h="113664">
                <a:moveTo>
                  <a:pt x="287400" y="69976"/>
                </a:moveTo>
                <a:lnTo>
                  <a:pt x="247395" y="80263"/>
                </a:lnTo>
                <a:lnTo>
                  <a:pt x="243586" y="85471"/>
                </a:lnTo>
                <a:lnTo>
                  <a:pt x="243586" y="98044"/>
                </a:lnTo>
                <a:lnTo>
                  <a:pt x="287400" y="113411"/>
                </a:lnTo>
                <a:lnTo>
                  <a:pt x="297138" y="113030"/>
                </a:lnTo>
                <a:lnTo>
                  <a:pt x="305768" y="111887"/>
                </a:lnTo>
                <a:lnTo>
                  <a:pt x="313279" y="109981"/>
                </a:lnTo>
                <a:lnTo>
                  <a:pt x="319658" y="107314"/>
                </a:lnTo>
                <a:lnTo>
                  <a:pt x="322199" y="105917"/>
                </a:lnTo>
                <a:lnTo>
                  <a:pt x="277622" y="105917"/>
                </a:lnTo>
                <a:lnTo>
                  <a:pt x="269620" y="104648"/>
                </a:lnTo>
                <a:lnTo>
                  <a:pt x="257048" y="99313"/>
                </a:lnTo>
                <a:lnTo>
                  <a:pt x="254112" y="96012"/>
                </a:lnTo>
                <a:lnTo>
                  <a:pt x="254000" y="87249"/>
                </a:lnTo>
                <a:lnTo>
                  <a:pt x="257048" y="83820"/>
                </a:lnTo>
                <a:lnTo>
                  <a:pt x="269620" y="78739"/>
                </a:lnTo>
                <a:lnTo>
                  <a:pt x="277622" y="77470"/>
                </a:lnTo>
                <a:lnTo>
                  <a:pt x="321968" y="77470"/>
                </a:lnTo>
                <a:lnTo>
                  <a:pt x="319658" y="76200"/>
                </a:lnTo>
                <a:lnTo>
                  <a:pt x="313279" y="73513"/>
                </a:lnTo>
                <a:lnTo>
                  <a:pt x="305768" y="71564"/>
                </a:lnTo>
                <a:lnTo>
                  <a:pt x="297138" y="70377"/>
                </a:lnTo>
                <a:lnTo>
                  <a:pt x="287400" y="69976"/>
                </a:lnTo>
                <a:close/>
              </a:path>
              <a:path w="684530" h="113664">
                <a:moveTo>
                  <a:pt x="321968" y="77470"/>
                </a:moveTo>
                <a:lnTo>
                  <a:pt x="296925" y="77470"/>
                </a:lnTo>
                <a:lnTo>
                  <a:pt x="304800" y="78739"/>
                </a:lnTo>
                <a:lnTo>
                  <a:pt x="311150" y="81279"/>
                </a:lnTo>
                <a:lnTo>
                  <a:pt x="317500" y="83947"/>
                </a:lnTo>
                <a:lnTo>
                  <a:pt x="320435" y="87249"/>
                </a:lnTo>
                <a:lnTo>
                  <a:pt x="320548" y="96012"/>
                </a:lnTo>
                <a:lnTo>
                  <a:pt x="317500" y="99440"/>
                </a:lnTo>
                <a:lnTo>
                  <a:pt x="311150" y="101981"/>
                </a:lnTo>
                <a:lnTo>
                  <a:pt x="304800" y="104648"/>
                </a:lnTo>
                <a:lnTo>
                  <a:pt x="296925" y="105917"/>
                </a:lnTo>
                <a:lnTo>
                  <a:pt x="322199" y="105917"/>
                </a:lnTo>
                <a:lnTo>
                  <a:pt x="327279" y="103124"/>
                </a:lnTo>
                <a:lnTo>
                  <a:pt x="331088" y="98044"/>
                </a:lnTo>
                <a:lnTo>
                  <a:pt x="330996" y="85471"/>
                </a:lnTo>
                <a:lnTo>
                  <a:pt x="327279" y="80390"/>
                </a:lnTo>
                <a:lnTo>
                  <a:pt x="321968" y="77470"/>
                </a:lnTo>
                <a:close/>
              </a:path>
              <a:path w="684530" h="113664">
                <a:moveTo>
                  <a:pt x="111379" y="88900"/>
                </a:moveTo>
                <a:lnTo>
                  <a:pt x="0" y="88900"/>
                </a:lnTo>
                <a:lnTo>
                  <a:pt x="0" y="96647"/>
                </a:lnTo>
                <a:lnTo>
                  <a:pt x="111379" y="96647"/>
                </a:lnTo>
                <a:lnTo>
                  <a:pt x="111379" y="88900"/>
                </a:lnTo>
                <a:close/>
              </a:path>
              <a:path w="684530" h="113664">
                <a:moveTo>
                  <a:pt x="60451" y="62229"/>
                </a:moveTo>
                <a:lnTo>
                  <a:pt x="50926" y="62229"/>
                </a:lnTo>
                <a:lnTo>
                  <a:pt x="50926" y="88900"/>
                </a:lnTo>
                <a:lnTo>
                  <a:pt x="60451" y="88900"/>
                </a:lnTo>
                <a:lnTo>
                  <a:pt x="60451" y="62229"/>
                </a:lnTo>
                <a:close/>
              </a:path>
              <a:path w="684530" h="113664">
                <a:moveTo>
                  <a:pt x="60706" y="4825"/>
                </a:moveTo>
                <a:lnTo>
                  <a:pt x="50673" y="4825"/>
                </a:lnTo>
                <a:lnTo>
                  <a:pt x="50673" y="19303"/>
                </a:lnTo>
                <a:lnTo>
                  <a:pt x="49275" y="24637"/>
                </a:lnTo>
                <a:lnTo>
                  <a:pt x="46355" y="30099"/>
                </a:lnTo>
                <a:lnTo>
                  <a:pt x="43561" y="35433"/>
                </a:lnTo>
                <a:lnTo>
                  <a:pt x="39878" y="40132"/>
                </a:lnTo>
                <a:lnTo>
                  <a:pt x="30606" y="48640"/>
                </a:lnTo>
                <a:lnTo>
                  <a:pt x="25273" y="52324"/>
                </a:lnTo>
                <a:lnTo>
                  <a:pt x="19431" y="55372"/>
                </a:lnTo>
                <a:lnTo>
                  <a:pt x="13716" y="58547"/>
                </a:lnTo>
                <a:lnTo>
                  <a:pt x="9398" y="60451"/>
                </a:lnTo>
                <a:lnTo>
                  <a:pt x="6731" y="61213"/>
                </a:lnTo>
                <a:lnTo>
                  <a:pt x="13207" y="67437"/>
                </a:lnTo>
                <a:lnTo>
                  <a:pt x="46989" y="44831"/>
                </a:lnTo>
                <a:lnTo>
                  <a:pt x="55753" y="30479"/>
                </a:lnTo>
                <a:lnTo>
                  <a:pt x="65223" y="30479"/>
                </a:lnTo>
                <a:lnTo>
                  <a:pt x="62103" y="24637"/>
                </a:lnTo>
                <a:lnTo>
                  <a:pt x="60706" y="19303"/>
                </a:lnTo>
                <a:lnTo>
                  <a:pt x="60706" y="4825"/>
                </a:lnTo>
                <a:close/>
              </a:path>
              <a:path w="684530" h="113664">
                <a:moveTo>
                  <a:pt x="65223" y="30479"/>
                </a:moveTo>
                <a:lnTo>
                  <a:pt x="55753" y="30479"/>
                </a:lnTo>
                <a:lnTo>
                  <a:pt x="56387" y="33020"/>
                </a:lnTo>
                <a:lnTo>
                  <a:pt x="87122" y="62611"/>
                </a:lnTo>
                <a:lnTo>
                  <a:pt x="98170" y="67437"/>
                </a:lnTo>
                <a:lnTo>
                  <a:pt x="104648" y="61213"/>
                </a:lnTo>
                <a:lnTo>
                  <a:pt x="101981" y="60451"/>
                </a:lnTo>
                <a:lnTo>
                  <a:pt x="97662" y="58547"/>
                </a:lnTo>
                <a:lnTo>
                  <a:pt x="91948" y="55372"/>
                </a:lnTo>
                <a:lnTo>
                  <a:pt x="86106" y="52324"/>
                </a:lnTo>
                <a:lnTo>
                  <a:pt x="80772" y="48640"/>
                </a:lnTo>
                <a:lnTo>
                  <a:pt x="71500" y="40132"/>
                </a:lnTo>
                <a:lnTo>
                  <a:pt x="67818" y="35433"/>
                </a:lnTo>
                <a:lnTo>
                  <a:pt x="65223" y="30479"/>
                </a:lnTo>
                <a:close/>
              </a:path>
              <a:path w="684530" h="113664">
                <a:moveTo>
                  <a:pt x="343026" y="53848"/>
                </a:moveTo>
                <a:lnTo>
                  <a:pt x="231648" y="53848"/>
                </a:lnTo>
                <a:lnTo>
                  <a:pt x="231648" y="61722"/>
                </a:lnTo>
                <a:lnTo>
                  <a:pt x="343026" y="61722"/>
                </a:lnTo>
                <a:lnTo>
                  <a:pt x="343026" y="53848"/>
                </a:lnTo>
                <a:close/>
              </a:path>
              <a:path w="684530" h="113664">
                <a:moveTo>
                  <a:pt x="627633" y="36702"/>
                </a:moveTo>
                <a:lnTo>
                  <a:pt x="617474" y="36702"/>
                </a:lnTo>
                <a:lnTo>
                  <a:pt x="617380" y="45720"/>
                </a:lnTo>
                <a:lnTo>
                  <a:pt x="616585" y="50037"/>
                </a:lnTo>
                <a:lnTo>
                  <a:pt x="613029" y="59689"/>
                </a:lnTo>
                <a:lnTo>
                  <a:pt x="610488" y="64262"/>
                </a:lnTo>
                <a:lnTo>
                  <a:pt x="606932" y="68452"/>
                </a:lnTo>
                <a:lnTo>
                  <a:pt x="603504" y="72771"/>
                </a:lnTo>
                <a:lnTo>
                  <a:pt x="599567" y="76581"/>
                </a:lnTo>
                <a:lnTo>
                  <a:pt x="590423" y="82931"/>
                </a:lnTo>
                <a:lnTo>
                  <a:pt x="586867" y="85216"/>
                </a:lnTo>
                <a:lnTo>
                  <a:pt x="584454" y="86487"/>
                </a:lnTo>
                <a:lnTo>
                  <a:pt x="591693" y="93217"/>
                </a:lnTo>
                <a:lnTo>
                  <a:pt x="594360" y="91821"/>
                </a:lnTo>
                <a:lnTo>
                  <a:pt x="597407" y="89788"/>
                </a:lnTo>
                <a:lnTo>
                  <a:pt x="600963" y="86867"/>
                </a:lnTo>
                <a:lnTo>
                  <a:pt x="604519" y="84074"/>
                </a:lnTo>
                <a:lnTo>
                  <a:pt x="607822" y="81025"/>
                </a:lnTo>
                <a:lnTo>
                  <a:pt x="610869" y="77724"/>
                </a:lnTo>
                <a:lnTo>
                  <a:pt x="613918" y="74549"/>
                </a:lnTo>
                <a:lnTo>
                  <a:pt x="622554" y="59309"/>
                </a:lnTo>
                <a:lnTo>
                  <a:pt x="632212" y="59309"/>
                </a:lnTo>
                <a:lnTo>
                  <a:pt x="628650" y="50926"/>
                </a:lnTo>
                <a:lnTo>
                  <a:pt x="627633" y="45720"/>
                </a:lnTo>
                <a:lnTo>
                  <a:pt x="627633" y="36702"/>
                </a:lnTo>
                <a:close/>
              </a:path>
              <a:path w="684530" h="113664">
                <a:moveTo>
                  <a:pt x="632212" y="59309"/>
                </a:moveTo>
                <a:lnTo>
                  <a:pt x="622554" y="59309"/>
                </a:lnTo>
                <a:lnTo>
                  <a:pt x="623443" y="61595"/>
                </a:lnTo>
                <a:lnTo>
                  <a:pt x="643763" y="85471"/>
                </a:lnTo>
                <a:lnTo>
                  <a:pt x="647445" y="88264"/>
                </a:lnTo>
                <a:lnTo>
                  <a:pt x="650367" y="90170"/>
                </a:lnTo>
                <a:lnTo>
                  <a:pt x="652399" y="91312"/>
                </a:lnTo>
                <a:lnTo>
                  <a:pt x="658368" y="84074"/>
                </a:lnTo>
                <a:lnTo>
                  <a:pt x="655955" y="82931"/>
                </a:lnTo>
                <a:lnTo>
                  <a:pt x="653033" y="81152"/>
                </a:lnTo>
                <a:lnTo>
                  <a:pt x="646683" y="76581"/>
                </a:lnTo>
                <a:lnTo>
                  <a:pt x="643255" y="73406"/>
                </a:lnTo>
                <a:lnTo>
                  <a:pt x="635888" y="65532"/>
                </a:lnTo>
                <a:lnTo>
                  <a:pt x="632968" y="61087"/>
                </a:lnTo>
                <a:lnTo>
                  <a:pt x="632212" y="59309"/>
                </a:lnTo>
                <a:close/>
              </a:path>
              <a:path w="684530" h="113664">
                <a:moveTo>
                  <a:pt x="654304" y="28701"/>
                </a:moveTo>
                <a:lnTo>
                  <a:pt x="590676" y="28701"/>
                </a:lnTo>
                <a:lnTo>
                  <a:pt x="590676" y="36702"/>
                </a:lnTo>
                <a:lnTo>
                  <a:pt x="654304" y="36702"/>
                </a:lnTo>
                <a:lnTo>
                  <a:pt x="654304" y="28701"/>
                </a:lnTo>
                <a:close/>
              </a:path>
              <a:path w="684530" h="113664">
                <a:moveTo>
                  <a:pt x="458850" y="59436"/>
                </a:moveTo>
                <a:lnTo>
                  <a:pt x="347472" y="59436"/>
                </a:lnTo>
                <a:lnTo>
                  <a:pt x="347472" y="67183"/>
                </a:lnTo>
                <a:lnTo>
                  <a:pt x="458850" y="67183"/>
                </a:lnTo>
                <a:lnTo>
                  <a:pt x="458850" y="59436"/>
                </a:lnTo>
                <a:close/>
              </a:path>
              <a:path w="684530" h="113664">
                <a:moveTo>
                  <a:pt x="408050" y="44958"/>
                </a:moveTo>
                <a:lnTo>
                  <a:pt x="398272" y="44958"/>
                </a:lnTo>
                <a:lnTo>
                  <a:pt x="398272" y="59436"/>
                </a:lnTo>
                <a:lnTo>
                  <a:pt x="408050" y="59436"/>
                </a:lnTo>
                <a:lnTo>
                  <a:pt x="408050" y="44958"/>
                </a:lnTo>
                <a:close/>
              </a:path>
              <a:path w="684530" h="113664">
                <a:moveTo>
                  <a:pt x="448056" y="37084"/>
                </a:moveTo>
                <a:lnTo>
                  <a:pt x="358267" y="37084"/>
                </a:lnTo>
                <a:lnTo>
                  <a:pt x="358267" y="44958"/>
                </a:lnTo>
                <a:lnTo>
                  <a:pt x="448056" y="44958"/>
                </a:lnTo>
                <a:lnTo>
                  <a:pt x="448056" y="37084"/>
                </a:lnTo>
                <a:close/>
              </a:path>
              <a:path w="684530" h="113664">
                <a:moveTo>
                  <a:pt x="383413" y="12064"/>
                </a:moveTo>
                <a:lnTo>
                  <a:pt x="373888" y="12064"/>
                </a:lnTo>
                <a:lnTo>
                  <a:pt x="375538" y="37084"/>
                </a:lnTo>
                <a:lnTo>
                  <a:pt x="385191" y="37084"/>
                </a:lnTo>
                <a:lnTo>
                  <a:pt x="383413" y="12064"/>
                </a:lnTo>
                <a:close/>
              </a:path>
              <a:path w="684530" h="113664">
                <a:moveTo>
                  <a:pt x="432435" y="12064"/>
                </a:moveTo>
                <a:lnTo>
                  <a:pt x="422910" y="12064"/>
                </a:lnTo>
                <a:lnTo>
                  <a:pt x="421131" y="37084"/>
                </a:lnTo>
                <a:lnTo>
                  <a:pt x="430656" y="37084"/>
                </a:lnTo>
                <a:lnTo>
                  <a:pt x="432435" y="12064"/>
                </a:lnTo>
                <a:close/>
              </a:path>
              <a:path w="684530" h="113664">
                <a:moveTo>
                  <a:pt x="445516" y="4190"/>
                </a:moveTo>
                <a:lnTo>
                  <a:pt x="360806" y="4190"/>
                </a:lnTo>
                <a:lnTo>
                  <a:pt x="360806" y="12064"/>
                </a:lnTo>
                <a:lnTo>
                  <a:pt x="445516" y="12064"/>
                </a:lnTo>
                <a:lnTo>
                  <a:pt x="445516" y="4190"/>
                </a:lnTo>
                <a:close/>
              </a:path>
              <a:path w="684530" h="113664">
                <a:moveTo>
                  <a:pt x="180467" y="11302"/>
                </a:moveTo>
                <a:lnTo>
                  <a:pt x="126111" y="11302"/>
                </a:lnTo>
                <a:lnTo>
                  <a:pt x="126111" y="19176"/>
                </a:lnTo>
                <a:lnTo>
                  <a:pt x="171195" y="19176"/>
                </a:lnTo>
                <a:lnTo>
                  <a:pt x="171195" y="45592"/>
                </a:lnTo>
                <a:lnTo>
                  <a:pt x="126111" y="45592"/>
                </a:lnTo>
                <a:lnTo>
                  <a:pt x="126111" y="88646"/>
                </a:lnTo>
                <a:lnTo>
                  <a:pt x="167005" y="88011"/>
                </a:lnTo>
                <a:lnTo>
                  <a:pt x="188213" y="86233"/>
                </a:lnTo>
                <a:lnTo>
                  <a:pt x="193675" y="85725"/>
                </a:lnTo>
                <a:lnTo>
                  <a:pt x="197357" y="85216"/>
                </a:lnTo>
                <a:lnTo>
                  <a:pt x="197357" y="80772"/>
                </a:lnTo>
                <a:lnTo>
                  <a:pt x="135508" y="80772"/>
                </a:lnTo>
                <a:lnTo>
                  <a:pt x="135508" y="53466"/>
                </a:lnTo>
                <a:lnTo>
                  <a:pt x="180467" y="53466"/>
                </a:lnTo>
                <a:lnTo>
                  <a:pt x="180467" y="11302"/>
                </a:lnTo>
                <a:close/>
              </a:path>
              <a:path w="684530" h="113664">
                <a:moveTo>
                  <a:pt x="197357" y="77470"/>
                </a:moveTo>
                <a:lnTo>
                  <a:pt x="135508" y="80772"/>
                </a:lnTo>
                <a:lnTo>
                  <a:pt x="197357" y="80772"/>
                </a:lnTo>
                <a:lnTo>
                  <a:pt x="197357" y="77470"/>
                </a:lnTo>
                <a:close/>
              </a:path>
              <a:path w="684530" h="113664">
                <a:moveTo>
                  <a:pt x="509016" y="15239"/>
                </a:moveTo>
                <a:lnTo>
                  <a:pt x="499110" y="15239"/>
                </a:lnTo>
                <a:lnTo>
                  <a:pt x="498982" y="22987"/>
                </a:lnTo>
                <a:lnTo>
                  <a:pt x="497967" y="27432"/>
                </a:lnTo>
                <a:lnTo>
                  <a:pt x="495935" y="31369"/>
                </a:lnTo>
                <a:lnTo>
                  <a:pt x="494030" y="35433"/>
                </a:lnTo>
                <a:lnTo>
                  <a:pt x="491744" y="38735"/>
                </a:lnTo>
                <a:lnTo>
                  <a:pt x="489331" y="41275"/>
                </a:lnTo>
                <a:lnTo>
                  <a:pt x="485775" y="44958"/>
                </a:lnTo>
                <a:lnTo>
                  <a:pt x="481838" y="48133"/>
                </a:lnTo>
                <a:lnTo>
                  <a:pt x="477647" y="50546"/>
                </a:lnTo>
                <a:lnTo>
                  <a:pt x="473456" y="53086"/>
                </a:lnTo>
                <a:lnTo>
                  <a:pt x="469773" y="54990"/>
                </a:lnTo>
                <a:lnTo>
                  <a:pt x="466725" y="56387"/>
                </a:lnTo>
                <a:lnTo>
                  <a:pt x="473329" y="62991"/>
                </a:lnTo>
                <a:lnTo>
                  <a:pt x="475233" y="62229"/>
                </a:lnTo>
                <a:lnTo>
                  <a:pt x="485013" y="56641"/>
                </a:lnTo>
                <a:lnTo>
                  <a:pt x="488569" y="54101"/>
                </a:lnTo>
                <a:lnTo>
                  <a:pt x="491744" y="50926"/>
                </a:lnTo>
                <a:lnTo>
                  <a:pt x="494792" y="48133"/>
                </a:lnTo>
                <a:lnTo>
                  <a:pt x="497331" y="45465"/>
                </a:lnTo>
                <a:lnTo>
                  <a:pt x="499363" y="42799"/>
                </a:lnTo>
                <a:lnTo>
                  <a:pt x="501395" y="40259"/>
                </a:lnTo>
                <a:lnTo>
                  <a:pt x="502919" y="37591"/>
                </a:lnTo>
                <a:lnTo>
                  <a:pt x="504063" y="35051"/>
                </a:lnTo>
                <a:lnTo>
                  <a:pt x="514193" y="35051"/>
                </a:lnTo>
                <a:lnTo>
                  <a:pt x="513842" y="34544"/>
                </a:lnTo>
                <a:lnTo>
                  <a:pt x="511937" y="30861"/>
                </a:lnTo>
                <a:lnTo>
                  <a:pt x="510158" y="27050"/>
                </a:lnTo>
                <a:lnTo>
                  <a:pt x="509143" y="22733"/>
                </a:lnTo>
                <a:lnTo>
                  <a:pt x="509016" y="15239"/>
                </a:lnTo>
                <a:close/>
              </a:path>
              <a:path w="684530" h="113664">
                <a:moveTo>
                  <a:pt x="514193" y="35051"/>
                </a:moveTo>
                <a:lnTo>
                  <a:pt x="504063" y="35051"/>
                </a:lnTo>
                <a:lnTo>
                  <a:pt x="505460" y="37719"/>
                </a:lnTo>
                <a:lnTo>
                  <a:pt x="515493" y="49275"/>
                </a:lnTo>
                <a:lnTo>
                  <a:pt x="518922" y="52450"/>
                </a:lnTo>
                <a:lnTo>
                  <a:pt x="522605" y="54863"/>
                </a:lnTo>
                <a:lnTo>
                  <a:pt x="526414" y="56514"/>
                </a:lnTo>
                <a:lnTo>
                  <a:pt x="530225" y="58292"/>
                </a:lnTo>
                <a:lnTo>
                  <a:pt x="532892" y="59436"/>
                </a:lnTo>
                <a:lnTo>
                  <a:pt x="534416" y="59944"/>
                </a:lnTo>
                <a:lnTo>
                  <a:pt x="540004" y="52832"/>
                </a:lnTo>
                <a:lnTo>
                  <a:pt x="537844" y="52197"/>
                </a:lnTo>
                <a:lnTo>
                  <a:pt x="534669" y="50800"/>
                </a:lnTo>
                <a:lnTo>
                  <a:pt x="526033" y="46482"/>
                </a:lnTo>
                <a:lnTo>
                  <a:pt x="522097" y="43814"/>
                </a:lnTo>
                <a:lnTo>
                  <a:pt x="516128" y="37846"/>
                </a:lnTo>
                <a:lnTo>
                  <a:pt x="514193" y="35051"/>
                </a:lnTo>
                <a:close/>
              </a:path>
              <a:path w="684530" h="113664">
                <a:moveTo>
                  <a:pt x="534288" y="7492"/>
                </a:moveTo>
                <a:lnTo>
                  <a:pt x="474091" y="7492"/>
                </a:lnTo>
                <a:lnTo>
                  <a:pt x="474091" y="15239"/>
                </a:lnTo>
                <a:lnTo>
                  <a:pt x="534288" y="15239"/>
                </a:lnTo>
                <a:lnTo>
                  <a:pt x="534288" y="7492"/>
                </a:lnTo>
                <a:close/>
              </a:path>
              <a:path w="684530" h="113664">
                <a:moveTo>
                  <a:pt x="640588" y="6476"/>
                </a:moveTo>
                <a:lnTo>
                  <a:pt x="604393" y="6476"/>
                </a:lnTo>
                <a:lnTo>
                  <a:pt x="604393" y="14477"/>
                </a:lnTo>
                <a:lnTo>
                  <a:pt x="640588" y="14477"/>
                </a:lnTo>
                <a:lnTo>
                  <a:pt x="640588" y="6476"/>
                </a:lnTo>
                <a:close/>
              </a:path>
              <a:path w="684530" h="113664">
                <a:moveTo>
                  <a:pt x="292481" y="12191"/>
                </a:moveTo>
                <a:lnTo>
                  <a:pt x="282320" y="12191"/>
                </a:lnTo>
                <a:lnTo>
                  <a:pt x="282067" y="13462"/>
                </a:lnTo>
                <a:lnTo>
                  <a:pt x="281305" y="16383"/>
                </a:lnTo>
                <a:lnTo>
                  <a:pt x="249428" y="36195"/>
                </a:lnTo>
                <a:lnTo>
                  <a:pt x="244856" y="37591"/>
                </a:lnTo>
                <a:lnTo>
                  <a:pt x="241426" y="38481"/>
                </a:lnTo>
                <a:lnTo>
                  <a:pt x="239141" y="38735"/>
                </a:lnTo>
                <a:lnTo>
                  <a:pt x="245237" y="45592"/>
                </a:lnTo>
                <a:lnTo>
                  <a:pt x="280288" y="29972"/>
                </a:lnTo>
                <a:lnTo>
                  <a:pt x="287528" y="22733"/>
                </a:lnTo>
                <a:lnTo>
                  <a:pt x="299486" y="22733"/>
                </a:lnTo>
                <a:lnTo>
                  <a:pt x="295656" y="19431"/>
                </a:lnTo>
                <a:lnTo>
                  <a:pt x="293497" y="16383"/>
                </a:lnTo>
                <a:lnTo>
                  <a:pt x="292735" y="13462"/>
                </a:lnTo>
                <a:lnTo>
                  <a:pt x="292607" y="13081"/>
                </a:lnTo>
                <a:lnTo>
                  <a:pt x="292481" y="12191"/>
                </a:lnTo>
                <a:close/>
              </a:path>
              <a:path w="684530" h="113664">
                <a:moveTo>
                  <a:pt x="299486" y="22733"/>
                </a:moveTo>
                <a:lnTo>
                  <a:pt x="287528" y="22733"/>
                </a:lnTo>
                <a:lnTo>
                  <a:pt x="288289" y="24257"/>
                </a:lnTo>
                <a:lnTo>
                  <a:pt x="327406" y="45212"/>
                </a:lnTo>
                <a:lnTo>
                  <a:pt x="329564" y="45592"/>
                </a:lnTo>
                <a:lnTo>
                  <a:pt x="335661" y="38735"/>
                </a:lnTo>
                <a:lnTo>
                  <a:pt x="333375" y="38481"/>
                </a:lnTo>
                <a:lnTo>
                  <a:pt x="329945" y="37591"/>
                </a:lnTo>
                <a:lnTo>
                  <a:pt x="325374" y="36195"/>
                </a:lnTo>
                <a:lnTo>
                  <a:pt x="320801" y="34925"/>
                </a:lnTo>
                <a:lnTo>
                  <a:pt x="315849" y="32892"/>
                </a:lnTo>
                <a:lnTo>
                  <a:pt x="310642" y="30352"/>
                </a:lnTo>
                <a:lnTo>
                  <a:pt x="306705" y="28321"/>
                </a:lnTo>
                <a:lnTo>
                  <a:pt x="303022" y="25781"/>
                </a:lnTo>
                <a:lnTo>
                  <a:pt x="299486" y="22733"/>
                </a:lnTo>
                <a:close/>
              </a:path>
              <a:path w="684530" h="113664">
                <a:moveTo>
                  <a:pt x="328803" y="4317"/>
                </a:moveTo>
                <a:lnTo>
                  <a:pt x="245872" y="4317"/>
                </a:lnTo>
                <a:lnTo>
                  <a:pt x="245872" y="12191"/>
                </a:lnTo>
                <a:lnTo>
                  <a:pt x="328803" y="12191"/>
                </a:lnTo>
                <a:lnTo>
                  <a:pt x="328803" y="4317"/>
                </a:lnTo>
                <a:close/>
              </a:path>
              <a:path w="684530" h="113664">
                <a:moveTo>
                  <a:pt x="684530" y="0"/>
                </a:moveTo>
                <a:lnTo>
                  <a:pt x="675005" y="0"/>
                </a:lnTo>
                <a:lnTo>
                  <a:pt x="675005" y="111251"/>
                </a:lnTo>
                <a:lnTo>
                  <a:pt x="684530" y="111251"/>
                </a:lnTo>
                <a:lnTo>
                  <a:pt x="684530" y="0"/>
                </a:lnTo>
                <a:close/>
              </a:path>
              <a:path w="684530" h="113664">
                <a:moveTo>
                  <a:pt x="563118" y="0"/>
                </a:moveTo>
                <a:lnTo>
                  <a:pt x="553719" y="0"/>
                </a:lnTo>
                <a:lnTo>
                  <a:pt x="553719" y="67817"/>
                </a:lnTo>
                <a:lnTo>
                  <a:pt x="563118" y="67817"/>
                </a:lnTo>
                <a:lnTo>
                  <a:pt x="563118" y="34925"/>
                </a:lnTo>
                <a:lnTo>
                  <a:pt x="580136" y="34925"/>
                </a:lnTo>
                <a:lnTo>
                  <a:pt x="580136" y="26924"/>
                </a:lnTo>
                <a:lnTo>
                  <a:pt x="563118" y="26924"/>
                </a:lnTo>
                <a:lnTo>
                  <a:pt x="563118" y="0"/>
                </a:lnTo>
                <a:close/>
              </a:path>
              <a:path w="684530" h="113664">
                <a:moveTo>
                  <a:pt x="215392" y="0"/>
                </a:moveTo>
                <a:lnTo>
                  <a:pt x="205867" y="0"/>
                </a:lnTo>
                <a:lnTo>
                  <a:pt x="205867" y="111251"/>
                </a:lnTo>
                <a:lnTo>
                  <a:pt x="215392" y="111251"/>
                </a:lnTo>
                <a:lnTo>
                  <a:pt x="215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321432" y="5347461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60">
                <a:moveTo>
                  <a:pt x="14350" y="0"/>
                </a:moveTo>
                <a:lnTo>
                  <a:pt x="0" y="0"/>
                </a:lnTo>
                <a:lnTo>
                  <a:pt x="0" y="12064"/>
                </a:lnTo>
                <a:lnTo>
                  <a:pt x="7874" y="12064"/>
                </a:lnTo>
                <a:lnTo>
                  <a:pt x="7874" y="13462"/>
                </a:lnTo>
                <a:lnTo>
                  <a:pt x="7112" y="14859"/>
                </a:lnTo>
                <a:lnTo>
                  <a:pt x="4318" y="17652"/>
                </a:lnTo>
                <a:lnTo>
                  <a:pt x="2412" y="18541"/>
                </a:lnTo>
                <a:lnTo>
                  <a:pt x="254" y="18796"/>
                </a:lnTo>
                <a:lnTo>
                  <a:pt x="3556" y="22860"/>
                </a:lnTo>
                <a:lnTo>
                  <a:pt x="4699" y="22351"/>
                </a:lnTo>
                <a:lnTo>
                  <a:pt x="5968" y="21716"/>
                </a:lnTo>
                <a:lnTo>
                  <a:pt x="7366" y="20954"/>
                </a:lnTo>
                <a:lnTo>
                  <a:pt x="8762" y="20320"/>
                </a:lnTo>
                <a:lnTo>
                  <a:pt x="13589" y="13208"/>
                </a:lnTo>
                <a:lnTo>
                  <a:pt x="14097" y="11557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405760" y="5253863"/>
            <a:ext cx="1915922" cy="113537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395470" y="5253863"/>
            <a:ext cx="210184" cy="111251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669535" y="5253228"/>
            <a:ext cx="1077087" cy="11417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813552" y="5253863"/>
            <a:ext cx="223520" cy="111251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090284" y="5253863"/>
            <a:ext cx="332740" cy="111760"/>
          </a:xfrm>
          <a:custGeom>
            <a:avLst/>
            <a:gdLst/>
            <a:ahLst/>
            <a:cxnLst/>
            <a:rect l="l" t="t" r="r" b="b"/>
            <a:pathLst>
              <a:path w="332739" h="111760">
                <a:moveTo>
                  <a:pt x="145541" y="72389"/>
                </a:moveTo>
                <a:lnTo>
                  <a:pt x="136270" y="72389"/>
                </a:lnTo>
                <a:lnTo>
                  <a:pt x="136270" y="108712"/>
                </a:lnTo>
                <a:lnTo>
                  <a:pt x="215137" y="108712"/>
                </a:lnTo>
                <a:lnTo>
                  <a:pt x="215137" y="100964"/>
                </a:lnTo>
                <a:lnTo>
                  <a:pt x="145541" y="100964"/>
                </a:lnTo>
                <a:lnTo>
                  <a:pt x="145541" y="72389"/>
                </a:lnTo>
                <a:close/>
              </a:path>
              <a:path w="332739" h="111760">
                <a:moveTo>
                  <a:pt x="211327" y="0"/>
                </a:moveTo>
                <a:lnTo>
                  <a:pt x="202056" y="0"/>
                </a:lnTo>
                <a:lnTo>
                  <a:pt x="202056" y="80772"/>
                </a:lnTo>
                <a:lnTo>
                  <a:pt x="211327" y="80772"/>
                </a:lnTo>
                <a:lnTo>
                  <a:pt x="211327" y="39370"/>
                </a:lnTo>
                <a:lnTo>
                  <a:pt x="228218" y="39370"/>
                </a:lnTo>
                <a:lnTo>
                  <a:pt x="228218" y="31623"/>
                </a:lnTo>
                <a:lnTo>
                  <a:pt x="211327" y="31623"/>
                </a:lnTo>
                <a:lnTo>
                  <a:pt x="211327" y="0"/>
                </a:lnTo>
                <a:close/>
              </a:path>
              <a:path w="332739" h="111760">
                <a:moveTo>
                  <a:pt x="179959" y="8127"/>
                </a:moveTo>
                <a:lnTo>
                  <a:pt x="124078" y="8127"/>
                </a:lnTo>
                <a:lnTo>
                  <a:pt x="124078" y="59309"/>
                </a:lnTo>
                <a:lnTo>
                  <a:pt x="143763" y="59309"/>
                </a:lnTo>
                <a:lnTo>
                  <a:pt x="151002" y="59182"/>
                </a:lnTo>
                <a:lnTo>
                  <a:pt x="164845" y="58674"/>
                </a:lnTo>
                <a:lnTo>
                  <a:pt x="178307" y="57658"/>
                </a:lnTo>
                <a:lnTo>
                  <a:pt x="184785" y="57023"/>
                </a:lnTo>
                <a:lnTo>
                  <a:pt x="193928" y="55879"/>
                </a:lnTo>
                <a:lnTo>
                  <a:pt x="193928" y="51435"/>
                </a:lnTo>
                <a:lnTo>
                  <a:pt x="133476" y="51435"/>
                </a:lnTo>
                <a:lnTo>
                  <a:pt x="133476" y="15875"/>
                </a:lnTo>
                <a:lnTo>
                  <a:pt x="179959" y="15875"/>
                </a:lnTo>
                <a:lnTo>
                  <a:pt x="179959" y="8127"/>
                </a:lnTo>
                <a:close/>
              </a:path>
              <a:path w="332739" h="111760">
                <a:moveTo>
                  <a:pt x="193928" y="48133"/>
                </a:moveTo>
                <a:lnTo>
                  <a:pt x="190118" y="48895"/>
                </a:lnTo>
                <a:lnTo>
                  <a:pt x="185038" y="49529"/>
                </a:lnTo>
                <a:lnTo>
                  <a:pt x="178688" y="50037"/>
                </a:lnTo>
                <a:lnTo>
                  <a:pt x="172338" y="50673"/>
                </a:lnTo>
                <a:lnTo>
                  <a:pt x="166242" y="51053"/>
                </a:lnTo>
                <a:lnTo>
                  <a:pt x="160400" y="51181"/>
                </a:lnTo>
                <a:lnTo>
                  <a:pt x="133476" y="51435"/>
                </a:lnTo>
                <a:lnTo>
                  <a:pt x="193928" y="51435"/>
                </a:lnTo>
                <a:lnTo>
                  <a:pt x="193928" y="48133"/>
                </a:lnTo>
                <a:close/>
              </a:path>
              <a:path w="332739" h="111760">
                <a:moveTo>
                  <a:pt x="60451" y="69214"/>
                </a:moveTo>
                <a:lnTo>
                  <a:pt x="50926" y="69214"/>
                </a:lnTo>
                <a:lnTo>
                  <a:pt x="50926" y="111251"/>
                </a:lnTo>
                <a:lnTo>
                  <a:pt x="60451" y="111251"/>
                </a:lnTo>
                <a:lnTo>
                  <a:pt x="60451" y="69214"/>
                </a:lnTo>
                <a:close/>
              </a:path>
              <a:path w="332739" h="111760">
                <a:moveTo>
                  <a:pt x="111378" y="61467"/>
                </a:moveTo>
                <a:lnTo>
                  <a:pt x="0" y="61467"/>
                </a:lnTo>
                <a:lnTo>
                  <a:pt x="0" y="69214"/>
                </a:lnTo>
                <a:lnTo>
                  <a:pt x="111378" y="69214"/>
                </a:lnTo>
                <a:lnTo>
                  <a:pt x="111378" y="61467"/>
                </a:lnTo>
                <a:close/>
              </a:path>
              <a:path w="332739" h="111760">
                <a:moveTo>
                  <a:pt x="277113" y="8636"/>
                </a:moveTo>
                <a:lnTo>
                  <a:pt x="259461" y="8636"/>
                </a:lnTo>
                <a:lnTo>
                  <a:pt x="252475" y="12319"/>
                </a:lnTo>
                <a:lnTo>
                  <a:pt x="239267" y="49529"/>
                </a:lnTo>
                <a:lnTo>
                  <a:pt x="239766" y="58316"/>
                </a:lnTo>
                <a:lnTo>
                  <a:pt x="259461" y="90424"/>
                </a:lnTo>
                <a:lnTo>
                  <a:pt x="277113" y="90424"/>
                </a:lnTo>
                <a:lnTo>
                  <a:pt x="284099" y="86613"/>
                </a:lnTo>
                <a:lnTo>
                  <a:pt x="287364" y="81914"/>
                </a:lnTo>
                <a:lnTo>
                  <a:pt x="262127" y="81914"/>
                </a:lnTo>
                <a:lnTo>
                  <a:pt x="257301" y="78739"/>
                </a:lnTo>
                <a:lnTo>
                  <a:pt x="250529" y="66198"/>
                </a:lnTo>
                <a:lnTo>
                  <a:pt x="250416" y="65912"/>
                </a:lnTo>
                <a:lnTo>
                  <a:pt x="248798" y="58316"/>
                </a:lnTo>
                <a:lnTo>
                  <a:pt x="248792" y="40639"/>
                </a:lnTo>
                <a:lnTo>
                  <a:pt x="250443" y="33020"/>
                </a:lnTo>
                <a:lnTo>
                  <a:pt x="257301" y="20320"/>
                </a:lnTo>
                <a:lnTo>
                  <a:pt x="262127" y="17145"/>
                </a:lnTo>
                <a:lnTo>
                  <a:pt x="287452" y="17145"/>
                </a:lnTo>
                <a:lnTo>
                  <a:pt x="284099" y="12319"/>
                </a:lnTo>
                <a:lnTo>
                  <a:pt x="277113" y="8636"/>
                </a:lnTo>
                <a:close/>
              </a:path>
              <a:path w="332739" h="111760">
                <a:moveTo>
                  <a:pt x="287452" y="17145"/>
                </a:moveTo>
                <a:lnTo>
                  <a:pt x="274700" y="17145"/>
                </a:lnTo>
                <a:lnTo>
                  <a:pt x="279526" y="20320"/>
                </a:lnTo>
                <a:lnTo>
                  <a:pt x="286130" y="33020"/>
                </a:lnTo>
                <a:lnTo>
                  <a:pt x="287909" y="40639"/>
                </a:lnTo>
                <a:lnTo>
                  <a:pt x="287903" y="58316"/>
                </a:lnTo>
                <a:lnTo>
                  <a:pt x="286130" y="65912"/>
                </a:lnTo>
                <a:lnTo>
                  <a:pt x="282363" y="73175"/>
                </a:lnTo>
                <a:lnTo>
                  <a:pt x="279526" y="78739"/>
                </a:lnTo>
                <a:lnTo>
                  <a:pt x="274700" y="81914"/>
                </a:lnTo>
                <a:lnTo>
                  <a:pt x="287364" y="81914"/>
                </a:lnTo>
                <a:lnTo>
                  <a:pt x="297179" y="49529"/>
                </a:lnTo>
                <a:lnTo>
                  <a:pt x="296693" y="40639"/>
                </a:lnTo>
                <a:lnTo>
                  <a:pt x="295243" y="32765"/>
                </a:lnTo>
                <a:lnTo>
                  <a:pt x="292786" y="25812"/>
                </a:lnTo>
                <a:lnTo>
                  <a:pt x="289305" y="19812"/>
                </a:lnTo>
                <a:lnTo>
                  <a:pt x="287452" y="17145"/>
                </a:lnTo>
                <a:close/>
              </a:path>
              <a:path w="332739" h="111760">
                <a:moveTo>
                  <a:pt x="60705" y="1524"/>
                </a:moveTo>
                <a:lnTo>
                  <a:pt x="50673" y="1524"/>
                </a:lnTo>
                <a:lnTo>
                  <a:pt x="50673" y="11175"/>
                </a:lnTo>
                <a:lnTo>
                  <a:pt x="49275" y="15239"/>
                </a:lnTo>
                <a:lnTo>
                  <a:pt x="46609" y="19303"/>
                </a:lnTo>
                <a:lnTo>
                  <a:pt x="43941" y="23495"/>
                </a:lnTo>
                <a:lnTo>
                  <a:pt x="40004" y="27432"/>
                </a:lnTo>
                <a:lnTo>
                  <a:pt x="7112" y="43179"/>
                </a:lnTo>
                <a:lnTo>
                  <a:pt x="12953" y="49657"/>
                </a:lnTo>
                <a:lnTo>
                  <a:pt x="47498" y="31241"/>
                </a:lnTo>
                <a:lnTo>
                  <a:pt x="55752" y="19938"/>
                </a:lnTo>
                <a:lnTo>
                  <a:pt x="65174" y="19938"/>
                </a:lnTo>
                <a:lnTo>
                  <a:pt x="62102" y="15239"/>
                </a:lnTo>
                <a:lnTo>
                  <a:pt x="60705" y="11175"/>
                </a:lnTo>
                <a:lnTo>
                  <a:pt x="60705" y="1524"/>
                </a:lnTo>
                <a:close/>
              </a:path>
              <a:path w="332739" h="111760">
                <a:moveTo>
                  <a:pt x="65174" y="19938"/>
                </a:moveTo>
                <a:lnTo>
                  <a:pt x="55752" y="19938"/>
                </a:lnTo>
                <a:lnTo>
                  <a:pt x="56387" y="21971"/>
                </a:lnTo>
                <a:lnTo>
                  <a:pt x="92075" y="47751"/>
                </a:lnTo>
                <a:lnTo>
                  <a:pt x="98425" y="49657"/>
                </a:lnTo>
                <a:lnTo>
                  <a:pt x="104266" y="43179"/>
                </a:lnTo>
                <a:lnTo>
                  <a:pt x="101473" y="42545"/>
                </a:lnTo>
                <a:lnTo>
                  <a:pt x="91948" y="39242"/>
                </a:lnTo>
                <a:lnTo>
                  <a:pt x="67437" y="23495"/>
                </a:lnTo>
                <a:lnTo>
                  <a:pt x="65174" y="19938"/>
                </a:lnTo>
                <a:close/>
              </a:path>
              <a:path w="332739" h="111760">
                <a:moveTo>
                  <a:pt x="332739" y="0"/>
                </a:moveTo>
                <a:lnTo>
                  <a:pt x="323214" y="0"/>
                </a:lnTo>
                <a:lnTo>
                  <a:pt x="323214" y="111251"/>
                </a:lnTo>
                <a:lnTo>
                  <a:pt x="332739" y="111251"/>
                </a:lnTo>
                <a:lnTo>
                  <a:pt x="33273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4819" y="5470271"/>
            <a:ext cx="441959" cy="113664"/>
          </a:xfrm>
          <a:custGeom>
            <a:avLst/>
            <a:gdLst/>
            <a:ahLst/>
            <a:cxnLst/>
            <a:rect l="l" t="t" r="r" b="b"/>
            <a:pathLst>
              <a:path w="441959" h="113664">
                <a:moveTo>
                  <a:pt x="165023" y="69214"/>
                </a:moveTo>
                <a:lnTo>
                  <a:pt x="127444" y="79628"/>
                </a:lnTo>
                <a:lnTo>
                  <a:pt x="123913" y="84836"/>
                </a:lnTo>
                <a:lnTo>
                  <a:pt x="123913" y="97662"/>
                </a:lnTo>
                <a:lnTo>
                  <a:pt x="165023" y="113156"/>
                </a:lnTo>
                <a:lnTo>
                  <a:pt x="174484" y="112775"/>
                </a:lnTo>
                <a:lnTo>
                  <a:pt x="182751" y="111633"/>
                </a:lnTo>
                <a:lnTo>
                  <a:pt x="189825" y="109728"/>
                </a:lnTo>
                <a:lnTo>
                  <a:pt x="195706" y="107061"/>
                </a:lnTo>
                <a:lnTo>
                  <a:pt x="198052" y="105663"/>
                </a:lnTo>
                <a:lnTo>
                  <a:pt x="155968" y="105663"/>
                </a:lnTo>
                <a:lnTo>
                  <a:pt x="148475" y="104393"/>
                </a:lnTo>
                <a:lnTo>
                  <a:pt x="142709" y="101726"/>
                </a:lnTo>
                <a:lnTo>
                  <a:pt x="136931" y="99187"/>
                </a:lnTo>
                <a:lnTo>
                  <a:pt x="134139" y="95757"/>
                </a:lnTo>
                <a:lnTo>
                  <a:pt x="134035" y="86740"/>
                </a:lnTo>
                <a:lnTo>
                  <a:pt x="136931" y="83312"/>
                </a:lnTo>
                <a:lnTo>
                  <a:pt x="148475" y="78231"/>
                </a:lnTo>
                <a:lnTo>
                  <a:pt x="155968" y="76962"/>
                </a:lnTo>
                <a:lnTo>
                  <a:pt x="198265" y="76962"/>
                </a:lnTo>
                <a:lnTo>
                  <a:pt x="195706" y="75437"/>
                </a:lnTo>
                <a:lnTo>
                  <a:pt x="189825" y="72751"/>
                </a:lnTo>
                <a:lnTo>
                  <a:pt x="182751" y="70802"/>
                </a:lnTo>
                <a:lnTo>
                  <a:pt x="174484" y="69615"/>
                </a:lnTo>
                <a:lnTo>
                  <a:pt x="165023" y="69214"/>
                </a:lnTo>
                <a:close/>
              </a:path>
              <a:path w="441959" h="113664">
                <a:moveTo>
                  <a:pt x="198265" y="76962"/>
                </a:moveTo>
                <a:lnTo>
                  <a:pt x="174180" y="76962"/>
                </a:lnTo>
                <a:lnTo>
                  <a:pt x="181559" y="78231"/>
                </a:lnTo>
                <a:lnTo>
                  <a:pt x="187286" y="80771"/>
                </a:lnTo>
                <a:lnTo>
                  <a:pt x="193027" y="83438"/>
                </a:lnTo>
                <a:lnTo>
                  <a:pt x="195791" y="86740"/>
                </a:lnTo>
                <a:lnTo>
                  <a:pt x="195897" y="95757"/>
                </a:lnTo>
                <a:lnTo>
                  <a:pt x="193027" y="99313"/>
                </a:lnTo>
                <a:lnTo>
                  <a:pt x="181559" y="104393"/>
                </a:lnTo>
                <a:lnTo>
                  <a:pt x="174180" y="105663"/>
                </a:lnTo>
                <a:lnTo>
                  <a:pt x="198052" y="105663"/>
                </a:lnTo>
                <a:lnTo>
                  <a:pt x="202742" y="102869"/>
                </a:lnTo>
                <a:lnTo>
                  <a:pt x="206260" y="97662"/>
                </a:lnTo>
                <a:lnTo>
                  <a:pt x="206260" y="84836"/>
                </a:lnTo>
                <a:lnTo>
                  <a:pt x="202742" y="79628"/>
                </a:lnTo>
                <a:lnTo>
                  <a:pt x="198265" y="76962"/>
                </a:lnTo>
                <a:close/>
              </a:path>
              <a:path w="441959" h="113664">
                <a:moveTo>
                  <a:pt x="269887" y="44323"/>
                </a:moveTo>
                <a:lnTo>
                  <a:pt x="252691" y="44323"/>
                </a:lnTo>
                <a:lnTo>
                  <a:pt x="245605" y="46862"/>
                </a:lnTo>
                <a:lnTo>
                  <a:pt x="240118" y="51815"/>
                </a:lnTo>
                <a:lnTo>
                  <a:pt x="234645" y="56895"/>
                </a:lnTo>
                <a:lnTo>
                  <a:pt x="231960" y="62737"/>
                </a:lnTo>
                <a:lnTo>
                  <a:pt x="231902" y="76326"/>
                </a:lnTo>
                <a:lnTo>
                  <a:pt x="234645" y="82295"/>
                </a:lnTo>
                <a:lnTo>
                  <a:pt x="245605" y="92455"/>
                </a:lnTo>
                <a:lnTo>
                  <a:pt x="252691" y="95123"/>
                </a:lnTo>
                <a:lnTo>
                  <a:pt x="269887" y="95123"/>
                </a:lnTo>
                <a:lnTo>
                  <a:pt x="276885" y="92455"/>
                </a:lnTo>
                <a:lnTo>
                  <a:pt x="282639" y="87121"/>
                </a:lnTo>
                <a:lnTo>
                  <a:pt x="255219" y="87121"/>
                </a:lnTo>
                <a:lnTo>
                  <a:pt x="250405" y="85343"/>
                </a:lnTo>
                <a:lnTo>
                  <a:pt x="246951" y="81787"/>
                </a:lnTo>
                <a:lnTo>
                  <a:pt x="243497" y="78358"/>
                </a:lnTo>
                <a:lnTo>
                  <a:pt x="241769" y="74294"/>
                </a:lnTo>
                <a:lnTo>
                  <a:pt x="241769" y="64896"/>
                </a:lnTo>
                <a:lnTo>
                  <a:pt x="243497" y="60832"/>
                </a:lnTo>
                <a:lnTo>
                  <a:pt x="250405" y="53975"/>
                </a:lnTo>
                <a:lnTo>
                  <a:pt x="255219" y="52196"/>
                </a:lnTo>
                <a:lnTo>
                  <a:pt x="282793" y="52196"/>
                </a:lnTo>
                <a:lnTo>
                  <a:pt x="276885" y="46862"/>
                </a:lnTo>
                <a:lnTo>
                  <a:pt x="269887" y="44323"/>
                </a:lnTo>
                <a:close/>
              </a:path>
              <a:path w="441959" h="113664">
                <a:moveTo>
                  <a:pt x="282793" y="52196"/>
                </a:moveTo>
                <a:lnTo>
                  <a:pt x="267525" y="52196"/>
                </a:lnTo>
                <a:lnTo>
                  <a:pt x="272313" y="53975"/>
                </a:lnTo>
                <a:lnTo>
                  <a:pt x="279146" y="60832"/>
                </a:lnTo>
                <a:lnTo>
                  <a:pt x="280847" y="64896"/>
                </a:lnTo>
                <a:lnTo>
                  <a:pt x="280847" y="74294"/>
                </a:lnTo>
                <a:lnTo>
                  <a:pt x="279146" y="78358"/>
                </a:lnTo>
                <a:lnTo>
                  <a:pt x="275241" y="82295"/>
                </a:lnTo>
                <a:lnTo>
                  <a:pt x="272313" y="85343"/>
                </a:lnTo>
                <a:lnTo>
                  <a:pt x="267525" y="87121"/>
                </a:lnTo>
                <a:lnTo>
                  <a:pt x="282639" y="87121"/>
                </a:lnTo>
                <a:lnTo>
                  <a:pt x="287858" y="82168"/>
                </a:lnTo>
                <a:lnTo>
                  <a:pt x="290588" y="76326"/>
                </a:lnTo>
                <a:lnTo>
                  <a:pt x="290588" y="62737"/>
                </a:lnTo>
                <a:lnTo>
                  <a:pt x="287858" y="56768"/>
                </a:lnTo>
                <a:lnTo>
                  <a:pt x="282793" y="52196"/>
                </a:lnTo>
                <a:close/>
              </a:path>
              <a:path w="441959" h="113664">
                <a:moveTo>
                  <a:pt x="295909" y="26415"/>
                </a:moveTo>
                <a:lnTo>
                  <a:pt x="226466" y="26415"/>
                </a:lnTo>
                <a:lnTo>
                  <a:pt x="226466" y="34289"/>
                </a:lnTo>
                <a:lnTo>
                  <a:pt x="295909" y="34289"/>
                </a:lnTo>
                <a:lnTo>
                  <a:pt x="295909" y="26415"/>
                </a:lnTo>
                <a:close/>
              </a:path>
              <a:path w="441959" h="113664">
                <a:moveTo>
                  <a:pt x="417830" y="2539"/>
                </a:moveTo>
                <a:lnTo>
                  <a:pt x="408559" y="2539"/>
                </a:lnTo>
                <a:lnTo>
                  <a:pt x="408559" y="44450"/>
                </a:lnTo>
                <a:lnTo>
                  <a:pt x="390525" y="44450"/>
                </a:lnTo>
                <a:lnTo>
                  <a:pt x="390525" y="53339"/>
                </a:lnTo>
                <a:lnTo>
                  <a:pt x="408559" y="53339"/>
                </a:lnTo>
                <a:lnTo>
                  <a:pt x="408559" y="106171"/>
                </a:lnTo>
                <a:lnTo>
                  <a:pt x="417830" y="106171"/>
                </a:lnTo>
                <a:lnTo>
                  <a:pt x="417830" y="2539"/>
                </a:lnTo>
                <a:close/>
              </a:path>
              <a:path w="441959" h="113664">
                <a:moveTo>
                  <a:pt x="393192" y="14604"/>
                </a:moveTo>
                <a:lnTo>
                  <a:pt x="349631" y="14604"/>
                </a:lnTo>
                <a:lnTo>
                  <a:pt x="349631" y="22478"/>
                </a:lnTo>
                <a:lnTo>
                  <a:pt x="382650" y="22478"/>
                </a:lnTo>
                <a:lnTo>
                  <a:pt x="382269" y="27177"/>
                </a:lnTo>
                <a:lnTo>
                  <a:pt x="367156" y="64642"/>
                </a:lnTo>
                <a:lnTo>
                  <a:pt x="342646" y="85725"/>
                </a:lnTo>
                <a:lnTo>
                  <a:pt x="350012" y="91312"/>
                </a:lnTo>
                <a:lnTo>
                  <a:pt x="378968" y="62102"/>
                </a:lnTo>
                <a:lnTo>
                  <a:pt x="392556" y="22098"/>
                </a:lnTo>
                <a:lnTo>
                  <a:pt x="393192" y="14604"/>
                </a:lnTo>
                <a:close/>
              </a:path>
              <a:path w="441959" h="113664">
                <a:moveTo>
                  <a:pt x="54394" y="13588"/>
                </a:moveTo>
                <a:lnTo>
                  <a:pt x="0" y="13588"/>
                </a:lnTo>
                <a:lnTo>
                  <a:pt x="0" y="85089"/>
                </a:lnTo>
                <a:lnTo>
                  <a:pt x="17602" y="85089"/>
                </a:lnTo>
                <a:lnTo>
                  <a:pt x="24460" y="84962"/>
                </a:lnTo>
                <a:lnTo>
                  <a:pt x="31368" y="84708"/>
                </a:lnTo>
                <a:lnTo>
                  <a:pt x="38785" y="84581"/>
                </a:lnTo>
                <a:lnTo>
                  <a:pt x="45859" y="84074"/>
                </a:lnTo>
                <a:lnTo>
                  <a:pt x="52552" y="83312"/>
                </a:lnTo>
                <a:lnTo>
                  <a:pt x="59258" y="82676"/>
                </a:lnTo>
                <a:lnTo>
                  <a:pt x="66662" y="81661"/>
                </a:lnTo>
                <a:lnTo>
                  <a:pt x="66662" y="77215"/>
                </a:lnTo>
                <a:lnTo>
                  <a:pt x="9359" y="77215"/>
                </a:lnTo>
                <a:lnTo>
                  <a:pt x="9359" y="21462"/>
                </a:lnTo>
                <a:lnTo>
                  <a:pt x="54394" y="21462"/>
                </a:lnTo>
                <a:lnTo>
                  <a:pt x="54394" y="13588"/>
                </a:lnTo>
                <a:close/>
              </a:path>
              <a:path w="441959" h="113664">
                <a:moveTo>
                  <a:pt x="66662" y="73913"/>
                </a:moveTo>
                <a:lnTo>
                  <a:pt x="9359" y="77215"/>
                </a:lnTo>
                <a:lnTo>
                  <a:pt x="66662" y="77215"/>
                </a:lnTo>
                <a:lnTo>
                  <a:pt x="66662" y="73913"/>
                </a:lnTo>
                <a:close/>
              </a:path>
              <a:path w="441959" h="113664">
                <a:moveTo>
                  <a:pt x="149339" y="3682"/>
                </a:moveTo>
                <a:lnTo>
                  <a:pt x="131635" y="3682"/>
                </a:lnTo>
                <a:lnTo>
                  <a:pt x="124345" y="6350"/>
                </a:lnTo>
                <a:lnTo>
                  <a:pt x="118605" y="11683"/>
                </a:lnTo>
                <a:lnTo>
                  <a:pt x="112877" y="16890"/>
                </a:lnTo>
                <a:lnTo>
                  <a:pt x="110007" y="23240"/>
                </a:lnTo>
                <a:lnTo>
                  <a:pt x="110007" y="38226"/>
                </a:lnTo>
                <a:lnTo>
                  <a:pt x="112877" y="44576"/>
                </a:lnTo>
                <a:lnTo>
                  <a:pt x="124345" y="55244"/>
                </a:lnTo>
                <a:lnTo>
                  <a:pt x="131635" y="57912"/>
                </a:lnTo>
                <a:lnTo>
                  <a:pt x="149339" y="57912"/>
                </a:lnTo>
                <a:lnTo>
                  <a:pt x="156616" y="55244"/>
                </a:lnTo>
                <a:lnTo>
                  <a:pt x="162583" y="49656"/>
                </a:lnTo>
                <a:lnTo>
                  <a:pt x="133908" y="49656"/>
                </a:lnTo>
                <a:lnTo>
                  <a:pt x="128854" y="47751"/>
                </a:lnTo>
                <a:lnTo>
                  <a:pt x="121767" y="40386"/>
                </a:lnTo>
                <a:lnTo>
                  <a:pt x="120002" y="35940"/>
                </a:lnTo>
                <a:lnTo>
                  <a:pt x="120002" y="25526"/>
                </a:lnTo>
                <a:lnTo>
                  <a:pt x="121767" y="21208"/>
                </a:lnTo>
                <a:lnTo>
                  <a:pt x="128854" y="13842"/>
                </a:lnTo>
                <a:lnTo>
                  <a:pt x="133908" y="12064"/>
                </a:lnTo>
                <a:lnTo>
                  <a:pt x="162723" y="12064"/>
                </a:lnTo>
                <a:lnTo>
                  <a:pt x="156616" y="6350"/>
                </a:lnTo>
                <a:lnTo>
                  <a:pt x="149339" y="3682"/>
                </a:lnTo>
                <a:close/>
              </a:path>
              <a:path w="441959" h="113664">
                <a:moveTo>
                  <a:pt x="162723" y="12064"/>
                </a:moveTo>
                <a:lnTo>
                  <a:pt x="147154" y="12064"/>
                </a:lnTo>
                <a:lnTo>
                  <a:pt x="152234" y="13842"/>
                </a:lnTo>
                <a:lnTo>
                  <a:pt x="159232" y="21208"/>
                </a:lnTo>
                <a:lnTo>
                  <a:pt x="160985" y="25526"/>
                </a:lnTo>
                <a:lnTo>
                  <a:pt x="160985" y="35940"/>
                </a:lnTo>
                <a:lnTo>
                  <a:pt x="159232" y="40386"/>
                </a:lnTo>
                <a:lnTo>
                  <a:pt x="152234" y="47751"/>
                </a:lnTo>
                <a:lnTo>
                  <a:pt x="147154" y="49656"/>
                </a:lnTo>
                <a:lnTo>
                  <a:pt x="162583" y="49656"/>
                </a:lnTo>
                <a:lnTo>
                  <a:pt x="168008" y="44576"/>
                </a:lnTo>
                <a:lnTo>
                  <a:pt x="170853" y="38226"/>
                </a:lnTo>
                <a:lnTo>
                  <a:pt x="170853" y="23240"/>
                </a:lnTo>
                <a:lnTo>
                  <a:pt x="168008" y="16890"/>
                </a:lnTo>
                <a:lnTo>
                  <a:pt x="162723" y="12064"/>
                </a:lnTo>
                <a:close/>
              </a:path>
              <a:path w="441959" h="113664">
                <a:moveTo>
                  <a:pt x="279336" y="6476"/>
                </a:moveTo>
                <a:lnTo>
                  <a:pt x="243154" y="6476"/>
                </a:lnTo>
                <a:lnTo>
                  <a:pt x="243154" y="14477"/>
                </a:lnTo>
                <a:lnTo>
                  <a:pt x="279336" y="14477"/>
                </a:lnTo>
                <a:lnTo>
                  <a:pt x="279336" y="6476"/>
                </a:lnTo>
                <a:close/>
              </a:path>
              <a:path w="441959" h="113664">
                <a:moveTo>
                  <a:pt x="441452" y="0"/>
                </a:moveTo>
                <a:lnTo>
                  <a:pt x="432181" y="0"/>
                </a:lnTo>
                <a:lnTo>
                  <a:pt x="432181" y="111251"/>
                </a:lnTo>
                <a:lnTo>
                  <a:pt x="441452" y="111251"/>
                </a:lnTo>
                <a:lnTo>
                  <a:pt x="441452" y="0"/>
                </a:lnTo>
                <a:close/>
              </a:path>
              <a:path w="441959" h="113664">
                <a:moveTo>
                  <a:pt x="319150" y="0"/>
                </a:moveTo>
                <a:lnTo>
                  <a:pt x="309753" y="0"/>
                </a:lnTo>
                <a:lnTo>
                  <a:pt x="309753" y="111251"/>
                </a:lnTo>
                <a:lnTo>
                  <a:pt x="319150" y="111251"/>
                </a:lnTo>
                <a:lnTo>
                  <a:pt x="319150" y="54863"/>
                </a:lnTo>
                <a:lnTo>
                  <a:pt x="337184" y="54863"/>
                </a:lnTo>
                <a:lnTo>
                  <a:pt x="337184" y="46608"/>
                </a:lnTo>
                <a:lnTo>
                  <a:pt x="319150" y="46608"/>
                </a:lnTo>
                <a:lnTo>
                  <a:pt x="319150" y="0"/>
                </a:lnTo>
                <a:close/>
              </a:path>
              <a:path w="441959" h="113664">
                <a:moveTo>
                  <a:pt x="202349" y="0"/>
                </a:moveTo>
                <a:lnTo>
                  <a:pt x="192989" y="0"/>
                </a:lnTo>
                <a:lnTo>
                  <a:pt x="192989" y="66928"/>
                </a:lnTo>
                <a:lnTo>
                  <a:pt x="202349" y="66928"/>
                </a:lnTo>
                <a:lnTo>
                  <a:pt x="202349" y="47243"/>
                </a:lnTo>
                <a:lnTo>
                  <a:pt x="219290" y="47243"/>
                </a:lnTo>
                <a:lnTo>
                  <a:pt x="219290" y="39496"/>
                </a:lnTo>
                <a:lnTo>
                  <a:pt x="202349" y="39496"/>
                </a:lnTo>
                <a:lnTo>
                  <a:pt x="202349" y="23875"/>
                </a:lnTo>
                <a:lnTo>
                  <a:pt x="219290" y="23875"/>
                </a:lnTo>
                <a:lnTo>
                  <a:pt x="219290" y="16001"/>
                </a:lnTo>
                <a:lnTo>
                  <a:pt x="202349" y="16001"/>
                </a:lnTo>
                <a:lnTo>
                  <a:pt x="202349" y="0"/>
                </a:lnTo>
                <a:close/>
              </a:path>
              <a:path w="441959" h="113664">
                <a:moveTo>
                  <a:pt x="84239" y="0"/>
                </a:moveTo>
                <a:lnTo>
                  <a:pt x="74752" y="0"/>
                </a:lnTo>
                <a:lnTo>
                  <a:pt x="74752" y="111251"/>
                </a:lnTo>
                <a:lnTo>
                  <a:pt x="84239" y="111251"/>
                </a:lnTo>
                <a:lnTo>
                  <a:pt x="84239" y="53339"/>
                </a:lnTo>
                <a:lnTo>
                  <a:pt x="102209" y="53339"/>
                </a:lnTo>
                <a:lnTo>
                  <a:pt x="102209" y="45212"/>
                </a:lnTo>
                <a:lnTo>
                  <a:pt x="84239" y="45212"/>
                </a:lnTo>
                <a:lnTo>
                  <a:pt x="8423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472946" y="5470271"/>
            <a:ext cx="455930" cy="111760"/>
          </a:xfrm>
          <a:custGeom>
            <a:avLst/>
            <a:gdLst/>
            <a:ahLst/>
            <a:cxnLst/>
            <a:rect l="l" t="t" r="r" b="b"/>
            <a:pathLst>
              <a:path w="455930" h="111760">
                <a:moveTo>
                  <a:pt x="207390" y="65531"/>
                </a:moveTo>
                <a:lnTo>
                  <a:pt x="132206" y="65531"/>
                </a:lnTo>
                <a:lnTo>
                  <a:pt x="132206" y="72770"/>
                </a:lnTo>
                <a:lnTo>
                  <a:pt x="197739" y="72770"/>
                </a:lnTo>
                <a:lnTo>
                  <a:pt x="197739" y="84200"/>
                </a:lnTo>
                <a:lnTo>
                  <a:pt x="132206" y="84200"/>
                </a:lnTo>
                <a:lnTo>
                  <a:pt x="132206" y="109981"/>
                </a:lnTo>
                <a:lnTo>
                  <a:pt x="210692" y="109981"/>
                </a:lnTo>
                <a:lnTo>
                  <a:pt x="210692" y="102742"/>
                </a:lnTo>
                <a:lnTo>
                  <a:pt x="141859" y="102742"/>
                </a:lnTo>
                <a:lnTo>
                  <a:pt x="141859" y="91439"/>
                </a:lnTo>
                <a:lnTo>
                  <a:pt x="207390" y="91439"/>
                </a:lnTo>
                <a:lnTo>
                  <a:pt x="207390" y="65531"/>
                </a:lnTo>
                <a:close/>
              </a:path>
              <a:path w="455930" h="111760">
                <a:moveTo>
                  <a:pt x="455422" y="87629"/>
                </a:moveTo>
                <a:lnTo>
                  <a:pt x="344042" y="87629"/>
                </a:lnTo>
                <a:lnTo>
                  <a:pt x="344042" y="95503"/>
                </a:lnTo>
                <a:lnTo>
                  <a:pt x="455422" y="95503"/>
                </a:lnTo>
                <a:lnTo>
                  <a:pt x="455422" y="87629"/>
                </a:lnTo>
                <a:close/>
              </a:path>
              <a:path w="455930" h="111760">
                <a:moveTo>
                  <a:pt x="395097" y="47498"/>
                </a:moveTo>
                <a:lnTo>
                  <a:pt x="385445" y="47498"/>
                </a:lnTo>
                <a:lnTo>
                  <a:pt x="385445" y="87629"/>
                </a:lnTo>
                <a:lnTo>
                  <a:pt x="395097" y="87629"/>
                </a:lnTo>
                <a:lnTo>
                  <a:pt x="395097" y="47498"/>
                </a:lnTo>
                <a:close/>
              </a:path>
              <a:path w="455930" h="111760">
                <a:moveTo>
                  <a:pt x="440816" y="13842"/>
                </a:moveTo>
                <a:lnTo>
                  <a:pt x="357759" y="13842"/>
                </a:lnTo>
                <a:lnTo>
                  <a:pt x="357759" y="21716"/>
                </a:lnTo>
                <a:lnTo>
                  <a:pt x="430529" y="21716"/>
                </a:lnTo>
                <a:lnTo>
                  <a:pt x="430075" y="28386"/>
                </a:lnTo>
                <a:lnTo>
                  <a:pt x="429275" y="35829"/>
                </a:lnTo>
                <a:lnTo>
                  <a:pt x="428118" y="44059"/>
                </a:lnTo>
                <a:lnTo>
                  <a:pt x="424434" y="65786"/>
                </a:lnTo>
                <a:lnTo>
                  <a:pt x="423164" y="72516"/>
                </a:lnTo>
                <a:lnTo>
                  <a:pt x="423036" y="73405"/>
                </a:lnTo>
                <a:lnTo>
                  <a:pt x="432308" y="73405"/>
                </a:lnTo>
                <a:lnTo>
                  <a:pt x="432434" y="73151"/>
                </a:lnTo>
                <a:lnTo>
                  <a:pt x="433070" y="70357"/>
                </a:lnTo>
                <a:lnTo>
                  <a:pt x="434212" y="65024"/>
                </a:lnTo>
                <a:lnTo>
                  <a:pt x="435355" y="59816"/>
                </a:lnTo>
                <a:lnTo>
                  <a:pt x="436498" y="53086"/>
                </a:lnTo>
                <a:lnTo>
                  <a:pt x="437738" y="44059"/>
                </a:lnTo>
                <a:lnTo>
                  <a:pt x="438403" y="39624"/>
                </a:lnTo>
                <a:lnTo>
                  <a:pt x="438911" y="34543"/>
                </a:lnTo>
                <a:lnTo>
                  <a:pt x="439547" y="29337"/>
                </a:lnTo>
                <a:lnTo>
                  <a:pt x="440562" y="19050"/>
                </a:lnTo>
                <a:lnTo>
                  <a:pt x="440816" y="13842"/>
                </a:lnTo>
                <a:close/>
              </a:path>
              <a:path w="455930" h="111760">
                <a:moveTo>
                  <a:pt x="129412" y="4825"/>
                </a:moveTo>
                <a:lnTo>
                  <a:pt x="120015" y="4825"/>
                </a:lnTo>
                <a:lnTo>
                  <a:pt x="120015" y="53212"/>
                </a:lnTo>
                <a:lnTo>
                  <a:pt x="173609" y="53212"/>
                </a:lnTo>
                <a:lnTo>
                  <a:pt x="173609" y="45592"/>
                </a:lnTo>
                <a:lnTo>
                  <a:pt x="129412" y="45592"/>
                </a:lnTo>
                <a:lnTo>
                  <a:pt x="129412" y="29082"/>
                </a:lnTo>
                <a:lnTo>
                  <a:pt x="173609" y="29082"/>
                </a:lnTo>
                <a:lnTo>
                  <a:pt x="173609" y="21462"/>
                </a:lnTo>
                <a:lnTo>
                  <a:pt x="129412" y="21462"/>
                </a:lnTo>
                <a:lnTo>
                  <a:pt x="129412" y="4825"/>
                </a:lnTo>
                <a:close/>
              </a:path>
              <a:path w="455930" h="111760">
                <a:moveTo>
                  <a:pt x="173609" y="29082"/>
                </a:moveTo>
                <a:lnTo>
                  <a:pt x="164337" y="29082"/>
                </a:lnTo>
                <a:lnTo>
                  <a:pt x="164337" y="45592"/>
                </a:lnTo>
                <a:lnTo>
                  <a:pt x="173609" y="45592"/>
                </a:lnTo>
                <a:lnTo>
                  <a:pt x="173609" y="29082"/>
                </a:lnTo>
                <a:close/>
              </a:path>
              <a:path w="455930" h="111760">
                <a:moveTo>
                  <a:pt x="173609" y="4825"/>
                </a:moveTo>
                <a:lnTo>
                  <a:pt x="164337" y="4825"/>
                </a:lnTo>
                <a:lnTo>
                  <a:pt x="164337" y="21462"/>
                </a:lnTo>
                <a:lnTo>
                  <a:pt x="173609" y="21462"/>
                </a:lnTo>
                <a:lnTo>
                  <a:pt x="173609" y="4825"/>
                </a:lnTo>
                <a:close/>
              </a:path>
              <a:path w="455930" h="111760">
                <a:moveTo>
                  <a:pt x="50545" y="14604"/>
                </a:moveTo>
                <a:lnTo>
                  <a:pt x="6984" y="14604"/>
                </a:lnTo>
                <a:lnTo>
                  <a:pt x="6984" y="22478"/>
                </a:lnTo>
                <a:lnTo>
                  <a:pt x="40004" y="22478"/>
                </a:lnTo>
                <a:lnTo>
                  <a:pt x="39623" y="27177"/>
                </a:lnTo>
                <a:lnTo>
                  <a:pt x="24510" y="64642"/>
                </a:lnTo>
                <a:lnTo>
                  <a:pt x="0" y="85725"/>
                </a:lnTo>
                <a:lnTo>
                  <a:pt x="7365" y="91312"/>
                </a:lnTo>
                <a:lnTo>
                  <a:pt x="36321" y="62102"/>
                </a:lnTo>
                <a:lnTo>
                  <a:pt x="49910" y="22098"/>
                </a:lnTo>
                <a:lnTo>
                  <a:pt x="50545" y="14604"/>
                </a:lnTo>
                <a:close/>
              </a:path>
              <a:path w="455930" h="111760">
                <a:moveTo>
                  <a:pt x="278637" y="56387"/>
                </a:moveTo>
                <a:lnTo>
                  <a:pt x="268985" y="56387"/>
                </a:lnTo>
                <a:lnTo>
                  <a:pt x="268985" y="82803"/>
                </a:lnTo>
                <a:lnTo>
                  <a:pt x="233553" y="82803"/>
                </a:lnTo>
                <a:lnTo>
                  <a:pt x="233553" y="90677"/>
                </a:lnTo>
                <a:lnTo>
                  <a:pt x="274954" y="90424"/>
                </a:lnTo>
                <a:lnTo>
                  <a:pt x="290195" y="89915"/>
                </a:lnTo>
                <a:lnTo>
                  <a:pt x="298196" y="89407"/>
                </a:lnTo>
                <a:lnTo>
                  <a:pt x="306197" y="89026"/>
                </a:lnTo>
                <a:lnTo>
                  <a:pt x="312292" y="88391"/>
                </a:lnTo>
                <a:lnTo>
                  <a:pt x="316356" y="87883"/>
                </a:lnTo>
                <a:lnTo>
                  <a:pt x="316356" y="82550"/>
                </a:lnTo>
                <a:lnTo>
                  <a:pt x="278637" y="82550"/>
                </a:lnTo>
                <a:lnTo>
                  <a:pt x="278637" y="56387"/>
                </a:lnTo>
                <a:close/>
              </a:path>
              <a:path w="455930" h="111760">
                <a:moveTo>
                  <a:pt x="316356" y="80137"/>
                </a:moveTo>
                <a:lnTo>
                  <a:pt x="311784" y="80771"/>
                </a:lnTo>
                <a:lnTo>
                  <a:pt x="305434" y="81406"/>
                </a:lnTo>
                <a:lnTo>
                  <a:pt x="282955" y="82423"/>
                </a:lnTo>
                <a:lnTo>
                  <a:pt x="278637" y="82550"/>
                </a:lnTo>
                <a:lnTo>
                  <a:pt x="316356" y="82550"/>
                </a:lnTo>
                <a:lnTo>
                  <a:pt x="316356" y="80137"/>
                </a:lnTo>
                <a:close/>
              </a:path>
              <a:path w="455930" h="111760">
                <a:moveTo>
                  <a:pt x="304291" y="11937"/>
                </a:moveTo>
                <a:lnTo>
                  <a:pt x="243078" y="11937"/>
                </a:lnTo>
                <a:lnTo>
                  <a:pt x="243078" y="56387"/>
                </a:lnTo>
                <a:lnTo>
                  <a:pt x="305816" y="56387"/>
                </a:lnTo>
                <a:lnTo>
                  <a:pt x="305816" y="48513"/>
                </a:lnTo>
                <a:lnTo>
                  <a:pt x="252603" y="48513"/>
                </a:lnTo>
                <a:lnTo>
                  <a:pt x="252603" y="19812"/>
                </a:lnTo>
                <a:lnTo>
                  <a:pt x="304291" y="19812"/>
                </a:lnTo>
                <a:lnTo>
                  <a:pt x="304291" y="11937"/>
                </a:lnTo>
                <a:close/>
              </a:path>
              <a:path w="455930" h="111760">
                <a:moveTo>
                  <a:pt x="331216" y="0"/>
                </a:moveTo>
                <a:lnTo>
                  <a:pt x="321691" y="0"/>
                </a:lnTo>
                <a:lnTo>
                  <a:pt x="321691" y="111251"/>
                </a:lnTo>
                <a:lnTo>
                  <a:pt x="331216" y="111251"/>
                </a:lnTo>
                <a:lnTo>
                  <a:pt x="331216" y="0"/>
                </a:lnTo>
                <a:close/>
              </a:path>
              <a:path w="455930" h="111760">
                <a:moveTo>
                  <a:pt x="207390" y="0"/>
                </a:moveTo>
                <a:lnTo>
                  <a:pt x="198120" y="0"/>
                </a:lnTo>
                <a:lnTo>
                  <a:pt x="198120" y="58292"/>
                </a:lnTo>
                <a:lnTo>
                  <a:pt x="207390" y="58292"/>
                </a:lnTo>
                <a:lnTo>
                  <a:pt x="207390" y="32512"/>
                </a:lnTo>
                <a:lnTo>
                  <a:pt x="224154" y="32512"/>
                </a:lnTo>
                <a:lnTo>
                  <a:pt x="224154" y="24764"/>
                </a:lnTo>
                <a:lnTo>
                  <a:pt x="207390" y="24764"/>
                </a:lnTo>
                <a:lnTo>
                  <a:pt x="207390" y="0"/>
                </a:lnTo>
                <a:close/>
              </a:path>
              <a:path w="455930" h="111760">
                <a:moveTo>
                  <a:pt x="98806" y="52831"/>
                </a:moveTo>
                <a:lnTo>
                  <a:pt x="89534" y="52831"/>
                </a:lnTo>
                <a:lnTo>
                  <a:pt x="89534" y="111251"/>
                </a:lnTo>
                <a:lnTo>
                  <a:pt x="98806" y="111251"/>
                </a:lnTo>
                <a:lnTo>
                  <a:pt x="98806" y="52831"/>
                </a:lnTo>
                <a:close/>
              </a:path>
              <a:path w="455930" h="111760">
                <a:moveTo>
                  <a:pt x="73532" y="2412"/>
                </a:moveTo>
                <a:lnTo>
                  <a:pt x="64262" y="2412"/>
                </a:lnTo>
                <a:lnTo>
                  <a:pt x="64262" y="106171"/>
                </a:lnTo>
                <a:lnTo>
                  <a:pt x="73532" y="106171"/>
                </a:lnTo>
                <a:lnTo>
                  <a:pt x="73532" y="52831"/>
                </a:lnTo>
                <a:lnTo>
                  <a:pt x="98806" y="52831"/>
                </a:lnTo>
                <a:lnTo>
                  <a:pt x="98806" y="44323"/>
                </a:lnTo>
                <a:lnTo>
                  <a:pt x="73532" y="44323"/>
                </a:lnTo>
                <a:lnTo>
                  <a:pt x="73532" y="2412"/>
                </a:lnTo>
                <a:close/>
              </a:path>
              <a:path w="455930" h="111760">
                <a:moveTo>
                  <a:pt x="98806" y="0"/>
                </a:moveTo>
                <a:lnTo>
                  <a:pt x="89534" y="0"/>
                </a:lnTo>
                <a:lnTo>
                  <a:pt x="89534" y="44323"/>
                </a:lnTo>
                <a:lnTo>
                  <a:pt x="98806" y="44323"/>
                </a:lnTo>
                <a:lnTo>
                  <a:pt x="9880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990979" y="5470271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134112" y="65150"/>
                </a:moveTo>
                <a:lnTo>
                  <a:pt x="124713" y="65150"/>
                </a:lnTo>
                <a:lnTo>
                  <a:pt x="124713" y="109981"/>
                </a:lnTo>
                <a:lnTo>
                  <a:pt x="205612" y="109981"/>
                </a:lnTo>
                <a:lnTo>
                  <a:pt x="205612" y="102234"/>
                </a:lnTo>
                <a:lnTo>
                  <a:pt x="134112" y="102234"/>
                </a:lnTo>
                <a:lnTo>
                  <a:pt x="134112" y="85851"/>
                </a:lnTo>
                <a:lnTo>
                  <a:pt x="205612" y="85851"/>
                </a:lnTo>
                <a:lnTo>
                  <a:pt x="205612" y="78104"/>
                </a:lnTo>
                <a:lnTo>
                  <a:pt x="134112" y="78104"/>
                </a:lnTo>
                <a:lnTo>
                  <a:pt x="134112" y="65150"/>
                </a:lnTo>
                <a:close/>
              </a:path>
              <a:path w="452755" h="111760">
                <a:moveTo>
                  <a:pt x="205612" y="85851"/>
                </a:moveTo>
                <a:lnTo>
                  <a:pt x="196341" y="85851"/>
                </a:lnTo>
                <a:lnTo>
                  <a:pt x="196341" y="102234"/>
                </a:lnTo>
                <a:lnTo>
                  <a:pt x="205612" y="102234"/>
                </a:lnTo>
                <a:lnTo>
                  <a:pt x="205612" y="85851"/>
                </a:lnTo>
                <a:close/>
              </a:path>
              <a:path w="452755" h="111760">
                <a:moveTo>
                  <a:pt x="205612" y="65150"/>
                </a:moveTo>
                <a:lnTo>
                  <a:pt x="196341" y="65150"/>
                </a:lnTo>
                <a:lnTo>
                  <a:pt x="196341" y="78104"/>
                </a:lnTo>
                <a:lnTo>
                  <a:pt x="205612" y="78104"/>
                </a:lnTo>
                <a:lnTo>
                  <a:pt x="205612" y="65150"/>
                </a:lnTo>
                <a:close/>
              </a:path>
              <a:path w="452755" h="111760">
                <a:moveTo>
                  <a:pt x="45372" y="87249"/>
                </a:moveTo>
                <a:lnTo>
                  <a:pt x="36448" y="87249"/>
                </a:lnTo>
                <a:lnTo>
                  <a:pt x="37083" y="88900"/>
                </a:lnTo>
                <a:lnTo>
                  <a:pt x="44450" y="100075"/>
                </a:lnTo>
                <a:lnTo>
                  <a:pt x="46608" y="102615"/>
                </a:lnTo>
                <a:lnTo>
                  <a:pt x="57276" y="111251"/>
                </a:lnTo>
                <a:lnTo>
                  <a:pt x="60578" y="109474"/>
                </a:lnTo>
                <a:lnTo>
                  <a:pt x="62991" y="107823"/>
                </a:lnTo>
                <a:lnTo>
                  <a:pt x="66413" y="104648"/>
                </a:lnTo>
                <a:lnTo>
                  <a:pt x="68301" y="102615"/>
                </a:lnTo>
                <a:lnTo>
                  <a:pt x="69329" y="101345"/>
                </a:lnTo>
                <a:lnTo>
                  <a:pt x="57276" y="101345"/>
                </a:lnTo>
                <a:lnTo>
                  <a:pt x="55371" y="99949"/>
                </a:lnTo>
                <a:lnTo>
                  <a:pt x="53466" y="98298"/>
                </a:lnTo>
                <a:lnTo>
                  <a:pt x="50037" y="94361"/>
                </a:lnTo>
                <a:lnTo>
                  <a:pt x="48387" y="92201"/>
                </a:lnTo>
                <a:lnTo>
                  <a:pt x="45372" y="87249"/>
                </a:lnTo>
                <a:close/>
              </a:path>
              <a:path w="452755" h="111760">
                <a:moveTo>
                  <a:pt x="41020" y="69595"/>
                </a:moveTo>
                <a:lnTo>
                  <a:pt x="31622" y="69595"/>
                </a:lnTo>
                <a:lnTo>
                  <a:pt x="31622" y="74929"/>
                </a:lnTo>
                <a:lnTo>
                  <a:pt x="31114" y="78104"/>
                </a:lnTo>
                <a:lnTo>
                  <a:pt x="17652" y="99187"/>
                </a:lnTo>
                <a:lnTo>
                  <a:pt x="14858" y="101600"/>
                </a:lnTo>
                <a:lnTo>
                  <a:pt x="11937" y="103631"/>
                </a:lnTo>
                <a:lnTo>
                  <a:pt x="8889" y="105282"/>
                </a:lnTo>
                <a:lnTo>
                  <a:pt x="15366" y="111125"/>
                </a:lnTo>
                <a:lnTo>
                  <a:pt x="36448" y="87249"/>
                </a:lnTo>
                <a:lnTo>
                  <a:pt x="45372" y="87249"/>
                </a:lnTo>
                <a:lnTo>
                  <a:pt x="44831" y="86359"/>
                </a:lnTo>
                <a:lnTo>
                  <a:pt x="43306" y="83312"/>
                </a:lnTo>
                <a:lnTo>
                  <a:pt x="42418" y="80517"/>
                </a:lnTo>
                <a:lnTo>
                  <a:pt x="41401" y="77596"/>
                </a:lnTo>
                <a:lnTo>
                  <a:pt x="41054" y="74929"/>
                </a:lnTo>
                <a:lnTo>
                  <a:pt x="41020" y="69595"/>
                </a:lnTo>
                <a:close/>
              </a:path>
              <a:path w="452755" h="111760">
                <a:moveTo>
                  <a:pt x="87121" y="87249"/>
                </a:moveTo>
                <a:lnTo>
                  <a:pt x="78358" y="87249"/>
                </a:lnTo>
                <a:lnTo>
                  <a:pt x="78866" y="88773"/>
                </a:lnTo>
                <a:lnTo>
                  <a:pt x="99059" y="111125"/>
                </a:lnTo>
                <a:lnTo>
                  <a:pt x="105282" y="105282"/>
                </a:lnTo>
                <a:lnTo>
                  <a:pt x="102234" y="103631"/>
                </a:lnTo>
                <a:lnTo>
                  <a:pt x="99313" y="101600"/>
                </a:lnTo>
                <a:lnTo>
                  <a:pt x="96646" y="99187"/>
                </a:lnTo>
                <a:lnTo>
                  <a:pt x="93979" y="96900"/>
                </a:lnTo>
                <a:lnTo>
                  <a:pt x="91566" y="94106"/>
                </a:lnTo>
                <a:lnTo>
                  <a:pt x="89331" y="90931"/>
                </a:lnTo>
                <a:lnTo>
                  <a:pt x="87121" y="87249"/>
                </a:lnTo>
                <a:close/>
              </a:path>
              <a:path w="452755" h="111760">
                <a:moveTo>
                  <a:pt x="82803" y="69595"/>
                </a:moveTo>
                <a:lnTo>
                  <a:pt x="73659" y="69595"/>
                </a:lnTo>
                <a:lnTo>
                  <a:pt x="73615" y="74929"/>
                </a:lnTo>
                <a:lnTo>
                  <a:pt x="73151" y="77596"/>
                </a:lnTo>
                <a:lnTo>
                  <a:pt x="57276" y="101345"/>
                </a:lnTo>
                <a:lnTo>
                  <a:pt x="69329" y="101345"/>
                </a:lnTo>
                <a:lnTo>
                  <a:pt x="78358" y="87249"/>
                </a:lnTo>
                <a:lnTo>
                  <a:pt x="87121" y="87249"/>
                </a:lnTo>
                <a:lnTo>
                  <a:pt x="85343" y="83946"/>
                </a:lnTo>
                <a:lnTo>
                  <a:pt x="83312" y="78104"/>
                </a:lnTo>
                <a:lnTo>
                  <a:pt x="82803" y="74929"/>
                </a:lnTo>
                <a:lnTo>
                  <a:pt x="82803" y="69595"/>
                </a:lnTo>
                <a:close/>
              </a:path>
              <a:path w="452755" h="111760">
                <a:moveTo>
                  <a:pt x="220852" y="49656"/>
                </a:moveTo>
                <a:lnTo>
                  <a:pt x="109473" y="49656"/>
                </a:lnTo>
                <a:lnTo>
                  <a:pt x="109473" y="57403"/>
                </a:lnTo>
                <a:lnTo>
                  <a:pt x="220852" y="57403"/>
                </a:lnTo>
                <a:lnTo>
                  <a:pt x="220852" y="49656"/>
                </a:lnTo>
                <a:close/>
              </a:path>
              <a:path w="452755" h="111760">
                <a:moveTo>
                  <a:pt x="404368" y="13588"/>
                </a:moveTo>
                <a:lnTo>
                  <a:pt x="350012" y="13588"/>
                </a:lnTo>
                <a:lnTo>
                  <a:pt x="350012" y="85089"/>
                </a:lnTo>
                <a:lnTo>
                  <a:pt x="367664" y="85089"/>
                </a:lnTo>
                <a:lnTo>
                  <a:pt x="374522" y="84962"/>
                </a:lnTo>
                <a:lnTo>
                  <a:pt x="381381" y="84708"/>
                </a:lnTo>
                <a:lnTo>
                  <a:pt x="388746" y="84581"/>
                </a:lnTo>
                <a:lnTo>
                  <a:pt x="395858" y="84074"/>
                </a:lnTo>
                <a:lnTo>
                  <a:pt x="402589" y="83312"/>
                </a:lnTo>
                <a:lnTo>
                  <a:pt x="409320" y="82676"/>
                </a:lnTo>
                <a:lnTo>
                  <a:pt x="416687" y="81661"/>
                </a:lnTo>
                <a:lnTo>
                  <a:pt x="416687" y="77215"/>
                </a:lnTo>
                <a:lnTo>
                  <a:pt x="359409" y="77215"/>
                </a:lnTo>
                <a:lnTo>
                  <a:pt x="359409" y="21462"/>
                </a:lnTo>
                <a:lnTo>
                  <a:pt x="404368" y="21462"/>
                </a:lnTo>
                <a:lnTo>
                  <a:pt x="404368" y="13588"/>
                </a:lnTo>
                <a:close/>
              </a:path>
              <a:path w="452755" h="111760">
                <a:moveTo>
                  <a:pt x="416687" y="73913"/>
                </a:moveTo>
                <a:lnTo>
                  <a:pt x="359409" y="77215"/>
                </a:lnTo>
                <a:lnTo>
                  <a:pt x="416687" y="77215"/>
                </a:lnTo>
                <a:lnTo>
                  <a:pt x="416687" y="73913"/>
                </a:lnTo>
                <a:close/>
              </a:path>
              <a:path w="452755" h="111760">
                <a:moveTo>
                  <a:pt x="39369" y="3682"/>
                </a:moveTo>
                <a:lnTo>
                  <a:pt x="21589" y="3682"/>
                </a:lnTo>
                <a:lnTo>
                  <a:pt x="14223" y="6350"/>
                </a:lnTo>
                <a:lnTo>
                  <a:pt x="8508" y="11683"/>
                </a:lnTo>
                <a:lnTo>
                  <a:pt x="2793" y="16890"/>
                </a:lnTo>
                <a:lnTo>
                  <a:pt x="0" y="23240"/>
                </a:lnTo>
                <a:lnTo>
                  <a:pt x="0" y="38226"/>
                </a:lnTo>
                <a:lnTo>
                  <a:pt x="2793" y="44576"/>
                </a:lnTo>
                <a:lnTo>
                  <a:pt x="14223" y="55244"/>
                </a:lnTo>
                <a:lnTo>
                  <a:pt x="21589" y="57912"/>
                </a:lnTo>
                <a:lnTo>
                  <a:pt x="39369" y="57912"/>
                </a:lnTo>
                <a:lnTo>
                  <a:pt x="46608" y="55244"/>
                </a:lnTo>
                <a:lnTo>
                  <a:pt x="52596" y="49656"/>
                </a:lnTo>
                <a:lnTo>
                  <a:pt x="23875" y="49656"/>
                </a:lnTo>
                <a:lnTo>
                  <a:pt x="18795" y="47751"/>
                </a:lnTo>
                <a:lnTo>
                  <a:pt x="15366" y="44068"/>
                </a:lnTo>
                <a:lnTo>
                  <a:pt x="11810" y="40386"/>
                </a:lnTo>
                <a:lnTo>
                  <a:pt x="10032" y="35940"/>
                </a:lnTo>
                <a:lnTo>
                  <a:pt x="10032" y="25526"/>
                </a:lnTo>
                <a:lnTo>
                  <a:pt x="11810" y="21208"/>
                </a:lnTo>
                <a:lnTo>
                  <a:pt x="15366" y="17525"/>
                </a:lnTo>
                <a:lnTo>
                  <a:pt x="18795" y="13842"/>
                </a:lnTo>
                <a:lnTo>
                  <a:pt x="23875" y="12064"/>
                </a:lnTo>
                <a:lnTo>
                  <a:pt x="52742" y="12064"/>
                </a:lnTo>
                <a:lnTo>
                  <a:pt x="46608" y="6350"/>
                </a:lnTo>
                <a:lnTo>
                  <a:pt x="39369" y="3682"/>
                </a:lnTo>
                <a:close/>
              </a:path>
              <a:path w="452755" h="111760">
                <a:moveTo>
                  <a:pt x="52742" y="12064"/>
                </a:moveTo>
                <a:lnTo>
                  <a:pt x="37210" y="12064"/>
                </a:lnTo>
                <a:lnTo>
                  <a:pt x="42290" y="13842"/>
                </a:lnTo>
                <a:lnTo>
                  <a:pt x="45719" y="17525"/>
                </a:lnTo>
                <a:lnTo>
                  <a:pt x="49275" y="21208"/>
                </a:lnTo>
                <a:lnTo>
                  <a:pt x="50926" y="25526"/>
                </a:lnTo>
                <a:lnTo>
                  <a:pt x="50926" y="35940"/>
                </a:lnTo>
                <a:lnTo>
                  <a:pt x="49275" y="40386"/>
                </a:lnTo>
                <a:lnTo>
                  <a:pt x="45719" y="44068"/>
                </a:lnTo>
                <a:lnTo>
                  <a:pt x="42290" y="47751"/>
                </a:lnTo>
                <a:lnTo>
                  <a:pt x="37210" y="49656"/>
                </a:lnTo>
                <a:lnTo>
                  <a:pt x="52596" y="49656"/>
                </a:lnTo>
                <a:lnTo>
                  <a:pt x="58038" y="44576"/>
                </a:lnTo>
                <a:lnTo>
                  <a:pt x="60832" y="38226"/>
                </a:lnTo>
                <a:lnTo>
                  <a:pt x="60832" y="23240"/>
                </a:lnTo>
                <a:lnTo>
                  <a:pt x="58038" y="16890"/>
                </a:lnTo>
                <a:lnTo>
                  <a:pt x="52742" y="12064"/>
                </a:lnTo>
                <a:close/>
              </a:path>
              <a:path w="452755" h="111760">
                <a:moveTo>
                  <a:pt x="246506" y="10540"/>
                </a:moveTo>
                <a:lnTo>
                  <a:pt x="236981" y="10540"/>
                </a:lnTo>
                <a:lnTo>
                  <a:pt x="236981" y="83946"/>
                </a:lnTo>
                <a:lnTo>
                  <a:pt x="256285" y="83946"/>
                </a:lnTo>
                <a:lnTo>
                  <a:pt x="263270" y="83819"/>
                </a:lnTo>
                <a:lnTo>
                  <a:pt x="269747" y="83565"/>
                </a:lnTo>
                <a:lnTo>
                  <a:pt x="276478" y="83438"/>
                </a:lnTo>
                <a:lnTo>
                  <a:pt x="283463" y="82803"/>
                </a:lnTo>
                <a:lnTo>
                  <a:pt x="290575" y="81661"/>
                </a:lnTo>
                <a:lnTo>
                  <a:pt x="297688" y="80644"/>
                </a:lnTo>
                <a:lnTo>
                  <a:pt x="307085" y="79120"/>
                </a:lnTo>
                <a:lnTo>
                  <a:pt x="307085" y="75818"/>
                </a:lnTo>
                <a:lnTo>
                  <a:pt x="246506" y="75818"/>
                </a:lnTo>
                <a:lnTo>
                  <a:pt x="246506" y="10540"/>
                </a:lnTo>
                <a:close/>
              </a:path>
              <a:path w="452755" h="111760">
                <a:moveTo>
                  <a:pt x="307085" y="71246"/>
                </a:moveTo>
                <a:lnTo>
                  <a:pt x="302768" y="72136"/>
                </a:lnTo>
                <a:lnTo>
                  <a:pt x="297052" y="73025"/>
                </a:lnTo>
                <a:lnTo>
                  <a:pt x="289813" y="73913"/>
                </a:lnTo>
                <a:lnTo>
                  <a:pt x="282447" y="74929"/>
                </a:lnTo>
                <a:lnTo>
                  <a:pt x="275970" y="75437"/>
                </a:lnTo>
                <a:lnTo>
                  <a:pt x="270128" y="75564"/>
                </a:lnTo>
                <a:lnTo>
                  <a:pt x="246506" y="75818"/>
                </a:lnTo>
                <a:lnTo>
                  <a:pt x="307085" y="75818"/>
                </a:lnTo>
                <a:lnTo>
                  <a:pt x="307085" y="71246"/>
                </a:lnTo>
                <a:close/>
              </a:path>
              <a:path w="452755" h="111760">
                <a:moveTo>
                  <a:pt x="170179" y="634"/>
                </a:moveTo>
                <a:lnTo>
                  <a:pt x="160146" y="634"/>
                </a:lnTo>
                <a:lnTo>
                  <a:pt x="160146" y="7874"/>
                </a:lnTo>
                <a:lnTo>
                  <a:pt x="158750" y="11175"/>
                </a:lnTo>
                <a:lnTo>
                  <a:pt x="155956" y="14477"/>
                </a:lnTo>
                <a:lnTo>
                  <a:pt x="153162" y="17906"/>
                </a:lnTo>
                <a:lnTo>
                  <a:pt x="149478" y="20954"/>
                </a:lnTo>
                <a:lnTo>
                  <a:pt x="116839" y="34416"/>
                </a:lnTo>
                <a:lnTo>
                  <a:pt x="122427" y="40766"/>
                </a:lnTo>
                <a:lnTo>
                  <a:pt x="162813" y="19812"/>
                </a:lnTo>
                <a:lnTo>
                  <a:pt x="165226" y="15366"/>
                </a:lnTo>
                <a:lnTo>
                  <a:pt x="175062" y="15366"/>
                </a:lnTo>
                <a:lnTo>
                  <a:pt x="174370" y="14477"/>
                </a:lnTo>
                <a:lnTo>
                  <a:pt x="171576" y="11175"/>
                </a:lnTo>
                <a:lnTo>
                  <a:pt x="170179" y="7874"/>
                </a:lnTo>
                <a:lnTo>
                  <a:pt x="170179" y="634"/>
                </a:lnTo>
                <a:close/>
              </a:path>
              <a:path w="452755" h="111760">
                <a:moveTo>
                  <a:pt x="175062" y="15366"/>
                </a:moveTo>
                <a:lnTo>
                  <a:pt x="165226" y="15366"/>
                </a:lnTo>
                <a:lnTo>
                  <a:pt x="165734" y="17399"/>
                </a:lnTo>
                <a:lnTo>
                  <a:pt x="201294" y="39115"/>
                </a:lnTo>
                <a:lnTo>
                  <a:pt x="207771" y="40766"/>
                </a:lnTo>
                <a:lnTo>
                  <a:pt x="213487" y="34416"/>
                </a:lnTo>
                <a:lnTo>
                  <a:pt x="211327" y="34036"/>
                </a:lnTo>
                <a:lnTo>
                  <a:pt x="207390" y="32892"/>
                </a:lnTo>
                <a:lnTo>
                  <a:pt x="177037" y="17906"/>
                </a:lnTo>
                <a:lnTo>
                  <a:pt x="175062" y="15366"/>
                </a:lnTo>
                <a:close/>
              </a:path>
              <a:path w="452755" h="111760">
                <a:moveTo>
                  <a:pt x="434213" y="0"/>
                </a:moveTo>
                <a:lnTo>
                  <a:pt x="424814" y="0"/>
                </a:lnTo>
                <a:lnTo>
                  <a:pt x="424814" y="111251"/>
                </a:lnTo>
                <a:lnTo>
                  <a:pt x="434213" y="111251"/>
                </a:lnTo>
                <a:lnTo>
                  <a:pt x="434213" y="53339"/>
                </a:lnTo>
                <a:lnTo>
                  <a:pt x="452246" y="53339"/>
                </a:lnTo>
                <a:lnTo>
                  <a:pt x="452246" y="45212"/>
                </a:lnTo>
                <a:lnTo>
                  <a:pt x="434213" y="45212"/>
                </a:lnTo>
                <a:lnTo>
                  <a:pt x="434213" y="0"/>
                </a:lnTo>
                <a:close/>
              </a:path>
              <a:path w="452755" h="111760">
                <a:moveTo>
                  <a:pt x="324738" y="0"/>
                </a:moveTo>
                <a:lnTo>
                  <a:pt x="315213" y="0"/>
                </a:lnTo>
                <a:lnTo>
                  <a:pt x="315213" y="111251"/>
                </a:lnTo>
                <a:lnTo>
                  <a:pt x="324738" y="111251"/>
                </a:lnTo>
                <a:lnTo>
                  <a:pt x="324738" y="0"/>
                </a:lnTo>
                <a:close/>
              </a:path>
              <a:path w="452755" h="111760">
                <a:moveTo>
                  <a:pt x="95631" y="0"/>
                </a:moveTo>
                <a:lnTo>
                  <a:pt x="86232" y="0"/>
                </a:lnTo>
                <a:lnTo>
                  <a:pt x="86232" y="64007"/>
                </a:lnTo>
                <a:lnTo>
                  <a:pt x="95631" y="64007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452497" y="5563797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87958" y="571868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749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9781" y="23749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55967" y="5689346"/>
            <a:ext cx="227139" cy="10452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237132" y="5685154"/>
            <a:ext cx="680948" cy="113411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984629" y="5684646"/>
            <a:ext cx="1648841" cy="114045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642740" y="577868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731005" y="5684392"/>
            <a:ext cx="1804670" cy="114173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594603" y="5684520"/>
            <a:ext cx="568960" cy="114300"/>
          </a:xfrm>
          <a:custGeom>
            <a:avLst/>
            <a:gdLst/>
            <a:ahLst/>
            <a:cxnLst/>
            <a:rect l="l" t="t" r="r" b="b"/>
            <a:pathLst>
              <a:path w="568960" h="114300">
                <a:moveTo>
                  <a:pt x="397510" y="74549"/>
                </a:moveTo>
                <a:lnTo>
                  <a:pt x="358140" y="83692"/>
                </a:lnTo>
                <a:lnTo>
                  <a:pt x="354457" y="88391"/>
                </a:lnTo>
                <a:lnTo>
                  <a:pt x="354457" y="99821"/>
                </a:lnTo>
                <a:lnTo>
                  <a:pt x="397510" y="114045"/>
                </a:lnTo>
                <a:lnTo>
                  <a:pt x="407237" y="113688"/>
                </a:lnTo>
                <a:lnTo>
                  <a:pt x="415833" y="112617"/>
                </a:lnTo>
                <a:lnTo>
                  <a:pt x="423120" y="110884"/>
                </a:lnTo>
                <a:lnTo>
                  <a:pt x="429260" y="108457"/>
                </a:lnTo>
                <a:lnTo>
                  <a:pt x="432815" y="106679"/>
                </a:lnTo>
                <a:lnTo>
                  <a:pt x="387731" y="106679"/>
                </a:lnTo>
                <a:lnTo>
                  <a:pt x="379984" y="105537"/>
                </a:lnTo>
                <a:lnTo>
                  <a:pt x="368046" y="100964"/>
                </a:lnTo>
                <a:lnTo>
                  <a:pt x="365246" y="98043"/>
                </a:lnTo>
                <a:lnTo>
                  <a:pt x="365246" y="90296"/>
                </a:lnTo>
                <a:lnTo>
                  <a:pt x="368046" y="87375"/>
                </a:lnTo>
                <a:lnTo>
                  <a:pt x="379984" y="83057"/>
                </a:lnTo>
                <a:lnTo>
                  <a:pt x="387731" y="82041"/>
                </a:lnTo>
                <a:lnTo>
                  <a:pt x="432815" y="82041"/>
                </a:lnTo>
                <a:lnTo>
                  <a:pt x="429260" y="80263"/>
                </a:lnTo>
                <a:lnTo>
                  <a:pt x="423120" y="77763"/>
                </a:lnTo>
                <a:lnTo>
                  <a:pt x="415766" y="75977"/>
                </a:lnTo>
                <a:lnTo>
                  <a:pt x="407167" y="74904"/>
                </a:lnTo>
                <a:lnTo>
                  <a:pt x="397510" y="74549"/>
                </a:lnTo>
                <a:close/>
              </a:path>
              <a:path w="568960" h="114300">
                <a:moveTo>
                  <a:pt x="432815" y="82041"/>
                </a:moveTo>
                <a:lnTo>
                  <a:pt x="407035" y="82041"/>
                </a:lnTo>
                <a:lnTo>
                  <a:pt x="414909" y="83057"/>
                </a:lnTo>
                <a:lnTo>
                  <a:pt x="420878" y="85216"/>
                </a:lnTo>
                <a:lnTo>
                  <a:pt x="426847" y="87249"/>
                </a:lnTo>
                <a:lnTo>
                  <a:pt x="429768" y="90296"/>
                </a:lnTo>
                <a:lnTo>
                  <a:pt x="429768" y="98043"/>
                </a:lnTo>
                <a:lnTo>
                  <a:pt x="426847" y="100964"/>
                </a:lnTo>
                <a:lnTo>
                  <a:pt x="414909" y="105537"/>
                </a:lnTo>
                <a:lnTo>
                  <a:pt x="407035" y="106679"/>
                </a:lnTo>
                <a:lnTo>
                  <a:pt x="432815" y="106679"/>
                </a:lnTo>
                <a:lnTo>
                  <a:pt x="436625" y="104775"/>
                </a:lnTo>
                <a:lnTo>
                  <a:pt x="440309" y="100075"/>
                </a:lnTo>
                <a:lnTo>
                  <a:pt x="440309" y="88645"/>
                </a:lnTo>
                <a:lnTo>
                  <a:pt x="436625" y="83946"/>
                </a:lnTo>
                <a:lnTo>
                  <a:pt x="432815" y="82041"/>
                </a:lnTo>
                <a:close/>
              </a:path>
              <a:path w="568960" h="114300">
                <a:moveTo>
                  <a:pt x="83566" y="77469"/>
                </a:moveTo>
                <a:lnTo>
                  <a:pt x="43092" y="79998"/>
                </a:lnTo>
                <a:lnTo>
                  <a:pt x="0" y="80263"/>
                </a:lnTo>
                <a:lnTo>
                  <a:pt x="0" y="88264"/>
                </a:lnTo>
                <a:lnTo>
                  <a:pt x="55395" y="87459"/>
                </a:lnTo>
                <a:lnTo>
                  <a:pt x="83566" y="85597"/>
                </a:lnTo>
                <a:lnTo>
                  <a:pt x="83566" y="77469"/>
                </a:lnTo>
                <a:close/>
              </a:path>
              <a:path w="568960" h="114300">
                <a:moveTo>
                  <a:pt x="553847" y="66928"/>
                </a:moveTo>
                <a:lnTo>
                  <a:pt x="472821" y="66928"/>
                </a:lnTo>
                <a:lnTo>
                  <a:pt x="472821" y="74421"/>
                </a:lnTo>
                <a:lnTo>
                  <a:pt x="543687" y="74421"/>
                </a:lnTo>
                <a:lnTo>
                  <a:pt x="543687" y="84835"/>
                </a:lnTo>
                <a:lnTo>
                  <a:pt x="472821" y="84835"/>
                </a:lnTo>
                <a:lnTo>
                  <a:pt x="472821" y="110616"/>
                </a:lnTo>
                <a:lnTo>
                  <a:pt x="556513" y="110616"/>
                </a:lnTo>
                <a:lnTo>
                  <a:pt x="556513" y="102996"/>
                </a:lnTo>
                <a:lnTo>
                  <a:pt x="482854" y="102996"/>
                </a:lnTo>
                <a:lnTo>
                  <a:pt x="482854" y="92201"/>
                </a:lnTo>
                <a:lnTo>
                  <a:pt x="553847" y="92201"/>
                </a:lnTo>
                <a:lnTo>
                  <a:pt x="553847" y="66928"/>
                </a:lnTo>
                <a:close/>
              </a:path>
              <a:path w="568960" h="114300">
                <a:moveTo>
                  <a:pt x="337312" y="89534"/>
                </a:moveTo>
                <a:lnTo>
                  <a:pt x="225933" y="89534"/>
                </a:lnTo>
                <a:lnTo>
                  <a:pt x="225933" y="97281"/>
                </a:lnTo>
                <a:lnTo>
                  <a:pt x="337312" y="97281"/>
                </a:lnTo>
                <a:lnTo>
                  <a:pt x="337312" y="89534"/>
                </a:lnTo>
                <a:close/>
              </a:path>
              <a:path w="568960" h="114300">
                <a:moveTo>
                  <a:pt x="286385" y="62864"/>
                </a:moveTo>
                <a:lnTo>
                  <a:pt x="276860" y="62864"/>
                </a:lnTo>
                <a:lnTo>
                  <a:pt x="276860" y="89534"/>
                </a:lnTo>
                <a:lnTo>
                  <a:pt x="286385" y="89534"/>
                </a:lnTo>
                <a:lnTo>
                  <a:pt x="286385" y="62864"/>
                </a:lnTo>
                <a:close/>
              </a:path>
              <a:path w="568960" h="114300">
                <a:moveTo>
                  <a:pt x="286638" y="5460"/>
                </a:moveTo>
                <a:lnTo>
                  <a:pt x="276606" y="5460"/>
                </a:lnTo>
                <a:lnTo>
                  <a:pt x="276606" y="19938"/>
                </a:lnTo>
                <a:lnTo>
                  <a:pt x="275209" y="25272"/>
                </a:lnTo>
                <a:lnTo>
                  <a:pt x="272288" y="30733"/>
                </a:lnTo>
                <a:lnTo>
                  <a:pt x="269494" y="36067"/>
                </a:lnTo>
                <a:lnTo>
                  <a:pt x="265811" y="40766"/>
                </a:lnTo>
                <a:lnTo>
                  <a:pt x="256540" y="49275"/>
                </a:lnTo>
                <a:lnTo>
                  <a:pt x="251206" y="52958"/>
                </a:lnTo>
                <a:lnTo>
                  <a:pt x="245363" y="56006"/>
                </a:lnTo>
                <a:lnTo>
                  <a:pt x="239649" y="59181"/>
                </a:lnTo>
                <a:lnTo>
                  <a:pt x="235331" y="61087"/>
                </a:lnTo>
                <a:lnTo>
                  <a:pt x="232663" y="61849"/>
                </a:lnTo>
                <a:lnTo>
                  <a:pt x="239141" y="68071"/>
                </a:lnTo>
                <a:lnTo>
                  <a:pt x="272923" y="45465"/>
                </a:lnTo>
                <a:lnTo>
                  <a:pt x="281686" y="31114"/>
                </a:lnTo>
                <a:lnTo>
                  <a:pt x="291156" y="31114"/>
                </a:lnTo>
                <a:lnTo>
                  <a:pt x="288036" y="25272"/>
                </a:lnTo>
                <a:lnTo>
                  <a:pt x="286638" y="19938"/>
                </a:lnTo>
                <a:lnTo>
                  <a:pt x="286638" y="5460"/>
                </a:lnTo>
                <a:close/>
              </a:path>
              <a:path w="568960" h="114300">
                <a:moveTo>
                  <a:pt x="291156" y="31114"/>
                </a:moveTo>
                <a:lnTo>
                  <a:pt x="281686" y="31114"/>
                </a:lnTo>
                <a:lnTo>
                  <a:pt x="282321" y="33654"/>
                </a:lnTo>
                <a:lnTo>
                  <a:pt x="313055" y="63245"/>
                </a:lnTo>
                <a:lnTo>
                  <a:pt x="324104" y="68071"/>
                </a:lnTo>
                <a:lnTo>
                  <a:pt x="330581" y="61849"/>
                </a:lnTo>
                <a:lnTo>
                  <a:pt x="327913" y="61087"/>
                </a:lnTo>
                <a:lnTo>
                  <a:pt x="323596" y="59181"/>
                </a:lnTo>
                <a:lnTo>
                  <a:pt x="317881" y="56006"/>
                </a:lnTo>
                <a:lnTo>
                  <a:pt x="312038" y="52958"/>
                </a:lnTo>
                <a:lnTo>
                  <a:pt x="306705" y="49275"/>
                </a:lnTo>
                <a:lnTo>
                  <a:pt x="297434" y="40766"/>
                </a:lnTo>
                <a:lnTo>
                  <a:pt x="293750" y="36067"/>
                </a:lnTo>
                <a:lnTo>
                  <a:pt x="291156" y="31114"/>
                </a:lnTo>
                <a:close/>
              </a:path>
              <a:path w="568960" h="114300">
                <a:moveTo>
                  <a:pt x="568960" y="49656"/>
                </a:moveTo>
                <a:lnTo>
                  <a:pt x="457581" y="49656"/>
                </a:lnTo>
                <a:lnTo>
                  <a:pt x="457581" y="57276"/>
                </a:lnTo>
                <a:lnTo>
                  <a:pt x="568960" y="57276"/>
                </a:lnTo>
                <a:lnTo>
                  <a:pt x="568960" y="49656"/>
                </a:lnTo>
                <a:close/>
              </a:path>
              <a:path w="568960" h="114300">
                <a:moveTo>
                  <a:pt x="46862" y="7874"/>
                </a:moveTo>
                <a:lnTo>
                  <a:pt x="28829" y="7874"/>
                </a:lnTo>
                <a:lnTo>
                  <a:pt x="21462" y="10540"/>
                </a:lnTo>
                <a:lnTo>
                  <a:pt x="15621" y="15875"/>
                </a:lnTo>
                <a:lnTo>
                  <a:pt x="9906" y="21208"/>
                </a:lnTo>
                <a:lnTo>
                  <a:pt x="6985" y="27558"/>
                </a:lnTo>
                <a:lnTo>
                  <a:pt x="6985" y="42544"/>
                </a:lnTo>
                <a:lnTo>
                  <a:pt x="9906" y="48894"/>
                </a:lnTo>
                <a:lnTo>
                  <a:pt x="15621" y="54355"/>
                </a:lnTo>
                <a:lnTo>
                  <a:pt x="21462" y="59689"/>
                </a:lnTo>
                <a:lnTo>
                  <a:pt x="28829" y="62483"/>
                </a:lnTo>
                <a:lnTo>
                  <a:pt x="46862" y="62483"/>
                </a:lnTo>
                <a:lnTo>
                  <a:pt x="54229" y="59689"/>
                </a:lnTo>
                <a:lnTo>
                  <a:pt x="60071" y="54355"/>
                </a:lnTo>
                <a:lnTo>
                  <a:pt x="31115" y="54355"/>
                </a:lnTo>
                <a:lnTo>
                  <a:pt x="25908" y="52450"/>
                </a:lnTo>
                <a:lnTo>
                  <a:pt x="18542" y="44830"/>
                </a:lnTo>
                <a:lnTo>
                  <a:pt x="16763" y="40385"/>
                </a:lnTo>
                <a:lnTo>
                  <a:pt x="16763" y="29844"/>
                </a:lnTo>
                <a:lnTo>
                  <a:pt x="18542" y="25400"/>
                </a:lnTo>
                <a:lnTo>
                  <a:pt x="25908" y="17779"/>
                </a:lnTo>
                <a:lnTo>
                  <a:pt x="31115" y="15875"/>
                </a:lnTo>
                <a:lnTo>
                  <a:pt x="60071" y="15875"/>
                </a:lnTo>
                <a:lnTo>
                  <a:pt x="54229" y="10540"/>
                </a:lnTo>
                <a:lnTo>
                  <a:pt x="46862" y="7874"/>
                </a:lnTo>
                <a:close/>
              </a:path>
              <a:path w="568960" h="114300">
                <a:moveTo>
                  <a:pt x="60071" y="15875"/>
                </a:moveTo>
                <a:lnTo>
                  <a:pt x="44576" y="15875"/>
                </a:lnTo>
                <a:lnTo>
                  <a:pt x="49784" y="17779"/>
                </a:lnTo>
                <a:lnTo>
                  <a:pt x="53340" y="21589"/>
                </a:lnTo>
                <a:lnTo>
                  <a:pt x="57023" y="25400"/>
                </a:lnTo>
                <a:lnTo>
                  <a:pt x="58800" y="29844"/>
                </a:lnTo>
                <a:lnTo>
                  <a:pt x="58800" y="40385"/>
                </a:lnTo>
                <a:lnTo>
                  <a:pt x="57023" y="44830"/>
                </a:lnTo>
                <a:lnTo>
                  <a:pt x="53340" y="48640"/>
                </a:lnTo>
                <a:lnTo>
                  <a:pt x="49784" y="52450"/>
                </a:lnTo>
                <a:lnTo>
                  <a:pt x="44576" y="54355"/>
                </a:lnTo>
                <a:lnTo>
                  <a:pt x="60071" y="54355"/>
                </a:lnTo>
                <a:lnTo>
                  <a:pt x="65786" y="48894"/>
                </a:lnTo>
                <a:lnTo>
                  <a:pt x="68707" y="42544"/>
                </a:lnTo>
                <a:lnTo>
                  <a:pt x="68707" y="27558"/>
                </a:lnTo>
                <a:lnTo>
                  <a:pt x="65786" y="21208"/>
                </a:lnTo>
                <a:lnTo>
                  <a:pt x="60071" y="15875"/>
                </a:lnTo>
                <a:close/>
              </a:path>
              <a:path w="568960" h="114300">
                <a:moveTo>
                  <a:pt x="513334" y="0"/>
                </a:moveTo>
                <a:lnTo>
                  <a:pt x="474853" y="9525"/>
                </a:lnTo>
                <a:lnTo>
                  <a:pt x="471170" y="14224"/>
                </a:lnTo>
                <a:lnTo>
                  <a:pt x="471170" y="25526"/>
                </a:lnTo>
                <a:lnTo>
                  <a:pt x="513334" y="39877"/>
                </a:lnTo>
                <a:lnTo>
                  <a:pt x="522857" y="39520"/>
                </a:lnTo>
                <a:lnTo>
                  <a:pt x="531225" y="38449"/>
                </a:lnTo>
                <a:lnTo>
                  <a:pt x="538426" y="36663"/>
                </a:lnTo>
                <a:lnTo>
                  <a:pt x="544449" y="34162"/>
                </a:lnTo>
                <a:lnTo>
                  <a:pt x="546862" y="32892"/>
                </a:lnTo>
                <a:lnTo>
                  <a:pt x="503936" y="32892"/>
                </a:lnTo>
                <a:lnTo>
                  <a:pt x="496316" y="31622"/>
                </a:lnTo>
                <a:lnTo>
                  <a:pt x="490347" y="29082"/>
                </a:lnTo>
                <a:lnTo>
                  <a:pt x="484505" y="26669"/>
                </a:lnTo>
                <a:lnTo>
                  <a:pt x="481584" y="23494"/>
                </a:lnTo>
                <a:lnTo>
                  <a:pt x="481584" y="16255"/>
                </a:lnTo>
                <a:lnTo>
                  <a:pt x="484378" y="13207"/>
                </a:lnTo>
                <a:lnTo>
                  <a:pt x="495935" y="8381"/>
                </a:lnTo>
                <a:lnTo>
                  <a:pt x="503682" y="7112"/>
                </a:lnTo>
                <a:lnTo>
                  <a:pt x="546711" y="7112"/>
                </a:lnTo>
                <a:lnTo>
                  <a:pt x="544449" y="5841"/>
                </a:lnTo>
                <a:lnTo>
                  <a:pt x="538426" y="3268"/>
                </a:lnTo>
                <a:lnTo>
                  <a:pt x="531225" y="1444"/>
                </a:lnTo>
                <a:lnTo>
                  <a:pt x="522804" y="357"/>
                </a:lnTo>
                <a:lnTo>
                  <a:pt x="513334" y="0"/>
                </a:lnTo>
                <a:close/>
              </a:path>
              <a:path w="568960" h="114300">
                <a:moveTo>
                  <a:pt x="546711" y="7112"/>
                </a:moveTo>
                <a:lnTo>
                  <a:pt x="522605" y="7112"/>
                </a:lnTo>
                <a:lnTo>
                  <a:pt x="530225" y="8381"/>
                </a:lnTo>
                <a:lnTo>
                  <a:pt x="542036" y="13207"/>
                </a:lnTo>
                <a:lnTo>
                  <a:pt x="545084" y="16255"/>
                </a:lnTo>
                <a:lnTo>
                  <a:pt x="545084" y="23494"/>
                </a:lnTo>
                <a:lnTo>
                  <a:pt x="542036" y="26669"/>
                </a:lnTo>
                <a:lnTo>
                  <a:pt x="536194" y="29082"/>
                </a:lnTo>
                <a:lnTo>
                  <a:pt x="530351" y="31622"/>
                </a:lnTo>
                <a:lnTo>
                  <a:pt x="522732" y="32892"/>
                </a:lnTo>
                <a:lnTo>
                  <a:pt x="546862" y="32892"/>
                </a:lnTo>
                <a:lnTo>
                  <a:pt x="551688" y="30352"/>
                </a:lnTo>
                <a:lnTo>
                  <a:pt x="555244" y="25526"/>
                </a:lnTo>
                <a:lnTo>
                  <a:pt x="555244" y="14477"/>
                </a:lnTo>
                <a:lnTo>
                  <a:pt x="551688" y="9905"/>
                </a:lnTo>
                <a:lnTo>
                  <a:pt x="546711" y="7112"/>
                </a:lnTo>
                <a:close/>
              </a:path>
              <a:path w="568960" h="114300">
                <a:moveTo>
                  <a:pt x="152654" y="7112"/>
                </a:moveTo>
                <a:lnTo>
                  <a:pt x="142875" y="7112"/>
                </a:lnTo>
                <a:lnTo>
                  <a:pt x="142875" y="32638"/>
                </a:lnTo>
                <a:lnTo>
                  <a:pt x="142112" y="38862"/>
                </a:lnTo>
                <a:lnTo>
                  <a:pt x="140462" y="45212"/>
                </a:lnTo>
                <a:lnTo>
                  <a:pt x="138937" y="51562"/>
                </a:lnTo>
                <a:lnTo>
                  <a:pt x="136398" y="57276"/>
                </a:lnTo>
                <a:lnTo>
                  <a:pt x="108458" y="85725"/>
                </a:lnTo>
                <a:lnTo>
                  <a:pt x="116078" y="92075"/>
                </a:lnTo>
                <a:lnTo>
                  <a:pt x="118999" y="90042"/>
                </a:lnTo>
                <a:lnTo>
                  <a:pt x="122300" y="87629"/>
                </a:lnTo>
                <a:lnTo>
                  <a:pt x="125857" y="84454"/>
                </a:lnTo>
                <a:lnTo>
                  <a:pt x="129412" y="81406"/>
                </a:lnTo>
                <a:lnTo>
                  <a:pt x="132715" y="78104"/>
                </a:lnTo>
                <a:lnTo>
                  <a:pt x="135509" y="74421"/>
                </a:lnTo>
                <a:lnTo>
                  <a:pt x="139319" y="69722"/>
                </a:lnTo>
                <a:lnTo>
                  <a:pt x="142112" y="65404"/>
                </a:lnTo>
                <a:lnTo>
                  <a:pt x="145923" y="57530"/>
                </a:lnTo>
                <a:lnTo>
                  <a:pt x="147193" y="54482"/>
                </a:lnTo>
                <a:lnTo>
                  <a:pt x="147828" y="52069"/>
                </a:lnTo>
                <a:lnTo>
                  <a:pt x="157137" y="52069"/>
                </a:lnTo>
                <a:lnTo>
                  <a:pt x="156591" y="50926"/>
                </a:lnTo>
                <a:lnTo>
                  <a:pt x="155067" y="44830"/>
                </a:lnTo>
                <a:lnTo>
                  <a:pt x="153416" y="38734"/>
                </a:lnTo>
                <a:lnTo>
                  <a:pt x="152654" y="32638"/>
                </a:lnTo>
                <a:lnTo>
                  <a:pt x="152654" y="7112"/>
                </a:lnTo>
                <a:close/>
              </a:path>
              <a:path w="568960" h="114300">
                <a:moveTo>
                  <a:pt x="157137" y="52069"/>
                </a:moveTo>
                <a:lnTo>
                  <a:pt x="147828" y="52069"/>
                </a:lnTo>
                <a:lnTo>
                  <a:pt x="148590" y="54482"/>
                </a:lnTo>
                <a:lnTo>
                  <a:pt x="174244" y="85978"/>
                </a:lnTo>
                <a:lnTo>
                  <a:pt x="179705" y="89662"/>
                </a:lnTo>
                <a:lnTo>
                  <a:pt x="186309" y="82803"/>
                </a:lnTo>
                <a:lnTo>
                  <a:pt x="182880" y="80899"/>
                </a:lnTo>
                <a:lnTo>
                  <a:pt x="179070" y="78231"/>
                </a:lnTo>
                <a:lnTo>
                  <a:pt x="174751" y="74802"/>
                </a:lnTo>
                <a:lnTo>
                  <a:pt x="170434" y="71246"/>
                </a:lnTo>
                <a:lnTo>
                  <a:pt x="166497" y="67055"/>
                </a:lnTo>
                <a:lnTo>
                  <a:pt x="163322" y="62356"/>
                </a:lnTo>
                <a:lnTo>
                  <a:pt x="159385" y="56768"/>
                </a:lnTo>
                <a:lnTo>
                  <a:pt x="157137" y="52069"/>
                </a:lnTo>
                <a:close/>
              </a:path>
              <a:path w="568960" h="114300">
                <a:moveTo>
                  <a:pt x="453136" y="59562"/>
                </a:moveTo>
                <a:lnTo>
                  <a:pt x="341757" y="59562"/>
                </a:lnTo>
                <a:lnTo>
                  <a:pt x="341757" y="67309"/>
                </a:lnTo>
                <a:lnTo>
                  <a:pt x="453136" y="67309"/>
                </a:lnTo>
                <a:lnTo>
                  <a:pt x="453136" y="59562"/>
                </a:lnTo>
                <a:close/>
              </a:path>
              <a:path w="568960" h="114300">
                <a:moveTo>
                  <a:pt x="402336" y="48005"/>
                </a:moveTo>
                <a:lnTo>
                  <a:pt x="392303" y="48005"/>
                </a:lnTo>
                <a:lnTo>
                  <a:pt x="392303" y="59562"/>
                </a:lnTo>
                <a:lnTo>
                  <a:pt x="402336" y="59562"/>
                </a:lnTo>
                <a:lnTo>
                  <a:pt x="402336" y="48005"/>
                </a:lnTo>
                <a:close/>
              </a:path>
              <a:path w="568960" h="114300">
                <a:moveTo>
                  <a:pt x="438023" y="3937"/>
                </a:moveTo>
                <a:lnTo>
                  <a:pt x="356870" y="3937"/>
                </a:lnTo>
                <a:lnTo>
                  <a:pt x="356870" y="48005"/>
                </a:lnTo>
                <a:lnTo>
                  <a:pt x="439166" y="48005"/>
                </a:lnTo>
                <a:lnTo>
                  <a:pt x="439166" y="40385"/>
                </a:lnTo>
                <a:lnTo>
                  <a:pt x="366395" y="40385"/>
                </a:lnTo>
                <a:lnTo>
                  <a:pt x="366395" y="29463"/>
                </a:lnTo>
                <a:lnTo>
                  <a:pt x="437896" y="29463"/>
                </a:lnTo>
                <a:lnTo>
                  <a:pt x="437896" y="22097"/>
                </a:lnTo>
                <a:lnTo>
                  <a:pt x="366395" y="22097"/>
                </a:lnTo>
                <a:lnTo>
                  <a:pt x="366395" y="11556"/>
                </a:lnTo>
                <a:lnTo>
                  <a:pt x="438023" y="11556"/>
                </a:lnTo>
                <a:lnTo>
                  <a:pt x="438023" y="3937"/>
                </a:lnTo>
                <a:close/>
              </a:path>
              <a:path w="568960" h="114300">
                <a:moveTo>
                  <a:pt x="206501" y="634"/>
                </a:moveTo>
                <a:lnTo>
                  <a:pt x="197104" y="634"/>
                </a:lnTo>
                <a:lnTo>
                  <a:pt x="197104" y="111887"/>
                </a:lnTo>
                <a:lnTo>
                  <a:pt x="206501" y="111887"/>
                </a:lnTo>
                <a:lnTo>
                  <a:pt x="206501" y="53975"/>
                </a:lnTo>
                <a:lnTo>
                  <a:pt x="224662" y="53975"/>
                </a:lnTo>
                <a:lnTo>
                  <a:pt x="224662" y="45719"/>
                </a:lnTo>
                <a:lnTo>
                  <a:pt x="206501" y="45719"/>
                </a:lnTo>
                <a:lnTo>
                  <a:pt x="206501" y="634"/>
                </a:lnTo>
                <a:close/>
              </a:path>
              <a:path w="568960" h="114300">
                <a:moveTo>
                  <a:pt x="97536" y="634"/>
                </a:moveTo>
                <a:lnTo>
                  <a:pt x="88011" y="634"/>
                </a:lnTo>
                <a:lnTo>
                  <a:pt x="88011" y="111887"/>
                </a:lnTo>
                <a:lnTo>
                  <a:pt x="97536" y="111887"/>
                </a:lnTo>
                <a:lnTo>
                  <a:pt x="97536" y="6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23508" y="5685154"/>
            <a:ext cx="223519" cy="111252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58240" y="5901563"/>
            <a:ext cx="690245" cy="113664"/>
          </a:xfrm>
          <a:custGeom>
            <a:avLst/>
            <a:gdLst/>
            <a:ahLst/>
            <a:cxnLst/>
            <a:rect l="l" t="t" r="r" b="b"/>
            <a:pathLst>
              <a:path w="690244" h="113664">
                <a:moveTo>
                  <a:pt x="290093" y="70231"/>
                </a:moveTo>
                <a:lnTo>
                  <a:pt x="252399" y="80518"/>
                </a:lnTo>
                <a:lnTo>
                  <a:pt x="248856" y="85725"/>
                </a:lnTo>
                <a:lnTo>
                  <a:pt x="248856" y="98170"/>
                </a:lnTo>
                <a:lnTo>
                  <a:pt x="290093" y="113411"/>
                </a:lnTo>
                <a:lnTo>
                  <a:pt x="299488" y="113030"/>
                </a:lnTo>
                <a:lnTo>
                  <a:pt x="307700" y="111887"/>
                </a:lnTo>
                <a:lnTo>
                  <a:pt x="314748" y="109981"/>
                </a:lnTo>
                <a:lnTo>
                  <a:pt x="320649" y="107314"/>
                </a:lnTo>
                <a:lnTo>
                  <a:pt x="323268" y="105791"/>
                </a:lnTo>
                <a:lnTo>
                  <a:pt x="280898" y="105791"/>
                </a:lnTo>
                <a:lnTo>
                  <a:pt x="273418" y="104520"/>
                </a:lnTo>
                <a:lnTo>
                  <a:pt x="267639" y="102107"/>
                </a:lnTo>
                <a:lnTo>
                  <a:pt x="261861" y="99568"/>
                </a:lnTo>
                <a:lnTo>
                  <a:pt x="258965" y="96266"/>
                </a:lnTo>
                <a:lnTo>
                  <a:pt x="258965" y="87630"/>
                </a:lnTo>
                <a:lnTo>
                  <a:pt x="261861" y="84200"/>
                </a:lnTo>
                <a:lnTo>
                  <a:pt x="267639" y="81661"/>
                </a:lnTo>
                <a:lnTo>
                  <a:pt x="273418" y="79248"/>
                </a:lnTo>
                <a:lnTo>
                  <a:pt x="280898" y="77978"/>
                </a:lnTo>
                <a:lnTo>
                  <a:pt x="323268" y="77978"/>
                </a:lnTo>
                <a:lnTo>
                  <a:pt x="320649" y="76454"/>
                </a:lnTo>
                <a:lnTo>
                  <a:pt x="314748" y="73713"/>
                </a:lnTo>
                <a:lnTo>
                  <a:pt x="307700" y="71770"/>
                </a:lnTo>
                <a:lnTo>
                  <a:pt x="299488" y="70613"/>
                </a:lnTo>
                <a:lnTo>
                  <a:pt x="290093" y="70231"/>
                </a:lnTo>
                <a:close/>
              </a:path>
              <a:path w="690244" h="113664">
                <a:moveTo>
                  <a:pt x="323268" y="77978"/>
                </a:moveTo>
                <a:lnTo>
                  <a:pt x="299110" y="77978"/>
                </a:lnTo>
                <a:lnTo>
                  <a:pt x="306527" y="79248"/>
                </a:lnTo>
                <a:lnTo>
                  <a:pt x="312394" y="81661"/>
                </a:lnTo>
                <a:lnTo>
                  <a:pt x="318109" y="84200"/>
                </a:lnTo>
                <a:lnTo>
                  <a:pt x="321030" y="87630"/>
                </a:lnTo>
                <a:lnTo>
                  <a:pt x="321030" y="96266"/>
                </a:lnTo>
                <a:lnTo>
                  <a:pt x="318109" y="99568"/>
                </a:lnTo>
                <a:lnTo>
                  <a:pt x="312394" y="102107"/>
                </a:lnTo>
                <a:lnTo>
                  <a:pt x="306527" y="104520"/>
                </a:lnTo>
                <a:lnTo>
                  <a:pt x="299110" y="105791"/>
                </a:lnTo>
                <a:lnTo>
                  <a:pt x="323268" y="105791"/>
                </a:lnTo>
                <a:lnTo>
                  <a:pt x="327634" y="103250"/>
                </a:lnTo>
                <a:lnTo>
                  <a:pt x="331190" y="98170"/>
                </a:lnTo>
                <a:lnTo>
                  <a:pt x="331190" y="85725"/>
                </a:lnTo>
                <a:lnTo>
                  <a:pt x="327634" y="80518"/>
                </a:lnTo>
                <a:lnTo>
                  <a:pt x="323268" y="77978"/>
                </a:lnTo>
                <a:close/>
              </a:path>
              <a:path w="690244" h="113664">
                <a:moveTo>
                  <a:pt x="60845" y="70231"/>
                </a:moveTo>
                <a:lnTo>
                  <a:pt x="22809" y="80518"/>
                </a:lnTo>
                <a:lnTo>
                  <a:pt x="19227" y="85725"/>
                </a:lnTo>
                <a:lnTo>
                  <a:pt x="19227" y="98170"/>
                </a:lnTo>
                <a:lnTo>
                  <a:pt x="60972" y="113411"/>
                </a:lnTo>
                <a:lnTo>
                  <a:pt x="70488" y="113030"/>
                </a:lnTo>
                <a:lnTo>
                  <a:pt x="78803" y="111887"/>
                </a:lnTo>
                <a:lnTo>
                  <a:pt x="85918" y="109981"/>
                </a:lnTo>
                <a:lnTo>
                  <a:pt x="91833" y="107314"/>
                </a:lnTo>
                <a:lnTo>
                  <a:pt x="94269" y="105918"/>
                </a:lnTo>
                <a:lnTo>
                  <a:pt x="51777" y="105918"/>
                </a:lnTo>
                <a:lnTo>
                  <a:pt x="44310" y="104648"/>
                </a:lnTo>
                <a:lnTo>
                  <a:pt x="32842" y="99568"/>
                </a:lnTo>
                <a:lnTo>
                  <a:pt x="29984" y="96266"/>
                </a:lnTo>
                <a:lnTo>
                  <a:pt x="29984" y="87630"/>
                </a:lnTo>
                <a:lnTo>
                  <a:pt x="32842" y="84200"/>
                </a:lnTo>
                <a:lnTo>
                  <a:pt x="44310" y="79120"/>
                </a:lnTo>
                <a:lnTo>
                  <a:pt x="51777" y="77850"/>
                </a:lnTo>
                <a:lnTo>
                  <a:pt x="94219" y="77850"/>
                </a:lnTo>
                <a:lnTo>
                  <a:pt x="91770" y="76454"/>
                </a:lnTo>
                <a:lnTo>
                  <a:pt x="85829" y="73713"/>
                </a:lnTo>
                <a:lnTo>
                  <a:pt x="78693" y="71770"/>
                </a:lnTo>
                <a:lnTo>
                  <a:pt x="70365" y="70613"/>
                </a:lnTo>
                <a:lnTo>
                  <a:pt x="60845" y="70231"/>
                </a:lnTo>
                <a:close/>
              </a:path>
              <a:path w="690244" h="113664">
                <a:moveTo>
                  <a:pt x="94219" y="77850"/>
                </a:moveTo>
                <a:lnTo>
                  <a:pt x="69989" y="77850"/>
                </a:lnTo>
                <a:lnTo>
                  <a:pt x="77368" y="79120"/>
                </a:lnTo>
                <a:lnTo>
                  <a:pt x="88836" y="84200"/>
                </a:lnTo>
                <a:lnTo>
                  <a:pt x="91706" y="87630"/>
                </a:lnTo>
                <a:lnTo>
                  <a:pt x="91706" y="96266"/>
                </a:lnTo>
                <a:lnTo>
                  <a:pt x="88836" y="99568"/>
                </a:lnTo>
                <a:lnTo>
                  <a:pt x="77368" y="104648"/>
                </a:lnTo>
                <a:lnTo>
                  <a:pt x="69989" y="105918"/>
                </a:lnTo>
                <a:lnTo>
                  <a:pt x="94269" y="105918"/>
                </a:lnTo>
                <a:lnTo>
                  <a:pt x="98920" y="103250"/>
                </a:lnTo>
                <a:lnTo>
                  <a:pt x="102463" y="98170"/>
                </a:lnTo>
                <a:lnTo>
                  <a:pt x="102463" y="85725"/>
                </a:lnTo>
                <a:lnTo>
                  <a:pt x="98894" y="80518"/>
                </a:lnTo>
                <a:lnTo>
                  <a:pt x="94219" y="77850"/>
                </a:lnTo>
                <a:close/>
              </a:path>
              <a:path w="690244" h="113664">
                <a:moveTo>
                  <a:pt x="494639" y="74041"/>
                </a:moveTo>
                <a:lnTo>
                  <a:pt x="485241" y="74041"/>
                </a:lnTo>
                <a:lnTo>
                  <a:pt x="485241" y="108712"/>
                </a:lnTo>
                <a:lnTo>
                  <a:pt x="565886" y="108712"/>
                </a:lnTo>
                <a:lnTo>
                  <a:pt x="565886" y="100964"/>
                </a:lnTo>
                <a:lnTo>
                  <a:pt x="494639" y="100964"/>
                </a:lnTo>
                <a:lnTo>
                  <a:pt x="494639" y="74041"/>
                </a:lnTo>
                <a:close/>
              </a:path>
              <a:path w="690244" h="113664">
                <a:moveTo>
                  <a:pt x="562965" y="0"/>
                </a:moveTo>
                <a:lnTo>
                  <a:pt x="553567" y="0"/>
                </a:lnTo>
                <a:lnTo>
                  <a:pt x="553567" y="80772"/>
                </a:lnTo>
                <a:lnTo>
                  <a:pt x="562965" y="80772"/>
                </a:lnTo>
                <a:lnTo>
                  <a:pt x="562965" y="0"/>
                </a:lnTo>
                <a:close/>
              </a:path>
              <a:path w="690244" h="113664">
                <a:moveTo>
                  <a:pt x="506323" y="3810"/>
                </a:moveTo>
                <a:lnTo>
                  <a:pt x="488543" y="3810"/>
                </a:lnTo>
                <a:lnTo>
                  <a:pt x="481177" y="6604"/>
                </a:lnTo>
                <a:lnTo>
                  <a:pt x="469874" y="17653"/>
                </a:lnTo>
                <a:lnTo>
                  <a:pt x="466953" y="24256"/>
                </a:lnTo>
                <a:lnTo>
                  <a:pt x="466953" y="39878"/>
                </a:lnTo>
                <a:lnTo>
                  <a:pt x="469874" y="46481"/>
                </a:lnTo>
                <a:lnTo>
                  <a:pt x="481177" y="57531"/>
                </a:lnTo>
                <a:lnTo>
                  <a:pt x="488543" y="60325"/>
                </a:lnTo>
                <a:lnTo>
                  <a:pt x="506323" y="60325"/>
                </a:lnTo>
                <a:lnTo>
                  <a:pt x="513562" y="57531"/>
                </a:lnTo>
                <a:lnTo>
                  <a:pt x="519413" y="51816"/>
                </a:lnTo>
                <a:lnTo>
                  <a:pt x="490956" y="51816"/>
                </a:lnTo>
                <a:lnTo>
                  <a:pt x="485876" y="49911"/>
                </a:lnTo>
                <a:lnTo>
                  <a:pt x="482320" y="46100"/>
                </a:lnTo>
                <a:lnTo>
                  <a:pt x="478764" y="42163"/>
                </a:lnTo>
                <a:lnTo>
                  <a:pt x="476986" y="37592"/>
                </a:lnTo>
                <a:lnTo>
                  <a:pt x="476986" y="26543"/>
                </a:lnTo>
                <a:lnTo>
                  <a:pt x="478764" y="21970"/>
                </a:lnTo>
                <a:lnTo>
                  <a:pt x="485876" y="14097"/>
                </a:lnTo>
                <a:lnTo>
                  <a:pt x="490956" y="12192"/>
                </a:lnTo>
                <a:lnTo>
                  <a:pt x="519277" y="12192"/>
                </a:lnTo>
                <a:lnTo>
                  <a:pt x="513562" y="6604"/>
                </a:lnTo>
                <a:lnTo>
                  <a:pt x="506323" y="3810"/>
                </a:lnTo>
                <a:close/>
              </a:path>
              <a:path w="690244" h="113664">
                <a:moveTo>
                  <a:pt x="519277" y="12192"/>
                </a:moveTo>
                <a:lnTo>
                  <a:pt x="504164" y="12192"/>
                </a:lnTo>
                <a:lnTo>
                  <a:pt x="509244" y="14097"/>
                </a:lnTo>
                <a:lnTo>
                  <a:pt x="512673" y="18034"/>
                </a:lnTo>
                <a:lnTo>
                  <a:pt x="516229" y="21970"/>
                </a:lnTo>
                <a:lnTo>
                  <a:pt x="517880" y="26543"/>
                </a:lnTo>
                <a:lnTo>
                  <a:pt x="517880" y="37592"/>
                </a:lnTo>
                <a:lnTo>
                  <a:pt x="516229" y="42163"/>
                </a:lnTo>
                <a:lnTo>
                  <a:pt x="509244" y="49911"/>
                </a:lnTo>
                <a:lnTo>
                  <a:pt x="504164" y="51816"/>
                </a:lnTo>
                <a:lnTo>
                  <a:pt x="519413" y="51816"/>
                </a:lnTo>
                <a:lnTo>
                  <a:pt x="525119" y="46481"/>
                </a:lnTo>
                <a:lnTo>
                  <a:pt x="527913" y="39878"/>
                </a:lnTo>
                <a:lnTo>
                  <a:pt x="527913" y="24256"/>
                </a:lnTo>
                <a:lnTo>
                  <a:pt x="525119" y="17653"/>
                </a:lnTo>
                <a:lnTo>
                  <a:pt x="519277" y="12192"/>
                </a:lnTo>
                <a:close/>
              </a:path>
              <a:path w="690244" h="113664">
                <a:moveTo>
                  <a:pt x="210439" y="73660"/>
                </a:moveTo>
                <a:lnTo>
                  <a:pt x="132651" y="73660"/>
                </a:lnTo>
                <a:lnTo>
                  <a:pt x="132651" y="81406"/>
                </a:lnTo>
                <a:lnTo>
                  <a:pt x="201079" y="81406"/>
                </a:lnTo>
                <a:lnTo>
                  <a:pt x="201079" y="111251"/>
                </a:lnTo>
                <a:lnTo>
                  <a:pt x="210439" y="111251"/>
                </a:lnTo>
                <a:lnTo>
                  <a:pt x="210439" y="73660"/>
                </a:lnTo>
                <a:close/>
              </a:path>
              <a:path w="690244" h="113664">
                <a:moveTo>
                  <a:pt x="382625" y="10668"/>
                </a:moveTo>
                <a:lnTo>
                  <a:pt x="367893" y="10668"/>
                </a:lnTo>
                <a:lnTo>
                  <a:pt x="361797" y="14350"/>
                </a:lnTo>
                <a:lnTo>
                  <a:pt x="349732" y="51181"/>
                </a:lnTo>
                <a:lnTo>
                  <a:pt x="350185" y="60035"/>
                </a:lnTo>
                <a:lnTo>
                  <a:pt x="367893" y="91567"/>
                </a:lnTo>
                <a:lnTo>
                  <a:pt x="382625" y="91567"/>
                </a:lnTo>
                <a:lnTo>
                  <a:pt x="388848" y="87884"/>
                </a:lnTo>
                <a:lnTo>
                  <a:pt x="391981" y="83057"/>
                </a:lnTo>
                <a:lnTo>
                  <a:pt x="370179" y="83057"/>
                </a:lnTo>
                <a:lnTo>
                  <a:pt x="366369" y="80010"/>
                </a:lnTo>
                <a:lnTo>
                  <a:pt x="360825" y="67913"/>
                </a:lnTo>
                <a:lnTo>
                  <a:pt x="360758" y="67691"/>
                </a:lnTo>
                <a:lnTo>
                  <a:pt x="359384" y="60198"/>
                </a:lnTo>
                <a:lnTo>
                  <a:pt x="359384" y="42037"/>
                </a:lnTo>
                <a:lnTo>
                  <a:pt x="360781" y="34417"/>
                </a:lnTo>
                <a:lnTo>
                  <a:pt x="363575" y="28320"/>
                </a:lnTo>
                <a:lnTo>
                  <a:pt x="366369" y="22098"/>
                </a:lnTo>
                <a:lnTo>
                  <a:pt x="370179" y="19050"/>
                </a:lnTo>
                <a:lnTo>
                  <a:pt x="391953" y="19050"/>
                </a:lnTo>
                <a:lnTo>
                  <a:pt x="388848" y="14350"/>
                </a:lnTo>
                <a:lnTo>
                  <a:pt x="382625" y="10668"/>
                </a:lnTo>
                <a:close/>
              </a:path>
              <a:path w="690244" h="113664">
                <a:moveTo>
                  <a:pt x="391953" y="19050"/>
                </a:moveTo>
                <a:lnTo>
                  <a:pt x="380212" y="19050"/>
                </a:lnTo>
                <a:lnTo>
                  <a:pt x="384022" y="22098"/>
                </a:lnTo>
                <a:lnTo>
                  <a:pt x="386816" y="28320"/>
                </a:lnTo>
                <a:lnTo>
                  <a:pt x="389610" y="34417"/>
                </a:lnTo>
                <a:lnTo>
                  <a:pt x="391007" y="42037"/>
                </a:lnTo>
                <a:lnTo>
                  <a:pt x="390984" y="60198"/>
                </a:lnTo>
                <a:lnTo>
                  <a:pt x="389610" y="67691"/>
                </a:lnTo>
                <a:lnTo>
                  <a:pt x="386816" y="73787"/>
                </a:lnTo>
                <a:lnTo>
                  <a:pt x="384022" y="80010"/>
                </a:lnTo>
                <a:lnTo>
                  <a:pt x="380212" y="83057"/>
                </a:lnTo>
                <a:lnTo>
                  <a:pt x="391981" y="83057"/>
                </a:lnTo>
                <a:lnTo>
                  <a:pt x="400659" y="51181"/>
                </a:lnTo>
                <a:lnTo>
                  <a:pt x="400209" y="42251"/>
                </a:lnTo>
                <a:lnTo>
                  <a:pt x="398865" y="34321"/>
                </a:lnTo>
                <a:lnTo>
                  <a:pt x="396641" y="27392"/>
                </a:lnTo>
                <a:lnTo>
                  <a:pt x="393547" y="21462"/>
                </a:lnTo>
                <a:lnTo>
                  <a:pt x="391953" y="19050"/>
                </a:lnTo>
                <a:close/>
              </a:path>
              <a:path w="690244" h="113664">
                <a:moveTo>
                  <a:pt x="101066" y="0"/>
                </a:moveTo>
                <a:lnTo>
                  <a:pt x="91706" y="0"/>
                </a:lnTo>
                <a:lnTo>
                  <a:pt x="91706" y="32638"/>
                </a:lnTo>
                <a:lnTo>
                  <a:pt x="67551" y="32638"/>
                </a:lnTo>
                <a:lnTo>
                  <a:pt x="67551" y="40386"/>
                </a:lnTo>
                <a:lnTo>
                  <a:pt x="91706" y="40386"/>
                </a:lnTo>
                <a:lnTo>
                  <a:pt x="91706" y="68453"/>
                </a:lnTo>
                <a:lnTo>
                  <a:pt x="101066" y="68453"/>
                </a:lnTo>
                <a:lnTo>
                  <a:pt x="101066" y="0"/>
                </a:lnTo>
                <a:close/>
              </a:path>
              <a:path w="690244" h="113664">
                <a:moveTo>
                  <a:pt x="43129" y="26162"/>
                </a:moveTo>
                <a:lnTo>
                  <a:pt x="33146" y="26162"/>
                </a:lnTo>
                <a:lnTo>
                  <a:pt x="33058" y="29844"/>
                </a:lnTo>
                <a:lnTo>
                  <a:pt x="31940" y="33147"/>
                </a:lnTo>
                <a:lnTo>
                  <a:pt x="27635" y="40005"/>
                </a:lnTo>
                <a:lnTo>
                  <a:pt x="24841" y="43053"/>
                </a:lnTo>
                <a:lnTo>
                  <a:pt x="21374" y="45719"/>
                </a:lnTo>
                <a:lnTo>
                  <a:pt x="17665" y="48641"/>
                </a:lnTo>
                <a:lnTo>
                  <a:pt x="13677" y="51054"/>
                </a:lnTo>
                <a:lnTo>
                  <a:pt x="5168" y="55118"/>
                </a:lnTo>
                <a:lnTo>
                  <a:pt x="2019" y="56387"/>
                </a:lnTo>
                <a:lnTo>
                  <a:pt x="0" y="57150"/>
                </a:lnTo>
                <a:lnTo>
                  <a:pt x="6197" y="64388"/>
                </a:lnTo>
                <a:lnTo>
                  <a:pt x="7721" y="63881"/>
                </a:lnTo>
                <a:lnTo>
                  <a:pt x="10388" y="62611"/>
                </a:lnTo>
                <a:lnTo>
                  <a:pt x="14236" y="60832"/>
                </a:lnTo>
                <a:lnTo>
                  <a:pt x="18072" y="58928"/>
                </a:lnTo>
                <a:lnTo>
                  <a:pt x="21932" y="56514"/>
                </a:lnTo>
                <a:lnTo>
                  <a:pt x="25806" y="53467"/>
                </a:lnTo>
                <a:lnTo>
                  <a:pt x="28930" y="51054"/>
                </a:lnTo>
                <a:lnTo>
                  <a:pt x="31559" y="48513"/>
                </a:lnTo>
                <a:lnTo>
                  <a:pt x="33813" y="45719"/>
                </a:lnTo>
                <a:lnTo>
                  <a:pt x="35864" y="43306"/>
                </a:lnTo>
                <a:lnTo>
                  <a:pt x="37363" y="41020"/>
                </a:lnTo>
                <a:lnTo>
                  <a:pt x="38201" y="38988"/>
                </a:lnTo>
                <a:lnTo>
                  <a:pt x="48928" y="38988"/>
                </a:lnTo>
                <a:lnTo>
                  <a:pt x="46990" y="36322"/>
                </a:lnTo>
                <a:lnTo>
                  <a:pt x="44589" y="33147"/>
                </a:lnTo>
                <a:lnTo>
                  <a:pt x="43306" y="29844"/>
                </a:lnTo>
                <a:lnTo>
                  <a:pt x="43129" y="26797"/>
                </a:lnTo>
                <a:lnTo>
                  <a:pt x="43129" y="26162"/>
                </a:lnTo>
                <a:close/>
              </a:path>
              <a:path w="690244" h="113664">
                <a:moveTo>
                  <a:pt x="48928" y="38988"/>
                </a:moveTo>
                <a:lnTo>
                  <a:pt x="38201" y="38988"/>
                </a:lnTo>
                <a:lnTo>
                  <a:pt x="39128" y="40767"/>
                </a:lnTo>
                <a:lnTo>
                  <a:pt x="61671" y="58674"/>
                </a:lnTo>
                <a:lnTo>
                  <a:pt x="65087" y="60198"/>
                </a:lnTo>
                <a:lnTo>
                  <a:pt x="67589" y="61087"/>
                </a:lnTo>
                <a:lnTo>
                  <a:pt x="69189" y="61594"/>
                </a:lnTo>
                <a:lnTo>
                  <a:pt x="74129" y="54101"/>
                </a:lnTo>
                <a:lnTo>
                  <a:pt x="72186" y="53593"/>
                </a:lnTo>
                <a:lnTo>
                  <a:pt x="69545" y="52578"/>
                </a:lnTo>
                <a:lnTo>
                  <a:pt x="49390" y="39624"/>
                </a:lnTo>
                <a:lnTo>
                  <a:pt x="48928" y="38988"/>
                </a:lnTo>
                <a:close/>
              </a:path>
              <a:path w="690244" h="113664">
                <a:moveTo>
                  <a:pt x="69062" y="18414"/>
                </a:moveTo>
                <a:lnTo>
                  <a:pt x="7340" y="18414"/>
                </a:lnTo>
                <a:lnTo>
                  <a:pt x="7340" y="26162"/>
                </a:lnTo>
                <a:lnTo>
                  <a:pt x="69062" y="26162"/>
                </a:lnTo>
                <a:lnTo>
                  <a:pt x="69062" y="18414"/>
                </a:lnTo>
                <a:close/>
              </a:path>
              <a:path w="690244" h="113664">
                <a:moveTo>
                  <a:pt x="55778" y="635"/>
                </a:moveTo>
                <a:lnTo>
                  <a:pt x="20624" y="635"/>
                </a:lnTo>
                <a:lnTo>
                  <a:pt x="20624" y="8128"/>
                </a:lnTo>
                <a:lnTo>
                  <a:pt x="55778" y="8128"/>
                </a:lnTo>
                <a:lnTo>
                  <a:pt x="55778" y="635"/>
                </a:lnTo>
                <a:close/>
              </a:path>
              <a:path w="690244" h="113664">
                <a:moveTo>
                  <a:pt x="689711" y="88392"/>
                </a:moveTo>
                <a:lnTo>
                  <a:pt x="578332" y="88392"/>
                </a:lnTo>
                <a:lnTo>
                  <a:pt x="578332" y="96266"/>
                </a:lnTo>
                <a:lnTo>
                  <a:pt x="689711" y="96266"/>
                </a:lnTo>
                <a:lnTo>
                  <a:pt x="689711" y="88392"/>
                </a:lnTo>
                <a:close/>
              </a:path>
              <a:path w="690244" h="113664">
                <a:moveTo>
                  <a:pt x="638657" y="61213"/>
                </a:moveTo>
                <a:lnTo>
                  <a:pt x="629132" y="61213"/>
                </a:lnTo>
                <a:lnTo>
                  <a:pt x="629132" y="88392"/>
                </a:lnTo>
                <a:lnTo>
                  <a:pt x="638657" y="88392"/>
                </a:lnTo>
                <a:lnTo>
                  <a:pt x="638657" y="61213"/>
                </a:lnTo>
                <a:close/>
              </a:path>
              <a:path w="690244" h="113664">
                <a:moveTo>
                  <a:pt x="674725" y="11049"/>
                </a:moveTo>
                <a:lnTo>
                  <a:pt x="594080" y="11049"/>
                </a:lnTo>
                <a:lnTo>
                  <a:pt x="594080" y="61213"/>
                </a:lnTo>
                <a:lnTo>
                  <a:pt x="675995" y="61213"/>
                </a:lnTo>
                <a:lnTo>
                  <a:pt x="675995" y="53339"/>
                </a:lnTo>
                <a:lnTo>
                  <a:pt x="603351" y="53339"/>
                </a:lnTo>
                <a:lnTo>
                  <a:pt x="603351" y="18923"/>
                </a:lnTo>
                <a:lnTo>
                  <a:pt x="674725" y="18923"/>
                </a:lnTo>
                <a:lnTo>
                  <a:pt x="674725" y="11049"/>
                </a:lnTo>
                <a:close/>
              </a:path>
              <a:path w="690244" h="113664">
                <a:moveTo>
                  <a:pt x="178053" y="8128"/>
                </a:moveTo>
                <a:lnTo>
                  <a:pt x="123418" y="8128"/>
                </a:lnTo>
                <a:lnTo>
                  <a:pt x="123418" y="15875"/>
                </a:lnTo>
                <a:lnTo>
                  <a:pt x="166801" y="15875"/>
                </a:lnTo>
                <a:lnTo>
                  <a:pt x="166458" y="18923"/>
                </a:lnTo>
                <a:lnTo>
                  <a:pt x="149225" y="43687"/>
                </a:lnTo>
                <a:lnTo>
                  <a:pt x="143319" y="48260"/>
                </a:lnTo>
                <a:lnTo>
                  <a:pt x="137566" y="51688"/>
                </a:lnTo>
                <a:lnTo>
                  <a:pt x="131953" y="53975"/>
                </a:lnTo>
                <a:lnTo>
                  <a:pt x="126339" y="56387"/>
                </a:lnTo>
                <a:lnTo>
                  <a:pt x="121183" y="58166"/>
                </a:lnTo>
                <a:lnTo>
                  <a:pt x="116459" y="59436"/>
                </a:lnTo>
                <a:lnTo>
                  <a:pt x="122148" y="65786"/>
                </a:lnTo>
                <a:lnTo>
                  <a:pt x="127634" y="64388"/>
                </a:lnTo>
                <a:lnTo>
                  <a:pt x="133413" y="62230"/>
                </a:lnTo>
                <a:lnTo>
                  <a:pt x="139484" y="59436"/>
                </a:lnTo>
                <a:lnTo>
                  <a:pt x="145554" y="56768"/>
                </a:lnTo>
                <a:lnTo>
                  <a:pt x="151790" y="52578"/>
                </a:lnTo>
                <a:lnTo>
                  <a:pt x="158203" y="46989"/>
                </a:lnTo>
                <a:lnTo>
                  <a:pt x="164185" y="41910"/>
                </a:lnTo>
                <a:lnTo>
                  <a:pt x="168821" y="35941"/>
                </a:lnTo>
                <a:lnTo>
                  <a:pt x="172110" y="29082"/>
                </a:lnTo>
                <a:lnTo>
                  <a:pt x="175399" y="22351"/>
                </a:lnTo>
                <a:lnTo>
                  <a:pt x="177380" y="15367"/>
                </a:lnTo>
                <a:lnTo>
                  <a:pt x="178053" y="8128"/>
                </a:lnTo>
                <a:close/>
              </a:path>
              <a:path w="690244" h="113664">
                <a:moveTo>
                  <a:pt x="273519" y="15239"/>
                </a:moveTo>
                <a:lnTo>
                  <a:pt x="263652" y="15239"/>
                </a:lnTo>
                <a:lnTo>
                  <a:pt x="263652" y="18161"/>
                </a:lnTo>
                <a:lnTo>
                  <a:pt x="263486" y="22987"/>
                </a:lnTo>
                <a:lnTo>
                  <a:pt x="262432" y="27431"/>
                </a:lnTo>
                <a:lnTo>
                  <a:pt x="260489" y="31368"/>
                </a:lnTo>
                <a:lnTo>
                  <a:pt x="258546" y="35432"/>
                </a:lnTo>
                <a:lnTo>
                  <a:pt x="256311" y="38735"/>
                </a:lnTo>
                <a:lnTo>
                  <a:pt x="253784" y="41275"/>
                </a:lnTo>
                <a:lnTo>
                  <a:pt x="250240" y="44957"/>
                </a:lnTo>
                <a:lnTo>
                  <a:pt x="246367" y="48132"/>
                </a:lnTo>
                <a:lnTo>
                  <a:pt x="242150" y="50545"/>
                </a:lnTo>
                <a:lnTo>
                  <a:pt x="237934" y="53086"/>
                </a:lnTo>
                <a:lnTo>
                  <a:pt x="234302" y="54991"/>
                </a:lnTo>
                <a:lnTo>
                  <a:pt x="231267" y="56387"/>
                </a:lnTo>
                <a:lnTo>
                  <a:pt x="237845" y="62992"/>
                </a:lnTo>
                <a:lnTo>
                  <a:pt x="239699" y="62230"/>
                </a:lnTo>
                <a:lnTo>
                  <a:pt x="249593" y="56642"/>
                </a:lnTo>
                <a:lnTo>
                  <a:pt x="253022" y="54101"/>
                </a:lnTo>
                <a:lnTo>
                  <a:pt x="256311" y="50926"/>
                </a:lnTo>
                <a:lnTo>
                  <a:pt x="259346" y="48132"/>
                </a:lnTo>
                <a:lnTo>
                  <a:pt x="261886" y="45466"/>
                </a:lnTo>
                <a:lnTo>
                  <a:pt x="263906" y="42799"/>
                </a:lnTo>
                <a:lnTo>
                  <a:pt x="265925" y="40259"/>
                </a:lnTo>
                <a:lnTo>
                  <a:pt x="267487" y="37592"/>
                </a:lnTo>
                <a:lnTo>
                  <a:pt x="268579" y="35051"/>
                </a:lnTo>
                <a:lnTo>
                  <a:pt x="278661" y="35051"/>
                </a:lnTo>
                <a:lnTo>
                  <a:pt x="273524" y="18161"/>
                </a:lnTo>
                <a:lnTo>
                  <a:pt x="273519" y="15239"/>
                </a:lnTo>
                <a:close/>
              </a:path>
              <a:path w="690244" h="113664">
                <a:moveTo>
                  <a:pt x="278661" y="35051"/>
                </a:moveTo>
                <a:lnTo>
                  <a:pt x="268579" y="35051"/>
                </a:lnTo>
                <a:lnTo>
                  <a:pt x="269938" y="37718"/>
                </a:lnTo>
                <a:lnTo>
                  <a:pt x="290906" y="56514"/>
                </a:lnTo>
                <a:lnTo>
                  <a:pt x="294741" y="58293"/>
                </a:lnTo>
                <a:lnTo>
                  <a:pt x="297421" y="59436"/>
                </a:lnTo>
                <a:lnTo>
                  <a:pt x="298945" y="59943"/>
                </a:lnTo>
                <a:lnTo>
                  <a:pt x="304507" y="52831"/>
                </a:lnTo>
                <a:lnTo>
                  <a:pt x="302399" y="52197"/>
                </a:lnTo>
                <a:lnTo>
                  <a:pt x="299173" y="50800"/>
                </a:lnTo>
                <a:lnTo>
                  <a:pt x="290487" y="46481"/>
                </a:lnTo>
                <a:lnTo>
                  <a:pt x="286677" y="43814"/>
                </a:lnTo>
                <a:lnTo>
                  <a:pt x="283387" y="40639"/>
                </a:lnTo>
                <a:lnTo>
                  <a:pt x="280606" y="37845"/>
                </a:lnTo>
                <a:lnTo>
                  <a:pt x="278661" y="35051"/>
                </a:lnTo>
                <a:close/>
              </a:path>
              <a:path w="690244" h="113664">
                <a:moveTo>
                  <a:pt x="298818" y="7493"/>
                </a:moveTo>
                <a:lnTo>
                  <a:pt x="238607" y="7493"/>
                </a:lnTo>
                <a:lnTo>
                  <a:pt x="238607" y="15239"/>
                </a:lnTo>
                <a:lnTo>
                  <a:pt x="298818" y="15239"/>
                </a:lnTo>
                <a:lnTo>
                  <a:pt x="298818" y="7493"/>
                </a:lnTo>
                <a:close/>
              </a:path>
              <a:path w="690244" h="113664">
                <a:moveTo>
                  <a:pt x="447014" y="53339"/>
                </a:moveTo>
                <a:lnTo>
                  <a:pt x="437743" y="53339"/>
                </a:lnTo>
                <a:lnTo>
                  <a:pt x="437743" y="111251"/>
                </a:lnTo>
                <a:lnTo>
                  <a:pt x="447014" y="111251"/>
                </a:lnTo>
                <a:lnTo>
                  <a:pt x="447014" y="53339"/>
                </a:lnTo>
                <a:close/>
              </a:path>
              <a:path w="690244" h="113664">
                <a:moveTo>
                  <a:pt x="421995" y="2412"/>
                </a:moveTo>
                <a:lnTo>
                  <a:pt x="412724" y="2412"/>
                </a:lnTo>
                <a:lnTo>
                  <a:pt x="412724" y="106172"/>
                </a:lnTo>
                <a:lnTo>
                  <a:pt x="421995" y="106172"/>
                </a:lnTo>
                <a:lnTo>
                  <a:pt x="421995" y="53339"/>
                </a:lnTo>
                <a:lnTo>
                  <a:pt x="447014" y="53339"/>
                </a:lnTo>
                <a:lnTo>
                  <a:pt x="447014" y="44831"/>
                </a:lnTo>
                <a:lnTo>
                  <a:pt x="421995" y="44831"/>
                </a:lnTo>
                <a:lnTo>
                  <a:pt x="421995" y="2412"/>
                </a:lnTo>
                <a:close/>
              </a:path>
              <a:path w="690244" h="113664">
                <a:moveTo>
                  <a:pt x="447014" y="0"/>
                </a:moveTo>
                <a:lnTo>
                  <a:pt x="437743" y="0"/>
                </a:lnTo>
                <a:lnTo>
                  <a:pt x="437743" y="44831"/>
                </a:lnTo>
                <a:lnTo>
                  <a:pt x="447014" y="44831"/>
                </a:lnTo>
                <a:lnTo>
                  <a:pt x="447014" y="0"/>
                </a:lnTo>
                <a:close/>
              </a:path>
              <a:path w="690244" h="113664">
                <a:moveTo>
                  <a:pt x="327634" y="0"/>
                </a:moveTo>
                <a:lnTo>
                  <a:pt x="318236" y="0"/>
                </a:lnTo>
                <a:lnTo>
                  <a:pt x="318236" y="67818"/>
                </a:lnTo>
                <a:lnTo>
                  <a:pt x="327634" y="67818"/>
                </a:lnTo>
                <a:lnTo>
                  <a:pt x="327634" y="34925"/>
                </a:lnTo>
                <a:lnTo>
                  <a:pt x="344652" y="34925"/>
                </a:lnTo>
                <a:lnTo>
                  <a:pt x="344652" y="26924"/>
                </a:lnTo>
                <a:lnTo>
                  <a:pt x="327634" y="26924"/>
                </a:lnTo>
                <a:lnTo>
                  <a:pt x="327634" y="0"/>
                </a:lnTo>
                <a:close/>
              </a:path>
              <a:path w="690244" h="113664">
                <a:moveTo>
                  <a:pt x="210439" y="0"/>
                </a:moveTo>
                <a:lnTo>
                  <a:pt x="201079" y="0"/>
                </a:lnTo>
                <a:lnTo>
                  <a:pt x="201079" y="65786"/>
                </a:lnTo>
                <a:lnTo>
                  <a:pt x="210439" y="65786"/>
                </a:lnTo>
                <a:lnTo>
                  <a:pt x="210439" y="38100"/>
                </a:lnTo>
                <a:lnTo>
                  <a:pt x="227012" y="38100"/>
                </a:lnTo>
                <a:lnTo>
                  <a:pt x="227012" y="30353"/>
                </a:lnTo>
                <a:lnTo>
                  <a:pt x="210439" y="30353"/>
                </a:lnTo>
                <a:lnTo>
                  <a:pt x="21043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712086" y="5901563"/>
            <a:ext cx="325120" cy="111760"/>
          </a:xfrm>
          <a:custGeom>
            <a:avLst/>
            <a:gdLst/>
            <a:ahLst/>
            <a:cxnLst/>
            <a:rect l="l" t="t" r="r" b="b"/>
            <a:pathLst>
              <a:path w="325119" h="111760">
                <a:moveTo>
                  <a:pt x="220852" y="86868"/>
                </a:moveTo>
                <a:lnTo>
                  <a:pt x="109474" y="86868"/>
                </a:lnTo>
                <a:lnTo>
                  <a:pt x="109474" y="94742"/>
                </a:lnTo>
                <a:lnTo>
                  <a:pt x="220852" y="94742"/>
                </a:lnTo>
                <a:lnTo>
                  <a:pt x="220852" y="86868"/>
                </a:lnTo>
                <a:close/>
              </a:path>
              <a:path w="325119" h="111760">
                <a:moveTo>
                  <a:pt x="45372" y="87249"/>
                </a:moveTo>
                <a:lnTo>
                  <a:pt x="36449" y="87249"/>
                </a:lnTo>
                <a:lnTo>
                  <a:pt x="37083" y="88900"/>
                </a:lnTo>
                <a:lnTo>
                  <a:pt x="44450" y="100075"/>
                </a:lnTo>
                <a:lnTo>
                  <a:pt x="46608" y="102616"/>
                </a:lnTo>
                <a:lnTo>
                  <a:pt x="57276" y="111251"/>
                </a:lnTo>
                <a:lnTo>
                  <a:pt x="60579" y="109474"/>
                </a:lnTo>
                <a:lnTo>
                  <a:pt x="62992" y="107823"/>
                </a:lnTo>
                <a:lnTo>
                  <a:pt x="66413" y="104648"/>
                </a:lnTo>
                <a:lnTo>
                  <a:pt x="68301" y="102616"/>
                </a:lnTo>
                <a:lnTo>
                  <a:pt x="69329" y="101345"/>
                </a:lnTo>
                <a:lnTo>
                  <a:pt x="57276" y="101345"/>
                </a:lnTo>
                <a:lnTo>
                  <a:pt x="55371" y="99949"/>
                </a:lnTo>
                <a:lnTo>
                  <a:pt x="53467" y="98298"/>
                </a:lnTo>
                <a:lnTo>
                  <a:pt x="51688" y="96393"/>
                </a:lnTo>
                <a:lnTo>
                  <a:pt x="50037" y="94361"/>
                </a:lnTo>
                <a:lnTo>
                  <a:pt x="48387" y="92201"/>
                </a:lnTo>
                <a:lnTo>
                  <a:pt x="45372" y="87249"/>
                </a:lnTo>
                <a:close/>
              </a:path>
              <a:path w="325119" h="111760">
                <a:moveTo>
                  <a:pt x="41020" y="69595"/>
                </a:moveTo>
                <a:lnTo>
                  <a:pt x="31623" y="69595"/>
                </a:lnTo>
                <a:lnTo>
                  <a:pt x="31623" y="74930"/>
                </a:lnTo>
                <a:lnTo>
                  <a:pt x="31114" y="78105"/>
                </a:lnTo>
                <a:lnTo>
                  <a:pt x="17652" y="99187"/>
                </a:lnTo>
                <a:lnTo>
                  <a:pt x="14858" y="101600"/>
                </a:lnTo>
                <a:lnTo>
                  <a:pt x="11937" y="103631"/>
                </a:lnTo>
                <a:lnTo>
                  <a:pt x="8889" y="105282"/>
                </a:lnTo>
                <a:lnTo>
                  <a:pt x="15367" y="111125"/>
                </a:lnTo>
                <a:lnTo>
                  <a:pt x="36449" y="87249"/>
                </a:lnTo>
                <a:lnTo>
                  <a:pt x="45372" y="87249"/>
                </a:lnTo>
                <a:lnTo>
                  <a:pt x="44831" y="86360"/>
                </a:lnTo>
                <a:lnTo>
                  <a:pt x="43306" y="83312"/>
                </a:lnTo>
                <a:lnTo>
                  <a:pt x="42418" y="80518"/>
                </a:lnTo>
                <a:lnTo>
                  <a:pt x="41401" y="77597"/>
                </a:lnTo>
                <a:lnTo>
                  <a:pt x="41054" y="74930"/>
                </a:lnTo>
                <a:lnTo>
                  <a:pt x="41020" y="69595"/>
                </a:lnTo>
                <a:close/>
              </a:path>
              <a:path w="325119" h="111760">
                <a:moveTo>
                  <a:pt x="87121" y="87249"/>
                </a:moveTo>
                <a:lnTo>
                  <a:pt x="78358" y="87249"/>
                </a:lnTo>
                <a:lnTo>
                  <a:pt x="78867" y="88773"/>
                </a:lnTo>
                <a:lnTo>
                  <a:pt x="99060" y="111125"/>
                </a:lnTo>
                <a:lnTo>
                  <a:pt x="105282" y="105282"/>
                </a:lnTo>
                <a:lnTo>
                  <a:pt x="102235" y="103631"/>
                </a:lnTo>
                <a:lnTo>
                  <a:pt x="99313" y="101600"/>
                </a:lnTo>
                <a:lnTo>
                  <a:pt x="96646" y="99187"/>
                </a:lnTo>
                <a:lnTo>
                  <a:pt x="93980" y="96900"/>
                </a:lnTo>
                <a:lnTo>
                  <a:pt x="91567" y="94106"/>
                </a:lnTo>
                <a:lnTo>
                  <a:pt x="89331" y="90931"/>
                </a:lnTo>
                <a:lnTo>
                  <a:pt x="87121" y="87249"/>
                </a:lnTo>
                <a:close/>
              </a:path>
              <a:path w="325119" h="111760">
                <a:moveTo>
                  <a:pt x="82804" y="69595"/>
                </a:moveTo>
                <a:lnTo>
                  <a:pt x="73660" y="69595"/>
                </a:lnTo>
                <a:lnTo>
                  <a:pt x="73615" y="74930"/>
                </a:lnTo>
                <a:lnTo>
                  <a:pt x="73151" y="77597"/>
                </a:lnTo>
                <a:lnTo>
                  <a:pt x="57276" y="101345"/>
                </a:lnTo>
                <a:lnTo>
                  <a:pt x="69329" y="101345"/>
                </a:lnTo>
                <a:lnTo>
                  <a:pt x="78358" y="87249"/>
                </a:lnTo>
                <a:lnTo>
                  <a:pt x="87121" y="87249"/>
                </a:lnTo>
                <a:lnTo>
                  <a:pt x="85343" y="83947"/>
                </a:lnTo>
                <a:lnTo>
                  <a:pt x="83312" y="78105"/>
                </a:lnTo>
                <a:lnTo>
                  <a:pt x="82804" y="74930"/>
                </a:lnTo>
                <a:lnTo>
                  <a:pt x="82804" y="69595"/>
                </a:lnTo>
                <a:close/>
              </a:path>
              <a:path w="325119" h="111760">
                <a:moveTo>
                  <a:pt x="324612" y="67056"/>
                </a:moveTo>
                <a:lnTo>
                  <a:pt x="315087" y="67056"/>
                </a:lnTo>
                <a:lnTo>
                  <a:pt x="315087" y="111251"/>
                </a:lnTo>
                <a:lnTo>
                  <a:pt x="324612" y="111251"/>
                </a:lnTo>
                <a:lnTo>
                  <a:pt x="324612" y="67056"/>
                </a:lnTo>
                <a:close/>
              </a:path>
              <a:path w="325119" h="111760">
                <a:moveTo>
                  <a:pt x="287655" y="14224"/>
                </a:moveTo>
                <a:lnTo>
                  <a:pt x="236474" y="14224"/>
                </a:lnTo>
                <a:lnTo>
                  <a:pt x="236474" y="86741"/>
                </a:lnTo>
                <a:lnTo>
                  <a:pt x="287655" y="86741"/>
                </a:lnTo>
                <a:lnTo>
                  <a:pt x="287655" y="78867"/>
                </a:lnTo>
                <a:lnTo>
                  <a:pt x="245871" y="78867"/>
                </a:lnTo>
                <a:lnTo>
                  <a:pt x="245871" y="22098"/>
                </a:lnTo>
                <a:lnTo>
                  <a:pt x="287655" y="22098"/>
                </a:lnTo>
                <a:lnTo>
                  <a:pt x="287655" y="14224"/>
                </a:lnTo>
                <a:close/>
              </a:path>
              <a:path w="325119" h="111760">
                <a:moveTo>
                  <a:pt x="287655" y="22098"/>
                </a:moveTo>
                <a:lnTo>
                  <a:pt x="278383" y="22098"/>
                </a:lnTo>
                <a:lnTo>
                  <a:pt x="278383" y="78867"/>
                </a:lnTo>
                <a:lnTo>
                  <a:pt x="287655" y="78867"/>
                </a:lnTo>
                <a:lnTo>
                  <a:pt x="287655" y="67056"/>
                </a:lnTo>
                <a:lnTo>
                  <a:pt x="324612" y="67056"/>
                </a:lnTo>
                <a:lnTo>
                  <a:pt x="324612" y="59436"/>
                </a:lnTo>
                <a:lnTo>
                  <a:pt x="287655" y="59436"/>
                </a:lnTo>
                <a:lnTo>
                  <a:pt x="287655" y="38607"/>
                </a:lnTo>
                <a:lnTo>
                  <a:pt x="324612" y="38607"/>
                </a:lnTo>
                <a:lnTo>
                  <a:pt x="324612" y="30861"/>
                </a:lnTo>
                <a:lnTo>
                  <a:pt x="287655" y="30861"/>
                </a:lnTo>
                <a:lnTo>
                  <a:pt x="287655" y="22098"/>
                </a:lnTo>
                <a:close/>
              </a:path>
              <a:path w="325119" h="111760">
                <a:moveTo>
                  <a:pt x="324612" y="38607"/>
                </a:moveTo>
                <a:lnTo>
                  <a:pt x="315087" y="38607"/>
                </a:lnTo>
                <a:lnTo>
                  <a:pt x="315087" y="59436"/>
                </a:lnTo>
                <a:lnTo>
                  <a:pt x="324612" y="59436"/>
                </a:lnTo>
                <a:lnTo>
                  <a:pt x="324612" y="38607"/>
                </a:lnTo>
                <a:close/>
              </a:path>
              <a:path w="325119" h="111760">
                <a:moveTo>
                  <a:pt x="324612" y="0"/>
                </a:moveTo>
                <a:lnTo>
                  <a:pt x="315087" y="0"/>
                </a:lnTo>
                <a:lnTo>
                  <a:pt x="315087" y="30861"/>
                </a:lnTo>
                <a:lnTo>
                  <a:pt x="324612" y="30861"/>
                </a:lnTo>
                <a:lnTo>
                  <a:pt x="324612" y="0"/>
                </a:lnTo>
                <a:close/>
              </a:path>
              <a:path w="325119" h="111760">
                <a:moveTo>
                  <a:pt x="165226" y="8381"/>
                </a:moveTo>
                <a:lnTo>
                  <a:pt x="127507" y="22351"/>
                </a:lnTo>
                <a:lnTo>
                  <a:pt x="123698" y="29082"/>
                </a:lnTo>
                <a:lnTo>
                  <a:pt x="123698" y="44957"/>
                </a:lnTo>
                <a:lnTo>
                  <a:pt x="156436" y="65027"/>
                </a:lnTo>
                <a:lnTo>
                  <a:pt x="165226" y="65531"/>
                </a:lnTo>
                <a:lnTo>
                  <a:pt x="173964" y="65027"/>
                </a:lnTo>
                <a:lnTo>
                  <a:pt x="181879" y="63499"/>
                </a:lnTo>
                <a:lnTo>
                  <a:pt x="188962" y="60924"/>
                </a:lnTo>
                <a:lnTo>
                  <a:pt x="195199" y="57276"/>
                </a:lnTo>
                <a:lnTo>
                  <a:pt x="195372" y="57150"/>
                </a:lnTo>
                <a:lnTo>
                  <a:pt x="156210" y="57150"/>
                </a:lnTo>
                <a:lnTo>
                  <a:pt x="148717" y="55244"/>
                </a:lnTo>
                <a:lnTo>
                  <a:pt x="142748" y="51435"/>
                </a:lnTo>
                <a:lnTo>
                  <a:pt x="136779" y="47751"/>
                </a:lnTo>
                <a:lnTo>
                  <a:pt x="133857" y="42925"/>
                </a:lnTo>
                <a:lnTo>
                  <a:pt x="133932" y="30734"/>
                </a:lnTo>
                <a:lnTo>
                  <a:pt x="136779" y="25907"/>
                </a:lnTo>
                <a:lnTo>
                  <a:pt x="142748" y="22351"/>
                </a:lnTo>
                <a:lnTo>
                  <a:pt x="148717" y="18668"/>
                </a:lnTo>
                <a:lnTo>
                  <a:pt x="156210" y="16891"/>
                </a:lnTo>
                <a:lnTo>
                  <a:pt x="195372" y="16891"/>
                </a:lnTo>
                <a:lnTo>
                  <a:pt x="195199" y="16763"/>
                </a:lnTo>
                <a:lnTo>
                  <a:pt x="189033" y="13096"/>
                </a:lnTo>
                <a:lnTo>
                  <a:pt x="181975" y="10477"/>
                </a:lnTo>
                <a:lnTo>
                  <a:pt x="174035" y="8905"/>
                </a:lnTo>
                <a:lnTo>
                  <a:pt x="165226" y="8381"/>
                </a:lnTo>
                <a:close/>
              </a:path>
              <a:path w="325119" h="111760">
                <a:moveTo>
                  <a:pt x="195372" y="16891"/>
                </a:moveTo>
                <a:lnTo>
                  <a:pt x="173989" y="16891"/>
                </a:lnTo>
                <a:lnTo>
                  <a:pt x="181482" y="18668"/>
                </a:lnTo>
                <a:lnTo>
                  <a:pt x="193548" y="25907"/>
                </a:lnTo>
                <a:lnTo>
                  <a:pt x="196595" y="30734"/>
                </a:lnTo>
                <a:lnTo>
                  <a:pt x="196595" y="42925"/>
                </a:lnTo>
                <a:lnTo>
                  <a:pt x="193548" y="47751"/>
                </a:lnTo>
                <a:lnTo>
                  <a:pt x="187451" y="51435"/>
                </a:lnTo>
                <a:lnTo>
                  <a:pt x="181356" y="55244"/>
                </a:lnTo>
                <a:lnTo>
                  <a:pt x="173989" y="57150"/>
                </a:lnTo>
                <a:lnTo>
                  <a:pt x="195372" y="57150"/>
                </a:lnTo>
                <a:lnTo>
                  <a:pt x="202819" y="51688"/>
                </a:lnTo>
                <a:lnTo>
                  <a:pt x="206629" y="44957"/>
                </a:lnTo>
                <a:lnTo>
                  <a:pt x="206629" y="29082"/>
                </a:lnTo>
                <a:lnTo>
                  <a:pt x="202819" y="22351"/>
                </a:lnTo>
                <a:lnTo>
                  <a:pt x="195372" y="16891"/>
                </a:lnTo>
                <a:close/>
              </a:path>
              <a:path w="325119" h="111760">
                <a:moveTo>
                  <a:pt x="39369" y="3682"/>
                </a:moveTo>
                <a:lnTo>
                  <a:pt x="21589" y="3682"/>
                </a:lnTo>
                <a:lnTo>
                  <a:pt x="14224" y="6350"/>
                </a:lnTo>
                <a:lnTo>
                  <a:pt x="8508" y="11684"/>
                </a:lnTo>
                <a:lnTo>
                  <a:pt x="2793" y="16891"/>
                </a:lnTo>
                <a:lnTo>
                  <a:pt x="0" y="23241"/>
                </a:lnTo>
                <a:lnTo>
                  <a:pt x="0" y="38226"/>
                </a:lnTo>
                <a:lnTo>
                  <a:pt x="2793" y="44576"/>
                </a:lnTo>
                <a:lnTo>
                  <a:pt x="14224" y="55244"/>
                </a:lnTo>
                <a:lnTo>
                  <a:pt x="21589" y="57912"/>
                </a:lnTo>
                <a:lnTo>
                  <a:pt x="39369" y="57912"/>
                </a:lnTo>
                <a:lnTo>
                  <a:pt x="46608" y="55244"/>
                </a:lnTo>
                <a:lnTo>
                  <a:pt x="52596" y="49656"/>
                </a:lnTo>
                <a:lnTo>
                  <a:pt x="23875" y="49656"/>
                </a:lnTo>
                <a:lnTo>
                  <a:pt x="18795" y="47751"/>
                </a:lnTo>
                <a:lnTo>
                  <a:pt x="15367" y="44068"/>
                </a:lnTo>
                <a:lnTo>
                  <a:pt x="11811" y="40386"/>
                </a:lnTo>
                <a:lnTo>
                  <a:pt x="10032" y="35941"/>
                </a:lnTo>
                <a:lnTo>
                  <a:pt x="10032" y="25526"/>
                </a:lnTo>
                <a:lnTo>
                  <a:pt x="11811" y="21209"/>
                </a:lnTo>
                <a:lnTo>
                  <a:pt x="15367" y="17525"/>
                </a:lnTo>
                <a:lnTo>
                  <a:pt x="18795" y="13843"/>
                </a:lnTo>
                <a:lnTo>
                  <a:pt x="23875" y="12064"/>
                </a:lnTo>
                <a:lnTo>
                  <a:pt x="52742" y="12064"/>
                </a:lnTo>
                <a:lnTo>
                  <a:pt x="46608" y="6350"/>
                </a:lnTo>
                <a:lnTo>
                  <a:pt x="39369" y="3682"/>
                </a:lnTo>
                <a:close/>
              </a:path>
              <a:path w="325119" h="111760">
                <a:moveTo>
                  <a:pt x="52742" y="12064"/>
                </a:moveTo>
                <a:lnTo>
                  <a:pt x="37211" y="12064"/>
                </a:lnTo>
                <a:lnTo>
                  <a:pt x="42290" y="13843"/>
                </a:lnTo>
                <a:lnTo>
                  <a:pt x="45719" y="17525"/>
                </a:lnTo>
                <a:lnTo>
                  <a:pt x="49275" y="21209"/>
                </a:lnTo>
                <a:lnTo>
                  <a:pt x="50926" y="25526"/>
                </a:lnTo>
                <a:lnTo>
                  <a:pt x="50926" y="35941"/>
                </a:lnTo>
                <a:lnTo>
                  <a:pt x="49275" y="40386"/>
                </a:lnTo>
                <a:lnTo>
                  <a:pt x="45719" y="44068"/>
                </a:lnTo>
                <a:lnTo>
                  <a:pt x="42290" y="47751"/>
                </a:lnTo>
                <a:lnTo>
                  <a:pt x="37211" y="49656"/>
                </a:lnTo>
                <a:lnTo>
                  <a:pt x="52596" y="49656"/>
                </a:lnTo>
                <a:lnTo>
                  <a:pt x="58038" y="44576"/>
                </a:lnTo>
                <a:lnTo>
                  <a:pt x="60832" y="38226"/>
                </a:lnTo>
                <a:lnTo>
                  <a:pt x="60832" y="23241"/>
                </a:lnTo>
                <a:lnTo>
                  <a:pt x="58038" y="16891"/>
                </a:lnTo>
                <a:lnTo>
                  <a:pt x="52742" y="12064"/>
                </a:lnTo>
                <a:close/>
              </a:path>
              <a:path w="325119" h="111760">
                <a:moveTo>
                  <a:pt x="95631" y="0"/>
                </a:moveTo>
                <a:lnTo>
                  <a:pt x="86232" y="0"/>
                </a:lnTo>
                <a:lnTo>
                  <a:pt x="86232" y="64007"/>
                </a:lnTo>
                <a:lnTo>
                  <a:pt x="95631" y="64007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101976" y="5901054"/>
            <a:ext cx="964057" cy="114045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138297" y="5900928"/>
            <a:ext cx="2083180" cy="114046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230748" y="5995089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87958" y="615149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749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9781" y="23749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58113" y="6117971"/>
            <a:ext cx="1196822" cy="113411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227579" y="6117971"/>
            <a:ext cx="327660" cy="111760"/>
          </a:xfrm>
          <a:custGeom>
            <a:avLst/>
            <a:gdLst/>
            <a:ahLst/>
            <a:cxnLst/>
            <a:rect l="l" t="t" r="r" b="b"/>
            <a:pathLst>
              <a:path w="327660" h="111760">
                <a:moveTo>
                  <a:pt x="132333" y="77977"/>
                </a:moveTo>
                <a:lnTo>
                  <a:pt x="122808" y="77977"/>
                </a:lnTo>
                <a:lnTo>
                  <a:pt x="122808" y="108711"/>
                </a:lnTo>
                <a:lnTo>
                  <a:pt x="207390" y="108711"/>
                </a:lnTo>
                <a:lnTo>
                  <a:pt x="207390" y="100837"/>
                </a:lnTo>
                <a:lnTo>
                  <a:pt x="132333" y="100837"/>
                </a:lnTo>
                <a:lnTo>
                  <a:pt x="132333" y="77977"/>
                </a:lnTo>
                <a:close/>
              </a:path>
              <a:path w="327660" h="111760">
                <a:moveTo>
                  <a:pt x="169163" y="64515"/>
                </a:moveTo>
                <a:lnTo>
                  <a:pt x="159765" y="64515"/>
                </a:lnTo>
                <a:lnTo>
                  <a:pt x="159765" y="90296"/>
                </a:lnTo>
                <a:lnTo>
                  <a:pt x="169163" y="90296"/>
                </a:lnTo>
                <a:lnTo>
                  <a:pt x="169163" y="64515"/>
                </a:lnTo>
                <a:close/>
              </a:path>
              <a:path w="327660" h="111760">
                <a:moveTo>
                  <a:pt x="218947" y="56641"/>
                </a:moveTo>
                <a:lnTo>
                  <a:pt x="107568" y="56641"/>
                </a:lnTo>
                <a:lnTo>
                  <a:pt x="107568" y="64515"/>
                </a:lnTo>
                <a:lnTo>
                  <a:pt x="218947" y="64515"/>
                </a:lnTo>
                <a:lnTo>
                  <a:pt x="218947" y="56641"/>
                </a:lnTo>
                <a:close/>
              </a:path>
              <a:path w="327660" h="111760">
                <a:moveTo>
                  <a:pt x="327025" y="73532"/>
                </a:moveTo>
                <a:lnTo>
                  <a:pt x="246125" y="73532"/>
                </a:lnTo>
                <a:lnTo>
                  <a:pt x="246125" y="81279"/>
                </a:lnTo>
                <a:lnTo>
                  <a:pt x="317626" y="81279"/>
                </a:lnTo>
                <a:lnTo>
                  <a:pt x="317626" y="111251"/>
                </a:lnTo>
                <a:lnTo>
                  <a:pt x="327025" y="111251"/>
                </a:lnTo>
                <a:lnTo>
                  <a:pt x="327025" y="73532"/>
                </a:lnTo>
                <a:close/>
              </a:path>
              <a:path w="327660" h="111760">
                <a:moveTo>
                  <a:pt x="21462" y="72389"/>
                </a:moveTo>
                <a:lnTo>
                  <a:pt x="12192" y="72389"/>
                </a:lnTo>
                <a:lnTo>
                  <a:pt x="12192" y="108711"/>
                </a:lnTo>
                <a:lnTo>
                  <a:pt x="91058" y="108711"/>
                </a:lnTo>
                <a:lnTo>
                  <a:pt x="91058" y="100964"/>
                </a:lnTo>
                <a:lnTo>
                  <a:pt x="21462" y="100964"/>
                </a:lnTo>
                <a:lnTo>
                  <a:pt x="21462" y="72389"/>
                </a:lnTo>
                <a:close/>
              </a:path>
              <a:path w="327660" h="111760">
                <a:moveTo>
                  <a:pt x="87249" y="0"/>
                </a:moveTo>
                <a:lnTo>
                  <a:pt x="77977" y="0"/>
                </a:lnTo>
                <a:lnTo>
                  <a:pt x="77977" y="80771"/>
                </a:lnTo>
                <a:lnTo>
                  <a:pt x="87249" y="80771"/>
                </a:lnTo>
                <a:lnTo>
                  <a:pt x="87249" y="39369"/>
                </a:lnTo>
                <a:lnTo>
                  <a:pt x="104139" y="39369"/>
                </a:lnTo>
                <a:lnTo>
                  <a:pt x="104139" y="31622"/>
                </a:lnTo>
                <a:lnTo>
                  <a:pt x="87249" y="31622"/>
                </a:lnTo>
                <a:lnTo>
                  <a:pt x="87249" y="0"/>
                </a:lnTo>
                <a:close/>
              </a:path>
              <a:path w="327660" h="111760">
                <a:moveTo>
                  <a:pt x="55880" y="8127"/>
                </a:moveTo>
                <a:lnTo>
                  <a:pt x="0" y="8127"/>
                </a:lnTo>
                <a:lnTo>
                  <a:pt x="0" y="59308"/>
                </a:lnTo>
                <a:lnTo>
                  <a:pt x="19684" y="59308"/>
                </a:lnTo>
                <a:lnTo>
                  <a:pt x="26924" y="59181"/>
                </a:lnTo>
                <a:lnTo>
                  <a:pt x="40767" y="58673"/>
                </a:lnTo>
                <a:lnTo>
                  <a:pt x="54228" y="57657"/>
                </a:lnTo>
                <a:lnTo>
                  <a:pt x="60706" y="57022"/>
                </a:lnTo>
                <a:lnTo>
                  <a:pt x="69850" y="55879"/>
                </a:lnTo>
                <a:lnTo>
                  <a:pt x="69850" y="51434"/>
                </a:lnTo>
                <a:lnTo>
                  <a:pt x="9397" y="51434"/>
                </a:lnTo>
                <a:lnTo>
                  <a:pt x="9397" y="15874"/>
                </a:lnTo>
                <a:lnTo>
                  <a:pt x="55880" y="15874"/>
                </a:lnTo>
                <a:lnTo>
                  <a:pt x="55880" y="8127"/>
                </a:lnTo>
                <a:close/>
              </a:path>
              <a:path w="327660" h="111760">
                <a:moveTo>
                  <a:pt x="69850" y="48132"/>
                </a:moveTo>
                <a:lnTo>
                  <a:pt x="66039" y="48894"/>
                </a:lnTo>
                <a:lnTo>
                  <a:pt x="60959" y="49529"/>
                </a:lnTo>
                <a:lnTo>
                  <a:pt x="54609" y="50037"/>
                </a:lnTo>
                <a:lnTo>
                  <a:pt x="48259" y="50672"/>
                </a:lnTo>
                <a:lnTo>
                  <a:pt x="42163" y="51053"/>
                </a:lnTo>
                <a:lnTo>
                  <a:pt x="36321" y="51180"/>
                </a:lnTo>
                <a:lnTo>
                  <a:pt x="9397" y="51434"/>
                </a:lnTo>
                <a:lnTo>
                  <a:pt x="69850" y="51434"/>
                </a:lnTo>
                <a:lnTo>
                  <a:pt x="69850" y="48132"/>
                </a:lnTo>
                <a:close/>
              </a:path>
              <a:path w="327660" h="111760">
                <a:moveTo>
                  <a:pt x="269239" y="15239"/>
                </a:moveTo>
                <a:lnTo>
                  <a:pt x="259206" y="15239"/>
                </a:lnTo>
                <a:lnTo>
                  <a:pt x="259206" y="23367"/>
                </a:lnTo>
                <a:lnTo>
                  <a:pt x="258318" y="27939"/>
                </a:lnTo>
                <a:lnTo>
                  <a:pt x="256286" y="32257"/>
                </a:lnTo>
                <a:lnTo>
                  <a:pt x="254381" y="36448"/>
                </a:lnTo>
                <a:lnTo>
                  <a:pt x="252094" y="39877"/>
                </a:lnTo>
                <a:lnTo>
                  <a:pt x="249300" y="42544"/>
                </a:lnTo>
                <a:lnTo>
                  <a:pt x="245871" y="46227"/>
                </a:lnTo>
                <a:lnTo>
                  <a:pt x="241934" y="49275"/>
                </a:lnTo>
                <a:lnTo>
                  <a:pt x="233552" y="54355"/>
                </a:lnTo>
                <a:lnTo>
                  <a:pt x="229869" y="56260"/>
                </a:lnTo>
                <a:lnTo>
                  <a:pt x="226821" y="57657"/>
                </a:lnTo>
                <a:lnTo>
                  <a:pt x="233552" y="64261"/>
                </a:lnTo>
                <a:lnTo>
                  <a:pt x="235457" y="63499"/>
                </a:lnTo>
                <a:lnTo>
                  <a:pt x="245237" y="57911"/>
                </a:lnTo>
                <a:lnTo>
                  <a:pt x="248665" y="55244"/>
                </a:lnTo>
                <a:lnTo>
                  <a:pt x="251968" y="52196"/>
                </a:lnTo>
                <a:lnTo>
                  <a:pt x="255015" y="49529"/>
                </a:lnTo>
                <a:lnTo>
                  <a:pt x="257428" y="46862"/>
                </a:lnTo>
                <a:lnTo>
                  <a:pt x="259461" y="44195"/>
                </a:lnTo>
                <a:lnTo>
                  <a:pt x="261493" y="41655"/>
                </a:lnTo>
                <a:lnTo>
                  <a:pt x="263017" y="38988"/>
                </a:lnTo>
                <a:lnTo>
                  <a:pt x="264159" y="36321"/>
                </a:lnTo>
                <a:lnTo>
                  <a:pt x="274404" y="36321"/>
                </a:lnTo>
                <a:lnTo>
                  <a:pt x="273812" y="35432"/>
                </a:lnTo>
                <a:lnTo>
                  <a:pt x="271906" y="31622"/>
                </a:lnTo>
                <a:lnTo>
                  <a:pt x="270128" y="27812"/>
                </a:lnTo>
                <a:lnTo>
                  <a:pt x="269239" y="23367"/>
                </a:lnTo>
                <a:lnTo>
                  <a:pt x="269239" y="15239"/>
                </a:lnTo>
                <a:close/>
              </a:path>
              <a:path w="327660" h="111760">
                <a:moveTo>
                  <a:pt x="274404" y="36321"/>
                </a:moveTo>
                <a:lnTo>
                  <a:pt x="264159" y="36321"/>
                </a:lnTo>
                <a:lnTo>
                  <a:pt x="265556" y="38988"/>
                </a:lnTo>
                <a:lnTo>
                  <a:pt x="275589" y="50545"/>
                </a:lnTo>
                <a:lnTo>
                  <a:pt x="279019" y="53720"/>
                </a:lnTo>
                <a:lnTo>
                  <a:pt x="282701" y="56133"/>
                </a:lnTo>
                <a:lnTo>
                  <a:pt x="286512" y="57784"/>
                </a:lnTo>
                <a:lnTo>
                  <a:pt x="290321" y="59562"/>
                </a:lnTo>
                <a:lnTo>
                  <a:pt x="292988" y="60705"/>
                </a:lnTo>
                <a:lnTo>
                  <a:pt x="294513" y="61213"/>
                </a:lnTo>
                <a:lnTo>
                  <a:pt x="300227" y="53974"/>
                </a:lnTo>
                <a:lnTo>
                  <a:pt x="298069" y="53339"/>
                </a:lnTo>
                <a:lnTo>
                  <a:pt x="294894" y="51942"/>
                </a:lnTo>
                <a:lnTo>
                  <a:pt x="290575" y="49783"/>
                </a:lnTo>
                <a:lnTo>
                  <a:pt x="286131" y="47624"/>
                </a:lnTo>
                <a:lnTo>
                  <a:pt x="282320" y="44957"/>
                </a:lnTo>
                <a:lnTo>
                  <a:pt x="279145" y="41782"/>
                </a:lnTo>
                <a:lnTo>
                  <a:pt x="276097" y="38861"/>
                </a:lnTo>
                <a:lnTo>
                  <a:pt x="274404" y="36321"/>
                </a:lnTo>
                <a:close/>
              </a:path>
              <a:path w="327660" h="111760">
                <a:moveTo>
                  <a:pt x="294386" y="7492"/>
                </a:moveTo>
                <a:lnTo>
                  <a:pt x="234187" y="7492"/>
                </a:lnTo>
                <a:lnTo>
                  <a:pt x="234187" y="15239"/>
                </a:lnTo>
                <a:lnTo>
                  <a:pt x="294386" y="15239"/>
                </a:lnTo>
                <a:lnTo>
                  <a:pt x="294386" y="7492"/>
                </a:lnTo>
                <a:close/>
              </a:path>
              <a:path w="327660" h="111760">
                <a:moveTo>
                  <a:pt x="168275" y="634"/>
                </a:moveTo>
                <a:lnTo>
                  <a:pt x="158242" y="634"/>
                </a:lnTo>
                <a:lnTo>
                  <a:pt x="158242" y="8762"/>
                </a:lnTo>
                <a:lnTo>
                  <a:pt x="156844" y="12826"/>
                </a:lnTo>
                <a:lnTo>
                  <a:pt x="121793" y="38607"/>
                </a:lnTo>
                <a:lnTo>
                  <a:pt x="114553" y="40512"/>
                </a:lnTo>
                <a:lnTo>
                  <a:pt x="120395" y="46862"/>
                </a:lnTo>
                <a:lnTo>
                  <a:pt x="147193" y="35051"/>
                </a:lnTo>
                <a:lnTo>
                  <a:pt x="151383" y="32130"/>
                </a:lnTo>
                <a:lnTo>
                  <a:pt x="163321" y="17398"/>
                </a:lnTo>
                <a:lnTo>
                  <a:pt x="172581" y="17398"/>
                </a:lnTo>
                <a:lnTo>
                  <a:pt x="169671" y="12826"/>
                </a:lnTo>
                <a:lnTo>
                  <a:pt x="168275" y="8762"/>
                </a:lnTo>
                <a:lnTo>
                  <a:pt x="168275" y="634"/>
                </a:lnTo>
                <a:close/>
              </a:path>
              <a:path w="327660" h="111760">
                <a:moveTo>
                  <a:pt x="172581" y="17398"/>
                </a:moveTo>
                <a:lnTo>
                  <a:pt x="163321" y="17398"/>
                </a:lnTo>
                <a:lnTo>
                  <a:pt x="163956" y="19684"/>
                </a:lnTo>
                <a:lnTo>
                  <a:pt x="179324" y="35051"/>
                </a:lnTo>
                <a:lnTo>
                  <a:pt x="183769" y="38353"/>
                </a:lnTo>
                <a:lnTo>
                  <a:pt x="206120" y="46862"/>
                </a:lnTo>
                <a:lnTo>
                  <a:pt x="211962" y="40512"/>
                </a:lnTo>
                <a:lnTo>
                  <a:pt x="208914" y="39877"/>
                </a:lnTo>
                <a:lnTo>
                  <a:pt x="204724" y="38607"/>
                </a:lnTo>
                <a:lnTo>
                  <a:pt x="194056" y="34797"/>
                </a:lnTo>
                <a:lnTo>
                  <a:pt x="188849" y="32130"/>
                </a:lnTo>
                <a:lnTo>
                  <a:pt x="178815" y="25145"/>
                </a:lnTo>
                <a:lnTo>
                  <a:pt x="175006" y="21208"/>
                </a:lnTo>
                <a:lnTo>
                  <a:pt x="172581" y="17398"/>
                </a:lnTo>
                <a:close/>
              </a:path>
              <a:path w="327660" h="111760">
                <a:moveTo>
                  <a:pt x="327278" y="0"/>
                </a:moveTo>
                <a:lnTo>
                  <a:pt x="317881" y="0"/>
                </a:lnTo>
                <a:lnTo>
                  <a:pt x="317881" y="66039"/>
                </a:lnTo>
                <a:lnTo>
                  <a:pt x="327278" y="66039"/>
                </a:lnTo>
                <a:lnTo>
                  <a:pt x="32727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571369" y="6211570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60">
                <a:moveTo>
                  <a:pt x="14350" y="0"/>
                </a:moveTo>
                <a:lnTo>
                  <a:pt x="0" y="0"/>
                </a:lnTo>
                <a:lnTo>
                  <a:pt x="0" y="12064"/>
                </a:lnTo>
                <a:lnTo>
                  <a:pt x="7874" y="12064"/>
                </a:lnTo>
                <a:lnTo>
                  <a:pt x="7874" y="13461"/>
                </a:lnTo>
                <a:lnTo>
                  <a:pt x="7112" y="14858"/>
                </a:lnTo>
                <a:lnTo>
                  <a:pt x="4318" y="17652"/>
                </a:lnTo>
                <a:lnTo>
                  <a:pt x="2412" y="18541"/>
                </a:lnTo>
                <a:lnTo>
                  <a:pt x="254" y="18795"/>
                </a:lnTo>
                <a:lnTo>
                  <a:pt x="3556" y="22859"/>
                </a:lnTo>
                <a:lnTo>
                  <a:pt x="4699" y="22351"/>
                </a:lnTo>
                <a:lnTo>
                  <a:pt x="5968" y="21716"/>
                </a:lnTo>
                <a:lnTo>
                  <a:pt x="7366" y="20954"/>
                </a:lnTo>
                <a:lnTo>
                  <a:pt x="8762" y="20319"/>
                </a:lnTo>
                <a:lnTo>
                  <a:pt x="13588" y="13207"/>
                </a:lnTo>
                <a:lnTo>
                  <a:pt x="14097" y="11556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653410" y="6117971"/>
            <a:ext cx="330200" cy="111760"/>
          </a:xfrm>
          <a:custGeom>
            <a:avLst/>
            <a:gdLst/>
            <a:ahLst/>
            <a:cxnLst/>
            <a:rect l="l" t="t" r="r" b="b"/>
            <a:pathLst>
              <a:path w="330200" h="111760">
                <a:moveTo>
                  <a:pt x="329438" y="73532"/>
                </a:moveTo>
                <a:lnTo>
                  <a:pt x="248538" y="73532"/>
                </a:lnTo>
                <a:lnTo>
                  <a:pt x="248538" y="81279"/>
                </a:lnTo>
                <a:lnTo>
                  <a:pt x="320039" y="81279"/>
                </a:lnTo>
                <a:lnTo>
                  <a:pt x="320039" y="111251"/>
                </a:lnTo>
                <a:lnTo>
                  <a:pt x="329438" y="111251"/>
                </a:lnTo>
                <a:lnTo>
                  <a:pt x="329438" y="73532"/>
                </a:lnTo>
                <a:close/>
              </a:path>
              <a:path w="330200" h="111760">
                <a:moveTo>
                  <a:pt x="206247" y="66928"/>
                </a:moveTo>
                <a:lnTo>
                  <a:pt x="125221" y="66928"/>
                </a:lnTo>
                <a:lnTo>
                  <a:pt x="125221" y="74167"/>
                </a:lnTo>
                <a:lnTo>
                  <a:pt x="196087" y="74167"/>
                </a:lnTo>
                <a:lnTo>
                  <a:pt x="196087" y="84581"/>
                </a:lnTo>
                <a:lnTo>
                  <a:pt x="125221" y="84581"/>
                </a:lnTo>
                <a:lnTo>
                  <a:pt x="125221" y="109981"/>
                </a:lnTo>
                <a:lnTo>
                  <a:pt x="208914" y="109981"/>
                </a:lnTo>
                <a:lnTo>
                  <a:pt x="208914" y="102361"/>
                </a:lnTo>
                <a:lnTo>
                  <a:pt x="135255" y="102361"/>
                </a:lnTo>
                <a:lnTo>
                  <a:pt x="135255" y="91947"/>
                </a:lnTo>
                <a:lnTo>
                  <a:pt x="206247" y="91947"/>
                </a:lnTo>
                <a:lnTo>
                  <a:pt x="206247" y="66928"/>
                </a:lnTo>
                <a:close/>
              </a:path>
              <a:path w="330200" h="111760">
                <a:moveTo>
                  <a:pt x="170561" y="54736"/>
                </a:moveTo>
                <a:lnTo>
                  <a:pt x="160781" y="54736"/>
                </a:lnTo>
                <a:lnTo>
                  <a:pt x="160781" y="66928"/>
                </a:lnTo>
                <a:lnTo>
                  <a:pt x="170561" y="66928"/>
                </a:lnTo>
                <a:lnTo>
                  <a:pt x="170561" y="54736"/>
                </a:lnTo>
                <a:close/>
              </a:path>
              <a:path w="330200" h="111760">
                <a:moveTo>
                  <a:pt x="221361" y="47116"/>
                </a:moveTo>
                <a:lnTo>
                  <a:pt x="109981" y="47116"/>
                </a:lnTo>
                <a:lnTo>
                  <a:pt x="109981" y="54736"/>
                </a:lnTo>
                <a:lnTo>
                  <a:pt x="221361" y="54736"/>
                </a:lnTo>
                <a:lnTo>
                  <a:pt x="221361" y="47116"/>
                </a:lnTo>
                <a:close/>
              </a:path>
              <a:path w="330200" h="111760">
                <a:moveTo>
                  <a:pt x="59308" y="13207"/>
                </a:moveTo>
                <a:lnTo>
                  <a:pt x="6731" y="13207"/>
                </a:lnTo>
                <a:lnTo>
                  <a:pt x="6731" y="20954"/>
                </a:lnTo>
                <a:lnTo>
                  <a:pt x="48640" y="20954"/>
                </a:lnTo>
                <a:lnTo>
                  <a:pt x="48006" y="25653"/>
                </a:lnTo>
                <a:lnTo>
                  <a:pt x="28956" y="64896"/>
                </a:lnTo>
                <a:lnTo>
                  <a:pt x="0" y="85724"/>
                </a:lnTo>
                <a:lnTo>
                  <a:pt x="7238" y="91439"/>
                </a:lnTo>
                <a:lnTo>
                  <a:pt x="42163" y="61721"/>
                </a:lnTo>
                <a:lnTo>
                  <a:pt x="58800" y="20319"/>
                </a:lnTo>
                <a:lnTo>
                  <a:pt x="59308" y="13207"/>
                </a:lnTo>
                <a:close/>
              </a:path>
              <a:path w="330200" h="111760">
                <a:moveTo>
                  <a:pt x="271652" y="15239"/>
                </a:moveTo>
                <a:lnTo>
                  <a:pt x="261619" y="15239"/>
                </a:lnTo>
                <a:lnTo>
                  <a:pt x="261619" y="23367"/>
                </a:lnTo>
                <a:lnTo>
                  <a:pt x="260731" y="27939"/>
                </a:lnTo>
                <a:lnTo>
                  <a:pt x="258699" y="32257"/>
                </a:lnTo>
                <a:lnTo>
                  <a:pt x="256794" y="36448"/>
                </a:lnTo>
                <a:lnTo>
                  <a:pt x="254507" y="39877"/>
                </a:lnTo>
                <a:lnTo>
                  <a:pt x="251713" y="42544"/>
                </a:lnTo>
                <a:lnTo>
                  <a:pt x="248284" y="46227"/>
                </a:lnTo>
                <a:lnTo>
                  <a:pt x="244347" y="49275"/>
                </a:lnTo>
                <a:lnTo>
                  <a:pt x="235965" y="54355"/>
                </a:lnTo>
                <a:lnTo>
                  <a:pt x="232282" y="56260"/>
                </a:lnTo>
                <a:lnTo>
                  <a:pt x="229234" y="57657"/>
                </a:lnTo>
                <a:lnTo>
                  <a:pt x="235965" y="64261"/>
                </a:lnTo>
                <a:lnTo>
                  <a:pt x="237870" y="63499"/>
                </a:lnTo>
                <a:lnTo>
                  <a:pt x="247650" y="57911"/>
                </a:lnTo>
                <a:lnTo>
                  <a:pt x="251078" y="55244"/>
                </a:lnTo>
                <a:lnTo>
                  <a:pt x="254381" y="52196"/>
                </a:lnTo>
                <a:lnTo>
                  <a:pt x="257428" y="49529"/>
                </a:lnTo>
                <a:lnTo>
                  <a:pt x="259841" y="46862"/>
                </a:lnTo>
                <a:lnTo>
                  <a:pt x="261874" y="44195"/>
                </a:lnTo>
                <a:lnTo>
                  <a:pt x="263906" y="41655"/>
                </a:lnTo>
                <a:lnTo>
                  <a:pt x="265430" y="38988"/>
                </a:lnTo>
                <a:lnTo>
                  <a:pt x="266572" y="36321"/>
                </a:lnTo>
                <a:lnTo>
                  <a:pt x="276817" y="36321"/>
                </a:lnTo>
                <a:lnTo>
                  <a:pt x="276225" y="35432"/>
                </a:lnTo>
                <a:lnTo>
                  <a:pt x="274319" y="31622"/>
                </a:lnTo>
                <a:lnTo>
                  <a:pt x="272541" y="27812"/>
                </a:lnTo>
                <a:lnTo>
                  <a:pt x="271652" y="23367"/>
                </a:lnTo>
                <a:lnTo>
                  <a:pt x="271652" y="15239"/>
                </a:lnTo>
                <a:close/>
              </a:path>
              <a:path w="330200" h="111760">
                <a:moveTo>
                  <a:pt x="276817" y="36321"/>
                </a:moveTo>
                <a:lnTo>
                  <a:pt x="266572" y="36321"/>
                </a:lnTo>
                <a:lnTo>
                  <a:pt x="267969" y="38988"/>
                </a:lnTo>
                <a:lnTo>
                  <a:pt x="278002" y="50545"/>
                </a:lnTo>
                <a:lnTo>
                  <a:pt x="281431" y="53720"/>
                </a:lnTo>
                <a:lnTo>
                  <a:pt x="285114" y="56133"/>
                </a:lnTo>
                <a:lnTo>
                  <a:pt x="288925" y="57784"/>
                </a:lnTo>
                <a:lnTo>
                  <a:pt x="292734" y="59562"/>
                </a:lnTo>
                <a:lnTo>
                  <a:pt x="295401" y="60705"/>
                </a:lnTo>
                <a:lnTo>
                  <a:pt x="296925" y="61213"/>
                </a:lnTo>
                <a:lnTo>
                  <a:pt x="302640" y="53974"/>
                </a:lnTo>
                <a:lnTo>
                  <a:pt x="300481" y="53339"/>
                </a:lnTo>
                <a:lnTo>
                  <a:pt x="297306" y="51942"/>
                </a:lnTo>
                <a:lnTo>
                  <a:pt x="292988" y="49783"/>
                </a:lnTo>
                <a:lnTo>
                  <a:pt x="288544" y="47624"/>
                </a:lnTo>
                <a:lnTo>
                  <a:pt x="284733" y="44957"/>
                </a:lnTo>
                <a:lnTo>
                  <a:pt x="281558" y="41782"/>
                </a:lnTo>
                <a:lnTo>
                  <a:pt x="278511" y="38861"/>
                </a:lnTo>
                <a:lnTo>
                  <a:pt x="276817" y="36321"/>
                </a:lnTo>
                <a:close/>
              </a:path>
              <a:path w="330200" h="111760">
                <a:moveTo>
                  <a:pt x="296799" y="7492"/>
                </a:moveTo>
                <a:lnTo>
                  <a:pt x="236600" y="7492"/>
                </a:lnTo>
                <a:lnTo>
                  <a:pt x="236600" y="15239"/>
                </a:lnTo>
                <a:lnTo>
                  <a:pt x="296799" y="15239"/>
                </a:lnTo>
                <a:lnTo>
                  <a:pt x="296799" y="7492"/>
                </a:lnTo>
                <a:close/>
              </a:path>
              <a:path w="330200" h="111760">
                <a:moveTo>
                  <a:pt x="170687" y="253"/>
                </a:moveTo>
                <a:lnTo>
                  <a:pt x="160655" y="253"/>
                </a:lnTo>
                <a:lnTo>
                  <a:pt x="160655" y="7111"/>
                </a:lnTo>
                <a:lnTo>
                  <a:pt x="159257" y="10413"/>
                </a:lnTo>
                <a:lnTo>
                  <a:pt x="156463" y="13715"/>
                </a:lnTo>
                <a:lnTo>
                  <a:pt x="153669" y="17144"/>
                </a:lnTo>
                <a:lnTo>
                  <a:pt x="149987" y="20192"/>
                </a:lnTo>
                <a:lnTo>
                  <a:pt x="145541" y="22859"/>
                </a:lnTo>
                <a:lnTo>
                  <a:pt x="140588" y="25907"/>
                </a:lnTo>
                <a:lnTo>
                  <a:pt x="135127" y="28320"/>
                </a:lnTo>
                <a:lnTo>
                  <a:pt x="129412" y="30225"/>
                </a:lnTo>
                <a:lnTo>
                  <a:pt x="123570" y="32003"/>
                </a:lnTo>
                <a:lnTo>
                  <a:pt x="119506" y="33146"/>
                </a:lnTo>
                <a:lnTo>
                  <a:pt x="117347" y="33400"/>
                </a:lnTo>
                <a:lnTo>
                  <a:pt x="122936" y="40004"/>
                </a:lnTo>
                <a:lnTo>
                  <a:pt x="163321" y="19049"/>
                </a:lnTo>
                <a:lnTo>
                  <a:pt x="165734" y="14731"/>
                </a:lnTo>
                <a:lnTo>
                  <a:pt x="175669" y="14731"/>
                </a:lnTo>
                <a:lnTo>
                  <a:pt x="174878" y="13715"/>
                </a:lnTo>
                <a:lnTo>
                  <a:pt x="172084" y="10413"/>
                </a:lnTo>
                <a:lnTo>
                  <a:pt x="170687" y="7111"/>
                </a:lnTo>
                <a:lnTo>
                  <a:pt x="170687" y="253"/>
                </a:lnTo>
                <a:close/>
              </a:path>
              <a:path w="330200" h="111760">
                <a:moveTo>
                  <a:pt x="175669" y="14731"/>
                </a:moveTo>
                <a:lnTo>
                  <a:pt x="165734" y="14731"/>
                </a:lnTo>
                <a:lnTo>
                  <a:pt x="166243" y="16636"/>
                </a:lnTo>
                <a:lnTo>
                  <a:pt x="201802" y="38480"/>
                </a:lnTo>
                <a:lnTo>
                  <a:pt x="208280" y="40004"/>
                </a:lnTo>
                <a:lnTo>
                  <a:pt x="213994" y="33400"/>
                </a:lnTo>
                <a:lnTo>
                  <a:pt x="211836" y="33146"/>
                </a:lnTo>
                <a:lnTo>
                  <a:pt x="201930" y="30225"/>
                </a:lnTo>
                <a:lnTo>
                  <a:pt x="196087" y="28320"/>
                </a:lnTo>
                <a:lnTo>
                  <a:pt x="190626" y="25907"/>
                </a:lnTo>
                <a:lnTo>
                  <a:pt x="185674" y="22859"/>
                </a:lnTo>
                <a:lnTo>
                  <a:pt x="181228" y="20192"/>
                </a:lnTo>
                <a:lnTo>
                  <a:pt x="177545" y="17144"/>
                </a:lnTo>
                <a:lnTo>
                  <a:pt x="175669" y="14731"/>
                </a:lnTo>
                <a:close/>
              </a:path>
              <a:path w="330200" h="111760">
                <a:moveTo>
                  <a:pt x="329691" y="0"/>
                </a:moveTo>
                <a:lnTo>
                  <a:pt x="320294" y="0"/>
                </a:lnTo>
                <a:lnTo>
                  <a:pt x="320294" y="66039"/>
                </a:lnTo>
                <a:lnTo>
                  <a:pt x="329691" y="66039"/>
                </a:lnTo>
                <a:lnTo>
                  <a:pt x="329691" y="0"/>
                </a:lnTo>
                <a:close/>
              </a:path>
              <a:path w="330200" h="111760">
                <a:moveTo>
                  <a:pt x="96138" y="0"/>
                </a:moveTo>
                <a:lnTo>
                  <a:pt x="86613" y="0"/>
                </a:lnTo>
                <a:lnTo>
                  <a:pt x="86613" y="111251"/>
                </a:lnTo>
                <a:lnTo>
                  <a:pt x="96138" y="111251"/>
                </a:lnTo>
                <a:lnTo>
                  <a:pt x="9613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045332" y="6117971"/>
            <a:ext cx="334010" cy="113664"/>
          </a:xfrm>
          <a:custGeom>
            <a:avLst/>
            <a:gdLst/>
            <a:ahLst/>
            <a:cxnLst/>
            <a:rect l="l" t="t" r="r" b="b"/>
            <a:pathLst>
              <a:path w="334010" h="113664">
                <a:moveTo>
                  <a:pt x="55753" y="69341"/>
                </a:moveTo>
                <a:lnTo>
                  <a:pt x="16510" y="79755"/>
                </a:lnTo>
                <a:lnTo>
                  <a:pt x="12827" y="85089"/>
                </a:lnTo>
                <a:lnTo>
                  <a:pt x="12827" y="97916"/>
                </a:lnTo>
                <a:lnTo>
                  <a:pt x="55753" y="113537"/>
                </a:lnTo>
                <a:lnTo>
                  <a:pt x="65464" y="113155"/>
                </a:lnTo>
                <a:lnTo>
                  <a:pt x="74009" y="111998"/>
                </a:lnTo>
                <a:lnTo>
                  <a:pt x="81363" y="110055"/>
                </a:lnTo>
                <a:lnTo>
                  <a:pt x="87503" y="107314"/>
                </a:lnTo>
                <a:lnTo>
                  <a:pt x="90265" y="105790"/>
                </a:lnTo>
                <a:lnTo>
                  <a:pt x="45974" y="105790"/>
                </a:lnTo>
                <a:lnTo>
                  <a:pt x="38100" y="104520"/>
                </a:lnTo>
                <a:lnTo>
                  <a:pt x="26035" y="99440"/>
                </a:lnTo>
                <a:lnTo>
                  <a:pt x="23218" y="96011"/>
                </a:lnTo>
                <a:lnTo>
                  <a:pt x="23114" y="86867"/>
                </a:lnTo>
                <a:lnTo>
                  <a:pt x="26035" y="83311"/>
                </a:lnTo>
                <a:lnTo>
                  <a:pt x="32131" y="80644"/>
                </a:lnTo>
                <a:lnTo>
                  <a:pt x="38100" y="78104"/>
                </a:lnTo>
                <a:lnTo>
                  <a:pt x="45974" y="76834"/>
                </a:lnTo>
                <a:lnTo>
                  <a:pt x="89735" y="76834"/>
                </a:lnTo>
                <a:lnTo>
                  <a:pt x="87503" y="75564"/>
                </a:lnTo>
                <a:lnTo>
                  <a:pt x="81363" y="72878"/>
                </a:lnTo>
                <a:lnTo>
                  <a:pt x="74009" y="70929"/>
                </a:lnTo>
                <a:lnTo>
                  <a:pt x="65464" y="69742"/>
                </a:lnTo>
                <a:lnTo>
                  <a:pt x="55753" y="69341"/>
                </a:lnTo>
                <a:close/>
              </a:path>
              <a:path w="334010" h="113664">
                <a:moveTo>
                  <a:pt x="89735" y="76834"/>
                </a:moveTo>
                <a:lnTo>
                  <a:pt x="65278" y="76834"/>
                </a:lnTo>
                <a:lnTo>
                  <a:pt x="73152" y="78104"/>
                </a:lnTo>
                <a:lnTo>
                  <a:pt x="79248" y="80644"/>
                </a:lnTo>
                <a:lnTo>
                  <a:pt x="85343" y="83311"/>
                </a:lnTo>
                <a:lnTo>
                  <a:pt x="88265" y="86867"/>
                </a:lnTo>
                <a:lnTo>
                  <a:pt x="88265" y="96011"/>
                </a:lnTo>
                <a:lnTo>
                  <a:pt x="85343" y="99440"/>
                </a:lnTo>
                <a:lnTo>
                  <a:pt x="73152" y="104520"/>
                </a:lnTo>
                <a:lnTo>
                  <a:pt x="65278" y="105790"/>
                </a:lnTo>
                <a:lnTo>
                  <a:pt x="90265" y="105790"/>
                </a:lnTo>
                <a:lnTo>
                  <a:pt x="94868" y="103250"/>
                </a:lnTo>
                <a:lnTo>
                  <a:pt x="98552" y="97916"/>
                </a:lnTo>
                <a:lnTo>
                  <a:pt x="98552" y="85089"/>
                </a:lnTo>
                <a:lnTo>
                  <a:pt x="94868" y="79755"/>
                </a:lnTo>
                <a:lnTo>
                  <a:pt x="89735" y="76834"/>
                </a:lnTo>
                <a:close/>
              </a:path>
              <a:path w="334010" h="113664">
                <a:moveTo>
                  <a:pt x="111379" y="52958"/>
                </a:moveTo>
                <a:lnTo>
                  <a:pt x="0" y="52958"/>
                </a:lnTo>
                <a:lnTo>
                  <a:pt x="0" y="60832"/>
                </a:lnTo>
                <a:lnTo>
                  <a:pt x="111379" y="60832"/>
                </a:lnTo>
                <a:lnTo>
                  <a:pt x="111379" y="52958"/>
                </a:lnTo>
                <a:close/>
              </a:path>
              <a:path w="334010" h="113664">
                <a:moveTo>
                  <a:pt x="196087" y="53339"/>
                </a:moveTo>
                <a:lnTo>
                  <a:pt x="186817" y="53339"/>
                </a:lnTo>
                <a:lnTo>
                  <a:pt x="186817" y="106171"/>
                </a:lnTo>
                <a:lnTo>
                  <a:pt x="196087" y="106171"/>
                </a:lnTo>
                <a:lnTo>
                  <a:pt x="196087" y="53339"/>
                </a:lnTo>
                <a:close/>
              </a:path>
              <a:path w="334010" h="113664">
                <a:moveTo>
                  <a:pt x="153289" y="10667"/>
                </a:moveTo>
                <a:lnTo>
                  <a:pt x="139192" y="10667"/>
                </a:lnTo>
                <a:lnTo>
                  <a:pt x="133096" y="14350"/>
                </a:lnTo>
                <a:lnTo>
                  <a:pt x="121031" y="51180"/>
                </a:lnTo>
                <a:lnTo>
                  <a:pt x="121483" y="60035"/>
                </a:lnTo>
                <a:lnTo>
                  <a:pt x="139192" y="91566"/>
                </a:lnTo>
                <a:lnTo>
                  <a:pt x="153669" y="91566"/>
                </a:lnTo>
                <a:lnTo>
                  <a:pt x="159639" y="88137"/>
                </a:lnTo>
                <a:lnTo>
                  <a:pt x="163185" y="83057"/>
                </a:lnTo>
                <a:lnTo>
                  <a:pt x="141605" y="83057"/>
                </a:lnTo>
                <a:lnTo>
                  <a:pt x="137668" y="80009"/>
                </a:lnTo>
                <a:lnTo>
                  <a:pt x="132123" y="67913"/>
                </a:lnTo>
                <a:lnTo>
                  <a:pt x="132056" y="67690"/>
                </a:lnTo>
                <a:lnTo>
                  <a:pt x="130683" y="60197"/>
                </a:lnTo>
                <a:lnTo>
                  <a:pt x="130683" y="42036"/>
                </a:lnTo>
                <a:lnTo>
                  <a:pt x="132080" y="34416"/>
                </a:lnTo>
                <a:lnTo>
                  <a:pt x="134874" y="28320"/>
                </a:lnTo>
                <a:lnTo>
                  <a:pt x="137668" y="22097"/>
                </a:lnTo>
                <a:lnTo>
                  <a:pt x="141605" y="19049"/>
                </a:lnTo>
                <a:lnTo>
                  <a:pt x="163004" y="19049"/>
                </a:lnTo>
                <a:lnTo>
                  <a:pt x="159004" y="13715"/>
                </a:lnTo>
                <a:lnTo>
                  <a:pt x="153289" y="10667"/>
                </a:lnTo>
                <a:close/>
              </a:path>
              <a:path w="334010" h="113664">
                <a:moveTo>
                  <a:pt x="163004" y="19049"/>
                </a:moveTo>
                <a:lnTo>
                  <a:pt x="151511" y="19049"/>
                </a:lnTo>
                <a:lnTo>
                  <a:pt x="155321" y="22097"/>
                </a:lnTo>
                <a:lnTo>
                  <a:pt x="158115" y="28320"/>
                </a:lnTo>
                <a:lnTo>
                  <a:pt x="161036" y="34416"/>
                </a:lnTo>
                <a:lnTo>
                  <a:pt x="162433" y="42036"/>
                </a:lnTo>
                <a:lnTo>
                  <a:pt x="162409" y="60197"/>
                </a:lnTo>
                <a:lnTo>
                  <a:pt x="161036" y="67690"/>
                </a:lnTo>
                <a:lnTo>
                  <a:pt x="158115" y="73786"/>
                </a:lnTo>
                <a:lnTo>
                  <a:pt x="155321" y="80009"/>
                </a:lnTo>
                <a:lnTo>
                  <a:pt x="151511" y="83057"/>
                </a:lnTo>
                <a:lnTo>
                  <a:pt x="163185" y="83057"/>
                </a:lnTo>
                <a:lnTo>
                  <a:pt x="171958" y="53720"/>
                </a:lnTo>
                <a:lnTo>
                  <a:pt x="171958" y="53339"/>
                </a:lnTo>
                <a:lnTo>
                  <a:pt x="196087" y="53339"/>
                </a:lnTo>
                <a:lnTo>
                  <a:pt x="196087" y="44830"/>
                </a:lnTo>
                <a:lnTo>
                  <a:pt x="171704" y="44830"/>
                </a:lnTo>
                <a:lnTo>
                  <a:pt x="170755" y="37278"/>
                </a:lnTo>
                <a:lnTo>
                  <a:pt x="169068" y="30606"/>
                </a:lnTo>
                <a:lnTo>
                  <a:pt x="166667" y="24792"/>
                </a:lnTo>
                <a:lnTo>
                  <a:pt x="163575" y="19811"/>
                </a:lnTo>
                <a:lnTo>
                  <a:pt x="163004" y="19049"/>
                </a:lnTo>
                <a:close/>
              </a:path>
              <a:path w="334010" h="113664">
                <a:moveTo>
                  <a:pt x="196087" y="2412"/>
                </a:moveTo>
                <a:lnTo>
                  <a:pt x="186817" y="2412"/>
                </a:lnTo>
                <a:lnTo>
                  <a:pt x="186817" y="44830"/>
                </a:lnTo>
                <a:lnTo>
                  <a:pt x="196087" y="44830"/>
                </a:lnTo>
                <a:lnTo>
                  <a:pt x="196087" y="2412"/>
                </a:lnTo>
                <a:close/>
              </a:path>
              <a:path w="334010" h="113664">
                <a:moveTo>
                  <a:pt x="334009" y="0"/>
                </a:moveTo>
                <a:lnTo>
                  <a:pt x="324484" y="0"/>
                </a:lnTo>
                <a:lnTo>
                  <a:pt x="324484" y="38734"/>
                </a:lnTo>
                <a:lnTo>
                  <a:pt x="296799" y="38734"/>
                </a:lnTo>
                <a:lnTo>
                  <a:pt x="296799" y="46735"/>
                </a:lnTo>
                <a:lnTo>
                  <a:pt x="324484" y="46735"/>
                </a:lnTo>
                <a:lnTo>
                  <a:pt x="324484" y="111251"/>
                </a:lnTo>
                <a:lnTo>
                  <a:pt x="334009" y="111251"/>
                </a:lnTo>
                <a:lnTo>
                  <a:pt x="334009" y="0"/>
                </a:lnTo>
                <a:close/>
              </a:path>
              <a:path w="334010" h="113664">
                <a:moveTo>
                  <a:pt x="277114" y="6476"/>
                </a:moveTo>
                <a:lnTo>
                  <a:pt x="267334" y="6476"/>
                </a:lnTo>
                <a:lnTo>
                  <a:pt x="267334" y="32003"/>
                </a:lnTo>
                <a:lnTo>
                  <a:pt x="266572" y="38226"/>
                </a:lnTo>
                <a:lnTo>
                  <a:pt x="264921" y="44576"/>
                </a:lnTo>
                <a:lnTo>
                  <a:pt x="263397" y="50926"/>
                </a:lnTo>
                <a:lnTo>
                  <a:pt x="260857" y="56641"/>
                </a:lnTo>
                <a:lnTo>
                  <a:pt x="232918" y="85089"/>
                </a:lnTo>
                <a:lnTo>
                  <a:pt x="240538" y="91439"/>
                </a:lnTo>
                <a:lnTo>
                  <a:pt x="243458" y="89407"/>
                </a:lnTo>
                <a:lnTo>
                  <a:pt x="246761" y="86994"/>
                </a:lnTo>
                <a:lnTo>
                  <a:pt x="250317" y="83819"/>
                </a:lnTo>
                <a:lnTo>
                  <a:pt x="253872" y="80771"/>
                </a:lnTo>
                <a:lnTo>
                  <a:pt x="257175" y="77469"/>
                </a:lnTo>
                <a:lnTo>
                  <a:pt x="259969" y="73786"/>
                </a:lnTo>
                <a:lnTo>
                  <a:pt x="263779" y="69087"/>
                </a:lnTo>
                <a:lnTo>
                  <a:pt x="266572" y="64769"/>
                </a:lnTo>
                <a:lnTo>
                  <a:pt x="270382" y="56895"/>
                </a:lnTo>
                <a:lnTo>
                  <a:pt x="271653" y="53847"/>
                </a:lnTo>
                <a:lnTo>
                  <a:pt x="272288" y="51434"/>
                </a:lnTo>
                <a:lnTo>
                  <a:pt x="281597" y="51434"/>
                </a:lnTo>
                <a:lnTo>
                  <a:pt x="281051" y="50291"/>
                </a:lnTo>
                <a:lnTo>
                  <a:pt x="279527" y="44195"/>
                </a:lnTo>
                <a:lnTo>
                  <a:pt x="277876" y="38099"/>
                </a:lnTo>
                <a:lnTo>
                  <a:pt x="277114" y="32003"/>
                </a:lnTo>
                <a:lnTo>
                  <a:pt x="277114" y="6476"/>
                </a:lnTo>
                <a:close/>
              </a:path>
              <a:path w="334010" h="113664">
                <a:moveTo>
                  <a:pt x="281597" y="51434"/>
                </a:moveTo>
                <a:lnTo>
                  <a:pt x="272288" y="51434"/>
                </a:lnTo>
                <a:lnTo>
                  <a:pt x="273050" y="53847"/>
                </a:lnTo>
                <a:lnTo>
                  <a:pt x="298704" y="85343"/>
                </a:lnTo>
                <a:lnTo>
                  <a:pt x="304165" y="89026"/>
                </a:lnTo>
                <a:lnTo>
                  <a:pt x="310769" y="82168"/>
                </a:lnTo>
                <a:lnTo>
                  <a:pt x="307340" y="80263"/>
                </a:lnTo>
                <a:lnTo>
                  <a:pt x="303530" y="77596"/>
                </a:lnTo>
                <a:lnTo>
                  <a:pt x="294767" y="70611"/>
                </a:lnTo>
                <a:lnTo>
                  <a:pt x="290956" y="66420"/>
                </a:lnTo>
                <a:lnTo>
                  <a:pt x="287781" y="61721"/>
                </a:lnTo>
                <a:lnTo>
                  <a:pt x="283844" y="56133"/>
                </a:lnTo>
                <a:lnTo>
                  <a:pt x="281597" y="51434"/>
                </a:lnTo>
                <a:close/>
              </a:path>
              <a:path w="334010" h="113664">
                <a:moveTo>
                  <a:pt x="96266" y="4190"/>
                </a:moveTo>
                <a:lnTo>
                  <a:pt x="15240" y="4190"/>
                </a:lnTo>
                <a:lnTo>
                  <a:pt x="15240" y="41401"/>
                </a:lnTo>
                <a:lnTo>
                  <a:pt x="97536" y="41401"/>
                </a:lnTo>
                <a:lnTo>
                  <a:pt x="97536" y="33527"/>
                </a:lnTo>
                <a:lnTo>
                  <a:pt x="24637" y="33527"/>
                </a:lnTo>
                <a:lnTo>
                  <a:pt x="24637" y="12064"/>
                </a:lnTo>
                <a:lnTo>
                  <a:pt x="96266" y="12064"/>
                </a:lnTo>
                <a:lnTo>
                  <a:pt x="96266" y="4190"/>
                </a:lnTo>
                <a:close/>
              </a:path>
              <a:path w="334010" h="113664">
                <a:moveTo>
                  <a:pt x="218440" y="0"/>
                </a:moveTo>
                <a:lnTo>
                  <a:pt x="209169" y="0"/>
                </a:lnTo>
                <a:lnTo>
                  <a:pt x="209169" y="111251"/>
                </a:lnTo>
                <a:lnTo>
                  <a:pt x="218440" y="111251"/>
                </a:lnTo>
                <a:lnTo>
                  <a:pt x="21844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449192" y="6117971"/>
            <a:ext cx="209296" cy="11328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721989" y="6117971"/>
            <a:ext cx="1594865" cy="11125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382514" y="6117971"/>
            <a:ext cx="218312" cy="10871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664453" y="6117971"/>
            <a:ext cx="333375" cy="111760"/>
          </a:xfrm>
          <a:custGeom>
            <a:avLst/>
            <a:gdLst/>
            <a:ahLst/>
            <a:cxnLst/>
            <a:rect l="l" t="t" r="r" b="b"/>
            <a:pathLst>
              <a:path w="333375" h="111760">
                <a:moveTo>
                  <a:pt x="138049" y="78358"/>
                </a:moveTo>
                <a:lnTo>
                  <a:pt x="128650" y="78358"/>
                </a:lnTo>
                <a:lnTo>
                  <a:pt x="128650" y="108711"/>
                </a:lnTo>
                <a:lnTo>
                  <a:pt x="213360" y="108711"/>
                </a:lnTo>
                <a:lnTo>
                  <a:pt x="213360" y="100837"/>
                </a:lnTo>
                <a:lnTo>
                  <a:pt x="138049" y="100837"/>
                </a:lnTo>
                <a:lnTo>
                  <a:pt x="138049" y="78358"/>
                </a:lnTo>
                <a:close/>
              </a:path>
              <a:path w="333375" h="111760">
                <a:moveTo>
                  <a:pt x="175387" y="66166"/>
                </a:moveTo>
                <a:lnTo>
                  <a:pt x="165988" y="66166"/>
                </a:lnTo>
                <a:lnTo>
                  <a:pt x="165988" y="91058"/>
                </a:lnTo>
                <a:lnTo>
                  <a:pt x="175387" y="91058"/>
                </a:lnTo>
                <a:lnTo>
                  <a:pt x="175387" y="66166"/>
                </a:lnTo>
                <a:close/>
              </a:path>
              <a:path w="333375" h="111760">
                <a:moveTo>
                  <a:pt x="224790" y="58419"/>
                </a:moveTo>
                <a:lnTo>
                  <a:pt x="113411" y="58419"/>
                </a:lnTo>
                <a:lnTo>
                  <a:pt x="113411" y="66166"/>
                </a:lnTo>
                <a:lnTo>
                  <a:pt x="224790" y="66166"/>
                </a:lnTo>
                <a:lnTo>
                  <a:pt x="224790" y="58419"/>
                </a:lnTo>
                <a:close/>
              </a:path>
              <a:path w="333375" h="111760">
                <a:moveTo>
                  <a:pt x="32131" y="73913"/>
                </a:moveTo>
                <a:lnTo>
                  <a:pt x="22606" y="73913"/>
                </a:lnTo>
                <a:lnTo>
                  <a:pt x="22606" y="108711"/>
                </a:lnTo>
                <a:lnTo>
                  <a:pt x="104012" y="108711"/>
                </a:lnTo>
                <a:lnTo>
                  <a:pt x="104012" y="100964"/>
                </a:lnTo>
                <a:lnTo>
                  <a:pt x="32131" y="100964"/>
                </a:lnTo>
                <a:lnTo>
                  <a:pt x="32131" y="73913"/>
                </a:lnTo>
                <a:close/>
              </a:path>
              <a:path w="333375" h="111760">
                <a:moveTo>
                  <a:pt x="101092" y="0"/>
                </a:moveTo>
                <a:lnTo>
                  <a:pt x="91694" y="0"/>
                </a:lnTo>
                <a:lnTo>
                  <a:pt x="91694" y="27558"/>
                </a:lnTo>
                <a:lnTo>
                  <a:pt x="65912" y="27558"/>
                </a:lnTo>
                <a:lnTo>
                  <a:pt x="65912" y="35559"/>
                </a:lnTo>
                <a:lnTo>
                  <a:pt x="91694" y="35559"/>
                </a:lnTo>
                <a:lnTo>
                  <a:pt x="91694" y="80771"/>
                </a:lnTo>
                <a:lnTo>
                  <a:pt x="101092" y="80771"/>
                </a:lnTo>
                <a:lnTo>
                  <a:pt x="101092" y="0"/>
                </a:lnTo>
                <a:close/>
              </a:path>
              <a:path w="333375" h="111760">
                <a:moveTo>
                  <a:pt x="42418" y="15239"/>
                </a:moveTo>
                <a:lnTo>
                  <a:pt x="32512" y="15239"/>
                </a:lnTo>
                <a:lnTo>
                  <a:pt x="32512" y="23113"/>
                </a:lnTo>
                <a:lnTo>
                  <a:pt x="31623" y="27939"/>
                </a:lnTo>
                <a:lnTo>
                  <a:pt x="10795" y="53847"/>
                </a:lnTo>
                <a:lnTo>
                  <a:pt x="6858" y="56387"/>
                </a:lnTo>
                <a:lnTo>
                  <a:pt x="3175" y="58419"/>
                </a:lnTo>
                <a:lnTo>
                  <a:pt x="0" y="60070"/>
                </a:lnTo>
                <a:lnTo>
                  <a:pt x="7112" y="66928"/>
                </a:lnTo>
                <a:lnTo>
                  <a:pt x="36703" y="39877"/>
                </a:lnTo>
                <a:lnTo>
                  <a:pt x="37337" y="37464"/>
                </a:lnTo>
                <a:lnTo>
                  <a:pt x="47869" y="37464"/>
                </a:lnTo>
                <a:lnTo>
                  <a:pt x="46482" y="35178"/>
                </a:lnTo>
                <a:lnTo>
                  <a:pt x="44831" y="31241"/>
                </a:lnTo>
                <a:lnTo>
                  <a:pt x="43180" y="27177"/>
                </a:lnTo>
                <a:lnTo>
                  <a:pt x="42462" y="23113"/>
                </a:lnTo>
                <a:lnTo>
                  <a:pt x="42418" y="15239"/>
                </a:lnTo>
                <a:close/>
              </a:path>
              <a:path w="333375" h="111760">
                <a:moveTo>
                  <a:pt x="47869" y="37464"/>
                </a:moveTo>
                <a:lnTo>
                  <a:pt x="37337" y="37464"/>
                </a:lnTo>
                <a:lnTo>
                  <a:pt x="38481" y="39877"/>
                </a:lnTo>
                <a:lnTo>
                  <a:pt x="66675" y="64007"/>
                </a:lnTo>
                <a:lnTo>
                  <a:pt x="72262" y="56514"/>
                </a:lnTo>
                <a:lnTo>
                  <a:pt x="69469" y="55244"/>
                </a:lnTo>
                <a:lnTo>
                  <a:pt x="66040" y="53466"/>
                </a:lnTo>
                <a:lnTo>
                  <a:pt x="57912" y="48386"/>
                </a:lnTo>
                <a:lnTo>
                  <a:pt x="54356" y="45338"/>
                </a:lnTo>
                <a:lnTo>
                  <a:pt x="48641" y="38734"/>
                </a:lnTo>
                <a:lnTo>
                  <a:pt x="47869" y="37464"/>
                </a:lnTo>
                <a:close/>
              </a:path>
              <a:path w="333375" h="111760">
                <a:moveTo>
                  <a:pt x="67437" y="7492"/>
                </a:moveTo>
                <a:lnTo>
                  <a:pt x="7366" y="7492"/>
                </a:lnTo>
                <a:lnTo>
                  <a:pt x="7366" y="15239"/>
                </a:lnTo>
                <a:lnTo>
                  <a:pt x="67437" y="15239"/>
                </a:lnTo>
                <a:lnTo>
                  <a:pt x="67437" y="7492"/>
                </a:lnTo>
                <a:close/>
              </a:path>
              <a:path w="333375" h="111760">
                <a:moveTo>
                  <a:pt x="332867" y="73532"/>
                </a:moveTo>
                <a:lnTo>
                  <a:pt x="251968" y="73532"/>
                </a:lnTo>
                <a:lnTo>
                  <a:pt x="251968" y="81279"/>
                </a:lnTo>
                <a:lnTo>
                  <a:pt x="323469" y="81279"/>
                </a:lnTo>
                <a:lnTo>
                  <a:pt x="323469" y="111251"/>
                </a:lnTo>
                <a:lnTo>
                  <a:pt x="332867" y="111251"/>
                </a:lnTo>
                <a:lnTo>
                  <a:pt x="332867" y="73532"/>
                </a:lnTo>
                <a:close/>
              </a:path>
              <a:path w="333375" h="111760">
                <a:moveTo>
                  <a:pt x="209676" y="4190"/>
                </a:moveTo>
                <a:lnTo>
                  <a:pt x="128650" y="4190"/>
                </a:lnTo>
                <a:lnTo>
                  <a:pt x="128650" y="44449"/>
                </a:lnTo>
                <a:lnTo>
                  <a:pt x="209676" y="44449"/>
                </a:lnTo>
                <a:lnTo>
                  <a:pt x="209676" y="36575"/>
                </a:lnTo>
                <a:lnTo>
                  <a:pt x="138049" y="36575"/>
                </a:lnTo>
                <a:lnTo>
                  <a:pt x="138049" y="12064"/>
                </a:lnTo>
                <a:lnTo>
                  <a:pt x="209676" y="12064"/>
                </a:lnTo>
                <a:lnTo>
                  <a:pt x="209676" y="4190"/>
                </a:lnTo>
                <a:close/>
              </a:path>
              <a:path w="333375" h="111760">
                <a:moveTo>
                  <a:pt x="209676" y="12064"/>
                </a:moveTo>
                <a:lnTo>
                  <a:pt x="200279" y="12064"/>
                </a:lnTo>
                <a:lnTo>
                  <a:pt x="200279" y="36575"/>
                </a:lnTo>
                <a:lnTo>
                  <a:pt x="209676" y="36575"/>
                </a:lnTo>
                <a:lnTo>
                  <a:pt x="209676" y="12064"/>
                </a:lnTo>
                <a:close/>
              </a:path>
              <a:path w="333375" h="111760">
                <a:moveTo>
                  <a:pt x="275082" y="15239"/>
                </a:moveTo>
                <a:lnTo>
                  <a:pt x="265049" y="15239"/>
                </a:lnTo>
                <a:lnTo>
                  <a:pt x="265049" y="23367"/>
                </a:lnTo>
                <a:lnTo>
                  <a:pt x="264160" y="27939"/>
                </a:lnTo>
                <a:lnTo>
                  <a:pt x="262128" y="32257"/>
                </a:lnTo>
                <a:lnTo>
                  <a:pt x="260223" y="36448"/>
                </a:lnTo>
                <a:lnTo>
                  <a:pt x="257937" y="39877"/>
                </a:lnTo>
                <a:lnTo>
                  <a:pt x="255143" y="42544"/>
                </a:lnTo>
                <a:lnTo>
                  <a:pt x="251713" y="46227"/>
                </a:lnTo>
                <a:lnTo>
                  <a:pt x="247776" y="49275"/>
                </a:lnTo>
                <a:lnTo>
                  <a:pt x="239395" y="54355"/>
                </a:lnTo>
                <a:lnTo>
                  <a:pt x="235712" y="56260"/>
                </a:lnTo>
                <a:lnTo>
                  <a:pt x="232663" y="57657"/>
                </a:lnTo>
                <a:lnTo>
                  <a:pt x="239395" y="64261"/>
                </a:lnTo>
                <a:lnTo>
                  <a:pt x="241300" y="63499"/>
                </a:lnTo>
                <a:lnTo>
                  <a:pt x="251079" y="57911"/>
                </a:lnTo>
                <a:lnTo>
                  <a:pt x="254508" y="55244"/>
                </a:lnTo>
                <a:lnTo>
                  <a:pt x="257810" y="52196"/>
                </a:lnTo>
                <a:lnTo>
                  <a:pt x="260858" y="49529"/>
                </a:lnTo>
                <a:lnTo>
                  <a:pt x="263271" y="46862"/>
                </a:lnTo>
                <a:lnTo>
                  <a:pt x="265303" y="44195"/>
                </a:lnTo>
                <a:lnTo>
                  <a:pt x="267335" y="41655"/>
                </a:lnTo>
                <a:lnTo>
                  <a:pt x="268859" y="38988"/>
                </a:lnTo>
                <a:lnTo>
                  <a:pt x="270001" y="36321"/>
                </a:lnTo>
                <a:lnTo>
                  <a:pt x="280246" y="36321"/>
                </a:lnTo>
                <a:lnTo>
                  <a:pt x="279654" y="35432"/>
                </a:lnTo>
                <a:lnTo>
                  <a:pt x="277749" y="31622"/>
                </a:lnTo>
                <a:lnTo>
                  <a:pt x="275971" y="27812"/>
                </a:lnTo>
                <a:lnTo>
                  <a:pt x="275082" y="23367"/>
                </a:lnTo>
                <a:lnTo>
                  <a:pt x="275082" y="15239"/>
                </a:lnTo>
                <a:close/>
              </a:path>
              <a:path w="333375" h="111760">
                <a:moveTo>
                  <a:pt x="280246" y="36321"/>
                </a:moveTo>
                <a:lnTo>
                  <a:pt x="270001" y="36321"/>
                </a:lnTo>
                <a:lnTo>
                  <a:pt x="271399" y="38988"/>
                </a:lnTo>
                <a:lnTo>
                  <a:pt x="281432" y="50545"/>
                </a:lnTo>
                <a:lnTo>
                  <a:pt x="284861" y="53720"/>
                </a:lnTo>
                <a:lnTo>
                  <a:pt x="288544" y="56133"/>
                </a:lnTo>
                <a:lnTo>
                  <a:pt x="292354" y="57784"/>
                </a:lnTo>
                <a:lnTo>
                  <a:pt x="296163" y="59562"/>
                </a:lnTo>
                <a:lnTo>
                  <a:pt x="298831" y="60705"/>
                </a:lnTo>
                <a:lnTo>
                  <a:pt x="300355" y="61213"/>
                </a:lnTo>
                <a:lnTo>
                  <a:pt x="306070" y="53974"/>
                </a:lnTo>
                <a:lnTo>
                  <a:pt x="303911" y="53339"/>
                </a:lnTo>
                <a:lnTo>
                  <a:pt x="300736" y="51942"/>
                </a:lnTo>
                <a:lnTo>
                  <a:pt x="296418" y="49783"/>
                </a:lnTo>
                <a:lnTo>
                  <a:pt x="291973" y="47624"/>
                </a:lnTo>
                <a:lnTo>
                  <a:pt x="288163" y="44957"/>
                </a:lnTo>
                <a:lnTo>
                  <a:pt x="284988" y="41782"/>
                </a:lnTo>
                <a:lnTo>
                  <a:pt x="281940" y="38861"/>
                </a:lnTo>
                <a:lnTo>
                  <a:pt x="280246" y="36321"/>
                </a:lnTo>
                <a:close/>
              </a:path>
              <a:path w="333375" h="111760">
                <a:moveTo>
                  <a:pt x="300228" y="7492"/>
                </a:moveTo>
                <a:lnTo>
                  <a:pt x="240030" y="7492"/>
                </a:lnTo>
                <a:lnTo>
                  <a:pt x="240030" y="15239"/>
                </a:lnTo>
                <a:lnTo>
                  <a:pt x="300228" y="15239"/>
                </a:lnTo>
                <a:lnTo>
                  <a:pt x="300228" y="7492"/>
                </a:lnTo>
                <a:close/>
              </a:path>
              <a:path w="333375" h="111760">
                <a:moveTo>
                  <a:pt x="333121" y="0"/>
                </a:moveTo>
                <a:lnTo>
                  <a:pt x="323723" y="0"/>
                </a:lnTo>
                <a:lnTo>
                  <a:pt x="323723" y="66039"/>
                </a:lnTo>
                <a:lnTo>
                  <a:pt x="333121" y="66039"/>
                </a:lnTo>
                <a:lnTo>
                  <a:pt x="33312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014084" y="6211570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064"/>
                </a:lnTo>
                <a:lnTo>
                  <a:pt x="7874" y="12064"/>
                </a:lnTo>
                <a:lnTo>
                  <a:pt x="7874" y="13461"/>
                </a:lnTo>
                <a:lnTo>
                  <a:pt x="7112" y="14858"/>
                </a:lnTo>
                <a:lnTo>
                  <a:pt x="4317" y="17652"/>
                </a:lnTo>
                <a:lnTo>
                  <a:pt x="2412" y="18541"/>
                </a:lnTo>
                <a:lnTo>
                  <a:pt x="253" y="18795"/>
                </a:lnTo>
                <a:lnTo>
                  <a:pt x="3555" y="22859"/>
                </a:lnTo>
                <a:lnTo>
                  <a:pt x="4699" y="22351"/>
                </a:lnTo>
                <a:lnTo>
                  <a:pt x="5968" y="21716"/>
                </a:lnTo>
                <a:lnTo>
                  <a:pt x="7365" y="20954"/>
                </a:lnTo>
                <a:lnTo>
                  <a:pt x="8762" y="20319"/>
                </a:lnTo>
                <a:lnTo>
                  <a:pt x="13588" y="13207"/>
                </a:lnTo>
                <a:lnTo>
                  <a:pt x="14097" y="11556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088634" y="6117971"/>
            <a:ext cx="337185" cy="111760"/>
          </a:xfrm>
          <a:custGeom>
            <a:avLst/>
            <a:gdLst/>
            <a:ahLst/>
            <a:cxnLst/>
            <a:rect l="l" t="t" r="r" b="b"/>
            <a:pathLst>
              <a:path w="337185" h="111760">
                <a:moveTo>
                  <a:pt x="336930" y="73532"/>
                </a:moveTo>
                <a:lnTo>
                  <a:pt x="256031" y="73532"/>
                </a:lnTo>
                <a:lnTo>
                  <a:pt x="256031" y="81279"/>
                </a:lnTo>
                <a:lnTo>
                  <a:pt x="327532" y="81279"/>
                </a:lnTo>
                <a:lnTo>
                  <a:pt x="327532" y="111251"/>
                </a:lnTo>
                <a:lnTo>
                  <a:pt x="336930" y="111251"/>
                </a:lnTo>
                <a:lnTo>
                  <a:pt x="336930" y="73532"/>
                </a:lnTo>
                <a:close/>
              </a:path>
              <a:path w="337185" h="111760">
                <a:moveTo>
                  <a:pt x="177926" y="71500"/>
                </a:moveTo>
                <a:lnTo>
                  <a:pt x="168401" y="71500"/>
                </a:lnTo>
                <a:lnTo>
                  <a:pt x="168401" y="111251"/>
                </a:lnTo>
                <a:lnTo>
                  <a:pt x="177926" y="111251"/>
                </a:lnTo>
                <a:lnTo>
                  <a:pt x="177926" y="71500"/>
                </a:lnTo>
                <a:close/>
              </a:path>
              <a:path w="337185" h="111760">
                <a:moveTo>
                  <a:pt x="228853" y="63753"/>
                </a:moveTo>
                <a:lnTo>
                  <a:pt x="117475" y="63753"/>
                </a:lnTo>
                <a:lnTo>
                  <a:pt x="117475" y="71500"/>
                </a:lnTo>
                <a:lnTo>
                  <a:pt x="228853" y="71500"/>
                </a:lnTo>
                <a:lnTo>
                  <a:pt x="228853" y="63753"/>
                </a:lnTo>
                <a:close/>
              </a:path>
              <a:path w="337185" h="111760">
                <a:moveTo>
                  <a:pt x="213105" y="5587"/>
                </a:moveTo>
                <a:lnTo>
                  <a:pt x="133223" y="5587"/>
                </a:lnTo>
                <a:lnTo>
                  <a:pt x="133223" y="47878"/>
                </a:lnTo>
                <a:lnTo>
                  <a:pt x="213105" y="47878"/>
                </a:lnTo>
                <a:lnTo>
                  <a:pt x="213105" y="40004"/>
                </a:lnTo>
                <a:lnTo>
                  <a:pt x="142620" y="40004"/>
                </a:lnTo>
                <a:lnTo>
                  <a:pt x="142620" y="13461"/>
                </a:lnTo>
                <a:lnTo>
                  <a:pt x="213105" y="13461"/>
                </a:lnTo>
                <a:lnTo>
                  <a:pt x="213105" y="5587"/>
                </a:lnTo>
                <a:close/>
              </a:path>
              <a:path w="337185" h="111760">
                <a:moveTo>
                  <a:pt x="213105" y="13461"/>
                </a:moveTo>
                <a:lnTo>
                  <a:pt x="203707" y="13461"/>
                </a:lnTo>
                <a:lnTo>
                  <a:pt x="203707" y="40004"/>
                </a:lnTo>
                <a:lnTo>
                  <a:pt x="213105" y="40004"/>
                </a:lnTo>
                <a:lnTo>
                  <a:pt x="213105" y="13461"/>
                </a:lnTo>
                <a:close/>
              </a:path>
              <a:path w="337185" h="111760">
                <a:moveTo>
                  <a:pt x="279145" y="15239"/>
                </a:moveTo>
                <a:lnTo>
                  <a:pt x="269113" y="15239"/>
                </a:lnTo>
                <a:lnTo>
                  <a:pt x="269113" y="23367"/>
                </a:lnTo>
                <a:lnTo>
                  <a:pt x="268224" y="27939"/>
                </a:lnTo>
                <a:lnTo>
                  <a:pt x="266191" y="32257"/>
                </a:lnTo>
                <a:lnTo>
                  <a:pt x="264287" y="36448"/>
                </a:lnTo>
                <a:lnTo>
                  <a:pt x="262000" y="39877"/>
                </a:lnTo>
                <a:lnTo>
                  <a:pt x="259206" y="42544"/>
                </a:lnTo>
                <a:lnTo>
                  <a:pt x="255777" y="46227"/>
                </a:lnTo>
                <a:lnTo>
                  <a:pt x="251840" y="49275"/>
                </a:lnTo>
                <a:lnTo>
                  <a:pt x="243458" y="54355"/>
                </a:lnTo>
                <a:lnTo>
                  <a:pt x="239775" y="56260"/>
                </a:lnTo>
                <a:lnTo>
                  <a:pt x="236727" y="57657"/>
                </a:lnTo>
                <a:lnTo>
                  <a:pt x="243458" y="64261"/>
                </a:lnTo>
                <a:lnTo>
                  <a:pt x="245363" y="63499"/>
                </a:lnTo>
                <a:lnTo>
                  <a:pt x="255142" y="57911"/>
                </a:lnTo>
                <a:lnTo>
                  <a:pt x="258571" y="55244"/>
                </a:lnTo>
                <a:lnTo>
                  <a:pt x="261874" y="52196"/>
                </a:lnTo>
                <a:lnTo>
                  <a:pt x="264921" y="49529"/>
                </a:lnTo>
                <a:lnTo>
                  <a:pt x="267335" y="46862"/>
                </a:lnTo>
                <a:lnTo>
                  <a:pt x="269366" y="44195"/>
                </a:lnTo>
                <a:lnTo>
                  <a:pt x="271399" y="41655"/>
                </a:lnTo>
                <a:lnTo>
                  <a:pt x="272923" y="38988"/>
                </a:lnTo>
                <a:lnTo>
                  <a:pt x="274065" y="36321"/>
                </a:lnTo>
                <a:lnTo>
                  <a:pt x="284310" y="36321"/>
                </a:lnTo>
                <a:lnTo>
                  <a:pt x="283717" y="35432"/>
                </a:lnTo>
                <a:lnTo>
                  <a:pt x="281813" y="31622"/>
                </a:lnTo>
                <a:lnTo>
                  <a:pt x="280035" y="27812"/>
                </a:lnTo>
                <a:lnTo>
                  <a:pt x="279145" y="23367"/>
                </a:lnTo>
                <a:lnTo>
                  <a:pt x="279145" y="15239"/>
                </a:lnTo>
                <a:close/>
              </a:path>
              <a:path w="337185" h="111760">
                <a:moveTo>
                  <a:pt x="284310" y="36321"/>
                </a:moveTo>
                <a:lnTo>
                  <a:pt x="274065" y="36321"/>
                </a:lnTo>
                <a:lnTo>
                  <a:pt x="275463" y="38988"/>
                </a:lnTo>
                <a:lnTo>
                  <a:pt x="285495" y="50545"/>
                </a:lnTo>
                <a:lnTo>
                  <a:pt x="288925" y="53720"/>
                </a:lnTo>
                <a:lnTo>
                  <a:pt x="292607" y="56133"/>
                </a:lnTo>
                <a:lnTo>
                  <a:pt x="296417" y="57784"/>
                </a:lnTo>
                <a:lnTo>
                  <a:pt x="300227" y="59562"/>
                </a:lnTo>
                <a:lnTo>
                  <a:pt x="302894" y="60705"/>
                </a:lnTo>
                <a:lnTo>
                  <a:pt x="304418" y="61213"/>
                </a:lnTo>
                <a:lnTo>
                  <a:pt x="310133" y="53974"/>
                </a:lnTo>
                <a:lnTo>
                  <a:pt x="307975" y="53339"/>
                </a:lnTo>
                <a:lnTo>
                  <a:pt x="304800" y="51942"/>
                </a:lnTo>
                <a:lnTo>
                  <a:pt x="300481" y="49783"/>
                </a:lnTo>
                <a:lnTo>
                  <a:pt x="296037" y="47624"/>
                </a:lnTo>
                <a:lnTo>
                  <a:pt x="292226" y="44957"/>
                </a:lnTo>
                <a:lnTo>
                  <a:pt x="289051" y="41782"/>
                </a:lnTo>
                <a:lnTo>
                  <a:pt x="286003" y="38861"/>
                </a:lnTo>
                <a:lnTo>
                  <a:pt x="284310" y="36321"/>
                </a:lnTo>
                <a:close/>
              </a:path>
              <a:path w="337185" h="111760">
                <a:moveTo>
                  <a:pt x="304291" y="7492"/>
                </a:moveTo>
                <a:lnTo>
                  <a:pt x="244093" y="7492"/>
                </a:lnTo>
                <a:lnTo>
                  <a:pt x="244093" y="15239"/>
                </a:lnTo>
                <a:lnTo>
                  <a:pt x="304291" y="15239"/>
                </a:lnTo>
                <a:lnTo>
                  <a:pt x="304291" y="7492"/>
                </a:lnTo>
                <a:close/>
              </a:path>
              <a:path w="337185" h="111760">
                <a:moveTo>
                  <a:pt x="44195" y="6476"/>
                </a:moveTo>
                <a:lnTo>
                  <a:pt x="34416" y="6476"/>
                </a:lnTo>
                <a:lnTo>
                  <a:pt x="34416" y="32003"/>
                </a:lnTo>
                <a:lnTo>
                  <a:pt x="33654" y="38226"/>
                </a:lnTo>
                <a:lnTo>
                  <a:pt x="32003" y="44576"/>
                </a:lnTo>
                <a:lnTo>
                  <a:pt x="30479" y="50926"/>
                </a:lnTo>
                <a:lnTo>
                  <a:pt x="27939" y="56641"/>
                </a:lnTo>
                <a:lnTo>
                  <a:pt x="0" y="85089"/>
                </a:lnTo>
                <a:lnTo>
                  <a:pt x="7619" y="91439"/>
                </a:lnTo>
                <a:lnTo>
                  <a:pt x="10540" y="89407"/>
                </a:lnTo>
                <a:lnTo>
                  <a:pt x="13842" y="86994"/>
                </a:lnTo>
                <a:lnTo>
                  <a:pt x="17399" y="83819"/>
                </a:lnTo>
                <a:lnTo>
                  <a:pt x="21081" y="80771"/>
                </a:lnTo>
                <a:lnTo>
                  <a:pt x="24256" y="77469"/>
                </a:lnTo>
                <a:lnTo>
                  <a:pt x="27050" y="73786"/>
                </a:lnTo>
                <a:lnTo>
                  <a:pt x="30861" y="69087"/>
                </a:lnTo>
                <a:lnTo>
                  <a:pt x="33654" y="64769"/>
                </a:lnTo>
                <a:lnTo>
                  <a:pt x="37464" y="56895"/>
                </a:lnTo>
                <a:lnTo>
                  <a:pt x="38735" y="53847"/>
                </a:lnTo>
                <a:lnTo>
                  <a:pt x="39369" y="51434"/>
                </a:lnTo>
                <a:lnTo>
                  <a:pt x="48679" y="51434"/>
                </a:lnTo>
                <a:lnTo>
                  <a:pt x="48132" y="50291"/>
                </a:lnTo>
                <a:lnTo>
                  <a:pt x="46608" y="44195"/>
                </a:lnTo>
                <a:lnTo>
                  <a:pt x="44957" y="38099"/>
                </a:lnTo>
                <a:lnTo>
                  <a:pt x="44195" y="32003"/>
                </a:lnTo>
                <a:lnTo>
                  <a:pt x="44195" y="6476"/>
                </a:lnTo>
                <a:close/>
              </a:path>
              <a:path w="337185" h="111760">
                <a:moveTo>
                  <a:pt x="48679" y="51434"/>
                </a:moveTo>
                <a:lnTo>
                  <a:pt x="39369" y="51434"/>
                </a:lnTo>
                <a:lnTo>
                  <a:pt x="40131" y="53847"/>
                </a:lnTo>
                <a:lnTo>
                  <a:pt x="65786" y="85343"/>
                </a:lnTo>
                <a:lnTo>
                  <a:pt x="71246" y="89026"/>
                </a:lnTo>
                <a:lnTo>
                  <a:pt x="77850" y="82168"/>
                </a:lnTo>
                <a:lnTo>
                  <a:pt x="74421" y="80263"/>
                </a:lnTo>
                <a:lnTo>
                  <a:pt x="70612" y="77596"/>
                </a:lnTo>
                <a:lnTo>
                  <a:pt x="66293" y="74167"/>
                </a:lnTo>
                <a:lnTo>
                  <a:pt x="61975" y="70611"/>
                </a:lnTo>
                <a:lnTo>
                  <a:pt x="58038" y="66420"/>
                </a:lnTo>
                <a:lnTo>
                  <a:pt x="54863" y="61721"/>
                </a:lnTo>
                <a:lnTo>
                  <a:pt x="50926" y="56133"/>
                </a:lnTo>
                <a:lnTo>
                  <a:pt x="48679" y="51434"/>
                </a:lnTo>
                <a:close/>
              </a:path>
              <a:path w="337185" h="111760">
                <a:moveTo>
                  <a:pt x="337185" y="0"/>
                </a:moveTo>
                <a:lnTo>
                  <a:pt x="327787" y="0"/>
                </a:lnTo>
                <a:lnTo>
                  <a:pt x="327787" y="66039"/>
                </a:lnTo>
                <a:lnTo>
                  <a:pt x="337185" y="66039"/>
                </a:lnTo>
                <a:lnTo>
                  <a:pt x="337185" y="0"/>
                </a:lnTo>
                <a:close/>
              </a:path>
              <a:path w="337185" h="111760">
                <a:moveTo>
                  <a:pt x="98043" y="0"/>
                </a:moveTo>
                <a:lnTo>
                  <a:pt x="88645" y="0"/>
                </a:lnTo>
                <a:lnTo>
                  <a:pt x="88645" y="111251"/>
                </a:lnTo>
                <a:lnTo>
                  <a:pt x="98043" y="111251"/>
                </a:lnTo>
                <a:lnTo>
                  <a:pt x="98043" y="53339"/>
                </a:lnTo>
                <a:lnTo>
                  <a:pt x="116204" y="53339"/>
                </a:lnTo>
                <a:lnTo>
                  <a:pt x="116204" y="45084"/>
                </a:lnTo>
                <a:lnTo>
                  <a:pt x="98043" y="45084"/>
                </a:lnTo>
                <a:lnTo>
                  <a:pt x="9804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55967" y="6332854"/>
            <a:ext cx="962113" cy="113537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994154" y="6332854"/>
            <a:ext cx="962659" cy="111251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966085" y="642638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774112"/>
            <a:ext cx="6858000" cy="370205"/>
          </a:xfrm>
          <a:custGeom>
            <a:avLst/>
            <a:gdLst/>
            <a:ahLst/>
            <a:cxnLst/>
            <a:rect l="l" t="t" r="r" b="b"/>
            <a:pathLst>
              <a:path w="6858000" h="370204">
                <a:moveTo>
                  <a:pt x="6857999" y="0"/>
                </a:moveTo>
                <a:lnTo>
                  <a:pt x="0" y="0"/>
                </a:lnTo>
                <a:lnTo>
                  <a:pt x="0" y="369885"/>
                </a:lnTo>
                <a:lnTo>
                  <a:pt x="6857999" y="369885"/>
                </a:lnTo>
                <a:lnTo>
                  <a:pt x="6857999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6858000" cy="1187450"/>
          </a:xfrm>
          <a:custGeom>
            <a:avLst/>
            <a:gdLst/>
            <a:ahLst/>
            <a:cxnLst/>
            <a:rect l="l" t="t" r="r" b="b"/>
            <a:pathLst>
              <a:path w="6858000" h="1187450">
                <a:moveTo>
                  <a:pt x="6857999" y="0"/>
                </a:moveTo>
                <a:lnTo>
                  <a:pt x="0" y="0"/>
                </a:lnTo>
                <a:lnTo>
                  <a:pt x="0" y="1187450"/>
                </a:lnTo>
                <a:lnTo>
                  <a:pt x="6312027" y="1187450"/>
                </a:lnTo>
                <a:lnTo>
                  <a:pt x="6364602" y="1185460"/>
                </a:lnTo>
                <a:lnTo>
                  <a:pt x="6415765" y="1179614"/>
                </a:lnTo>
                <a:lnTo>
                  <a:pt x="6465286" y="1170092"/>
                </a:lnTo>
                <a:lnTo>
                  <a:pt x="6512936" y="1157078"/>
                </a:lnTo>
                <a:lnTo>
                  <a:pt x="6558487" y="1140754"/>
                </a:lnTo>
                <a:lnTo>
                  <a:pt x="6601709" y="1121301"/>
                </a:lnTo>
                <a:lnTo>
                  <a:pt x="6642374" y="1098903"/>
                </a:lnTo>
                <a:lnTo>
                  <a:pt x="6680252" y="1073740"/>
                </a:lnTo>
                <a:lnTo>
                  <a:pt x="6715115" y="1045996"/>
                </a:lnTo>
                <a:lnTo>
                  <a:pt x="6746734" y="1015853"/>
                </a:lnTo>
                <a:lnTo>
                  <a:pt x="6774880" y="983493"/>
                </a:lnTo>
                <a:lnTo>
                  <a:pt x="6799324" y="949099"/>
                </a:lnTo>
                <a:lnTo>
                  <a:pt x="6819837" y="912852"/>
                </a:lnTo>
                <a:lnTo>
                  <a:pt x="6836189" y="874934"/>
                </a:lnTo>
                <a:lnTo>
                  <a:pt x="6848154" y="835529"/>
                </a:lnTo>
                <a:lnTo>
                  <a:pt x="6855500" y="794817"/>
                </a:lnTo>
                <a:lnTo>
                  <a:pt x="6857999" y="752983"/>
                </a:lnTo>
                <a:lnTo>
                  <a:pt x="6857999" y="0"/>
                </a:lnTo>
                <a:close/>
              </a:path>
            </a:pathLst>
          </a:custGeom>
          <a:solidFill>
            <a:srgbClr val="99B3D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6237605" cy="1043305"/>
          </a:xfrm>
          <a:custGeom>
            <a:avLst/>
            <a:gdLst/>
            <a:ahLst/>
            <a:cxnLst/>
            <a:rect l="l" t="t" r="r" b="b"/>
            <a:pathLst>
              <a:path w="6237605" h="1043305">
                <a:moveTo>
                  <a:pt x="6237351" y="0"/>
                </a:moveTo>
                <a:lnTo>
                  <a:pt x="0" y="0"/>
                </a:lnTo>
                <a:lnTo>
                  <a:pt x="0" y="766473"/>
                </a:lnTo>
                <a:lnTo>
                  <a:pt x="33527" y="839766"/>
                </a:lnTo>
                <a:lnTo>
                  <a:pt x="59056" y="878921"/>
                </a:lnTo>
                <a:lnTo>
                  <a:pt x="88257" y="914701"/>
                </a:lnTo>
                <a:lnTo>
                  <a:pt x="120829" y="946779"/>
                </a:lnTo>
                <a:lnTo>
                  <a:pt x="156475" y="974824"/>
                </a:lnTo>
                <a:lnTo>
                  <a:pt x="194894" y="998508"/>
                </a:lnTo>
                <a:lnTo>
                  <a:pt x="235787" y="1017502"/>
                </a:lnTo>
                <a:lnTo>
                  <a:pt x="278855" y="1031476"/>
                </a:lnTo>
                <a:lnTo>
                  <a:pt x="323799" y="1040102"/>
                </a:lnTo>
                <a:lnTo>
                  <a:pt x="370319" y="1043051"/>
                </a:lnTo>
                <a:lnTo>
                  <a:pt x="5838444" y="1043051"/>
                </a:lnTo>
                <a:lnTo>
                  <a:pt x="5884947" y="1040102"/>
                </a:lnTo>
                <a:lnTo>
                  <a:pt x="5929880" y="1031476"/>
                </a:lnTo>
                <a:lnTo>
                  <a:pt x="5972942" y="1017502"/>
                </a:lnTo>
                <a:lnTo>
                  <a:pt x="6013832" y="998508"/>
                </a:lnTo>
                <a:lnTo>
                  <a:pt x="6052252" y="974824"/>
                </a:lnTo>
                <a:lnTo>
                  <a:pt x="6087901" y="946779"/>
                </a:lnTo>
                <a:lnTo>
                  <a:pt x="6120479" y="914701"/>
                </a:lnTo>
                <a:lnTo>
                  <a:pt x="6149686" y="878921"/>
                </a:lnTo>
                <a:lnTo>
                  <a:pt x="6175223" y="839766"/>
                </a:lnTo>
                <a:lnTo>
                  <a:pt x="6196789" y="797567"/>
                </a:lnTo>
                <a:lnTo>
                  <a:pt x="6214085" y="752651"/>
                </a:lnTo>
                <a:lnTo>
                  <a:pt x="6226810" y="705349"/>
                </a:lnTo>
                <a:lnTo>
                  <a:pt x="6234665" y="655989"/>
                </a:lnTo>
                <a:lnTo>
                  <a:pt x="6237351" y="604901"/>
                </a:lnTo>
                <a:lnTo>
                  <a:pt x="6237351" y="0"/>
                </a:lnTo>
                <a:close/>
              </a:path>
            </a:pathLst>
          </a:custGeom>
          <a:solidFill>
            <a:srgbClr val="C7D2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0662" y="42837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360045" y="0"/>
                </a:moveTo>
                <a:lnTo>
                  <a:pt x="72009" y="0"/>
                </a:lnTo>
                <a:lnTo>
                  <a:pt x="43982" y="5661"/>
                </a:lnTo>
                <a:lnTo>
                  <a:pt x="21093" y="21097"/>
                </a:lnTo>
                <a:lnTo>
                  <a:pt x="5659" y="43987"/>
                </a:lnTo>
                <a:lnTo>
                  <a:pt x="0" y="72008"/>
                </a:lnTo>
                <a:lnTo>
                  <a:pt x="0" y="360045"/>
                </a:lnTo>
                <a:lnTo>
                  <a:pt x="5659" y="388066"/>
                </a:lnTo>
                <a:lnTo>
                  <a:pt x="21093" y="410956"/>
                </a:lnTo>
                <a:lnTo>
                  <a:pt x="43982" y="426392"/>
                </a:lnTo>
                <a:lnTo>
                  <a:pt x="72009" y="432053"/>
                </a:lnTo>
                <a:lnTo>
                  <a:pt x="360045" y="432053"/>
                </a:lnTo>
                <a:lnTo>
                  <a:pt x="388071" y="426392"/>
                </a:lnTo>
                <a:lnTo>
                  <a:pt x="410960" y="410956"/>
                </a:lnTo>
                <a:lnTo>
                  <a:pt x="426394" y="388066"/>
                </a:lnTo>
                <a:lnTo>
                  <a:pt x="432054" y="360045"/>
                </a:lnTo>
                <a:lnTo>
                  <a:pt x="432054" y="72008"/>
                </a:lnTo>
                <a:lnTo>
                  <a:pt x="426394" y="43987"/>
                </a:lnTo>
                <a:lnTo>
                  <a:pt x="410960" y="21097"/>
                </a:lnTo>
                <a:lnTo>
                  <a:pt x="388071" y="5661"/>
                </a:lnTo>
                <a:lnTo>
                  <a:pt x="3600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0662" y="428370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0" y="72008"/>
                </a:moveTo>
                <a:lnTo>
                  <a:pt x="5659" y="43987"/>
                </a:lnTo>
                <a:lnTo>
                  <a:pt x="21093" y="21097"/>
                </a:lnTo>
                <a:lnTo>
                  <a:pt x="43982" y="5661"/>
                </a:lnTo>
                <a:lnTo>
                  <a:pt x="72009" y="0"/>
                </a:lnTo>
                <a:lnTo>
                  <a:pt x="360045" y="0"/>
                </a:lnTo>
                <a:lnTo>
                  <a:pt x="388071" y="5661"/>
                </a:lnTo>
                <a:lnTo>
                  <a:pt x="410960" y="21097"/>
                </a:lnTo>
                <a:lnTo>
                  <a:pt x="426394" y="43987"/>
                </a:lnTo>
                <a:lnTo>
                  <a:pt x="432054" y="72008"/>
                </a:lnTo>
                <a:lnTo>
                  <a:pt x="432054" y="360045"/>
                </a:lnTo>
                <a:lnTo>
                  <a:pt x="426394" y="388066"/>
                </a:lnTo>
                <a:lnTo>
                  <a:pt x="410960" y="410956"/>
                </a:lnTo>
                <a:lnTo>
                  <a:pt x="388071" y="426392"/>
                </a:lnTo>
                <a:lnTo>
                  <a:pt x="360045" y="432053"/>
                </a:lnTo>
                <a:lnTo>
                  <a:pt x="72009" y="432053"/>
                </a:lnTo>
                <a:lnTo>
                  <a:pt x="43982" y="426392"/>
                </a:lnTo>
                <a:lnTo>
                  <a:pt x="21093" y="410956"/>
                </a:lnTo>
                <a:lnTo>
                  <a:pt x="5659" y="388066"/>
                </a:lnTo>
                <a:lnTo>
                  <a:pt x="0" y="360045"/>
                </a:lnTo>
                <a:lnTo>
                  <a:pt x="0" y="72008"/>
                </a:lnTo>
                <a:close/>
              </a:path>
            </a:pathLst>
          </a:custGeom>
          <a:ln w="25400">
            <a:solidFill>
              <a:srgbClr val="89A6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6437" y="1587017"/>
            <a:ext cx="187604" cy="196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36574" y="1615821"/>
            <a:ext cx="1163878" cy="1496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8270" y="1615186"/>
            <a:ext cx="129667" cy="147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59532" y="1622933"/>
            <a:ext cx="123443" cy="1129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51810" y="1622933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80">
                <a:moveTo>
                  <a:pt x="242569" y="101219"/>
                </a:moveTo>
                <a:lnTo>
                  <a:pt x="197865" y="101219"/>
                </a:lnTo>
                <a:lnTo>
                  <a:pt x="195706" y="103377"/>
                </a:lnTo>
                <a:lnTo>
                  <a:pt x="194056" y="105918"/>
                </a:lnTo>
                <a:lnTo>
                  <a:pt x="191515" y="111760"/>
                </a:lnTo>
                <a:lnTo>
                  <a:pt x="190881" y="114808"/>
                </a:lnTo>
                <a:lnTo>
                  <a:pt x="190951" y="121920"/>
                </a:lnTo>
                <a:lnTo>
                  <a:pt x="191515" y="124968"/>
                </a:lnTo>
                <a:lnTo>
                  <a:pt x="193039" y="128143"/>
                </a:lnTo>
                <a:lnTo>
                  <a:pt x="194437" y="131445"/>
                </a:lnTo>
                <a:lnTo>
                  <a:pt x="215645" y="144652"/>
                </a:lnTo>
                <a:lnTo>
                  <a:pt x="224281" y="144652"/>
                </a:lnTo>
                <a:lnTo>
                  <a:pt x="228219" y="144018"/>
                </a:lnTo>
                <a:lnTo>
                  <a:pt x="235331" y="141224"/>
                </a:lnTo>
                <a:lnTo>
                  <a:pt x="238506" y="139319"/>
                </a:lnTo>
                <a:lnTo>
                  <a:pt x="241172" y="136906"/>
                </a:lnTo>
                <a:lnTo>
                  <a:pt x="243839" y="134620"/>
                </a:lnTo>
                <a:lnTo>
                  <a:pt x="245871" y="131699"/>
                </a:lnTo>
                <a:lnTo>
                  <a:pt x="215645" y="131572"/>
                </a:lnTo>
                <a:lnTo>
                  <a:pt x="212089" y="130301"/>
                </a:lnTo>
                <a:lnTo>
                  <a:pt x="206501" y="125222"/>
                </a:lnTo>
                <a:lnTo>
                  <a:pt x="204977" y="121920"/>
                </a:lnTo>
                <a:lnTo>
                  <a:pt x="205034" y="113538"/>
                </a:lnTo>
                <a:lnTo>
                  <a:pt x="206501" y="110236"/>
                </a:lnTo>
                <a:lnTo>
                  <a:pt x="209295" y="107442"/>
                </a:lnTo>
                <a:lnTo>
                  <a:pt x="212089" y="104775"/>
                </a:lnTo>
                <a:lnTo>
                  <a:pt x="215645" y="103377"/>
                </a:lnTo>
                <a:lnTo>
                  <a:pt x="244728" y="103377"/>
                </a:lnTo>
                <a:lnTo>
                  <a:pt x="242569" y="101219"/>
                </a:lnTo>
                <a:close/>
              </a:path>
              <a:path w="405130" h="144780">
                <a:moveTo>
                  <a:pt x="244728" y="103377"/>
                </a:moveTo>
                <a:lnTo>
                  <a:pt x="224536" y="103377"/>
                </a:lnTo>
                <a:lnTo>
                  <a:pt x="228219" y="104648"/>
                </a:lnTo>
                <a:lnTo>
                  <a:pt x="231012" y="107442"/>
                </a:lnTo>
                <a:lnTo>
                  <a:pt x="233806" y="110109"/>
                </a:lnTo>
                <a:lnTo>
                  <a:pt x="235203" y="113538"/>
                </a:lnTo>
                <a:lnTo>
                  <a:pt x="235203" y="121920"/>
                </a:lnTo>
                <a:lnTo>
                  <a:pt x="233806" y="125222"/>
                </a:lnTo>
                <a:lnTo>
                  <a:pt x="228472" y="130301"/>
                </a:lnTo>
                <a:lnTo>
                  <a:pt x="224789" y="131572"/>
                </a:lnTo>
                <a:lnTo>
                  <a:pt x="245932" y="131572"/>
                </a:lnTo>
                <a:lnTo>
                  <a:pt x="247395" y="128524"/>
                </a:lnTo>
                <a:lnTo>
                  <a:pt x="248919" y="125222"/>
                </a:lnTo>
                <a:lnTo>
                  <a:pt x="249627" y="121920"/>
                </a:lnTo>
                <a:lnTo>
                  <a:pt x="249655" y="114808"/>
                </a:lnTo>
                <a:lnTo>
                  <a:pt x="249046" y="111887"/>
                </a:lnTo>
                <a:lnTo>
                  <a:pt x="247903" y="108966"/>
                </a:lnTo>
                <a:lnTo>
                  <a:pt x="246633" y="106045"/>
                </a:lnTo>
                <a:lnTo>
                  <a:pt x="244856" y="103505"/>
                </a:lnTo>
                <a:lnTo>
                  <a:pt x="244728" y="103377"/>
                </a:lnTo>
                <a:close/>
              </a:path>
              <a:path w="405130" h="144780">
                <a:moveTo>
                  <a:pt x="259461" y="88265"/>
                </a:moveTo>
                <a:lnTo>
                  <a:pt x="180466" y="88265"/>
                </a:lnTo>
                <a:lnTo>
                  <a:pt x="180466" y="101219"/>
                </a:lnTo>
                <a:lnTo>
                  <a:pt x="259461" y="101219"/>
                </a:lnTo>
                <a:lnTo>
                  <a:pt x="259461" y="88265"/>
                </a:lnTo>
                <a:close/>
              </a:path>
              <a:path w="405130" h="144780">
                <a:moveTo>
                  <a:pt x="226821" y="75057"/>
                </a:moveTo>
                <a:lnTo>
                  <a:pt x="212978" y="75057"/>
                </a:lnTo>
                <a:lnTo>
                  <a:pt x="212978" y="88265"/>
                </a:lnTo>
                <a:lnTo>
                  <a:pt x="226821" y="88265"/>
                </a:lnTo>
                <a:lnTo>
                  <a:pt x="226821" y="75057"/>
                </a:lnTo>
                <a:close/>
              </a:path>
              <a:path w="405130" h="144780">
                <a:moveTo>
                  <a:pt x="44450" y="9271"/>
                </a:moveTo>
                <a:lnTo>
                  <a:pt x="33781" y="9271"/>
                </a:lnTo>
                <a:lnTo>
                  <a:pt x="28828" y="10287"/>
                </a:lnTo>
                <a:lnTo>
                  <a:pt x="24002" y="12192"/>
                </a:lnTo>
                <a:lnTo>
                  <a:pt x="19303" y="13970"/>
                </a:lnTo>
                <a:lnTo>
                  <a:pt x="0" y="41275"/>
                </a:lnTo>
                <a:lnTo>
                  <a:pt x="0" y="51816"/>
                </a:lnTo>
                <a:lnTo>
                  <a:pt x="1143" y="56896"/>
                </a:lnTo>
                <a:lnTo>
                  <a:pt x="5206" y="66040"/>
                </a:lnTo>
                <a:lnTo>
                  <a:pt x="8127" y="69976"/>
                </a:lnTo>
                <a:lnTo>
                  <a:pt x="11683" y="73278"/>
                </a:lnTo>
                <a:lnTo>
                  <a:pt x="15239" y="76708"/>
                </a:lnTo>
                <a:lnTo>
                  <a:pt x="19303" y="79248"/>
                </a:lnTo>
                <a:lnTo>
                  <a:pt x="24002" y="81152"/>
                </a:lnTo>
                <a:lnTo>
                  <a:pt x="28828" y="83058"/>
                </a:lnTo>
                <a:lnTo>
                  <a:pt x="33781" y="83947"/>
                </a:lnTo>
                <a:lnTo>
                  <a:pt x="44450" y="83947"/>
                </a:lnTo>
                <a:lnTo>
                  <a:pt x="49530" y="83058"/>
                </a:lnTo>
                <a:lnTo>
                  <a:pt x="58927" y="79248"/>
                </a:lnTo>
                <a:lnTo>
                  <a:pt x="63118" y="76708"/>
                </a:lnTo>
                <a:lnTo>
                  <a:pt x="66675" y="73278"/>
                </a:lnTo>
                <a:lnTo>
                  <a:pt x="69649" y="70612"/>
                </a:lnTo>
                <a:lnTo>
                  <a:pt x="35813" y="70612"/>
                </a:lnTo>
                <a:lnTo>
                  <a:pt x="32512" y="69976"/>
                </a:lnTo>
                <a:lnTo>
                  <a:pt x="14858" y="50165"/>
                </a:lnTo>
                <a:lnTo>
                  <a:pt x="14858" y="43180"/>
                </a:lnTo>
                <a:lnTo>
                  <a:pt x="15493" y="40005"/>
                </a:lnTo>
                <a:lnTo>
                  <a:pt x="18033" y="34163"/>
                </a:lnTo>
                <a:lnTo>
                  <a:pt x="19684" y="31623"/>
                </a:lnTo>
                <a:lnTo>
                  <a:pt x="21970" y="29464"/>
                </a:lnTo>
                <a:lnTo>
                  <a:pt x="24130" y="27305"/>
                </a:lnTo>
                <a:lnTo>
                  <a:pt x="26669" y="25653"/>
                </a:lnTo>
                <a:lnTo>
                  <a:pt x="29590" y="24384"/>
                </a:lnTo>
                <a:lnTo>
                  <a:pt x="32512" y="23241"/>
                </a:lnTo>
                <a:lnTo>
                  <a:pt x="35813" y="22606"/>
                </a:lnTo>
                <a:lnTo>
                  <a:pt x="69649" y="22606"/>
                </a:lnTo>
                <a:lnTo>
                  <a:pt x="66675" y="19939"/>
                </a:lnTo>
                <a:lnTo>
                  <a:pt x="63118" y="16637"/>
                </a:lnTo>
                <a:lnTo>
                  <a:pt x="58927" y="13970"/>
                </a:lnTo>
                <a:lnTo>
                  <a:pt x="54228" y="12192"/>
                </a:lnTo>
                <a:lnTo>
                  <a:pt x="49530" y="10287"/>
                </a:lnTo>
                <a:lnTo>
                  <a:pt x="44450" y="9271"/>
                </a:lnTo>
                <a:close/>
              </a:path>
              <a:path w="405130" h="144780">
                <a:moveTo>
                  <a:pt x="69649" y="22606"/>
                </a:moveTo>
                <a:lnTo>
                  <a:pt x="42671" y="22606"/>
                </a:lnTo>
                <a:lnTo>
                  <a:pt x="45846" y="23241"/>
                </a:lnTo>
                <a:lnTo>
                  <a:pt x="48768" y="24384"/>
                </a:lnTo>
                <a:lnTo>
                  <a:pt x="63626" y="43180"/>
                </a:lnTo>
                <a:lnTo>
                  <a:pt x="63626" y="50165"/>
                </a:lnTo>
                <a:lnTo>
                  <a:pt x="48768" y="68834"/>
                </a:lnTo>
                <a:lnTo>
                  <a:pt x="45846" y="69976"/>
                </a:lnTo>
                <a:lnTo>
                  <a:pt x="42671" y="70612"/>
                </a:lnTo>
                <a:lnTo>
                  <a:pt x="69649" y="70612"/>
                </a:lnTo>
                <a:lnTo>
                  <a:pt x="78358" y="51816"/>
                </a:lnTo>
                <a:lnTo>
                  <a:pt x="78358" y="41275"/>
                </a:lnTo>
                <a:lnTo>
                  <a:pt x="77343" y="36322"/>
                </a:lnTo>
                <a:lnTo>
                  <a:pt x="75251" y="31623"/>
                </a:lnTo>
                <a:lnTo>
                  <a:pt x="73151" y="27177"/>
                </a:lnTo>
                <a:lnTo>
                  <a:pt x="70357" y="23241"/>
                </a:lnTo>
                <a:lnTo>
                  <a:pt x="69649" y="22606"/>
                </a:lnTo>
                <a:close/>
              </a:path>
              <a:path w="405130" h="144780">
                <a:moveTo>
                  <a:pt x="259841" y="0"/>
                </a:moveTo>
                <a:lnTo>
                  <a:pt x="245109" y="0"/>
                </a:lnTo>
                <a:lnTo>
                  <a:pt x="245109" y="29591"/>
                </a:lnTo>
                <a:lnTo>
                  <a:pt x="219963" y="29591"/>
                </a:lnTo>
                <a:lnTo>
                  <a:pt x="219963" y="42672"/>
                </a:lnTo>
                <a:lnTo>
                  <a:pt x="245109" y="42672"/>
                </a:lnTo>
                <a:lnTo>
                  <a:pt x="245109" y="74422"/>
                </a:lnTo>
                <a:lnTo>
                  <a:pt x="259841" y="74422"/>
                </a:lnTo>
                <a:lnTo>
                  <a:pt x="259841" y="0"/>
                </a:lnTo>
                <a:close/>
              </a:path>
              <a:path w="405130" h="144780">
                <a:moveTo>
                  <a:pt x="213359" y="3683"/>
                </a:moveTo>
                <a:lnTo>
                  <a:pt x="147574" y="3683"/>
                </a:lnTo>
                <a:lnTo>
                  <a:pt x="147574" y="16637"/>
                </a:lnTo>
                <a:lnTo>
                  <a:pt x="198755" y="16637"/>
                </a:lnTo>
                <a:lnTo>
                  <a:pt x="198755" y="30480"/>
                </a:lnTo>
                <a:lnTo>
                  <a:pt x="147574" y="30480"/>
                </a:lnTo>
                <a:lnTo>
                  <a:pt x="147624" y="55880"/>
                </a:lnTo>
                <a:lnTo>
                  <a:pt x="157225" y="69850"/>
                </a:lnTo>
                <a:lnTo>
                  <a:pt x="159512" y="70485"/>
                </a:lnTo>
                <a:lnTo>
                  <a:pt x="162432" y="70739"/>
                </a:lnTo>
                <a:lnTo>
                  <a:pt x="220725" y="70739"/>
                </a:lnTo>
                <a:lnTo>
                  <a:pt x="220725" y="57785"/>
                </a:lnTo>
                <a:lnTo>
                  <a:pt x="168020" y="57785"/>
                </a:lnTo>
                <a:lnTo>
                  <a:pt x="166750" y="57658"/>
                </a:lnTo>
                <a:lnTo>
                  <a:pt x="162306" y="43434"/>
                </a:lnTo>
                <a:lnTo>
                  <a:pt x="213359" y="43434"/>
                </a:lnTo>
                <a:lnTo>
                  <a:pt x="213359" y="3683"/>
                </a:lnTo>
                <a:close/>
              </a:path>
              <a:path w="405130" h="144780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80">
                <a:moveTo>
                  <a:pt x="376427" y="51181"/>
                </a:moveTo>
                <a:lnTo>
                  <a:pt x="361950" y="51181"/>
                </a:lnTo>
                <a:lnTo>
                  <a:pt x="361950" y="112902"/>
                </a:lnTo>
                <a:lnTo>
                  <a:pt x="376427" y="112902"/>
                </a:lnTo>
                <a:lnTo>
                  <a:pt x="376427" y="51181"/>
                </a:lnTo>
                <a:close/>
              </a:path>
              <a:path w="405130" h="144780">
                <a:moveTo>
                  <a:pt x="332486" y="7493"/>
                </a:moveTo>
                <a:lnTo>
                  <a:pt x="286131" y="7493"/>
                </a:lnTo>
                <a:lnTo>
                  <a:pt x="286131" y="20700"/>
                </a:lnTo>
                <a:lnTo>
                  <a:pt x="323088" y="20700"/>
                </a:lnTo>
                <a:lnTo>
                  <a:pt x="324865" y="21336"/>
                </a:lnTo>
                <a:lnTo>
                  <a:pt x="325755" y="22351"/>
                </a:lnTo>
                <a:lnTo>
                  <a:pt x="326516" y="23368"/>
                </a:lnTo>
                <a:lnTo>
                  <a:pt x="326897" y="25526"/>
                </a:lnTo>
                <a:lnTo>
                  <a:pt x="326636" y="28956"/>
                </a:lnTo>
                <a:lnTo>
                  <a:pt x="326389" y="33274"/>
                </a:lnTo>
                <a:lnTo>
                  <a:pt x="304800" y="72263"/>
                </a:lnTo>
                <a:lnTo>
                  <a:pt x="285369" y="86487"/>
                </a:lnTo>
                <a:lnTo>
                  <a:pt x="292862" y="98171"/>
                </a:lnTo>
                <a:lnTo>
                  <a:pt x="325568" y="69736"/>
                </a:lnTo>
                <a:lnTo>
                  <a:pt x="335533" y="51181"/>
                </a:lnTo>
                <a:lnTo>
                  <a:pt x="376427" y="51181"/>
                </a:lnTo>
                <a:lnTo>
                  <a:pt x="376427" y="38100"/>
                </a:lnTo>
                <a:lnTo>
                  <a:pt x="338963" y="38100"/>
                </a:lnTo>
                <a:lnTo>
                  <a:pt x="339851" y="33655"/>
                </a:lnTo>
                <a:lnTo>
                  <a:pt x="340496" y="28828"/>
                </a:lnTo>
                <a:lnTo>
                  <a:pt x="340868" y="24002"/>
                </a:lnTo>
                <a:lnTo>
                  <a:pt x="340994" y="18796"/>
                </a:lnTo>
                <a:lnTo>
                  <a:pt x="340106" y="14732"/>
                </a:lnTo>
                <a:lnTo>
                  <a:pt x="338200" y="11811"/>
                </a:lnTo>
                <a:lnTo>
                  <a:pt x="336169" y="8890"/>
                </a:lnTo>
                <a:lnTo>
                  <a:pt x="332486" y="7493"/>
                </a:lnTo>
                <a:close/>
              </a:path>
              <a:path w="405130" h="144780">
                <a:moveTo>
                  <a:pt x="376427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7" y="38100"/>
                </a:lnTo>
                <a:lnTo>
                  <a:pt x="376427" y="0"/>
                </a:lnTo>
                <a:close/>
              </a:path>
              <a:path w="405130" h="144780">
                <a:moveTo>
                  <a:pt x="117347" y="0"/>
                </a:moveTo>
                <a:lnTo>
                  <a:pt x="102615" y="0"/>
                </a:lnTo>
                <a:lnTo>
                  <a:pt x="102615" y="112649"/>
                </a:lnTo>
                <a:lnTo>
                  <a:pt x="117347" y="112649"/>
                </a:lnTo>
                <a:lnTo>
                  <a:pt x="117347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26917" y="1617980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69">
                <a:moveTo>
                  <a:pt x="469519" y="93218"/>
                </a:moveTo>
                <a:lnTo>
                  <a:pt x="454786" y="93218"/>
                </a:lnTo>
                <a:lnTo>
                  <a:pt x="454839" y="120396"/>
                </a:lnTo>
                <a:lnTo>
                  <a:pt x="477266" y="140970"/>
                </a:lnTo>
                <a:lnTo>
                  <a:pt x="540639" y="140970"/>
                </a:lnTo>
                <a:lnTo>
                  <a:pt x="540639" y="128016"/>
                </a:lnTo>
                <a:lnTo>
                  <a:pt x="480821" y="128016"/>
                </a:lnTo>
                <a:lnTo>
                  <a:pt x="478281" y="127762"/>
                </a:lnTo>
                <a:lnTo>
                  <a:pt x="470027" y="120396"/>
                </a:lnTo>
                <a:lnTo>
                  <a:pt x="469645" y="118491"/>
                </a:lnTo>
                <a:lnTo>
                  <a:pt x="469519" y="93218"/>
                </a:lnTo>
                <a:close/>
              </a:path>
              <a:path w="541020" h="140969">
                <a:moveTo>
                  <a:pt x="539115" y="4952"/>
                </a:moveTo>
                <a:lnTo>
                  <a:pt x="524382" y="4952"/>
                </a:lnTo>
                <a:lnTo>
                  <a:pt x="524382" y="17525"/>
                </a:lnTo>
                <a:lnTo>
                  <a:pt x="499236" y="17525"/>
                </a:lnTo>
                <a:lnTo>
                  <a:pt x="499236" y="30479"/>
                </a:lnTo>
                <a:lnTo>
                  <a:pt x="524382" y="30479"/>
                </a:lnTo>
                <a:lnTo>
                  <a:pt x="524382" y="50292"/>
                </a:lnTo>
                <a:lnTo>
                  <a:pt x="499236" y="50292"/>
                </a:lnTo>
                <a:lnTo>
                  <a:pt x="499236" y="63119"/>
                </a:lnTo>
                <a:lnTo>
                  <a:pt x="524382" y="63119"/>
                </a:lnTo>
                <a:lnTo>
                  <a:pt x="524382" y="95503"/>
                </a:lnTo>
                <a:lnTo>
                  <a:pt x="539115" y="95503"/>
                </a:lnTo>
                <a:lnTo>
                  <a:pt x="539115" y="4952"/>
                </a:lnTo>
                <a:close/>
              </a:path>
              <a:path w="541020" h="140969">
                <a:moveTo>
                  <a:pt x="492506" y="8636"/>
                </a:moveTo>
                <a:lnTo>
                  <a:pt x="426846" y="8636"/>
                </a:lnTo>
                <a:lnTo>
                  <a:pt x="426846" y="66675"/>
                </a:lnTo>
                <a:lnTo>
                  <a:pt x="428244" y="71500"/>
                </a:lnTo>
                <a:lnTo>
                  <a:pt x="431165" y="74422"/>
                </a:lnTo>
                <a:lnTo>
                  <a:pt x="433958" y="77343"/>
                </a:lnTo>
                <a:lnTo>
                  <a:pt x="438657" y="78740"/>
                </a:lnTo>
                <a:lnTo>
                  <a:pt x="492506" y="78740"/>
                </a:lnTo>
                <a:lnTo>
                  <a:pt x="492506" y="65786"/>
                </a:lnTo>
                <a:lnTo>
                  <a:pt x="445896" y="65786"/>
                </a:lnTo>
                <a:lnTo>
                  <a:pt x="444119" y="65404"/>
                </a:lnTo>
                <a:lnTo>
                  <a:pt x="442086" y="63626"/>
                </a:lnTo>
                <a:lnTo>
                  <a:pt x="441579" y="61722"/>
                </a:lnTo>
                <a:lnTo>
                  <a:pt x="441579" y="21590"/>
                </a:lnTo>
                <a:lnTo>
                  <a:pt x="492506" y="21590"/>
                </a:lnTo>
                <a:lnTo>
                  <a:pt x="492506" y="8636"/>
                </a:lnTo>
                <a:close/>
              </a:path>
              <a:path w="541020" h="140969">
                <a:moveTo>
                  <a:pt x="492506" y="21590"/>
                </a:moveTo>
                <a:lnTo>
                  <a:pt x="478028" y="21590"/>
                </a:lnTo>
                <a:lnTo>
                  <a:pt x="478028" y="65786"/>
                </a:lnTo>
                <a:lnTo>
                  <a:pt x="492506" y="65786"/>
                </a:lnTo>
                <a:lnTo>
                  <a:pt x="492506" y="21590"/>
                </a:lnTo>
                <a:close/>
              </a:path>
              <a:path w="541020" h="140969">
                <a:moveTo>
                  <a:pt x="14605" y="11049"/>
                </a:moveTo>
                <a:lnTo>
                  <a:pt x="0" y="11049"/>
                </a:lnTo>
                <a:lnTo>
                  <a:pt x="87" y="87629"/>
                </a:lnTo>
                <a:lnTo>
                  <a:pt x="4444" y="99695"/>
                </a:lnTo>
                <a:lnTo>
                  <a:pt x="6095" y="101346"/>
                </a:lnTo>
                <a:lnTo>
                  <a:pt x="8508" y="102489"/>
                </a:lnTo>
                <a:lnTo>
                  <a:pt x="11430" y="103250"/>
                </a:lnTo>
                <a:lnTo>
                  <a:pt x="14350" y="103886"/>
                </a:lnTo>
                <a:lnTo>
                  <a:pt x="18161" y="104140"/>
                </a:lnTo>
                <a:lnTo>
                  <a:pt x="54863" y="104140"/>
                </a:lnTo>
                <a:lnTo>
                  <a:pt x="54863" y="91186"/>
                </a:lnTo>
                <a:lnTo>
                  <a:pt x="20827" y="91186"/>
                </a:lnTo>
                <a:lnTo>
                  <a:pt x="19431" y="91059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049"/>
                </a:lnTo>
                <a:close/>
              </a:path>
              <a:path w="541020" h="140969">
                <a:moveTo>
                  <a:pt x="54863" y="58800"/>
                </a:moveTo>
                <a:lnTo>
                  <a:pt x="40005" y="58800"/>
                </a:lnTo>
                <a:lnTo>
                  <a:pt x="40005" y="91186"/>
                </a:lnTo>
                <a:lnTo>
                  <a:pt x="54863" y="91186"/>
                </a:lnTo>
                <a:lnTo>
                  <a:pt x="54863" y="58800"/>
                </a:lnTo>
                <a:close/>
              </a:path>
              <a:path w="541020" h="140969">
                <a:moveTo>
                  <a:pt x="54863" y="11049"/>
                </a:moveTo>
                <a:lnTo>
                  <a:pt x="40005" y="11049"/>
                </a:lnTo>
                <a:lnTo>
                  <a:pt x="40005" y="45847"/>
                </a:lnTo>
                <a:lnTo>
                  <a:pt x="54863" y="45847"/>
                </a:lnTo>
                <a:lnTo>
                  <a:pt x="54863" y="11049"/>
                </a:lnTo>
                <a:close/>
              </a:path>
              <a:path w="541020" h="140969">
                <a:moveTo>
                  <a:pt x="325119" y="39243"/>
                </a:moveTo>
                <a:lnTo>
                  <a:pt x="315468" y="39243"/>
                </a:lnTo>
                <a:lnTo>
                  <a:pt x="310895" y="40004"/>
                </a:lnTo>
                <a:lnTo>
                  <a:pt x="306705" y="41655"/>
                </a:lnTo>
                <a:lnTo>
                  <a:pt x="302514" y="43179"/>
                </a:lnTo>
                <a:lnTo>
                  <a:pt x="285877" y="75946"/>
                </a:lnTo>
                <a:lnTo>
                  <a:pt x="286766" y="80264"/>
                </a:lnTo>
                <a:lnTo>
                  <a:pt x="306705" y="101219"/>
                </a:lnTo>
                <a:lnTo>
                  <a:pt x="310895" y="102870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29565" y="102870"/>
                </a:lnTo>
                <a:lnTo>
                  <a:pt x="333756" y="101219"/>
                </a:lnTo>
                <a:lnTo>
                  <a:pt x="337946" y="99695"/>
                </a:lnTo>
                <a:lnTo>
                  <a:pt x="341503" y="97409"/>
                </a:lnTo>
                <a:lnTo>
                  <a:pt x="347853" y="91567"/>
                </a:lnTo>
                <a:lnTo>
                  <a:pt x="348478" y="90677"/>
                </a:lnTo>
                <a:lnTo>
                  <a:pt x="314197" y="90677"/>
                </a:lnTo>
                <a:lnTo>
                  <a:pt x="309371" y="88900"/>
                </a:lnTo>
                <a:lnTo>
                  <a:pt x="302259" y="81788"/>
                </a:lnTo>
                <a:lnTo>
                  <a:pt x="300481" y="77089"/>
                </a:lnTo>
                <a:lnTo>
                  <a:pt x="300481" y="68579"/>
                </a:lnTo>
                <a:lnTo>
                  <a:pt x="317245" y="52197"/>
                </a:lnTo>
                <a:lnTo>
                  <a:pt x="348657" y="52197"/>
                </a:lnTo>
                <a:lnTo>
                  <a:pt x="347853" y="51053"/>
                </a:lnTo>
                <a:lnTo>
                  <a:pt x="341503" y="45466"/>
                </a:lnTo>
                <a:lnTo>
                  <a:pt x="337946" y="43179"/>
                </a:lnTo>
                <a:lnTo>
                  <a:pt x="333756" y="41655"/>
                </a:lnTo>
                <a:lnTo>
                  <a:pt x="329565" y="40004"/>
                </a:lnTo>
                <a:lnTo>
                  <a:pt x="325119" y="39243"/>
                </a:lnTo>
                <a:close/>
              </a:path>
              <a:path w="541020" h="140969">
                <a:moveTo>
                  <a:pt x="348657" y="52197"/>
                </a:moveTo>
                <a:lnTo>
                  <a:pt x="323215" y="52197"/>
                </a:lnTo>
                <a:lnTo>
                  <a:pt x="325755" y="52704"/>
                </a:lnTo>
                <a:lnTo>
                  <a:pt x="328294" y="53594"/>
                </a:lnTo>
                <a:lnTo>
                  <a:pt x="340106" y="68579"/>
                </a:lnTo>
                <a:lnTo>
                  <a:pt x="340106" y="77089"/>
                </a:lnTo>
                <a:lnTo>
                  <a:pt x="338328" y="81788"/>
                </a:lnTo>
                <a:lnTo>
                  <a:pt x="334518" y="85344"/>
                </a:lnTo>
                <a:lnTo>
                  <a:pt x="330834" y="88900"/>
                </a:lnTo>
                <a:lnTo>
                  <a:pt x="326135" y="90677"/>
                </a:lnTo>
                <a:lnTo>
                  <a:pt x="348478" y="90677"/>
                </a:lnTo>
                <a:lnTo>
                  <a:pt x="350266" y="88138"/>
                </a:lnTo>
                <a:lnTo>
                  <a:pt x="353821" y="80264"/>
                </a:lnTo>
                <a:lnTo>
                  <a:pt x="354710" y="75946"/>
                </a:lnTo>
                <a:lnTo>
                  <a:pt x="354603" y="66040"/>
                </a:lnTo>
                <a:lnTo>
                  <a:pt x="353821" y="62356"/>
                </a:lnTo>
                <a:lnTo>
                  <a:pt x="350266" y="54483"/>
                </a:lnTo>
                <a:lnTo>
                  <a:pt x="348657" y="52197"/>
                </a:lnTo>
                <a:close/>
              </a:path>
              <a:path w="541020" h="140969">
                <a:moveTo>
                  <a:pt x="209169" y="10160"/>
                </a:moveTo>
                <a:lnTo>
                  <a:pt x="143382" y="10160"/>
                </a:lnTo>
                <a:lnTo>
                  <a:pt x="143382" y="23114"/>
                </a:lnTo>
                <a:lnTo>
                  <a:pt x="194563" y="23114"/>
                </a:lnTo>
                <a:lnTo>
                  <a:pt x="194563" y="49911"/>
                </a:lnTo>
                <a:lnTo>
                  <a:pt x="143382" y="49911"/>
                </a:lnTo>
                <a:lnTo>
                  <a:pt x="143435" y="89408"/>
                </a:lnTo>
                <a:lnTo>
                  <a:pt x="143637" y="91821"/>
                </a:lnTo>
                <a:lnTo>
                  <a:pt x="144271" y="94361"/>
                </a:lnTo>
                <a:lnTo>
                  <a:pt x="144780" y="96900"/>
                </a:lnTo>
                <a:lnTo>
                  <a:pt x="158242" y="104140"/>
                </a:lnTo>
                <a:lnTo>
                  <a:pt x="215773" y="104140"/>
                </a:lnTo>
                <a:lnTo>
                  <a:pt x="215773" y="91186"/>
                </a:lnTo>
                <a:lnTo>
                  <a:pt x="162559" y="91186"/>
                </a:lnTo>
                <a:lnTo>
                  <a:pt x="161544" y="90931"/>
                </a:lnTo>
                <a:lnTo>
                  <a:pt x="158114" y="85471"/>
                </a:lnTo>
                <a:lnTo>
                  <a:pt x="158114" y="62865"/>
                </a:lnTo>
                <a:lnTo>
                  <a:pt x="209169" y="62865"/>
                </a:lnTo>
                <a:lnTo>
                  <a:pt x="209169" y="10160"/>
                </a:lnTo>
                <a:close/>
              </a:path>
              <a:path w="541020" h="140969">
                <a:moveTo>
                  <a:pt x="392048" y="4952"/>
                </a:moveTo>
                <a:lnTo>
                  <a:pt x="377317" y="4952"/>
                </a:lnTo>
                <a:lnTo>
                  <a:pt x="377317" y="117601"/>
                </a:lnTo>
                <a:lnTo>
                  <a:pt x="392048" y="117601"/>
                </a:lnTo>
                <a:lnTo>
                  <a:pt x="392048" y="62738"/>
                </a:lnTo>
                <a:lnTo>
                  <a:pt x="410971" y="62738"/>
                </a:lnTo>
                <a:lnTo>
                  <a:pt x="410971" y="49656"/>
                </a:lnTo>
                <a:lnTo>
                  <a:pt x="392048" y="49656"/>
                </a:lnTo>
                <a:lnTo>
                  <a:pt x="392048" y="4952"/>
                </a:lnTo>
                <a:close/>
              </a:path>
              <a:path w="541020" h="140969">
                <a:moveTo>
                  <a:pt x="255651" y="4952"/>
                </a:moveTo>
                <a:lnTo>
                  <a:pt x="240919" y="4952"/>
                </a:lnTo>
                <a:lnTo>
                  <a:pt x="240919" y="31369"/>
                </a:lnTo>
                <a:lnTo>
                  <a:pt x="216534" y="31369"/>
                </a:lnTo>
                <a:lnTo>
                  <a:pt x="216534" y="44069"/>
                </a:lnTo>
                <a:lnTo>
                  <a:pt x="240919" y="44069"/>
                </a:lnTo>
                <a:lnTo>
                  <a:pt x="240919" y="63500"/>
                </a:lnTo>
                <a:lnTo>
                  <a:pt x="216534" y="63500"/>
                </a:lnTo>
                <a:lnTo>
                  <a:pt x="216534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1" y="117601"/>
                </a:lnTo>
                <a:lnTo>
                  <a:pt x="255651" y="4952"/>
                </a:lnTo>
                <a:close/>
              </a:path>
              <a:path w="541020" h="140969">
                <a:moveTo>
                  <a:pt x="85725" y="4952"/>
                </a:moveTo>
                <a:lnTo>
                  <a:pt x="71246" y="4952"/>
                </a:lnTo>
                <a:lnTo>
                  <a:pt x="71246" y="117855"/>
                </a:lnTo>
                <a:lnTo>
                  <a:pt x="85725" y="117855"/>
                </a:lnTo>
                <a:lnTo>
                  <a:pt x="85725" y="59817"/>
                </a:lnTo>
                <a:lnTo>
                  <a:pt x="117475" y="59817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4952"/>
                </a:lnTo>
                <a:close/>
              </a:path>
              <a:path w="541020" h="140969">
                <a:moveTo>
                  <a:pt x="117475" y="59817"/>
                </a:moveTo>
                <a:lnTo>
                  <a:pt x="102869" y="59817"/>
                </a:lnTo>
                <a:lnTo>
                  <a:pt x="102869" y="117855"/>
                </a:lnTo>
                <a:lnTo>
                  <a:pt x="117475" y="117855"/>
                </a:lnTo>
                <a:lnTo>
                  <a:pt x="117475" y="59817"/>
                </a:lnTo>
                <a:close/>
              </a:path>
              <a:path w="541020" h="140969">
                <a:moveTo>
                  <a:pt x="117475" y="4952"/>
                </a:moveTo>
                <a:lnTo>
                  <a:pt x="102869" y="4952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4952"/>
                </a:lnTo>
                <a:close/>
              </a:path>
              <a:path w="541020" h="140969">
                <a:moveTo>
                  <a:pt x="361187" y="18288"/>
                </a:moveTo>
                <a:lnTo>
                  <a:pt x="279654" y="18288"/>
                </a:lnTo>
                <a:lnTo>
                  <a:pt x="279654" y="31242"/>
                </a:lnTo>
                <a:lnTo>
                  <a:pt x="361187" y="31242"/>
                </a:lnTo>
                <a:lnTo>
                  <a:pt x="361187" y="18288"/>
                </a:lnTo>
                <a:close/>
              </a:path>
              <a:path w="541020" h="140969">
                <a:moveTo>
                  <a:pt x="327532" y="0"/>
                </a:moveTo>
                <a:lnTo>
                  <a:pt x="313055" y="0"/>
                </a:lnTo>
                <a:lnTo>
                  <a:pt x="313055" y="18288"/>
                </a:lnTo>
                <a:lnTo>
                  <a:pt x="327532" y="18288"/>
                </a:lnTo>
                <a:lnTo>
                  <a:pt x="327532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34104" y="1620519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80">
                <a:moveTo>
                  <a:pt x="166624" y="86740"/>
                </a:moveTo>
                <a:lnTo>
                  <a:pt x="152019" y="86740"/>
                </a:lnTo>
                <a:lnTo>
                  <a:pt x="152127" y="126364"/>
                </a:lnTo>
                <a:lnTo>
                  <a:pt x="152400" y="128904"/>
                </a:lnTo>
                <a:lnTo>
                  <a:pt x="153162" y="131699"/>
                </a:lnTo>
                <a:lnTo>
                  <a:pt x="153797" y="134493"/>
                </a:lnTo>
                <a:lnTo>
                  <a:pt x="170307" y="142621"/>
                </a:lnTo>
                <a:lnTo>
                  <a:pt x="243586" y="142621"/>
                </a:lnTo>
                <a:lnTo>
                  <a:pt x="243586" y="129666"/>
                </a:lnTo>
                <a:lnTo>
                  <a:pt x="172974" y="129666"/>
                </a:lnTo>
                <a:lnTo>
                  <a:pt x="171450" y="129539"/>
                </a:lnTo>
                <a:lnTo>
                  <a:pt x="170434" y="129285"/>
                </a:lnTo>
                <a:lnTo>
                  <a:pt x="169291" y="129031"/>
                </a:lnTo>
                <a:lnTo>
                  <a:pt x="168529" y="128650"/>
                </a:lnTo>
                <a:lnTo>
                  <a:pt x="168021" y="127888"/>
                </a:lnTo>
                <a:lnTo>
                  <a:pt x="167386" y="127253"/>
                </a:lnTo>
                <a:lnTo>
                  <a:pt x="167005" y="126364"/>
                </a:lnTo>
                <a:lnTo>
                  <a:pt x="166624" y="122681"/>
                </a:lnTo>
                <a:lnTo>
                  <a:pt x="166624" y="114934"/>
                </a:lnTo>
                <a:lnTo>
                  <a:pt x="243586" y="114934"/>
                </a:lnTo>
                <a:lnTo>
                  <a:pt x="243586" y="102107"/>
                </a:lnTo>
                <a:lnTo>
                  <a:pt x="166624" y="102107"/>
                </a:lnTo>
                <a:lnTo>
                  <a:pt x="166624" y="86740"/>
                </a:lnTo>
                <a:close/>
              </a:path>
              <a:path w="546100" h="144780">
                <a:moveTo>
                  <a:pt x="243586" y="114934"/>
                </a:moveTo>
                <a:lnTo>
                  <a:pt x="228854" y="114934"/>
                </a:lnTo>
                <a:lnTo>
                  <a:pt x="228854" y="129666"/>
                </a:lnTo>
                <a:lnTo>
                  <a:pt x="243586" y="129666"/>
                </a:lnTo>
                <a:lnTo>
                  <a:pt x="243586" y="114934"/>
                </a:lnTo>
                <a:close/>
              </a:path>
              <a:path w="546100" h="144780">
                <a:moveTo>
                  <a:pt x="243586" y="86740"/>
                </a:moveTo>
                <a:lnTo>
                  <a:pt x="228854" y="86740"/>
                </a:lnTo>
                <a:lnTo>
                  <a:pt x="228854" y="102107"/>
                </a:lnTo>
                <a:lnTo>
                  <a:pt x="243586" y="102107"/>
                </a:lnTo>
                <a:lnTo>
                  <a:pt x="243586" y="86740"/>
                </a:lnTo>
                <a:close/>
              </a:path>
              <a:path w="546100" h="144780">
                <a:moveTo>
                  <a:pt x="82804" y="102615"/>
                </a:moveTo>
                <a:lnTo>
                  <a:pt x="41910" y="102615"/>
                </a:lnTo>
                <a:lnTo>
                  <a:pt x="39624" y="104648"/>
                </a:lnTo>
                <a:lnTo>
                  <a:pt x="37846" y="107060"/>
                </a:lnTo>
                <a:lnTo>
                  <a:pt x="36575" y="109981"/>
                </a:lnTo>
                <a:lnTo>
                  <a:pt x="35179" y="113029"/>
                </a:lnTo>
                <a:lnTo>
                  <a:pt x="34729" y="115188"/>
                </a:lnTo>
                <a:lnTo>
                  <a:pt x="34620" y="122935"/>
                </a:lnTo>
                <a:lnTo>
                  <a:pt x="35179" y="125729"/>
                </a:lnTo>
                <a:lnTo>
                  <a:pt x="36575" y="128904"/>
                </a:lnTo>
                <a:lnTo>
                  <a:pt x="37846" y="131952"/>
                </a:lnTo>
                <a:lnTo>
                  <a:pt x="57785" y="144779"/>
                </a:lnTo>
                <a:lnTo>
                  <a:pt x="66167" y="144779"/>
                </a:lnTo>
                <a:lnTo>
                  <a:pt x="69977" y="144145"/>
                </a:lnTo>
                <a:lnTo>
                  <a:pt x="73406" y="142748"/>
                </a:lnTo>
                <a:lnTo>
                  <a:pt x="76835" y="141477"/>
                </a:lnTo>
                <a:lnTo>
                  <a:pt x="79883" y="139700"/>
                </a:lnTo>
                <a:lnTo>
                  <a:pt x="82296" y="137286"/>
                </a:lnTo>
                <a:lnTo>
                  <a:pt x="84836" y="135000"/>
                </a:lnTo>
                <a:lnTo>
                  <a:pt x="86308" y="132841"/>
                </a:lnTo>
                <a:lnTo>
                  <a:pt x="57785" y="132841"/>
                </a:lnTo>
                <a:lnTo>
                  <a:pt x="54356" y="131572"/>
                </a:lnTo>
                <a:lnTo>
                  <a:pt x="51689" y="128904"/>
                </a:lnTo>
                <a:lnTo>
                  <a:pt x="49022" y="126110"/>
                </a:lnTo>
                <a:lnTo>
                  <a:pt x="47625" y="122935"/>
                </a:lnTo>
                <a:lnTo>
                  <a:pt x="47625" y="115188"/>
                </a:lnTo>
                <a:lnTo>
                  <a:pt x="49022" y="111886"/>
                </a:lnTo>
                <a:lnTo>
                  <a:pt x="51562" y="109093"/>
                </a:lnTo>
                <a:lnTo>
                  <a:pt x="54229" y="106299"/>
                </a:lnTo>
                <a:lnTo>
                  <a:pt x="57658" y="104901"/>
                </a:lnTo>
                <a:lnTo>
                  <a:pt x="85305" y="104901"/>
                </a:lnTo>
                <a:lnTo>
                  <a:pt x="82804" y="102615"/>
                </a:lnTo>
                <a:close/>
              </a:path>
              <a:path w="546100" h="144780">
                <a:moveTo>
                  <a:pt x="85305" y="104901"/>
                </a:moveTo>
                <a:lnTo>
                  <a:pt x="66675" y="104901"/>
                </a:lnTo>
                <a:lnTo>
                  <a:pt x="70231" y="106299"/>
                </a:lnTo>
                <a:lnTo>
                  <a:pt x="72898" y="109093"/>
                </a:lnTo>
                <a:lnTo>
                  <a:pt x="75437" y="111886"/>
                </a:lnTo>
                <a:lnTo>
                  <a:pt x="76708" y="115188"/>
                </a:lnTo>
                <a:lnTo>
                  <a:pt x="76708" y="122935"/>
                </a:lnTo>
                <a:lnTo>
                  <a:pt x="75437" y="126110"/>
                </a:lnTo>
                <a:lnTo>
                  <a:pt x="72898" y="128904"/>
                </a:lnTo>
                <a:lnTo>
                  <a:pt x="70358" y="131572"/>
                </a:lnTo>
                <a:lnTo>
                  <a:pt x="66802" y="132841"/>
                </a:lnTo>
                <a:lnTo>
                  <a:pt x="86308" y="132841"/>
                </a:lnTo>
                <a:lnTo>
                  <a:pt x="86741" y="132206"/>
                </a:lnTo>
                <a:lnTo>
                  <a:pt x="89535" y="126110"/>
                </a:lnTo>
                <a:lnTo>
                  <a:pt x="90122" y="122935"/>
                </a:lnTo>
                <a:lnTo>
                  <a:pt x="90170" y="116077"/>
                </a:lnTo>
                <a:lnTo>
                  <a:pt x="89535" y="113156"/>
                </a:lnTo>
                <a:lnTo>
                  <a:pt x="86995" y="107314"/>
                </a:lnTo>
                <a:lnTo>
                  <a:pt x="85305" y="104901"/>
                </a:lnTo>
                <a:close/>
              </a:path>
              <a:path w="546100" h="144780">
                <a:moveTo>
                  <a:pt x="102235" y="90043"/>
                </a:moveTo>
                <a:lnTo>
                  <a:pt x="21844" y="90043"/>
                </a:lnTo>
                <a:lnTo>
                  <a:pt x="21844" y="102615"/>
                </a:lnTo>
                <a:lnTo>
                  <a:pt x="102235" y="102615"/>
                </a:lnTo>
                <a:lnTo>
                  <a:pt x="102235" y="90043"/>
                </a:lnTo>
                <a:close/>
              </a:path>
              <a:path w="546100" h="144780">
                <a:moveTo>
                  <a:pt x="69723" y="77977"/>
                </a:moveTo>
                <a:lnTo>
                  <a:pt x="54991" y="77977"/>
                </a:lnTo>
                <a:lnTo>
                  <a:pt x="54991" y="90043"/>
                </a:lnTo>
                <a:lnTo>
                  <a:pt x="69723" y="90043"/>
                </a:lnTo>
                <a:lnTo>
                  <a:pt x="69723" y="77977"/>
                </a:lnTo>
                <a:close/>
              </a:path>
              <a:path w="546100" h="144780">
                <a:moveTo>
                  <a:pt x="124714" y="65024"/>
                </a:moveTo>
                <a:lnTo>
                  <a:pt x="0" y="65024"/>
                </a:lnTo>
                <a:lnTo>
                  <a:pt x="0" y="77977"/>
                </a:lnTo>
                <a:lnTo>
                  <a:pt x="124714" y="77977"/>
                </a:lnTo>
                <a:lnTo>
                  <a:pt x="124714" y="65024"/>
                </a:lnTo>
                <a:close/>
              </a:path>
              <a:path w="546100" h="144780">
                <a:moveTo>
                  <a:pt x="69723" y="50926"/>
                </a:moveTo>
                <a:lnTo>
                  <a:pt x="54991" y="50926"/>
                </a:lnTo>
                <a:lnTo>
                  <a:pt x="54991" y="65024"/>
                </a:lnTo>
                <a:lnTo>
                  <a:pt x="69723" y="65024"/>
                </a:lnTo>
                <a:lnTo>
                  <a:pt x="69723" y="50926"/>
                </a:lnTo>
                <a:close/>
              </a:path>
              <a:path w="546100" h="144780">
                <a:moveTo>
                  <a:pt x="86106" y="3175"/>
                </a:moveTo>
                <a:lnTo>
                  <a:pt x="22352" y="3175"/>
                </a:lnTo>
                <a:lnTo>
                  <a:pt x="22352" y="16255"/>
                </a:lnTo>
                <a:lnTo>
                  <a:pt x="77597" y="16255"/>
                </a:lnTo>
                <a:lnTo>
                  <a:pt x="78740" y="16763"/>
                </a:lnTo>
                <a:lnTo>
                  <a:pt x="78771" y="18541"/>
                </a:lnTo>
                <a:lnTo>
                  <a:pt x="78105" y="19430"/>
                </a:lnTo>
                <a:lnTo>
                  <a:pt x="76454" y="20574"/>
                </a:lnTo>
                <a:lnTo>
                  <a:pt x="74295" y="22225"/>
                </a:lnTo>
                <a:lnTo>
                  <a:pt x="52324" y="31750"/>
                </a:lnTo>
                <a:lnTo>
                  <a:pt x="46736" y="33781"/>
                </a:lnTo>
                <a:lnTo>
                  <a:pt x="40640" y="35686"/>
                </a:lnTo>
                <a:lnTo>
                  <a:pt x="33909" y="37464"/>
                </a:lnTo>
                <a:lnTo>
                  <a:pt x="27178" y="39370"/>
                </a:lnTo>
                <a:lnTo>
                  <a:pt x="20320" y="41021"/>
                </a:lnTo>
                <a:lnTo>
                  <a:pt x="13208" y="42545"/>
                </a:lnTo>
                <a:lnTo>
                  <a:pt x="17272" y="55372"/>
                </a:lnTo>
                <a:lnTo>
                  <a:pt x="20700" y="54609"/>
                </a:lnTo>
                <a:lnTo>
                  <a:pt x="24257" y="53721"/>
                </a:lnTo>
                <a:lnTo>
                  <a:pt x="28194" y="52831"/>
                </a:lnTo>
                <a:lnTo>
                  <a:pt x="62737" y="41782"/>
                </a:lnTo>
                <a:lnTo>
                  <a:pt x="108331" y="41782"/>
                </a:lnTo>
                <a:lnTo>
                  <a:pt x="105664" y="41021"/>
                </a:lnTo>
                <a:lnTo>
                  <a:pt x="103124" y="40385"/>
                </a:lnTo>
                <a:lnTo>
                  <a:pt x="100203" y="39750"/>
                </a:lnTo>
                <a:lnTo>
                  <a:pt x="97282" y="38988"/>
                </a:lnTo>
                <a:lnTo>
                  <a:pt x="94234" y="38226"/>
                </a:lnTo>
                <a:lnTo>
                  <a:pt x="91186" y="37337"/>
                </a:lnTo>
                <a:lnTo>
                  <a:pt x="84836" y="35559"/>
                </a:lnTo>
                <a:lnTo>
                  <a:pt x="81787" y="34544"/>
                </a:lnTo>
                <a:lnTo>
                  <a:pt x="78867" y="33654"/>
                </a:lnTo>
                <a:lnTo>
                  <a:pt x="82423" y="31750"/>
                </a:lnTo>
                <a:lnTo>
                  <a:pt x="96139" y="14604"/>
                </a:lnTo>
                <a:lnTo>
                  <a:pt x="96393" y="12573"/>
                </a:lnTo>
                <a:lnTo>
                  <a:pt x="88773" y="3809"/>
                </a:lnTo>
                <a:lnTo>
                  <a:pt x="86106" y="3175"/>
                </a:lnTo>
                <a:close/>
              </a:path>
              <a:path w="546100" h="144780">
                <a:moveTo>
                  <a:pt x="108331" y="41782"/>
                </a:moveTo>
                <a:lnTo>
                  <a:pt x="62737" y="41782"/>
                </a:lnTo>
                <a:lnTo>
                  <a:pt x="65786" y="42925"/>
                </a:lnTo>
                <a:lnTo>
                  <a:pt x="69342" y="44196"/>
                </a:lnTo>
                <a:lnTo>
                  <a:pt x="73533" y="45593"/>
                </a:lnTo>
                <a:lnTo>
                  <a:pt x="94615" y="51943"/>
                </a:lnTo>
                <a:lnTo>
                  <a:pt x="102489" y="53975"/>
                </a:lnTo>
                <a:lnTo>
                  <a:pt x="105791" y="54863"/>
                </a:lnTo>
                <a:lnTo>
                  <a:pt x="108458" y="55372"/>
                </a:lnTo>
                <a:lnTo>
                  <a:pt x="112522" y="42672"/>
                </a:lnTo>
                <a:lnTo>
                  <a:pt x="110617" y="42290"/>
                </a:lnTo>
                <a:lnTo>
                  <a:pt x="108331" y="41782"/>
                </a:lnTo>
                <a:close/>
              </a:path>
              <a:path w="546100" h="144780">
                <a:moveTo>
                  <a:pt x="260350" y="64134"/>
                </a:moveTo>
                <a:lnTo>
                  <a:pt x="135636" y="64134"/>
                </a:lnTo>
                <a:lnTo>
                  <a:pt x="135636" y="77088"/>
                </a:lnTo>
                <a:lnTo>
                  <a:pt x="260350" y="77088"/>
                </a:lnTo>
                <a:lnTo>
                  <a:pt x="260350" y="64134"/>
                </a:lnTo>
                <a:close/>
              </a:path>
              <a:path w="546100" h="144780">
                <a:moveTo>
                  <a:pt x="487045" y="7620"/>
                </a:moveTo>
                <a:lnTo>
                  <a:pt x="420116" y="7620"/>
                </a:lnTo>
                <a:lnTo>
                  <a:pt x="420116" y="86359"/>
                </a:lnTo>
                <a:lnTo>
                  <a:pt x="421640" y="91185"/>
                </a:lnTo>
                <a:lnTo>
                  <a:pt x="427482" y="97027"/>
                </a:lnTo>
                <a:lnTo>
                  <a:pt x="432181" y="98425"/>
                </a:lnTo>
                <a:lnTo>
                  <a:pt x="492633" y="98425"/>
                </a:lnTo>
                <a:lnTo>
                  <a:pt x="492633" y="85471"/>
                </a:lnTo>
                <a:lnTo>
                  <a:pt x="439293" y="85471"/>
                </a:lnTo>
                <a:lnTo>
                  <a:pt x="437515" y="85089"/>
                </a:lnTo>
                <a:lnTo>
                  <a:pt x="436499" y="84074"/>
                </a:lnTo>
                <a:lnTo>
                  <a:pt x="435483" y="83184"/>
                </a:lnTo>
                <a:lnTo>
                  <a:pt x="434848" y="81279"/>
                </a:lnTo>
                <a:lnTo>
                  <a:pt x="434848" y="20574"/>
                </a:lnTo>
                <a:lnTo>
                  <a:pt x="487045" y="20574"/>
                </a:lnTo>
                <a:lnTo>
                  <a:pt x="487045" y="7620"/>
                </a:lnTo>
                <a:close/>
              </a:path>
              <a:path w="546100" h="144780">
                <a:moveTo>
                  <a:pt x="293116" y="7620"/>
                </a:moveTo>
                <a:lnTo>
                  <a:pt x="278384" y="7620"/>
                </a:lnTo>
                <a:lnTo>
                  <a:pt x="278384" y="86613"/>
                </a:lnTo>
                <a:lnTo>
                  <a:pt x="279908" y="91566"/>
                </a:lnTo>
                <a:lnTo>
                  <a:pt x="282956" y="94360"/>
                </a:lnTo>
                <a:lnTo>
                  <a:pt x="286004" y="97027"/>
                </a:lnTo>
                <a:lnTo>
                  <a:pt x="290830" y="98425"/>
                </a:lnTo>
                <a:lnTo>
                  <a:pt x="352425" y="98425"/>
                </a:lnTo>
                <a:lnTo>
                  <a:pt x="352425" y="85471"/>
                </a:lnTo>
                <a:lnTo>
                  <a:pt x="297434" y="85471"/>
                </a:lnTo>
                <a:lnTo>
                  <a:pt x="295529" y="85089"/>
                </a:lnTo>
                <a:lnTo>
                  <a:pt x="294640" y="84074"/>
                </a:lnTo>
                <a:lnTo>
                  <a:pt x="293624" y="83184"/>
                </a:lnTo>
                <a:lnTo>
                  <a:pt x="293116" y="81279"/>
                </a:lnTo>
                <a:lnTo>
                  <a:pt x="293116" y="7620"/>
                </a:lnTo>
                <a:close/>
              </a:path>
              <a:path w="546100" h="144780">
                <a:moveTo>
                  <a:pt x="527050" y="2412"/>
                </a:moveTo>
                <a:lnTo>
                  <a:pt x="512318" y="2412"/>
                </a:lnTo>
                <a:lnTo>
                  <a:pt x="512318" y="115061"/>
                </a:lnTo>
                <a:lnTo>
                  <a:pt x="527050" y="115061"/>
                </a:lnTo>
                <a:lnTo>
                  <a:pt x="527050" y="60198"/>
                </a:lnTo>
                <a:lnTo>
                  <a:pt x="545973" y="60198"/>
                </a:lnTo>
                <a:lnTo>
                  <a:pt x="545973" y="47116"/>
                </a:lnTo>
                <a:lnTo>
                  <a:pt x="527050" y="47116"/>
                </a:lnTo>
                <a:lnTo>
                  <a:pt x="527050" y="2412"/>
                </a:lnTo>
                <a:close/>
              </a:path>
              <a:path w="546100" h="144780">
                <a:moveTo>
                  <a:pt x="389890" y="2412"/>
                </a:moveTo>
                <a:lnTo>
                  <a:pt x="375158" y="2412"/>
                </a:lnTo>
                <a:lnTo>
                  <a:pt x="375158" y="115061"/>
                </a:lnTo>
                <a:lnTo>
                  <a:pt x="389890" y="115061"/>
                </a:lnTo>
                <a:lnTo>
                  <a:pt x="389890" y="2412"/>
                </a:lnTo>
                <a:close/>
              </a:path>
              <a:path w="546100" h="144780">
                <a:moveTo>
                  <a:pt x="192912" y="0"/>
                </a:moveTo>
                <a:lnTo>
                  <a:pt x="165735" y="32511"/>
                </a:lnTo>
                <a:lnTo>
                  <a:pt x="144399" y="41909"/>
                </a:lnTo>
                <a:lnTo>
                  <a:pt x="145609" y="44069"/>
                </a:lnTo>
                <a:lnTo>
                  <a:pt x="148590" y="49656"/>
                </a:lnTo>
                <a:lnTo>
                  <a:pt x="149733" y="51561"/>
                </a:lnTo>
                <a:lnTo>
                  <a:pt x="150875" y="53594"/>
                </a:lnTo>
                <a:lnTo>
                  <a:pt x="155194" y="52197"/>
                </a:lnTo>
                <a:lnTo>
                  <a:pt x="159512" y="50546"/>
                </a:lnTo>
                <a:lnTo>
                  <a:pt x="163957" y="48513"/>
                </a:lnTo>
                <a:lnTo>
                  <a:pt x="168275" y="46608"/>
                </a:lnTo>
                <a:lnTo>
                  <a:pt x="196850" y="24891"/>
                </a:lnTo>
                <a:lnTo>
                  <a:pt x="217786" y="24891"/>
                </a:lnTo>
                <a:lnTo>
                  <a:pt x="216662" y="24129"/>
                </a:lnTo>
                <a:lnTo>
                  <a:pt x="209423" y="18669"/>
                </a:lnTo>
                <a:lnTo>
                  <a:pt x="206502" y="15621"/>
                </a:lnTo>
                <a:lnTo>
                  <a:pt x="203962" y="12319"/>
                </a:lnTo>
                <a:lnTo>
                  <a:pt x="204850" y="10668"/>
                </a:lnTo>
                <a:lnTo>
                  <a:pt x="205486" y="9144"/>
                </a:lnTo>
                <a:lnTo>
                  <a:pt x="205867" y="7620"/>
                </a:lnTo>
                <a:lnTo>
                  <a:pt x="206375" y="6096"/>
                </a:lnTo>
                <a:lnTo>
                  <a:pt x="206756" y="4572"/>
                </a:lnTo>
                <a:lnTo>
                  <a:pt x="207264" y="2921"/>
                </a:lnTo>
                <a:lnTo>
                  <a:pt x="200025" y="1397"/>
                </a:lnTo>
                <a:lnTo>
                  <a:pt x="197612" y="1015"/>
                </a:lnTo>
                <a:lnTo>
                  <a:pt x="195199" y="507"/>
                </a:lnTo>
                <a:lnTo>
                  <a:pt x="192912" y="0"/>
                </a:lnTo>
                <a:close/>
              </a:path>
              <a:path w="546100" h="144780">
                <a:moveTo>
                  <a:pt x="217786" y="24891"/>
                </a:moveTo>
                <a:lnTo>
                  <a:pt x="196850" y="24891"/>
                </a:lnTo>
                <a:lnTo>
                  <a:pt x="199644" y="27939"/>
                </a:lnTo>
                <a:lnTo>
                  <a:pt x="202946" y="30860"/>
                </a:lnTo>
                <a:lnTo>
                  <a:pt x="206883" y="33781"/>
                </a:lnTo>
                <a:lnTo>
                  <a:pt x="210693" y="36702"/>
                </a:lnTo>
                <a:lnTo>
                  <a:pt x="214884" y="39243"/>
                </a:lnTo>
                <a:lnTo>
                  <a:pt x="219456" y="41655"/>
                </a:lnTo>
                <a:lnTo>
                  <a:pt x="223900" y="44069"/>
                </a:lnTo>
                <a:lnTo>
                  <a:pt x="228473" y="46100"/>
                </a:lnTo>
                <a:lnTo>
                  <a:pt x="233172" y="47878"/>
                </a:lnTo>
                <a:lnTo>
                  <a:pt x="237744" y="49656"/>
                </a:lnTo>
                <a:lnTo>
                  <a:pt x="242189" y="51053"/>
                </a:lnTo>
                <a:lnTo>
                  <a:pt x="246380" y="51943"/>
                </a:lnTo>
                <a:lnTo>
                  <a:pt x="249047" y="45847"/>
                </a:lnTo>
                <a:lnTo>
                  <a:pt x="249936" y="43687"/>
                </a:lnTo>
                <a:lnTo>
                  <a:pt x="251714" y="39624"/>
                </a:lnTo>
                <a:lnTo>
                  <a:pt x="224917" y="29082"/>
                </a:lnTo>
                <a:lnTo>
                  <a:pt x="220599" y="26797"/>
                </a:lnTo>
                <a:lnTo>
                  <a:pt x="217786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76312" y="1874773"/>
            <a:ext cx="5476938" cy="14748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6312" y="3454400"/>
            <a:ext cx="5477510" cy="0"/>
          </a:xfrm>
          <a:custGeom>
            <a:avLst/>
            <a:gdLst/>
            <a:ahLst/>
            <a:cxnLst/>
            <a:rect l="l" t="t" r="r" b="b"/>
            <a:pathLst>
              <a:path w="5477510">
                <a:moveTo>
                  <a:pt x="0" y="0"/>
                </a:moveTo>
                <a:lnTo>
                  <a:pt x="5476938" y="0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6312" y="3616325"/>
            <a:ext cx="5476938" cy="14748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6312" y="51958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5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76312" y="7100823"/>
            <a:ext cx="5476938" cy="14748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76312" y="5357748"/>
            <a:ext cx="5476938" cy="14763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6312" y="6938898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325625" y="2032000"/>
            <a:ext cx="1146175" cy="11334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005451" y="3833812"/>
            <a:ext cx="1203325" cy="10398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55725" y="5502211"/>
            <a:ext cx="1079500" cy="11763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27625" y="7253287"/>
            <a:ext cx="1014412" cy="114776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Box 118"/>
          <p:cNvSpPr txBox="1"/>
          <p:nvPr/>
        </p:nvSpPr>
        <p:spPr>
          <a:xfrm>
            <a:off x="1564076" y="457589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메모를</a:t>
            </a:r>
          </a:p>
        </p:txBody>
      </p:sp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5751" y="1578736"/>
            <a:ext cx="115811" cy="1230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2886" y="1570227"/>
            <a:ext cx="636905" cy="167005"/>
          </a:xfrm>
          <a:custGeom>
            <a:avLst/>
            <a:gdLst/>
            <a:ahLst/>
            <a:cxnLst/>
            <a:rect l="l" t="t" r="r" b="b"/>
            <a:pathLst>
              <a:path w="636905" h="167005">
                <a:moveTo>
                  <a:pt x="423748" y="92328"/>
                </a:moveTo>
                <a:lnTo>
                  <a:pt x="412572" y="92328"/>
                </a:lnTo>
                <a:lnTo>
                  <a:pt x="407365" y="93218"/>
                </a:lnTo>
                <a:lnTo>
                  <a:pt x="397738" y="96774"/>
                </a:lnTo>
                <a:lnTo>
                  <a:pt x="393547" y="99314"/>
                </a:lnTo>
                <a:lnTo>
                  <a:pt x="389991" y="102616"/>
                </a:lnTo>
                <a:lnTo>
                  <a:pt x="386422" y="105791"/>
                </a:lnTo>
                <a:lnTo>
                  <a:pt x="383628" y="109727"/>
                </a:lnTo>
                <a:lnTo>
                  <a:pt x="379590" y="118872"/>
                </a:lnTo>
                <a:lnTo>
                  <a:pt x="378574" y="123951"/>
                </a:lnTo>
                <a:lnTo>
                  <a:pt x="378574" y="135000"/>
                </a:lnTo>
                <a:lnTo>
                  <a:pt x="407365" y="165735"/>
                </a:lnTo>
                <a:lnTo>
                  <a:pt x="412572" y="166624"/>
                </a:lnTo>
                <a:lnTo>
                  <a:pt x="423621" y="166624"/>
                </a:lnTo>
                <a:lnTo>
                  <a:pt x="450716" y="152019"/>
                </a:lnTo>
                <a:lnTo>
                  <a:pt x="411734" y="152019"/>
                </a:lnTo>
                <a:lnTo>
                  <a:pt x="406336" y="150114"/>
                </a:lnTo>
                <a:lnTo>
                  <a:pt x="397535" y="142494"/>
                </a:lnTo>
                <a:lnTo>
                  <a:pt x="395338" y="136905"/>
                </a:lnTo>
                <a:lnTo>
                  <a:pt x="395338" y="122681"/>
                </a:lnTo>
                <a:lnTo>
                  <a:pt x="397471" y="117221"/>
                </a:lnTo>
                <a:lnTo>
                  <a:pt x="406031" y="109093"/>
                </a:lnTo>
                <a:lnTo>
                  <a:pt x="411505" y="107061"/>
                </a:lnTo>
                <a:lnTo>
                  <a:pt x="450649" y="107061"/>
                </a:lnTo>
                <a:lnTo>
                  <a:pt x="449897" y="106045"/>
                </a:lnTo>
                <a:lnTo>
                  <a:pt x="442760" y="99441"/>
                </a:lnTo>
                <a:lnTo>
                  <a:pt x="438569" y="96900"/>
                </a:lnTo>
                <a:lnTo>
                  <a:pt x="433755" y="95123"/>
                </a:lnTo>
                <a:lnTo>
                  <a:pt x="428942" y="93218"/>
                </a:lnTo>
                <a:lnTo>
                  <a:pt x="423748" y="92328"/>
                </a:lnTo>
                <a:close/>
              </a:path>
              <a:path w="636905" h="167005">
                <a:moveTo>
                  <a:pt x="450649" y="107061"/>
                </a:moveTo>
                <a:lnTo>
                  <a:pt x="421373" y="107061"/>
                </a:lnTo>
                <a:lnTo>
                  <a:pt x="424370" y="107696"/>
                </a:lnTo>
                <a:lnTo>
                  <a:pt x="429958" y="109727"/>
                </a:lnTo>
                <a:lnTo>
                  <a:pt x="432358" y="111251"/>
                </a:lnTo>
                <a:lnTo>
                  <a:pt x="434390" y="113283"/>
                </a:lnTo>
                <a:lnTo>
                  <a:pt x="436410" y="115189"/>
                </a:lnTo>
                <a:lnTo>
                  <a:pt x="438010" y="117601"/>
                </a:lnTo>
                <a:lnTo>
                  <a:pt x="440385" y="123190"/>
                </a:lnTo>
                <a:lnTo>
                  <a:pt x="440982" y="126238"/>
                </a:lnTo>
                <a:lnTo>
                  <a:pt x="440982" y="133223"/>
                </a:lnTo>
                <a:lnTo>
                  <a:pt x="421373" y="152019"/>
                </a:lnTo>
                <a:lnTo>
                  <a:pt x="450716" y="152019"/>
                </a:lnTo>
                <a:lnTo>
                  <a:pt x="452716" y="149225"/>
                </a:lnTo>
                <a:lnTo>
                  <a:pt x="456882" y="140080"/>
                </a:lnTo>
                <a:lnTo>
                  <a:pt x="457923" y="135000"/>
                </a:lnTo>
                <a:lnTo>
                  <a:pt x="457923" y="123951"/>
                </a:lnTo>
                <a:lnTo>
                  <a:pt x="456882" y="118999"/>
                </a:lnTo>
                <a:lnTo>
                  <a:pt x="452716" y="109854"/>
                </a:lnTo>
                <a:lnTo>
                  <a:pt x="450649" y="107061"/>
                </a:lnTo>
                <a:close/>
              </a:path>
              <a:path w="636905" h="167005">
                <a:moveTo>
                  <a:pt x="57416" y="103250"/>
                </a:moveTo>
                <a:lnTo>
                  <a:pt x="40119" y="103250"/>
                </a:lnTo>
                <a:lnTo>
                  <a:pt x="40119" y="134620"/>
                </a:lnTo>
                <a:lnTo>
                  <a:pt x="66446" y="159385"/>
                </a:lnTo>
                <a:lnTo>
                  <a:pt x="139611" y="159385"/>
                </a:lnTo>
                <a:lnTo>
                  <a:pt x="139611" y="144145"/>
                </a:lnTo>
                <a:lnTo>
                  <a:pt x="70662" y="144145"/>
                </a:lnTo>
                <a:lnTo>
                  <a:pt x="67690" y="144018"/>
                </a:lnTo>
                <a:lnTo>
                  <a:pt x="57416" y="130175"/>
                </a:lnTo>
                <a:lnTo>
                  <a:pt x="57416" y="103250"/>
                </a:lnTo>
                <a:close/>
              </a:path>
              <a:path w="636905" h="167005">
                <a:moveTo>
                  <a:pt x="137833" y="47498"/>
                </a:moveTo>
                <a:lnTo>
                  <a:pt x="120535" y="47498"/>
                </a:lnTo>
                <a:lnTo>
                  <a:pt x="120535" y="105918"/>
                </a:lnTo>
                <a:lnTo>
                  <a:pt x="137833" y="105918"/>
                </a:lnTo>
                <a:lnTo>
                  <a:pt x="137833" y="47498"/>
                </a:lnTo>
                <a:close/>
              </a:path>
              <a:path w="636905" h="167005">
                <a:moveTo>
                  <a:pt x="46837" y="3555"/>
                </a:moveTo>
                <a:lnTo>
                  <a:pt x="36131" y="3555"/>
                </a:lnTo>
                <a:lnTo>
                  <a:pt x="30606" y="4572"/>
                </a:lnTo>
                <a:lnTo>
                  <a:pt x="1066" y="32512"/>
                </a:lnTo>
                <a:lnTo>
                  <a:pt x="0" y="37592"/>
                </a:lnTo>
                <a:lnTo>
                  <a:pt x="0" y="48641"/>
                </a:lnTo>
                <a:lnTo>
                  <a:pt x="25501" y="79248"/>
                </a:lnTo>
                <a:lnTo>
                  <a:pt x="36131" y="82169"/>
                </a:lnTo>
                <a:lnTo>
                  <a:pt x="47434" y="82169"/>
                </a:lnTo>
                <a:lnTo>
                  <a:pt x="76425" y="66421"/>
                </a:lnTo>
                <a:lnTo>
                  <a:pt x="34594" y="66421"/>
                </a:lnTo>
                <a:lnTo>
                  <a:pt x="28562" y="64262"/>
                </a:lnTo>
                <a:lnTo>
                  <a:pt x="23977" y="59817"/>
                </a:lnTo>
                <a:lnTo>
                  <a:pt x="19405" y="55499"/>
                </a:lnTo>
                <a:lnTo>
                  <a:pt x="17119" y="49911"/>
                </a:lnTo>
                <a:lnTo>
                  <a:pt x="17119" y="39750"/>
                </a:lnTo>
                <a:lnTo>
                  <a:pt x="17716" y="36702"/>
                </a:lnTo>
                <a:lnTo>
                  <a:pt x="31826" y="20954"/>
                </a:lnTo>
                <a:lnTo>
                  <a:pt x="34861" y="19685"/>
                </a:lnTo>
                <a:lnTo>
                  <a:pt x="38277" y="19050"/>
                </a:lnTo>
                <a:lnTo>
                  <a:pt x="75482" y="19050"/>
                </a:lnTo>
                <a:lnTo>
                  <a:pt x="74206" y="17272"/>
                </a:lnTo>
                <a:lnTo>
                  <a:pt x="71170" y="14224"/>
                </a:lnTo>
                <a:lnTo>
                  <a:pt x="67665" y="11683"/>
                </a:lnTo>
                <a:lnTo>
                  <a:pt x="64160" y="9017"/>
                </a:lnTo>
                <a:lnTo>
                  <a:pt x="60210" y="7112"/>
                </a:lnTo>
                <a:lnTo>
                  <a:pt x="55803" y="5715"/>
                </a:lnTo>
                <a:lnTo>
                  <a:pt x="51409" y="4191"/>
                </a:lnTo>
                <a:lnTo>
                  <a:pt x="46837" y="3555"/>
                </a:lnTo>
                <a:close/>
              </a:path>
              <a:path w="636905" h="167005">
                <a:moveTo>
                  <a:pt x="75482" y="19050"/>
                </a:moveTo>
                <a:lnTo>
                  <a:pt x="45529" y="19050"/>
                </a:lnTo>
                <a:lnTo>
                  <a:pt x="48768" y="19685"/>
                </a:lnTo>
                <a:lnTo>
                  <a:pt x="51803" y="20954"/>
                </a:lnTo>
                <a:lnTo>
                  <a:pt x="67043" y="39750"/>
                </a:lnTo>
                <a:lnTo>
                  <a:pt x="67043" y="46608"/>
                </a:lnTo>
                <a:lnTo>
                  <a:pt x="51803" y="64643"/>
                </a:lnTo>
                <a:lnTo>
                  <a:pt x="48768" y="65913"/>
                </a:lnTo>
                <a:lnTo>
                  <a:pt x="45529" y="66421"/>
                </a:lnTo>
                <a:lnTo>
                  <a:pt x="76425" y="66421"/>
                </a:lnTo>
                <a:lnTo>
                  <a:pt x="76974" y="65786"/>
                </a:lnTo>
                <a:lnTo>
                  <a:pt x="81724" y="57150"/>
                </a:lnTo>
                <a:lnTo>
                  <a:pt x="83210" y="52577"/>
                </a:lnTo>
                <a:lnTo>
                  <a:pt x="83807" y="47498"/>
                </a:lnTo>
                <a:lnTo>
                  <a:pt x="137833" y="47498"/>
                </a:lnTo>
                <a:lnTo>
                  <a:pt x="137833" y="32385"/>
                </a:lnTo>
                <a:lnTo>
                  <a:pt x="82550" y="32385"/>
                </a:lnTo>
                <a:lnTo>
                  <a:pt x="81241" y="28194"/>
                </a:lnTo>
                <a:lnTo>
                  <a:pt x="79311" y="24383"/>
                </a:lnTo>
                <a:lnTo>
                  <a:pt x="75482" y="19050"/>
                </a:lnTo>
                <a:close/>
              </a:path>
              <a:path w="636905" h="167005">
                <a:moveTo>
                  <a:pt x="137833" y="0"/>
                </a:moveTo>
                <a:lnTo>
                  <a:pt x="120535" y="0"/>
                </a:lnTo>
                <a:lnTo>
                  <a:pt x="120535" y="32385"/>
                </a:lnTo>
                <a:lnTo>
                  <a:pt x="137833" y="32385"/>
                </a:lnTo>
                <a:lnTo>
                  <a:pt x="137833" y="0"/>
                </a:lnTo>
                <a:close/>
              </a:path>
              <a:path w="636905" h="167005">
                <a:moveTo>
                  <a:pt x="539089" y="11302"/>
                </a:moveTo>
                <a:lnTo>
                  <a:pt x="527151" y="11302"/>
                </a:lnTo>
                <a:lnTo>
                  <a:pt x="521563" y="12446"/>
                </a:lnTo>
                <a:lnTo>
                  <a:pt x="494004" y="36702"/>
                </a:lnTo>
                <a:lnTo>
                  <a:pt x="491845" y="41782"/>
                </a:lnTo>
                <a:lnTo>
                  <a:pt x="490702" y="47244"/>
                </a:lnTo>
                <a:lnTo>
                  <a:pt x="490729" y="58927"/>
                </a:lnTo>
                <a:lnTo>
                  <a:pt x="491845" y="64135"/>
                </a:lnTo>
                <a:lnTo>
                  <a:pt x="494055" y="69342"/>
                </a:lnTo>
                <a:lnTo>
                  <a:pt x="496036" y="74295"/>
                </a:lnTo>
                <a:lnTo>
                  <a:pt x="527151" y="94233"/>
                </a:lnTo>
                <a:lnTo>
                  <a:pt x="539089" y="94233"/>
                </a:lnTo>
                <a:lnTo>
                  <a:pt x="563346" y="82296"/>
                </a:lnTo>
                <a:lnTo>
                  <a:pt x="566876" y="78994"/>
                </a:lnTo>
                <a:lnTo>
                  <a:pt x="529310" y="78994"/>
                </a:lnTo>
                <a:lnTo>
                  <a:pt x="525754" y="78231"/>
                </a:lnTo>
                <a:lnTo>
                  <a:pt x="522706" y="76962"/>
                </a:lnTo>
                <a:lnTo>
                  <a:pt x="519531" y="75692"/>
                </a:lnTo>
                <a:lnTo>
                  <a:pt x="516864" y="73914"/>
                </a:lnTo>
                <a:lnTo>
                  <a:pt x="512419" y="69215"/>
                </a:lnTo>
                <a:lnTo>
                  <a:pt x="510641" y="66548"/>
                </a:lnTo>
                <a:lnTo>
                  <a:pt x="509397" y="63119"/>
                </a:lnTo>
                <a:lnTo>
                  <a:pt x="508228" y="60198"/>
                </a:lnTo>
                <a:lnTo>
                  <a:pt x="507720" y="56769"/>
                </a:lnTo>
                <a:lnTo>
                  <a:pt x="507720" y="49529"/>
                </a:lnTo>
                <a:lnTo>
                  <a:pt x="508228" y="46100"/>
                </a:lnTo>
                <a:lnTo>
                  <a:pt x="509498" y="43052"/>
                </a:lnTo>
                <a:lnTo>
                  <a:pt x="510641" y="39877"/>
                </a:lnTo>
                <a:lnTo>
                  <a:pt x="529310" y="26924"/>
                </a:lnTo>
                <a:lnTo>
                  <a:pt x="566876" y="26924"/>
                </a:lnTo>
                <a:lnTo>
                  <a:pt x="563346" y="23622"/>
                </a:lnTo>
                <a:lnTo>
                  <a:pt x="559536" y="19812"/>
                </a:lnTo>
                <a:lnTo>
                  <a:pt x="554964" y="16891"/>
                </a:lnTo>
                <a:lnTo>
                  <a:pt x="549884" y="14604"/>
                </a:lnTo>
                <a:lnTo>
                  <a:pt x="544677" y="12446"/>
                </a:lnTo>
                <a:lnTo>
                  <a:pt x="539089" y="11302"/>
                </a:lnTo>
                <a:close/>
              </a:path>
              <a:path w="636905" h="167005">
                <a:moveTo>
                  <a:pt x="566876" y="26924"/>
                </a:moveTo>
                <a:lnTo>
                  <a:pt x="536803" y="26924"/>
                </a:lnTo>
                <a:lnTo>
                  <a:pt x="540359" y="27558"/>
                </a:lnTo>
                <a:lnTo>
                  <a:pt x="546709" y="30352"/>
                </a:lnTo>
                <a:lnTo>
                  <a:pt x="549503" y="32257"/>
                </a:lnTo>
                <a:lnTo>
                  <a:pt x="551662" y="34671"/>
                </a:lnTo>
                <a:lnTo>
                  <a:pt x="553948" y="37083"/>
                </a:lnTo>
                <a:lnTo>
                  <a:pt x="555726" y="39877"/>
                </a:lnTo>
                <a:lnTo>
                  <a:pt x="557123" y="43052"/>
                </a:lnTo>
                <a:lnTo>
                  <a:pt x="558393" y="46100"/>
                </a:lnTo>
                <a:lnTo>
                  <a:pt x="559028" y="49529"/>
                </a:lnTo>
                <a:lnTo>
                  <a:pt x="559005" y="56769"/>
                </a:lnTo>
                <a:lnTo>
                  <a:pt x="551662" y="71374"/>
                </a:lnTo>
                <a:lnTo>
                  <a:pt x="549503" y="73660"/>
                </a:lnTo>
                <a:lnTo>
                  <a:pt x="546709" y="75565"/>
                </a:lnTo>
                <a:lnTo>
                  <a:pt x="543534" y="76835"/>
                </a:lnTo>
                <a:lnTo>
                  <a:pt x="540359" y="78231"/>
                </a:lnTo>
                <a:lnTo>
                  <a:pt x="536803" y="78994"/>
                </a:lnTo>
                <a:lnTo>
                  <a:pt x="566876" y="78994"/>
                </a:lnTo>
                <a:lnTo>
                  <a:pt x="575792" y="58927"/>
                </a:lnTo>
                <a:lnTo>
                  <a:pt x="575766" y="47244"/>
                </a:lnTo>
                <a:lnTo>
                  <a:pt x="574649" y="41910"/>
                </a:lnTo>
                <a:lnTo>
                  <a:pt x="570331" y="31750"/>
                </a:lnTo>
                <a:lnTo>
                  <a:pt x="567283" y="27304"/>
                </a:lnTo>
                <a:lnTo>
                  <a:pt x="566876" y="26924"/>
                </a:lnTo>
                <a:close/>
              </a:path>
              <a:path w="636905" h="167005">
                <a:moveTo>
                  <a:pt x="302425" y="59181"/>
                </a:moveTo>
                <a:lnTo>
                  <a:pt x="285127" y="59181"/>
                </a:lnTo>
                <a:lnTo>
                  <a:pt x="285127" y="131699"/>
                </a:lnTo>
                <a:lnTo>
                  <a:pt x="302425" y="131699"/>
                </a:lnTo>
                <a:lnTo>
                  <a:pt x="302425" y="59181"/>
                </a:lnTo>
                <a:close/>
              </a:path>
              <a:path w="636905" h="167005">
                <a:moveTo>
                  <a:pt x="214515" y="10795"/>
                </a:moveTo>
                <a:lnTo>
                  <a:pt x="202869" y="10795"/>
                </a:lnTo>
                <a:lnTo>
                  <a:pt x="196951" y="11938"/>
                </a:lnTo>
                <a:lnTo>
                  <a:pt x="191427" y="14097"/>
                </a:lnTo>
                <a:lnTo>
                  <a:pt x="185902" y="16382"/>
                </a:lnTo>
                <a:lnTo>
                  <a:pt x="181051" y="19430"/>
                </a:lnTo>
                <a:lnTo>
                  <a:pt x="176898" y="23368"/>
                </a:lnTo>
                <a:lnTo>
                  <a:pt x="172732" y="27177"/>
                </a:lnTo>
                <a:lnTo>
                  <a:pt x="169430" y="31876"/>
                </a:lnTo>
                <a:lnTo>
                  <a:pt x="166992" y="37083"/>
                </a:lnTo>
                <a:lnTo>
                  <a:pt x="164566" y="42418"/>
                </a:lnTo>
                <a:lnTo>
                  <a:pt x="163347" y="48132"/>
                </a:lnTo>
                <a:lnTo>
                  <a:pt x="163347" y="60578"/>
                </a:lnTo>
                <a:lnTo>
                  <a:pt x="164566" y="66421"/>
                </a:lnTo>
                <a:lnTo>
                  <a:pt x="166992" y="71754"/>
                </a:lnTo>
                <a:lnTo>
                  <a:pt x="169430" y="77216"/>
                </a:lnTo>
                <a:lnTo>
                  <a:pt x="172732" y="81788"/>
                </a:lnTo>
                <a:lnTo>
                  <a:pt x="181051" y="89662"/>
                </a:lnTo>
                <a:lnTo>
                  <a:pt x="185902" y="92710"/>
                </a:lnTo>
                <a:lnTo>
                  <a:pt x="191427" y="94869"/>
                </a:lnTo>
                <a:lnTo>
                  <a:pt x="196951" y="97154"/>
                </a:lnTo>
                <a:lnTo>
                  <a:pt x="202869" y="98171"/>
                </a:lnTo>
                <a:lnTo>
                  <a:pt x="214998" y="98171"/>
                </a:lnTo>
                <a:lnTo>
                  <a:pt x="244643" y="82550"/>
                </a:lnTo>
                <a:lnTo>
                  <a:pt x="205130" y="82550"/>
                </a:lnTo>
                <a:lnTo>
                  <a:pt x="201383" y="81788"/>
                </a:lnTo>
                <a:lnTo>
                  <a:pt x="180632" y="50419"/>
                </a:lnTo>
                <a:lnTo>
                  <a:pt x="181381" y="46736"/>
                </a:lnTo>
                <a:lnTo>
                  <a:pt x="184353" y="39877"/>
                </a:lnTo>
                <a:lnTo>
                  <a:pt x="186372" y="36829"/>
                </a:lnTo>
                <a:lnTo>
                  <a:pt x="188925" y="34417"/>
                </a:lnTo>
                <a:lnTo>
                  <a:pt x="191490" y="31876"/>
                </a:lnTo>
                <a:lnTo>
                  <a:pt x="194487" y="29845"/>
                </a:lnTo>
                <a:lnTo>
                  <a:pt x="201383" y="27050"/>
                </a:lnTo>
                <a:lnTo>
                  <a:pt x="205130" y="26289"/>
                </a:lnTo>
                <a:lnTo>
                  <a:pt x="244685" y="26289"/>
                </a:lnTo>
                <a:lnTo>
                  <a:pt x="241439" y="22860"/>
                </a:lnTo>
                <a:lnTo>
                  <a:pt x="237515" y="20066"/>
                </a:lnTo>
                <a:lnTo>
                  <a:pt x="233591" y="17145"/>
                </a:lnTo>
                <a:lnTo>
                  <a:pt x="229222" y="14858"/>
                </a:lnTo>
                <a:lnTo>
                  <a:pt x="224409" y="13207"/>
                </a:lnTo>
                <a:lnTo>
                  <a:pt x="219595" y="11683"/>
                </a:lnTo>
                <a:lnTo>
                  <a:pt x="214515" y="10795"/>
                </a:lnTo>
                <a:close/>
              </a:path>
              <a:path w="636905" h="167005">
                <a:moveTo>
                  <a:pt x="244685" y="26289"/>
                </a:moveTo>
                <a:lnTo>
                  <a:pt x="213207" y="26289"/>
                </a:lnTo>
                <a:lnTo>
                  <a:pt x="216954" y="27050"/>
                </a:lnTo>
                <a:lnTo>
                  <a:pt x="223850" y="29845"/>
                </a:lnTo>
                <a:lnTo>
                  <a:pt x="226847" y="31876"/>
                </a:lnTo>
                <a:lnTo>
                  <a:pt x="229400" y="34417"/>
                </a:lnTo>
                <a:lnTo>
                  <a:pt x="231965" y="36829"/>
                </a:lnTo>
                <a:lnTo>
                  <a:pt x="233984" y="39877"/>
                </a:lnTo>
                <a:lnTo>
                  <a:pt x="236956" y="46736"/>
                </a:lnTo>
                <a:lnTo>
                  <a:pt x="237693" y="50419"/>
                </a:lnTo>
                <a:lnTo>
                  <a:pt x="237594" y="59181"/>
                </a:lnTo>
                <a:lnTo>
                  <a:pt x="213207" y="82550"/>
                </a:lnTo>
                <a:lnTo>
                  <a:pt x="244643" y="82550"/>
                </a:lnTo>
                <a:lnTo>
                  <a:pt x="247053" y="79628"/>
                </a:lnTo>
                <a:lnTo>
                  <a:pt x="249732" y="74802"/>
                </a:lnTo>
                <a:lnTo>
                  <a:pt x="252412" y="70103"/>
                </a:lnTo>
                <a:lnTo>
                  <a:pt x="254038" y="64897"/>
                </a:lnTo>
                <a:lnTo>
                  <a:pt x="254634" y="59181"/>
                </a:lnTo>
                <a:lnTo>
                  <a:pt x="302425" y="59181"/>
                </a:lnTo>
                <a:lnTo>
                  <a:pt x="302425" y="43942"/>
                </a:lnTo>
                <a:lnTo>
                  <a:pt x="253568" y="43942"/>
                </a:lnTo>
                <a:lnTo>
                  <a:pt x="252374" y="39116"/>
                </a:lnTo>
                <a:lnTo>
                  <a:pt x="250380" y="34671"/>
                </a:lnTo>
                <a:lnTo>
                  <a:pt x="247599" y="30479"/>
                </a:lnTo>
                <a:lnTo>
                  <a:pt x="244805" y="26416"/>
                </a:lnTo>
                <a:close/>
              </a:path>
              <a:path w="636905" h="167005">
                <a:moveTo>
                  <a:pt x="302425" y="0"/>
                </a:moveTo>
                <a:lnTo>
                  <a:pt x="285127" y="0"/>
                </a:lnTo>
                <a:lnTo>
                  <a:pt x="285127" y="43942"/>
                </a:lnTo>
                <a:lnTo>
                  <a:pt x="302425" y="43942"/>
                </a:lnTo>
                <a:lnTo>
                  <a:pt x="302425" y="0"/>
                </a:lnTo>
                <a:close/>
              </a:path>
              <a:path w="636905" h="167005">
                <a:moveTo>
                  <a:pt x="390461" y="4191"/>
                </a:moveTo>
                <a:lnTo>
                  <a:pt x="338454" y="4191"/>
                </a:lnTo>
                <a:lnTo>
                  <a:pt x="338454" y="19430"/>
                </a:lnTo>
                <a:lnTo>
                  <a:pt x="385254" y="19430"/>
                </a:lnTo>
                <a:lnTo>
                  <a:pt x="386156" y="19557"/>
                </a:lnTo>
                <a:lnTo>
                  <a:pt x="386867" y="19812"/>
                </a:lnTo>
                <a:lnTo>
                  <a:pt x="387934" y="20574"/>
                </a:lnTo>
                <a:lnTo>
                  <a:pt x="388200" y="21208"/>
                </a:lnTo>
                <a:lnTo>
                  <a:pt x="388200" y="22860"/>
                </a:lnTo>
                <a:lnTo>
                  <a:pt x="363118" y="56133"/>
                </a:lnTo>
                <a:lnTo>
                  <a:pt x="351828" y="65531"/>
                </a:lnTo>
                <a:lnTo>
                  <a:pt x="345884" y="70357"/>
                </a:lnTo>
                <a:lnTo>
                  <a:pt x="339648" y="74675"/>
                </a:lnTo>
                <a:lnTo>
                  <a:pt x="333108" y="78740"/>
                </a:lnTo>
                <a:lnTo>
                  <a:pt x="342557" y="91567"/>
                </a:lnTo>
                <a:lnTo>
                  <a:pt x="374827" y="66675"/>
                </a:lnTo>
                <a:lnTo>
                  <a:pt x="380174" y="60960"/>
                </a:lnTo>
                <a:lnTo>
                  <a:pt x="404243" y="60960"/>
                </a:lnTo>
                <a:lnTo>
                  <a:pt x="400837" y="58293"/>
                </a:lnTo>
                <a:lnTo>
                  <a:pt x="395452" y="53594"/>
                </a:lnTo>
                <a:lnTo>
                  <a:pt x="390702" y="48768"/>
                </a:lnTo>
                <a:lnTo>
                  <a:pt x="393903" y="44830"/>
                </a:lnTo>
                <a:lnTo>
                  <a:pt x="396646" y="40894"/>
                </a:lnTo>
                <a:lnTo>
                  <a:pt x="404867" y="21208"/>
                </a:lnTo>
                <a:lnTo>
                  <a:pt x="404812" y="15240"/>
                </a:lnTo>
                <a:lnTo>
                  <a:pt x="393992" y="4825"/>
                </a:lnTo>
                <a:lnTo>
                  <a:pt x="390461" y="4191"/>
                </a:lnTo>
                <a:close/>
              </a:path>
              <a:path w="636905" h="167005">
                <a:moveTo>
                  <a:pt x="404243" y="60960"/>
                </a:moveTo>
                <a:lnTo>
                  <a:pt x="380174" y="60960"/>
                </a:lnTo>
                <a:lnTo>
                  <a:pt x="382790" y="63626"/>
                </a:lnTo>
                <a:lnTo>
                  <a:pt x="413880" y="88900"/>
                </a:lnTo>
                <a:lnTo>
                  <a:pt x="423862" y="75692"/>
                </a:lnTo>
                <a:lnTo>
                  <a:pt x="418515" y="71881"/>
                </a:lnTo>
                <a:lnTo>
                  <a:pt x="412838" y="67691"/>
                </a:lnTo>
                <a:lnTo>
                  <a:pt x="404243" y="60960"/>
                </a:lnTo>
                <a:close/>
              </a:path>
              <a:path w="636905" h="167005">
                <a:moveTo>
                  <a:pt x="601319" y="0"/>
                </a:moveTo>
                <a:lnTo>
                  <a:pt x="584301" y="0"/>
                </a:lnTo>
                <a:lnTo>
                  <a:pt x="584301" y="132079"/>
                </a:lnTo>
                <a:lnTo>
                  <a:pt x="601319" y="132079"/>
                </a:lnTo>
                <a:lnTo>
                  <a:pt x="601319" y="60578"/>
                </a:lnTo>
                <a:lnTo>
                  <a:pt x="636625" y="60578"/>
                </a:lnTo>
                <a:lnTo>
                  <a:pt x="636625" y="45212"/>
                </a:lnTo>
                <a:lnTo>
                  <a:pt x="601319" y="45212"/>
                </a:lnTo>
                <a:lnTo>
                  <a:pt x="601319" y="0"/>
                </a:lnTo>
                <a:close/>
              </a:path>
              <a:path w="636905" h="167005">
                <a:moveTo>
                  <a:pt x="636625" y="60578"/>
                </a:moveTo>
                <a:lnTo>
                  <a:pt x="619480" y="60578"/>
                </a:lnTo>
                <a:lnTo>
                  <a:pt x="619480" y="132079"/>
                </a:lnTo>
                <a:lnTo>
                  <a:pt x="636625" y="132079"/>
                </a:lnTo>
                <a:lnTo>
                  <a:pt x="636625" y="60578"/>
                </a:lnTo>
                <a:close/>
              </a:path>
              <a:path w="636905" h="167005">
                <a:moveTo>
                  <a:pt x="636625" y="0"/>
                </a:moveTo>
                <a:lnTo>
                  <a:pt x="619480" y="0"/>
                </a:lnTo>
                <a:lnTo>
                  <a:pt x="619480" y="45212"/>
                </a:lnTo>
                <a:lnTo>
                  <a:pt x="636625" y="45212"/>
                </a:lnTo>
                <a:lnTo>
                  <a:pt x="636625" y="0"/>
                </a:lnTo>
                <a:close/>
              </a:path>
              <a:path w="636905" h="167005">
                <a:moveTo>
                  <a:pt x="460946" y="0"/>
                </a:moveTo>
                <a:lnTo>
                  <a:pt x="443661" y="0"/>
                </a:lnTo>
                <a:lnTo>
                  <a:pt x="443661" y="91567"/>
                </a:lnTo>
                <a:lnTo>
                  <a:pt x="460946" y="91567"/>
                </a:lnTo>
                <a:lnTo>
                  <a:pt x="460946" y="52958"/>
                </a:lnTo>
                <a:lnTo>
                  <a:pt x="482828" y="52958"/>
                </a:lnTo>
                <a:lnTo>
                  <a:pt x="482828" y="37719"/>
                </a:lnTo>
                <a:lnTo>
                  <a:pt x="460946" y="37719"/>
                </a:lnTo>
                <a:lnTo>
                  <a:pt x="4609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42874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1021" y="2395092"/>
            <a:ext cx="569595" cy="113664"/>
          </a:xfrm>
          <a:custGeom>
            <a:avLst/>
            <a:gdLst/>
            <a:ahLst/>
            <a:cxnLst/>
            <a:rect l="l" t="t" r="r" b="b"/>
            <a:pathLst>
              <a:path w="569594" h="113664">
                <a:moveTo>
                  <a:pt x="287312" y="70357"/>
                </a:moveTo>
                <a:lnTo>
                  <a:pt x="249618" y="80645"/>
                </a:lnTo>
                <a:lnTo>
                  <a:pt x="246075" y="85725"/>
                </a:lnTo>
                <a:lnTo>
                  <a:pt x="246075" y="98298"/>
                </a:lnTo>
                <a:lnTo>
                  <a:pt x="287312" y="113537"/>
                </a:lnTo>
                <a:lnTo>
                  <a:pt x="296706" y="113156"/>
                </a:lnTo>
                <a:lnTo>
                  <a:pt x="304919" y="112013"/>
                </a:lnTo>
                <a:lnTo>
                  <a:pt x="311966" y="110108"/>
                </a:lnTo>
                <a:lnTo>
                  <a:pt x="317868" y="107441"/>
                </a:lnTo>
                <a:lnTo>
                  <a:pt x="320487" y="105917"/>
                </a:lnTo>
                <a:lnTo>
                  <a:pt x="278117" y="105917"/>
                </a:lnTo>
                <a:lnTo>
                  <a:pt x="270636" y="104648"/>
                </a:lnTo>
                <a:lnTo>
                  <a:pt x="264858" y="102234"/>
                </a:lnTo>
                <a:lnTo>
                  <a:pt x="259079" y="99695"/>
                </a:lnTo>
                <a:lnTo>
                  <a:pt x="256184" y="96392"/>
                </a:lnTo>
                <a:lnTo>
                  <a:pt x="256184" y="87756"/>
                </a:lnTo>
                <a:lnTo>
                  <a:pt x="259079" y="84327"/>
                </a:lnTo>
                <a:lnTo>
                  <a:pt x="264858" y="81787"/>
                </a:lnTo>
                <a:lnTo>
                  <a:pt x="270636" y="79375"/>
                </a:lnTo>
                <a:lnTo>
                  <a:pt x="278117" y="78104"/>
                </a:lnTo>
                <a:lnTo>
                  <a:pt x="320487" y="78104"/>
                </a:lnTo>
                <a:lnTo>
                  <a:pt x="317868" y="76580"/>
                </a:lnTo>
                <a:lnTo>
                  <a:pt x="311966" y="73840"/>
                </a:lnTo>
                <a:lnTo>
                  <a:pt x="304919" y="71897"/>
                </a:lnTo>
                <a:lnTo>
                  <a:pt x="296706" y="70740"/>
                </a:lnTo>
                <a:lnTo>
                  <a:pt x="287312" y="70357"/>
                </a:lnTo>
                <a:close/>
              </a:path>
              <a:path w="569594" h="113664">
                <a:moveTo>
                  <a:pt x="320487" y="78104"/>
                </a:moveTo>
                <a:lnTo>
                  <a:pt x="296329" y="78104"/>
                </a:lnTo>
                <a:lnTo>
                  <a:pt x="303745" y="79375"/>
                </a:lnTo>
                <a:lnTo>
                  <a:pt x="309613" y="81787"/>
                </a:lnTo>
                <a:lnTo>
                  <a:pt x="315328" y="84327"/>
                </a:lnTo>
                <a:lnTo>
                  <a:pt x="318249" y="87756"/>
                </a:lnTo>
                <a:lnTo>
                  <a:pt x="318249" y="96392"/>
                </a:lnTo>
                <a:lnTo>
                  <a:pt x="315328" y="99695"/>
                </a:lnTo>
                <a:lnTo>
                  <a:pt x="309613" y="102234"/>
                </a:lnTo>
                <a:lnTo>
                  <a:pt x="303745" y="104648"/>
                </a:lnTo>
                <a:lnTo>
                  <a:pt x="296329" y="105917"/>
                </a:lnTo>
                <a:lnTo>
                  <a:pt x="320487" y="105917"/>
                </a:lnTo>
                <a:lnTo>
                  <a:pt x="324853" y="103377"/>
                </a:lnTo>
                <a:lnTo>
                  <a:pt x="328409" y="98298"/>
                </a:lnTo>
                <a:lnTo>
                  <a:pt x="328409" y="85725"/>
                </a:lnTo>
                <a:lnTo>
                  <a:pt x="324853" y="80645"/>
                </a:lnTo>
                <a:lnTo>
                  <a:pt x="320487" y="78104"/>
                </a:lnTo>
                <a:close/>
              </a:path>
              <a:path w="569594" h="113664">
                <a:moveTo>
                  <a:pt x="482841" y="75183"/>
                </a:moveTo>
                <a:lnTo>
                  <a:pt x="473443" y="75183"/>
                </a:lnTo>
                <a:lnTo>
                  <a:pt x="473443" y="108838"/>
                </a:lnTo>
                <a:lnTo>
                  <a:pt x="558787" y="108838"/>
                </a:lnTo>
                <a:lnTo>
                  <a:pt x="558787" y="100964"/>
                </a:lnTo>
                <a:lnTo>
                  <a:pt x="482841" y="100964"/>
                </a:lnTo>
                <a:lnTo>
                  <a:pt x="482841" y="75183"/>
                </a:lnTo>
                <a:close/>
              </a:path>
              <a:path w="569594" h="113664">
                <a:moveTo>
                  <a:pt x="27330" y="73532"/>
                </a:moveTo>
                <a:lnTo>
                  <a:pt x="17843" y="73532"/>
                </a:lnTo>
                <a:lnTo>
                  <a:pt x="17843" y="108838"/>
                </a:lnTo>
                <a:lnTo>
                  <a:pt x="98285" y="108838"/>
                </a:lnTo>
                <a:lnTo>
                  <a:pt x="98285" y="101091"/>
                </a:lnTo>
                <a:lnTo>
                  <a:pt x="27330" y="101091"/>
                </a:lnTo>
                <a:lnTo>
                  <a:pt x="27330" y="73532"/>
                </a:lnTo>
                <a:close/>
              </a:path>
              <a:path w="569594" h="113664">
                <a:moveTo>
                  <a:pt x="95503" y="35686"/>
                </a:moveTo>
                <a:lnTo>
                  <a:pt x="86144" y="35686"/>
                </a:lnTo>
                <a:lnTo>
                  <a:pt x="86144" y="80899"/>
                </a:lnTo>
                <a:lnTo>
                  <a:pt x="95503" y="80899"/>
                </a:lnTo>
                <a:lnTo>
                  <a:pt x="95503" y="35686"/>
                </a:lnTo>
                <a:close/>
              </a:path>
              <a:path w="569594" h="113664">
                <a:moveTo>
                  <a:pt x="38366" y="3936"/>
                </a:moveTo>
                <a:lnTo>
                  <a:pt x="21501" y="3936"/>
                </a:lnTo>
                <a:lnTo>
                  <a:pt x="14236" y="6730"/>
                </a:lnTo>
                <a:lnTo>
                  <a:pt x="8547" y="12318"/>
                </a:lnTo>
                <a:lnTo>
                  <a:pt x="2844" y="17779"/>
                </a:lnTo>
                <a:lnTo>
                  <a:pt x="0" y="24383"/>
                </a:lnTo>
                <a:lnTo>
                  <a:pt x="0" y="40004"/>
                </a:lnTo>
                <a:lnTo>
                  <a:pt x="2844" y="46608"/>
                </a:lnTo>
                <a:lnTo>
                  <a:pt x="8547" y="52070"/>
                </a:lnTo>
                <a:lnTo>
                  <a:pt x="14236" y="57657"/>
                </a:lnTo>
                <a:lnTo>
                  <a:pt x="21501" y="60451"/>
                </a:lnTo>
                <a:lnTo>
                  <a:pt x="38620" y="60451"/>
                </a:lnTo>
                <a:lnTo>
                  <a:pt x="45516" y="58038"/>
                </a:lnTo>
                <a:lnTo>
                  <a:pt x="51041" y="53212"/>
                </a:lnTo>
                <a:lnTo>
                  <a:pt x="52534" y="51942"/>
                </a:lnTo>
                <a:lnTo>
                  <a:pt x="23863" y="51942"/>
                </a:lnTo>
                <a:lnTo>
                  <a:pt x="18846" y="50037"/>
                </a:lnTo>
                <a:lnTo>
                  <a:pt x="15303" y="46100"/>
                </a:lnTo>
                <a:lnTo>
                  <a:pt x="11760" y="42290"/>
                </a:lnTo>
                <a:lnTo>
                  <a:pt x="9994" y="37718"/>
                </a:lnTo>
                <a:lnTo>
                  <a:pt x="9994" y="26670"/>
                </a:lnTo>
                <a:lnTo>
                  <a:pt x="11760" y="21971"/>
                </a:lnTo>
                <a:lnTo>
                  <a:pt x="15303" y="18160"/>
                </a:lnTo>
                <a:lnTo>
                  <a:pt x="18846" y="14224"/>
                </a:lnTo>
                <a:lnTo>
                  <a:pt x="23863" y="12318"/>
                </a:lnTo>
                <a:lnTo>
                  <a:pt x="52501" y="12318"/>
                </a:lnTo>
                <a:lnTo>
                  <a:pt x="45135" y="6223"/>
                </a:lnTo>
                <a:lnTo>
                  <a:pt x="38366" y="3936"/>
                </a:lnTo>
                <a:close/>
              </a:path>
              <a:path w="569594" h="113664">
                <a:moveTo>
                  <a:pt x="52501" y="12318"/>
                </a:moveTo>
                <a:lnTo>
                  <a:pt x="37020" y="12318"/>
                </a:lnTo>
                <a:lnTo>
                  <a:pt x="42125" y="14224"/>
                </a:lnTo>
                <a:lnTo>
                  <a:pt x="45669" y="18160"/>
                </a:lnTo>
                <a:lnTo>
                  <a:pt x="49212" y="21971"/>
                </a:lnTo>
                <a:lnTo>
                  <a:pt x="50977" y="26670"/>
                </a:lnTo>
                <a:lnTo>
                  <a:pt x="50977" y="37718"/>
                </a:lnTo>
                <a:lnTo>
                  <a:pt x="49212" y="42290"/>
                </a:lnTo>
                <a:lnTo>
                  <a:pt x="45669" y="46100"/>
                </a:lnTo>
                <a:lnTo>
                  <a:pt x="42125" y="50037"/>
                </a:lnTo>
                <a:lnTo>
                  <a:pt x="37020" y="51942"/>
                </a:lnTo>
                <a:lnTo>
                  <a:pt x="52534" y="51942"/>
                </a:lnTo>
                <a:lnTo>
                  <a:pt x="56565" y="48513"/>
                </a:lnTo>
                <a:lnTo>
                  <a:pt x="59753" y="42672"/>
                </a:lnTo>
                <a:lnTo>
                  <a:pt x="60591" y="35686"/>
                </a:lnTo>
                <a:lnTo>
                  <a:pt x="95503" y="35686"/>
                </a:lnTo>
                <a:lnTo>
                  <a:pt x="95503" y="27812"/>
                </a:lnTo>
                <a:lnTo>
                  <a:pt x="60464" y="27812"/>
                </a:lnTo>
                <a:lnTo>
                  <a:pt x="59448" y="20954"/>
                </a:lnTo>
                <a:lnTo>
                  <a:pt x="56184" y="15366"/>
                </a:lnTo>
                <a:lnTo>
                  <a:pt x="52501" y="12318"/>
                </a:lnTo>
                <a:close/>
              </a:path>
              <a:path w="569594" h="113664">
                <a:moveTo>
                  <a:pt x="95503" y="0"/>
                </a:moveTo>
                <a:lnTo>
                  <a:pt x="86144" y="0"/>
                </a:lnTo>
                <a:lnTo>
                  <a:pt x="86144" y="27812"/>
                </a:lnTo>
                <a:lnTo>
                  <a:pt x="95503" y="27812"/>
                </a:lnTo>
                <a:lnTo>
                  <a:pt x="95503" y="0"/>
                </a:lnTo>
                <a:close/>
              </a:path>
              <a:path w="569594" h="113664">
                <a:moveTo>
                  <a:pt x="569582" y="57276"/>
                </a:moveTo>
                <a:lnTo>
                  <a:pt x="458203" y="57276"/>
                </a:lnTo>
                <a:lnTo>
                  <a:pt x="458203" y="65024"/>
                </a:lnTo>
                <a:lnTo>
                  <a:pt x="569582" y="65024"/>
                </a:lnTo>
                <a:lnTo>
                  <a:pt x="569582" y="57276"/>
                </a:lnTo>
                <a:close/>
              </a:path>
              <a:path w="569594" h="113664">
                <a:moveTo>
                  <a:pt x="379844" y="10795"/>
                </a:moveTo>
                <a:lnTo>
                  <a:pt x="365112" y="10795"/>
                </a:lnTo>
                <a:lnTo>
                  <a:pt x="359016" y="14350"/>
                </a:lnTo>
                <a:lnTo>
                  <a:pt x="346951" y="51307"/>
                </a:lnTo>
                <a:lnTo>
                  <a:pt x="347403" y="60162"/>
                </a:lnTo>
                <a:lnTo>
                  <a:pt x="365112" y="91693"/>
                </a:lnTo>
                <a:lnTo>
                  <a:pt x="379844" y="91693"/>
                </a:lnTo>
                <a:lnTo>
                  <a:pt x="386067" y="88010"/>
                </a:lnTo>
                <a:lnTo>
                  <a:pt x="389199" y="83184"/>
                </a:lnTo>
                <a:lnTo>
                  <a:pt x="367398" y="83184"/>
                </a:lnTo>
                <a:lnTo>
                  <a:pt x="363588" y="80136"/>
                </a:lnTo>
                <a:lnTo>
                  <a:pt x="360737" y="73913"/>
                </a:lnTo>
                <a:lnTo>
                  <a:pt x="358000" y="67817"/>
                </a:lnTo>
                <a:lnTo>
                  <a:pt x="356603" y="60325"/>
                </a:lnTo>
                <a:lnTo>
                  <a:pt x="356603" y="42163"/>
                </a:lnTo>
                <a:lnTo>
                  <a:pt x="358000" y="34543"/>
                </a:lnTo>
                <a:lnTo>
                  <a:pt x="360794" y="28448"/>
                </a:lnTo>
                <a:lnTo>
                  <a:pt x="363588" y="22225"/>
                </a:lnTo>
                <a:lnTo>
                  <a:pt x="367398" y="19176"/>
                </a:lnTo>
                <a:lnTo>
                  <a:pt x="389199" y="19176"/>
                </a:lnTo>
                <a:lnTo>
                  <a:pt x="386067" y="14350"/>
                </a:lnTo>
                <a:lnTo>
                  <a:pt x="379844" y="10795"/>
                </a:lnTo>
                <a:close/>
              </a:path>
              <a:path w="569594" h="113664">
                <a:moveTo>
                  <a:pt x="389199" y="19176"/>
                </a:moveTo>
                <a:lnTo>
                  <a:pt x="377431" y="19176"/>
                </a:lnTo>
                <a:lnTo>
                  <a:pt x="381241" y="22225"/>
                </a:lnTo>
                <a:lnTo>
                  <a:pt x="384035" y="28448"/>
                </a:lnTo>
                <a:lnTo>
                  <a:pt x="386829" y="34543"/>
                </a:lnTo>
                <a:lnTo>
                  <a:pt x="388226" y="42163"/>
                </a:lnTo>
                <a:lnTo>
                  <a:pt x="388203" y="60325"/>
                </a:lnTo>
                <a:lnTo>
                  <a:pt x="386829" y="67817"/>
                </a:lnTo>
                <a:lnTo>
                  <a:pt x="383978" y="74040"/>
                </a:lnTo>
                <a:lnTo>
                  <a:pt x="381241" y="80136"/>
                </a:lnTo>
                <a:lnTo>
                  <a:pt x="377431" y="83184"/>
                </a:lnTo>
                <a:lnTo>
                  <a:pt x="389199" y="83184"/>
                </a:lnTo>
                <a:lnTo>
                  <a:pt x="397878" y="51307"/>
                </a:lnTo>
                <a:lnTo>
                  <a:pt x="397427" y="42378"/>
                </a:lnTo>
                <a:lnTo>
                  <a:pt x="396084" y="34448"/>
                </a:lnTo>
                <a:lnTo>
                  <a:pt x="393859" y="27519"/>
                </a:lnTo>
                <a:lnTo>
                  <a:pt x="390766" y="21589"/>
                </a:lnTo>
                <a:lnTo>
                  <a:pt x="389199" y="19176"/>
                </a:lnTo>
                <a:close/>
              </a:path>
              <a:path w="569594" h="113664">
                <a:moveTo>
                  <a:pt x="210565" y="52704"/>
                </a:moveTo>
                <a:lnTo>
                  <a:pt x="201079" y="52704"/>
                </a:lnTo>
                <a:lnTo>
                  <a:pt x="201079" y="111378"/>
                </a:lnTo>
                <a:lnTo>
                  <a:pt x="210565" y="111378"/>
                </a:lnTo>
                <a:lnTo>
                  <a:pt x="210565" y="52704"/>
                </a:lnTo>
                <a:close/>
              </a:path>
              <a:path w="569594" h="113664">
                <a:moveTo>
                  <a:pt x="154190" y="8762"/>
                </a:moveTo>
                <a:lnTo>
                  <a:pt x="137248" y="8762"/>
                </a:lnTo>
                <a:lnTo>
                  <a:pt x="130251" y="12446"/>
                </a:lnTo>
                <a:lnTo>
                  <a:pt x="116966" y="49656"/>
                </a:lnTo>
                <a:lnTo>
                  <a:pt x="117464" y="58441"/>
                </a:lnTo>
                <a:lnTo>
                  <a:pt x="137248" y="90550"/>
                </a:lnTo>
                <a:lnTo>
                  <a:pt x="154444" y="90550"/>
                </a:lnTo>
                <a:lnTo>
                  <a:pt x="161302" y="87122"/>
                </a:lnTo>
                <a:lnTo>
                  <a:pt x="165071" y="82041"/>
                </a:lnTo>
                <a:lnTo>
                  <a:pt x="139814" y="82041"/>
                </a:lnTo>
                <a:lnTo>
                  <a:pt x="134988" y="78866"/>
                </a:lnTo>
                <a:lnTo>
                  <a:pt x="128232" y="66309"/>
                </a:lnTo>
                <a:lnTo>
                  <a:pt x="128127" y="66039"/>
                </a:lnTo>
                <a:lnTo>
                  <a:pt x="126458" y="58441"/>
                </a:lnTo>
                <a:lnTo>
                  <a:pt x="126453" y="40766"/>
                </a:lnTo>
                <a:lnTo>
                  <a:pt x="128155" y="33147"/>
                </a:lnTo>
                <a:lnTo>
                  <a:pt x="134988" y="20447"/>
                </a:lnTo>
                <a:lnTo>
                  <a:pt x="139814" y="17272"/>
                </a:lnTo>
                <a:lnTo>
                  <a:pt x="165059" y="17272"/>
                </a:lnTo>
                <a:lnTo>
                  <a:pt x="160883" y="12064"/>
                </a:lnTo>
                <a:lnTo>
                  <a:pt x="154190" y="8762"/>
                </a:lnTo>
                <a:close/>
              </a:path>
              <a:path w="569594" h="113664">
                <a:moveTo>
                  <a:pt x="165059" y="17272"/>
                </a:moveTo>
                <a:lnTo>
                  <a:pt x="152387" y="17272"/>
                </a:lnTo>
                <a:lnTo>
                  <a:pt x="157213" y="20447"/>
                </a:lnTo>
                <a:lnTo>
                  <a:pt x="163868" y="33147"/>
                </a:lnTo>
                <a:lnTo>
                  <a:pt x="165544" y="40766"/>
                </a:lnTo>
                <a:lnTo>
                  <a:pt x="165539" y="58441"/>
                </a:lnTo>
                <a:lnTo>
                  <a:pt x="163868" y="66039"/>
                </a:lnTo>
                <a:lnTo>
                  <a:pt x="160540" y="72389"/>
                </a:lnTo>
                <a:lnTo>
                  <a:pt x="157213" y="78866"/>
                </a:lnTo>
                <a:lnTo>
                  <a:pt x="152387" y="82041"/>
                </a:lnTo>
                <a:lnTo>
                  <a:pt x="165071" y="82041"/>
                </a:lnTo>
                <a:lnTo>
                  <a:pt x="174904" y="52704"/>
                </a:lnTo>
                <a:lnTo>
                  <a:pt x="210565" y="52704"/>
                </a:lnTo>
                <a:lnTo>
                  <a:pt x="210565" y="44450"/>
                </a:lnTo>
                <a:lnTo>
                  <a:pt x="174777" y="44450"/>
                </a:lnTo>
                <a:lnTo>
                  <a:pt x="173798" y="36685"/>
                </a:lnTo>
                <a:lnTo>
                  <a:pt x="172005" y="29765"/>
                </a:lnTo>
                <a:lnTo>
                  <a:pt x="169398" y="23679"/>
                </a:lnTo>
                <a:lnTo>
                  <a:pt x="165976" y="18414"/>
                </a:lnTo>
                <a:lnTo>
                  <a:pt x="165059" y="17272"/>
                </a:lnTo>
                <a:close/>
              </a:path>
              <a:path w="569594" h="113664">
                <a:moveTo>
                  <a:pt x="210565" y="0"/>
                </a:moveTo>
                <a:lnTo>
                  <a:pt x="201079" y="0"/>
                </a:lnTo>
                <a:lnTo>
                  <a:pt x="201079" y="44450"/>
                </a:lnTo>
                <a:lnTo>
                  <a:pt x="210565" y="44450"/>
                </a:lnTo>
                <a:lnTo>
                  <a:pt x="210565" y="0"/>
                </a:lnTo>
                <a:close/>
              </a:path>
              <a:path w="569594" h="113664">
                <a:moveTo>
                  <a:pt x="270738" y="15366"/>
                </a:moveTo>
                <a:lnTo>
                  <a:pt x="260870" y="15366"/>
                </a:lnTo>
                <a:lnTo>
                  <a:pt x="260870" y="18287"/>
                </a:lnTo>
                <a:lnTo>
                  <a:pt x="260705" y="23113"/>
                </a:lnTo>
                <a:lnTo>
                  <a:pt x="251002" y="41401"/>
                </a:lnTo>
                <a:lnTo>
                  <a:pt x="247459" y="45084"/>
                </a:lnTo>
                <a:lnTo>
                  <a:pt x="243585" y="48259"/>
                </a:lnTo>
                <a:lnTo>
                  <a:pt x="239369" y="50673"/>
                </a:lnTo>
                <a:lnTo>
                  <a:pt x="235153" y="53212"/>
                </a:lnTo>
                <a:lnTo>
                  <a:pt x="231520" y="55117"/>
                </a:lnTo>
                <a:lnTo>
                  <a:pt x="228485" y="56514"/>
                </a:lnTo>
                <a:lnTo>
                  <a:pt x="235064" y="62991"/>
                </a:lnTo>
                <a:lnTo>
                  <a:pt x="261124" y="42925"/>
                </a:lnTo>
                <a:lnTo>
                  <a:pt x="263144" y="40385"/>
                </a:lnTo>
                <a:lnTo>
                  <a:pt x="264706" y="37718"/>
                </a:lnTo>
                <a:lnTo>
                  <a:pt x="265798" y="35178"/>
                </a:lnTo>
                <a:lnTo>
                  <a:pt x="275880" y="35178"/>
                </a:lnTo>
                <a:lnTo>
                  <a:pt x="275526" y="34671"/>
                </a:lnTo>
                <a:lnTo>
                  <a:pt x="273710" y="30860"/>
                </a:lnTo>
                <a:lnTo>
                  <a:pt x="271894" y="27177"/>
                </a:lnTo>
                <a:lnTo>
                  <a:pt x="270903" y="22859"/>
                </a:lnTo>
                <a:lnTo>
                  <a:pt x="270743" y="18287"/>
                </a:lnTo>
                <a:lnTo>
                  <a:pt x="270738" y="15366"/>
                </a:lnTo>
                <a:close/>
              </a:path>
              <a:path w="569594" h="113664">
                <a:moveTo>
                  <a:pt x="275880" y="35178"/>
                </a:moveTo>
                <a:lnTo>
                  <a:pt x="265798" y="35178"/>
                </a:lnTo>
                <a:lnTo>
                  <a:pt x="267157" y="37846"/>
                </a:lnTo>
                <a:lnTo>
                  <a:pt x="288124" y="56641"/>
                </a:lnTo>
                <a:lnTo>
                  <a:pt x="291960" y="58420"/>
                </a:lnTo>
                <a:lnTo>
                  <a:pt x="294639" y="59562"/>
                </a:lnTo>
                <a:lnTo>
                  <a:pt x="296163" y="60071"/>
                </a:lnTo>
                <a:lnTo>
                  <a:pt x="301726" y="52958"/>
                </a:lnTo>
                <a:lnTo>
                  <a:pt x="299618" y="52197"/>
                </a:lnTo>
                <a:lnTo>
                  <a:pt x="296392" y="50926"/>
                </a:lnTo>
                <a:lnTo>
                  <a:pt x="287705" y="46608"/>
                </a:lnTo>
                <a:lnTo>
                  <a:pt x="283895" y="43941"/>
                </a:lnTo>
                <a:lnTo>
                  <a:pt x="280606" y="40766"/>
                </a:lnTo>
                <a:lnTo>
                  <a:pt x="277825" y="37973"/>
                </a:lnTo>
                <a:lnTo>
                  <a:pt x="275880" y="35178"/>
                </a:lnTo>
                <a:close/>
              </a:path>
              <a:path w="569594" h="113664">
                <a:moveTo>
                  <a:pt x="296036" y="7620"/>
                </a:moveTo>
                <a:lnTo>
                  <a:pt x="235826" y="7620"/>
                </a:lnTo>
                <a:lnTo>
                  <a:pt x="235826" y="15366"/>
                </a:lnTo>
                <a:lnTo>
                  <a:pt x="296036" y="15366"/>
                </a:lnTo>
                <a:lnTo>
                  <a:pt x="296036" y="7620"/>
                </a:lnTo>
                <a:close/>
              </a:path>
              <a:path w="569594" h="113664">
                <a:moveTo>
                  <a:pt x="482968" y="888"/>
                </a:moveTo>
                <a:lnTo>
                  <a:pt x="473316" y="888"/>
                </a:lnTo>
                <a:lnTo>
                  <a:pt x="473316" y="39877"/>
                </a:lnTo>
                <a:lnTo>
                  <a:pt x="555739" y="39877"/>
                </a:lnTo>
                <a:lnTo>
                  <a:pt x="555739" y="32003"/>
                </a:lnTo>
                <a:lnTo>
                  <a:pt x="482968" y="32003"/>
                </a:lnTo>
                <a:lnTo>
                  <a:pt x="482968" y="888"/>
                </a:lnTo>
                <a:close/>
              </a:path>
              <a:path w="569594" h="113664">
                <a:moveTo>
                  <a:pt x="444233" y="53466"/>
                </a:moveTo>
                <a:lnTo>
                  <a:pt x="434962" y="53466"/>
                </a:lnTo>
                <a:lnTo>
                  <a:pt x="434962" y="111378"/>
                </a:lnTo>
                <a:lnTo>
                  <a:pt x="444233" y="111378"/>
                </a:lnTo>
                <a:lnTo>
                  <a:pt x="444233" y="53466"/>
                </a:lnTo>
                <a:close/>
              </a:path>
              <a:path w="569594" h="113664">
                <a:moveTo>
                  <a:pt x="419214" y="2539"/>
                </a:moveTo>
                <a:lnTo>
                  <a:pt x="409943" y="2539"/>
                </a:lnTo>
                <a:lnTo>
                  <a:pt x="409943" y="106299"/>
                </a:lnTo>
                <a:lnTo>
                  <a:pt x="419214" y="106299"/>
                </a:lnTo>
                <a:lnTo>
                  <a:pt x="419214" y="53466"/>
                </a:lnTo>
                <a:lnTo>
                  <a:pt x="444233" y="53466"/>
                </a:lnTo>
                <a:lnTo>
                  <a:pt x="444233" y="44957"/>
                </a:lnTo>
                <a:lnTo>
                  <a:pt x="419214" y="44957"/>
                </a:lnTo>
                <a:lnTo>
                  <a:pt x="419214" y="2539"/>
                </a:lnTo>
                <a:close/>
              </a:path>
              <a:path w="569594" h="113664">
                <a:moveTo>
                  <a:pt x="444233" y="0"/>
                </a:moveTo>
                <a:lnTo>
                  <a:pt x="434962" y="0"/>
                </a:lnTo>
                <a:lnTo>
                  <a:pt x="434962" y="44957"/>
                </a:lnTo>
                <a:lnTo>
                  <a:pt x="444233" y="44957"/>
                </a:lnTo>
                <a:lnTo>
                  <a:pt x="444233" y="0"/>
                </a:lnTo>
                <a:close/>
              </a:path>
              <a:path w="569594" h="113664">
                <a:moveTo>
                  <a:pt x="324853" y="0"/>
                </a:moveTo>
                <a:lnTo>
                  <a:pt x="315455" y="0"/>
                </a:lnTo>
                <a:lnTo>
                  <a:pt x="315455" y="67945"/>
                </a:lnTo>
                <a:lnTo>
                  <a:pt x="324853" y="67945"/>
                </a:lnTo>
                <a:lnTo>
                  <a:pt x="324853" y="35051"/>
                </a:lnTo>
                <a:lnTo>
                  <a:pt x="341871" y="35051"/>
                </a:lnTo>
                <a:lnTo>
                  <a:pt x="341871" y="27050"/>
                </a:lnTo>
                <a:lnTo>
                  <a:pt x="324853" y="27050"/>
                </a:lnTo>
                <a:lnTo>
                  <a:pt x="32485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94103" y="2394457"/>
            <a:ext cx="1354836" cy="1141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20948" y="2394457"/>
            <a:ext cx="3485515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5967" y="2611501"/>
            <a:ext cx="219036" cy="11137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42441" y="2611501"/>
            <a:ext cx="1071880" cy="1135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83027" y="2611501"/>
            <a:ext cx="112903" cy="1101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51557" y="2611501"/>
            <a:ext cx="559435" cy="111760"/>
          </a:xfrm>
          <a:custGeom>
            <a:avLst/>
            <a:gdLst/>
            <a:ahLst/>
            <a:cxnLst/>
            <a:rect l="l" t="t" r="r" b="b"/>
            <a:pathLst>
              <a:path w="559435" h="111760">
                <a:moveTo>
                  <a:pt x="168656" y="76200"/>
                </a:moveTo>
                <a:lnTo>
                  <a:pt x="159257" y="76200"/>
                </a:lnTo>
                <a:lnTo>
                  <a:pt x="159257" y="111378"/>
                </a:lnTo>
                <a:lnTo>
                  <a:pt x="168656" y="111378"/>
                </a:lnTo>
                <a:lnTo>
                  <a:pt x="168656" y="76200"/>
                </a:lnTo>
                <a:close/>
              </a:path>
              <a:path w="559435" h="111760">
                <a:moveTo>
                  <a:pt x="219582" y="68325"/>
                </a:moveTo>
                <a:lnTo>
                  <a:pt x="108204" y="68325"/>
                </a:lnTo>
                <a:lnTo>
                  <a:pt x="108204" y="76200"/>
                </a:lnTo>
                <a:lnTo>
                  <a:pt x="219582" y="76200"/>
                </a:lnTo>
                <a:lnTo>
                  <a:pt x="219582" y="68325"/>
                </a:lnTo>
                <a:close/>
              </a:path>
              <a:path w="559435" h="111760">
                <a:moveTo>
                  <a:pt x="323850" y="52704"/>
                </a:moveTo>
                <a:lnTo>
                  <a:pt x="314325" y="52704"/>
                </a:lnTo>
                <a:lnTo>
                  <a:pt x="314325" y="111378"/>
                </a:lnTo>
                <a:lnTo>
                  <a:pt x="323850" y="111378"/>
                </a:lnTo>
                <a:lnTo>
                  <a:pt x="323850" y="52704"/>
                </a:lnTo>
                <a:close/>
              </a:path>
              <a:path w="559435" h="111760">
                <a:moveTo>
                  <a:pt x="267462" y="8763"/>
                </a:moveTo>
                <a:lnTo>
                  <a:pt x="250570" y="8763"/>
                </a:lnTo>
                <a:lnTo>
                  <a:pt x="243586" y="12446"/>
                </a:lnTo>
                <a:lnTo>
                  <a:pt x="230250" y="49657"/>
                </a:lnTo>
                <a:lnTo>
                  <a:pt x="230751" y="58441"/>
                </a:lnTo>
                <a:lnTo>
                  <a:pt x="250570" y="90550"/>
                </a:lnTo>
                <a:lnTo>
                  <a:pt x="267716" y="90550"/>
                </a:lnTo>
                <a:lnTo>
                  <a:pt x="274574" y="87122"/>
                </a:lnTo>
                <a:lnTo>
                  <a:pt x="278360" y="82041"/>
                </a:lnTo>
                <a:lnTo>
                  <a:pt x="253111" y="82041"/>
                </a:lnTo>
                <a:lnTo>
                  <a:pt x="248285" y="78866"/>
                </a:lnTo>
                <a:lnTo>
                  <a:pt x="241504" y="66309"/>
                </a:lnTo>
                <a:lnTo>
                  <a:pt x="241399" y="66039"/>
                </a:lnTo>
                <a:lnTo>
                  <a:pt x="239780" y="58441"/>
                </a:lnTo>
                <a:lnTo>
                  <a:pt x="239775" y="40766"/>
                </a:lnTo>
                <a:lnTo>
                  <a:pt x="241426" y="33147"/>
                </a:lnTo>
                <a:lnTo>
                  <a:pt x="248285" y="20447"/>
                </a:lnTo>
                <a:lnTo>
                  <a:pt x="253111" y="17272"/>
                </a:lnTo>
                <a:lnTo>
                  <a:pt x="278358" y="17272"/>
                </a:lnTo>
                <a:lnTo>
                  <a:pt x="274193" y="12065"/>
                </a:lnTo>
                <a:lnTo>
                  <a:pt x="267462" y="8763"/>
                </a:lnTo>
                <a:close/>
              </a:path>
              <a:path w="559435" h="111760">
                <a:moveTo>
                  <a:pt x="278358" y="17272"/>
                </a:moveTo>
                <a:lnTo>
                  <a:pt x="265684" y="17272"/>
                </a:lnTo>
                <a:lnTo>
                  <a:pt x="270510" y="20447"/>
                </a:lnTo>
                <a:lnTo>
                  <a:pt x="277113" y="33147"/>
                </a:lnTo>
                <a:lnTo>
                  <a:pt x="278892" y="40766"/>
                </a:lnTo>
                <a:lnTo>
                  <a:pt x="278886" y="58441"/>
                </a:lnTo>
                <a:lnTo>
                  <a:pt x="277113" y="66039"/>
                </a:lnTo>
                <a:lnTo>
                  <a:pt x="273812" y="72389"/>
                </a:lnTo>
                <a:lnTo>
                  <a:pt x="270510" y="78866"/>
                </a:lnTo>
                <a:lnTo>
                  <a:pt x="265684" y="82041"/>
                </a:lnTo>
                <a:lnTo>
                  <a:pt x="278360" y="82041"/>
                </a:lnTo>
                <a:lnTo>
                  <a:pt x="288163" y="52704"/>
                </a:lnTo>
                <a:lnTo>
                  <a:pt x="323850" y="52704"/>
                </a:lnTo>
                <a:lnTo>
                  <a:pt x="323850" y="44450"/>
                </a:lnTo>
                <a:lnTo>
                  <a:pt x="288036" y="44450"/>
                </a:lnTo>
                <a:lnTo>
                  <a:pt x="287059" y="36685"/>
                </a:lnTo>
                <a:lnTo>
                  <a:pt x="285273" y="29765"/>
                </a:lnTo>
                <a:lnTo>
                  <a:pt x="282678" y="23679"/>
                </a:lnTo>
                <a:lnTo>
                  <a:pt x="279273" y="18415"/>
                </a:lnTo>
                <a:lnTo>
                  <a:pt x="278358" y="17272"/>
                </a:lnTo>
                <a:close/>
              </a:path>
              <a:path w="559435" h="111760">
                <a:moveTo>
                  <a:pt x="323850" y="0"/>
                </a:moveTo>
                <a:lnTo>
                  <a:pt x="314325" y="0"/>
                </a:lnTo>
                <a:lnTo>
                  <a:pt x="314325" y="44450"/>
                </a:lnTo>
                <a:lnTo>
                  <a:pt x="323850" y="44450"/>
                </a:lnTo>
                <a:lnTo>
                  <a:pt x="323850" y="0"/>
                </a:lnTo>
                <a:close/>
              </a:path>
              <a:path w="559435" h="111760">
                <a:moveTo>
                  <a:pt x="37845" y="8763"/>
                </a:moveTo>
                <a:lnTo>
                  <a:pt x="20193" y="8763"/>
                </a:lnTo>
                <a:lnTo>
                  <a:pt x="13207" y="12446"/>
                </a:lnTo>
                <a:lnTo>
                  <a:pt x="0" y="49657"/>
                </a:lnTo>
                <a:lnTo>
                  <a:pt x="498" y="58441"/>
                </a:lnTo>
                <a:lnTo>
                  <a:pt x="20193" y="90550"/>
                </a:lnTo>
                <a:lnTo>
                  <a:pt x="37845" y="90550"/>
                </a:lnTo>
                <a:lnTo>
                  <a:pt x="44831" y="86740"/>
                </a:lnTo>
                <a:lnTo>
                  <a:pt x="48096" y="82041"/>
                </a:lnTo>
                <a:lnTo>
                  <a:pt x="22860" y="82041"/>
                </a:lnTo>
                <a:lnTo>
                  <a:pt x="18034" y="78866"/>
                </a:lnTo>
                <a:lnTo>
                  <a:pt x="11253" y="66309"/>
                </a:lnTo>
                <a:lnTo>
                  <a:pt x="11148" y="66039"/>
                </a:lnTo>
                <a:lnTo>
                  <a:pt x="9529" y="58441"/>
                </a:lnTo>
                <a:lnTo>
                  <a:pt x="9525" y="40766"/>
                </a:lnTo>
                <a:lnTo>
                  <a:pt x="11175" y="33147"/>
                </a:lnTo>
                <a:lnTo>
                  <a:pt x="18034" y="20447"/>
                </a:lnTo>
                <a:lnTo>
                  <a:pt x="22860" y="17272"/>
                </a:lnTo>
                <a:lnTo>
                  <a:pt x="48184" y="17272"/>
                </a:lnTo>
                <a:lnTo>
                  <a:pt x="44831" y="12446"/>
                </a:lnTo>
                <a:lnTo>
                  <a:pt x="37845" y="8763"/>
                </a:lnTo>
                <a:close/>
              </a:path>
              <a:path w="559435" h="111760">
                <a:moveTo>
                  <a:pt x="48184" y="17272"/>
                </a:moveTo>
                <a:lnTo>
                  <a:pt x="35432" y="17272"/>
                </a:lnTo>
                <a:lnTo>
                  <a:pt x="40259" y="20447"/>
                </a:lnTo>
                <a:lnTo>
                  <a:pt x="46862" y="33147"/>
                </a:lnTo>
                <a:lnTo>
                  <a:pt x="48641" y="40766"/>
                </a:lnTo>
                <a:lnTo>
                  <a:pt x="48635" y="58441"/>
                </a:lnTo>
                <a:lnTo>
                  <a:pt x="46862" y="66039"/>
                </a:lnTo>
                <a:lnTo>
                  <a:pt x="43122" y="73249"/>
                </a:lnTo>
                <a:lnTo>
                  <a:pt x="40259" y="78866"/>
                </a:lnTo>
                <a:lnTo>
                  <a:pt x="35432" y="82041"/>
                </a:lnTo>
                <a:lnTo>
                  <a:pt x="48096" y="82041"/>
                </a:lnTo>
                <a:lnTo>
                  <a:pt x="57912" y="49657"/>
                </a:lnTo>
                <a:lnTo>
                  <a:pt x="57425" y="40766"/>
                </a:lnTo>
                <a:lnTo>
                  <a:pt x="55975" y="32893"/>
                </a:lnTo>
                <a:lnTo>
                  <a:pt x="53518" y="25939"/>
                </a:lnTo>
                <a:lnTo>
                  <a:pt x="50037" y="19939"/>
                </a:lnTo>
                <a:lnTo>
                  <a:pt x="48184" y="17272"/>
                </a:lnTo>
                <a:close/>
              </a:path>
              <a:path w="559435" h="111760">
                <a:moveTo>
                  <a:pt x="501904" y="20700"/>
                </a:moveTo>
                <a:lnTo>
                  <a:pt x="491617" y="20700"/>
                </a:lnTo>
                <a:lnTo>
                  <a:pt x="491617" y="36829"/>
                </a:lnTo>
                <a:lnTo>
                  <a:pt x="490600" y="42925"/>
                </a:lnTo>
                <a:lnTo>
                  <a:pt x="465200" y="80645"/>
                </a:lnTo>
                <a:lnTo>
                  <a:pt x="457835" y="85598"/>
                </a:lnTo>
                <a:lnTo>
                  <a:pt x="465581" y="92075"/>
                </a:lnTo>
                <a:lnTo>
                  <a:pt x="486381" y="72389"/>
                </a:lnTo>
                <a:lnTo>
                  <a:pt x="489331" y="68579"/>
                </a:lnTo>
                <a:lnTo>
                  <a:pt x="496697" y="52832"/>
                </a:lnTo>
                <a:lnTo>
                  <a:pt x="505968" y="52832"/>
                </a:lnTo>
                <a:lnTo>
                  <a:pt x="502793" y="42672"/>
                </a:lnTo>
                <a:lnTo>
                  <a:pt x="501922" y="36829"/>
                </a:lnTo>
                <a:lnTo>
                  <a:pt x="501904" y="20700"/>
                </a:lnTo>
                <a:close/>
              </a:path>
              <a:path w="559435" h="111760">
                <a:moveTo>
                  <a:pt x="505968" y="52832"/>
                </a:moveTo>
                <a:lnTo>
                  <a:pt x="496697" y="52832"/>
                </a:lnTo>
                <a:lnTo>
                  <a:pt x="497381" y="54863"/>
                </a:lnTo>
                <a:lnTo>
                  <a:pt x="507745" y="73025"/>
                </a:lnTo>
                <a:lnTo>
                  <a:pt x="511175" y="77343"/>
                </a:lnTo>
                <a:lnTo>
                  <a:pt x="514476" y="80772"/>
                </a:lnTo>
                <a:lnTo>
                  <a:pt x="520954" y="85725"/>
                </a:lnTo>
                <a:lnTo>
                  <a:pt x="523494" y="87629"/>
                </a:lnTo>
                <a:lnTo>
                  <a:pt x="525526" y="88900"/>
                </a:lnTo>
                <a:lnTo>
                  <a:pt x="532003" y="81407"/>
                </a:lnTo>
                <a:lnTo>
                  <a:pt x="529209" y="80010"/>
                </a:lnTo>
                <a:lnTo>
                  <a:pt x="526161" y="77850"/>
                </a:lnTo>
                <a:lnTo>
                  <a:pt x="506603" y="54863"/>
                </a:lnTo>
                <a:lnTo>
                  <a:pt x="505968" y="52832"/>
                </a:lnTo>
                <a:close/>
              </a:path>
              <a:path w="559435" h="111760">
                <a:moveTo>
                  <a:pt x="529082" y="12700"/>
                </a:moveTo>
                <a:lnTo>
                  <a:pt x="464819" y="12700"/>
                </a:lnTo>
                <a:lnTo>
                  <a:pt x="464819" y="20700"/>
                </a:lnTo>
                <a:lnTo>
                  <a:pt x="529082" y="20700"/>
                </a:lnTo>
                <a:lnTo>
                  <a:pt x="529082" y="12700"/>
                </a:lnTo>
                <a:close/>
              </a:path>
              <a:path w="559435" h="111760">
                <a:moveTo>
                  <a:pt x="386080" y="20700"/>
                </a:moveTo>
                <a:lnTo>
                  <a:pt x="375793" y="20700"/>
                </a:lnTo>
                <a:lnTo>
                  <a:pt x="375793" y="36829"/>
                </a:lnTo>
                <a:lnTo>
                  <a:pt x="374776" y="42925"/>
                </a:lnTo>
                <a:lnTo>
                  <a:pt x="349376" y="80645"/>
                </a:lnTo>
                <a:lnTo>
                  <a:pt x="342011" y="85598"/>
                </a:lnTo>
                <a:lnTo>
                  <a:pt x="349757" y="92075"/>
                </a:lnTo>
                <a:lnTo>
                  <a:pt x="370557" y="72389"/>
                </a:lnTo>
                <a:lnTo>
                  <a:pt x="373506" y="68579"/>
                </a:lnTo>
                <a:lnTo>
                  <a:pt x="380873" y="52832"/>
                </a:lnTo>
                <a:lnTo>
                  <a:pt x="390144" y="52832"/>
                </a:lnTo>
                <a:lnTo>
                  <a:pt x="386969" y="42672"/>
                </a:lnTo>
                <a:lnTo>
                  <a:pt x="386098" y="36829"/>
                </a:lnTo>
                <a:lnTo>
                  <a:pt x="386080" y="20700"/>
                </a:lnTo>
                <a:close/>
              </a:path>
              <a:path w="559435" h="111760">
                <a:moveTo>
                  <a:pt x="390144" y="52832"/>
                </a:moveTo>
                <a:lnTo>
                  <a:pt x="380873" y="52832"/>
                </a:lnTo>
                <a:lnTo>
                  <a:pt x="381557" y="54863"/>
                </a:lnTo>
                <a:lnTo>
                  <a:pt x="391922" y="73025"/>
                </a:lnTo>
                <a:lnTo>
                  <a:pt x="395350" y="77343"/>
                </a:lnTo>
                <a:lnTo>
                  <a:pt x="398653" y="80772"/>
                </a:lnTo>
                <a:lnTo>
                  <a:pt x="405130" y="85725"/>
                </a:lnTo>
                <a:lnTo>
                  <a:pt x="407669" y="87629"/>
                </a:lnTo>
                <a:lnTo>
                  <a:pt x="409701" y="88900"/>
                </a:lnTo>
                <a:lnTo>
                  <a:pt x="416179" y="81407"/>
                </a:lnTo>
                <a:lnTo>
                  <a:pt x="413385" y="80010"/>
                </a:lnTo>
                <a:lnTo>
                  <a:pt x="410337" y="77850"/>
                </a:lnTo>
                <a:lnTo>
                  <a:pt x="390779" y="54863"/>
                </a:lnTo>
                <a:lnTo>
                  <a:pt x="390144" y="52832"/>
                </a:lnTo>
                <a:close/>
              </a:path>
              <a:path w="559435" h="111760">
                <a:moveTo>
                  <a:pt x="413257" y="12700"/>
                </a:moveTo>
                <a:lnTo>
                  <a:pt x="348995" y="12700"/>
                </a:lnTo>
                <a:lnTo>
                  <a:pt x="348995" y="20700"/>
                </a:lnTo>
                <a:lnTo>
                  <a:pt x="413257" y="20700"/>
                </a:lnTo>
                <a:lnTo>
                  <a:pt x="413257" y="12700"/>
                </a:lnTo>
                <a:close/>
              </a:path>
              <a:path w="559435" h="111760">
                <a:moveTo>
                  <a:pt x="202056" y="4445"/>
                </a:moveTo>
                <a:lnTo>
                  <a:pt x="123698" y="4445"/>
                </a:lnTo>
                <a:lnTo>
                  <a:pt x="123698" y="12319"/>
                </a:lnTo>
                <a:lnTo>
                  <a:pt x="192786" y="12319"/>
                </a:lnTo>
                <a:lnTo>
                  <a:pt x="192786" y="26670"/>
                </a:lnTo>
                <a:lnTo>
                  <a:pt x="124079" y="26670"/>
                </a:lnTo>
                <a:lnTo>
                  <a:pt x="124079" y="56387"/>
                </a:lnTo>
                <a:lnTo>
                  <a:pt x="205994" y="56387"/>
                </a:lnTo>
                <a:lnTo>
                  <a:pt x="205994" y="48513"/>
                </a:lnTo>
                <a:lnTo>
                  <a:pt x="133350" y="48513"/>
                </a:lnTo>
                <a:lnTo>
                  <a:pt x="133350" y="34289"/>
                </a:lnTo>
                <a:lnTo>
                  <a:pt x="202056" y="34289"/>
                </a:lnTo>
                <a:lnTo>
                  <a:pt x="202056" y="4445"/>
                </a:lnTo>
                <a:close/>
              </a:path>
              <a:path w="559435" h="111760">
                <a:moveTo>
                  <a:pt x="559307" y="0"/>
                </a:moveTo>
                <a:lnTo>
                  <a:pt x="549782" y="0"/>
                </a:lnTo>
                <a:lnTo>
                  <a:pt x="549782" y="111378"/>
                </a:lnTo>
                <a:lnTo>
                  <a:pt x="559307" y="111378"/>
                </a:lnTo>
                <a:lnTo>
                  <a:pt x="559307" y="0"/>
                </a:lnTo>
                <a:close/>
              </a:path>
              <a:path w="559435" h="111760">
                <a:moveTo>
                  <a:pt x="443484" y="0"/>
                </a:moveTo>
                <a:lnTo>
                  <a:pt x="433959" y="0"/>
                </a:lnTo>
                <a:lnTo>
                  <a:pt x="433959" y="111378"/>
                </a:lnTo>
                <a:lnTo>
                  <a:pt x="443484" y="111378"/>
                </a:lnTo>
                <a:lnTo>
                  <a:pt x="443484" y="0"/>
                </a:lnTo>
                <a:close/>
              </a:path>
              <a:path w="559435" h="111760">
                <a:moveTo>
                  <a:pt x="93472" y="0"/>
                </a:moveTo>
                <a:lnTo>
                  <a:pt x="83947" y="0"/>
                </a:lnTo>
                <a:lnTo>
                  <a:pt x="83947" y="111378"/>
                </a:lnTo>
                <a:lnTo>
                  <a:pt x="93472" y="111378"/>
                </a:lnTo>
                <a:lnTo>
                  <a:pt x="93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179826" y="2611501"/>
            <a:ext cx="222250" cy="1134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59226" y="2610866"/>
            <a:ext cx="223265" cy="1120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741801" y="2611501"/>
            <a:ext cx="451484" cy="111760"/>
          </a:xfrm>
          <a:custGeom>
            <a:avLst/>
            <a:gdLst/>
            <a:ahLst/>
            <a:cxnLst/>
            <a:rect l="l" t="t" r="r" b="b"/>
            <a:pathLst>
              <a:path w="451485" h="111760">
                <a:moveTo>
                  <a:pt x="139319" y="69341"/>
                </a:moveTo>
                <a:lnTo>
                  <a:pt x="129921" y="69341"/>
                </a:lnTo>
                <a:lnTo>
                  <a:pt x="129921" y="110109"/>
                </a:lnTo>
                <a:lnTo>
                  <a:pt x="205486" y="110109"/>
                </a:lnTo>
                <a:lnTo>
                  <a:pt x="205486" y="102488"/>
                </a:lnTo>
                <a:lnTo>
                  <a:pt x="139319" y="102488"/>
                </a:lnTo>
                <a:lnTo>
                  <a:pt x="139319" y="89153"/>
                </a:lnTo>
                <a:lnTo>
                  <a:pt x="205486" y="89153"/>
                </a:lnTo>
                <a:lnTo>
                  <a:pt x="205486" y="81661"/>
                </a:lnTo>
                <a:lnTo>
                  <a:pt x="139319" y="81661"/>
                </a:lnTo>
                <a:lnTo>
                  <a:pt x="139319" y="69341"/>
                </a:lnTo>
                <a:close/>
              </a:path>
              <a:path w="451485" h="111760">
                <a:moveTo>
                  <a:pt x="205486" y="89153"/>
                </a:moveTo>
                <a:lnTo>
                  <a:pt x="196087" y="89153"/>
                </a:lnTo>
                <a:lnTo>
                  <a:pt x="196087" y="102488"/>
                </a:lnTo>
                <a:lnTo>
                  <a:pt x="205486" y="102488"/>
                </a:lnTo>
                <a:lnTo>
                  <a:pt x="205486" y="89153"/>
                </a:lnTo>
                <a:close/>
              </a:path>
              <a:path w="451485" h="111760">
                <a:moveTo>
                  <a:pt x="205486" y="69341"/>
                </a:moveTo>
                <a:lnTo>
                  <a:pt x="196087" y="69341"/>
                </a:lnTo>
                <a:lnTo>
                  <a:pt x="196087" y="81661"/>
                </a:lnTo>
                <a:lnTo>
                  <a:pt x="205486" y="81661"/>
                </a:lnTo>
                <a:lnTo>
                  <a:pt x="205486" y="69341"/>
                </a:lnTo>
                <a:close/>
              </a:path>
              <a:path w="451485" h="111760">
                <a:moveTo>
                  <a:pt x="87375" y="64388"/>
                </a:moveTo>
                <a:lnTo>
                  <a:pt x="12191" y="64388"/>
                </a:lnTo>
                <a:lnTo>
                  <a:pt x="12191" y="71627"/>
                </a:lnTo>
                <a:lnTo>
                  <a:pt x="77724" y="71627"/>
                </a:lnTo>
                <a:lnTo>
                  <a:pt x="77724" y="83438"/>
                </a:lnTo>
                <a:lnTo>
                  <a:pt x="12191" y="83438"/>
                </a:lnTo>
                <a:lnTo>
                  <a:pt x="12191" y="110109"/>
                </a:lnTo>
                <a:lnTo>
                  <a:pt x="90677" y="110109"/>
                </a:lnTo>
                <a:lnTo>
                  <a:pt x="90677" y="102870"/>
                </a:lnTo>
                <a:lnTo>
                  <a:pt x="21844" y="102870"/>
                </a:lnTo>
                <a:lnTo>
                  <a:pt x="21844" y="90677"/>
                </a:lnTo>
                <a:lnTo>
                  <a:pt x="87375" y="90677"/>
                </a:lnTo>
                <a:lnTo>
                  <a:pt x="87375" y="64388"/>
                </a:lnTo>
                <a:close/>
              </a:path>
              <a:path w="451485" h="111760">
                <a:moveTo>
                  <a:pt x="157225" y="29845"/>
                </a:moveTo>
                <a:lnTo>
                  <a:pt x="138811" y="29845"/>
                </a:lnTo>
                <a:lnTo>
                  <a:pt x="131572" y="31369"/>
                </a:lnTo>
                <a:lnTo>
                  <a:pt x="126237" y="34671"/>
                </a:lnTo>
                <a:lnTo>
                  <a:pt x="120903" y="37846"/>
                </a:lnTo>
                <a:lnTo>
                  <a:pt x="118403" y="41656"/>
                </a:lnTo>
                <a:lnTo>
                  <a:pt x="118323" y="51181"/>
                </a:lnTo>
                <a:lnTo>
                  <a:pt x="120903" y="54990"/>
                </a:lnTo>
                <a:lnTo>
                  <a:pt x="126237" y="58165"/>
                </a:lnTo>
                <a:lnTo>
                  <a:pt x="131572" y="61468"/>
                </a:lnTo>
                <a:lnTo>
                  <a:pt x="138811" y="62991"/>
                </a:lnTo>
                <a:lnTo>
                  <a:pt x="157099" y="62991"/>
                </a:lnTo>
                <a:lnTo>
                  <a:pt x="164337" y="61468"/>
                </a:lnTo>
                <a:lnTo>
                  <a:pt x="173648" y="55752"/>
                </a:lnTo>
                <a:lnTo>
                  <a:pt x="141604" y="55752"/>
                </a:lnTo>
                <a:lnTo>
                  <a:pt x="136778" y="54863"/>
                </a:lnTo>
                <a:lnTo>
                  <a:pt x="133350" y="53212"/>
                </a:lnTo>
                <a:lnTo>
                  <a:pt x="130048" y="51435"/>
                </a:lnTo>
                <a:lnTo>
                  <a:pt x="128494" y="49402"/>
                </a:lnTo>
                <a:lnTo>
                  <a:pt x="128397" y="43561"/>
                </a:lnTo>
                <a:lnTo>
                  <a:pt x="130048" y="41148"/>
                </a:lnTo>
                <a:lnTo>
                  <a:pt x="133350" y="39497"/>
                </a:lnTo>
                <a:lnTo>
                  <a:pt x="136778" y="37719"/>
                </a:lnTo>
                <a:lnTo>
                  <a:pt x="141604" y="36829"/>
                </a:lnTo>
                <a:lnTo>
                  <a:pt x="172876" y="36829"/>
                </a:lnTo>
                <a:lnTo>
                  <a:pt x="164464" y="31496"/>
                </a:lnTo>
                <a:lnTo>
                  <a:pt x="157225" y="29845"/>
                </a:lnTo>
                <a:close/>
              </a:path>
              <a:path w="451485" h="111760">
                <a:moveTo>
                  <a:pt x="172876" y="36829"/>
                </a:moveTo>
                <a:lnTo>
                  <a:pt x="154304" y="36829"/>
                </a:lnTo>
                <a:lnTo>
                  <a:pt x="159258" y="37846"/>
                </a:lnTo>
                <a:lnTo>
                  <a:pt x="162433" y="39750"/>
                </a:lnTo>
                <a:lnTo>
                  <a:pt x="165735" y="41656"/>
                </a:lnTo>
                <a:lnTo>
                  <a:pt x="167259" y="43941"/>
                </a:lnTo>
                <a:lnTo>
                  <a:pt x="167259" y="49402"/>
                </a:lnTo>
                <a:lnTo>
                  <a:pt x="165735" y="51562"/>
                </a:lnTo>
                <a:lnTo>
                  <a:pt x="162433" y="53212"/>
                </a:lnTo>
                <a:lnTo>
                  <a:pt x="159258" y="54863"/>
                </a:lnTo>
                <a:lnTo>
                  <a:pt x="154304" y="55752"/>
                </a:lnTo>
                <a:lnTo>
                  <a:pt x="173648" y="55752"/>
                </a:lnTo>
                <a:lnTo>
                  <a:pt x="174878" y="54990"/>
                </a:lnTo>
                <a:lnTo>
                  <a:pt x="177419" y="51181"/>
                </a:lnTo>
                <a:lnTo>
                  <a:pt x="177337" y="41910"/>
                </a:lnTo>
                <a:lnTo>
                  <a:pt x="174878" y="38100"/>
                </a:lnTo>
                <a:lnTo>
                  <a:pt x="172876" y="36829"/>
                </a:lnTo>
                <a:close/>
              </a:path>
              <a:path w="451485" h="111760">
                <a:moveTo>
                  <a:pt x="182879" y="16255"/>
                </a:moveTo>
                <a:lnTo>
                  <a:pt x="112902" y="16255"/>
                </a:lnTo>
                <a:lnTo>
                  <a:pt x="112902" y="23749"/>
                </a:lnTo>
                <a:lnTo>
                  <a:pt x="182879" y="23749"/>
                </a:lnTo>
                <a:lnTo>
                  <a:pt x="182879" y="16255"/>
                </a:lnTo>
                <a:close/>
              </a:path>
              <a:path w="451485" h="111760">
                <a:moveTo>
                  <a:pt x="53466" y="7366"/>
                </a:moveTo>
                <a:lnTo>
                  <a:pt x="0" y="7366"/>
                </a:lnTo>
                <a:lnTo>
                  <a:pt x="0" y="51815"/>
                </a:lnTo>
                <a:lnTo>
                  <a:pt x="53466" y="51815"/>
                </a:lnTo>
                <a:lnTo>
                  <a:pt x="53466" y="44069"/>
                </a:lnTo>
                <a:lnTo>
                  <a:pt x="9398" y="44069"/>
                </a:lnTo>
                <a:lnTo>
                  <a:pt x="9398" y="15113"/>
                </a:lnTo>
                <a:lnTo>
                  <a:pt x="53466" y="15113"/>
                </a:lnTo>
                <a:lnTo>
                  <a:pt x="53466" y="7366"/>
                </a:lnTo>
                <a:close/>
              </a:path>
              <a:path w="451485" h="111760">
                <a:moveTo>
                  <a:pt x="53466" y="15113"/>
                </a:moveTo>
                <a:lnTo>
                  <a:pt x="44196" y="15113"/>
                </a:lnTo>
                <a:lnTo>
                  <a:pt x="44196" y="44069"/>
                </a:lnTo>
                <a:lnTo>
                  <a:pt x="53466" y="44069"/>
                </a:lnTo>
                <a:lnTo>
                  <a:pt x="53466" y="15113"/>
                </a:lnTo>
                <a:close/>
              </a:path>
              <a:path w="451485" h="111760">
                <a:moveTo>
                  <a:pt x="403098" y="13716"/>
                </a:moveTo>
                <a:lnTo>
                  <a:pt x="348741" y="13716"/>
                </a:lnTo>
                <a:lnTo>
                  <a:pt x="348741" y="85216"/>
                </a:lnTo>
                <a:lnTo>
                  <a:pt x="366395" y="85216"/>
                </a:lnTo>
                <a:lnTo>
                  <a:pt x="373252" y="85089"/>
                </a:lnTo>
                <a:lnTo>
                  <a:pt x="387476" y="84582"/>
                </a:lnTo>
                <a:lnTo>
                  <a:pt x="394588" y="84200"/>
                </a:lnTo>
                <a:lnTo>
                  <a:pt x="401320" y="83438"/>
                </a:lnTo>
                <a:lnTo>
                  <a:pt x="408050" y="82803"/>
                </a:lnTo>
                <a:lnTo>
                  <a:pt x="415416" y="81787"/>
                </a:lnTo>
                <a:lnTo>
                  <a:pt x="415416" y="77343"/>
                </a:lnTo>
                <a:lnTo>
                  <a:pt x="358139" y="77343"/>
                </a:lnTo>
                <a:lnTo>
                  <a:pt x="358139" y="21590"/>
                </a:lnTo>
                <a:lnTo>
                  <a:pt x="403098" y="21590"/>
                </a:lnTo>
                <a:lnTo>
                  <a:pt x="403098" y="13716"/>
                </a:lnTo>
                <a:close/>
              </a:path>
              <a:path w="451485" h="111760">
                <a:moveTo>
                  <a:pt x="415416" y="74040"/>
                </a:moveTo>
                <a:lnTo>
                  <a:pt x="358139" y="77343"/>
                </a:lnTo>
                <a:lnTo>
                  <a:pt x="415416" y="77343"/>
                </a:lnTo>
                <a:lnTo>
                  <a:pt x="415416" y="74040"/>
                </a:lnTo>
                <a:close/>
              </a:path>
              <a:path w="451485" h="111760">
                <a:moveTo>
                  <a:pt x="245237" y="10668"/>
                </a:moveTo>
                <a:lnTo>
                  <a:pt x="235712" y="10668"/>
                </a:lnTo>
                <a:lnTo>
                  <a:pt x="235712" y="84074"/>
                </a:lnTo>
                <a:lnTo>
                  <a:pt x="255015" y="84074"/>
                </a:lnTo>
                <a:lnTo>
                  <a:pt x="262000" y="83947"/>
                </a:lnTo>
                <a:lnTo>
                  <a:pt x="275209" y="83438"/>
                </a:lnTo>
                <a:lnTo>
                  <a:pt x="282194" y="82931"/>
                </a:lnTo>
                <a:lnTo>
                  <a:pt x="289306" y="81787"/>
                </a:lnTo>
                <a:lnTo>
                  <a:pt x="296418" y="80772"/>
                </a:lnTo>
                <a:lnTo>
                  <a:pt x="305815" y="79248"/>
                </a:lnTo>
                <a:lnTo>
                  <a:pt x="305815" y="75946"/>
                </a:lnTo>
                <a:lnTo>
                  <a:pt x="245237" y="75946"/>
                </a:lnTo>
                <a:lnTo>
                  <a:pt x="245237" y="10668"/>
                </a:lnTo>
                <a:close/>
              </a:path>
              <a:path w="451485" h="111760">
                <a:moveTo>
                  <a:pt x="305815" y="71374"/>
                </a:moveTo>
                <a:lnTo>
                  <a:pt x="245237" y="75946"/>
                </a:lnTo>
                <a:lnTo>
                  <a:pt x="305815" y="75946"/>
                </a:lnTo>
                <a:lnTo>
                  <a:pt x="305815" y="71374"/>
                </a:lnTo>
                <a:close/>
              </a:path>
              <a:path w="451485" h="111760">
                <a:moveTo>
                  <a:pt x="165862" y="762"/>
                </a:moveTo>
                <a:lnTo>
                  <a:pt x="129159" y="762"/>
                </a:lnTo>
                <a:lnTo>
                  <a:pt x="129159" y="8127"/>
                </a:lnTo>
                <a:lnTo>
                  <a:pt x="165862" y="8127"/>
                </a:lnTo>
                <a:lnTo>
                  <a:pt x="165862" y="762"/>
                </a:lnTo>
                <a:close/>
              </a:path>
              <a:path w="451485" h="111760">
                <a:moveTo>
                  <a:pt x="432943" y="0"/>
                </a:moveTo>
                <a:lnTo>
                  <a:pt x="423545" y="0"/>
                </a:lnTo>
                <a:lnTo>
                  <a:pt x="423545" y="111378"/>
                </a:lnTo>
                <a:lnTo>
                  <a:pt x="432943" y="111378"/>
                </a:lnTo>
                <a:lnTo>
                  <a:pt x="432943" y="53466"/>
                </a:lnTo>
                <a:lnTo>
                  <a:pt x="450976" y="53466"/>
                </a:lnTo>
                <a:lnTo>
                  <a:pt x="450976" y="45338"/>
                </a:lnTo>
                <a:lnTo>
                  <a:pt x="432943" y="45338"/>
                </a:lnTo>
                <a:lnTo>
                  <a:pt x="432943" y="0"/>
                </a:lnTo>
                <a:close/>
              </a:path>
              <a:path w="451485" h="111760">
                <a:moveTo>
                  <a:pt x="323469" y="0"/>
                </a:moveTo>
                <a:lnTo>
                  <a:pt x="313944" y="0"/>
                </a:lnTo>
                <a:lnTo>
                  <a:pt x="313944" y="111378"/>
                </a:lnTo>
                <a:lnTo>
                  <a:pt x="323469" y="111378"/>
                </a:lnTo>
                <a:lnTo>
                  <a:pt x="323469" y="0"/>
                </a:lnTo>
                <a:close/>
              </a:path>
              <a:path w="451485" h="111760">
                <a:moveTo>
                  <a:pt x="205486" y="0"/>
                </a:moveTo>
                <a:lnTo>
                  <a:pt x="196087" y="0"/>
                </a:lnTo>
                <a:lnTo>
                  <a:pt x="196087" y="62991"/>
                </a:lnTo>
                <a:lnTo>
                  <a:pt x="205486" y="62991"/>
                </a:lnTo>
                <a:lnTo>
                  <a:pt x="205486" y="36449"/>
                </a:lnTo>
                <a:lnTo>
                  <a:pt x="222250" y="36449"/>
                </a:lnTo>
                <a:lnTo>
                  <a:pt x="222250" y="28828"/>
                </a:lnTo>
                <a:lnTo>
                  <a:pt x="205486" y="28828"/>
                </a:lnTo>
                <a:lnTo>
                  <a:pt x="205486" y="0"/>
                </a:lnTo>
                <a:close/>
              </a:path>
              <a:path w="451485" h="111760">
                <a:moveTo>
                  <a:pt x="87375" y="0"/>
                </a:moveTo>
                <a:lnTo>
                  <a:pt x="78104" y="0"/>
                </a:lnTo>
                <a:lnTo>
                  <a:pt x="78104" y="58038"/>
                </a:lnTo>
                <a:lnTo>
                  <a:pt x="87375" y="58038"/>
                </a:lnTo>
                <a:lnTo>
                  <a:pt x="87375" y="31623"/>
                </a:lnTo>
                <a:lnTo>
                  <a:pt x="104266" y="31623"/>
                </a:lnTo>
                <a:lnTo>
                  <a:pt x="104266" y="23622"/>
                </a:lnTo>
                <a:lnTo>
                  <a:pt x="87375" y="23622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02048" y="270515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7958" y="2861564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61021" y="2827908"/>
            <a:ext cx="569595" cy="113664"/>
          </a:xfrm>
          <a:custGeom>
            <a:avLst/>
            <a:gdLst/>
            <a:ahLst/>
            <a:cxnLst/>
            <a:rect l="l" t="t" r="r" b="b"/>
            <a:pathLst>
              <a:path w="569594" h="113664">
                <a:moveTo>
                  <a:pt x="287312" y="70357"/>
                </a:moveTo>
                <a:lnTo>
                  <a:pt x="249618" y="80644"/>
                </a:lnTo>
                <a:lnTo>
                  <a:pt x="246075" y="85725"/>
                </a:lnTo>
                <a:lnTo>
                  <a:pt x="246075" y="98298"/>
                </a:lnTo>
                <a:lnTo>
                  <a:pt x="287312" y="113537"/>
                </a:lnTo>
                <a:lnTo>
                  <a:pt x="296706" y="113157"/>
                </a:lnTo>
                <a:lnTo>
                  <a:pt x="304919" y="112013"/>
                </a:lnTo>
                <a:lnTo>
                  <a:pt x="311966" y="110108"/>
                </a:lnTo>
                <a:lnTo>
                  <a:pt x="317868" y="107441"/>
                </a:lnTo>
                <a:lnTo>
                  <a:pt x="320487" y="105917"/>
                </a:lnTo>
                <a:lnTo>
                  <a:pt x="278117" y="105917"/>
                </a:lnTo>
                <a:lnTo>
                  <a:pt x="270636" y="104648"/>
                </a:lnTo>
                <a:lnTo>
                  <a:pt x="264858" y="102235"/>
                </a:lnTo>
                <a:lnTo>
                  <a:pt x="259079" y="99694"/>
                </a:lnTo>
                <a:lnTo>
                  <a:pt x="256184" y="96392"/>
                </a:lnTo>
                <a:lnTo>
                  <a:pt x="256184" y="87756"/>
                </a:lnTo>
                <a:lnTo>
                  <a:pt x="259079" y="84327"/>
                </a:lnTo>
                <a:lnTo>
                  <a:pt x="264858" y="81787"/>
                </a:lnTo>
                <a:lnTo>
                  <a:pt x="270636" y="79375"/>
                </a:lnTo>
                <a:lnTo>
                  <a:pt x="278117" y="78104"/>
                </a:lnTo>
                <a:lnTo>
                  <a:pt x="320487" y="78104"/>
                </a:lnTo>
                <a:lnTo>
                  <a:pt x="317868" y="76580"/>
                </a:lnTo>
                <a:lnTo>
                  <a:pt x="311966" y="73840"/>
                </a:lnTo>
                <a:lnTo>
                  <a:pt x="304919" y="71897"/>
                </a:lnTo>
                <a:lnTo>
                  <a:pt x="296706" y="70740"/>
                </a:lnTo>
                <a:lnTo>
                  <a:pt x="287312" y="70357"/>
                </a:lnTo>
                <a:close/>
              </a:path>
              <a:path w="569594" h="113664">
                <a:moveTo>
                  <a:pt x="320487" y="78104"/>
                </a:moveTo>
                <a:lnTo>
                  <a:pt x="296329" y="78104"/>
                </a:lnTo>
                <a:lnTo>
                  <a:pt x="303745" y="79375"/>
                </a:lnTo>
                <a:lnTo>
                  <a:pt x="309613" y="81787"/>
                </a:lnTo>
                <a:lnTo>
                  <a:pt x="315328" y="84327"/>
                </a:lnTo>
                <a:lnTo>
                  <a:pt x="318249" y="87756"/>
                </a:lnTo>
                <a:lnTo>
                  <a:pt x="318249" y="96392"/>
                </a:lnTo>
                <a:lnTo>
                  <a:pt x="315328" y="99694"/>
                </a:lnTo>
                <a:lnTo>
                  <a:pt x="309613" y="102235"/>
                </a:lnTo>
                <a:lnTo>
                  <a:pt x="303745" y="104648"/>
                </a:lnTo>
                <a:lnTo>
                  <a:pt x="296329" y="105917"/>
                </a:lnTo>
                <a:lnTo>
                  <a:pt x="320487" y="105917"/>
                </a:lnTo>
                <a:lnTo>
                  <a:pt x="324853" y="103377"/>
                </a:lnTo>
                <a:lnTo>
                  <a:pt x="328409" y="98298"/>
                </a:lnTo>
                <a:lnTo>
                  <a:pt x="328409" y="85725"/>
                </a:lnTo>
                <a:lnTo>
                  <a:pt x="324853" y="80644"/>
                </a:lnTo>
                <a:lnTo>
                  <a:pt x="320487" y="78104"/>
                </a:lnTo>
                <a:close/>
              </a:path>
              <a:path w="569594" h="113664">
                <a:moveTo>
                  <a:pt x="482841" y="75183"/>
                </a:moveTo>
                <a:lnTo>
                  <a:pt x="473443" y="75183"/>
                </a:lnTo>
                <a:lnTo>
                  <a:pt x="473443" y="108838"/>
                </a:lnTo>
                <a:lnTo>
                  <a:pt x="558787" y="108838"/>
                </a:lnTo>
                <a:lnTo>
                  <a:pt x="558787" y="100964"/>
                </a:lnTo>
                <a:lnTo>
                  <a:pt x="482841" y="100964"/>
                </a:lnTo>
                <a:lnTo>
                  <a:pt x="482841" y="75183"/>
                </a:lnTo>
                <a:close/>
              </a:path>
              <a:path w="569594" h="113664">
                <a:moveTo>
                  <a:pt x="27330" y="73532"/>
                </a:moveTo>
                <a:lnTo>
                  <a:pt x="17843" y="73532"/>
                </a:lnTo>
                <a:lnTo>
                  <a:pt x="17843" y="108838"/>
                </a:lnTo>
                <a:lnTo>
                  <a:pt x="98285" y="108838"/>
                </a:lnTo>
                <a:lnTo>
                  <a:pt x="98285" y="101091"/>
                </a:lnTo>
                <a:lnTo>
                  <a:pt x="27330" y="101091"/>
                </a:lnTo>
                <a:lnTo>
                  <a:pt x="27330" y="73532"/>
                </a:lnTo>
                <a:close/>
              </a:path>
              <a:path w="569594" h="113664">
                <a:moveTo>
                  <a:pt x="95503" y="35687"/>
                </a:moveTo>
                <a:lnTo>
                  <a:pt x="86144" y="35687"/>
                </a:lnTo>
                <a:lnTo>
                  <a:pt x="86144" y="80899"/>
                </a:lnTo>
                <a:lnTo>
                  <a:pt x="95503" y="80899"/>
                </a:lnTo>
                <a:lnTo>
                  <a:pt x="95503" y="35687"/>
                </a:lnTo>
                <a:close/>
              </a:path>
              <a:path w="569594" h="113664">
                <a:moveTo>
                  <a:pt x="38366" y="3937"/>
                </a:moveTo>
                <a:lnTo>
                  <a:pt x="21501" y="3937"/>
                </a:lnTo>
                <a:lnTo>
                  <a:pt x="14236" y="6730"/>
                </a:lnTo>
                <a:lnTo>
                  <a:pt x="8547" y="12318"/>
                </a:lnTo>
                <a:lnTo>
                  <a:pt x="2844" y="17779"/>
                </a:lnTo>
                <a:lnTo>
                  <a:pt x="0" y="24383"/>
                </a:lnTo>
                <a:lnTo>
                  <a:pt x="0" y="40004"/>
                </a:lnTo>
                <a:lnTo>
                  <a:pt x="2844" y="46608"/>
                </a:lnTo>
                <a:lnTo>
                  <a:pt x="8547" y="52069"/>
                </a:lnTo>
                <a:lnTo>
                  <a:pt x="14236" y="57657"/>
                </a:lnTo>
                <a:lnTo>
                  <a:pt x="21501" y="60451"/>
                </a:lnTo>
                <a:lnTo>
                  <a:pt x="38620" y="60451"/>
                </a:lnTo>
                <a:lnTo>
                  <a:pt x="45516" y="58038"/>
                </a:lnTo>
                <a:lnTo>
                  <a:pt x="51041" y="53212"/>
                </a:lnTo>
                <a:lnTo>
                  <a:pt x="52534" y="51942"/>
                </a:lnTo>
                <a:lnTo>
                  <a:pt x="23863" y="51942"/>
                </a:lnTo>
                <a:lnTo>
                  <a:pt x="18846" y="50037"/>
                </a:lnTo>
                <a:lnTo>
                  <a:pt x="15303" y="46100"/>
                </a:lnTo>
                <a:lnTo>
                  <a:pt x="11760" y="42290"/>
                </a:lnTo>
                <a:lnTo>
                  <a:pt x="9994" y="37718"/>
                </a:lnTo>
                <a:lnTo>
                  <a:pt x="9994" y="26669"/>
                </a:lnTo>
                <a:lnTo>
                  <a:pt x="11760" y="21970"/>
                </a:lnTo>
                <a:lnTo>
                  <a:pt x="15303" y="18161"/>
                </a:lnTo>
                <a:lnTo>
                  <a:pt x="18846" y="14224"/>
                </a:lnTo>
                <a:lnTo>
                  <a:pt x="23863" y="12318"/>
                </a:lnTo>
                <a:lnTo>
                  <a:pt x="52501" y="12318"/>
                </a:lnTo>
                <a:lnTo>
                  <a:pt x="45135" y="6223"/>
                </a:lnTo>
                <a:lnTo>
                  <a:pt x="38366" y="3937"/>
                </a:lnTo>
                <a:close/>
              </a:path>
              <a:path w="569594" h="113664">
                <a:moveTo>
                  <a:pt x="52501" y="12318"/>
                </a:moveTo>
                <a:lnTo>
                  <a:pt x="37020" y="12318"/>
                </a:lnTo>
                <a:lnTo>
                  <a:pt x="42125" y="14224"/>
                </a:lnTo>
                <a:lnTo>
                  <a:pt x="45669" y="18161"/>
                </a:lnTo>
                <a:lnTo>
                  <a:pt x="49212" y="21970"/>
                </a:lnTo>
                <a:lnTo>
                  <a:pt x="50977" y="26669"/>
                </a:lnTo>
                <a:lnTo>
                  <a:pt x="50977" y="37718"/>
                </a:lnTo>
                <a:lnTo>
                  <a:pt x="49212" y="42290"/>
                </a:lnTo>
                <a:lnTo>
                  <a:pt x="45669" y="46100"/>
                </a:lnTo>
                <a:lnTo>
                  <a:pt x="42125" y="50037"/>
                </a:lnTo>
                <a:lnTo>
                  <a:pt x="37020" y="51942"/>
                </a:lnTo>
                <a:lnTo>
                  <a:pt x="52534" y="51942"/>
                </a:lnTo>
                <a:lnTo>
                  <a:pt x="56565" y="48513"/>
                </a:lnTo>
                <a:lnTo>
                  <a:pt x="59753" y="42671"/>
                </a:lnTo>
                <a:lnTo>
                  <a:pt x="60591" y="35687"/>
                </a:lnTo>
                <a:lnTo>
                  <a:pt x="95503" y="35687"/>
                </a:lnTo>
                <a:lnTo>
                  <a:pt x="95503" y="27812"/>
                </a:lnTo>
                <a:lnTo>
                  <a:pt x="60464" y="27812"/>
                </a:lnTo>
                <a:lnTo>
                  <a:pt x="59448" y="20954"/>
                </a:lnTo>
                <a:lnTo>
                  <a:pt x="56184" y="15366"/>
                </a:lnTo>
                <a:lnTo>
                  <a:pt x="52501" y="12318"/>
                </a:lnTo>
                <a:close/>
              </a:path>
              <a:path w="569594" h="113664">
                <a:moveTo>
                  <a:pt x="95503" y="0"/>
                </a:moveTo>
                <a:lnTo>
                  <a:pt x="86144" y="0"/>
                </a:lnTo>
                <a:lnTo>
                  <a:pt x="86144" y="27812"/>
                </a:lnTo>
                <a:lnTo>
                  <a:pt x="95503" y="27812"/>
                </a:lnTo>
                <a:lnTo>
                  <a:pt x="95503" y="0"/>
                </a:lnTo>
                <a:close/>
              </a:path>
              <a:path w="569594" h="113664">
                <a:moveTo>
                  <a:pt x="569582" y="57276"/>
                </a:moveTo>
                <a:lnTo>
                  <a:pt x="458203" y="57276"/>
                </a:lnTo>
                <a:lnTo>
                  <a:pt x="458203" y="65024"/>
                </a:lnTo>
                <a:lnTo>
                  <a:pt x="569582" y="65024"/>
                </a:lnTo>
                <a:lnTo>
                  <a:pt x="569582" y="57276"/>
                </a:lnTo>
                <a:close/>
              </a:path>
              <a:path w="569594" h="113664">
                <a:moveTo>
                  <a:pt x="379844" y="10794"/>
                </a:moveTo>
                <a:lnTo>
                  <a:pt x="365112" y="10794"/>
                </a:lnTo>
                <a:lnTo>
                  <a:pt x="359016" y="14350"/>
                </a:lnTo>
                <a:lnTo>
                  <a:pt x="346951" y="51307"/>
                </a:lnTo>
                <a:lnTo>
                  <a:pt x="347403" y="60162"/>
                </a:lnTo>
                <a:lnTo>
                  <a:pt x="365112" y="91693"/>
                </a:lnTo>
                <a:lnTo>
                  <a:pt x="379844" y="91693"/>
                </a:lnTo>
                <a:lnTo>
                  <a:pt x="386067" y="88011"/>
                </a:lnTo>
                <a:lnTo>
                  <a:pt x="389199" y="83185"/>
                </a:lnTo>
                <a:lnTo>
                  <a:pt x="367398" y="83185"/>
                </a:lnTo>
                <a:lnTo>
                  <a:pt x="363588" y="80137"/>
                </a:lnTo>
                <a:lnTo>
                  <a:pt x="360737" y="73913"/>
                </a:lnTo>
                <a:lnTo>
                  <a:pt x="358000" y="67817"/>
                </a:lnTo>
                <a:lnTo>
                  <a:pt x="356603" y="60325"/>
                </a:lnTo>
                <a:lnTo>
                  <a:pt x="356603" y="42163"/>
                </a:lnTo>
                <a:lnTo>
                  <a:pt x="358000" y="34543"/>
                </a:lnTo>
                <a:lnTo>
                  <a:pt x="360794" y="28448"/>
                </a:lnTo>
                <a:lnTo>
                  <a:pt x="363588" y="22225"/>
                </a:lnTo>
                <a:lnTo>
                  <a:pt x="367398" y="19176"/>
                </a:lnTo>
                <a:lnTo>
                  <a:pt x="389199" y="19176"/>
                </a:lnTo>
                <a:lnTo>
                  <a:pt x="386067" y="14350"/>
                </a:lnTo>
                <a:lnTo>
                  <a:pt x="379844" y="10794"/>
                </a:lnTo>
                <a:close/>
              </a:path>
              <a:path w="569594" h="113664">
                <a:moveTo>
                  <a:pt x="389199" y="19176"/>
                </a:moveTo>
                <a:lnTo>
                  <a:pt x="377431" y="19176"/>
                </a:lnTo>
                <a:lnTo>
                  <a:pt x="381241" y="22225"/>
                </a:lnTo>
                <a:lnTo>
                  <a:pt x="384035" y="28448"/>
                </a:lnTo>
                <a:lnTo>
                  <a:pt x="386829" y="34543"/>
                </a:lnTo>
                <a:lnTo>
                  <a:pt x="388226" y="42163"/>
                </a:lnTo>
                <a:lnTo>
                  <a:pt x="388203" y="60325"/>
                </a:lnTo>
                <a:lnTo>
                  <a:pt x="386829" y="67817"/>
                </a:lnTo>
                <a:lnTo>
                  <a:pt x="383978" y="74040"/>
                </a:lnTo>
                <a:lnTo>
                  <a:pt x="381241" y="80137"/>
                </a:lnTo>
                <a:lnTo>
                  <a:pt x="377431" y="83185"/>
                </a:lnTo>
                <a:lnTo>
                  <a:pt x="389199" y="83185"/>
                </a:lnTo>
                <a:lnTo>
                  <a:pt x="397878" y="51307"/>
                </a:lnTo>
                <a:lnTo>
                  <a:pt x="397427" y="42378"/>
                </a:lnTo>
                <a:lnTo>
                  <a:pt x="396084" y="34448"/>
                </a:lnTo>
                <a:lnTo>
                  <a:pt x="393859" y="27519"/>
                </a:lnTo>
                <a:lnTo>
                  <a:pt x="390766" y="21589"/>
                </a:lnTo>
                <a:lnTo>
                  <a:pt x="389199" y="19176"/>
                </a:lnTo>
                <a:close/>
              </a:path>
              <a:path w="569594" h="113664">
                <a:moveTo>
                  <a:pt x="210565" y="52704"/>
                </a:moveTo>
                <a:lnTo>
                  <a:pt x="201079" y="52704"/>
                </a:lnTo>
                <a:lnTo>
                  <a:pt x="201079" y="111378"/>
                </a:lnTo>
                <a:lnTo>
                  <a:pt x="210565" y="111378"/>
                </a:lnTo>
                <a:lnTo>
                  <a:pt x="210565" y="52704"/>
                </a:lnTo>
                <a:close/>
              </a:path>
              <a:path w="569594" h="113664">
                <a:moveTo>
                  <a:pt x="154190" y="8762"/>
                </a:moveTo>
                <a:lnTo>
                  <a:pt x="137248" y="8762"/>
                </a:lnTo>
                <a:lnTo>
                  <a:pt x="130251" y="12445"/>
                </a:lnTo>
                <a:lnTo>
                  <a:pt x="116966" y="49656"/>
                </a:lnTo>
                <a:lnTo>
                  <a:pt x="117464" y="58441"/>
                </a:lnTo>
                <a:lnTo>
                  <a:pt x="137248" y="90550"/>
                </a:lnTo>
                <a:lnTo>
                  <a:pt x="154444" y="90550"/>
                </a:lnTo>
                <a:lnTo>
                  <a:pt x="161302" y="87121"/>
                </a:lnTo>
                <a:lnTo>
                  <a:pt x="165071" y="82041"/>
                </a:lnTo>
                <a:lnTo>
                  <a:pt x="139814" y="82041"/>
                </a:lnTo>
                <a:lnTo>
                  <a:pt x="134988" y="78866"/>
                </a:lnTo>
                <a:lnTo>
                  <a:pt x="128232" y="66309"/>
                </a:lnTo>
                <a:lnTo>
                  <a:pt x="128127" y="66039"/>
                </a:lnTo>
                <a:lnTo>
                  <a:pt x="126458" y="58441"/>
                </a:lnTo>
                <a:lnTo>
                  <a:pt x="126453" y="40766"/>
                </a:lnTo>
                <a:lnTo>
                  <a:pt x="128155" y="33146"/>
                </a:lnTo>
                <a:lnTo>
                  <a:pt x="134988" y="20446"/>
                </a:lnTo>
                <a:lnTo>
                  <a:pt x="139814" y="17271"/>
                </a:lnTo>
                <a:lnTo>
                  <a:pt x="165059" y="17271"/>
                </a:lnTo>
                <a:lnTo>
                  <a:pt x="160883" y="12064"/>
                </a:lnTo>
                <a:lnTo>
                  <a:pt x="154190" y="8762"/>
                </a:lnTo>
                <a:close/>
              </a:path>
              <a:path w="569594" h="113664">
                <a:moveTo>
                  <a:pt x="165059" y="17271"/>
                </a:moveTo>
                <a:lnTo>
                  <a:pt x="152387" y="17271"/>
                </a:lnTo>
                <a:lnTo>
                  <a:pt x="157213" y="20446"/>
                </a:lnTo>
                <a:lnTo>
                  <a:pt x="163868" y="33146"/>
                </a:lnTo>
                <a:lnTo>
                  <a:pt x="165544" y="40766"/>
                </a:lnTo>
                <a:lnTo>
                  <a:pt x="165539" y="58441"/>
                </a:lnTo>
                <a:lnTo>
                  <a:pt x="163868" y="66039"/>
                </a:lnTo>
                <a:lnTo>
                  <a:pt x="160540" y="72389"/>
                </a:lnTo>
                <a:lnTo>
                  <a:pt x="157213" y="78866"/>
                </a:lnTo>
                <a:lnTo>
                  <a:pt x="152387" y="82041"/>
                </a:lnTo>
                <a:lnTo>
                  <a:pt x="165071" y="82041"/>
                </a:lnTo>
                <a:lnTo>
                  <a:pt x="174904" y="52704"/>
                </a:lnTo>
                <a:lnTo>
                  <a:pt x="210565" y="52704"/>
                </a:lnTo>
                <a:lnTo>
                  <a:pt x="210565" y="44450"/>
                </a:lnTo>
                <a:lnTo>
                  <a:pt x="174777" y="44450"/>
                </a:lnTo>
                <a:lnTo>
                  <a:pt x="173798" y="36685"/>
                </a:lnTo>
                <a:lnTo>
                  <a:pt x="172005" y="29765"/>
                </a:lnTo>
                <a:lnTo>
                  <a:pt x="169398" y="23679"/>
                </a:lnTo>
                <a:lnTo>
                  <a:pt x="165976" y="18414"/>
                </a:lnTo>
                <a:lnTo>
                  <a:pt x="165059" y="17271"/>
                </a:lnTo>
                <a:close/>
              </a:path>
              <a:path w="569594" h="113664">
                <a:moveTo>
                  <a:pt x="210565" y="0"/>
                </a:moveTo>
                <a:lnTo>
                  <a:pt x="201079" y="0"/>
                </a:lnTo>
                <a:lnTo>
                  <a:pt x="201079" y="44450"/>
                </a:lnTo>
                <a:lnTo>
                  <a:pt x="210565" y="44450"/>
                </a:lnTo>
                <a:lnTo>
                  <a:pt x="210565" y="0"/>
                </a:lnTo>
                <a:close/>
              </a:path>
              <a:path w="569594" h="113664">
                <a:moveTo>
                  <a:pt x="270738" y="15366"/>
                </a:moveTo>
                <a:lnTo>
                  <a:pt x="260870" y="15366"/>
                </a:lnTo>
                <a:lnTo>
                  <a:pt x="260870" y="18287"/>
                </a:lnTo>
                <a:lnTo>
                  <a:pt x="260705" y="23113"/>
                </a:lnTo>
                <a:lnTo>
                  <a:pt x="251002" y="41401"/>
                </a:lnTo>
                <a:lnTo>
                  <a:pt x="247459" y="45085"/>
                </a:lnTo>
                <a:lnTo>
                  <a:pt x="243585" y="48260"/>
                </a:lnTo>
                <a:lnTo>
                  <a:pt x="239369" y="50673"/>
                </a:lnTo>
                <a:lnTo>
                  <a:pt x="235153" y="53212"/>
                </a:lnTo>
                <a:lnTo>
                  <a:pt x="231520" y="55117"/>
                </a:lnTo>
                <a:lnTo>
                  <a:pt x="228485" y="56514"/>
                </a:lnTo>
                <a:lnTo>
                  <a:pt x="235064" y="62991"/>
                </a:lnTo>
                <a:lnTo>
                  <a:pt x="261124" y="42925"/>
                </a:lnTo>
                <a:lnTo>
                  <a:pt x="263144" y="40386"/>
                </a:lnTo>
                <a:lnTo>
                  <a:pt x="264706" y="37718"/>
                </a:lnTo>
                <a:lnTo>
                  <a:pt x="265798" y="35178"/>
                </a:lnTo>
                <a:lnTo>
                  <a:pt x="275880" y="35178"/>
                </a:lnTo>
                <a:lnTo>
                  <a:pt x="275526" y="34670"/>
                </a:lnTo>
                <a:lnTo>
                  <a:pt x="273710" y="30861"/>
                </a:lnTo>
                <a:lnTo>
                  <a:pt x="271894" y="27177"/>
                </a:lnTo>
                <a:lnTo>
                  <a:pt x="270903" y="22860"/>
                </a:lnTo>
                <a:lnTo>
                  <a:pt x="270743" y="18287"/>
                </a:lnTo>
                <a:lnTo>
                  <a:pt x="270738" y="15366"/>
                </a:lnTo>
                <a:close/>
              </a:path>
              <a:path w="569594" h="113664">
                <a:moveTo>
                  <a:pt x="275880" y="35178"/>
                </a:moveTo>
                <a:lnTo>
                  <a:pt x="265798" y="35178"/>
                </a:lnTo>
                <a:lnTo>
                  <a:pt x="267157" y="37845"/>
                </a:lnTo>
                <a:lnTo>
                  <a:pt x="288124" y="56641"/>
                </a:lnTo>
                <a:lnTo>
                  <a:pt x="291960" y="58419"/>
                </a:lnTo>
                <a:lnTo>
                  <a:pt x="294639" y="59562"/>
                </a:lnTo>
                <a:lnTo>
                  <a:pt x="296163" y="60070"/>
                </a:lnTo>
                <a:lnTo>
                  <a:pt x="301726" y="52958"/>
                </a:lnTo>
                <a:lnTo>
                  <a:pt x="299618" y="52196"/>
                </a:lnTo>
                <a:lnTo>
                  <a:pt x="296392" y="50926"/>
                </a:lnTo>
                <a:lnTo>
                  <a:pt x="287705" y="46608"/>
                </a:lnTo>
                <a:lnTo>
                  <a:pt x="283895" y="43941"/>
                </a:lnTo>
                <a:lnTo>
                  <a:pt x="280606" y="40766"/>
                </a:lnTo>
                <a:lnTo>
                  <a:pt x="277825" y="37973"/>
                </a:lnTo>
                <a:lnTo>
                  <a:pt x="275880" y="35178"/>
                </a:lnTo>
                <a:close/>
              </a:path>
              <a:path w="569594" h="113664">
                <a:moveTo>
                  <a:pt x="296036" y="7619"/>
                </a:moveTo>
                <a:lnTo>
                  <a:pt x="235826" y="7619"/>
                </a:lnTo>
                <a:lnTo>
                  <a:pt x="235826" y="15366"/>
                </a:lnTo>
                <a:lnTo>
                  <a:pt x="296036" y="15366"/>
                </a:lnTo>
                <a:lnTo>
                  <a:pt x="296036" y="7619"/>
                </a:lnTo>
                <a:close/>
              </a:path>
              <a:path w="569594" h="113664">
                <a:moveTo>
                  <a:pt x="482968" y="888"/>
                </a:moveTo>
                <a:lnTo>
                  <a:pt x="473316" y="888"/>
                </a:lnTo>
                <a:lnTo>
                  <a:pt x="473316" y="39877"/>
                </a:lnTo>
                <a:lnTo>
                  <a:pt x="555739" y="39877"/>
                </a:lnTo>
                <a:lnTo>
                  <a:pt x="555739" y="32003"/>
                </a:lnTo>
                <a:lnTo>
                  <a:pt x="482968" y="32003"/>
                </a:lnTo>
                <a:lnTo>
                  <a:pt x="482968" y="888"/>
                </a:lnTo>
                <a:close/>
              </a:path>
              <a:path w="569594" h="113664">
                <a:moveTo>
                  <a:pt x="444233" y="53466"/>
                </a:moveTo>
                <a:lnTo>
                  <a:pt x="434962" y="53466"/>
                </a:lnTo>
                <a:lnTo>
                  <a:pt x="434962" y="111378"/>
                </a:lnTo>
                <a:lnTo>
                  <a:pt x="444233" y="111378"/>
                </a:lnTo>
                <a:lnTo>
                  <a:pt x="444233" y="53466"/>
                </a:lnTo>
                <a:close/>
              </a:path>
              <a:path w="569594" h="113664">
                <a:moveTo>
                  <a:pt x="419214" y="2539"/>
                </a:moveTo>
                <a:lnTo>
                  <a:pt x="409943" y="2539"/>
                </a:lnTo>
                <a:lnTo>
                  <a:pt x="409943" y="106299"/>
                </a:lnTo>
                <a:lnTo>
                  <a:pt x="419214" y="106299"/>
                </a:lnTo>
                <a:lnTo>
                  <a:pt x="419214" y="53466"/>
                </a:lnTo>
                <a:lnTo>
                  <a:pt x="444233" y="53466"/>
                </a:lnTo>
                <a:lnTo>
                  <a:pt x="444233" y="44957"/>
                </a:lnTo>
                <a:lnTo>
                  <a:pt x="419214" y="44957"/>
                </a:lnTo>
                <a:lnTo>
                  <a:pt x="419214" y="2539"/>
                </a:lnTo>
                <a:close/>
              </a:path>
              <a:path w="569594" h="113664">
                <a:moveTo>
                  <a:pt x="444233" y="0"/>
                </a:moveTo>
                <a:lnTo>
                  <a:pt x="434962" y="0"/>
                </a:lnTo>
                <a:lnTo>
                  <a:pt x="434962" y="44957"/>
                </a:lnTo>
                <a:lnTo>
                  <a:pt x="444233" y="44957"/>
                </a:lnTo>
                <a:lnTo>
                  <a:pt x="444233" y="0"/>
                </a:lnTo>
                <a:close/>
              </a:path>
              <a:path w="569594" h="113664">
                <a:moveTo>
                  <a:pt x="324853" y="0"/>
                </a:moveTo>
                <a:lnTo>
                  <a:pt x="315455" y="0"/>
                </a:lnTo>
                <a:lnTo>
                  <a:pt x="315455" y="67944"/>
                </a:lnTo>
                <a:lnTo>
                  <a:pt x="324853" y="67944"/>
                </a:lnTo>
                <a:lnTo>
                  <a:pt x="324853" y="35051"/>
                </a:lnTo>
                <a:lnTo>
                  <a:pt x="341871" y="35051"/>
                </a:lnTo>
                <a:lnTo>
                  <a:pt x="341871" y="27050"/>
                </a:lnTo>
                <a:lnTo>
                  <a:pt x="324853" y="27050"/>
                </a:lnTo>
                <a:lnTo>
                  <a:pt x="32485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596644" y="2823464"/>
            <a:ext cx="1176528" cy="1210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8069" y="2823464"/>
            <a:ext cx="1904745" cy="12065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807077" y="2827908"/>
            <a:ext cx="343535" cy="111760"/>
          </a:xfrm>
          <a:custGeom>
            <a:avLst/>
            <a:gdLst/>
            <a:ahLst/>
            <a:cxnLst/>
            <a:rect l="l" t="t" r="r" b="b"/>
            <a:pathLst>
              <a:path w="343535" h="111760">
                <a:moveTo>
                  <a:pt x="343026" y="87756"/>
                </a:moveTo>
                <a:lnTo>
                  <a:pt x="231648" y="87756"/>
                </a:lnTo>
                <a:lnTo>
                  <a:pt x="231648" y="95503"/>
                </a:lnTo>
                <a:lnTo>
                  <a:pt x="343026" y="95503"/>
                </a:lnTo>
                <a:lnTo>
                  <a:pt x="343026" y="87756"/>
                </a:lnTo>
                <a:close/>
              </a:path>
              <a:path w="343535" h="111760">
                <a:moveTo>
                  <a:pt x="282701" y="47625"/>
                </a:moveTo>
                <a:lnTo>
                  <a:pt x="273050" y="47625"/>
                </a:lnTo>
                <a:lnTo>
                  <a:pt x="273050" y="87756"/>
                </a:lnTo>
                <a:lnTo>
                  <a:pt x="282701" y="87756"/>
                </a:lnTo>
                <a:lnTo>
                  <a:pt x="282701" y="47625"/>
                </a:lnTo>
                <a:close/>
              </a:path>
              <a:path w="343535" h="111760">
                <a:moveTo>
                  <a:pt x="328422" y="13969"/>
                </a:moveTo>
                <a:lnTo>
                  <a:pt x="245363" y="13969"/>
                </a:lnTo>
                <a:lnTo>
                  <a:pt x="245363" y="21843"/>
                </a:lnTo>
                <a:lnTo>
                  <a:pt x="318135" y="21843"/>
                </a:lnTo>
                <a:lnTo>
                  <a:pt x="317680" y="28459"/>
                </a:lnTo>
                <a:lnTo>
                  <a:pt x="316880" y="35909"/>
                </a:lnTo>
                <a:lnTo>
                  <a:pt x="315723" y="44168"/>
                </a:lnTo>
                <a:lnTo>
                  <a:pt x="312038" y="65912"/>
                </a:lnTo>
                <a:lnTo>
                  <a:pt x="310769" y="72643"/>
                </a:lnTo>
                <a:lnTo>
                  <a:pt x="310642" y="73532"/>
                </a:lnTo>
                <a:lnTo>
                  <a:pt x="319913" y="73532"/>
                </a:lnTo>
                <a:lnTo>
                  <a:pt x="320039" y="73151"/>
                </a:lnTo>
                <a:lnTo>
                  <a:pt x="320675" y="70357"/>
                </a:lnTo>
                <a:lnTo>
                  <a:pt x="322961" y="59943"/>
                </a:lnTo>
                <a:lnTo>
                  <a:pt x="324103" y="53212"/>
                </a:lnTo>
                <a:lnTo>
                  <a:pt x="325346" y="44168"/>
                </a:lnTo>
                <a:lnTo>
                  <a:pt x="326009" y="39750"/>
                </a:lnTo>
                <a:lnTo>
                  <a:pt x="326517" y="34670"/>
                </a:lnTo>
                <a:lnTo>
                  <a:pt x="327151" y="29463"/>
                </a:lnTo>
                <a:lnTo>
                  <a:pt x="328168" y="19176"/>
                </a:lnTo>
                <a:lnTo>
                  <a:pt x="328422" y="13969"/>
                </a:lnTo>
                <a:close/>
              </a:path>
              <a:path w="343535" h="111760">
                <a:moveTo>
                  <a:pt x="111378" y="85851"/>
                </a:moveTo>
                <a:lnTo>
                  <a:pt x="0" y="85851"/>
                </a:lnTo>
                <a:lnTo>
                  <a:pt x="0" y="93599"/>
                </a:lnTo>
                <a:lnTo>
                  <a:pt x="111378" y="93599"/>
                </a:lnTo>
                <a:lnTo>
                  <a:pt x="111378" y="85851"/>
                </a:lnTo>
                <a:close/>
              </a:path>
              <a:path w="343535" h="111760">
                <a:moveTo>
                  <a:pt x="96520" y="16128"/>
                </a:moveTo>
                <a:lnTo>
                  <a:pt x="13208" y="16128"/>
                </a:lnTo>
                <a:lnTo>
                  <a:pt x="13208" y="24002"/>
                </a:lnTo>
                <a:lnTo>
                  <a:pt x="86233" y="24002"/>
                </a:lnTo>
                <a:lnTo>
                  <a:pt x="85853" y="30666"/>
                </a:lnTo>
                <a:lnTo>
                  <a:pt x="79787" y="74993"/>
                </a:lnTo>
                <a:lnTo>
                  <a:pt x="77977" y="85851"/>
                </a:lnTo>
                <a:lnTo>
                  <a:pt x="87502" y="85851"/>
                </a:lnTo>
                <a:lnTo>
                  <a:pt x="88011" y="83057"/>
                </a:lnTo>
                <a:lnTo>
                  <a:pt x="88773" y="78358"/>
                </a:lnTo>
                <a:lnTo>
                  <a:pt x="91059" y="64769"/>
                </a:lnTo>
                <a:lnTo>
                  <a:pt x="92157" y="57276"/>
                </a:lnTo>
                <a:lnTo>
                  <a:pt x="92963" y="51053"/>
                </a:lnTo>
                <a:lnTo>
                  <a:pt x="93980" y="44450"/>
                </a:lnTo>
                <a:lnTo>
                  <a:pt x="94742" y="38353"/>
                </a:lnTo>
                <a:lnTo>
                  <a:pt x="95250" y="32892"/>
                </a:lnTo>
                <a:lnTo>
                  <a:pt x="95885" y="27304"/>
                </a:lnTo>
                <a:lnTo>
                  <a:pt x="96265" y="21716"/>
                </a:lnTo>
                <a:lnTo>
                  <a:pt x="96520" y="16128"/>
                </a:lnTo>
                <a:close/>
              </a:path>
              <a:path w="343535" h="111760">
                <a:moveTo>
                  <a:pt x="180467" y="11429"/>
                </a:moveTo>
                <a:lnTo>
                  <a:pt x="126111" y="11429"/>
                </a:lnTo>
                <a:lnTo>
                  <a:pt x="126111" y="19303"/>
                </a:lnTo>
                <a:lnTo>
                  <a:pt x="171196" y="19303"/>
                </a:lnTo>
                <a:lnTo>
                  <a:pt x="171196" y="45719"/>
                </a:lnTo>
                <a:lnTo>
                  <a:pt x="126111" y="45719"/>
                </a:lnTo>
                <a:lnTo>
                  <a:pt x="126111" y="88773"/>
                </a:lnTo>
                <a:lnTo>
                  <a:pt x="167005" y="88137"/>
                </a:lnTo>
                <a:lnTo>
                  <a:pt x="188213" y="86360"/>
                </a:lnTo>
                <a:lnTo>
                  <a:pt x="193675" y="85851"/>
                </a:lnTo>
                <a:lnTo>
                  <a:pt x="197358" y="85343"/>
                </a:lnTo>
                <a:lnTo>
                  <a:pt x="197358" y="80899"/>
                </a:lnTo>
                <a:lnTo>
                  <a:pt x="135509" y="80899"/>
                </a:lnTo>
                <a:lnTo>
                  <a:pt x="135509" y="53593"/>
                </a:lnTo>
                <a:lnTo>
                  <a:pt x="180467" y="53593"/>
                </a:lnTo>
                <a:lnTo>
                  <a:pt x="180467" y="11429"/>
                </a:lnTo>
                <a:close/>
              </a:path>
              <a:path w="343535" h="111760">
                <a:moveTo>
                  <a:pt x="197358" y="77596"/>
                </a:moveTo>
                <a:lnTo>
                  <a:pt x="135509" y="80899"/>
                </a:lnTo>
                <a:lnTo>
                  <a:pt x="197358" y="80899"/>
                </a:lnTo>
                <a:lnTo>
                  <a:pt x="197358" y="77596"/>
                </a:lnTo>
                <a:close/>
              </a:path>
              <a:path w="343535" h="111760">
                <a:moveTo>
                  <a:pt x="215392" y="0"/>
                </a:moveTo>
                <a:lnTo>
                  <a:pt x="205867" y="0"/>
                </a:lnTo>
                <a:lnTo>
                  <a:pt x="205867" y="111378"/>
                </a:lnTo>
                <a:lnTo>
                  <a:pt x="215392" y="111378"/>
                </a:lnTo>
                <a:lnTo>
                  <a:pt x="215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209921" y="2827908"/>
            <a:ext cx="1207769" cy="1136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56475" y="3042792"/>
            <a:ext cx="342900" cy="113664"/>
          </a:xfrm>
          <a:custGeom>
            <a:avLst/>
            <a:gdLst/>
            <a:ahLst/>
            <a:cxnLst/>
            <a:rect l="l" t="t" r="r" b="b"/>
            <a:pathLst>
              <a:path w="342900" h="113664">
                <a:moveTo>
                  <a:pt x="286791" y="70104"/>
                </a:moveTo>
                <a:lnTo>
                  <a:pt x="246887" y="80391"/>
                </a:lnTo>
                <a:lnTo>
                  <a:pt x="243027" y="85598"/>
                </a:lnTo>
                <a:lnTo>
                  <a:pt x="243027" y="98171"/>
                </a:lnTo>
                <a:lnTo>
                  <a:pt x="286791" y="113537"/>
                </a:lnTo>
                <a:lnTo>
                  <a:pt x="296588" y="113157"/>
                </a:lnTo>
                <a:lnTo>
                  <a:pt x="305238" y="112014"/>
                </a:lnTo>
                <a:lnTo>
                  <a:pt x="312744" y="110109"/>
                </a:lnTo>
                <a:lnTo>
                  <a:pt x="319112" y="107442"/>
                </a:lnTo>
                <a:lnTo>
                  <a:pt x="321652" y="106045"/>
                </a:lnTo>
                <a:lnTo>
                  <a:pt x="277101" y="106045"/>
                </a:lnTo>
                <a:lnTo>
                  <a:pt x="269100" y="104775"/>
                </a:lnTo>
                <a:lnTo>
                  <a:pt x="256540" y="99441"/>
                </a:lnTo>
                <a:lnTo>
                  <a:pt x="253403" y="95885"/>
                </a:lnTo>
                <a:lnTo>
                  <a:pt x="253403" y="87376"/>
                </a:lnTo>
                <a:lnTo>
                  <a:pt x="256540" y="83947"/>
                </a:lnTo>
                <a:lnTo>
                  <a:pt x="269100" y="78867"/>
                </a:lnTo>
                <a:lnTo>
                  <a:pt x="277101" y="77597"/>
                </a:lnTo>
                <a:lnTo>
                  <a:pt x="321421" y="77597"/>
                </a:lnTo>
                <a:lnTo>
                  <a:pt x="319112" y="76327"/>
                </a:lnTo>
                <a:lnTo>
                  <a:pt x="312744" y="73586"/>
                </a:lnTo>
                <a:lnTo>
                  <a:pt x="305238" y="71643"/>
                </a:lnTo>
                <a:lnTo>
                  <a:pt x="296588" y="70486"/>
                </a:lnTo>
                <a:lnTo>
                  <a:pt x="286791" y="70104"/>
                </a:lnTo>
                <a:close/>
              </a:path>
              <a:path w="342900" h="113664">
                <a:moveTo>
                  <a:pt x="321421" y="77597"/>
                </a:moveTo>
                <a:lnTo>
                  <a:pt x="296329" y="77597"/>
                </a:lnTo>
                <a:lnTo>
                  <a:pt x="304253" y="78867"/>
                </a:lnTo>
                <a:lnTo>
                  <a:pt x="310578" y="81407"/>
                </a:lnTo>
                <a:lnTo>
                  <a:pt x="316953" y="84074"/>
                </a:lnTo>
                <a:lnTo>
                  <a:pt x="319889" y="87376"/>
                </a:lnTo>
                <a:lnTo>
                  <a:pt x="320001" y="96139"/>
                </a:lnTo>
                <a:lnTo>
                  <a:pt x="316953" y="99568"/>
                </a:lnTo>
                <a:lnTo>
                  <a:pt x="310578" y="102108"/>
                </a:lnTo>
                <a:lnTo>
                  <a:pt x="304253" y="104775"/>
                </a:lnTo>
                <a:lnTo>
                  <a:pt x="296329" y="106045"/>
                </a:lnTo>
                <a:lnTo>
                  <a:pt x="321652" y="106045"/>
                </a:lnTo>
                <a:lnTo>
                  <a:pt x="326732" y="103251"/>
                </a:lnTo>
                <a:lnTo>
                  <a:pt x="330542" y="98171"/>
                </a:lnTo>
                <a:lnTo>
                  <a:pt x="330542" y="85598"/>
                </a:lnTo>
                <a:lnTo>
                  <a:pt x="326732" y="80518"/>
                </a:lnTo>
                <a:lnTo>
                  <a:pt x="321421" y="77597"/>
                </a:lnTo>
                <a:close/>
              </a:path>
              <a:path w="342900" h="113664">
                <a:moveTo>
                  <a:pt x="101688" y="64389"/>
                </a:moveTo>
                <a:lnTo>
                  <a:pt x="24155" y="64389"/>
                </a:lnTo>
                <a:lnTo>
                  <a:pt x="24155" y="71628"/>
                </a:lnTo>
                <a:lnTo>
                  <a:pt x="91960" y="71628"/>
                </a:lnTo>
                <a:lnTo>
                  <a:pt x="91960" y="83693"/>
                </a:lnTo>
                <a:lnTo>
                  <a:pt x="24663" y="83693"/>
                </a:lnTo>
                <a:lnTo>
                  <a:pt x="24663" y="110109"/>
                </a:lnTo>
                <a:lnTo>
                  <a:pt x="104736" y="110109"/>
                </a:lnTo>
                <a:lnTo>
                  <a:pt x="104736" y="102870"/>
                </a:lnTo>
                <a:lnTo>
                  <a:pt x="34531" y="102870"/>
                </a:lnTo>
                <a:lnTo>
                  <a:pt x="34531" y="90932"/>
                </a:lnTo>
                <a:lnTo>
                  <a:pt x="101688" y="90932"/>
                </a:lnTo>
                <a:lnTo>
                  <a:pt x="101688" y="64389"/>
                </a:lnTo>
                <a:close/>
              </a:path>
              <a:path w="342900" h="113664">
                <a:moveTo>
                  <a:pt x="342480" y="53975"/>
                </a:moveTo>
                <a:lnTo>
                  <a:pt x="231140" y="53975"/>
                </a:lnTo>
                <a:lnTo>
                  <a:pt x="231140" y="61722"/>
                </a:lnTo>
                <a:lnTo>
                  <a:pt x="342480" y="61722"/>
                </a:lnTo>
                <a:lnTo>
                  <a:pt x="342480" y="53975"/>
                </a:lnTo>
                <a:close/>
              </a:path>
              <a:path w="342900" h="113664">
                <a:moveTo>
                  <a:pt x="215112" y="52705"/>
                </a:moveTo>
                <a:lnTo>
                  <a:pt x="205625" y="52705"/>
                </a:lnTo>
                <a:lnTo>
                  <a:pt x="205625" y="111379"/>
                </a:lnTo>
                <a:lnTo>
                  <a:pt x="215112" y="111379"/>
                </a:lnTo>
                <a:lnTo>
                  <a:pt x="215112" y="52705"/>
                </a:lnTo>
                <a:close/>
              </a:path>
              <a:path w="342900" h="113664">
                <a:moveTo>
                  <a:pt x="158737" y="8762"/>
                </a:moveTo>
                <a:lnTo>
                  <a:pt x="141795" y="8762"/>
                </a:lnTo>
                <a:lnTo>
                  <a:pt x="134797" y="12446"/>
                </a:lnTo>
                <a:lnTo>
                  <a:pt x="121513" y="49657"/>
                </a:lnTo>
                <a:lnTo>
                  <a:pt x="122011" y="58441"/>
                </a:lnTo>
                <a:lnTo>
                  <a:pt x="141795" y="90551"/>
                </a:lnTo>
                <a:lnTo>
                  <a:pt x="158991" y="90551"/>
                </a:lnTo>
                <a:lnTo>
                  <a:pt x="165849" y="87122"/>
                </a:lnTo>
                <a:lnTo>
                  <a:pt x="169617" y="82042"/>
                </a:lnTo>
                <a:lnTo>
                  <a:pt x="144360" y="82042"/>
                </a:lnTo>
                <a:lnTo>
                  <a:pt x="139534" y="78867"/>
                </a:lnTo>
                <a:lnTo>
                  <a:pt x="132779" y="66309"/>
                </a:lnTo>
                <a:lnTo>
                  <a:pt x="132674" y="66040"/>
                </a:lnTo>
                <a:lnTo>
                  <a:pt x="131005" y="58441"/>
                </a:lnTo>
                <a:lnTo>
                  <a:pt x="131000" y="40767"/>
                </a:lnTo>
                <a:lnTo>
                  <a:pt x="132702" y="33147"/>
                </a:lnTo>
                <a:lnTo>
                  <a:pt x="139534" y="20447"/>
                </a:lnTo>
                <a:lnTo>
                  <a:pt x="144360" y="17272"/>
                </a:lnTo>
                <a:lnTo>
                  <a:pt x="169606" y="17272"/>
                </a:lnTo>
                <a:lnTo>
                  <a:pt x="165430" y="12065"/>
                </a:lnTo>
                <a:lnTo>
                  <a:pt x="158737" y="8762"/>
                </a:lnTo>
                <a:close/>
              </a:path>
              <a:path w="342900" h="113664">
                <a:moveTo>
                  <a:pt x="169606" y="17272"/>
                </a:moveTo>
                <a:lnTo>
                  <a:pt x="156933" y="17272"/>
                </a:lnTo>
                <a:lnTo>
                  <a:pt x="161759" y="20447"/>
                </a:lnTo>
                <a:lnTo>
                  <a:pt x="168414" y="33147"/>
                </a:lnTo>
                <a:lnTo>
                  <a:pt x="170091" y="40767"/>
                </a:lnTo>
                <a:lnTo>
                  <a:pt x="170086" y="58441"/>
                </a:lnTo>
                <a:lnTo>
                  <a:pt x="168414" y="66040"/>
                </a:lnTo>
                <a:lnTo>
                  <a:pt x="165087" y="72390"/>
                </a:lnTo>
                <a:lnTo>
                  <a:pt x="161759" y="78867"/>
                </a:lnTo>
                <a:lnTo>
                  <a:pt x="156933" y="82042"/>
                </a:lnTo>
                <a:lnTo>
                  <a:pt x="169617" y="82042"/>
                </a:lnTo>
                <a:lnTo>
                  <a:pt x="179450" y="52705"/>
                </a:lnTo>
                <a:lnTo>
                  <a:pt x="215112" y="52705"/>
                </a:lnTo>
                <a:lnTo>
                  <a:pt x="215112" y="44450"/>
                </a:lnTo>
                <a:lnTo>
                  <a:pt x="179324" y="44450"/>
                </a:lnTo>
                <a:lnTo>
                  <a:pt x="178345" y="36685"/>
                </a:lnTo>
                <a:lnTo>
                  <a:pt x="176552" y="29765"/>
                </a:lnTo>
                <a:lnTo>
                  <a:pt x="173944" y="23679"/>
                </a:lnTo>
                <a:lnTo>
                  <a:pt x="170522" y="18415"/>
                </a:lnTo>
                <a:lnTo>
                  <a:pt x="169606" y="17272"/>
                </a:lnTo>
                <a:close/>
              </a:path>
              <a:path w="342900" h="113664">
                <a:moveTo>
                  <a:pt x="215112" y="0"/>
                </a:moveTo>
                <a:lnTo>
                  <a:pt x="205625" y="0"/>
                </a:lnTo>
                <a:lnTo>
                  <a:pt x="205625" y="44450"/>
                </a:lnTo>
                <a:lnTo>
                  <a:pt x="215112" y="44450"/>
                </a:lnTo>
                <a:lnTo>
                  <a:pt x="215112" y="0"/>
                </a:lnTo>
                <a:close/>
              </a:path>
              <a:path w="342900" h="113664">
                <a:moveTo>
                  <a:pt x="291985" y="12319"/>
                </a:moveTo>
                <a:lnTo>
                  <a:pt x="281736" y="12319"/>
                </a:lnTo>
                <a:lnTo>
                  <a:pt x="281673" y="12954"/>
                </a:lnTo>
                <a:lnTo>
                  <a:pt x="281482" y="13589"/>
                </a:lnTo>
                <a:lnTo>
                  <a:pt x="263651" y="30353"/>
                </a:lnTo>
                <a:lnTo>
                  <a:pt x="258419" y="33020"/>
                </a:lnTo>
                <a:lnTo>
                  <a:pt x="253504" y="35052"/>
                </a:lnTo>
                <a:lnTo>
                  <a:pt x="248907" y="36322"/>
                </a:lnTo>
                <a:lnTo>
                  <a:pt x="244309" y="37719"/>
                </a:lnTo>
                <a:lnTo>
                  <a:pt x="240880" y="38608"/>
                </a:lnTo>
                <a:lnTo>
                  <a:pt x="238594" y="38862"/>
                </a:lnTo>
                <a:lnTo>
                  <a:pt x="244678" y="45720"/>
                </a:lnTo>
                <a:lnTo>
                  <a:pt x="279768" y="29972"/>
                </a:lnTo>
                <a:lnTo>
                  <a:pt x="283692" y="26797"/>
                </a:lnTo>
                <a:lnTo>
                  <a:pt x="286080" y="24384"/>
                </a:lnTo>
                <a:lnTo>
                  <a:pt x="286918" y="22860"/>
                </a:lnTo>
                <a:lnTo>
                  <a:pt x="298895" y="22860"/>
                </a:lnTo>
                <a:lnTo>
                  <a:pt x="295084" y="19558"/>
                </a:lnTo>
                <a:lnTo>
                  <a:pt x="292912" y="16510"/>
                </a:lnTo>
                <a:lnTo>
                  <a:pt x="292226" y="13589"/>
                </a:lnTo>
                <a:lnTo>
                  <a:pt x="292150" y="13462"/>
                </a:lnTo>
                <a:lnTo>
                  <a:pt x="292058" y="12954"/>
                </a:lnTo>
                <a:lnTo>
                  <a:pt x="291985" y="12319"/>
                </a:lnTo>
                <a:close/>
              </a:path>
              <a:path w="342900" h="113664">
                <a:moveTo>
                  <a:pt x="298895" y="22860"/>
                </a:moveTo>
                <a:lnTo>
                  <a:pt x="286918" y="22860"/>
                </a:lnTo>
                <a:lnTo>
                  <a:pt x="287769" y="24384"/>
                </a:lnTo>
                <a:lnTo>
                  <a:pt x="290144" y="26797"/>
                </a:lnTo>
                <a:lnTo>
                  <a:pt x="294068" y="29972"/>
                </a:lnTo>
                <a:lnTo>
                  <a:pt x="297992" y="33274"/>
                </a:lnTo>
                <a:lnTo>
                  <a:pt x="329018" y="45720"/>
                </a:lnTo>
                <a:lnTo>
                  <a:pt x="335114" y="38862"/>
                </a:lnTo>
                <a:lnTo>
                  <a:pt x="332828" y="38608"/>
                </a:lnTo>
                <a:lnTo>
                  <a:pt x="329399" y="37719"/>
                </a:lnTo>
                <a:lnTo>
                  <a:pt x="324827" y="36322"/>
                </a:lnTo>
                <a:lnTo>
                  <a:pt x="320255" y="35052"/>
                </a:lnTo>
                <a:lnTo>
                  <a:pt x="315302" y="33020"/>
                </a:lnTo>
                <a:lnTo>
                  <a:pt x="310070" y="30353"/>
                </a:lnTo>
                <a:lnTo>
                  <a:pt x="306184" y="28448"/>
                </a:lnTo>
                <a:lnTo>
                  <a:pt x="302412" y="25908"/>
                </a:lnTo>
                <a:lnTo>
                  <a:pt x="298895" y="22860"/>
                </a:lnTo>
                <a:close/>
              </a:path>
              <a:path w="342900" h="113664">
                <a:moveTo>
                  <a:pt x="328256" y="4445"/>
                </a:moveTo>
                <a:lnTo>
                  <a:pt x="245300" y="4445"/>
                </a:lnTo>
                <a:lnTo>
                  <a:pt x="245300" y="12319"/>
                </a:lnTo>
                <a:lnTo>
                  <a:pt x="328256" y="12319"/>
                </a:lnTo>
                <a:lnTo>
                  <a:pt x="328256" y="4445"/>
                </a:lnTo>
                <a:close/>
              </a:path>
              <a:path w="342900" h="113664">
                <a:moveTo>
                  <a:pt x="43002" y="3175"/>
                </a:moveTo>
                <a:lnTo>
                  <a:pt x="33134" y="3175"/>
                </a:lnTo>
                <a:lnTo>
                  <a:pt x="33134" y="16891"/>
                </a:lnTo>
                <a:lnTo>
                  <a:pt x="31826" y="21717"/>
                </a:lnTo>
                <a:lnTo>
                  <a:pt x="2781" y="49911"/>
                </a:lnTo>
                <a:lnTo>
                  <a:pt x="0" y="51054"/>
                </a:lnTo>
                <a:lnTo>
                  <a:pt x="6705" y="57658"/>
                </a:lnTo>
                <a:lnTo>
                  <a:pt x="8559" y="56769"/>
                </a:lnTo>
                <a:lnTo>
                  <a:pt x="11341" y="55245"/>
                </a:lnTo>
                <a:lnTo>
                  <a:pt x="15049" y="52959"/>
                </a:lnTo>
                <a:lnTo>
                  <a:pt x="18757" y="50800"/>
                </a:lnTo>
                <a:lnTo>
                  <a:pt x="22263" y="48133"/>
                </a:lnTo>
                <a:lnTo>
                  <a:pt x="25552" y="44958"/>
                </a:lnTo>
                <a:lnTo>
                  <a:pt x="28587" y="42164"/>
                </a:lnTo>
                <a:lnTo>
                  <a:pt x="37947" y="28448"/>
                </a:lnTo>
                <a:lnTo>
                  <a:pt x="48415" y="28448"/>
                </a:lnTo>
                <a:lnTo>
                  <a:pt x="44094" y="20955"/>
                </a:lnTo>
                <a:lnTo>
                  <a:pt x="43095" y="16891"/>
                </a:lnTo>
                <a:lnTo>
                  <a:pt x="43002" y="3175"/>
                </a:lnTo>
                <a:close/>
              </a:path>
              <a:path w="342900" h="113664">
                <a:moveTo>
                  <a:pt x="48415" y="28448"/>
                </a:moveTo>
                <a:lnTo>
                  <a:pt x="37947" y="28448"/>
                </a:lnTo>
                <a:lnTo>
                  <a:pt x="39293" y="30861"/>
                </a:lnTo>
                <a:lnTo>
                  <a:pt x="69570" y="54610"/>
                </a:lnTo>
                <a:lnTo>
                  <a:pt x="75260" y="47752"/>
                </a:lnTo>
                <a:lnTo>
                  <a:pt x="72643" y="46862"/>
                </a:lnTo>
                <a:lnTo>
                  <a:pt x="69354" y="45212"/>
                </a:lnTo>
                <a:lnTo>
                  <a:pt x="61429" y="40640"/>
                </a:lnTo>
                <a:lnTo>
                  <a:pt x="57594" y="37846"/>
                </a:lnTo>
                <a:lnTo>
                  <a:pt x="51015" y="31750"/>
                </a:lnTo>
                <a:lnTo>
                  <a:pt x="48488" y="28575"/>
                </a:lnTo>
                <a:close/>
              </a:path>
              <a:path w="342900" h="113664">
                <a:moveTo>
                  <a:pt x="101815" y="0"/>
                </a:moveTo>
                <a:lnTo>
                  <a:pt x="92456" y="0"/>
                </a:lnTo>
                <a:lnTo>
                  <a:pt x="92456" y="59055"/>
                </a:lnTo>
                <a:lnTo>
                  <a:pt x="101815" y="59055"/>
                </a:lnTo>
                <a:lnTo>
                  <a:pt x="10181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307972" y="3136392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5" h="23494">
                <a:moveTo>
                  <a:pt x="14351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588"/>
                </a:lnTo>
                <a:lnTo>
                  <a:pt x="7112" y="14986"/>
                </a:lnTo>
                <a:lnTo>
                  <a:pt x="4318" y="17780"/>
                </a:lnTo>
                <a:lnTo>
                  <a:pt x="2413" y="18669"/>
                </a:lnTo>
                <a:lnTo>
                  <a:pt x="254" y="18923"/>
                </a:lnTo>
                <a:lnTo>
                  <a:pt x="3556" y="22987"/>
                </a:lnTo>
                <a:lnTo>
                  <a:pt x="4699" y="22479"/>
                </a:lnTo>
                <a:lnTo>
                  <a:pt x="5968" y="21844"/>
                </a:lnTo>
                <a:lnTo>
                  <a:pt x="7365" y="21082"/>
                </a:lnTo>
                <a:lnTo>
                  <a:pt x="8763" y="20447"/>
                </a:lnTo>
                <a:lnTo>
                  <a:pt x="13589" y="13335"/>
                </a:lnTo>
                <a:lnTo>
                  <a:pt x="14096" y="11684"/>
                </a:lnTo>
                <a:lnTo>
                  <a:pt x="14351" y="10160"/>
                </a:lnTo>
                <a:lnTo>
                  <a:pt x="143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391792" y="3042792"/>
            <a:ext cx="442595" cy="111760"/>
          </a:xfrm>
          <a:custGeom>
            <a:avLst/>
            <a:gdLst/>
            <a:ahLst/>
            <a:cxnLst/>
            <a:rect l="l" t="t" r="r" b="b"/>
            <a:pathLst>
              <a:path w="442594" h="111760">
                <a:moveTo>
                  <a:pt x="87375" y="65659"/>
                </a:moveTo>
                <a:lnTo>
                  <a:pt x="12191" y="65659"/>
                </a:lnTo>
                <a:lnTo>
                  <a:pt x="12191" y="72898"/>
                </a:lnTo>
                <a:lnTo>
                  <a:pt x="77723" y="72898"/>
                </a:lnTo>
                <a:lnTo>
                  <a:pt x="77723" y="84328"/>
                </a:lnTo>
                <a:lnTo>
                  <a:pt x="12191" y="84328"/>
                </a:lnTo>
                <a:lnTo>
                  <a:pt x="12191" y="110109"/>
                </a:lnTo>
                <a:lnTo>
                  <a:pt x="90678" y="110109"/>
                </a:lnTo>
                <a:lnTo>
                  <a:pt x="90678" y="102870"/>
                </a:lnTo>
                <a:lnTo>
                  <a:pt x="21843" y="102870"/>
                </a:lnTo>
                <a:lnTo>
                  <a:pt x="21843" y="91567"/>
                </a:lnTo>
                <a:lnTo>
                  <a:pt x="87375" y="91567"/>
                </a:lnTo>
                <a:lnTo>
                  <a:pt x="87375" y="65659"/>
                </a:lnTo>
                <a:close/>
              </a:path>
              <a:path w="442594" h="111760">
                <a:moveTo>
                  <a:pt x="203707" y="63754"/>
                </a:moveTo>
                <a:lnTo>
                  <a:pt x="128650" y="63754"/>
                </a:lnTo>
                <a:lnTo>
                  <a:pt x="128650" y="70993"/>
                </a:lnTo>
                <a:lnTo>
                  <a:pt x="194056" y="70993"/>
                </a:lnTo>
                <a:lnTo>
                  <a:pt x="194056" y="83312"/>
                </a:lnTo>
                <a:lnTo>
                  <a:pt x="128650" y="83312"/>
                </a:lnTo>
                <a:lnTo>
                  <a:pt x="128650" y="110109"/>
                </a:lnTo>
                <a:lnTo>
                  <a:pt x="206628" y="110109"/>
                </a:lnTo>
                <a:lnTo>
                  <a:pt x="206628" y="102870"/>
                </a:lnTo>
                <a:lnTo>
                  <a:pt x="138175" y="102870"/>
                </a:lnTo>
                <a:lnTo>
                  <a:pt x="138175" y="90551"/>
                </a:lnTo>
                <a:lnTo>
                  <a:pt x="203707" y="90551"/>
                </a:lnTo>
                <a:lnTo>
                  <a:pt x="203707" y="63754"/>
                </a:lnTo>
                <a:close/>
              </a:path>
              <a:path w="442594" h="111760">
                <a:moveTo>
                  <a:pt x="9397" y="4953"/>
                </a:moveTo>
                <a:lnTo>
                  <a:pt x="0" y="4953"/>
                </a:lnTo>
                <a:lnTo>
                  <a:pt x="0" y="53340"/>
                </a:lnTo>
                <a:lnTo>
                  <a:pt x="53593" y="53340"/>
                </a:lnTo>
                <a:lnTo>
                  <a:pt x="53593" y="45720"/>
                </a:lnTo>
                <a:lnTo>
                  <a:pt x="9397" y="45720"/>
                </a:lnTo>
                <a:lnTo>
                  <a:pt x="9397" y="29210"/>
                </a:lnTo>
                <a:lnTo>
                  <a:pt x="53593" y="29210"/>
                </a:lnTo>
                <a:lnTo>
                  <a:pt x="53593" y="21590"/>
                </a:lnTo>
                <a:lnTo>
                  <a:pt x="9397" y="21590"/>
                </a:lnTo>
                <a:lnTo>
                  <a:pt x="9397" y="4953"/>
                </a:lnTo>
                <a:close/>
              </a:path>
              <a:path w="442594" h="111760">
                <a:moveTo>
                  <a:pt x="53593" y="29210"/>
                </a:moveTo>
                <a:lnTo>
                  <a:pt x="44322" y="29210"/>
                </a:lnTo>
                <a:lnTo>
                  <a:pt x="44322" y="45720"/>
                </a:lnTo>
                <a:lnTo>
                  <a:pt x="53593" y="45720"/>
                </a:lnTo>
                <a:lnTo>
                  <a:pt x="53593" y="29210"/>
                </a:lnTo>
                <a:close/>
              </a:path>
              <a:path w="442594" h="111760">
                <a:moveTo>
                  <a:pt x="53593" y="4953"/>
                </a:moveTo>
                <a:lnTo>
                  <a:pt x="44322" y="4953"/>
                </a:lnTo>
                <a:lnTo>
                  <a:pt x="44322" y="21590"/>
                </a:lnTo>
                <a:lnTo>
                  <a:pt x="53593" y="21590"/>
                </a:lnTo>
                <a:lnTo>
                  <a:pt x="53593" y="4953"/>
                </a:lnTo>
                <a:close/>
              </a:path>
              <a:path w="442594" h="111760">
                <a:moveTo>
                  <a:pt x="420115" y="53467"/>
                </a:moveTo>
                <a:lnTo>
                  <a:pt x="410844" y="53467"/>
                </a:lnTo>
                <a:lnTo>
                  <a:pt x="410844" y="106299"/>
                </a:lnTo>
                <a:lnTo>
                  <a:pt x="420115" y="106299"/>
                </a:lnTo>
                <a:lnTo>
                  <a:pt x="420115" y="53467"/>
                </a:lnTo>
                <a:close/>
              </a:path>
              <a:path w="442594" h="111760">
                <a:moveTo>
                  <a:pt x="377317" y="10795"/>
                </a:moveTo>
                <a:lnTo>
                  <a:pt x="363219" y="10795"/>
                </a:lnTo>
                <a:lnTo>
                  <a:pt x="357124" y="14351"/>
                </a:lnTo>
                <a:lnTo>
                  <a:pt x="345058" y="51308"/>
                </a:lnTo>
                <a:lnTo>
                  <a:pt x="345511" y="60162"/>
                </a:lnTo>
                <a:lnTo>
                  <a:pt x="363219" y="91694"/>
                </a:lnTo>
                <a:lnTo>
                  <a:pt x="377698" y="91694"/>
                </a:lnTo>
                <a:lnTo>
                  <a:pt x="383667" y="88265"/>
                </a:lnTo>
                <a:lnTo>
                  <a:pt x="387213" y="83185"/>
                </a:lnTo>
                <a:lnTo>
                  <a:pt x="365632" y="83185"/>
                </a:lnTo>
                <a:lnTo>
                  <a:pt x="361695" y="80137"/>
                </a:lnTo>
                <a:lnTo>
                  <a:pt x="358844" y="73914"/>
                </a:lnTo>
                <a:lnTo>
                  <a:pt x="356107" y="67818"/>
                </a:lnTo>
                <a:lnTo>
                  <a:pt x="354711" y="60325"/>
                </a:lnTo>
                <a:lnTo>
                  <a:pt x="354711" y="42164"/>
                </a:lnTo>
                <a:lnTo>
                  <a:pt x="356107" y="34544"/>
                </a:lnTo>
                <a:lnTo>
                  <a:pt x="358901" y="28448"/>
                </a:lnTo>
                <a:lnTo>
                  <a:pt x="361695" y="22225"/>
                </a:lnTo>
                <a:lnTo>
                  <a:pt x="365632" y="19177"/>
                </a:lnTo>
                <a:lnTo>
                  <a:pt x="387032" y="19177"/>
                </a:lnTo>
                <a:lnTo>
                  <a:pt x="383031" y="13843"/>
                </a:lnTo>
                <a:lnTo>
                  <a:pt x="377317" y="10795"/>
                </a:lnTo>
                <a:close/>
              </a:path>
              <a:path w="442594" h="111760">
                <a:moveTo>
                  <a:pt x="387032" y="19177"/>
                </a:moveTo>
                <a:lnTo>
                  <a:pt x="375538" y="19177"/>
                </a:lnTo>
                <a:lnTo>
                  <a:pt x="379349" y="22225"/>
                </a:lnTo>
                <a:lnTo>
                  <a:pt x="382143" y="28448"/>
                </a:lnTo>
                <a:lnTo>
                  <a:pt x="385063" y="34544"/>
                </a:lnTo>
                <a:lnTo>
                  <a:pt x="386461" y="42164"/>
                </a:lnTo>
                <a:lnTo>
                  <a:pt x="386437" y="60325"/>
                </a:lnTo>
                <a:lnTo>
                  <a:pt x="385063" y="67818"/>
                </a:lnTo>
                <a:lnTo>
                  <a:pt x="382085" y="74041"/>
                </a:lnTo>
                <a:lnTo>
                  <a:pt x="379349" y="80137"/>
                </a:lnTo>
                <a:lnTo>
                  <a:pt x="375538" y="83185"/>
                </a:lnTo>
                <a:lnTo>
                  <a:pt x="387213" y="83185"/>
                </a:lnTo>
                <a:lnTo>
                  <a:pt x="395986" y="53848"/>
                </a:lnTo>
                <a:lnTo>
                  <a:pt x="395986" y="53467"/>
                </a:lnTo>
                <a:lnTo>
                  <a:pt x="420115" y="53467"/>
                </a:lnTo>
                <a:lnTo>
                  <a:pt x="420115" y="44958"/>
                </a:lnTo>
                <a:lnTo>
                  <a:pt x="395731" y="44958"/>
                </a:lnTo>
                <a:lnTo>
                  <a:pt x="394783" y="37405"/>
                </a:lnTo>
                <a:lnTo>
                  <a:pt x="393096" y="30734"/>
                </a:lnTo>
                <a:lnTo>
                  <a:pt x="390695" y="24919"/>
                </a:lnTo>
                <a:lnTo>
                  <a:pt x="387604" y="19939"/>
                </a:lnTo>
                <a:lnTo>
                  <a:pt x="387032" y="19177"/>
                </a:lnTo>
                <a:close/>
              </a:path>
              <a:path w="442594" h="111760">
                <a:moveTo>
                  <a:pt x="420115" y="2540"/>
                </a:moveTo>
                <a:lnTo>
                  <a:pt x="410844" y="2540"/>
                </a:lnTo>
                <a:lnTo>
                  <a:pt x="410844" y="44958"/>
                </a:lnTo>
                <a:lnTo>
                  <a:pt x="420115" y="44958"/>
                </a:lnTo>
                <a:lnTo>
                  <a:pt x="420115" y="2540"/>
                </a:lnTo>
                <a:close/>
              </a:path>
              <a:path w="442594" h="111760">
                <a:moveTo>
                  <a:pt x="289179" y="13335"/>
                </a:moveTo>
                <a:lnTo>
                  <a:pt x="236600" y="13335"/>
                </a:lnTo>
                <a:lnTo>
                  <a:pt x="236600" y="21082"/>
                </a:lnTo>
                <a:lnTo>
                  <a:pt x="278511" y="21082"/>
                </a:lnTo>
                <a:lnTo>
                  <a:pt x="277875" y="25781"/>
                </a:lnTo>
                <a:lnTo>
                  <a:pt x="258825" y="65024"/>
                </a:lnTo>
                <a:lnTo>
                  <a:pt x="229869" y="85852"/>
                </a:lnTo>
                <a:lnTo>
                  <a:pt x="237108" y="91567"/>
                </a:lnTo>
                <a:lnTo>
                  <a:pt x="272033" y="61722"/>
                </a:lnTo>
                <a:lnTo>
                  <a:pt x="288670" y="20447"/>
                </a:lnTo>
                <a:lnTo>
                  <a:pt x="289179" y="13335"/>
                </a:lnTo>
                <a:close/>
              </a:path>
              <a:path w="442594" h="111760">
                <a:moveTo>
                  <a:pt x="172338" y="8128"/>
                </a:moveTo>
                <a:lnTo>
                  <a:pt x="116459" y="8128"/>
                </a:lnTo>
                <a:lnTo>
                  <a:pt x="116459" y="51054"/>
                </a:lnTo>
                <a:lnTo>
                  <a:pt x="156972" y="50419"/>
                </a:lnTo>
                <a:lnTo>
                  <a:pt x="186309" y="47498"/>
                </a:lnTo>
                <a:lnTo>
                  <a:pt x="186309" y="43180"/>
                </a:lnTo>
                <a:lnTo>
                  <a:pt x="125856" y="43180"/>
                </a:lnTo>
                <a:lnTo>
                  <a:pt x="125856" y="16002"/>
                </a:lnTo>
                <a:lnTo>
                  <a:pt x="172338" y="16002"/>
                </a:lnTo>
                <a:lnTo>
                  <a:pt x="172338" y="8128"/>
                </a:lnTo>
                <a:close/>
              </a:path>
              <a:path w="442594" h="111760">
                <a:moveTo>
                  <a:pt x="186309" y="39751"/>
                </a:moveTo>
                <a:lnTo>
                  <a:pt x="125856" y="43180"/>
                </a:lnTo>
                <a:lnTo>
                  <a:pt x="186309" y="43180"/>
                </a:lnTo>
                <a:lnTo>
                  <a:pt x="186309" y="39751"/>
                </a:lnTo>
                <a:close/>
              </a:path>
              <a:path w="442594" h="111760">
                <a:moveTo>
                  <a:pt x="442468" y="0"/>
                </a:moveTo>
                <a:lnTo>
                  <a:pt x="433196" y="0"/>
                </a:lnTo>
                <a:lnTo>
                  <a:pt x="433196" y="111379"/>
                </a:lnTo>
                <a:lnTo>
                  <a:pt x="442468" y="111379"/>
                </a:lnTo>
                <a:lnTo>
                  <a:pt x="442468" y="0"/>
                </a:lnTo>
                <a:close/>
              </a:path>
              <a:path w="442594" h="111760">
                <a:moveTo>
                  <a:pt x="326008" y="0"/>
                </a:moveTo>
                <a:lnTo>
                  <a:pt x="316483" y="0"/>
                </a:lnTo>
                <a:lnTo>
                  <a:pt x="316483" y="111379"/>
                </a:lnTo>
                <a:lnTo>
                  <a:pt x="326008" y="111379"/>
                </a:lnTo>
                <a:lnTo>
                  <a:pt x="326008" y="0"/>
                </a:lnTo>
                <a:close/>
              </a:path>
              <a:path w="442594" h="111760">
                <a:moveTo>
                  <a:pt x="203707" y="0"/>
                </a:moveTo>
                <a:lnTo>
                  <a:pt x="194437" y="0"/>
                </a:lnTo>
                <a:lnTo>
                  <a:pt x="194437" y="57912"/>
                </a:lnTo>
                <a:lnTo>
                  <a:pt x="203707" y="57912"/>
                </a:lnTo>
                <a:lnTo>
                  <a:pt x="203707" y="31369"/>
                </a:lnTo>
                <a:lnTo>
                  <a:pt x="220598" y="31369"/>
                </a:lnTo>
                <a:lnTo>
                  <a:pt x="220598" y="23495"/>
                </a:lnTo>
                <a:lnTo>
                  <a:pt x="203707" y="23495"/>
                </a:lnTo>
                <a:lnTo>
                  <a:pt x="203707" y="0"/>
                </a:lnTo>
                <a:close/>
              </a:path>
              <a:path w="442594" h="111760">
                <a:moveTo>
                  <a:pt x="87375" y="0"/>
                </a:moveTo>
                <a:lnTo>
                  <a:pt x="78104" y="0"/>
                </a:lnTo>
                <a:lnTo>
                  <a:pt x="78104" y="58420"/>
                </a:lnTo>
                <a:lnTo>
                  <a:pt x="87375" y="58420"/>
                </a:lnTo>
                <a:lnTo>
                  <a:pt x="87375" y="32512"/>
                </a:lnTo>
                <a:lnTo>
                  <a:pt x="104140" y="32512"/>
                </a:lnTo>
                <a:lnTo>
                  <a:pt x="104140" y="24892"/>
                </a:lnTo>
                <a:lnTo>
                  <a:pt x="87375" y="24892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08936" y="3042792"/>
            <a:ext cx="449580" cy="111760"/>
          </a:xfrm>
          <a:custGeom>
            <a:avLst/>
            <a:gdLst/>
            <a:ahLst/>
            <a:cxnLst/>
            <a:rect l="l" t="t" r="r" b="b"/>
            <a:pathLst>
              <a:path w="449580" h="111760">
                <a:moveTo>
                  <a:pt x="362457" y="75184"/>
                </a:moveTo>
                <a:lnTo>
                  <a:pt x="353060" y="75184"/>
                </a:lnTo>
                <a:lnTo>
                  <a:pt x="353060" y="108839"/>
                </a:lnTo>
                <a:lnTo>
                  <a:pt x="438404" y="108839"/>
                </a:lnTo>
                <a:lnTo>
                  <a:pt x="438404" y="100965"/>
                </a:lnTo>
                <a:lnTo>
                  <a:pt x="362457" y="100965"/>
                </a:lnTo>
                <a:lnTo>
                  <a:pt x="362457" y="75184"/>
                </a:lnTo>
                <a:close/>
              </a:path>
              <a:path w="449580" h="111760">
                <a:moveTo>
                  <a:pt x="449199" y="57277"/>
                </a:moveTo>
                <a:lnTo>
                  <a:pt x="337819" y="57277"/>
                </a:lnTo>
                <a:lnTo>
                  <a:pt x="337819" y="65024"/>
                </a:lnTo>
                <a:lnTo>
                  <a:pt x="449199" y="65024"/>
                </a:lnTo>
                <a:lnTo>
                  <a:pt x="449199" y="57277"/>
                </a:lnTo>
                <a:close/>
              </a:path>
              <a:path w="449580" h="111760">
                <a:moveTo>
                  <a:pt x="169671" y="11937"/>
                </a:moveTo>
                <a:lnTo>
                  <a:pt x="114681" y="11937"/>
                </a:lnTo>
                <a:lnTo>
                  <a:pt x="114681" y="87630"/>
                </a:lnTo>
                <a:lnTo>
                  <a:pt x="120268" y="87630"/>
                </a:lnTo>
                <a:lnTo>
                  <a:pt x="129412" y="87503"/>
                </a:lnTo>
                <a:lnTo>
                  <a:pt x="138430" y="87503"/>
                </a:lnTo>
                <a:lnTo>
                  <a:pt x="178435" y="85217"/>
                </a:lnTo>
                <a:lnTo>
                  <a:pt x="182118" y="84709"/>
                </a:lnTo>
                <a:lnTo>
                  <a:pt x="182118" y="79629"/>
                </a:lnTo>
                <a:lnTo>
                  <a:pt x="124206" y="79629"/>
                </a:lnTo>
                <a:lnTo>
                  <a:pt x="124206" y="52324"/>
                </a:lnTo>
                <a:lnTo>
                  <a:pt x="167512" y="52324"/>
                </a:lnTo>
                <a:lnTo>
                  <a:pt x="167512" y="44323"/>
                </a:lnTo>
                <a:lnTo>
                  <a:pt x="124206" y="44323"/>
                </a:lnTo>
                <a:lnTo>
                  <a:pt x="124206" y="19812"/>
                </a:lnTo>
                <a:lnTo>
                  <a:pt x="169671" y="19812"/>
                </a:lnTo>
                <a:lnTo>
                  <a:pt x="169671" y="11937"/>
                </a:lnTo>
                <a:close/>
              </a:path>
              <a:path w="449580" h="111760">
                <a:moveTo>
                  <a:pt x="182118" y="76835"/>
                </a:moveTo>
                <a:lnTo>
                  <a:pt x="178562" y="77343"/>
                </a:lnTo>
                <a:lnTo>
                  <a:pt x="174244" y="77851"/>
                </a:lnTo>
                <a:lnTo>
                  <a:pt x="169290" y="78232"/>
                </a:lnTo>
                <a:lnTo>
                  <a:pt x="164337" y="78740"/>
                </a:lnTo>
                <a:lnTo>
                  <a:pt x="159257" y="79121"/>
                </a:lnTo>
                <a:lnTo>
                  <a:pt x="154050" y="79248"/>
                </a:lnTo>
                <a:lnTo>
                  <a:pt x="148081" y="79502"/>
                </a:lnTo>
                <a:lnTo>
                  <a:pt x="141605" y="79629"/>
                </a:lnTo>
                <a:lnTo>
                  <a:pt x="182118" y="79629"/>
                </a:lnTo>
                <a:lnTo>
                  <a:pt x="182118" y="76835"/>
                </a:lnTo>
                <a:close/>
              </a:path>
              <a:path w="449580" h="111760">
                <a:moveTo>
                  <a:pt x="241173" y="10668"/>
                </a:moveTo>
                <a:lnTo>
                  <a:pt x="231648" y="10668"/>
                </a:lnTo>
                <a:lnTo>
                  <a:pt x="231648" y="84074"/>
                </a:lnTo>
                <a:lnTo>
                  <a:pt x="275589" y="82931"/>
                </a:lnTo>
                <a:lnTo>
                  <a:pt x="299212" y="79375"/>
                </a:lnTo>
                <a:lnTo>
                  <a:pt x="299212" y="75946"/>
                </a:lnTo>
                <a:lnTo>
                  <a:pt x="241173" y="75946"/>
                </a:lnTo>
                <a:lnTo>
                  <a:pt x="241173" y="10668"/>
                </a:lnTo>
                <a:close/>
              </a:path>
              <a:path w="449580" h="111760">
                <a:moveTo>
                  <a:pt x="299212" y="71374"/>
                </a:moveTo>
                <a:lnTo>
                  <a:pt x="241173" y="75946"/>
                </a:lnTo>
                <a:lnTo>
                  <a:pt x="299212" y="75946"/>
                </a:lnTo>
                <a:lnTo>
                  <a:pt x="299212" y="71374"/>
                </a:lnTo>
                <a:close/>
              </a:path>
              <a:path w="449580" h="111760">
                <a:moveTo>
                  <a:pt x="9525" y="10668"/>
                </a:moveTo>
                <a:lnTo>
                  <a:pt x="0" y="10668"/>
                </a:lnTo>
                <a:lnTo>
                  <a:pt x="0" y="84074"/>
                </a:lnTo>
                <a:lnTo>
                  <a:pt x="43942" y="82931"/>
                </a:lnTo>
                <a:lnTo>
                  <a:pt x="67563" y="79375"/>
                </a:lnTo>
                <a:lnTo>
                  <a:pt x="67563" y="75946"/>
                </a:lnTo>
                <a:lnTo>
                  <a:pt x="9525" y="75946"/>
                </a:lnTo>
                <a:lnTo>
                  <a:pt x="9525" y="10668"/>
                </a:lnTo>
                <a:close/>
              </a:path>
              <a:path w="449580" h="111760">
                <a:moveTo>
                  <a:pt x="67563" y="71374"/>
                </a:moveTo>
                <a:lnTo>
                  <a:pt x="9525" y="75946"/>
                </a:lnTo>
                <a:lnTo>
                  <a:pt x="67563" y="75946"/>
                </a:lnTo>
                <a:lnTo>
                  <a:pt x="67563" y="71374"/>
                </a:lnTo>
                <a:close/>
              </a:path>
              <a:path w="449580" h="111760">
                <a:moveTo>
                  <a:pt x="362585" y="889"/>
                </a:moveTo>
                <a:lnTo>
                  <a:pt x="352932" y="889"/>
                </a:lnTo>
                <a:lnTo>
                  <a:pt x="352932" y="39878"/>
                </a:lnTo>
                <a:lnTo>
                  <a:pt x="435356" y="39878"/>
                </a:lnTo>
                <a:lnTo>
                  <a:pt x="435356" y="32004"/>
                </a:lnTo>
                <a:lnTo>
                  <a:pt x="362585" y="32004"/>
                </a:lnTo>
                <a:lnTo>
                  <a:pt x="362585" y="889"/>
                </a:lnTo>
                <a:close/>
              </a:path>
              <a:path w="449580" h="111760">
                <a:moveTo>
                  <a:pt x="316864" y="0"/>
                </a:moveTo>
                <a:lnTo>
                  <a:pt x="307467" y="0"/>
                </a:lnTo>
                <a:lnTo>
                  <a:pt x="307467" y="111379"/>
                </a:lnTo>
                <a:lnTo>
                  <a:pt x="316864" y="111379"/>
                </a:lnTo>
                <a:lnTo>
                  <a:pt x="316864" y="51816"/>
                </a:lnTo>
                <a:lnTo>
                  <a:pt x="335025" y="51816"/>
                </a:lnTo>
                <a:lnTo>
                  <a:pt x="335025" y="43687"/>
                </a:lnTo>
                <a:lnTo>
                  <a:pt x="316864" y="43687"/>
                </a:lnTo>
                <a:lnTo>
                  <a:pt x="316864" y="0"/>
                </a:lnTo>
                <a:close/>
              </a:path>
              <a:path w="449580" h="111760">
                <a:moveTo>
                  <a:pt x="199389" y="0"/>
                </a:moveTo>
                <a:lnTo>
                  <a:pt x="189992" y="0"/>
                </a:lnTo>
                <a:lnTo>
                  <a:pt x="189992" y="111379"/>
                </a:lnTo>
                <a:lnTo>
                  <a:pt x="199389" y="111379"/>
                </a:lnTo>
                <a:lnTo>
                  <a:pt x="199389" y="52070"/>
                </a:lnTo>
                <a:lnTo>
                  <a:pt x="217550" y="52070"/>
                </a:lnTo>
                <a:lnTo>
                  <a:pt x="217550" y="44069"/>
                </a:lnTo>
                <a:lnTo>
                  <a:pt x="199389" y="44069"/>
                </a:lnTo>
                <a:lnTo>
                  <a:pt x="199389" y="0"/>
                </a:lnTo>
                <a:close/>
              </a:path>
              <a:path w="449580" h="111760">
                <a:moveTo>
                  <a:pt x="85217" y="0"/>
                </a:moveTo>
                <a:lnTo>
                  <a:pt x="75818" y="0"/>
                </a:lnTo>
                <a:lnTo>
                  <a:pt x="75818" y="111379"/>
                </a:lnTo>
                <a:lnTo>
                  <a:pt x="85217" y="111379"/>
                </a:lnTo>
                <a:lnTo>
                  <a:pt x="85217" y="51816"/>
                </a:lnTo>
                <a:lnTo>
                  <a:pt x="103377" y="51816"/>
                </a:lnTo>
                <a:lnTo>
                  <a:pt x="103377" y="43687"/>
                </a:lnTo>
                <a:lnTo>
                  <a:pt x="85217" y="43687"/>
                </a:lnTo>
                <a:lnTo>
                  <a:pt x="8521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20492" y="3042792"/>
            <a:ext cx="328930" cy="113664"/>
          </a:xfrm>
          <a:custGeom>
            <a:avLst/>
            <a:gdLst/>
            <a:ahLst/>
            <a:cxnLst/>
            <a:rect l="l" t="t" r="r" b="b"/>
            <a:pathLst>
              <a:path w="328930" h="113664">
                <a:moveTo>
                  <a:pt x="287400" y="69596"/>
                </a:moveTo>
                <a:lnTo>
                  <a:pt x="249681" y="80010"/>
                </a:lnTo>
                <a:lnTo>
                  <a:pt x="246252" y="98044"/>
                </a:lnTo>
                <a:lnTo>
                  <a:pt x="249681" y="103251"/>
                </a:lnTo>
                <a:lnTo>
                  <a:pt x="287400" y="113537"/>
                </a:lnTo>
                <a:lnTo>
                  <a:pt x="296882" y="113157"/>
                </a:lnTo>
                <a:lnTo>
                  <a:pt x="305149" y="112014"/>
                </a:lnTo>
                <a:lnTo>
                  <a:pt x="312225" y="110109"/>
                </a:lnTo>
                <a:lnTo>
                  <a:pt x="318134" y="107442"/>
                </a:lnTo>
                <a:lnTo>
                  <a:pt x="320463" y="106045"/>
                </a:lnTo>
                <a:lnTo>
                  <a:pt x="278383" y="106045"/>
                </a:lnTo>
                <a:lnTo>
                  <a:pt x="270890" y="104775"/>
                </a:lnTo>
                <a:lnTo>
                  <a:pt x="265049" y="102235"/>
                </a:lnTo>
                <a:lnTo>
                  <a:pt x="259333" y="99568"/>
                </a:lnTo>
                <a:lnTo>
                  <a:pt x="256412" y="96139"/>
                </a:lnTo>
                <a:lnTo>
                  <a:pt x="256412" y="87249"/>
                </a:lnTo>
                <a:lnTo>
                  <a:pt x="259333" y="83693"/>
                </a:lnTo>
                <a:lnTo>
                  <a:pt x="265049" y="81026"/>
                </a:lnTo>
                <a:lnTo>
                  <a:pt x="270890" y="78486"/>
                </a:lnTo>
                <a:lnTo>
                  <a:pt x="278383" y="77216"/>
                </a:lnTo>
                <a:lnTo>
                  <a:pt x="320463" y="77216"/>
                </a:lnTo>
                <a:lnTo>
                  <a:pt x="318134" y="75819"/>
                </a:lnTo>
                <a:lnTo>
                  <a:pt x="312225" y="73132"/>
                </a:lnTo>
                <a:lnTo>
                  <a:pt x="305149" y="71183"/>
                </a:lnTo>
                <a:lnTo>
                  <a:pt x="296882" y="69996"/>
                </a:lnTo>
                <a:lnTo>
                  <a:pt x="287400" y="69596"/>
                </a:lnTo>
                <a:close/>
              </a:path>
              <a:path w="328930" h="113664">
                <a:moveTo>
                  <a:pt x="320463" y="77216"/>
                </a:moveTo>
                <a:lnTo>
                  <a:pt x="296544" y="77216"/>
                </a:lnTo>
                <a:lnTo>
                  <a:pt x="304038" y="78486"/>
                </a:lnTo>
                <a:lnTo>
                  <a:pt x="309880" y="81153"/>
                </a:lnTo>
                <a:lnTo>
                  <a:pt x="315594" y="83693"/>
                </a:lnTo>
                <a:lnTo>
                  <a:pt x="318515" y="87249"/>
                </a:lnTo>
                <a:lnTo>
                  <a:pt x="318515" y="96139"/>
                </a:lnTo>
                <a:lnTo>
                  <a:pt x="315594" y="99568"/>
                </a:lnTo>
                <a:lnTo>
                  <a:pt x="309880" y="102235"/>
                </a:lnTo>
                <a:lnTo>
                  <a:pt x="304038" y="104775"/>
                </a:lnTo>
                <a:lnTo>
                  <a:pt x="296544" y="106045"/>
                </a:lnTo>
                <a:lnTo>
                  <a:pt x="320463" y="106045"/>
                </a:lnTo>
                <a:lnTo>
                  <a:pt x="325119" y="103251"/>
                </a:lnTo>
                <a:lnTo>
                  <a:pt x="328675" y="98044"/>
                </a:lnTo>
                <a:lnTo>
                  <a:pt x="328675" y="85217"/>
                </a:lnTo>
                <a:lnTo>
                  <a:pt x="325119" y="80010"/>
                </a:lnTo>
                <a:lnTo>
                  <a:pt x="320463" y="77216"/>
                </a:lnTo>
                <a:close/>
              </a:path>
              <a:path w="328930" h="113664">
                <a:moveTo>
                  <a:pt x="87375" y="65659"/>
                </a:moveTo>
                <a:lnTo>
                  <a:pt x="12192" y="65659"/>
                </a:lnTo>
                <a:lnTo>
                  <a:pt x="12192" y="72898"/>
                </a:lnTo>
                <a:lnTo>
                  <a:pt x="77724" y="72898"/>
                </a:lnTo>
                <a:lnTo>
                  <a:pt x="77724" y="84328"/>
                </a:lnTo>
                <a:lnTo>
                  <a:pt x="12192" y="84328"/>
                </a:lnTo>
                <a:lnTo>
                  <a:pt x="12192" y="110109"/>
                </a:lnTo>
                <a:lnTo>
                  <a:pt x="90677" y="110109"/>
                </a:lnTo>
                <a:lnTo>
                  <a:pt x="90677" y="102870"/>
                </a:lnTo>
                <a:lnTo>
                  <a:pt x="21843" y="102870"/>
                </a:lnTo>
                <a:lnTo>
                  <a:pt x="21843" y="91567"/>
                </a:lnTo>
                <a:lnTo>
                  <a:pt x="87375" y="91567"/>
                </a:lnTo>
                <a:lnTo>
                  <a:pt x="87375" y="65659"/>
                </a:lnTo>
                <a:close/>
              </a:path>
              <a:path w="328930" h="113664">
                <a:moveTo>
                  <a:pt x="203707" y="63754"/>
                </a:moveTo>
                <a:lnTo>
                  <a:pt x="128650" y="63754"/>
                </a:lnTo>
                <a:lnTo>
                  <a:pt x="128650" y="70993"/>
                </a:lnTo>
                <a:lnTo>
                  <a:pt x="194056" y="70993"/>
                </a:lnTo>
                <a:lnTo>
                  <a:pt x="194056" y="83312"/>
                </a:lnTo>
                <a:lnTo>
                  <a:pt x="128650" y="83312"/>
                </a:lnTo>
                <a:lnTo>
                  <a:pt x="128650" y="110109"/>
                </a:lnTo>
                <a:lnTo>
                  <a:pt x="206629" y="110109"/>
                </a:lnTo>
                <a:lnTo>
                  <a:pt x="206629" y="102870"/>
                </a:lnTo>
                <a:lnTo>
                  <a:pt x="138175" y="102870"/>
                </a:lnTo>
                <a:lnTo>
                  <a:pt x="138175" y="90551"/>
                </a:lnTo>
                <a:lnTo>
                  <a:pt x="203707" y="90551"/>
                </a:lnTo>
                <a:lnTo>
                  <a:pt x="203707" y="63754"/>
                </a:lnTo>
                <a:close/>
              </a:path>
              <a:path w="328930" h="113664">
                <a:moveTo>
                  <a:pt x="9398" y="4953"/>
                </a:moveTo>
                <a:lnTo>
                  <a:pt x="0" y="4953"/>
                </a:lnTo>
                <a:lnTo>
                  <a:pt x="0" y="53340"/>
                </a:lnTo>
                <a:lnTo>
                  <a:pt x="53593" y="53340"/>
                </a:lnTo>
                <a:lnTo>
                  <a:pt x="53593" y="45720"/>
                </a:lnTo>
                <a:lnTo>
                  <a:pt x="9398" y="45720"/>
                </a:lnTo>
                <a:lnTo>
                  <a:pt x="9398" y="29210"/>
                </a:lnTo>
                <a:lnTo>
                  <a:pt x="53593" y="29210"/>
                </a:lnTo>
                <a:lnTo>
                  <a:pt x="53593" y="21590"/>
                </a:lnTo>
                <a:lnTo>
                  <a:pt x="9398" y="21590"/>
                </a:lnTo>
                <a:lnTo>
                  <a:pt x="9398" y="4953"/>
                </a:lnTo>
                <a:close/>
              </a:path>
              <a:path w="328930" h="113664">
                <a:moveTo>
                  <a:pt x="53593" y="29210"/>
                </a:moveTo>
                <a:lnTo>
                  <a:pt x="44323" y="29210"/>
                </a:lnTo>
                <a:lnTo>
                  <a:pt x="44323" y="45720"/>
                </a:lnTo>
                <a:lnTo>
                  <a:pt x="53593" y="45720"/>
                </a:lnTo>
                <a:lnTo>
                  <a:pt x="53593" y="29210"/>
                </a:lnTo>
                <a:close/>
              </a:path>
              <a:path w="328930" h="113664">
                <a:moveTo>
                  <a:pt x="53593" y="4953"/>
                </a:moveTo>
                <a:lnTo>
                  <a:pt x="44323" y="4953"/>
                </a:lnTo>
                <a:lnTo>
                  <a:pt x="44323" y="21590"/>
                </a:lnTo>
                <a:lnTo>
                  <a:pt x="53593" y="21590"/>
                </a:lnTo>
                <a:lnTo>
                  <a:pt x="53593" y="4953"/>
                </a:lnTo>
                <a:close/>
              </a:path>
              <a:path w="328930" h="113664">
                <a:moveTo>
                  <a:pt x="172338" y="8128"/>
                </a:moveTo>
                <a:lnTo>
                  <a:pt x="116458" y="8128"/>
                </a:lnTo>
                <a:lnTo>
                  <a:pt x="116458" y="51054"/>
                </a:lnTo>
                <a:lnTo>
                  <a:pt x="156971" y="50419"/>
                </a:lnTo>
                <a:lnTo>
                  <a:pt x="186308" y="47498"/>
                </a:lnTo>
                <a:lnTo>
                  <a:pt x="186308" y="43180"/>
                </a:lnTo>
                <a:lnTo>
                  <a:pt x="125856" y="43180"/>
                </a:lnTo>
                <a:lnTo>
                  <a:pt x="125856" y="16002"/>
                </a:lnTo>
                <a:lnTo>
                  <a:pt x="172338" y="16002"/>
                </a:lnTo>
                <a:lnTo>
                  <a:pt x="172338" y="8128"/>
                </a:lnTo>
                <a:close/>
              </a:path>
              <a:path w="328930" h="113664">
                <a:moveTo>
                  <a:pt x="186308" y="39751"/>
                </a:moveTo>
                <a:lnTo>
                  <a:pt x="125856" y="43180"/>
                </a:lnTo>
                <a:lnTo>
                  <a:pt x="186308" y="43180"/>
                </a:lnTo>
                <a:lnTo>
                  <a:pt x="186308" y="39751"/>
                </a:lnTo>
                <a:close/>
              </a:path>
              <a:path w="328930" h="113664">
                <a:moveTo>
                  <a:pt x="326389" y="0"/>
                </a:moveTo>
                <a:lnTo>
                  <a:pt x="316992" y="0"/>
                </a:lnTo>
                <a:lnTo>
                  <a:pt x="316992" y="24003"/>
                </a:lnTo>
                <a:lnTo>
                  <a:pt x="290956" y="24003"/>
                </a:lnTo>
                <a:lnTo>
                  <a:pt x="290956" y="31877"/>
                </a:lnTo>
                <a:lnTo>
                  <a:pt x="316992" y="31877"/>
                </a:lnTo>
                <a:lnTo>
                  <a:pt x="316992" y="67437"/>
                </a:lnTo>
                <a:lnTo>
                  <a:pt x="326389" y="67437"/>
                </a:lnTo>
                <a:lnTo>
                  <a:pt x="326389" y="0"/>
                </a:lnTo>
                <a:close/>
              </a:path>
              <a:path w="328930" h="113664">
                <a:moveTo>
                  <a:pt x="268986" y="3429"/>
                </a:moveTo>
                <a:lnTo>
                  <a:pt x="259206" y="3429"/>
                </a:lnTo>
                <a:lnTo>
                  <a:pt x="259206" y="19304"/>
                </a:lnTo>
                <a:lnTo>
                  <a:pt x="258190" y="24384"/>
                </a:lnTo>
                <a:lnTo>
                  <a:pt x="233044" y="54737"/>
                </a:lnTo>
                <a:lnTo>
                  <a:pt x="226187" y="58547"/>
                </a:lnTo>
                <a:lnTo>
                  <a:pt x="233044" y="64516"/>
                </a:lnTo>
                <a:lnTo>
                  <a:pt x="235712" y="63119"/>
                </a:lnTo>
                <a:lnTo>
                  <a:pt x="238759" y="61214"/>
                </a:lnTo>
                <a:lnTo>
                  <a:pt x="242315" y="58674"/>
                </a:lnTo>
                <a:lnTo>
                  <a:pt x="245744" y="56261"/>
                </a:lnTo>
                <a:lnTo>
                  <a:pt x="249046" y="53340"/>
                </a:lnTo>
                <a:lnTo>
                  <a:pt x="252094" y="50165"/>
                </a:lnTo>
                <a:lnTo>
                  <a:pt x="254888" y="47371"/>
                </a:lnTo>
                <a:lnTo>
                  <a:pt x="257301" y="44450"/>
                </a:lnTo>
                <a:lnTo>
                  <a:pt x="261619" y="38100"/>
                </a:lnTo>
                <a:lnTo>
                  <a:pt x="263270" y="35052"/>
                </a:lnTo>
                <a:lnTo>
                  <a:pt x="264159" y="32131"/>
                </a:lnTo>
                <a:lnTo>
                  <a:pt x="273506" y="32131"/>
                </a:lnTo>
                <a:lnTo>
                  <a:pt x="271780" y="28448"/>
                </a:lnTo>
                <a:lnTo>
                  <a:pt x="269932" y="24384"/>
                </a:lnTo>
                <a:lnTo>
                  <a:pt x="269829" y="24003"/>
                </a:lnTo>
                <a:lnTo>
                  <a:pt x="268986" y="19304"/>
                </a:lnTo>
                <a:lnTo>
                  <a:pt x="268986" y="3429"/>
                </a:lnTo>
                <a:close/>
              </a:path>
              <a:path w="328930" h="113664">
                <a:moveTo>
                  <a:pt x="273506" y="32131"/>
                </a:moveTo>
                <a:lnTo>
                  <a:pt x="264159" y="32131"/>
                </a:lnTo>
                <a:lnTo>
                  <a:pt x="265302" y="34925"/>
                </a:lnTo>
                <a:lnTo>
                  <a:pt x="266826" y="37465"/>
                </a:lnTo>
                <a:lnTo>
                  <a:pt x="268731" y="40005"/>
                </a:lnTo>
                <a:lnTo>
                  <a:pt x="270509" y="42545"/>
                </a:lnTo>
                <a:lnTo>
                  <a:pt x="296290" y="61722"/>
                </a:lnTo>
                <a:lnTo>
                  <a:pt x="302387" y="54864"/>
                </a:lnTo>
                <a:lnTo>
                  <a:pt x="299084" y="53721"/>
                </a:lnTo>
                <a:lnTo>
                  <a:pt x="295275" y="51816"/>
                </a:lnTo>
                <a:lnTo>
                  <a:pt x="291083" y="49276"/>
                </a:lnTo>
                <a:lnTo>
                  <a:pt x="286765" y="46609"/>
                </a:lnTo>
                <a:lnTo>
                  <a:pt x="282701" y="43307"/>
                </a:lnTo>
                <a:lnTo>
                  <a:pt x="279019" y="39116"/>
                </a:lnTo>
                <a:lnTo>
                  <a:pt x="276098" y="36068"/>
                </a:lnTo>
                <a:lnTo>
                  <a:pt x="273684" y="32512"/>
                </a:lnTo>
                <a:lnTo>
                  <a:pt x="273506" y="32131"/>
                </a:lnTo>
                <a:close/>
              </a:path>
              <a:path w="328930" h="113664">
                <a:moveTo>
                  <a:pt x="203707" y="0"/>
                </a:moveTo>
                <a:lnTo>
                  <a:pt x="194437" y="0"/>
                </a:lnTo>
                <a:lnTo>
                  <a:pt x="194437" y="57912"/>
                </a:lnTo>
                <a:lnTo>
                  <a:pt x="203707" y="57912"/>
                </a:lnTo>
                <a:lnTo>
                  <a:pt x="203707" y="31369"/>
                </a:lnTo>
                <a:lnTo>
                  <a:pt x="220599" y="31369"/>
                </a:lnTo>
                <a:lnTo>
                  <a:pt x="220599" y="23495"/>
                </a:lnTo>
                <a:lnTo>
                  <a:pt x="203707" y="23495"/>
                </a:lnTo>
                <a:lnTo>
                  <a:pt x="203707" y="0"/>
                </a:lnTo>
                <a:close/>
              </a:path>
              <a:path w="328930" h="113664">
                <a:moveTo>
                  <a:pt x="87375" y="0"/>
                </a:moveTo>
                <a:lnTo>
                  <a:pt x="78105" y="0"/>
                </a:lnTo>
                <a:lnTo>
                  <a:pt x="78105" y="58420"/>
                </a:lnTo>
                <a:lnTo>
                  <a:pt x="87375" y="58420"/>
                </a:lnTo>
                <a:lnTo>
                  <a:pt x="87375" y="32512"/>
                </a:lnTo>
                <a:lnTo>
                  <a:pt x="104139" y="32512"/>
                </a:lnTo>
                <a:lnTo>
                  <a:pt x="104139" y="24892"/>
                </a:lnTo>
                <a:lnTo>
                  <a:pt x="87375" y="24892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15717" y="3042792"/>
            <a:ext cx="1193292" cy="1135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80255" y="3042285"/>
            <a:ext cx="442595" cy="112395"/>
          </a:xfrm>
          <a:custGeom>
            <a:avLst/>
            <a:gdLst/>
            <a:ahLst/>
            <a:cxnLst/>
            <a:rect l="l" t="t" r="r" b="b"/>
            <a:pathLst>
              <a:path w="442595" h="112394">
                <a:moveTo>
                  <a:pt x="321564" y="74929"/>
                </a:moveTo>
                <a:lnTo>
                  <a:pt x="240665" y="74929"/>
                </a:lnTo>
                <a:lnTo>
                  <a:pt x="240665" y="110616"/>
                </a:lnTo>
                <a:lnTo>
                  <a:pt x="321564" y="110616"/>
                </a:lnTo>
                <a:lnTo>
                  <a:pt x="321564" y="102742"/>
                </a:lnTo>
                <a:lnTo>
                  <a:pt x="250063" y="102742"/>
                </a:lnTo>
                <a:lnTo>
                  <a:pt x="250063" y="82676"/>
                </a:lnTo>
                <a:lnTo>
                  <a:pt x="321564" y="82676"/>
                </a:lnTo>
                <a:lnTo>
                  <a:pt x="321564" y="74929"/>
                </a:lnTo>
                <a:close/>
              </a:path>
              <a:path w="442595" h="112394">
                <a:moveTo>
                  <a:pt x="321564" y="82676"/>
                </a:moveTo>
                <a:lnTo>
                  <a:pt x="312293" y="82676"/>
                </a:lnTo>
                <a:lnTo>
                  <a:pt x="312293" y="102742"/>
                </a:lnTo>
                <a:lnTo>
                  <a:pt x="321564" y="102742"/>
                </a:lnTo>
                <a:lnTo>
                  <a:pt x="321564" y="82676"/>
                </a:lnTo>
                <a:close/>
              </a:path>
              <a:path w="442595" h="112394">
                <a:moveTo>
                  <a:pt x="285877" y="60325"/>
                </a:moveTo>
                <a:lnTo>
                  <a:pt x="276352" y="60325"/>
                </a:lnTo>
                <a:lnTo>
                  <a:pt x="276352" y="74929"/>
                </a:lnTo>
                <a:lnTo>
                  <a:pt x="285877" y="74929"/>
                </a:lnTo>
                <a:lnTo>
                  <a:pt x="285877" y="60325"/>
                </a:lnTo>
                <a:close/>
              </a:path>
              <a:path w="442595" h="112394">
                <a:moveTo>
                  <a:pt x="336804" y="52450"/>
                </a:moveTo>
                <a:lnTo>
                  <a:pt x="225425" y="52450"/>
                </a:lnTo>
                <a:lnTo>
                  <a:pt x="225425" y="60325"/>
                </a:lnTo>
                <a:lnTo>
                  <a:pt x="336804" y="60325"/>
                </a:lnTo>
                <a:lnTo>
                  <a:pt x="336804" y="52450"/>
                </a:lnTo>
                <a:close/>
              </a:path>
              <a:path w="442595" h="112394">
                <a:moveTo>
                  <a:pt x="386715" y="9270"/>
                </a:moveTo>
                <a:lnTo>
                  <a:pt x="369062" y="9270"/>
                </a:lnTo>
                <a:lnTo>
                  <a:pt x="362077" y="12953"/>
                </a:lnTo>
                <a:lnTo>
                  <a:pt x="348869" y="50164"/>
                </a:lnTo>
                <a:lnTo>
                  <a:pt x="349367" y="58949"/>
                </a:lnTo>
                <a:lnTo>
                  <a:pt x="369062" y="91059"/>
                </a:lnTo>
                <a:lnTo>
                  <a:pt x="386715" y="91059"/>
                </a:lnTo>
                <a:lnTo>
                  <a:pt x="393700" y="87249"/>
                </a:lnTo>
                <a:lnTo>
                  <a:pt x="396965" y="82550"/>
                </a:lnTo>
                <a:lnTo>
                  <a:pt x="371729" y="82550"/>
                </a:lnTo>
                <a:lnTo>
                  <a:pt x="366903" y="79375"/>
                </a:lnTo>
                <a:lnTo>
                  <a:pt x="360122" y="66817"/>
                </a:lnTo>
                <a:lnTo>
                  <a:pt x="360017" y="66548"/>
                </a:lnTo>
                <a:lnTo>
                  <a:pt x="358398" y="58949"/>
                </a:lnTo>
                <a:lnTo>
                  <a:pt x="358394" y="41275"/>
                </a:lnTo>
                <a:lnTo>
                  <a:pt x="360045" y="33654"/>
                </a:lnTo>
                <a:lnTo>
                  <a:pt x="366903" y="20954"/>
                </a:lnTo>
                <a:lnTo>
                  <a:pt x="371729" y="17779"/>
                </a:lnTo>
                <a:lnTo>
                  <a:pt x="397053" y="17779"/>
                </a:lnTo>
                <a:lnTo>
                  <a:pt x="393700" y="12953"/>
                </a:lnTo>
                <a:lnTo>
                  <a:pt x="386715" y="9270"/>
                </a:lnTo>
                <a:close/>
              </a:path>
              <a:path w="442595" h="112394">
                <a:moveTo>
                  <a:pt x="397053" y="17779"/>
                </a:moveTo>
                <a:lnTo>
                  <a:pt x="384302" y="17779"/>
                </a:lnTo>
                <a:lnTo>
                  <a:pt x="389128" y="20954"/>
                </a:lnTo>
                <a:lnTo>
                  <a:pt x="395732" y="33654"/>
                </a:lnTo>
                <a:lnTo>
                  <a:pt x="397510" y="41275"/>
                </a:lnTo>
                <a:lnTo>
                  <a:pt x="397504" y="58949"/>
                </a:lnTo>
                <a:lnTo>
                  <a:pt x="395732" y="66548"/>
                </a:lnTo>
                <a:lnTo>
                  <a:pt x="391991" y="73757"/>
                </a:lnTo>
                <a:lnTo>
                  <a:pt x="389128" y="79375"/>
                </a:lnTo>
                <a:lnTo>
                  <a:pt x="384302" y="82550"/>
                </a:lnTo>
                <a:lnTo>
                  <a:pt x="396965" y="82550"/>
                </a:lnTo>
                <a:lnTo>
                  <a:pt x="406781" y="50164"/>
                </a:lnTo>
                <a:lnTo>
                  <a:pt x="406294" y="41275"/>
                </a:lnTo>
                <a:lnTo>
                  <a:pt x="404844" y="33400"/>
                </a:lnTo>
                <a:lnTo>
                  <a:pt x="402387" y="26447"/>
                </a:lnTo>
                <a:lnTo>
                  <a:pt x="398907" y="20447"/>
                </a:lnTo>
                <a:lnTo>
                  <a:pt x="397053" y="17779"/>
                </a:lnTo>
                <a:close/>
              </a:path>
              <a:path w="442595" h="112394">
                <a:moveTo>
                  <a:pt x="93599" y="53212"/>
                </a:moveTo>
                <a:lnTo>
                  <a:pt x="84074" y="53212"/>
                </a:lnTo>
                <a:lnTo>
                  <a:pt x="84074" y="111887"/>
                </a:lnTo>
                <a:lnTo>
                  <a:pt x="93599" y="111887"/>
                </a:lnTo>
                <a:lnTo>
                  <a:pt x="93599" y="53212"/>
                </a:lnTo>
                <a:close/>
              </a:path>
              <a:path w="442595" h="112394">
                <a:moveTo>
                  <a:pt x="37211" y="9270"/>
                </a:moveTo>
                <a:lnTo>
                  <a:pt x="20320" y="9270"/>
                </a:lnTo>
                <a:lnTo>
                  <a:pt x="13335" y="12953"/>
                </a:lnTo>
                <a:lnTo>
                  <a:pt x="0" y="50164"/>
                </a:lnTo>
                <a:lnTo>
                  <a:pt x="500" y="58949"/>
                </a:lnTo>
                <a:lnTo>
                  <a:pt x="20320" y="91059"/>
                </a:lnTo>
                <a:lnTo>
                  <a:pt x="37465" y="91059"/>
                </a:lnTo>
                <a:lnTo>
                  <a:pt x="44323" y="87629"/>
                </a:lnTo>
                <a:lnTo>
                  <a:pt x="48109" y="82550"/>
                </a:lnTo>
                <a:lnTo>
                  <a:pt x="22860" y="82550"/>
                </a:lnTo>
                <a:lnTo>
                  <a:pt x="18034" y="79375"/>
                </a:lnTo>
                <a:lnTo>
                  <a:pt x="11253" y="66817"/>
                </a:lnTo>
                <a:lnTo>
                  <a:pt x="11148" y="66548"/>
                </a:lnTo>
                <a:lnTo>
                  <a:pt x="9529" y="58949"/>
                </a:lnTo>
                <a:lnTo>
                  <a:pt x="9525" y="41275"/>
                </a:lnTo>
                <a:lnTo>
                  <a:pt x="11176" y="33654"/>
                </a:lnTo>
                <a:lnTo>
                  <a:pt x="18034" y="20954"/>
                </a:lnTo>
                <a:lnTo>
                  <a:pt x="22860" y="17779"/>
                </a:lnTo>
                <a:lnTo>
                  <a:pt x="48107" y="17779"/>
                </a:lnTo>
                <a:lnTo>
                  <a:pt x="43942" y="12573"/>
                </a:lnTo>
                <a:lnTo>
                  <a:pt x="37211" y="9270"/>
                </a:lnTo>
                <a:close/>
              </a:path>
              <a:path w="442595" h="112394">
                <a:moveTo>
                  <a:pt x="48107" y="17779"/>
                </a:moveTo>
                <a:lnTo>
                  <a:pt x="35433" y="17779"/>
                </a:lnTo>
                <a:lnTo>
                  <a:pt x="40259" y="20954"/>
                </a:lnTo>
                <a:lnTo>
                  <a:pt x="46863" y="33654"/>
                </a:lnTo>
                <a:lnTo>
                  <a:pt x="48641" y="41275"/>
                </a:lnTo>
                <a:lnTo>
                  <a:pt x="48635" y="58949"/>
                </a:lnTo>
                <a:lnTo>
                  <a:pt x="46863" y="66548"/>
                </a:lnTo>
                <a:lnTo>
                  <a:pt x="43561" y="72898"/>
                </a:lnTo>
                <a:lnTo>
                  <a:pt x="40259" y="79375"/>
                </a:lnTo>
                <a:lnTo>
                  <a:pt x="35433" y="82550"/>
                </a:lnTo>
                <a:lnTo>
                  <a:pt x="48109" y="82550"/>
                </a:lnTo>
                <a:lnTo>
                  <a:pt x="57912" y="53212"/>
                </a:lnTo>
                <a:lnTo>
                  <a:pt x="93599" y="53212"/>
                </a:lnTo>
                <a:lnTo>
                  <a:pt x="93599" y="44957"/>
                </a:lnTo>
                <a:lnTo>
                  <a:pt x="57785" y="44957"/>
                </a:lnTo>
                <a:lnTo>
                  <a:pt x="56808" y="37193"/>
                </a:lnTo>
                <a:lnTo>
                  <a:pt x="55022" y="30273"/>
                </a:lnTo>
                <a:lnTo>
                  <a:pt x="52427" y="24187"/>
                </a:lnTo>
                <a:lnTo>
                  <a:pt x="49022" y="18923"/>
                </a:lnTo>
                <a:lnTo>
                  <a:pt x="48107" y="17779"/>
                </a:lnTo>
                <a:close/>
              </a:path>
              <a:path w="442595" h="112394">
                <a:moveTo>
                  <a:pt x="93599" y="507"/>
                </a:moveTo>
                <a:lnTo>
                  <a:pt x="84074" y="507"/>
                </a:lnTo>
                <a:lnTo>
                  <a:pt x="84074" y="44957"/>
                </a:lnTo>
                <a:lnTo>
                  <a:pt x="93599" y="44957"/>
                </a:lnTo>
                <a:lnTo>
                  <a:pt x="93599" y="507"/>
                </a:lnTo>
                <a:close/>
              </a:path>
              <a:path w="442595" h="112394">
                <a:moveTo>
                  <a:pt x="209550" y="507"/>
                </a:moveTo>
                <a:lnTo>
                  <a:pt x="200025" y="507"/>
                </a:lnTo>
                <a:lnTo>
                  <a:pt x="200025" y="29337"/>
                </a:lnTo>
                <a:lnTo>
                  <a:pt x="176911" y="29337"/>
                </a:lnTo>
                <a:lnTo>
                  <a:pt x="176911" y="37084"/>
                </a:lnTo>
                <a:lnTo>
                  <a:pt x="200025" y="37084"/>
                </a:lnTo>
                <a:lnTo>
                  <a:pt x="200025" y="57023"/>
                </a:lnTo>
                <a:lnTo>
                  <a:pt x="176911" y="57023"/>
                </a:lnTo>
                <a:lnTo>
                  <a:pt x="176911" y="64769"/>
                </a:lnTo>
                <a:lnTo>
                  <a:pt x="200025" y="64769"/>
                </a:lnTo>
                <a:lnTo>
                  <a:pt x="200025" y="111887"/>
                </a:lnTo>
                <a:lnTo>
                  <a:pt x="209550" y="111887"/>
                </a:lnTo>
                <a:lnTo>
                  <a:pt x="209550" y="507"/>
                </a:lnTo>
                <a:close/>
              </a:path>
              <a:path w="442595" h="112394">
                <a:moveTo>
                  <a:pt x="170307" y="11937"/>
                </a:moveTo>
                <a:lnTo>
                  <a:pt x="119380" y="11937"/>
                </a:lnTo>
                <a:lnTo>
                  <a:pt x="119380" y="19812"/>
                </a:lnTo>
                <a:lnTo>
                  <a:pt x="161036" y="19812"/>
                </a:lnTo>
                <a:lnTo>
                  <a:pt x="161036" y="46227"/>
                </a:lnTo>
                <a:lnTo>
                  <a:pt x="119380" y="46227"/>
                </a:lnTo>
                <a:lnTo>
                  <a:pt x="119380" y="89280"/>
                </a:lnTo>
                <a:lnTo>
                  <a:pt x="157734" y="88645"/>
                </a:lnTo>
                <a:lnTo>
                  <a:pt x="187579" y="85725"/>
                </a:lnTo>
                <a:lnTo>
                  <a:pt x="187579" y="81406"/>
                </a:lnTo>
                <a:lnTo>
                  <a:pt x="128778" y="81406"/>
                </a:lnTo>
                <a:lnTo>
                  <a:pt x="128778" y="54101"/>
                </a:lnTo>
                <a:lnTo>
                  <a:pt x="170307" y="54101"/>
                </a:lnTo>
                <a:lnTo>
                  <a:pt x="170307" y="11937"/>
                </a:lnTo>
                <a:close/>
              </a:path>
              <a:path w="442595" h="112394">
                <a:moveTo>
                  <a:pt x="187579" y="77977"/>
                </a:moveTo>
                <a:lnTo>
                  <a:pt x="128778" y="81406"/>
                </a:lnTo>
                <a:lnTo>
                  <a:pt x="187579" y="81406"/>
                </a:lnTo>
                <a:lnTo>
                  <a:pt x="187579" y="77977"/>
                </a:lnTo>
                <a:close/>
              </a:path>
              <a:path w="442595" h="112394">
                <a:moveTo>
                  <a:pt x="281178" y="0"/>
                </a:moveTo>
                <a:lnTo>
                  <a:pt x="242824" y="9905"/>
                </a:lnTo>
                <a:lnTo>
                  <a:pt x="239268" y="14859"/>
                </a:lnTo>
                <a:lnTo>
                  <a:pt x="239268" y="27177"/>
                </a:lnTo>
                <a:lnTo>
                  <a:pt x="281178" y="42037"/>
                </a:lnTo>
                <a:lnTo>
                  <a:pt x="290774" y="41677"/>
                </a:lnTo>
                <a:lnTo>
                  <a:pt x="299180" y="40592"/>
                </a:lnTo>
                <a:lnTo>
                  <a:pt x="306395" y="38768"/>
                </a:lnTo>
                <a:lnTo>
                  <a:pt x="312420" y="36194"/>
                </a:lnTo>
                <a:lnTo>
                  <a:pt x="314714" y="34925"/>
                </a:lnTo>
                <a:lnTo>
                  <a:pt x="271526" y="34925"/>
                </a:lnTo>
                <a:lnTo>
                  <a:pt x="263906" y="33654"/>
                </a:lnTo>
                <a:lnTo>
                  <a:pt x="252095" y="28575"/>
                </a:lnTo>
                <a:lnTo>
                  <a:pt x="249174" y="25145"/>
                </a:lnTo>
                <a:lnTo>
                  <a:pt x="249174" y="16890"/>
                </a:lnTo>
                <a:lnTo>
                  <a:pt x="251968" y="13462"/>
                </a:lnTo>
                <a:lnTo>
                  <a:pt x="263652" y="8381"/>
                </a:lnTo>
                <a:lnTo>
                  <a:pt x="271399" y="7112"/>
                </a:lnTo>
                <a:lnTo>
                  <a:pt x="314484" y="7112"/>
                </a:lnTo>
                <a:lnTo>
                  <a:pt x="312420" y="5968"/>
                </a:lnTo>
                <a:lnTo>
                  <a:pt x="306395" y="3375"/>
                </a:lnTo>
                <a:lnTo>
                  <a:pt x="299180" y="1508"/>
                </a:lnTo>
                <a:lnTo>
                  <a:pt x="290774" y="379"/>
                </a:lnTo>
                <a:lnTo>
                  <a:pt x="281178" y="0"/>
                </a:lnTo>
                <a:close/>
              </a:path>
              <a:path w="442595" h="112394">
                <a:moveTo>
                  <a:pt x="314484" y="7112"/>
                </a:moveTo>
                <a:lnTo>
                  <a:pt x="290703" y="7112"/>
                </a:lnTo>
                <a:lnTo>
                  <a:pt x="298323" y="8381"/>
                </a:lnTo>
                <a:lnTo>
                  <a:pt x="310134" y="13462"/>
                </a:lnTo>
                <a:lnTo>
                  <a:pt x="313182" y="16890"/>
                </a:lnTo>
                <a:lnTo>
                  <a:pt x="313182" y="25145"/>
                </a:lnTo>
                <a:lnTo>
                  <a:pt x="310134" y="28575"/>
                </a:lnTo>
                <a:lnTo>
                  <a:pt x="298323" y="33654"/>
                </a:lnTo>
                <a:lnTo>
                  <a:pt x="290703" y="34925"/>
                </a:lnTo>
                <a:lnTo>
                  <a:pt x="314714" y="34925"/>
                </a:lnTo>
                <a:lnTo>
                  <a:pt x="319532" y="32257"/>
                </a:lnTo>
                <a:lnTo>
                  <a:pt x="323088" y="27177"/>
                </a:lnTo>
                <a:lnTo>
                  <a:pt x="323088" y="14859"/>
                </a:lnTo>
                <a:lnTo>
                  <a:pt x="319532" y="9905"/>
                </a:lnTo>
                <a:lnTo>
                  <a:pt x="314484" y="7112"/>
                </a:lnTo>
                <a:close/>
              </a:path>
              <a:path w="442595" h="112394">
                <a:moveTo>
                  <a:pt x="442341" y="507"/>
                </a:moveTo>
                <a:lnTo>
                  <a:pt x="432816" y="507"/>
                </a:lnTo>
                <a:lnTo>
                  <a:pt x="432816" y="111887"/>
                </a:lnTo>
                <a:lnTo>
                  <a:pt x="442341" y="111887"/>
                </a:lnTo>
                <a:lnTo>
                  <a:pt x="442341" y="50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93971" y="3042157"/>
            <a:ext cx="1127378" cy="11201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30621" y="3136446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87958" y="329285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61021" y="3258692"/>
            <a:ext cx="1133970" cy="11404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166111" y="3257803"/>
            <a:ext cx="234314" cy="11150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61767" y="3259201"/>
            <a:ext cx="216788" cy="11137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751327" y="3268979"/>
            <a:ext cx="26670" cy="90170"/>
          </a:xfrm>
          <a:custGeom>
            <a:avLst/>
            <a:gdLst/>
            <a:ahLst/>
            <a:cxnLst/>
            <a:rect l="l" t="t" r="r" b="b"/>
            <a:pathLst>
              <a:path w="26669" h="90170">
                <a:moveTo>
                  <a:pt x="26670" y="0"/>
                </a:moveTo>
                <a:lnTo>
                  <a:pt x="20193" y="0"/>
                </a:lnTo>
                <a:lnTo>
                  <a:pt x="20193" y="2412"/>
                </a:lnTo>
                <a:lnTo>
                  <a:pt x="19431" y="4572"/>
                </a:lnTo>
                <a:lnTo>
                  <a:pt x="2413" y="16129"/>
                </a:lnTo>
                <a:lnTo>
                  <a:pt x="0" y="16129"/>
                </a:lnTo>
                <a:lnTo>
                  <a:pt x="0" y="22860"/>
                </a:lnTo>
                <a:lnTo>
                  <a:pt x="18161" y="22860"/>
                </a:lnTo>
                <a:lnTo>
                  <a:pt x="18161" y="89916"/>
                </a:lnTo>
                <a:lnTo>
                  <a:pt x="26670" y="89916"/>
                </a:lnTo>
                <a:lnTo>
                  <a:pt x="2667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816732" y="3259201"/>
            <a:ext cx="104267" cy="10883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73451" y="3270122"/>
            <a:ext cx="59055" cy="89535"/>
          </a:xfrm>
          <a:custGeom>
            <a:avLst/>
            <a:gdLst/>
            <a:ahLst/>
            <a:cxnLst/>
            <a:rect l="l" t="t" r="r" b="b"/>
            <a:pathLst>
              <a:path w="59055" h="89535">
                <a:moveTo>
                  <a:pt x="58800" y="0"/>
                </a:moveTo>
                <a:lnTo>
                  <a:pt x="0" y="0"/>
                </a:lnTo>
                <a:lnTo>
                  <a:pt x="0" y="7492"/>
                </a:lnTo>
                <a:lnTo>
                  <a:pt x="49656" y="7492"/>
                </a:lnTo>
                <a:lnTo>
                  <a:pt x="47498" y="10540"/>
                </a:lnTo>
                <a:lnTo>
                  <a:pt x="26416" y="46989"/>
                </a:lnTo>
                <a:lnTo>
                  <a:pt x="14478" y="85216"/>
                </a:lnTo>
                <a:lnTo>
                  <a:pt x="14224" y="89153"/>
                </a:lnTo>
                <a:lnTo>
                  <a:pt x="24765" y="89153"/>
                </a:lnTo>
                <a:lnTo>
                  <a:pt x="24765" y="84200"/>
                </a:lnTo>
                <a:lnTo>
                  <a:pt x="25907" y="77724"/>
                </a:lnTo>
                <a:lnTo>
                  <a:pt x="39373" y="40205"/>
                </a:lnTo>
                <a:lnTo>
                  <a:pt x="58800" y="7747"/>
                </a:lnTo>
                <a:lnTo>
                  <a:pt x="588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044698" y="3259201"/>
            <a:ext cx="330835" cy="113664"/>
          </a:xfrm>
          <a:custGeom>
            <a:avLst/>
            <a:gdLst/>
            <a:ahLst/>
            <a:cxnLst/>
            <a:rect l="l" t="t" r="r" b="b"/>
            <a:pathLst>
              <a:path w="330835" h="113664">
                <a:moveTo>
                  <a:pt x="173862" y="69596"/>
                </a:moveTo>
                <a:lnTo>
                  <a:pt x="135889" y="80010"/>
                </a:lnTo>
                <a:lnTo>
                  <a:pt x="132333" y="85216"/>
                </a:lnTo>
                <a:lnTo>
                  <a:pt x="132333" y="98044"/>
                </a:lnTo>
                <a:lnTo>
                  <a:pt x="173862" y="113537"/>
                </a:lnTo>
                <a:lnTo>
                  <a:pt x="183435" y="113157"/>
                </a:lnTo>
                <a:lnTo>
                  <a:pt x="191769" y="112014"/>
                </a:lnTo>
                <a:lnTo>
                  <a:pt x="198866" y="110109"/>
                </a:lnTo>
                <a:lnTo>
                  <a:pt x="204724" y="107441"/>
                </a:lnTo>
                <a:lnTo>
                  <a:pt x="207525" y="105790"/>
                </a:lnTo>
                <a:lnTo>
                  <a:pt x="164464" y="105790"/>
                </a:lnTo>
                <a:lnTo>
                  <a:pt x="156844" y="104521"/>
                </a:lnTo>
                <a:lnTo>
                  <a:pt x="145033" y="99440"/>
                </a:lnTo>
                <a:lnTo>
                  <a:pt x="142112" y="96012"/>
                </a:lnTo>
                <a:lnTo>
                  <a:pt x="142112" y="87122"/>
                </a:lnTo>
                <a:lnTo>
                  <a:pt x="145033" y="83565"/>
                </a:lnTo>
                <a:lnTo>
                  <a:pt x="156844" y="78739"/>
                </a:lnTo>
                <a:lnTo>
                  <a:pt x="164464" y="77470"/>
                </a:lnTo>
                <a:lnTo>
                  <a:pt x="207525" y="77470"/>
                </a:lnTo>
                <a:lnTo>
                  <a:pt x="204724" y="75819"/>
                </a:lnTo>
                <a:lnTo>
                  <a:pt x="198866" y="73132"/>
                </a:lnTo>
                <a:lnTo>
                  <a:pt x="191769" y="71183"/>
                </a:lnTo>
                <a:lnTo>
                  <a:pt x="183435" y="69996"/>
                </a:lnTo>
                <a:lnTo>
                  <a:pt x="173862" y="69596"/>
                </a:lnTo>
                <a:close/>
              </a:path>
              <a:path w="330835" h="113664">
                <a:moveTo>
                  <a:pt x="207525" y="77470"/>
                </a:moveTo>
                <a:lnTo>
                  <a:pt x="183133" y="77470"/>
                </a:lnTo>
                <a:lnTo>
                  <a:pt x="190753" y="78739"/>
                </a:lnTo>
                <a:lnTo>
                  <a:pt x="196722" y="81152"/>
                </a:lnTo>
                <a:lnTo>
                  <a:pt x="202564" y="83693"/>
                </a:lnTo>
                <a:lnTo>
                  <a:pt x="205485" y="87122"/>
                </a:lnTo>
                <a:lnTo>
                  <a:pt x="205485" y="96012"/>
                </a:lnTo>
                <a:lnTo>
                  <a:pt x="202564" y="99440"/>
                </a:lnTo>
                <a:lnTo>
                  <a:pt x="190753" y="104521"/>
                </a:lnTo>
                <a:lnTo>
                  <a:pt x="183133" y="105790"/>
                </a:lnTo>
                <a:lnTo>
                  <a:pt x="207525" y="105790"/>
                </a:lnTo>
                <a:lnTo>
                  <a:pt x="211836" y="103250"/>
                </a:lnTo>
                <a:lnTo>
                  <a:pt x="215391" y="98044"/>
                </a:lnTo>
                <a:lnTo>
                  <a:pt x="215391" y="85216"/>
                </a:lnTo>
                <a:lnTo>
                  <a:pt x="211836" y="80010"/>
                </a:lnTo>
                <a:lnTo>
                  <a:pt x="207525" y="77470"/>
                </a:lnTo>
                <a:close/>
              </a:path>
              <a:path w="330835" h="113664">
                <a:moveTo>
                  <a:pt x="32003" y="74295"/>
                </a:moveTo>
                <a:lnTo>
                  <a:pt x="22351" y="74295"/>
                </a:lnTo>
                <a:lnTo>
                  <a:pt x="22351" y="108838"/>
                </a:lnTo>
                <a:lnTo>
                  <a:pt x="104012" y="108838"/>
                </a:lnTo>
                <a:lnTo>
                  <a:pt x="104012" y="100964"/>
                </a:lnTo>
                <a:lnTo>
                  <a:pt x="32003" y="100964"/>
                </a:lnTo>
                <a:lnTo>
                  <a:pt x="32003" y="74295"/>
                </a:lnTo>
                <a:close/>
              </a:path>
              <a:path w="330835" h="113664">
                <a:moveTo>
                  <a:pt x="100964" y="0"/>
                </a:moveTo>
                <a:lnTo>
                  <a:pt x="91566" y="0"/>
                </a:lnTo>
                <a:lnTo>
                  <a:pt x="91566" y="34671"/>
                </a:lnTo>
                <a:lnTo>
                  <a:pt x="67437" y="34671"/>
                </a:lnTo>
                <a:lnTo>
                  <a:pt x="67437" y="42672"/>
                </a:lnTo>
                <a:lnTo>
                  <a:pt x="91566" y="42672"/>
                </a:lnTo>
                <a:lnTo>
                  <a:pt x="91566" y="81025"/>
                </a:lnTo>
                <a:lnTo>
                  <a:pt x="100964" y="81025"/>
                </a:lnTo>
                <a:lnTo>
                  <a:pt x="100964" y="0"/>
                </a:lnTo>
                <a:close/>
              </a:path>
              <a:path w="330835" h="113664">
                <a:moveTo>
                  <a:pt x="43052" y="26288"/>
                </a:moveTo>
                <a:lnTo>
                  <a:pt x="33146" y="26288"/>
                </a:lnTo>
                <a:lnTo>
                  <a:pt x="33019" y="30734"/>
                </a:lnTo>
                <a:lnTo>
                  <a:pt x="31876" y="34544"/>
                </a:lnTo>
                <a:lnTo>
                  <a:pt x="29463" y="38735"/>
                </a:lnTo>
                <a:lnTo>
                  <a:pt x="27177" y="42925"/>
                </a:lnTo>
                <a:lnTo>
                  <a:pt x="24256" y="46609"/>
                </a:lnTo>
                <a:lnTo>
                  <a:pt x="20954" y="49529"/>
                </a:lnTo>
                <a:lnTo>
                  <a:pt x="16763" y="52959"/>
                </a:lnTo>
                <a:lnTo>
                  <a:pt x="12953" y="55625"/>
                </a:lnTo>
                <a:lnTo>
                  <a:pt x="9270" y="57531"/>
                </a:lnTo>
                <a:lnTo>
                  <a:pt x="5714" y="59436"/>
                </a:lnTo>
                <a:lnTo>
                  <a:pt x="2666" y="60960"/>
                </a:lnTo>
                <a:lnTo>
                  <a:pt x="0" y="61975"/>
                </a:lnTo>
                <a:lnTo>
                  <a:pt x="6603" y="69087"/>
                </a:lnTo>
                <a:lnTo>
                  <a:pt x="25907" y="56896"/>
                </a:lnTo>
                <a:lnTo>
                  <a:pt x="29209" y="54101"/>
                </a:lnTo>
                <a:lnTo>
                  <a:pt x="31876" y="51181"/>
                </a:lnTo>
                <a:lnTo>
                  <a:pt x="34035" y="48006"/>
                </a:lnTo>
                <a:lnTo>
                  <a:pt x="36194" y="44958"/>
                </a:lnTo>
                <a:lnTo>
                  <a:pt x="37591" y="42545"/>
                </a:lnTo>
                <a:lnTo>
                  <a:pt x="38100" y="41148"/>
                </a:lnTo>
                <a:lnTo>
                  <a:pt x="47980" y="41148"/>
                </a:lnTo>
                <a:lnTo>
                  <a:pt x="46354" y="38100"/>
                </a:lnTo>
                <a:lnTo>
                  <a:pt x="44195" y="34289"/>
                </a:lnTo>
                <a:lnTo>
                  <a:pt x="43179" y="30607"/>
                </a:lnTo>
                <a:lnTo>
                  <a:pt x="43052" y="26288"/>
                </a:lnTo>
                <a:close/>
              </a:path>
              <a:path w="330835" h="113664">
                <a:moveTo>
                  <a:pt x="47980" y="41148"/>
                </a:moveTo>
                <a:lnTo>
                  <a:pt x="38100" y="41148"/>
                </a:lnTo>
                <a:lnTo>
                  <a:pt x="38734" y="42799"/>
                </a:lnTo>
                <a:lnTo>
                  <a:pt x="40258" y="44958"/>
                </a:lnTo>
                <a:lnTo>
                  <a:pt x="44703" y="50673"/>
                </a:lnTo>
                <a:lnTo>
                  <a:pt x="47116" y="53212"/>
                </a:lnTo>
                <a:lnTo>
                  <a:pt x="49910" y="55499"/>
                </a:lnTo>
                <a:lnTo>
                  <a:pt x="53466" y="58547"/>
                </a:lnTo>
                <a:lnTo>
                  <a:pt x="57022" y="60960"/>
                </a:lnTo>
                <a:lnTo>
                  <a:pt x="64134" y="64770"/>
                </a:lnTo>
                <a:lnTo>
                  <a:pt x="66801" y="65912"/>
                </a:lnTo>
                <a:lnTo>
                  <a:pt x="68579" y="66421"/>
                </a:lnTo>
                <a:lnTo>
                  <a:pt x="73532" y="59054"/>
                </a:lnTo>
                <a:lnTo>
                  <a:pt x="71627" y="58547"/>
                </a:lnTo>
                <a:lnTo>
                  <a:pt x="68833" y="57276"/>
                </a:lnTo>
                <a:lnTo>
                  <a:pt x="48387" y="41910"/>
                </a:lnTo>
                <a:lnTo>
                  <a:pt x="47980" y="41148"/>
                </a:lnTo>
                <a:close/>
              </a:path>
              <a:path w="330835" h="113664">
                <a:moveTo>
                  <a:pt x="68960" y="18541"/>
                </a:moveTo>
                <a:lnTo>
                  <a:pt x="7238" y="18541"/>
                </a:lnTo>
                <a:lnTo>
                  <a:pt x="7238" y="26288"/>
                </a:lnTo>
                <a:lnTo>
                  <a:pt x="68960" y="26288"/>
                </a:lnTo>
                <a:lnTo>
                  <a:pt x="68960" y="18541"/>
                </a:lnTo>
                <a:close/>
              </a:path>
              <a:path w="330835" h="113664">
                <a:moveTo>
                  <a:pt x="55625" y="635"/>
                </a:moveTo>
                <a:lnTo>
                  <a:pt x="20574" y="635"/>
                </a:lnTo>
                <a:lnTo>
                  <a:pt x="20574" y="8382"/>
                </a:lnTo>
                <a:lnTo>
                  <a:pt x="55625" y="8382"/>
                </a:lnTo>
                <a:lnTo>
                  <a:pt x="55625" y="635"/>
                </a:lnTo>
                <a:close/>
              </a:path>
              <a:path w="330835" h="113664">
                <a:moveTo>
                  <a:pt x="213994" y="45593"/>
                </a:moveTo>
                <a:lnTo>
                  <a:pt x="204596" y="45593"/>
                </a:lnTo>
                <a:lnTo>
                  <a:pt x="204596" y="68452"/>
                </a:lnTo>
                <a:lnTo>
                  <a:pt x="213994" y="68452"/>
                </a:lnTo>
                <a:lnTo>
                  <a:pt x="213994" y="45593"/>
                </a:lnTo>
                <a:close/>
              </a:path>
              <a:path w="330835" h="113664">
                <a:moveTo>
                  <a:pt x="175768" y="8127"/>
                </a:moveTo>
                <a:lnTo>
                  <a:pt x="122935" y="8127"/>
                </a:lnTo>
                <a:lnTo>
                  <a:pt x="122935" y="56641"/>
                </a:lnTo>
                <a:lnTo>
                  <a:pt x="175768" y="56641"/>
                </a:lnTo>
                <a:lnTo>
                  <a:pt x="175768" y="48768"/>
                </a:lnTo>
                <a:lnTo>
                  <a:pt x="132333" y="48768"/>
                </a:lnTo>
                <a:lnTo>
                  <a:pt x="132333" y="16001"/>
                </a:lnTo>
                <a:lnTo>
                  <a:pt x="175768" y="16001"/>
                </a:lnTo>
                <a:lnTo>
                  <a:pt x="175768" y="8127"/>
                </a:lnTo>
                <a:close/>
              </a:path>
              <a:path w="330835" h="113664">
                <a:moveTo>
                  <a:pt x="175768" y="16001"/>
                </a:moveTo>
                <a:lnTo>
                  <a:pt x="166496" y="16001"/>
                </a:lnTo>
                <a:lnTo>
                  <a:pt x="166496" y="48768"/>
                </a:lnTo>
                <a:lnTo>
                  <a:pt x="175768" y="48768"/>
                </a:lnTo>
                <a:lnTo>
                  <a:pt x="175768" y="45593"/>
                </a:lnTo>
                <a:lnTo>
                  <a:pt x="213994" y="45593"/>
                </a:lnTo>
                <a:lnTo>
                  <a:pt x="213994" y="37973"/>
                </a:lnTo>
                <a:lnTo>
                  <a:pt x="175768" y="37973"/>
                </a:lnTo>
                <a:lnTo>
                  <a:pt x="175768" y="24891"/>
                </a:lnTo>
                <a:lnTo>
                  <a:pt x="213994" y="24891"/>
                </a:lnTo>
                <a:lnTo>
                  <a:pt x="213994" y="17272"/>
                </a:lnTo>
                <a:lnTo>
                  <a:pt x="175768" y="17272"/>
                </a:lnTo>
                <a:lnTo>
                  <a:pt x="175768" y="16001"/>
                </a:lnTo>
                <a:close/>
              </a:path>
              <a:path w="330835" h="113664">
                <a:moveTo>
                  <a:pt x="213994" y="24891"/>
                </a:moveTo>
                <a:lnTo>
                  <a:pt x="204596" y="24891"/>
                </a:lnTo>
                <a:lnTo>
                  <a:pt x="204596" y="37973"/>
                </a:lnTo>
                <a:lnTo>
                  <a:pt x="213994" y="37973"/>
                </a:lnTo>
                <a:lnTo>
                  <a:pt x="213994" y="24891"/>
                </a:lnTo>
                <a:close/>
              </a:path>
              <a:path w="330835" h="113664">
                <a:moveTo>
                  <a:pt x="213994" y="0"/>
                </a:moveTo>
                <a:lnTo>
                  <a:pt x="204596" y="0"/>
                </a:lnTo>
                <a:lnTo>
                  <a:pt x="204596" y="17272"/>
                </a:lnTo>
                <a:lnTo>
                  <a:pt x="213994" y="17272"/>
                </a:lnTo>
                <a:lnTo>
                  <a:pt x="213994" y="0"/>
                </a:lnTo>
                <a:close/>
              </a:path>
              <a:path w="330835" h="113664">
                <a:moveTo>
                  <a:pt x="274700" y="8762"/>
                </a:moveTo>
                <a:lnTo>
                  <a:pt x="257048" y="8762"/>
                </a:lnTo>
                <a:lnTo>
                  <a:pt x="250062" y="12446"/>
                </a:lnTo>
                <a:lnTo>
                  <a:pt x="236854" y="49657"/>
                </a:lnTo>
                <a:lnTo>
                  <a:pt x="237353" y="58441"/>
                </a:lnTo>
                <a:lnTo>
                  <a:pt x="257048" y="90550"/>
                </a:lnTo>
                <a:lnTo>
                  <a:pt x="274700" y="90550"/>
                </a:lnTo>
                <a:lnTo>
                  <a:pt x="281686" y="86740"/>
                </a:lnTo>
                <a:lnTo>
                  <a:pt x="284951" y="82041"/>
                </a:lnTo>
                <a:lnTo>
                  <a:pt x="259714" y="82041"/>
                </a:lnTo>
                <a:lnTo>
                  <a:pt x="254888" y="78866"/>
                </a:lnTo>
                <a:lnTo>
                  <a:pt x="248108" y="66309"/>
                </a:lnTo>
                <a:lnTo>
                  <a:pt x="248003" y="66039"/>
                </a:lnTo>
                <a:lnTo>
                  <a:pt x="246384" y="58441"/>
                </a:lnTo>
                <a:lnTo>
                  <a:pt x="246379" y="40766"/>
                </a:lnTo>
                <a:lnTo>
                  <a:pt x="248030" y="33147"/>
                </a:lnTo>
                <a:lnTo>
                  <a:pt x="254888" y="20447"/>
                </a:lnTo>
                <a:lnTo>
                  <a:pt x="259714" y="17272"/>
                </a:lnTo>
                <a:lnTo>
                  <a:pt x="285039" y="17272"/>
                </a:lnTo>
                <a:lnTo>
                  <a:pt x="281686" y="12446"/>
                </a:lnTo>
                <a:lnTo>
                  <a:pt x="274700" y="8762"/>
                </a:lnTo>
                <a:close/>
              </a:path>
              <a:path w="330835" h="113664">
                <a:moveTo>
                  <a:pt x="285039" y="17272"/>
                </a:moveTo>
                <a:lnTo>
                  <a:pt x="272288" y="17272"/>
                </a:lnTo>
                <a:lnTo>
                  <a:pt x="277113" y="20447"/>
                </a:lnTo>
                <a:lnTo>
                  <a:pt x="283717" y="33147"/>
                </a:lnTo>
                <a:lnTo>
                  <a:pt x="285496" y="40766"/>
                </a:lnTo>
                <a:lnTo>
                  <a:pt x="285490" y="58441"/>
                </a:lnTo>
                <a:lnTo>
                  <a:pt x="283717" y="66039"/>
                </a:lnTo>
                <a:lnTo>
                  <a:pt x="279977" y="73249"/>
                </a:lnTo>
                <a:lnTo>
                  <a:pt x="277113" y="78866"/>
                </a:lnTo>
                <a:lnTo>
                  <a:pt x="272288" y="82041"/>
                </a:lnTo>
                <a:lnTo>
                  <a:pt x="284951" y="82041"/>
                </a:lnTo>
                <a:lnTo>
                  <a:pt x="294766" y="49657"/>
                </a:lnTo>
                <a:lnTo>
                  <a:pt x="294280" y="40766"/>
                </a:lnTo>
                <a:lnTo>
                  <a:pt x="292830" y="32893"/>
                </a:lnTo>
                <a:lnTo>
                  <a:pt x="290373" y="25939"/>
                </a:lnTo>
                <a:lnTo>
                  <a:pt x="286892" y="19938"/>
                </a:lnTo>
                <a:lnTo>
                  <a:pt x="285039" y="17272"/>
                </a:lnTo>
                <a:close/>
              </a:path>
              <a:path w="330835" h="113664">
                <a:moveTo>
                  <a:pt x="330326" y="0"/>
                </a:moveTo>
                <a:lnTo>
                  <a:pt x="320801" y="0"/>
                </a:lnTo>
                <a:lnTo>
                  <a:pt x="320801" y="111378"/>
                </a:lnTo>
                <a:lnTo>
                  <a:pt x="330326" y="111378"/>
                </a:lnTo>
                <a:lnTo>
                  <a:pt x="33032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448050" y="3259201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7" y="86995"/>
                </a:moveTo>
                <a:lnTo>
                  <a:pt x="106299" y="86995"/>
                </a:lnTo>
                <a:lnTo>
                  <a:pt x="106299" y="94741"/>
                </a:lnTo>
                <a:lnTo>
                  <a:pt x="217677" y="94741"/>
                </a:lnTo>
                <a:lnTo>
                  <a:pt x="217677" y="86995"/>
                </a:lnTo>
                <a:close/>
              </a:path>
              <a:path w="321945" h="111760">
                <a:moveTo>
                  <a:pt x="90170" y="69596"/>
                </a:moveTo>
                <a:lnTo>
                  <a:pt x="12700" y="69596"/>
                </a:lnTo>
                <a:lnTo>
                  <a:pt x="12700" y="110109"/>
                </a:lnTo>
                <a:lnTo>
                  <a:pt x="90170" y="110109"/>
                </a:lnTo>
                <a:lnTo>
                  <a:pt x="90170" y="102235"/>
                </a:lnTo>
                <a:lnTo>
                  <a:pt x="22098" y="102235"/>
                </a:lnTo>
                <a:lnTo>
                  <a:pt x="22098" y="77470"/>
                </a:lnTo>
                <a:lnTo>
                  <a:pt x="90170" y="77470"/>
                </a:lnTo>
                <a:lnTo>
                  <a:pt x="90170" y="69596"/>
                </a:lnTo>
                <a:close/>
              </a:path>
              <a:path w="321945" h="111760">
                <a:moveTo>
                  <a:pt x="90170" y="77470"/>
                </a:moveTo>
                <a:lnTo>
                  <a:pt x="80517" y="77470"/>
                </a:lnTo>
                <a:lnTo>
                  <a:pt x="80517" y="102235"/>
                </a:lnTo>
                <a:lnTo>
                  <a:pt x="90170" y="102235"/>
                </a:lnTo>
                <a:lnTo>
                  <a:pt x="90170" y="77470"/>
                </a:lnTo>
                <a:close/>
              </a:path>
              <a:path w="321945" h="111760">
                <a:moveTo>
                  <a:pt x="321437" y="67183"/>
                </a:moveTo>
                <a:lnTo>
                  <a:pt x="311912" y="67183"/>
                </a:lnTo>
                <a:lnTo>
                  <a:pt x="311912" y="111378"/>
                </a:lnTo>
                <a:lnTo>
                  <a:pt x="321437" y="111378"/>
                </a:lnTo>
                <a:lnTo>
                  <a:pt x="321437" y="67183"/>
                </a:lnTo>
                <a:close/>
              </a:path>
              <a:path w="321945" h="111760">
                <a:moveTo>
                  <a:pt x="284479" y="14350"/>
                </a:moveTo>
                <a:lnTo>
                  <a:pt x="233299" y="14350"/>
                </a:lnTo>
                <a:lnTo>
                  <a:pt x="233299" y="86868"/>
                </a:lnTo>
                <a:lnTo>
                  <a:pt x="284479" y="86868"/>
                </a:lnTo>
                <a:lnTo>
                  <a:pt x="284479" y="78994"/>
                </a:lnTo>
                <a:lnTo>
                  <a:pt x="242697" y="78994"/>
                </a:lnTo>
                <a:lnTo>
                  <a:pt x="242697" y="22225"/>
                </a:lnTo>
                <a:lnTo>
                  <a:pt x="284479" y="22225"/>
                </a:lnTo>
                <a:lnTo>
                  <a:pt x="284479" y="14350"/>
                </a:lnTo>
                <a:close/>
              </a:path>
              <a:path w="321945" h="111760">
                <a:moveTo>
                  <a:pt x="284479" y="22225"/>
                </a:moveTo>
                <a:lnTo>
                  <a:pt x="275209" y="22225"/>
                </a:lnTo>
                <a:lnTo>
                  <a:pt x="275209" y="78994"/>
                </a:lnTo>
                <a:lnTo>
                  <a:pt x="284479" y="78994"/>
                </a:lnTo>
                <a:lnTo>
                  <a:pt x="284479" y="67183"/>
                </a:lnTo>
                <a:lnTo>
                  <a:pt x="321437" y="67183"/>
                </a:lnTo>
                <a:lnTo>
                  <a:pt x="321437" y="59562"/>
                </a:lnTo>
                <a:lnTo>
                  <a:pt x="284479" y="59562"/>
                </a:lnTo>
                <a:lnTo>
                  <a:pt x="284479" y="38735"/>
                </a:lnTo>
                <a:lnTo>
                  <a:pt x="321437" y="38735"/>
                </a:lnTo>
                <a:lnTo>
                  <a:pt x="321437" y="30861"/>
                </a:lnTo>
                <a:lnTo>
                  <a:pt x="284479" y="30861"/>
                </a:lnTo>
                <a:lnTo>
                  <a:pt x="284479" y="22225"/>
                </a:lnTo>
                <a:close/>
              </a:path>
              <a:path w="321945" h="111760">
                <a:moveTo>
                  <a:pt x="321437" y="38735"/>
                </a:moveTo>
                <a:lnTo>
                  <a:pt x="311912" y="38735"/>
                </a:lnTo>
                <a:lnTo>
                  <a:pt x="311912" y="59562"/>
                </a:lnTo>
                <a:lnTo>
                  <a:pt x="321437" y="59562"/>
                </a:lnTo>
                <a:lnTo>
                  <a:pt x="321437" y="38735"/>
                </a:lnTo>
                <a:close/>
              </a:path>
              <a:path w="321945" h="111760">
                <a:moveTo>
                  <a:pt x="321437" y="0"/>
                </a:moveTo>
                <a:lnTo>
                  <a:pt x="311912" y="0"/>
                </a:lnTo>
                <a:lnTo>
                  <a:pt x="311912" y="30861"/>
                </a:lnTo>
                <a:lnTo>
                  <a:pt x="321437" y="30861"/>
                </a:lnTo>
                <a:lnTo>
                  <a:pt x="321437" y="0"/>
                </a:lnTo>
                <a:close/>
              </a:path>
              <a:path w="321945" h="111760">
                <a:moveTo>
                  <a:pt x="162051" y="8509"/>
                </a:moveTo>
                <a:lnTo>
                  <a:pt x="124333" y="22478"/>
                </a:lnTo>
                <a:lnTo>
                  <a:pt x="120523" y="29210"/>
                </a:lnTo>
                <a:lnTo>
                  <a:pt x="120523" y="45085"/>
                </a:lnTo>
                <a:lnTo>
                  <a:pt x="153261" y="65137"/>
                </a:lnTo>
                <a:lnTo>
                  <a:pt x="162051" y="65659"/>
                </a:lnTo>
                <a:lnTo>
                  <a:pt x="170789" y="65137"/>
                </a:lnTo>
                <a:lnTo>
                  <a:pt x="178704" y="63579"/>
                </a:lnTo>
                <a:lnTo>
                  <a:pt x="185787" y="60997"/>
                </a:lnTo>
                <a:lnTo>
                  <a:pt x="192024" y="57403"/>
                </a:lnTo>
                <a:lnTo>
                  <a:pt x="192197" y="57276"/>
                </a:lnTo>
                <a:lnTo>
                  <a:pt x="153035" y="57276"/>
                </a:lnTo>
                <a:lnTo>
                  <a:pt x="145541" y="55372"/>
                </a:lnTo>
                <a:lnTo>
                  <a:pt x="139573" y="51562"/>
                </a:lnTo>
                <a:lnTo>
                  <a:pt x="133603" y="47878"/>
                </a:lnTo>
                <a:lnTo>
                  <a:pt x="130683" y="43052"/>
                </a:lnTo>
                <a:lnTo>
                  <a:pt x="130757" y="30861"/>
                </a:lnTo>
                <a:lnTo>
                  <a:pt x="133603" y="26035"/>
                </a:lnTo>
                <a:lnTo>
                  <a:pt x="139573" y="22478"/>
                </a:lnTo>
                <a:lnTo>
                  <a:pt x="145541" y="18796"/>
                </a:lnTo>
                <a:lnTo>
                  <a:pt x="153035" y="17018"/>
                </a:lnTo>
                <a:lnTo>
                  <a:pt x="192197" y="17018"/>
                </a:lnTo>
                <a:lnTo>
                  <a:pt x="192024" y="16890"/>
                </a:lnTo>
                <a:lnTo>
                  <a:pt x="185858" y="13223"/>
                </a:lnTo>
                <a:lnTo>
                  <a:pt x="178800" y="10604"/>
                </a:lnTo>
                <a:lnTo>
                  <a:pt x="170860" y="9032"/>
                </a:lnTo>
                <a:lnTo>
                  <a:pt x="162051" y="8509"/>
                </a:lnTo>
                <a:close/>
              </a:path>
              <a:path w="321945" h="111760">
                <a:moveTo>
                  <a:pt x="192197" y="17018"/>
                </a:moveTo>
                <a:lnTo>
                  <a:pt x="170814" y="17018"/>
                </a:lnTo>
                <a:lnTo>
                  <a:pt x="178308" y="18796"/>
                </a:lnTo>
                <a:lnTo>
                  <a:pt x="184276" y="22351"/>
                </a:lnTo>
                <a:lnTo>
                  <a:pt x="190373" y="25908"/>
                </a:lnTo>
                <a:lnTo>
                  <a:pt x="193421" y="30861"/>
                </a:lnTo>
                <a:lnTo>
                  <a:pt x="193421" y="43052"/>
                </a:lnTo>
                <a:lnTo>
                  <a:pt x="190373" y="47878"/>
                </a:lnTo>
                <a:lnTo>
                  <a:pt x="184276" y="51562"/>
                </a:lnTo>
                <a:lnTo>
                  <a:pt x="178180" y="55372"/>
                </a:lnTo>
                <a:lnTo>
                  <a:pt x="170814" y="57276"/>
                </a:lnTo>
                <a:lnTo>
                  <a:pt x="192197" y="57276"/>
                </a:lnTo>
                <a:lnTo>
                  <a:pt x="199644" y="51815"/>
                </a:lnTo>
                <a:lnTo>
                  <a:pt x="203453" y="45085"/>
                </a:lnTo>
                <a:lnTo>
                  <a:pt x="203453" y="29210"/>
                </a:lnTo>
                <a:lnTo>
                  <a:pt x="199644" y="22478"/>
                </a:lnTo>
                <a:lnTo>
                  <a:pt x="192197" y="17018"/>
                </a:lnTo>
                <a:close/>
              </a:path>
              <a:path w="321945" h="111760">
                <a:moveTo>
                  <a:pt x="90297" y="0"/>
                </a:moveTo>
                <a:lnTo>
                  <a:pt x="80899" y="0"/>
                </a:lnTo>
                <a:lnTo>
                  <a:pt x="80899" y="20954"/>
                </a:lnTo>
                <a:lnTo>
                  <a:pt x="45465" y="20954"/>
                </a:lnTo>
                <a:lnTo>
                  <a:pt x="45465" y="28956"/>
                </a:lnTo>
                <a:lnTo>
                  <a:pt x="80899" y="28956"/>
                </a:lnTo>
                <a:lnTo>
                  <a:pt x="80899" y="63500"/>
                </a:lnTo>
                <a:lnTo>
                  <a:pt x="90297" y="63500"/>
                </a:lnTo>
                <a:lnTo>
                  <a:pt x="90297" y="0"/>
                </a:lnTo>
                <a:close/>
              </a:path>
              <a:path w="321945" h="111760">
                <a:moveTo>
                  <a:pt x="9525" y="5587"/>
                </a:moveTo>
                <a:lnTo>
                  <a:pt x="0" y="5587"/>
                </a:lnTo>
                <a:lnTo>
                  <a:pt x="0" y="56769"/>
                </a:lnTo>
                <a:lnTo>
                  <a:pt x="18161" y="56769"/>
                </a:lnTo>
                <a:lnTo>
                  <a:pt x="24891" y="56641"/>
                </a:lnTo>
                <a:lnTo>
                  <a:pt x="64262" y="53086"/>
                </a:lnTo>
                <a:lnTo>
                  <a:pt x="67563" y="52450"/>
                </a:lnTo>
                <a:lnTo>
                  <a:pt x="67563" y="48895"/>
                </a:lnTo>
                <a:lnTo>
                  <a:pt x="9525" y="48895"/>
                </a:lnTo>
                <a:lnTo>
                  <a:pt x="9525" y="5587"/>
                </a:lnTo>
                <a:close/>
              </a:path>
              <a:path w="321945" h="111760">
                <a:moveTo>
                  <a:pt x="67563" y="44703"/>
                </a:moveTo>
                <a:lnTo>
                  <a:pt x="63880" y="45465"/>
                </a:lnTo>
                <a:lnTo>
                  <a:pt x="58547" y="46227"/>
                </a:lnTo>
                <a:lnTo>
                  <a:pt x="51435" y="46989"/>
                </a:lnTo>
                <a:lnTo>
                  <a:pt x="44450" y="47878"/>
                </a:lnTo>
                <a:lnTo>
                  <a:pt x="37846" y="48387"/>
                </a:lnTo>
                <a:lnTo>
                  <a:pt x="9525" y="48895"/>
                </a:lnTo>
                <a:lnTo>
                  <a:pt x="67563" y="48895"/>
                </a:lnTo>
                <a:lnTo>
                  <a:pt x="67563" y="4470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790569" y="3352800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4" h="23495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3" y="12191"/>
                </a:lnTo>
                <a:lnTo>
                  <a:pt x="7873" y="13588"/>
                </a:lnTo>
                <a:lnTo>
                  <a:pt x="7111" y="14986"/>
                </a:lnTo>
                <a:lnTo>
                  <a:pt x="4317" y="17779"/>
                </a:lnTo>
                <a:lnTo>
                  <a:pt x="2412" y="18669"/>
                </a:lnTo>
                <a:lnTo>
                  <a:pt x="253" y="18923"/>
                </a:lnTo>
                <a:lnTo>
                  <a:pt x="3555" y="22987"/>
                </a:lnTo>
                <a:lnTo>
                  <a:pt x="4698" y="22478"/>
                </a:lnTo>
                <a:lnTo>
                  <a:pt x="5968" y="21844"/>
                </a:lnTo>
                <a:lnTo>
                  <a:pt x="7365" y="21082"/>
                </a:lnTo>
                <a:lnTo>
                  <a:pt x="8762" y="20447"/>
                </a:lnTo>
                <a:lnTo>
                  <a:pt x="13588" y="13335"/>
                </a:lnTo>
                <a:lnTo>
                  <a:pt x="14096" y="11684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869182" y="3259201"/>
            <a:ext cx="218693" cy="11137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149090" y="3259201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8"/>
                </a:moveTo>
                <a:lnTo>
                  <a:pt x="21209" y="80645"/>
                </a:lnTo>
                <a:lnTo>
                  <a:pt x="17652" y="85725"/>
                </a:lnTo>
                <a:lnTo>
                  <a:pt x="17652" y="98298"/>
                </a:lnTo>
                <a:lnTo>
                  <a:pt x="58800" y="113537"/>
                </a:lnTo>
                <a:lnTo>
                  <a:pt x="68208" y="113157"/>
                </a:lnTo>
                <a:lnTo>
                  <a:pt x="76438" y="112014"/>
                </a:lnTo>
                <a:lnTo>
                  <a:pt x="83500" y="110109"/>
                </a:lnTo>
                <a:lnTo>
                  <a:pt x="89408" y="107441"/>
                </a:lnTo>
                <a:lnTo>
                  <a:pt x="92027" y="105918"/>
                </a:lnTo>
                <a:lnTo>
                  <a:pt x="49657" y="105918"/>
                </a:lnTo>
                <a:lnTo>
                  <a:pt x="42163" y="104648"/>
                </a:lnTo>
                <a:lnTo>
                  <a:pt x="36449" y="102235"/>
                </a:lnTo>
                <a:lnTo>
                  <a:pt x="30607" y="99695"/>
                </a:lnTo>
                <a:lnTo>
                  <a:pt x="27686" y="96393"/>
                </a:lnTo>
                <a:lnTo>
                  <a:pt x="27686" y="87757"/>
                </a:lnTo>
                <a:lnTo>
                  <a:pt x="30607" y="84327"/>
                </a:lnTo>
                <a:lnTo>
                  <a:pt x="36449" y="81787"/>
                </a:lnTo>
                <a:lnTo>
                  <a:pt x="42163" y="79375"/>
                </a:lnTo>
                <a:lnTo>
                  <a:pt x="49657" y="78104"/>
                </a:lnTo>
                <a:lnTo>
                  <a:pt x="92027" y="78104"/>
                </a:lnTo>
                <a:lnTo>
                  <a:pt x="89408" y="76581"/>
                </a:lnTo>
                <a:lnTo>
                  <a:pt x="83500" y="73840"/>
                </a:lnTo>
                <a:lnTo>
                  <a:pt x="76438" y="71897"/>
                </a:lnTo>
                <a:lnTo>
                  <a:pt x="68208" y="70740"/>
                </a:lnTo>
                <a:lnTo>
                  <a:pt x="58800" y="70358"/>
                </a:lnTo>
                <a:close/>
              </a:path>
              <a:path w="334645" h="113664">
                <a:moveTo>
                  <a:pt x="92027" y="78104"/>
                </a:moveTo>
                <a:lnTo>
                  <a:pt x="67818" y="78104"/>
                </a:lnTo>
                <a:lnTo>
                  <a:pt x="75311" y="79375"/>
                </a:lnTo>
                <a:lnTo>
                  <a:pt x="81152" y="81787"/>
                </a:lnTo>
                <a:lnTo>
                  <a:pt x="86868" y="84327"/>
                </a:lnTo>
                <a:lnTo>
                  <a:pt x="89788" y="87757"/>
                </a:lnTo>
                <a:lnTo>
                  <a:pt x="89788" y="96393"/>
                </a:lnTo>
                <a:lnTo>
                  <a:pt x="86868" y="99695"/>
                </a:lnTo>
                <a:lnTo>
                  <a:pt x="81152" y="102235"/>
                </a:lnTo>
                <a:lnTo>
                  <a:pt x="75311" y="104648"/>
                </a:lnTo>
                <a:lnTo>
                  <a:pt x="67818" y="105918"/>
                </a:lnTo>
                <a:lnTo>
                  <a:pt x="92027" y="105918"/>
                </a:lnTo>
                <a:lnTo>
                  <a:pt x="96393" y="103377"/>
                </a:lnTo>
                <a:lnTo>
                  <a:pt x="99949" y="98298"/>
                </a:lnTo>
                <a:lnTo>
                  <a:pt x="99949" y="85725"/>
                </a:lnTo>
                <a:lnTo>
                  <a:pt x="96393" y="80645"/>
                </a:lnTo>
                <a:lnTo>
                  <a:pt x="92027" y="78104"/>
                </a:lnTo>
                <a:close/>
              </a:path>
              <a:path w="334645" h="113664">
                <a:moveTo>
                  <a:pt x="263398" y="74168"/>
                </a:moveTo>
                <a:lnTo>
                  <a:pt x="254000" y="74168"/>
                </a:lnTo>
                <a:lnTo>
                  <a:pt x="254000" y="108838"/>
                </a:lnTo>
                <a:lnTo>
                  <a:pt x="334645" y="108838"/>
                </a:lnTo>
                <a:lnTo>
                  <a:pt x="334645" y="101091"/>
                </a:lnTo>
                <a:lnTo>
                  <a:pt x="263398" y="101091"/>
                </a:lnTo>
                <a:lnTo>
                  <a:pt x="263398" y="74168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899"/>
                </a:lnTo>
                <a:lnTo>
                  <a:pt x="331724" y="80899"/>
                </a:lnTo>
                <a:lnTo>
                  <a:pt x="331724" y="0"/>
                </a:lnTo>
                <a:close/>
              </a:path>
              <a:path w="334645" h="113664">
                <a:moveTo>
                  <a:pt x="275082" y="3937"/>
                </a:moveTo>
                <a:lnTo>
                  <a:pt x="257301" y="3937"/>
                </a:lnTo>
                <a:lnTo>
                  <a:pt x="249936" y="6731"/>
                </a:lnTo>
                <a:lnTo>
                  <a:pt x="238633" y="17779"/>
                </a:lnTo>
                <a:lnTo>
                  <a:pt x="235712" y="24384"/>
                </a:lnTo>
                <a:lnTo>
                  <a:pt x="235712" y="40004"/>
                </a:lnTo>
                <a:lnTo>
                  <a:pt x="238633" y="46609"/>
                </a:lnTo>
                <a:lnTo>
                  <a:pt x="249936" y="57658"/>
                </a:lnTo>
                <a:lnTo>
                  <a:pt x="257301" y="60451"/>
                </a:lnTo>
                <a:lnTo>
                  <a:pt x="275082" y="60451"/>
                </a:lnTo>
                <a:lnTo>
                  <a:pt x="282321" y="57658"/>
                </a:lnTo>
                <a:lnTo>
                  <a:pt x="288171" y="51943"/>
                </a:lnTo>
                <a:lnTo>
                  <a:pt x="259714" y="51943"/>
                </a:lnTo>
                <a:lnTo>
                  <a:pt x="254635" y="50037"/>
                </a:lnTo>
                <a:lnTo>
                  <a:pt x="251079" y="46100"/>
                </a:lnTo>
                <a:lnTo>
                  <a:pt x="247523" y="42290"/>
                </a:lnTo>
                <a:lnTo>
                  <a:pt x="245745" y="37719"/>
                </a:lnTo>
                <a:lnTo>
                  <a:pt x="245745" y="26670"/>
                </a:lnTo>
                <a:lnTo>
                  <a:pt x="247523" y="21971"/>
                </a:lnTo>
                <a:lnTo>
                  <a:pt x="251079" y="18161"/>
                </a:lnTo>
                <a:lnTo>
                  <a:pt x="254635" y="14224"/>
                </a:lnTo>
                <a:lnTo>
                  <a:pt x="259714" y="12319"/>
                </a:lnTo>
                <a:lnTo>
                  <a:pt x="288036" y="12319"/>
                </a:lnTo>
                <a:lnTo>
                  <a:pt x="282321" y="6731"/>
                </a:lnTo>
                <a:lnTo>
                  <a:pt x="275082" y="3937"/>
                </a:lnTo>
                <a:close/>
              </a:path>
              <a:path w="334645" h="113664">
                <a:moveTo>
                  <a:pt x="288036" y="12319"/>
                </a:moveTo>
                <a:lnTo>
                  <a:pt x="272923" y="12319"/>
                </a:lnTo>
                <a:lnTo>
                  <a:pt x="278002" y="14224"/>
                </a:lnTo>
                <a:lnTo>
                  <a:pt x="281432" y="18161"/>
                </a:lnTo>
                <a:lnTo>
                  <a:pt x="284988" y="21971"/>
                </a:lnTo>
                <a:lnTo>
                  <a:pt x="286638" y="26670"/>
                </a:lnTo>
                <a:lnTo>
                  <a:pt x="286638" y="37719"/>
                </a:lnTo>
                <a:lnTo>
                  <a:pt x="284988" y="42290"/>
                </a:lnTo>
                <a:lnTo>
                  <a:pt x="281432" y="46100"/>
                </a:lnTo>
                <a:lnTo>
                  <a:pt x="278002" y="50037"/>
                </a:lnTo>
                <a:lnTo>
                  <a:pt x="272923" y="51943"/>
                </a:lnTo>
                <a:lnTo>
                  <a:pt x="288171" y="51943"/>
                </a:lnTo>
                <a:lnTo>
                  <a:pt x="293877" y="46609"/>
                </a:lnTo>
                <a:lnTo>
                  <a:pt x="296672" y="40004"/>
                </a:lnTo>
                <a:lnTo>
                  <a:pt x="296672" y="24384"/>
                </a:lnTo>
                <a:lnTo>
                  <a:pt x="293877" y="17779"/>
                </a:lnTo>
                <a:lnTo>
                  <a:pt x="288036" y="12319"/>
                </a:lnTo>
                <a:close/>
              </a:path>
              <a:path w="334645" h="113664">
                <a:moveTo>
                  <a:pt x="151384" y="10795"/>
                </a:moveTo>
                <a:lnTo>
                  <a:pt x="136651" y="10795"/>
                </a:lnTo>
                <a:lnTo>
                  <a:pt x="130556" y="14350"/>
                </a:lnTo>
                <a:lnTo>
                  <a:pt x="118490" y="51308"/>
                </a:lnTo>
                <a:lnTo>
                  <a:pt x="118943" y="60162"/>
                </a:lnTo>
                <a:lnTo>
                  <a:pt x="136651" y="91694"/>
                </a:lnTo>
                <a:lnTo>
                  <a:pt x="151384" y="91694"/>
                </a:lnTo>
                <a:lnTo>
                  <a:pt x="157607" y="88011"/>
                </a:lnTo>
                <a:lnTo>
                  <a:pt x="160739" y="83185"/>
                </a:lnTo>
                <a:lnTo>
                  <a:pt x="138937" y="83185"/>
                </a:lnTo>
                <a:lnTo>
                  <a:pt x="135127" y="80137"/>
                </a:lnTo>
                <a:lnTo>
                  <a:pt x="132276" y="73913"/>
                </a:lnTo>
                <a:lnTo>
                  <a:pt x="129539" y="67818"/>
                </a:lnTo>
                <a:lnTo>
                  <a:pt x="128143" y="60325"/>
                </a:lnTo>
                <a:lnTo>
                  <a:pt x="128143" y="42163"/>
                </a:lnTo>
                <a:lnTo>
                  <a:pt x="129539" y="34544"/>
                </a:lnTo>
                <a:lnTo>
                  <a:pt x="132334" y="28448"/>
                </a:lnTo>
                <a:lnTo>
                  <a:pt x="135127" y="22225"/>
                </a:lnTo>
                <a:lnTo>
                  <a:pt x="138937" y="19176"/>
                </a:lnTo>
                <a:lnTo>
                  <a:pt x="160739" y="19176"/>
                </a:lnTo>
                <a:lnTo>
                  <a:pt x="157607" y="14350"/>
                </a:lnTo>
                <a:lnTo>
                  <a:pt x="151384" y="10795"/>
                </a:lnTo>
                <a:close/>
              </a:path>
              <a:path w="334645" h="113664">
                <a:moveTo>
                  <a:pt x="160739" y="19176"/>
                </a:moveTo>
                <a:lnTo>
                  <a:pt x="148971" y="19176"/>
                </a:lnTo>
                <a:lnTo>
                  <a:pt x="152781" y="22225"/>
                </a:lnTo>
                <a:lnTo>
                  <a:pt x="155575" y="28448"/>
                </a:lnTo>
                <a:lnTo>
                  <a:pt x="158369" y="34544"/>
                </a:lnTo>
                <a:lnTo>
                  <a:pt x="159765" y="42163"/>
                </a:lnTo>
                <a:lnTo>
                  <a:pt x="159742" y="60325"/>
                </a:lnTo>
                <a:lnTo>
                  <a:pt x="158369" y="67818"/>
                </a:lnTo>
                <a:lnTo>
                  <a:pt x="155517" y="74040"/>
                </a:lnTo>
                <a:lnTo>
                  <a:pt x="152781" y="80137"/>
                </a:lnTo>
                <a:lnTo>
                  <a:pt x="148971" y="83185"/>
                </a:lnTo>
                <a:lnTo>
                  <a:pt x="160739" y="83185"/>
                </a:lnTo>
                <a:lnTo>
                  <a:pt x="169418" y="51308"/>
                </a:lnTo>
                <a:lnTo>
                  <a:pt x="168967" y="42378"/>
                </a:lnTo>
                <a:lnTo>
                  <a:pt x="167624" y="34448"/>
                </a:lnTo>
                <a:lnTo>
                  <a:pt x="165399" y="27519"/>
                </a:lnTo>
                <a:lnTo>
                  <a:pt x="162306" y="21589"/>
                </a:lnTo>
                <a:lnTo>
                  <a:pt x="160739" y="19176"/>
                </a:lnTo>
                <a:close/>
              </a:path>
              <a:path w="334645" h="113664">
                <a:moveTo>
                  <a:pt x="42290" y="15366"/>
                </a:moveTo>
                <a:lnTo>
                  <a:pt x="32385" y="15366"/>
                </a:lnTo>
                <a:lnTo>
                  <a:pt x="32258" y="23113"/>
                </a:lnTo>
                <a:lnTo>
                  <a:pt x="31242" y="27432"/>
                </a:lnTo>
                <a:lnTo>
                  <a:pt x="29210" y="31496"/>
                </a:lnTo>
                <a:lnTo>
                  <a:pt x="27305" y="35433"/>
                </a:lnTo>
                <a:lnTo>
                  <a:pt x="25019" y="38862"/>
                </a:lnTo>
                <a:lnTo>
                  <a:pt x="22606" y="41401"/>
                </a:lnTo>
                <a:lnTo>
                  <a:pt x="19050" y="45085"/>
                </a:lnTo>
                <a:lnTo>
                  <a:pt x="15112" y="48260"/>
                </a:lnTo>
                <a:lnTo>
                  <a:pt x="10922" y="50673"/>
                </a:lnTo>
                <a:lnTo>
                  <a:pt x="6731" y="53212"/>
                </a:lnTo>
                <a:lnTo>
                  <a:pt x="3048" y="55118"/>
                </a:lnTo>
                <a:lnTo>
                  <a:pt x="0" y="56514"/>
                </a:lnTo>
                <a:lnTo>
                  <a:pt x="6604" y="62991"/>
                </a:lnTo>
                <a:lnTo>
                  <a:pt x="25019" y="51053"/>
                </a:lnTo>
                <a:lnTo>
                  <a:pt x="28067" y="48260"/>
                </a:lnTo>
                <a:lnTo>
                  <a:pt x="30607" y="45593"/>
                </a:lnTo>
                <a:lnTo>
                  <a:pt x="32638" y="42925"/>
                </a:lnTo>
                <a:lnTo>
                  <a:pt x="34671" y="40386"/>
                </a:lnTo>
                <a:lnTo>
                  <a:pt x="36195" y="37719"/>
                </a:lnTo>
                <a:lnTo>
                  <a:pt x="37337" y="35178"/>
                </a:lnTo>
                <a:lnTo>
                  <a:pt x="47468" y="35178"/>
                </a:lnTo>
                <a:lnTo>
                  <a:pt x="42294" y="18287"/>
                </a:lnTo>
                <a:lnTo>
                  <a:pt x="42290" y="15366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5" y="37846"/>
                </a:lnTo>
                <a:lnTo>
                  <a:pt x="59689" y="56641"/>
                </a:lnTo>
                <a:lnTo>
                  <a:pt x="63500" y="58420"/>
                </a:lnTo>
                <a:lnTo>
                  <a:pt x="66167" y="59562"/>
                </a:lnTo>
                <a:lnTo>
                  <a:pt x="67690" y="60071"/>
                </a:lnTo>
                <a:lnTo>
                  <a:pt x="73279" y="52959"/>
                </a:lnTo>
                <a:lnTo>
                  <a:pt x="71120" y="52197"/>
                </a:lnTo>
                <a:lnTo>
                  <a:pt x="67945" y="50926"/>
                </a:lnTo>
                <a:lnTo>
                  <a:pt x="59309" y="46609"/>
                </a:lnTo>
                <a:lnTo>
                  <a:pt x="55372" y="43941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3" y="7620"/>
                </a:moveTo>
                <a:lnTo>
                  <a:pt x="7365" y="7620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20"/>
                </a:lnTo>
                <a:close/>
              </a:path>
              <a:path w="334645" h="113664">
                <a:moveTo>
                  <a:pt x="215773" y="53466"/>
                </a:moveTo>
                <a:lnTo>
                  <a:pt x="206501" y="53466"/>
                </a:lnTo>
                <a:lnTo>
                  <a:pt x="206501" y="111378"/>
                </a:lnTo>
                <a:lnTo>
                  <a:pt x="215773" y="111378"/>
                </a:lnTo>
                <a:lnTo>
                  <a:pt x="215773" y="53466"/>
                </a:lnTo>
                <a:close/>
              </a:path>
              <a:path w="334645" h="113664">
                <a:moveTo>
                  <a:pt x="190754" y="2539"/>
                </a:moveTo>
                <a:lnTo>
                  <a:pt x="181483" y="2539"/>
                </a:lnTo>
                <a:lnTo>
                  <a:pt x="181483" y="106299"/>
                </a:lnTo>
                <a:lnTo>
                  <a:pt x="190754" y="106299"/>
                </a:lnTo>
                <a:lnTo>
                  <a:pt x="190754" y="53466"/>
                </a:lnTo>
                <a:lnTo>
                  <a:pt x="215773" y="53466"/>
                </a:lnTo>
                <a:lnTo>
                  <a:pt x="215773" y="44958"/>
                </a:lnTo>
                <a:lnTo>
                  <a:pt x="190754" y="44958"/>
                </a:lnTo>
                <a:lnTo>
                  <a:pt x="190754" y="2539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1" y="0"/>
                </a:lnTo>
                <a:lnTo>
                  <a:pt x="206501" y="44958"/>
                </a:lnTo>
                <a:lnTo>
                  <a:pt x="215773" y="44958"/>
                </a:lnTo>
                <a:lnTo>
                  <a:pt x="215773" y="0"/>
                </a:lnTo>
                <a:close/>
              </a:path>
              <a:path w="334645" h="113664">
                <a:moveTo>
                  <a:pt x="96393" y="0"/>
                </a:moveTo>
                <a:lnTo>
                  <a:pt x="86995" y="0"/>
                </a:lnTo>
                <a:lnTo>
                  <a:pt x="86995" y="67945"/>
                </a:lnTo>
                <a:lnTo>
                  <a:pt x="96393" y="67945"/>
                </a:lnTo>
                <a:lnTo>
                  <a:pt x="96393" y="35051"/>
                </a:lnTo>
                <a:lnTo>
                  <a:pt x="113411" y="35051"/>
                </a:lnTo>
                <a:lnTo>
                  <a:pt x="113411" y="27050"/>
                </a:lnTo>
                <a:lnTo>
                  <a:pt x="96393" y="27050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547615" y="3259201"/>
            <a:ext cx="982345" cy="11353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593207" y="3259201"/>
            <a:ext cx="572135" cy="113664"/>
          </a:xfrm>
          <a:custGeom>
            <a:avLst/>
            <a:gdLst/>
            <a:ahLst/>
            <a:cxnLst/>
            <a:rect l="l" t="t" r="r" b="b"/>
            <a:pathLst>
              <a:path w="572135" h="113664">
                <a:moveTo>
                  <a:pt x="263143" y="68325"/>
                </a:moveTo>
                <a:lnTo>
                  <a:pt x="253745" y="68325"/>
                </a:lnTo>
                <a:lnTo>
                  <a:pt x="253745" y="110109"/>
                </a:lnTo>
                <a:lnTo>
                  <a:pt x="331723" y="110109"/>
                </a:lnTo>
                <a:lnTo>
                  <a:pt x="331723" y="102362"/>
                </a:lnTo>
                <a:lnTo>
                  <a:pt x="263143" y="102362"/>
                </a:lnTo>
                <a:lnTo>
                  <a:pt x="263143" y="88391"/>
                </a:lnTo>
                <a:lnTo>
                  <a:pt x="331723" y="88391"/>
                </a:lnTo>
                <a:lnTo>
                  <a:pt x="331723" y="80772"/>
                </a:lnTo>
                <a:lnTo>
                  <a:pt x="263143" y="80772"/>
                </a:lnTo>
                <a:lnTo>
                  <a:pt x="263143" y="68325"/>
                </a:lnTo>
                <a:close/>
              </a:path>
              <a:path w="572135" h="113664">
                <a:moveTo>
                  <a:pt x="331723" y="88391"/>
                </a:moveTo>
                <a:lnTo>
                  <a:pt x="322325" y="88391"/>
                </a:lnTo>
                <a:lnTo>
                  <a:pt x="322325" y="102362"/>
                </a:lnTo>
                <a:lnTo>
                  <a:pt x="331723" y="102362"/>
                </a:lnTo>
                <a:lnTo>
                  <a:pt x="331723" y="88391"/>
                </a:lnTo>
                <a:close/>
              </a:path>
              <a:path w="572135" h="113664">
                <a:moveTo>
                  <a:pt x="331723" y="68325"/>
                </a:moveTo>
                <a:lnTo>
                  <a:pt x="322325" y="68325"/>
                </a:lnTo>
                <a:lnTo>
                  <a:pt x="322325" y="80772"/>
                </a:lnTo>
                <a:lnTo>
                  <a:pt x="331723" y="80772"/>
                </a:lnTo>
                <a:lnTo>
                  <a:pt x="331723" y="68325"/>
                </a:lnTo>
                <a:close/>
              </a:path>
              <a:path w="572135" h="113664">
                <a:moveTo>
                  <a:pt x="169544" y="68834"/>
                </a:moveTo>
                <a:lnTo>
                  <a:pt x="132079" y="79501"/>
                </a:lnTo>
                <a:lnTo>
                  <a:pt x="128523" y="84836"/>
                </a:lnTo>
                <a:lnTo>
                  <a:pt x="128523" y="97789"/>
                </a:lnTo>
                <a:lnTo>
                  <a:pt x="169544" y="113664"/>
                </a:lnTo>
                <a:lnTo>
                  <a:pt x="179044" y="113262"/>
                </a:lnTo>
                <a:lnTo>
                  <a:pt x="187340" y="112061"/>
                </a:lnTo>
                <a:lnTo>
                  <a:pt x="194423" y="110075"/>
                </a:lnTo>
                <a:lnTo>
                  <a:pt x="200278" y="107314"/>
                </a:lnTo>
                <a:lnTo>
                  <a:pt x="202607" y="105918"/>
                </a:lnTo>
                <a:lnTo>
                  <a:pt x="160527" y="105918"/>
                </a:lnTo>
                <a:lnTo>
                  <a:pt x="153034" y="104648"/>
                </a:lnTo>
                <a:lnTo>
                  <a:pt x="147319" y="101981"/>
                </a:lnTo>
                <a:lnTo>
                  <a:pt x="141477" y="99440"/>
                </a:lnTo>
                <a:lnTo>
                  <a:pt x="138556" y="95885"/>
                </a:lnTo>
                <a:lnTo>
                  <a:pt x="138556" y="86740"/>
                </a:lnTo>
                <a:lnTo>
                  <a:pt x="141477" y="83185"/>
                </a:lnTo>
                <a:lnTo>
                  <a:pt x="147319" y="80518"/>
                </a:lnTo>
                <a:lnTo>
                  <a:pt x="153034" y="77977"/>
                </a:lnTo>
                <a:lnTo>
                  <a:pt x="160527" y="76708"/>
                </a:lnTo>
                <a:lnTo>
                  <a:pt x="202607" y="76708"/>
                </a:lnTo>
                <a:lnTo>
                  <a:pt x="200278" y="75311"/>
                </a:lnTo>
                <a:lnTo>
                  <a:pt x="194423" y="72477"/>
                </a:lnTo>
                <a:lnTo>
                  <a:pt x="187340" y="70453"/>
                </a:lnTo>
                <a:lnTo>
                  <a:pt x="179044" y="69238"/>
                </a:lnTo>
                <a:lnTo>
                  <a:pt x="169544" y="68834"/>
                </a:lnTo>
                <a:close/>
              </a:path>
              <a:path w="572135" h="113664">
                <a:moveTo>
                  <a:pt x="202607" y="76708"/>
                </a:moveTo>
                <a:lnTo>
                  <a:pt x="178815" y="76708"/>
                </a:lnTo>
                <a:lnTo>
                  <a:pt x="186181" y="77977"/>
                </a:lnTo>
                <a:lnTo>
                  <a:pt x="191896" y="80518"/>
                </a:lnTo>
                <a:lnTo>
                  <a:pt x="197738" y="83185"/>
                </a:lnTo>
                <a:lnTo>
                  <a:pt x="200659" y="86740"/>
                </a:lnTo>
                <a:lnTo>
                  <a:pt x="200659" y="95885"/>
                </a:lnTo>
                <a:lnTo>
                  <a:pt x="197738" y="99440"/>
                </a:lnTo>
                <a:lnTo>
                  <a:pt x="191896" y="101981"/>
                </a:lnTo>
                <a:lnTo>
                  <a:pt x="186181" y="104648"/>
                </a:lnTo>
                <a:lnTo>
                  <a:pt x="178815" y="105918"/>
                </a:lnTo>
                <a:lnTo>
                  <a:pt x="202607" y="105918"/>
                </a:lnTo>
                <a:lnTo>
                  <a:pt x="207263" y="103124"/>
                </a:lnTo>
                <a:lnTo>
                  <a:pt x="210819" y="97789"/>
                </a:lnTo>
                <a:lnTo>
                  <a:pt x="210819" y="84836"/>
                </a:lnTo>
                <a:lnTo>
                  <a:pt x="207263" y="79501"/>
                </a:lnTo>
                <a:lnTo>
                  <a:pt x="202607" y="76708"/>
                </a:lnTo>
                <a:close/>
              </a:path>
              <a:path w="572135" h="113664">
                <a:moveTo>
                  <a:pt x="36067" y="45974"/>
                </a:moveTo>
                <a:lnTo>
                  <a:pt x="21843" y="45974"/>
                </a:lnTo>
                <a:lnTo>
                  <a:pt x="15875" y="48133"/>
                </a:lnTo>
                <a:lnTo>
                  <a:pt x="11048" y="52450"/>
                </a:lnTo>
                <a:lnTo>
                  <a:pt x="6095" y="56769"/>
                </a:lnTo>
                <a:lnTo>
                  <a:pt x="3682" y="62357"/>
                </a:lnTo>
                <a:lnTo>
                  <a:pt x="3682" y="76200"/>
                </a:lnTo>
                <a:lnTo>
                  <a:pt x="6095" y="81914"/>
                </a:lnTo>
                <a:lnTo>
                  <a:pt x="11048" y="86233"/>
                </a:lnTo>
                <a:lnTo>
                  <a:pt x="15875" y="90550"/>
                </a:lnTo>
                <a:lnTo>
                  <a:pt x="21843" y="92837"/>
                </a:lnTo>
                <a:lnTo>
                  <a:pt x="36067" y="92837"/>
                </a:lnTo>
                <a:lnTo>
                  <a:pt x="42163" y="90550"/>
                </a:lnTo>
                <a:lnTo>
                  <a:pt x="48237" y="84962"/>
                </a:lnTo>
                <a:lnTo>
                  <a:pt x="24002" y="84962"/>
                </a:lnTo>
                <a:lnTo>
                  <a:pt x="20192" y="83438"/>
                </a:lnTo>
                <a:lnTo>
                  <a:pt x="17271" y="80645"/>
                </a:lnTo>
                <a:lnTo>
                  <a:pt x="14350" y="77724"/>
                </a:lnTo>
                <a:lnTo>
                  <a:pt x="12953" y="74040"/>
                </a:lnTo>
                <a:lnTo>
                  <a:pt x="12953" y="64770"/>
                </a:lnTo>
                <a:lnTo>
                  <a:pt x="14350" y="60960"/>
                </a:lnTo>
                <a:lnTo>
                  <a:pt x="17271" y="58038"/>
                </a:lnTo>
                <a:lnTo>
                  <a:pt x="20192" y="54990"/>
                </a:lnTo>
                <a:lnTo>
                  <a:pt x="24002" y="53594"/>
                </a:lnTo>
                <a:lnTo>
                  <a:pt x="48140" y="53594"/>
                </a:lnTo>
                <a:lnTo>
                  <a:pt x="46862" y="52450"/>
                </a:lnTo>
                <a:lnTo>
                  <a:pt x="42163" y="48133"/>
                </a:lnTo>
                <a:lnTo>
                  <a:pt x="36067" y="45974"/>
                </a:lnTo>
                <a:close/>
              </a:path>
              <a:path w="572135" h="113664">
                <a:moveTo>
                  <a:pt x="48140" y="53594"/>
                </a:moveTo>
                <a:lnTo>
                  <a:pt x="33781" y="53594"/>
                </a:lnTo>
                <a:lnTo>
                  <a:pt x="37591" y="54990"/>
                </a:lnTo>
                <a:lnTo>
                  <a:pt x="43306" y="60960"/>
                </a:lnTo>
                <a:lnTo>
                  <a:pt x="44830" y="64770"/>
                </a:lnTo>
                <a:lnTo>
                  <a:pt x="44830" y="74040"/>
                </a:lnTo>
                <a:lnTo>
                  <a:pt x="43306" y="77724"/>
                </a:lnTo>
                <a:lnTo>
                  <a:pt x="40512" y="80645"/>
                </a:lnTo>
                <a:lnTo>
                  <a:pt x="37591" y="83438"/>
                </a:lnTo>
                <a:lnTo>
                  <a:pt x="33781" y="84962"/>
                </a:lnTo>
                <a:lnTo>
                  <a:pt x="48237" y="84962"/>
                </a:lnTo>
                <a:lnTo>
                  <a:pt x="51688" y="81787"/>
                </a:lnTo>
                <a:lnTo>
                  <a:pt x="53975" y="76200"/>
                </a:lnTo>
                <a:lnTo>
                  <a:pt x="53975" y="62357"/>
                </a:lnTo>
                <a:lnTo>
                  <a:pt x="51688" y="56769"/>
                </a:lnTo>
                <a:lnTo>
                  <a:pt x="48140" y="53594"/>
                </a:lnTo>
                <a:close/>
              </a:path>
              <a:path w="572135" h="113664">
                <a:moveTo>
                  <a:pt x="57530" y="28828"/>
                </a:moveTo>
                <a:lnTo>
                  <a:pt x="0" y="28828"/>
                </a:lnTo>
                <a:lnTo>
                  <a:pt x="0" y="36575"/>
                </a:lnTo>
                <a:lnTo>
                  <a:pt x="57530" y="36575"/>
                </a:lnTo>
                <a:lnTo>
                  <a:pt x="57530" y="28828"/>
                </a:lnTo>
                <a:close/>
              </a:path>
              <a:path w="572135" h="113664">
                <a:moveTo>
                  <a:pt x="523747" y="13715"/>
                </a:moveTo>
                <a:lnTo>
                  <a:pt x="469391" y="13715"/>
                </a:lnTo>
                <a:lnTo>
                  <a:pt x="469391" y="85216"/>
                </a:lnTo>
                <a:lnTo>
                  <a:pt x="487044" y="85216"/>
                </a:lnTo>
                <a:lnTo>
                  <a:pt x="493902" y="85089"/>
                </a:lnTo>
                <a:lnTo>
                  <a:pt x="508126" y="84582"/>
                </a:lnTo>
                <a:lnTo>
                  <a:pt x="515238" y="84200"/>
                </a:lnTo>
                <a:lnTo>
                  <a:pt x="521969" y="83438"/>
                </a:lnTo>
                <a:lnTo>
                  <a:pt x="528701" y="82803"/>
                </a:lnTo>
                <a:lnTo>
                  <a:pt x="536066" y="81787"/>
                </a:lnTo>
                <a:lnTo>
                  <a:pt x="536066" y="77343"/>
                </a:lnTo>
                <a:lnTo>
                  <a:pt x="478789" y="77343"/>
                </a:lnTo>
                <a:lnTo>
                  <a:pt x="478789" y="21589"/>
                </a:lnTo>
                <a:lnTo>
                  <a:pt x="523747" y="21589"/>
                </a:lnTo>
                <a:lnTo>
                  <a:pt x="523747" y="13715"/>
                </a:lnTo>
                <a:close/>
              </a:path>
              <a:path w="572135" h="113664">
                <a:moveTo>
                  <a:pt x="536066" y="74040"/>
                </a:moveTo>
                <a:lnTo>
                  <a:pt x="478789" y="77343"/>
                </a:lnTo>
                <a:lnTo>
                  <a:pt x="536066" y="77343"/>
                </a:lnTo>
                <a:lnTo>
                  <a:pt x="536066" y="74040"/>
                </a:lnTo>
                <a:close/>
              </a:path>
              <a:path w="572135" h="113664">
                <a:moveTo>
                  <a:pt x="365887" y="10668"/>
                </a:moveTo>
                <a:lnTo>
                  <a:pt x="356362" y="10668"/>
                </a:lnTo>
                <a:lnTo>
                  <a:pt x="356362" y="84074"/>
                </a:lnTo>
                <a:lnTo>
                  <a:pt x="375665" y="84074"/>
                </a:lnTo>
                <a:lnTo>
                  <a:pt x="382650" y="83947"/>
                </a:lnTo>
                <a:lnTo>
                  <a:pt x="395858" y="83438"/>
                </a:lnTo>
                <a:lnTo>
                  <a:pt x="402843" y="82931"/>
                </a:lnTo>
                <a:lnTo>
                  <a:pt x="409955" y="81787"/>
                </a:lnTo>
                <a:lnTo>
                  <a:pt x="417067" y="80772"/>
                </a:lnTo>
                <a:lnTo>
                  <a:pt x="426465" y="79248"/>
                </a:lnTo>
                <a:lnTo>
                  <a:pt x="426465" y="75946"/>
                </a:lnTo>
                <a:lnTo>
                  <a:pt x="365887" y="75946"/>
                </a:lnTo>
                <a:lnTo>
                  <a:pt x="365887" y="10668"/>
                </a:lnTo>
                <a:close/>
              </a:path>
              <a:path w="572135" h="113664">
                <a:moveTo>
                  <a:pt x="426465" y="71374"/>
                </a:moveTo>
                <a:lnTo>
                  <a:pt x="365887" y="75946"/>
                </a:lnTo>
                <a:lnTo>
                  <a:pt x="426465" y="75946"/>
                </a:lnTo>
                <a:lnTo>
                  <a:pt x="426465" y="71374"/>
                </a:lnTo>
                <a:close/>
              </a:path>
              <a:path w="572135" h="113664">
                <a:moveTo>
                  <a:pt x="44195" y="9651"/>
                </a:moveTo>
                <a:lnTo>
                  <a:pt x="13462" y="9651"/>
                </a:lnTo>
                <a:lnTo>
                  <a:pt x="13462" y="17525"/>
                </a:lnTo>
                <a:lnTo>
                  <a:pt x="44195" y="17525"/>
                </a:lnTo>
                <a:lnTo>
                  <a:pt x="44195" y="9651"/>
                </a:lnTo>
                <a:close/>
              </a:path>
              <a:path w="572135" h="113664">
                <a:moveTo>
                  <a:pt x="177164" y="8127"/>
                </a:moveTo>
                <a:lnTo>
                  <a:pt x="121284" y="8127"/>
                </a:lnTo>
                <a:lnTo>
                  <a:pt x="121284" y="55752"/>
                </a:lnTo>
                <a:lnTo>
                  <a:pt x="141985" y="55752"/>
                </a:lnTo>
                <a:lnTo>
                  <a:pt x="148970" y="55625"/>
                </a:lnTo>
                <a:lnTo>
                  <a:pt x="162178" y="55118"/>
                </a:lnTo>
                <a:lnTo>
                  <a:pt x="169037" y="54610"/>
                </a:lnTo>
                <a:lnTo>
                  <a:pt x="181990" y="53339"/>
                </a:lnTo>
                <a:lnTo>
                  <a:pt x="191134" y="52197"/>
                </a:lnTo>
                <a:lnTo>
                  <a:pt x="191134" y="47878"/>
                </a:lnTo>
                <a:lnTo>
                  <a:pt x="130682" y="47878"/>
                </a:lnTo>
                <a:lnTo>
                  <a:pt x="130682" y="16001"/>
                </a:lnTo>
                <a:lnTo>
                  <a:pt x="177164" y="16001"/>
                </a:lnTo>
                <a:lnTo>
                  <a:pt x="177164" y="8127"/>
                </a:lnTo>
                <a:close/>
              </a:path>
              <a:path w="572135" h="113664">
                <a:moveTo>
                  <a:pt x="191134" y="44450"/>
                </a:moveTo>
                <a:lnTo>
                  <a:pt x="130682" y="47878"/>
                </a:lnTo>
                <a:lnTo>
                  <a:pt x="191134" y="47878"/>
                </a:lnTo>
                <a:lnTo>
                  <a:pt x="191134" y="44450"/>
                </a:lnTo>
                <a:close/>
              </a:path>
              <a:path w="572135" h="113664">
                <a:moveTo>
                  <a:pt x="279526" y="37211"/>
                </a:moveTo>
                <a:lnTo>
                  <a:pt x="269747" y="37211"/>
                </a:lnTo>
                <a:lnTo>
                  <a:pt x="269747" y="52197"/>
                </a:lnTo>
                <a:lnTo>
                  <a:pt x="233425" y="52197"/>
                </a:lnTo>
                <a:lnTo>
                  <a:pt x="233425" y="60071"/>
                </a:lnTo>
                <a:lnTo>
                  <a:pt x="263016" y="60071"/>
                </a:lnTo>
                <a:lnTo>
                  <a:pt x="307213" y="58420"/>
                </a:lnTo>
                <a:lnTo>
                  <a:pt x="317753" y="57276"/>
                </a:lnTo>
                <a:lnTo>
                  <a:pt x="317753" y="52070"/>
                </a:lnTo>
                <a:lnTo>
                  <a:pt x="279526" y="52070"/>
                </a:lnTo>
                <a:lnTo>
                  <a:pt x="279526" y="37211"/>
                </a:lnTo>
                <a:close/>
              </a:path>
              <a:path w="572135" h="113664">
                <a:moveTo>
                  <a:pt x="317753" y="49529"/>
                </a:moveTo>
                <a:lnTo>
                  <a:pt x="313308" y="50164"/>
                </a:lnTo>
                <a:lnTo>
                  <a:pt x="307085" y="50800"/>
                </a:lnTo>
                <a:lnTo>
                  <a:pt x="291338" y="51815"/>
                </a:lnTo>
                <a:lnTo>
                  <a:pt x="284860" y="52070"/>
                </a:lnTo>
                <a:lnTo>
                  <a:pt x="317753" y="52070"/>
                </a:lnTo>
                <a:lnTo>
                  <a:pt x="317753" y="49529"/>
                </a:lnTo>
                <a:close/>
              </a:path>
              <a:path w="572135" h="113664">
                <a:moveTo>
                  <a:pt x="306069" y="5079"/>
                </a:moveTo>
                <a:lnTo>
                  <a:pt x="244982" y="5079"/>
                </a:lnTo>
                <a:lnTo>
                  <a:pt x="244982" y="37211"/>
                </a:lnTo>
                <a:lnTo>
                  <a:pt x="307339" y="37211"/>
                </a:lnTo>
                <a:lnTo>
                  <a:pt x="307339" y="29845"/>
                </a:lnTo>
                <a:lnTo>
                  <a:pt x="254507" y="29845"/>
                </a:lnTo>
                <a:lnTo>
                  <a:pt x="254507" y="12446"/>
                </a:lnTo>
                <a:lnTo>
                  <a:pt x="306069" y="12446"/>
                </a:lnTo>
                <a:lnTo>
                  <a:pt x="306069" y="5079"/>
                </a:lnTo>
                <a:close/>
              </a:path>
              <a:path w="572135" h="113664">
                <a:moveTo>
                  <a:pt x="553592" y="0"/>
                </a:moveTo>
                <a:lnTo>
                  <a:pt x="544194" y="0"/>
                </a:lnTo>
                <a:lnTo>
                  <a:pt x="544194" y="111378"/>
                </a:lnTo>
                <a:lnTo>
                  <a:pt x="553592" y="111378"/>
                </a:lnTo>
                <a:lnTo>
                  <a:pt x="553592" y="53466"/>
                </a:lnTo>
                <a:lnTo>
                  <a:pt x="571626" y="53466"/>
                </a:lnTo>
                <a:lnTo>
                  <a:pt x="571626" y="45338"/>
                </a:lnTo>
                <a:lnTo>
                  <a:pt x="553592" y="45338"/>
                </a:lnTo>
                <a:lnTo>
                  <a:pt x="553592" y="0"/>
                </a:lnTo>
                <a:close/>
              </a:path>
              <a:path w="572135" h="113664">
                <a:moveTo>
                  <a:pt x="444118" y="0"/>
                </a:moveTo>
                <a:lnTo>
                  <a:pt x="434593" y="0"/>
                </a:lnTo>
                <a:lnTo>
                  <a:pt x="434593" y="111378"/>
                </a:lnTo>
                <a:lnTo>
                  <a:pt x="444118" y="111378"/>
                </a:lnTo>
                <a:lnTo>
                  <a:pt x="444118" y="0"/>
                </a:lnTo>
                <a:close/>
              </a:path>
              <a:path w="572135" h="113664">
                <a:moveTo>
                  <a:pt x="331850" y="0"/>
                </a:moveTo>
                <a:lnTo>
                  <a:pt x="322325" y="0"/>
                </a:lnTo>
                <a:lnTo>
                  <a:pt x="322325" y="63373"/>
                </a:lnTo>
                <a:lnTo>
                  <a:pt x="331850" y="63373"/>
                </a:lnTo>
                <a:lnTo>
                  <a:pt x="331850" y="0"/>
                </a:lnTo>
                <a:close/>
              </a:path>
              <a:path w="572135" h="113664">
                <a:moveTo>
                  <a:pt x="208533" y="0"/>
                </a:moveTo>
                <a:lnTo>
                  <a:pt x="199262" y="0"/>
                </a:lnTo>
                <a:lnTo>
                  <a:pt x="199262" y="66548"/>
                </a:lnTo>
                <a:lnTo>
                  <a:pt x="208533" y="66548"/>
                </a:lnTo>
                <a:lnTo>
                  <a:pt x="208533" y="34289"/>
                </a:lnTo>
                <a:lnTo>
                  <a:pt x="225425" y="34289"/>
                </a:lnTo>
                <a:lnTo>
                  <a:pt x="225425" y="26288"/>
                </a:lnTo>
                <a:lnTo>
                  <a:pt x="208533" y="26288"/>
                </a:lnTo>
                <a:lnTo>
                  <a:pt x="208533" y="0"/>
                </a:lnTo>
                <a:close/>
              </a:path>
              <a:path w="572135" h="113664">
                <a:moveTo>
                  <a:pt x="100837" y="55625"/>
                </a:moveTo>
                <a:lnTo>
                  <a:pt x="91566" y="55625"/>
                </a:lnTo>
                <a:lnTo>
                  <a:pt x="91566" y="111378"/>
                </a:lnTo>
                <a:lnTo>
                  <a:pt x="100837" y="111378"/>
                </a:lnTo>
                <a:lnTo>
                  <a:pt x="100837" y="55625"/>
                </a:lnTo>
                <a:close/>
              </a:path>
              <a:path w="572135" h="113664">
                <a:moveTo>
                  <a:pt x="75818" y="2539"/>
                </a:moveTo>
                <a:lnTo>
                  <a:pt x="66547" y="2539"/>
                </a:lnTo>
                <a:lnTo>
                  <a:pt x="66547" y="106299"/>
                </a:lnTo>
                <a:lnTo>
                  <a:pt x="75818" y="106299"/>
                </a:lnTo>
                <a:lnTo>
                  <a:pt x="75818" y="55625"/>
                </a:lnTo>
                <a:lnTo>
                  <a:pt x="100837" y="55625"/>
                </a:lnTo>
                <a:lnTo>
                  <a:pt x="100837" y="46989"/>
                </a:lnTo>
                <a:lnTo>
                  <a:pt x="75818" y="46989"/>
                </a:lnTo>
                <a:lnTo>
                  <a:pt x="75818" y="2539"/>
                </a:lnTo>
                <a:close/>
              </a:path>
              <a:path w="572135" h="113664">
                <a:moveTo>
                  <a:pt x="100837" y="0"/>
                </a:moveTo>
                <a:lnTo>
                  <a:pt x="91566" y="0"/>
                </a:lnTo>
                <a:lnTo>
                  <a:pt x="91566" y="46989"/>
                </a:lnTo>
                <a:lnTo>
                  <a:pt x="100837" y="46989"/>
                </a:lnTo>
                <a:lnTo>
                  <a:pt x="10083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171946" y="3254755"/>
            <a:ext cx="264413" cy="12065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57859" y="3475609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58826" y="70357"/>
                </a:moveTo>
                <a:lnTo>
                  <a:pt x="21132" y="80644"/>
                </a:lnTo>
                <a:lnTo>
                  <a:pt x="17589" y="85725"/>
                </a:lnTo>
                <a:lnTo>
                  <a:pt x="17589" y="98298"/>
                </a:lnTo>
                <a:lnTo>
                  <a:pt x="58826" y="113537"/>
                </a:lnTo>
                <a:lnTo>
                  <a:pt x="68229" y="113157"/>
                </a:lnTo>
                <a:lnTo>
                  <a:pt x="76455" y="112013"/>
                </a:lnTo>
                <a:lnTo>
                  <a:pt x="83502" y="110108"/>
                </a:lnTo>
                <a:lnTo>
                  <a:pt x="89369" y="107441"/>
                </a:lnTo>
                <a:lnTo>
                  <a:pt x="92008" y="105917"/>
                </a:lnTo>
                <a:lnTo>
                  <a:pt x="49631" y="105917"/>
                </a:lnTo>
                <a:lnTo>
                  <a:pt x="42151" y="104648"/>
                </a:lnTo>
                <a:lnTo>
                  <a:pt x="36372" y="102235"/>
                </a:lnTo>
                <a:lnTo>
                  <a:pt x="30594" y="99694"/>
                </a:lnTo>
                <a:lnTo>
                  <a:pt x="27698" y="96392"/>
                </a:lnTo>
                <a:lnTo>
                  <a:pt x="27698" y="87756"/>
                </a:lnTo>
                <a:lnTo>
                  <a:pt x="30594" y="84327"/>
                </a:lnTo>
                <a:lnTo>
                  <a:pt x="36372" y="81787"/>
                </a:lnTo>
                <a:lnTo>
                  <a:pt x="42151" y="79375"/>
                </a:lnTo>
                <a:lnTo>
                  <a:pt x="49631" y="78104"/>
                </a:lnTo>
                <a:lnTo>
                  <a:pt x="92008" y="78104"/>
                </a:lnTo>
                <a:lnTo>
                  <a:pt x="89369" y="76580"/>
                </a:lnTo>
                <a:lnTo>
                  <a:pt x="83502" y="73840"/>
                </a:lnTo>
                <a:lnTo>
                  <a:pt x="76455" y="71897"/>
                </a:lnTo>
                <a:lnTo>
                  <a:pt x="68229" y="70740"/>
                </a:lnTo>
                <a:lnTo>
                  <a:pt x="58826" y="70357"/>
                </a:lnTo>
                <a:close/>
              </a:path>
              <a:path w="334644" h="113664">
                <a:moveTo>
                  <a:pt x="92008" y="78104"/>
                </a:moveTo>
                <a:lnTo>
                  <a:pt x="67843" y="78104"/>
                </a:lnTo>
                <a:lnTo>
                  <a:pt x="75260" y="79375"/>
                </a:lnTo>
                <a:lnTo>
                  <a:pt x="81089" y="81787"/>
                </a:lnTo>
                <a:lnTo>
                  <a:pt x="86906" y="84327"/>
                </a:lnTo>
                <a:lnTo>
                  <a:pt x="89814" y="87756"/>
                </a:lnTo>
                <a:lnTo>
                  <a:pt x="89814" y="96392"/>
                </a:lnTo>
                <a:lnTo>
                  <a:pt x="86906" y="99694"/>
                </a:lnTo>
                <a:lnTo>
                  <a:pt x="81089" y="102235"/>
                </a:lnTo>
                <a:lnTo>
                  <a:pt x="75260" y="104648"/>
                </a:lnTo>
                <a:lnTo>
                  <a:pt x="67843" y="105917"/>
                </a:lnTo>
                <a:lnTo>
                  <a:pt x="92008" y="105917"/>
                </a:lnTo>
                <a:lnTo>
                  <a:pt x="96405" y="103377"/>
                </a:lnTo>
                <a:lnTo>
                  <a:pt x="99936" y="98298"/>
                </a:lnTo>
                <a:lnTo>
                  <a:pt x="99936" y="85725"/>
                </a:lnTo>
                <a:lnTo>
                  <a:pt x="96405" y="80644"/>
                </a:lnTo>
                <a:lnTo>
                  <a:pt x="92008" y="78104"/>
                </a:lnTo>
                <a:close/>
              </a:path>
              <a:path w="334644" h="113664">
                <a:moveTo>
                  <a:pt x="263398" y="74167"/>
                </a:moveTo>
                <a:lnTo>
                  <a:pt x="253911" y="74167"/>
                </a:lnTo>
                <a:lnTo>
                  <a:pt x="253911" y="108838"/>
                </a:lnTo>
                <a:lnTo>
                  <a:pt x="334619" y="108838"/>
                </a:lnTo>
                <a:lnTo>
                  <a:pt x="334619" y="101091"/>
                </a:lnTo>
                <a:lnTo>
                  <a:pt x="263398" y="101091"/>
                </a:lnTo>
                <a:lnTo>
                  <a:pt x="263398" y="74167"/>
                </a:lnTo>
                <a:close/>
              </a:path>
              <a:path w="334644" h="113664">
                <a:moveTo>
                  <a:pt x="331698" y="0"/>
                </a:moveTo>
                <a:lnTo>
                  <a:pt x="322300" y="0"/>
                </a:lnTo>
                <a:lnTo>
                  <a:pt x="322300" y="80899"/>
                </a:lnTo>
                <a:lnTo>
                  <a:pt x="331698" y="80899"/>
                </a:lnTo>
                <a:lnTo>
                  <a:pt x="331698" y="0"/>
                </a:lnTo>
                <a:close/>
              </a:path>
              <a:path w="334644" h="113664">
                <a:moveTo>
                  <a:pt x="275043" y="3937"/>
                </a:moveTo>
                <a:lnTo>
                  <a:pt x="257238" y="3937"/>
                </a:lnTo>
                <a:lnTo>
                  <a:pt x="249923" y="6730"/>
                </a:lnTo>
                <a:lnTo>
                  <a:pt x="244233" y="12318"/>
                </a:lnTo>
                <a:lnTo>
                  <a:pt x="238544" y="17779"/>
                </a:lnTo>
                <a:lnTo>
                  <a:pt x="235699" y="24383"/>
                </a:lnTo>
                <a:lnTo>
                  <a:pt x="235699" y="40004"/>
                </a:lnTo>
                <a:lnTo>
                  <a:pt x="238544" y="46608"/>
                </a:lnTo>
                <a:lnTo>
                  <a:pt x="244233" y="52069"/>
                </a:lnTo>
                <a:lnTo>
                  <a:pt x="249923" y="57657"/>
                </a:lnTo>
                <a:lnTo>
                  <a:pt x="257238" y="60451"/>
                </a:lnTo>
                <a:lnTo>
                  <a:pt x="275043" y="60451"/>
                </a:lnTo>
                <a:lnTo>
                  <a:pt x="282333" y="57657"/>
                </a:lnTo>
                <a:lnTo>
                  <a:pt x="288194" y="51942"/>
                </a:lnTo>
                <a:lnTo>
                  <a:pt x="259689" y="51942"/>
                </a:lnTo>
                <a:lnTo>
                  <a:pt x="254647" y="50037"/>
                </a:lnTo>
                <a:lnTo>
                  <a:pt x="251066" y="46100"/>
                </a:lnTo>
                <a:lnTo>
                  <a:pt x="247484" y="42290"/>
                </a:lnTo>
                <a:lnTo>
                  <a:pt x="245694" y="37718"/>
                </a:lnTo>
                <a:lnTo>
                  <a:pt x="245694" y="26669"/>
                </a:lnTo>
                <a:lnTo>
                  <a:pt x="247484" y="21970"/>
                </a:lnTo>
                <a:lnTo>
                  <a:pt x="251066" y="18161"/>
                </a:lnTo>
                <a:lnTo>
                  <a:pt x="254647" y="14224"/>
                </a:lnTo>
                <a:lnTo>
                  <a:pt x="259689" y="12318"/>
                </a:lnTo>
                <a:lnTo>
                  <a:pt x="288061" y="12318"/>
                </a:lnTo>
                <a:lnTo>
                  <a:pt x="282333" y="6730"/>
                </a:lnTo>
                <a:lnTo>
                  <a:pt x="275043" y="3937"/>
                </a:lnTo>
                <a:close/>
              </a:path>
              <a:path w="334644" h="113664">
                <a:moveTo>
                  <a:pt x="288061" y="12318"/>
                </a:moveTo>
                <a:lnTo>
                  <a:pt x="272846" y="12318"/>
                </a:lnTo>
                <a:lnTo>
                  <a:pt x="277926" y="14224"/>
                </a:lnTo>
                <a:lnTo>
                  <a:pt x="281419" y="18161"/>
                </a:lnTo>
                <a:lnTo>
                  <a:pt x="284924" y="21970"/>
                </a:lnTo>
                <a:lnTo>
                  <a:pt x="286677" y="26669"/>
                </a:lnTo>
                <a:lnTo>
                  <a:pt x="286677" y="37718"/>
                </a:lnTo>
                <a:lnTo>
                  <a:pt x="284924" y="42290"/>
                </a:lnTo>
                <a:lnTo>
                  <a:pt x="281419" y="46100"/>
                </a:lnTo>
                <a:lnTo>
                  <a:pt x="277926" y="50037"/>
                </a:lnTo>
                <a:lnTo>
                  <a:pt x="272846" y="51942"/>
                </a:lnTo>
                <a:lnTo>
                  <a:pt x="288194" y="51942"/>
                </a:lnTo>
                <a:lnTo>
                  <a:pt x="293801" y="46608"/>
                </a:lnTo>
                <a:lnTo>
                  <a:pt x="296672" y="40004"/>
                </a:lnTo>
                <a:lnTo>
                  <a:pt x="296672" y="24383"/>
                </a:lnTo>
                <a:lnTo>
                  <a:pt x="293801" y="17779"/>
                </a:lnTo>
                <a:lnTo>
                  <a:pt x="288061" y="12318"/>
                </a:lnTo>
                <a:close/>
              </a:path>
              <a:path w="334644" h="113664">
                <a:moveTo>
                  <a:pt x="151409" y="10794"/>
                </a:moveTo>
                <a:lnTo>
                  <a:pt x="136575" y="10794"/>
                </a:lnTo>
                <a:lnTo>
                  <a:pt x="130505" y="14350"/>
                </a:lnTo>
                <a:lnTo>
                  <a:pt x="118478" y="51307"/>
                </a:lnTo>
                <a:lnTo>
                  <a:pt x="118930" y="60162"/>
                </a:lnTo>
                <a:lnTo>
                  <a:pt x="136575" y="91693"/>
                </a:lnTo>
                <a:lnTo>
                  <a:pt x="151409" y="91693"/>
                </a:lnTo>
                <a:lnTo>
                  <a:pt x="157530" y="88011"/>
                </a:lnTo>
                <a:lnTo>
                  <a:pt x="160680" y="83185"/>
                </a:lnTo>
                <a:lnTo>
                  <a:pt x="138976" y="83185"/>
                </a:lnTo>
                <a:lnTo>
                  <a:pt x="135051" y="80137"/>
                </a:lnTo>
                <a:lnTo>
                  <a:pt x="132213" y="73913"/>
                </a:lnTo>
                <a:lnTo>
                  <a:pt x="129489" y="67817"/>
                </a:lnTo>
                <a:lnTo>
                  <a:pt x="128092" y="60325"/>
                </a:lnTo>
                <a:lnTo>
                  <a:pt x="128092" y="42163"/>
                </a:lnTo>
                <a:lnTo>
                  <a:pt x="129489" y="34543"/>
                </a:lnTo>
                <a:lnTo>
                  <a:pt x="132270" y="28448"/>
                </a:lnTo>
                <a:lnTo>
                  <a:pt x="135051" y="22225"/>
                </a:lnTo>
                <a:lnTo>
                  <a:pt x="138976" y="19176"/>
                </a:lnTo>
                <a:lnTo>
                  <a:pt x="160680" y="19176"/>
                </a:lnTo>
                <a:lnTo>
                  <a:pt x="157530" y="14350"/>
                </a:lnTo>
                <a:lnTo>
                  <a:pt x="151409" y="10794"/>
                </a:lnTo>
                <a:close/>
              </a:path>
              <a:path w="334644" h="113664">
                <a:moveTo>
                  <a:pt x="160680" y="19176"/>
                </a:moveTo>
                <a:lnTo>
                  <a:pt x="148920" y="19176"/>
                </a:lnTo>
                <a:lnTo>
                  <a:pt x="152768" y="22225"/>
                </a:lnTo>
                <a:lnTo>
                  <a:pt x="155549" y="28448"/>
                </a:lnTo>
                <a:lnTo>
                  <a:pt x="158330" y="34543"/>
                </a:lnTo>
                <a:lnTo>
                  <a:pt x="159715" y="42163"/>
                </a:lnTo>
                <a:lnTo>
                  <a:pt x="159692" y="60325"/>
                </a:lnTo>
                <a:lnTo>
                  <a:pt x="158330" y="67817"/>
                </a:lnTo>
                <a:lnTo>
                  <a:pt x="155492" y="74040"/>
                </a:lnTo>
                <a:lnTo>
                  <a:pt x="152768" y="80137"/>
                </a:lnTo>
                <a:lnTo>
                  <a:pt x="148920" y="83185"/>
                </a:lnTo>
                <a:lnTo>
                  <a:pt x="160680" y="83185"/>
                </a:lnTo>
                <a:lnTo>
                  <a:pt x="169329" y="51307"/>
                </a:lnTo>
                <a:lnTo>
                  <a:pt x="168886" y="42378"/>
                </a:lnTo>
                <a:lnTo>
                  <a:pt x="167559" y="34448"/>
                </a:lnTo>
                <a:lnTo>
                  <a:pt x="165348" y="27519"/>
                </a:lnTo>
                <a:lnTo>
                  <a:pt x="162255" y="21589"/>
                </a:lnTo>
                <a:lnTo>
                  <a:pt x="160680" y="19176"/>
                </a:lnTo>
                <a:close/>
              </a:path>
              <a:path w="334644" h="113664">
                <a:moveTo>
                  <a:pt x="42252" y="15366"/>
                </a:moveTo>
                <a:lnTo>
                  <a:pt x="32384" y="15366"/>
                </a:lnTo>
                <a:lnTo>
                  <a:pt x="32384" y="18287"/>
                </a:lnTo>
                <a:lnTo>
                  <a:pt x="32219" y="23113"/>
                </a:lnTo>
                <a:lnTo>
                  <a:pt x="22517" y="41401"/>
                </a:lnTo>
                <a:lnTo>
                  <a:pt x="18973" y="45085"/>
                </a:lnTo>
                <a:lnTo>
                  <a:pt x="15100" y="48260"/>
                </a:lnTo>
                <a:lnTo>
                  <a:pt x="10883" y="50673"/>
                </a:lnTo>
                <a:lnTo>
                  <a:pt x="6667" y="53212"/>
                </a:lnTo>
                <a:lnTo>
                  <a:pt x="3035" y="55117"/>
                </a:lnTo>
                <a:lnTo>
                  <a:pt x="0" y="56514"/>
                </a:lnTo>
                <a:lnTo>
                  <a:pt x="6578" y="62991"/>
                </a:lnTo>
                <a:lnTo>
                  <a:pt x="32639" y="42925"/>
                </a:lnTo>
                <a:lnTo>
                  <a:pt x="34658" y="40386"/>
                </a:lnTo>
                <a:lnTo>
                  <a:pt x="36220" y="37718"/>
                </a:lnTo>
                <a:lnTo>
                  <a:pt x="37312" y="35178"/>
                </a:lnTo>
                <a:lnTo>
                  <a:pt x="47394" y="35178"/>
                </a:lnTo>
                <a:lnTo>
                  <a:pt x="47040" y="34670"/>
                </a:lnTo>
                <a:lnTo>
                  <a:pt x="45224" y="30861"/>
                </a:lnTo>
                <a:lnTo>
                  <a:pt x="43408" y="27177"/>
                </a:lnTo>
                <a:lnTo>
                  <a:pt x="42418" y="22860"/>
                </a:lnTo>
                <a:lnTo>
                  <a:pt x="42257" y="18287"/>
                </a:lnTo>
                <a:lnTo>
                  <a:pt x="42252" y="15366"/>
                </a:lnTo>
                <a:close/>
              </a:path>
              <a:path w="334644" h="113664">
                <a:moveTo>
                  <a:pt x="47394" y="35178"/>
                </a:moveTo>
                <a:lnTo>
                  <a:pt x="37312" y="35178"/>
                </a:lnTo>
                <a:lnTo>
                  <a:pt x="38671" y="37845"/>
                </a:lnTo>
                <a:lnTo>
                  <a:pt x="59639" y="56641"/>
                </a:lnTo>
                <a:lnTo>
                  <a:pt x="63474" y="58419"/>
                </a:lnTo>
                <a:lnTo>
                  <a:pt x="66154" y="59562"/>
                </a:lnTo>
                <a:lnTo>
                  <a:pt x="67678" y="60070"/>
                </a:lnTo>
                <a:lnTo>
                  <a:pt x="73240" y="52958"/>
                </a:lnTo>
                <a:lnTo>
                  <a:pt x="71132" y="52196"/>
                </a:lnTo>
                <a:lnTo>
                  <a:pt x="67906" y="50926"/>
                </a:lnTo>
                <a:lnTo>
                  <a:pt x="59220" y="46608"/>
                </a:lnTo>
                <a:lnTo>
                  <a:pt x="55410" y="43941"/>
                </a:lnTo>
                <a:lnTo>
                  <a:pt x="52120" y="40766"/>
                </a:lnTo>
                <a:lnTo>
                  <a:pt x="49339" y="37973"/>
                </a:lnTo>
                <a:lnTo>
                  <a:pt x="47394" y="35178"/>
                </a:lnTo>
                <a:close/>
              </a:path>
              <a:path w="334644" h="113664">
                <a:moveTo>
                  <a:pt x="67551" y="7619"/>
                </a:moveTo>
                <a:lnTo>
                  <a:pt x="7340" y="7619"/>
                </a:lnTo>
                <a:lnTo>
                  <a:pt x="7340" y="15366"/>
                </a:lnTo>
                <a:lnTo>
                  <a:pt x="67551" y="15366"/>
                </a:lnTo>
                <a:lnTo>
                  <a:pt x="67551" y="7619"/>
                </a:lnTo>
                <a:close/>
              </a:path>
              <a:path w="334644" h="113664">
                <a:moveTo>
                  <a:pt x="215760" y="53466"/>
                </a:moveTo>
                <a:lnTo>
                  <a:pt x="206527" y="53466"/>
                </a:lnTo>
                <a:lnTo>
                  <a:pt x="206527" y="111378"/>
                </a:lnTo>
                <a:lnTo>
                  <a:pt x="215760" y="111378"/>
                </a:lnTo>
                <a:lnTo>
                  <a:pt x="215760" y="53466"/>
                </a:lnTo>
                <a:close/>
              </a:path>
              <a:path w="334644" h="113664">
                <a:moveTo>
                  <a:pt x="190715" y="2539"/>
                </a:moveTo>
                <a:lnTo>
                  <a:pt x="181470" y="2539"/>
                </a:lnTo>
                <a:lnTo>
                  <a:pt x="181470" y="106299"/>
                </a:lnTo>
                <a:lnTo>
                  <a:pt x="190715" y="106299"/>
                </a:lnTo>
                <a:lnTo>
                  <a:pt x="190715" y="53466"/>
                </a:lnTo>
                <a:lnTo>
                  <a:pt x="215760" y="53466"/>
                </a:lnTo>
                <a:lnTo>
                  <a:pt x="215760" y="44957"/>
                </a:lnTo>
                <a:lnTo>
                  <a:pt x="190715" y="44957"/>
                </a:lnTo>
                <a:lnTo>
                  <a:pt x="190715" y="2539"/>
                </a:lnTo>
                <a:close/>
              </a:path>
              <a:path w="334644" h="113664">
                <a:moveTo>
                  <a:pt x="215760" y="0"/>
                </a:moveTo>
                <a:lnTo>
                  <a:pt x="206527" y="0"/>
                </a:lnTo>
                <a:lnTo>
                  <a:pt x="206527" y="44957"/>
                </a:lnTo>
                <a:lnTo>
                  <a:pt x="215760" y="44957"/>
                </a:lnTo>
                <a:lnTo>
                  <a:pt x="215760" y="0"/>
                </a:lnTo>
                <a:close/>
              </a:path>
              <a:path w="334644" h="113664">
                <a:moveTo>
                  <a:pt x="96393" y="0"/>
                </a:moveTo>
                <a:lnTo>
                  <a:pt x="87033" y="0"/>
                </a:lnTo>
                <a:lnTo>
                  <a:pt x="87033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334" y="35051"/>
                </a:lnTo>
                <a:lnTo>
                  <a:pt x="113334" y="27050"/>
                </a:lnTo>
                <a:lnTo>
                  <a:pt x="96393" y="27050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58011" y="3471164"/>
            <a:ext cx="281177" cy="12065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06437" y="2050567"/>
            <a:ext cx="187756" cy="1968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32256" y="2086482"/>
            <a:ext cx="764717" cy="14249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06437" y="3830358"/>
            <a:ext cx="187655" cy="19795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32192" y="3866134"/>
            <a:ext cx="827265" cy="14249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34642" y="3860800"/>
            <a:ext cx="553212" cy="14757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7958" y="423392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61021" y="4200271"/>
            <a:ext cx="572135" cy="113664"/>
          </a:xfrm>
          <a:custGeom>
            <a:avLst/>
            <a:gdLst/>
            <a:ahLst/>
            <a:cxnLst/>
            <a:rect l="l" t="t" r="r" b="b"/>
            <a:pathLst>
              <a:path w="572135" h="113664">
                <a:moveTo>
                  <a:pt x="287312" y="70357"/>
                </a:moveTo>
                <a:lnTo>
                  <a:pt x="249618" y="80517"/>
                </a:lnTo>
                <a:lnTo>
                  <a:pt x="246075" y="85725"/>
                </a:lnTo>
                <a:lnTo>
                  <a:pt x="246075" y="98170"/>
                </a:lnTo>
                <a:lnTo>
                  <a:pt x="287312" y="113537"/>
                </a:lnTo>
                <a:lnTo>
                  <a:pt x="296706" y="113157"/>
                </a:lnTo>
                <a:lnTo>
                  <a:pt x="304919" y="112013"/>
                </a:lnTo>
                <a:lnTo>
                  <a:pt x="311966" y="110108"/>
                </a:lnTo>
                <a:lnTo>
                  <a:pt x="317868" y="107441"/>
                </a:lnTo>
                <a:lnTo>
                  <a:pt x="320487" y="105917"/>
                </a:lnTo>
                <a:lnTo>
                  <a:pt x="278117" y="105917"/>
                </a:lnTo>
                <a:lnTo>
                  <a:pt x="270636" y="104648"/>
                </a:lnTo>
                <a:lnTo>
                  <a:pt x="264858" y="102107"/>
                </a:lnTo>
                <a:lnTo>
                  <a:pt x="259079" y="99694"/>
                </a:lnTo>
                <a:lnTo>
                  <a:pt x="256184" y="96265"/>
                </a:lnTo>
                <a:lnTo>
                  <a:pt x="256184" y="87756"/>
                </a:lnTo>
                <a:lnTo>
                  <a:pt x="259079" y="84327"/>
                </a:lnTo>
                <a:lnTo>
                  <a:pt x="270636" y="79248"/>
                </a:lnTo>
                <a:lnTo>
                  <a:pt x="278117" y="78104"/>
                </a:lnTo>
                <a:lnTo>
                  <a:pt x="320705" y="78104"/>
                </a:lnTo>
                <a:lnTo>
                  <a:pt x="317868" y="76453"/>
                </a:lnTo>
                <a:lnTo>
                  <a:pt x="311966" y="73787"/>
                </a:lnTo>
                <a:lnTo>
                  <a:pt x="304919" y="71882"/>
                </a:lnTo>
                <a:lnTo>
                  <a:pt x="296706" y="70738"/>
                </a:lnTo>
                <a:lnTo>
                  <a:pt x="287312" y="70357"/>
                </a:lnTo>
                <a:close/>
              </a:path>
              <a:path w="572135" h="113664">
                <a:moveTo>
                  <a:pt x="320705" y="78104"/>
                </a:moveTo>
                <a:lnTo>
                  <a:pt x="296329" y="78104"/>
                </a:lnTo>
                <a:lnTo>
                  <a:pt x="303745" y="79248"/>
                </a:lnTo>
                <a:lnTo>
                  <a:pt x="309613" y="81787"/>
                </a:lnTo>
                <a:lnTo>
                  <a:pt x="315328" y="84327"/>
                </a:lnTo>
                <a:lnTo>
                  <a:pt x="318249" y="87756"/>
                </a:lnTo>
                <a:lnTo>
                  <a:pt x="318249" y="96265"/>
                </a:lnTo>
                <a:lnTo>
                  <a:pt x="315328" y="99694"/>
                </a:lnTo>
                <a:lnTo>
                  <a:pt x="309613" y="102107"/>
                </a:lnTo>
                <a:lnTo>
                  <a:pt x="303745" y="104648"/>
                </a:lnTo>
                <a:lnTo>
                  <a:pt x="296329" y="105917"/>
                </a:lnTo>
                <a:lnTo>
                  <a:pt x="320487" y="105917"/>
                </a:lnTo>
                <a:lnTo>
                  <a:pt x="324853" y="103377"/>
                </a:lnTo>
                <a:lnTo>
                  <a:pt x="328409" y="98170"/>
                </a:lnTo>
                <a:lnTo>
                  <a:pt x="328409" y="85725"/>
                </a:lnTo>
                <a:lnTo>
                  <a:pt x="324853" y="80517"/>
                </a:lnTo>
                <a:lnTo>
                  <a:pt x="320705" y="78104"/>
                </a:lnTo>
                <a:close/>
              </a:path>
              <a:path w="572135" h="113664">
                <a:moveTo>
                  <a:pt x="27330" y="73532"/>
                </a:moveTo>
                <a:lnTo>
                  <a:pt x="17843" y="73532"/>
                </a:lnTo>
                <a:lnTo>
                  <a:pt x="17843" y="108838"/>
                </a:lnTo>
                <a:lnTo>
                  <a:pt x="98285" y="108838"/>
                </a:lnTo>
                <a:lnTo>
                  <a:pt x="98285" y="101091"/>
                </a:lnTo>
                <a:lnTo>
                  <a:pt x="27330" y="101091"/>
                </a:lnTo>
                <a:lnTo>
                  <a:pt x="27330" y="73532"/>
                </a:lnTo>
                <a:close/>
              </a:path>
              <a:path w="572135" h="113664">
                <a:moveTo>
                  <a:pt x="95503" y="35687"/>
                </a:moveTo>
                <a:lnTo>
                  <a:pt x="86144" y="35687"/>
                </a:lnTo>
                <a:lnTo>
                  <a:pt x="86144" y="80899"/>
                </a:lnTo>
                <a:lnTo>
                  <a:pt x="95503" y="80899"/>
                </a:lnTo>
                <a:lnTo>
                  <a:pt x="95503" y="35687"/>
                </a:lnTo>
                <a:close/>
              </a:path>
              <a:path w="572135" h="113664">
                <a:moveTo>
                  <a:pt x="38366" y="3937"/>
                </a:moveTo>
                <a:lnTo>
                  <a:pt x="21501" y="3937"/>
                </a:lnTo>
                <a:lnTo>
                  <a:pt x="14236" y="6730"/>
                </a:lnTo>
                <a:lnTo>
                  <a:pt x="8547" y="12191"/>
                </a:lnTo>
                <a:lnTo>
                  <a:pt x="2844" y="17779"/>
                </a:lnTo>
                <a:lnTo>
                  <a:pt x="0" y="24383"/>
                </a:lnTo>
                <a:lnTo>
                  <a:pt x="0" y="39877"/>
                </a:lnTo>
                <a:lnTo>
                  <a:pt x="2844" y="46608"/>
                </a:lnTo>
                <a:lnTo>
                  <a:pt x="14236" y="57530"/>
                </a:lnTo>
                <a:lnTo>
                  <a:pt x="21501" y="60325"/>
                </a:lnTo>
                <a:lnTo>
                  <a:pt x="38620" y="60325"/>
                </a:lnTo>
                <a:lnTo>
                  <a:pt x="45516" y="57912"/>
                </a:lnTo>
                <a:lnTo>
                  <a:pt x="51041" y="53212"/>
                </a:lnTo>
                <a:lnTo>
                  <a:pt x="52640" y="51815"/>
                </a:lnTo>
                <a:lnTo>
                  <a:pt x="23863" y="51815"/>
                </a:lnTo>
                <a:lnTo>
                  <a:pt x="18846" y="49911"/>
                </a:lnTo>
                <a:lnTo>
                  <a:pt x="11760" y="42290"/>
                </a:lnTo>
                <a:lnTo>
                  <a:pt x="9994" y="37591"/>
                </a:lnTo>
                <a:lnTo>
                  <a:pt x="9994" y="26669"/>
                </a:lnTo>
                <a:lnTo>
                  <a:pt x="11760" y="21970"/>
                </a:lnTo>
                <a:lnTo>
                  <a:pt x="15303" y="18161"/>
                </a:lnTo>
                <a:lnTo>
                  <a:pt x="18846" y="14224"/>
                </a:lnTo>
                <a:lnTo>
                  <a:pt x="23863" y="12318"/>
                </a:lnTo>
                <a:lnTo>
                  <a:pt x="52501" y="12318"/>
                </a:lnTo>
                <a:lnTo>
                  <a:pt x="45135" y="6223"/>
                </a:lnTo>
                <a:lnTo>
                  <a:pt x="38366" y="3937"/>
                </a:lnTo>
                <a:close/>
              </a:path>
              <a:path w="572135" h="113664">
                <a:moveTo>
                  <a:pt x="52501" y="12318"/>
                </a:moveTo>
                <a:lnTo>
                  <a:pt x="37020" y="12318"/>
                </a:lnTo>
                <a:lnTo>
                  <a:pt x="42125" y="14224"/>
                </a:lnTo>
                <a:lnTo>
                  <a:pt x="45669" y="18161"/>
                </a:lnTo>
                <a:lnTo>
                  <a:pt x="49212" y="21970"/>
                </a:lnTo>
                <a:lnTo>
                  <a:pt x="50977" y="26669"/>
                </a:lnTo>
                <a:lnTo>
                  <a:pt x="50977" y="37591"/>
                </a:lnTo>
                <a:lnTo>
                  <a:pt x="49212" y="42290"/>
                </a:lnTo>
                <a:lnTo>
                  <a:pt x="42125" y="49911"/>
                </a:lnTo>
                <a:lnTo>
                  <a:pt x="37020" y="51815"/>
                </a:lnTo>
                <a:lnTo>
                  <a:pt x="52640" y="51815"/>
                </a:lnTo>
                <a:lnTo>
                  <a:pt x="56565" y="48387"/>
                </a:lnTo>
                <a:lnTo>
                  <a:pt x="59753" y="42544"/>
                </a:lnTo>
                <a:lnTo>
                  <a:pt x="60591" y="35687"/>
                </a:lnTo>
                <a:lnTo>
                  <a:pt x="95503" y="35687"/>
                </a:lnTo>
                <a:lnTo>
                  <a:pt x="95503" y="27686"/>
                </a:lnTo>
                <a:lnTo>
                  <a:pt x="60464" y="27686"/>
                </a:lnTo>
                <a:lnTo>
                  <a:pt x="59448" y="20954"/>
                </a:lnTo>
                <a:lnTo>
                  <a:pt x="56184" y="15366"/>
                </a:lnTo>
                <a:lnTo>
                  <a:pt x="52501" y="12318"/>
                </a:lnTo>
                <a:close/>
              </a:path>
              <a:path w="572135" h="113664">
                <a:moveTo>
                  <a:pt x="95503" y="0"/>
                </a:moveTo>
                <a:lnTo>
                  <a:pt x="86144" y="0"/>
                </a:lnTo>
                <a:lnTo>
                  <a:pt x="86144" y="27686"/>
                </a:lnTo>
                <a:lnTo>
                  <a:pt x="95503" y="27686"/>
                </a:lnTo>
                <a:lnTo>
                  <a:pt x="95503" y="0"/>
                </a:lnTo>
                <a:close/>
              </a:path>
              <a:path w="572135" h="113664">
                <a:moveTo>
                  <a:pt x="379844" y="10794"/>
                </a:moveTo>
                <a:lnTo>
                  <a:pt x="365112" y="10794"/>
                </a:lnTo>
                <a:lnTo>
                  <a:pt x="359016" y="14350"/>
                </a:lnTo>
                <a:lnTo>
                  <a:pt x="346951" y="51307"/>
                </a:lnTo>
                <a:lnTo>
                  <a:pt x="347413" y="60198"/>
                </a:lnTo>
                <a:lnTo>
                  <a:pt x="365112" y="91566"/>
                </a:lnTo>
                <a:lnTo>
                  <a:pt x="379844" y="91566"/>
                </a:lnTo>
                <a:lnTo>
                  <a:pt x="386067" y="88011"/>
                </a:lnTo>
                <a:lnTo>
                  <a:pt x="389199" y="83184"/>
                </a:lnTo>
                <a:lnTo>
                  <a:pt x="367398" y="83184"/>
                </a:lnTo>
                <a:lnTo>
                  <a:pt x="363588" y="80009"/>
                </a:lnTo>
                <a:lnTo>
                  <a:pt x="358080" y="67992"/>
                </a:lnTo>
                <a:lnTo>
                  <a:pt x="357977" y="67690"/>
                </a:lnTo>
                <a:lnTo>
                  <a:pt x="356603" y="60198"/>
                </a:lnTo>
                <a:lnTo>
                  <a:pt x="356603" y="42037"/>
                </a:lnTo>
                <a:lnTo>
                  <a:pt x="358000" y="34543"/>
                </a:lnTo>
                <a:lnTo>
                  <a:pt x="360794" y="28320"/>
                </a:lnTo>
                <a:lnTo>
                  <a:pt x="363588" y="22225"/>
                </a:lnTo>
                <a:lnTo>
                  <a:pt x="367398" y="19176"/>
                </a:lnTo>
                <a:lnTo>
                  <a:pt x="389199" y="19176"/>
                </a:lnTo>
                <a:lnTo>
                  <a:pt x="386067" y="14350"/>
                </a:lnTo>
                <a:lnTo>
                  <a:pt x="379844" y="10794"/>
                </a:lnTo>
                <a:close/>
              </a:path>
              <a:path w="572135" h="113664">
                <a:moveTo>
                  <a:pt x="389199" y="19176"/>
                </a:moveTo>
                <a:lnTo>
                  <a:pt x="377431" y="19176"/>
                </a:lnTo>
                <a:lnTo>
                  <a:pt x="381241" y="22225"/>
                </a:lnTo>
                <a:lnTo>
                  <a:pt x="384035" y="28320"/>
                </a:lnTo>
                <a:lnTo>
                  <a:pt x="386829" y="34543"/>
                </a:lnTo>
                <a:lnTo>
                  <a:pt x="388226" y="42037"/>
                </a:lnTo>
                <a:lnTo>
                  <a:pt x="388226" y="60198"/>
                </a:lnTo>
                <a:lnTo>
                  <a:pt x="386829" y="67690"/>
                </a:lnTo>
                <a:lnTo>
                  <a:pt x="384035" y="73913"/>
                </a:lnTo>
                <a:lnTo>
                  <a:pt x="381241" y="80009"/>
                </a:lnTo>
                <a:lnTo>
                  <a:pt x="377431" y="83184"/>
                </a:lnTo>
                <a:lnTo>
                  <a:pt x="389199" y="83184"/>
                </a:lnTo>
                <a:lnTo>
                  <a:pt x="397878" y="51307"/>
                </a:lnTo>
                <a:lnTo>
                  <a:pt x="397427" y="42378"/>
                </a:lnTo>
                <a:lnTo>
                  <a:pt x="396084" y="34448"/>
                </a:lnTo>
                <a:lnTo>
                  <a:pt x="393859" y="27519"/>
                </a:lnTo>
                <a:lnTo>
                  <a:pt x="390766" y="21589"/>
                </a:lnTo>
                <a:lnTo>
                  <a:pt x="389199" y="19176"/>
                </a:lnTo>
                <a:close/>
              </a:path>
              <a:path w="572135" h="113664">
                <a:moveTo>
                  <a:pt x="210565" y="52577"/>
                </a:moveTo>
                <a:lnTo>
                  <a:pt x="201079" y="52577"/>
                </a:lnTo>
                <a:lnTo>
                  <a:pt x="201079" y="111378"/>
                </a:lnTo>
                <a:lnTo>
                  <a:pt x="210565" y="111378"/>
                </a:lnTo>
                <a:lnTo>
                  <a:pt x="210565" y="52577"/>
                </a:lnTo>
                <a:close/>
              </a:path>
              <a:path w="572135" h="113664">
                <a:moveTo>
                  <a:pt x="154190" y="8762"/>
                </a:moveTo>
                <a:lnTo>
                  <a:pt x="137248" y="8762"/>
                </a:lnTo>
                <a:lnTo>
                  <a:pt x="130251" y="12445"/>
                </a:lnTo>
                <a:lnTo>
                  <a:pt x="116966" y="49656"/>
                </a:lnTo>
                <a:lnTo>
                  <a:pt x="117464" y="58423"/>
                </a:lnTo>
                <a:lnTo>
                  <a:pt x="137248" y="90424"/>
                </a:lnTo>
                <a:lnTo>
                  <a:pt x="154444" y="90424"/>
                </a:lnTo>
                <a:lnTo>
                  <a:pt x="161302" y="86994"/>
                </a:lnTo>
                <a:lnTo>
                  <a:pt x="165044" y="82041"/>
                </a:lnTo>
                <a:lnTo>
                  <a:pt x="139814" y="82041"/>
                </a:lnTo>
                <a:lnTo>
                  <a:pt x="134988" y="78739"/>
                </a:lnTo>
                <a:lnTo>
                  <a:pt x="128155" y="66039"/>
                </a:lnTo>
                <a:lnTo>
                  <a:pt x="126454" y="58423"/>
                </a:lnTo>
                <a:lnTo>
                  <a:pt x="126453" y="40766"/>
                </a:lnTo>
                <a:lnTo>
                  <a:pt x="128155" y="33146"/>
                </a:lnTo>
                <a:lnTo>
                  <a:pt x="134988" y="20446"/>
                </a:lnTo>
                <a:lnTo>
                  <a:pt x="139814" y="17271"/>
                </a:lnTo>
                <a:lnTo>
                  <a:pt x="165077" y="17271"/>
                </a:lnTo>
                <a:lnTo>
                  <a:pt x="160883" y="11937"/>
                </a:lnTo>
                <a:lnTo>
                  <a:pt x="154190" y="8762"/>
                </a:lnTo>
                <a:close/>
              </a:path>
              <a:path w="572135" h="113664">
                <a:moveTo>
                  <a:pt x="165077" y="17271"/>
                </a:moveTo>
                <a:lnTo>
                  <a:pt x="152387" y="17271"/>
                </a:lnTo>
                <a:lnTo>
                  <a:pt x="157213" y="20446"/>
                </a:lnTo>
                <a:lnTo>
                  <a:pt x="163868" y="33146"/>
                </a:lnTo>
                <a:lnTo>
                  <a:pt x="165544" y="40766"/>
                </a:lnTo>
                <a:lnTo>
                  <a:pt x="165515" y="58423"/>
                </a:lnTo>
                <a:lnTo>
                  <a:pt x="163868" y="65912"/>
                </a:lnTo>
                <a:lnTo>
                  <a:pt x="160540" y="72389"/>
                </a:lnTo>
                <a:lnTo>
                  <a:pt x="157213" y="78739"/>
                </a:lnTo>
                <a:lnTo>
                  <a:pt x="152387" y="82041"/>
                </a:lnTo>
                <a:lnTo>
                  <a:pt x="165044" y="82041"/>
                </a:lnTo>
                <a:lnTo>
                  <a:pt x="174904" y="52577"/>
                </a:lnTo>
                <a:lnTo>
                  <a:pt x="210565" y="52577"/>
                </a:lnTo>
                <a:lnTo>
                  <a:pt x="210565" y="44450"/>
                </a:lnTo>
                <a:lnTo>
                  <a:pt x="174777" y="44450"/>
                </a:lnTo>
                <a:lnTo>
                  <a:pt x="173798" y="36685"/>
                </a:lnTo>
                <a:lnTo>
                  <a:pt x="172005" y="29765"/>
                </a:lnTo>
                <a:lnTo>
                  <a:pt x="169398" y="23679"/>
                </a:lnTo>
                <a:lnTo>
                  <a:pt x="165976" y="18414"/>
                </a:lnTo>
                <a:lnTo>
                  <a:pt x="165077" y="17271"/>
                </a:lnTo>
                <a:close/>
              </a:path>
              <a:path w="572135" h="113664">
                <a:moveTo>
                  <a:pt x="210565" y="0"/>
                </a:moveTo>
                <a:lnTo>
                  <a:pt x="201079" y="0"/>
                </a:lnTo>
                <a:lnTo>
                  <a:pt x="201079" y="44450"/>
                </a:lnTo>
                <a:lnTo>
                  <a:pt x="210565" y="44450"/>
                </a:lnTo>
                <a:lnTo>
                  <a:pt x="210565" y="0"/>
                </a:lnTo>
                <a:close/>
              </a:path>
              <a:path w="572135" h="113664">
                <a:moveTo>
                  <a:pt x="506971" y="6223"/>
                </a:moveTo>
                <a:lnTo>
                  <a:pt x="488683" y="6223"/>
                </a:lnTo>
                <a:lnTo>
                  <a:pt x="481317" y="8762"/>
                </a:lnTo>
                <a:lnTo>
                  <a:pt x="469633" y="19176"/>
                </a:lnTo>
                <a:lnTo>
                  <a:pt x="466712" y="25400"/>
                </a:lnTo>
                <a:lnTo>
                  <a:pt x="466712" y="39496"/>
                </a:lnTo>
                <a:lnTo>
                  <a:pt x="493382" y="59054"/>
                </a:lnTo>
                <a:lnTo>
                  <a:pt x="493382" y="83057"/>
                </a:lnTo>
                <a:lnTo>
                  <a:pt x="459727" y="83057"/>
                </a:lnTo>
                <a:lnTo>
                  <a:pt x="459727" y="90804"/>
                </a:lnTo>
                <a:lnTo>
                  <a:pt x="505574" y="90550"/>
                </a:lnTo>
                <a:lnTo>
                  <a:pt x="540118" y="88137"/>
                </a:lnTo>
                <a:lnTo>
                  <a:pt x="540118" y="82676"/>
                </a:lnTo>
                <a:lnTo>
                  <a:pt x="502907" y="82676"/>
                </a:lnTo>
                <a:lnTo>
                  <a:pt x="502907" y="59054"/>
                </a:lnTo>
                <a:lnTo>
                  <a:pt x="510654" y="58038"/>
                </a:lnTo>
                <a:lnTo>
                  <a:pt x="516877" y="55117"/>
                </a:lnTo>
                <a:lnTo>
                  <a:pt x="520589" y="51307"/>
                </a:lnTo>
                <a:lnTo>
                  <a:pt x="491223" y="51307"/>
                </a:lnTo>
                <a:lnTo>
                  <a:pt x="485762" y="49402"/>
                </a:lnTo>
                <a:lnTo>
                  <a:pt x="481952" y="45846"/>
                </a:lnTo>
                <a:lnTo>
                  <a:pt x="478142" y="42163"/>
                </a:lnTo>
                <a:lnTo>
                  <a:pt x="476237" y="37845"/>
                </a:lnTo>
                <a:lnTo>
                  <a:pt x="476237" y="27686"/>
                </a:lnTo>
                <a:lnTo>
                  <a:pt x="478015" y="23367"/>
                </a:lnTo>
                <a:lnTo>
                  <a:pt x="481825" y="19812"/>
                </a:lnTo>
                <a:lnTo>
                  <a:pt x="485635" y="16128"/>
                </a:lnTo>
                <a:lnTo>
                  <a:pt x="490969" y="14350"/>
                </a:lnTo>
                <a:lnTo>
                  <a:pt x="519919" y="14350"/>
                </a:lnTo>
                <a:lnTo>
                  <a:pt x="514464" y="9016"/>
                </a:lnTo>
                <a:lnTo>
                  <a:pt x="506971" y="6223"/>
                </a:lnTo>
                <a:close/>
              </a:path>
              <a:path w="572135" h="113664">
                <a:moveTo>
                  <a:pt x="540118" y="80137"/>
                </a:moveTo>
                <a:lnTo>
                  <a:pt x="506463" y="82676"/>
                </a:lnTo>
                <a:lnTo>
                  <a:pt x="540118" y="82676"/>
                </a:lnTo>
                <a:lnTo>
                  <a:pt x="540118" y="80137"/>
                </a:lnTo>
                <a:close/>
              </a:path>
              <a:path w="572135" h="113664">
                <a:moveTo>
                  <a:pt x="519919" y="14350"/>
                </a:moveTo>
                <a:lnTo>
                  <a:pt x="504812" y="14350"/>
                </a:lnTo>
                <a:lnTo>
                  <a:pt x="510146" y="16128"/>
                </a:lnTo>
                <a:lnTo>
                  <a:pt x="517639" y="23367"/>
                </a:lnTo>
                <a:lnTo>
                  <a:pt x="519417" y="27686"/>
                </a:lnTo>
                <a:lnTo>
                  <a:pt x="519417" y="37845"/>
                </a:lnTo>
                <a:lnTo>
                  <a:pt x="517639" y="42163"/>
                </a:lnTo>
                <a:lnTo>
                  <a:pt x="513956" y="45846"/>
                </a:lnTo>
                <a:lnTo>
                  <a:pt x="510273" y="49402"/>
                </a:lnTo>
                <a:lnTo>
                  <a:pt x="504939" y="51307"/>
                </a:lnTo>
                <a:lnTo>
                  <a:pt x="520589" y="51307"/>
                </a:lnTo>
                <a:lnTo>
                  <a:pt x="526529" y="45212"/>
                </a:lnTo>
                <a:lnTo>
                  <a:pt x="528942" y="39496"/>
                </a:lnTo>
                <a:lnTo>
                  <a:pt x="528942" y="26288"/>
                </a:lnTo>
                <a:lnTo>
                  <a:pt x="526021" y="20192"/>
                </a:lnTo>
                <a:lnTo>
                  <a:pt x="519919" y="14350"/>
                </a:lnTo>
                <a:close/>
              </a:path>
              <a:path w="572135" h="113664">
                <a:moveTo>
                  <a:pt x="270738" y="15366"/>
                </a:moveTo>
                <a:lnTo>
                  <a:pt x="260870" y="15366"/>
                </a:lnTo>
                <a:lnTo>
                  <a:pt x="260870" y="18287"/>
                </a:lnTo>
                <a:lnTo>
                  <a:pt x="260705" y="22987"/>
                </a:lnTo>
                <a:lnTo>
                  <a:pt x="235153" y="53212"/>
                </a:lnTo>
                <a:lnTo>
                  <a:pt x="228485" y="56387"/>
                </a:lnTo>
                <a:lnTo>
                  <a:pt x="235064" y="62991"/>
                </a:lnTo>
                <a:lnTo>
                  <a:pt x="264706" y="37718"/>
                </a:lnTo>
                <a:lnTo>
                  <a:pt x="265798" y="35178"/>
                </a:lnTo>
                <a:lnTo>
                  <a:pt x="275880" y="35178"/>
                </a:lnTo>
                <a:lnTo>
                  <a:pt x="275526" y="34670"/>
                </a:lnTo>
                <a:lnTo>
                  <a:pt x="271894" y="27050"/>
                </a:lnTo>
                <a:lnTo>
                  <a:pt x="270903" y="22859"/>
                </a:lnTo>
                <a:lnTo>
                  <a:pt x="270743" y="18287"/>
                </a:lnTo>
                <a:lnTo>
                  <a:pt x="270738" y="15366"/>
                </a:lnTo>
                <a:close/>
              </a:path>
              <a:path w="572135" h="113664">
                <a:moveTo>
                  <a:pt x="275880" y="35178"/>
                </a:moveTo>
                <a:lnTo>
                  <a:pt x="265798" y="35178"/>
                </a:lnTo>
                <a:lnTo>
                  <a:pt x="267157" y="37845"/>
                </a:lnTo>
                <a:lnTo>
                  <a:pt x="268668" y="40131"/>
                </a:lnTo>
                <a:lnTo>
                  <a:pt x="270357" y="42163"/>
                </a:lnTo>
                <a:lnTo>
                  <a:pt x="272046" y="44323"/>
                </a:lnTo>
                <a:lnTo>
                  <a:pt x="296163" y="59943"/>
                </a:lnTo>
                <a:lnTo>
                  <a:pt x="301726" y="52831"/>
                </a:lnTo>
                <a:lnTo>
                  <a:pt x="299618" y="52196"/>
                </a:lnTo>
                <a:lnTo>
                  <a:pt x="296392" y="50800"/>
                </a:lnTo>
                <a:lnTo>
                  <a:pt x="277825" y="37973"/>
                </a:lnTo>
                <a:lnTo>
                  <a:pt x="275880" y="35178"/>
                </a:lnTo>
                <a:close/>
              </a:path>
              <a:path w="572135" h="113664">
                <a:moveTo>
                  <a:pt x="296036" y="7619"/>
                </a:moveTo>
                <a:lnTo>
                  <a:pt x="235826" y="7619"/>
                </a:lnTo>
                <a:lnTo>
                  <a:pt x="235826" y="15366"/>
                </a:lnTo>
                <a:lnTo>
                  <a:pt x="296036" y="15366"/>
                </a:lnTo>
                <a:lnTo>
                  <a:pt x="296036" y="7619"/>
                </a:lnTo>
                <a:close/>
              </a:path>
              <a:path w="572135" h="113664">
                <a:moveTo>
                  <a:pt x="554723" y="0"/>
                </a:moveTo>
                <a:lnTo>
                  <a:pt x="545325" y="0"/>
                </a:lnTo>
                <a:lnTo>
                  <a:pt x="545325" y="111378"/>
                </a:lnTo>
                <a:lnTo>
                  <a:pt x="554723" y="111378"/>
                </a:lnTo>
                <a:lnTo>
                  <a:pt x="554723" y="56006"/>
                </a:lnTo>
                <a:lnTo>
                  <a:pt x="571995" y="56006"/>
                </a:lnTo>
                <a:lnTo>
                  <a:pt x="571995" y="48005"/>
                </a:lnTo>
                <a:lnTo>
                  <a:pt x="554723" y="48005"/>
                </a:lnTo>
                <a:lnTo>
                  <a:pt x="554723" y="0"/>
                </a:lnTo>
                <a:close/>
              </a:path>
              <a:path w="572135" h="113664">
                <a:moveTo>
                  <a:pt x="444233" y="53339"/>
                </a:moveTo>
                <a:lnTo>
                  <a:pt x="434962" y="53339"/>
                </a:lnTo>
                <a:lnTo>
                  <a:pt x="434962" y="111378"/>
                </a:lnTo>
                <a:lnTo>
                  <a:pt x="444233" y="111378"/>
                </a:lnTo>
                <a:lnTo>
                  <a:pt x="444233" y="53339"/>
                </a:lnTo>
                <a:close/>
              </a:path>
              <a:path w="572135" h="113664">
                <a:moveTo>
                  <a:pt x="419214" y="2539"/>
                </a:moveTo>
                <a:lnTo>
                  <a:pt x="409943" y="2539"/>
                </a:lnTo>
                <a:lnTo>
                  <a:pt x="409943" y="106299"/>
                </a:lnTo>
                <a:lnTo>
                  <a:pt x="419214" y="106299"/>
                </a:lnTo>
                <a:lnTo>
                  <a:pt x="419214" y="53339"/>
                </a:lnTo>
                <a:lnTo>
                  <a:pt x="444233" y="53339"/>
                </a:lnTo>
                <a:lnTo>
                  <a:pt x="444233" y="44957"/>
                </a:lnTo>
                <a:lnTo>
                  <a:pt x="419214" y="44957"/>
                </a:lnTo>
                <a:lnTo>
                  <a:pt x="419214" y="2539"/>
                </a:lnTo>
                <a:close/>
              </a:path>
              <a:path w="572135" h="113664">
                <a:moveTo>
                  <a:pt x="444233" y="0"/>
                </a:moveTo>
                <a:lnTo>
                  <a:pt x="434962" y="0"/>
                </a:lnTo>
                <a:lnTo>
                  <a:pt x="434962" y="44957"/>
                </a:lnTo>
                <a:lnTo>
                  <a:pt x="444233" y="44957"/>
                </a:lnTo>
                <a:lnTo>
                  <a:pt x="444233" y="0"/>
                </a:lnTo>
                <a:close/>
              </a:path>
              <a:path w="572135" h="113664">
                <a:moveTo>
                  <a:pt x="324853" y="0"/>
                </a:moveTo>
                <a:lnTo>
                  <a:pt x="315455" y="0"/>
                </a:lnTo>
                <a:lnTo>
                  <a:pt x="315455" y="67944"/>
                </a:lnTo>
                <a:lnTo>
                  <a:pt x="324853" y="67944"/>
                </a:lnTo>
                <a:lnTo>
                  <a:pt x="324853" y="35051"/>
                </a:lnTo>
                <a:lnTo>
                  <a:pt x="341871" y="35051"/>
                </a:lnTo>
                <a:lnTo>
                  <a:pt x="341871" y="26924"/>
                </a:lnTo>
                <a:lnTo>
                  <a:pt x="324853" y="26924"/>
                </a:lnTo>
                <a:lnTo>
                  <a:pt x="32485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591817" y="4199763"/>
            <a:ext cx="1880108" cy="11417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481196" y="429392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564001" y="4200271"/>
            <a:ext cx="1589532" cy="11366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228082" y="4199763"/>
            <a:ext cx="219201" cy="11176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502909" y="4199763"/>
            <a:ext cx="223265" cy="11188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784341" y="4200271"/>
            <a:ext cx="454025" cy="111760"/>
          </a:xfrm>
          <a:custGeom>
            <a:avLst/>
            <a:gdLst/>
            <a:ahLst/>
            <a:cxnLst/>
            <a:rect l="l" t="t" r="r" b="b"/>
            <a:pathLst>
              <a:path w="454025" h="111760">
                <a:moveTo>
                  <a:pt x="141986" y="64515"/>
                </a:moveTo>
                <a:lnTo>
                  <a:pt x="132715" y="64515"/>
                </a:lnTo>
                <a:lnTo>
                  <a:pt x="132715" y="110108"/>
                </a:lnTo>
                <a:lnTo>
                  <a:pt x="209931" y="110108"/>
                </a:lnTo>
                <a:lnTo>
                  <a:pt x="209931" y="102488"/>
                </a:lnTo>
                <a:lnTo>
                  <a:pt x="141986" y="102488"/>
                </a:lnTo>
                <a:lnTo>
                  <a:pt x="141986" y="85978"/>
                </a:lnTo>
                <a:lnTo>
                  <a:pt x="209931" y="85978"/>
                </a:lnTo>
                <a:lnTo>
                  <a:pt x="209931" y="78486"/>
                </a:lnTo>
                <a:lnTo>
                  <a:pt x="141986" y="78486"/>
                </a:lnTo>
                <a:lnTo>
                  <a:pt x="141986" y="64515"/>
                </a:lnTo>
                <a:close/>
              </a:path>
              <a:path w="454025" h="111760">
                <a:moveTo>
                  <a:pt x="209931" y="85978"/>
                </a:moveTo>
                <a:lnTo>
                  <a:pt x="200406" y="85978"/>
                </a:lnTo>
                <a:lnTo>
                  <a:pt x="200406" y="102488"/>
                </a:lnTo>
                <a:lnTo>
                  <a:pt x="209931" y="102488"/>
                </a:lnTo>
                <a:lnTo>
                  <a:pt x="209931" y="85978"/>
                </a:lnTo>
                <a:close/>
              </a:path>
              <a:path w="454025" h="111760">
                <a:moveTo>
                  <a:pt x="209931" y="64515"/>
                </a:moveTo>
                <a:lnTo>
                  <a:pt x="200406" y="64515"/>
                </a:lnTo>
                <a:lnTo>
                  <a:pt x="200406" y="78486"/>
                </a:lnTo>
                <a:lnTo>
                  <a:pt x="209931" y="78486"/>
                </a:lnTo>
                <a:lnTo>
                  <a:pt x="209931" y="64515"/>
                </a:lnTo>
                <a:close/>
              </a:path>
              <a:path w="454025" h="111760">
                <a:moveTo>
                  <a:pt x="35433" y="8762"/>
                </a:moveTo>
                <a:lnTo>
                  <a:pt x="22606" y="8762"/>
                </a:lnTo>
                <a:lnTo>
                  <a:pt x="16256" y="11683"/>
                </a:lnTo>
                <a:lnTo>
                  <a:pt x="0" y="49656"/>
                </a:lnTo>
                <a:lnTo>
                  <a:pt x="595" y="60082"/>
                </a:lnTo>
                <a:lnTo>
                  <a:pt x="22352" y="90424"/>
                </a:lnTo>
                <a:lnTo>
                  <a:pt x="35687" y="90424"/>
                </a:lnTo>
                <a:lnTo>
                  <a:pt x="42291" y="87375"/>
                </a:lnTo>
                <a:lnTo>
                  <a:pt x="47736" y="82041"/>
                </a:lnTo>
                <a:lnTo>
                  <a:pt x="22733" y="82041"/>
                </a:lnTo>
                <a:lnTo>
                  <a:pt x="17907" y="78739"/>
                </a:lnTo>
                <a:lnTo>
                  <a:pt x="14605" y="72389"/>
                </a:lnTo>
                <a:lnTo>
                  <a:pt x="11175" y="66039"/>
                </a:lnTo>
                <a:lnTo>
                  <a:pt x="9525" y="58419"/>
                </a:lnTo>
                <a:lnTo>
                  <a:pt x="9525" y="40766"/>
                </a:lnTo>
                <a:lnTo>
                  <a:pt x="11175" y="33146"/>
                </a:lnTo>
                <a:lnTo>
                  <a:pt x="14605" y="26796"/>
                </a:lnTo>
                <a:lnTo>
                  <a:pt x="17907" y="20446"/>
                </a:lnTo>
                <a:lnTo>
                  <a:pt x="22733" y="17271"/>
                </a:lnTo>
                <a:lnTo>
                  <a:pt x="47973" y="17271"/>
                </a:lnTo>
                <a:lnTo>
                  <a:pt x="41910" y="11683"/>
                </a:lnTo>
                <a:lnTo>
                  <a:pt x="35433" y="8762"/>
                </a:lnTo>
                <a:close/>
              </a:path>
              <a:path w="454025" h="111760">
                <a:moveTo>
                  <a:pt x="47973" y="17271"/>
                </a:moveTo>
                <a:lnTo>
                  <a:pt x="35433" y="17271"/>
                </a:lnTo>
                <a:lnTo>
                  <a:pt x="40259" y="20446"/>
                </a:lnTo>
                <a:lnTo>
                  <a:pt x="46862" y="33146"/>
                </a:lnTo>
                <a:lnTo>
                  <a:pt x="48513" y="40766"/>
                </a:lnTo>
                <a:lnTo>
                  <a:pt x="48486" y="58419"/>
                </a:lnTo>
                <a:lnTo>
                  <a:pt x="46862" y="65912"/>
                </a:lnTo>
                <a:lnTo>
                  <a:pt x="43561" y="72389"/>
                </a:lnTo>
                <a:lnTo>
                  <a:pt x="40259" y="78739"/>
                </a:lnTo>
                <a:lnTo>
                  <a:pt x="35433" y="82041"/>
                </a:lnTo>
                <a:lnTo>
                  <a:pt x="47736" y="82041"/>
                </a:lnTo>
                <a:lnTo>
                  <a:pt x="57912" y="49656"/>
                </a:lnTo>
                <a:lnTo>
                  <a:pt x="57316" y="39012"/>
                </a:lnTo>
                <a:lnTo>
                  <a:pt x="55530" y="30130"/>
                </a:lnTo>
                <a:lnTo>
                  <a:pt x="52554" y="23010"/>
                </a:lnTo>
                <a:lnTo>
                  <a:pt x="48387" y="17652"/>
                </a:lnTo>
                <a:lnTo>
                  <a:pt x="47973" y="17271"/>
                </a:lnTo>
                <a:close/>
              </a:path>
              <a:path w="454025" h="111760">
                <a:moveTo>
                  <a:pt x="405765" y="13715"/>
                </a:moveTo>
                <a:lnTo>
                  <a:pt x="351409" y="13715"/>
                </a:lnTo>
                <a:lnTo>
                  <a:pt x="351409" y="85089"/>
                </a:lnTo>
                <a:lnTo>
                  <a:pt x="369062" y="85089"/>
                </a:lnTo>
                <a:lnTo>
                  <a:pt x="375920" y="84962"/>
                </a:lnTo>
                <a:lnTo>
                  <a:pt x="382778" y="84708"/>
                </a:lnTo>
                <a:lnTo>
                  <a:pt x="390144" y="84581"/>
                </a:lnTo>
                <a:lnTo>
                  <a:pt x="397256" y="84200"/>
                </a:lnTo>
                <a:lnTo>
                  <a:pt x="415417" y="82168"/>
                </a:lnTo>
                <a:lnTo>
                  <a:pt x="418084" y="81787"/>
                </a:lnTo>
                <a:lnTo>
                  <a:pt x="418084" y="77342"/>
                </a:lnTo>
                <a:lnTo>
                  <a:pt x="360807" y="77342"/>
                </a:lnTo>
                <a:lnTo>
                  <a:pt x="360807" y="21462"/>
                </a:lnTo>
                <a:lnTo>
                  <a:pt x="405765" y="21462"/>
                </a:lnTo>
                <a:lnTo>
                  <a:pt x="405765" y="13715"/>
                </a:lnTo>
                <a:close/>
              </a:path>
              <a:path w="454025" h="111760">
                <a:moveTo>
                  <a:pt x="418084" y="74040"/>
                </a:moveTo>
                <a:lnTo>
                  <a:pt x="360807" y="77342"/>
                </a:lnTo>
                <a:lnTo>
                  <a:pt x="418084" y="77342"/>
                </a:lnTo>
                <a:lnTo>
                  <a:pt x="418084" y="74040"/>
                </a:lnTo>
                <a:close/>
              </a:path>
              <a:path w="454025" h="111760">
                <a:moveTo>
                  <a:pt x="247904" y="10667"/>
                </a:moveTo>
                <a:lnTo>
                  <a:pt x="238379" y="10667"/>
                </a:lnTo>
                <a:lnTo>
                  <a:pt x="238379" y="83946"/>
                </a:lnTo>
                <a:lnTo>
                  <a:pt x="257683" y="83946"/>
                </a:lnTo>
                <a:lnTo>
                  <a:pt x="264668" y="83819"/>
                </a:lnTo>
                <a:lnTo>
                  <a:pt x="271145" y="83565"/>
                </a:lnTo>
                <a:lnTo>
                  <a:pt x="277875" y="83438"/>
                </a:lnTo>
                <a:lnTo>
                  <a:pt x="284861" y="82803"/>
                </a:lnTo>
                <a:lnTo>
                  <a:pt x="299085" y="80771"/>
                </a:lnTo>
                <a:lnTo>
                  <a:pt x="308483" y="79248"/>
                </a:lnTo>
                <a:lnTo>
                  <a:pt x="308483" y="75945"/>
                </a:lnTo>
                <a:lnTo>
                  <a:pt x="247904" y="75945"/>
                </a:lnTo>
                <a:lnTo>
                  <a:pt x="247904" y="10667"/>
                </a:lnTo>
                <a:close/>
              </a:path>
              <a:path w="454025" h="111760">
                <a:moveTo>
                  <a:pt x="308483" y="71374"/>
                </a:moveTo>
                <a:lnTo>
                  <a:pt x="247904" y="75945"/>
                </a:lnTo>
                <a:lnTo>
                  <a:pt x="308483" y="75945"/>
                </a:lnTo>
                <a:lnTo>
                  <a:pt x="308483" y="71374"/>
                </a:lnTo>
                <a:close/>
              </a:path>
              <a:path w="454025" h="111760">
                <a:moveTo>
                  <a:pt x="129794" y="5206"/>
                </a:moveTo>
                <a:lnTo>
                  <a:pt x="120396" y="5206"/>
                </a:lnTo>
                <a:lnTo>
                  <a:pt x="120396" y="50545"/>
                </a:lnTo>
                <a:lnTo>
                  <a:pt x="140588" y="50545"/>
                </a:lnTo>
                <a:lnTo>
                  <a:pt x="147700" y="50418"/>
                </a:lnTo>
                <a:lnTo>
                  <a:pt x="188213" y="46862"/>
                </a:lnTo>
                <a:lnTo>
                  <a:pt x="192150" y="46100"/>
                </a:lnTo>
                <a:lnTo>
                  <a:pt x="192150" y="42671"/>
                </a:lnTo>
                <a:lnTo>
                  <a:pt x="129794" y="42671"/>
                </a:lnTo>
                <a:lnTo>
                  <a:pt x="129794" y="5206"/>
                </a:lnTo>
                <a:close/>
              </a:path>
              <a:path w="454025" h="111760">
                <a:moveTo>
                  <a:pt x="192150" y="38353"/>
                </a:moveTo>
                <a:lnTo>
                  <a:pt x="129794" y="42671"/>
                </a:lnTo>
                <a:lnTo>
                  <a:pt x="192150" y="42671"/>
                </a:lnTo>
                <a:lnTo>
                  <a:pt x="192150" y="38353"/>
                </a:lnTo>
                <a:close/>
              </a:path>
              <a:path w="454025" h="111760">
                <a:moveTo>
                  <a:pt x="435610" y="0"/>
                </a:moveTo>
                <a:lnTo>
                  <a:pt x="426212" y="0"/>
                </a:lnTo>
                <a:lnTo>
                  <a:pt x="426212" y="111378"/>
                </a:lnTo>
                <a:lnTo>
                  <a:pt x="435610" y="111378"/>
                </a:lnTo>
                <a:lnTo>
                  <a:pt x="435610" y="53339"/>
                </a:lnTo>
                <a:lnTo>
                  <a:pt x="453644" y="53339"/>
                </a:lnTo>
                <a:lnTo>
                  <a:pt x="453644" y="45338"/>
                </a:lnTo>
                <a:lnTo>
                  <a:pt x="435610" y="45338"/>
                </a:lnTo>
                <a:lnTo>
                  <a:pt x="435610" y="0"/>
                </a:lnTo>
                <a:close/>
              </a:path>
              <a:path w="454025" h="111760">
                <a:moveTo>
                  <a:pt x="326136" y="0"/>
                </a:moveTo>
                <a:lnTo>
                  <a:pt x="316611" y="0"/>
                </a:lnTo>
                <a:lnTo>
                  <a:pt x="316611" y="111378"/>
                </a:lnTo>
                <a:lnTo>
                  <a:pt x="326136" y="111378"/>
                </a:lnTo>
                <a:lnTo>
                  <a:pt x="326136" y="0"/>
                </a:lnTo>
                <a:close/>
              </a:path>
              <a:path w="454025" h="111760">
                <a:moveTo>
                  <a:pt x="210312" y="0"/>
                </a:moveTo>
                <a:lnTo>
                  <a:pt x="200913" y="0"/>
                </a:lnTo>
                <a:lnTo>
                  <a:pt x="200913" y="58674"/>
                </a:lnTo>
                <a:lnTo>
                  <a:pt x="210312" y="58674"/>
                </a:lnTo>
                <a:lnTo>
                  <a:pt x="210312" y="0"/>
                </a:lnTo>
                <a:close/>
              </a:path>
              <a:path w="454025" h="111760">
                <a:moveTo>
                  <a:pt x="90678" y="0"/>
                </a:moveTo>
                <a:lnTo>
                  <a:pt x="81280" y="0"/>
                </a:lnTo>
                <a:lnTo>
                  <a:pt x="81280" y="111378"/>
                </a:lnTo>
                <a:lnTo>
                  <a:pt x="90678" y="111378"/>
                </a:lnTo>
                <a:lnTo>
                  <a:pt x="90678" y="55244"/>
                </a:lnTo>
                <a:lnTo>
                  <a:pt x="108966" y="55244"/>
                </a:lnTo>
                <a:lnTo>
                  <a:pt x="108966" y="47243"/>
                </a:lnTo>
                <a:lnTo>
                  <a:pt x="90678" y="47243"/>
                </a:lnTo>
                <a:lnTo>
                  <a:pt x="9067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247257" y="429392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87958" y="4450334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61021" y="4416678"/>
            <a:ext cx="563245" cy="113664"/>
          </a:xfrm>
          <a:custGeom>
            <a:avLst/>
            <a:gdLst/>
            <a:ahLst/>
            <a:cxnLst/>
            <a:rect l="l" t="t" r="r" b="b"/>
            <a:pathLst>
              <a:path w="563244" h="113664">
                <a:moveTo>
                  <a:pt x="287312" y="70358"/>
                </a:moveTo>
                <a:lnTo>
                  <a:pt x="249618" y="80518"/>
                </a:lnTo>
                <a:lnTo>
                  <a:pt x="246075" y="85725"/>
                </a:lnTo>
                <a:lnTo>
                  <a:pt x="246075" y="98171"/>
                </a:lnTo>
                <a:lnTo>
                  <a:pt x="287312" y="113537"/>
                </a:lnTo>
                <a:lnTo>
                  <a:pt x="296706" y="113157"/>
                </a:lnTo>
                <a:lnTo>
                  <a:pt x="304919" y="112014"/>
                </a:lnTo>
                <a:lnTo>
                  <a:pt x="311966" y="110109"/>
                </a:lnTo>
                <a:lnTo>
                  <a:pt x="317868" y="107442"/>
                </a:lnTo>
                <a:lnTo>
                  <a:pt x="320487" y="105918"/>
                </a:lnTo>
                <a:lnTo>
                  <a:pt x="278117" y="105918"/>
                </a:lnTo>
                <a:lnTo>
                  <a:pt x="270636" y="104648"/>
                </a:lnTo>
                <a:lnTo>
                  <a:pt x="264858" y="102108"/>
                </a:lnTo>
                <a:lnTo>
                  <a:pt x="259079" y="99695"/>
                </a:lnTo>
                <a:lnTo>
                  <a:pt x="256184" y="96266"/>
                </a:lnTo>
                <a:lnTo>
                  <a:pt x="256184" y="87757"/>
                </a:lnTo>
                <a:lnTo>
                  <a:pt x="259079" y="84328"/>
                </a:lnTo>
                <a:lnTo>
                  <a:pt x="270636" y="79248"/>
                </a:lnTo>
                <a:lnTo>
                  <a:pt x="278117" y="78105"/>
                </a:lnTo>
                <a:lnTo>
                  <a:pt x="320705" y="78105"/>
                </a:lnTo>
                <a:lnTo>
                  <a:pt x="317868" y="76454"/>
                </a:lnTo>
                <a:lnTo>
                  <a:pt x="311966" y="73787"/>
                </a:lnTo>
                <a:lnTo>
                  <a:pt x="304919" y="71882"/>
                </a:lnTo>
                <a:lnTo>
                  <a:pt x="296706" y="70739"/>
                </a:lnTo>
                <a:lnTo>
                  <a:pt x="287312" y="70358"/>
                </a:lnTo>
                <a:close/>
              </a:path>
              <a:path w="563244" h="113664">
                <a:moveTo>
                  <a:pt x="320705" y="78105"/>
                </a:moveTo>
                <a:lnTo>
                  <a:pt x="296329" y="78105"/>
                </a:lnTo>
                <a:lnTo>
                  <a:pt x="303745" y="79248"/>
                </a:lnTo>
                <a:lnTo>
                  <a:pt x="309613" y="81787"/>
                </a:lnTo>
                <a:lnTo>
                  <a:pt x="315328" y="84328"/>
                </a:lnTo>
                <a:lnTo>
                  <a:pt x="318249" y="87757"/>
                </a:lnTo>
                <a:lnTo>
                  <a:pt x="318249" y="96266"/>
                </a:lnTo>
                <a:lnTo>
                  <a:pt x="315328" y="99695"/>
                </a:lnTo>
                <a:lnTo>
                  <a:pt x="309613" y="102108"/>
                </a:lnTo>
                <a:lnTo>
                  <a:pt x="303745" y="104648"/>
                </a:lnTo>
                <a:lnTo>
                  <a:pt x="296329" y="105918"/>
                </a:lnTo>
                <a:lnTo>
                  <a:pt x="320487" y="105918"/>
                </a:lnTo>
                <a:lnTo>
                  <a:pt x="324853" y="103378"/>
                </a:lnTo>
                <a:lnTo>
                  <a:pt x="328409" y="98171"/>
                </a:lnTo>
                <a:lnTo>
                  <a:pt x="328409" y="85725"/>
                </a:lnTo>
                <a:lnTo>
                  <a:pt x="324853" y="80518"/>
                </a:lnTo>
                <a:lnTo>
                  <a:pt x="320705" y="78105"/>
                </a:lnTo>
                <a:close/>
              </a:path>
              <a:path w="563244" h="113664">
                <a:moveTo>
                  <a:pt x="491858" y="74168"/>
                </a:moveTo>
                <a:lnTo>
                  <a:pt x="482460" y="74168"/>
                </a:lnTo>
                <a:lnTo>
                  <a:pt x="482460" y="108838"/>
                </a:lnTo>
                <a:lnTo>
                  <a:pt x="563105" y="108838"/>
                </a:lnTo>
                <a:lnTo>
                  <a:pt x="563105" y="101092"/>
                </a:lnTo>
                <a:lnTo>
                  <a:pt x="491858" y="101092"/>
                </a:lnTo>
                <a:lnTo>
                  <a:pt x="491858" y="74168"/>
                </a:lnTo>
                <a:close/>
              </a:path>
              <a:path w="563244" h="113664">
                <a:moveTo>
                  <a:pt x="560184" y="0"/>
                </a:moveTo>
                <a:lnTo>
                  <a:pt x="550786" y="0"/>
                </a:lnTo>
                <a:lnTo>
                  <a:pt x="550786" y="80899"/>
                </a:lnTo>
                <a:lnTo>
                  <a:pt x="560184" y="80899"/>
                </a:lnTo>
                <a:lnTo>
                  <a:pt x="560184" y="0"/>
                </a:lnTo>
                <a:close/>
              </a:path>
              <a:path w="563244" h="113664">
                <a:moveTo>
                  <a:pt x="503542" y="3937"/>
                </a:moveTo>
                <a:lnTo>
                  <a:pt x="485762" y="3937"/>
                </a:lnTo>
                <a:lnTo>
                  <a:pt x="478396" y="6731"/>
                </a:lnTo>
                <a:lnTo>
                  <a:pt x="472554" y="12319"/>
                </a:lnTo>
                <a:lnTo>
                  <a:pt x="467093" y="17780"/>
                </a:lnTo>
                <a:lnTo>
                  <a:pt x="464172" y="24384"/>
                </a:lnTo>
                <a:lnTo>
                  <a:pt x="464172" y="39878"/>
                </a:lnTo>
                <a:lnTo>
                  <a:pt x="467093" y="46482"/>
                </a:lnTo>
                <a:lnTo>
                  <a:pt x="472681" y="52070"/>
                </a:lnTo>
                <a:lnTo>
                  <a:pt x="478396" y="57531"/>
                </a:lnTo>
                <a:lnTo>
                  <a:pt x="485762" y="60325"/>
                </a:lnTo>
                <a:lnTo>
                  <a:pt x="503542" y="60325"/>
                </a:lnTo>
                <a:lnTo>
                  <a:pt x="510781" y="57531"/>
                </a:lnTo>
                <a:lnTo>
                  <a:pt x="516759" y="51816"/>
                </a:lnTo>
                <a:lnTo>
                  <a:pt x="488175" y="51816"/>
                </a:lnTo>
                <a:lnTo>
                  <a:pt x="483095" y="49911"/>
                </a:lnTo>
                <a:lnTo>
                  <a:pt x="475983" y="42291"/>
                </a:lnTo>
                <a:lnTo>
                  <a:pt x="474205" y="37592"/>
                </a:lnTo>
                <a:lnTo>
                  <a:pt x="474205" y="26670"/>
                </a:lnTo>
                <a:lnTo>
                  <a:pt x="475983" y="21971"/>
                </a:lnTo>
                <a:lnTo>
                  <a:pt x="479539" y="18161"/>
                </a:lnTo>
                <a:lnTo>
                  <a:pt x="483095" y="14224"/>
                </a:lnTo>
                <a:lnTo>
                  <a:pt x="488175" y="12319"/>
                </a:lnTo>
                <a:lnTo>
                  <a:pt x="516626" y="12319"/>
                </a:lnTo>
                <a:lnTo>
                  <a:pt x="510781" y="6731"/>
                </a:lnTo>
                <a:lnTo>
                  <a:pt x="503542" y="3937"/>
                </a:lnTo>
                <a:close/>
              </a:path>
              <a:path w="563244" h="113664">
                <a:moveTo>
                  <a:pt x="516626" y="12319"/>
                </a:moveTo>
                <a:lnTo>
                  <a:pt x="501383" y="12319"/>
                </a:lnTo>
                <a:lnTo>
                  <a:pt x="506463" y="14224"/>
                </a:lnTo>
                <a:lnTo>
                  <a:pt x="509892" y="18161"/>
                </a:lnTo>
                <a:lnTo>
                  <a:pt x="513448" y="21971"/>
                </a:lnTo>
                <a:lnTo>
                  <a:pt x="515099" y="26670"/>
                </a:lnTo>
                <a:lnTo>
                  <a:pt x="515099" y="37592"/>
                </a:lnTo>
                <a:lnTo>
                  <a:pt x="513448" y="42291"/>
                </a:lnTo>
                <a:lnTo>
                  <a:pt x="509892" y="46100"/>
                </a:lnTo>
                <a:lnTo>
                  <a:pt x="506463" y="49911"/>
                </a:lnTo>
                <a:lnTo>
                  <a:pt x="501383" y="51816"/>
                </a:lnTo>
                <a:lnTo>
                  <a:pt x="516759" y="51816"/>
                </a:lnTo>
                <a:lnTo>
                  <a:pt x="522338" y="46482"/>
                </a:lnTo>
                <a:lnTo>
                  <a:pt x="525132" y="39878"/>
                </a:lnTo>
                <a:lnTo>
                  <a:pt x="525132" y="24384"/>
                </a:lnTo>
                <a:lnTo>
                  <a:pt x="522338" y="17780"/>
                </a:lnTo>
                <a:lnTo>
                  <a:pt x="516626" y="12319"/>
                </a:lnTo>
                <a:close/>
              </a:path>
              <a:path w="563244" h="113664">
                <a:moveTo>
                  <a:pt x="27330" y="73533"/>
                </a:moveTo>
                <a:lnTo>
                  <a:pt x="17843" y="73533"/>
                </a:lnTo>
                <a:lnTo>
                  <a:pt x="17843" y="108838"/>
                </a:lnTo>
                <a:lnTo>
                  <a:pt x="98285" y="108838"/>
                </a:lnTo>
                <a:lnTo>
                  <a:pt x="98285" y="101092"/>
                </a:lnTo>
                <a:lnTo>
                  <a:pt x="27330" y="101092"/>
                </a:lnTo>
                <a:lnTo>
                  <a:pt x="27330" y="73533"/>
                </a:lnTo>
                <a:close/>
              </a:path>
              <a:path w="563244" h="113664">
                <a:moveTo>
                  <a:pt x="95503" y="35687"/>
                </a:moveTo>
                <a:lnTo>
                  <a:pt x="86144" y="35687"/>
                </a:lnTo>
                <a:lnTo>
                  <a:pt x="86144" y="80899"/>
                </a:lnTo>
                <a:lnTo>
                  <a:pt x="95503" y="80899"/>
                </a:lnTo>
                <a:lnTo>
                  <a:pt x="95503" y="35687"/>
                </a:lnTo>
                <a:close/>
              </a:path>
              <a:path w="563244" h="113664">
                <a:moveTo>
                  <a:pt x="38366" y="3937"/>
                </a:moveTo>
                <a:lnTo>
                  <a:pt x="21501" y="3937"/>
                </a:lnTo>
                <a:lnTo>
                  <a:pt x="14236" y="6731"/>
                </a:lnTo>
                <a:lnTo>
                  <a:pt x="8547" y="12192"/>
                </a:lnTo>
                <a:lnTo>
                  <a:pt x="2844" y="17780"/>
                </a:lnTo>
                <a:lnTo>
                  <a:pt x="0" y="24384"/>
                </a:lnTo>
                <a:lnTo>
                  <a:pt x="0" y="39878"/>
                </a:lnTo>
                <a:lnTo>
                  <a:pt x="2844" y="46482"/>
                </a:lnTo>
                <a:lnTo>
                  <a:pt x="8547" y="52070"/>
                </a:lnTo>
                <a:lnTo>
                  <a:pt x="14236" y="57531"/>
                </a:lnTo>
                <a:lnTo>
                  <a:pt x="21501" y="60325"/>
                </a:lnTo>
                <a:lnTo>
                  <a:pt x="38620" y="60325"/>
                </a:lnTo>
                <a:lnTo>
                  <a:pt x="45516" y="57912"/>
                </a:lnTo>
                <a:lnTo>
                  <a:pt x="51041" y="53212"/>
                </a:lnTo>
                <a:lnTo>
                  <a:pt x="52640" y="51816"/>
                </a:lnTo>
                <a:lnTo>
                  <a:pt x="23863" y="51816"/>
                </a:lnTo>
                <a:lnTo>
                  <a:pt x="18846" y="49911"/>
                </a:lnTo>
                <a:lnTo>
                  <a:pt x="11760" y="42291"/>
                </a:lnTo>
                <a:lnTo>
                  <a:pt x="9994" y="37592"/>
                </a:lnTo>
                <a:lnTo>
                  <a:pt x="9994" y="26670"/>
                </a:lnTo>
                <a:lnTo>
                  <a:pt x="11760" y="21971"/>
                </a:lnTo>
                <a:lnTo>
                  <a:pt x="15303" y="18161"/>
                </a:lnTo>
                <a:lnTo>
                  <a:pt x="18846" y="14224"/>
                </a:lnTo>
                <a:lnTo>
                  <a:pt x="23863" y="12319"/>
                </a:lnTo>
                <a:lnTo>
                  <a:pt x="52501" y="12319"/>
                </a:lnTo>
                <a:lnTo>
                  <a:pt x="45135" y="6223"/>
                </a:lnTo>
                <a:lnTo>
                  <a:pt x="38366" y="3937"/>
                </a:lnTo>
                <a:close/>
              </a:path>
              <a:path w="563244" h="113664">
                <a:moveTo>
                  <a:pt x="52501" y="12319"/>
                </a:moveTo>
                <a:lnTo>
                  <a:pt x="37020" y="12319"/>
                </a:lnTo>
                <a:lnTo>
                  <a:pt x="42125" y="14224"/>
                </a:lnTo>
                <a:lnTo>
                  <a:pt x="45669" y="18161"/>
                </a:lnTo>
                <a:lnTo>
                  <a:pt x="49212" y="21971"/>
                </a:lnTo>
                <a:lnTo>
                  <a:pt x="50977" y="26670"/>
                </a:lnTo>
                <a:lnTo>
                  <a:pt x="50977" y="37592"/>
                </a:lnTo>
                <a:lnTo>
                  <a:pt x="49212" y="42291"/>
                </a:lnTo>
                <a:lnTo>
                  <a:pt x="42125" y="49911"/>
                </a:lnTo>
                <a:lnTo>
                  <a:pt x="37020" y="51816"/>
                </a:lnTo>
                <a:lnTo>
                  <a:pt x="52640" y="51816"/>
                </a:lnTo>
                <a:lnTo>
                  <a:pt x="56565" y="48387"/>
                </a:lnTo>
                <a:lnTo>
                  <a:pt x="59753" y="42545"/>
                </a:lnTo>
                <a:lnTo>
                  <a:pt x="60591" y="35687"/>
                </a:lnTo>
                <a:lnTo>
                  <a:pt x="95503" y="35687"/>
                </a:lnTo>
                <a:lnTo>
                  <a:pt x="95503" y="27686"/>
                </a:lnTo>
                <a:lnTo>
                  <a:pt x="60464" y="27686"/>
                </a:lnTo>
                <a:lnTo>
                  <a:pt x="59448" y="20955"/>
                </a:lnTo>
                <a:lnTo>
                  <a:pt x="56184" y="15367"/>
                </a:lnTo>
                <a:lnTo>
                  <a:pt x="52501" y="12319"/>
                </a:lnTo>
                <a:close/>
              </a:path>
              <a:path w="563244" h="113664">
                <a:moveTo>
                  <a:pt x="95503" y="0"/>
                </a:moveTo>
                <a:lnTo>
                  <a:pt x="86144" y="0"/>
                </a:lnTo>
                <a:lnTo>
                  <a:pt x="86144" y="27686"/>
                </a:lnTo>
                <a:lnTo>
                  <a:pt x="95503" y="27686"/>
                </a:lnTo>
                <a:lnTo>
                  <a:pt x="95503" y="0"/>
                </a:lnTo>
                <a:close/>
              </a:path>
              <a:path w="563244" h="113664">
                <a:moveTo>
                  <a:pt x="379844" y="10795"/>
                </a:moveTo>
                <a:lnTo>
                  <a:pt x="365112" y="10795"/>
                </a:lnTo>
                <a:lnTo>
                  <a:pt x="359016" y="14350"/>
                </a:lnTo>
                <a:lnTo>
                  <a:pt x="346951" y="51308"/>
                </a:lnTo>
                <a:lnTo>
                  <a:pt x="347413" y="60198"/>
                </a:lnTo>
                <a:lnTo>
                  <a:pt x="365112" y="91567"/>
                </a:lnTo>
                <a:lnTo>
                  <a:pt x="379844" y="91567"/>
                </a:lnTo>
                <a:lnTo>
                  <a:pt x="386067" y="88011"/>
                </a:lnTo>
                <a:lnTo>
                  <a:pt x="389199" y="83185"/>
                </a:lnTo>
                <a:lnTo>
                  <a:pt x="367398" y="83185"/>
                </a:lnTo>
                <a:lnTo>
                  <a:pt x="363588" y="80010"/>
                </a:lnTo>
                <a:lnTo>
                  <a:pt x="358080" y="67992"/>
                </a:lnTo>
                <a:lnTo>
                  <a:pt x="357977" y="67691"/>
                </a:lnTo>
                <a:lnTo>
                  <a:pt x="356603" y="60198"/>
                </a:lnTo>
                <a:lnTo>
                  <a:pt x="356603" y="42037"/>
                </a:lnTo>
                <a:lnTo>
                  <a:pt x="358000" y="34544"/>
                </a:lnTo>
                <a:lnTo>
                  <a:pt x="360794" y="28321"/>
                </a:lnTo>
                <a:lnTo>
                  <a:pt x="363588" y="22225"/>
                </a:lnTo>
                <a:lnTo>
                  <a:pt x="367398" y="19176"/>
                </a:lnTo>
                <a:lnTo>
                  <a:pt x="389199" y="19176"/>
                </a:lnTo>
                <a:lnTo>
                  <a:pt x="386067" y="14350"/>
                </a:lnTo>
                <a:lnTo>
                  <a:pt x="379844" y="10795"/>
                </a:lnTo>
                <a:close/>
              </a:path>
              <a:path w="563244" h="113664">
                <a:moveTo>
                  <a:pt x="389199" y="19176"/>
                </a:moveTo>
                <a:lnTo>
                  <a:pt x="377431" y="19176"/>
                </a:lnTo>
                <a:lnTo>
                  <a:pt x="381241" y="22225"/>
                </a:lnTo>
                <a:lnTo>
                  <a:pt x="384035" y="28321"/>
                </a:lnTo>
                <a:lnTo>
                  <a:pt x="386829" y="34544"/>
                </a:lnTo>
                <a:lnTo>
                  <a:pt x="388226" y="42037"/>
                </a:lnTo>
                <a:lnTo>
                  <a:pt x="388226" y="60198"/>
                </a:lnTo>
                <a:lnTo>
                  <a:pt x="386829" y="67691"/>
                </a:lnTo>
                <a:lnTo>
                  <a:pt x="384035" y="73913"/>
                </a:lnTo>
                <a:lnTo>
                  <a:pt x="381241" y="80010"/>
                </a:lnTo>
                <a:lnTo>
                  <a:pt x="377431" y="83185"/>
                </a:lnTo>
                <a:lnTo>
                  <a:pt x="389199" y="83185"/>
                </a:lnTo>
                <a:lnTo>
                  <a:pt x="397878" y="51308"/>
                </a:lnTo>
                <a:lnTo>
                  <a:pt x="397427" y="42378"/>
                </a:lnTo>
                <a:lnTo>
                  <a:pt x="396084" y="34448"/>
                </a:lnTo>
                <a:lnTo>
                  <a:pt x="393859" y="27519"/>
                </a:lnTo>
                <a:lnTo>
                  <a:pt x="390766" y="21590"/>
                </a:lnTo>
                <a:lnTo>
                  <a:pt x="389199" y="19176"/>
                </a:lnTo>
                <a:close/>
              </a:path>
              <a:path w="563244" h="113664">
                <a:moveTo>
                  <a:pt x="210565" y="52578"/>
                </a:moveTo>
                <a:lnTo>
                  <a:pt x="201079" y="52578"/>
                </a:lnTo>
                <a:lnTo>
                  <a:pt x="201079" y="111379"/>
                </a:lnTo>
                <a:lnTo>
                  <a:pt x="210565" y="111379"/>
                </a:lnTo>
                <a:lnTo>
                  <a:pt x="210565" y="52578"/>
                </a:lnTo>
                <a:close/>
              </a:path>
              <a:path w="563244" h="113664">
                <a:moveTo>
                  <a:pt x="154190" y="8762"/>
                </a:moveTo>
                <a:lnTo>
                  <a:pt x="137248" y="8762"/>
                </a:lnTo>
                <a:lnTo>
                  <a:pt x="130251" y="12446"/>
                </a:lnTo>
                <a:lnTo>
                  <a:pt x="116966" y="49657"/>
                </a:lnTo>
                <a:lnTo>
                  <a:pt x="117464" y="58423"/>
                </a:lnTo>
                <a:lnTo>
                  <a:pt x="137248" y="90424"/>
                </a:lnTo>
                <a:lnTo>
                  <a:pt x="154444" y="90424"/>
                </a:lnTo>
                <a:lnTo>
                  <a:pt x="161302" y="86995"/>
                </a:lnTo>
                <a:lnTo>
                  <a:pt x="165044" y="82042"/>
                </a:lnTo>
                <a:lnTo>
                  <a:pt x="139814" y="82042"/>
                </a:lnTo>
                <a:lnTo>
                  <a:pt x="134988" y="78740"/>
                </a:lnTo>
                <a:lnTo>
                  <a:pt x="128155" y="66040"/>
                </a:lnTo>
                <a:lnTo>
                  <a:pt x="126454" y="58423"/>
                </a:lnTo>
                <a:lnTo>
                  <a:pt x="126453" y="40767"/>
                </a:lnTo>
                <a:lnTo>
                  <a:pt x="128155" y="33147"/>
                </a:lnTo>
                <a:lnTo>
                  <a:pt x="134988" y="20447"/>
                </a:lnTo>
                <a:lnTo>
                  <a:pt x="139814" y="17272"/>
                </a:lnTo>
                <a:lnTo>
                  <a:pt x="165077" y="17272"/>
                </a:lnTo>
                <a:lnTo>
                  <a:pt x="160883" y="11937"/>
                </a:lnTo>
                <a:lnTo>
                  <a:pt x="154190" y="8762"/>
                </a:lnTo>
                <a:close/>
              </a:path>
              <a:path w="563244" h="113664">
                <a:moveTo>
                  <a:pt x="165077" y="17272"/>
                </a:moveTo>
                <a:lnTo>
                  <a:pt x="152387" y="17272"/>
                </a:lnTo>
                <a:lnTo>
                  <a:pt x="157213" y="20447"/>
                </a:lnTo>
                <a:lnTo>
                  <a:pt x="163868" y="33147"/>
                </a:lnTo>
                <a:lnTo>
                  <a:pt x="165544" y="40767"/>
                </a:lnTo>
                <a:lnTo>
                  <a:pt x="165515" y="58423"/>
                </a:lnTo>
                <a:lnTo>
                  <a:pt x="163868" y="65912"/>
                </a:lnTo>
                <a:lnTo>
                  <a:pt x="160540" y="72390"/>
                </a:lnTo>
                <a:lnTo>
                  <a:pt x="157213" y="78740"/>
                </a:lnTo>
                <a:lnTo>
                  <a:pt x="152387" y="82042"/>
                </a:lnTo>
                <a:lnTo>
                  <a:pt x="165044" y="82042"/>
                </a:lnTo>
                <a:lnTo>
                  <a:pt x="174904" y="52578"/>
                </a:lnTo>
                <a:lnTo>
                  <a:pt x="210565" y="52578"/>
                </a:lnTo>
                <a:lnTo>
                  <a:pt x="210565" y="44450"/>
                </a:lnTo>
                <a:lnTo>
                  <a:pt x="174777" y="44450"/>
                </a:lnTo>
                <a:lnTo>
                  <a:pt x="173798" y="36685"/>
                </a:lnTo>
                <a:lnTo>
                  <a:pt x="172005" y="29765"/>
                </a:lnTo>
                <a:lnTo>
                  <a:pt x="169398" y="23679"/>
                </a:lnTo>
                <a:lnTo>
                  <a:pt x="165976" y="18415"/>
                </a:lnTo>
                <a:lnTo>
                  <a:pt x="165077" y="17272"/>
                </a:lnTo>
                <a:close/>
              </a:path>
              <a:path w="563244" h="113664">
                <a:moveTo>
                  <a:pt x="210565" y="0"/>
                </a:moveTo>
                <a:lnTo>
                  <a:pt x="201079" y="0"/>
                </a:lnTo>
                <a:lnTo>
                  <a:pt x="201079" y="44450"/>
                </a:lnTo>
                <a:lnTo>
                  <a:pt x="210565" y="44450"/>
                </a:lnTo>
                <a:lnTo>
                  <a:pt x="210565" y="0"/>
                </a:lnTo>
                <a:close/>
              </a:path>
              <a:path w="563244" h="113664">
                <a:moveTo>
                  <a:pt x="270738" y="15367"/>
                </a:moveTo>
                <a:lnTo>
                  <a:pt x="260870" y="15367"/>
                </a:lnTo>
                <a:lnTo>
                  <a:pt x="260870" y="18287"/>
                </a:lnTo>
                <a:lnTo>
                  <a:pt x="260705" y="22987"/>
                </a:lnTo>
                <a:lnTo>
                  <a:pt x="235153" y="53212"/>
                </a:lnTo>
                <a:lnTo>
                  <a:pt x="228485" y="56387"/>
                </a:lnTo>
                <a:lnTo>
                  <a:pt x="235064" y="62992"/>
                </a:lnTo>
                <a:lnTo>
                  <a:pt x="264706" y="37719"/>
                </a:lnTo>
                <a:lnTo>
                  <a:pt x="265798" y="35179"/>
                </a:lnTo>
                <a:lnTo>
                  <a:pt x="275880" y="35179"/>
                </a:lnTo>
                <a:lnTo>
                  <a:pt x="275526" y="34671"/>
                </a:lnTo>
                <a:lnTo>
                  <a:pt x="271894" y="27050"/>
                </a:lnTo>
                <a:lnTo>
                  <a:pt x="270903" y="22860"/>
                </a:lnTo>
                <a:lnTo>
                  <a:pt x="270743" y="18287"/>
                </a:lnTo>
                <a:lnTo>
                  <a:pt x="270738" y="15367"/>
                </a:lnTo>
                <a:close/>
              </a:path>
              <a:path w="563244" h="113664">
                <a:moveTo>
                  <a:pt x="275880" y="35179"/>
                </a:moveTo>
                <a:lnTo>
                  <a:pt x="265798" y="35179"/>
                </a:lnTo>
                <a:lnTo>
                  <a:pt x="267157" y="37846"/>
                </a:lnTo>
                <a:lnTo>
                  <a:pt x="268668" y="40132"/>
                </a:lnTo>
                <a:lnTo>
                  <a:pt x="270357" y="42163"/>
                </a:lnTo>
                <a:lnTo>
                  <a:pt x="272046" y="44323"/>
                </a:lnTo>
                <a:lnTo>
                  <a:pt x="296163" y="59944"/>
                </a:lnTo>
                <a:lnTo>
                  <a:pt x="301726" y="52832"/>
                </a:lnTo>
                <a:lnTo>
                  <a:pt x="299618" y="52197"/>
                </a:lnTo>
                <a:lnTo>
                  <a:pt x="296392" y="50800"/>
                </a:lnTo>
                <a:lnTo>
                  <a:pt x="277825" y="37973"/>
                </a:lnTo>
                <a:lnTo>
                  <a:pt x="275880" y="35179"/>
                </a:lnTo>
                <a:close/>
              </a:path>
              <a:path w="563244" h="113664">
                <a:moveTo>
                  <a:pt x="296036" y="7620"/>
                </a:moveTo>
                <a:lnTo>
                  <a:pt x="235826" y="7620"/>
                </a:lnTo>
                <a:lnTo>
                  <a:pt x="235826" y="15367"/>
                </a:lnTo>
                <a:lnTo>
                  <a:pt x="296036" y="15367"/>
                </a:lnTo>
                <a:lnTo>
                  <a:pt x="296036" y="7620"/>
                </a:lnTo>
                <a:close/>
              </a:path>
              <a:path w="563244" h="113664">
                <a:moveTo>
                  <a:pt x="444233" y="53340"/>
                </a:moveTo>
                <a:lnTo>
                  <a:pt x="434962" y="53340"/>
                </a:lnTo>
                <a:lnTo>
                  <a:pt x="434962" y="111379"/>
                </a:lnTo>
                <a:lnTo>
                  <a:pt x="444233" y="111379"/>
                </a:lnTo>
                <a:lnTo>
                  <a:pt x="444233" y="53340"/>
                </a:lnTo>
                <a:close/>
              </a:path>
              <a:path w="563244" h="113664">
                <a:moveTo>
                  <a:pt x="419214" y="2540"/>
                </a:moveTo>
                <a:lnTo>
                  <a:pt x="409943" y="2540"/>
                </a:lnTo>
                <a:lnTo>
                  <a:pt x="409943" y="106299"/>
                </a:lnTo>
                <a:lnTo>
                  <a:pt x="419214" y="106299"/>
                </a:lnTo>
                <a:lnTo>
                  <a:pt x="419214" y="53340"/>
                </a:lnTo>
                <a:lnTo>
                  <a:pt x="444233" y="53340"/>
                </a:lnTo>
                <a:lnTo>
                  <a:pt x="444233" y="44958"/>
                </a:lnTo>
                <a:lnTo>
                  <a:pt x="419214" y="44958"/>
                </a:lnTo>
                <a:lnTo>
                  <a:pt x="419214" y="2540"/>
                </a:lnTo>
                <a:close/>
              </a:path>
              <a:path w="563244" h="113664">
                <a:moveTo>
                  <a:pt x="444233" y="0"/>
                </a:moveTo>
                <a:lnTo>
                  <a:pt x="434962" y="0"/>
                </a:lnTo>
                <a:lnTo>
                  <a:pt x="434962" y="44958"/>
                </a:lnTo>
                <a:lnTo>
                  <a:pt x="444233" y="44958"/>
                </a:lnTo>
                <a:lnTo>
                  <a:pt x="444233" y="0"/>
                </a:lnTo>
                <a:close/>
              </a:path>
              <a:path w="563244" h="113664">
                <a:moveTo>
                  <a:pt x="324853" y="0"/>
                </a:moveTo>
                <a:lnTo>
                  <a:pt x="315455" y="0"/>
                </a:lnTo>
                <a:lnTo>
                  <a:pt x="315455" y="67945"/>
                </a:lnTo>
                <a:lnTo>
                  <a:pt x="324853" y="67945"/>
                </a:lnTo>
                <a:lnTo>
                  <a:pt x="324853" y="35051"/>
                </a:lnTo>
                <a:lnTo>
                  <a:pt x="341871" y="35051"/>
                </a:lnTo>
                <a:lnTo>
                  <a:pt x="341871" y="26924"/>
                </a:lnTo>
                <a:lnTo>
                  <a:pt x="324853" y="26924"/>
                </a:lnTo>
                <a:lnTo>
                  <a:pt x="32485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594230" y="4416678"/>
            <a:ext cx="212851" cy="111379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869567" y="4416678"/>
            <a:ext cx="1322196" cy="11353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253740" y="4416678"/>
            <a:ext cx="688340" cy="113664"/>
          </a:xfrm>
          <a:custGeom>
            <a:avLst/>
            <a:gdLst/>
            <a:ahLst/>
            <a:cxnLst/>
            <a:rect l="l" t="t" r="r" b="b"/>
            <a:pathLst>
              <a:path w="688339" h="113664">
                <a:moveTo>
                  <a:pt x="397510" y="74041"/>
                </a:moveTo>
                <a:lnTo>
                  <a:pt x="358139" y="83185"/>
                </a:lnTo>
                <a:lnTo>
                  <a:pt x="354457" y="87884"/>
                </a:lnTo>
                <a:lnTo>
                  <a:pt x="354457" y="99313"/>
                </a:lnTo>
                <a:lnTo>
                  <a:pt x="397510" y="113537"/>
                </a:lnTo>
                <a:lnTo>
                  <a:pt x="407237" y="113180"/>
                </a:lnTo>
                <a:lnTo>
                  <a:pt x="415833" y="112109"/>
                </a:lnTo>
                <a:lnTo>
                  <a:pt x="423120" y="110376"/>
                </a:lnTo>
                <a:lnTo>
                  <a:pt x="429260" y="107950"/>
                </a:lnTo>
                <a:lnTo>
                  <a:pt x="432815" y="106172"/>
                </a:lnTo>
                <a:lnTo>
                  <a:pt x="387731" y="106172"/>
                </a:lnTo>
                <a:lnTo>
                  <a:pt x="379984" y="105029"/>
                </a:lnTo>
                <a:lnTo>
                  <a:pt x="374014" y="102616"/>
                </a:lnTo>
                <a:lnTo>
                  <a:pt x="368046" y="100330"/>
                </a:lnTo>
                <a:lnTo>
                  <a:pt x="365246" y="97409"/>
                </a:lnTo>
                <a:lnTo>
                  <a:pt x="365125" y="89788"/>
                </a:lnTo>
                <a:lnTo>
                  <a:pt x="368046" y="86868"/>
                </a:lnTo>
                <a:lnTo>
                  <a:pt x="379984" y="82550"/>
                </a:lnTo>
                <a:lnTo>
                  <a:pt x="387731" y="81534"/>
                </a:lnTo>
                <a:lnTo>
                  <a:pt x="432942" y="81534"/>
                </a:lnTo>
                <a:lnTo>
                  <a:pt x="429260" y="79629"/>
                </a:lnTo>
                <a:lnTo>
                  <a:pt x="423120" y="77202"/>
                </a:lnTo>
                <a:lnTo>
                  <a:pt x="415766" y="75453"/>
                </a:lnTo>
                <a:lnTo>
                  <a:pt x="407221" y="74396"/>
                </a:lnTo>
                <a:lnTo>
                  <a:pt x="397510" y="74041"/>
                </a:lnTo>
                <a:close/>
              </a:path>
              <a:path w="688339" h="113664">
                <a:moveTo>
                  <a:pt x="432942" y="81534"/>
                </a:moveTo>
                <a:lnTo>
                  <a:pt x="407035" y="81534"/>
                </a:lnTo>
                <a:lnTo>
                  <a:pt x="414909" y="82550"/>
                </a:lnTo>
                <a:lnTo>
                  <a:pt x="420877" y="84582"/>
                </a:lnTo>
                <a:lnTo>
                  <a:pt x="426847" y="86741"/>
                </a:lnTo>
                <a:lnTo>
                  <a:pt x="429768" y="89788"/>
                </a:lnTo>
                <a:lnTo>
                  <a:pt x="429768" y="97409"/>
                </a:lnTo>
                <a:lnTo>
                  <a:pt x="426847" y="100457"/>
                </a:lnTo>
                <a:lnTo>
                  <a:pt x="414909" y="105029"/>
                </a:lnTo>
                <a:lnTo>
                  <a:pt x="407035" y="106172"/>
                </a:lnTo>
                <a:lnTo>
                  <a:pt x="432815" y="106172"/>
                </a:lnTo>
                <a:lnTo>
                  <a:pt x="436625" y="104267"/>
                </a:lnTo>
                <a:lnTo>
                  <a:pt x="440309" y="99568"/>
                </a:lnTo>
                <a:lnTo>
                  <a:pt x="440309" y="88137"/>
                </a:lnTo>
                <a:lnTo>
                  <a:pt x="436625" y="83438"/>
                </a:lnTo>
                <a:lnTo>
                  <a:pt x="432942" y="81534"/>
                </a:lnTo>
                <a:close/>
              </a:path>
              <a:path w="688339" h="113664">
                <a:moveTo>
                  <a:pt x="83565" y="76962"/>
                </a:moveTo>
                <a:lnTo>
                  <a:pt x="36830" y="79629"/>
                </a:lnTo>
                <a:lnTo>
                  <a:pt x="0" y="79756"/>
                </a:lnTo>
                <a:lnTo>
                  <a:pt x="0" y="87630"/>
                </a:lnTo>
                <a:lnTo>
                  <a:pt x="42251" y="87362"/>
                </a:lnTo>
                <a:lnTo>
                  <a:pt x="83565" y="84962"/>
                </a:lnTo>
                <a:lnTo>
                  <a:pt x="83565" y="76962"/>
                </a:lnTo>
                <a:close/>
              </a:path>
              <a:path w="688339" h="113664">
                <a:moveTo>
                  <a:pt x="601090" y="75184"/>
                </a:moveTo>
                <a:lnTo>
                  <a:pt x="591693" y="75184"/>
                </a:lnTo>
                <a:lnTo>
                  <a:pt x="591693" y="108838"/>
                </a:lnTo>
                <a:lnTo>
                  <a:pt x="677037" y="108838"/>
                </a:lnTo>
                <a:lnTo>
                  <a:pt x="677037" y="100965"/>
                </a:lnTo>
                <a:lnTo>
                  <a:pt x="601090" y="100965"/>
                </a:lnTo>
                <a:lnTo>
                  <a:pt x="601090" y="75184"/>
                </a:lnTo>
                <a:close/>
              </a:path>
              <a:path w="688339" h="113664">
                <a:moveTo>
                  <a:pt x="337312" y="88900"/>
                </a:moveTo>
                <a:lnTo>
                  <a:pt x="225933" y="88900"/>
                </a:lnTo>
                <a:lnTo>
                  <a:pt x="225933" y="96774"/>
                </a:lnTo>
                <a:lnTo>
                  <a:pt x="337312" y="96774"/>
                </a:lnTo>
                <a:lnTo>
                  <a:pt x="337312" y="88900"/>
                </a:lnTo>
                <a:close/>
              </a:path>
              <a:path w="688339" h="113664">
                <a:moveTo>
                  <a:pt x="286385" y="62230"/>
                </a:moveTo>
                <a:lnTo>
                  <a:pt x="276860" y="62230"/>
                </a:lnTo>
                <a:lnTo>
                  <a:pt x="276860" y="88900"/>
                </a:lnTo>
                <a:lnTo>
                  <a:pt x="286385" y="88900"/>
                </a:lnTo>
                <a:lnTo>
                  <a:pt x="286385" y="62230"/>
                </a:lnTo>
                <a:close/>
              </a:path>
              <a:path w="688339" h="113664">
                <a:moveTo>
                  <a:pt x="286638" y="4953"/>
                </a:moveTo>
                <a:lnTo>
                  <a:pt x="276606" y="4953"/>
                </a:lnTo>
                <a:lnTo>
                  <a:pt x="276606" y="19431"/>
                </a:lnTo>
                <a:lnTo>
                  <a:pt x="275209" y="24765"/>
                </a:lnTo>
                <a:lnTo>
                  <a:pt x="272288" y="30099"/>
                </a:lnTo>
                <a:lnTo>
                  <a:pt x="269494" y="35560"/>
                </a:lnTo>
                <a:lnTo>
                  <a:pt x="265811" y="40259"/>
                </a:lnTo>
                <a:lnTo>
                  <a:pt x="261365" y="44323"/>
                </a:lnTo>
                <a:lnTo>
                  <a:pt x="256539" y="48641"/>
                </a:lnTo>
                <a:lnTo>
                  <a:pt x="251206" y="52450"/>
                </a:lnTo>
                <a:lnTo>
                  <a:pt x="245363" y="55499"/>
                </a:lnTo>
                <a:lnTo>
                  <a:pt x="239649" y="58547"/>
                </a:lnTo>
                <a:lnTo>
                  <a:pt x="235331" y="60451"/>
                </a:lnTo>
                <a:lnTo>
                  <a:pt x="232663" y="61213"/>
                </a:lnTo>
                <a:lnTo>
                  <a:pt x="239140" y="67563"/>
                </a:lnTo>
                <a:lnTo>
                  <a:pt x="241426" y="66929"/>
                </a:lnTo>
                <a:lnTo>
                  <a:pt x="245110" y="65278"/>
                </a:lnTo>
                <a:lnTo>
                  <a:pt x="250317" y="62611"/>
                </a:lnTo>
                <a:lnTo>
                  <a:pt x="255397" y="60071"/>
                </a:lnTo>
                <a:lnTo>
                  <a:pt x="260350" y="56642"/>
                </a:lnTo>
                <a:lnTo>
                  <a:pt x="265175" y="52450"/>
                </a:lnTo>
                <a:lnTo>
                  <a:pt x="269367" y="48895"/>
                </a:lnTo>
                <a:lnTo>
                  <a:pt x="272923" y="44958"/>
                </a:lnTo>
                <a:lnTo>
                  <a:pt x="275971" y="40640"/>
                </a:lnTo>
                <a:lnTo>
                  <a:pt x="279019" y="36449"/>
                </a:lnTo>
                <a:lnTo>
                  <a:pt x="280924" y="33020"/>
                </a:lnTo>
                <a:lnTo>
                  <a:pt x="281686" y="30480"/>
                </a:lnTo>
                <a:lnTo>
                  <a:pt x="291151" y="30480"/>
                </a:lnTo>
                <a:lnTo>
                  <a:pt x="288036" y="24765"/>
                </a:lnTo>
                <a:lnTo>
                  <a:pt x="286638" y="19431"/>
                </a:lnTo>
                <a:lnTo>
                  <a:pt x="286638" y="4953"/>
                </a:lnTo>
                <a:close/>
              </a:path>
              <a:path w="688339" h="113664">
                <a:moveTo>
                  <a:pt x="291151" y="30480"/>
                </a:moveTo>
                <a:lnTo>
                  <a:pt x="281686" y="30480"/>
                </a:lnTo>
                <a:lnTo>
                  <a:pt x="282321" y="33020"/>
                </a:lnTo>
                <a:lnTo>
                  <a:pt x="284225" y="36449"/>
                </a:lnTo>
                <a:lnTo>
                  <a:pt x="287274" y="40640"/>
                </a:lnTo>
                <a:lnTo>
                  <a:pt x="290322" y="44958"/>
                </a:lnTo>
                <a:lnTo>
                  <a:pt x="293877" y="48895"/>
                </a:lnTo>
                <a:lnTo>
                  <a:pt x="298069" y="52450"/>
                </a:lnTo>
                <a:lnTo>
                  <a:pt x="302895" y="56642"/>
                </a:lnTo>
                <a:lnTo>
                  <a:pt x="307848" y="60071"/>
                </a:lnTo>
                <a:lnTo>
                  <a:pt x="313055" y="62611"/>
                </a:lnTo>
                <a:lnTo>
                  <a:pt x="318135" y="65278"/>
                </a:lnTo>
                <a:lnTo>
                  <a:pt x="321818" y="66929"/>
                </a:lnTo>
                <a:lnTo>
                  <a:pt x="324104" y="67563"/>
                </a:lnTo>
                <a:lnTo>
                  <a:pt x="330581" y="61213"/>
                </a:lnTo>
                <a:lnTo>
                  <a:pt x="327913" y="60451"/>
                </a:lnTo>
                <a:lnTo>
                  <a:pt x="323596" y="58547"/>
                </a:lnTo>
                <a:lnTo>
                  <a:pt x="317881" y="55499"/>
                </a:lnTo>
                <a:lnTo>
                  <a:pt x="312038" y="52450"/>
                </a:lnTo>
                <a:lnTo>
                  <a:pt x="306705" y="48641"/>
                </a:lnTo>
                <a:lnTo>
                  <a:pt x="301879" y="44323"/>
                </a:lnTo>
                <a:lnTo>
                  <a:pt x="297434" y="40259"/>
                </a:lnTo>
                <a:lnTo>
                  <a:pt x="293750" y="35560"/>
                </a:lnTo>
                <a:lnTo>
                  <a:pt x="291151" y="30480"/>
                </a:lnTo>
                <a:close/>
              </a:path>
              <a:path w="688339" h="113664">
                <a:moveTo>
                  <a:pt x="687832" y="57150"/>
                </a:moveTo>
                <a:lnTo>
                  <a:pt x="576452" y="57150"/>
                </a:lnTo>
                <a:lnTo>
                  <a:pt x="576452" y="65024"/>
                </a:lnTo>
                <a:lnTo>
                  <a:pt x="687832" y="65024"/>
                </a:lnTo>
                <a:lnTo>
                  <a:pt x="687832" y="57150"/>
                </a:lnTo>
                <a:close/>
              </a:path>
              <a:path w="688339" h="113664">
                <a:moveTo>
                  <a:pt x="506222" y="44450"/>
                </a:moveTo>
                <a:lnTo>
                  <a:pt x="489076" y="44450"/>
                </a:lnTo>
                <a:lnTo>
                  <a:pt x="481964" y="46862"/>
                </a:lnTo>
                <a:lnTo>
                  <a:pt x="471043" y="57023"/>
                </a:lnTo>
                <a:lnTo>
                  <a:pt x="468309" y="62737"/>
                </a:lnTo>
                <a:lnTo>
                  <a:pt x="468249" y="76454"/>
                </a:lnTo>
                <a:lnTo>
                  <a:pt x="471043" y="82423"/>
                </a:lnTo>
                <a:lnTo>
                  <a:pt x="481964" y="92583"/>
                </a:lnTo>
                <a:lnTo>
                  <a:pt x="489076" y="95123"/>
                </a:lnTo>
                <a:lnTo>
                  <a:pt x="506222" y="95123"/>
                </a:lnTo>
                <a:lnTo>
                  <a:pt x="513207" y="92583"/>
                </a:lnTo>
                <a:lnTo>
                  <a:pt x="518947" y="87122"/>
                </a:lnTo>
                <a:lnTo>
                  <a:pt x="491617" y="87122"/>
                </a:lnTo>
                <a:lnTo>
                  <a:pt x="486790" y="85471"/>
                </a:lnTo>
                <a:lnTo>
                  <a:pt x="483362" y="81915"/>
                </a:lnTo>
                <a:lnTo>
                  <a:pt x="479806" y="78359"/>
                </a:lnTo>
                <a:lnTo>
                  <a:pt x="478155" y="74295"/>
                </a:lnTo>
                <a:lnTo>
                  <a:pt x="478155" y="65024"/>
                </a:lnTo>
                <a:lnTo>
                  <a:pt x="479806" y="60960"/>
                </a:lnTo>
                <a:lnTo>
                  <a:pt x="486790" y="53975"/>
                </a:lnTo>
                <a:lnTo>
                  <a:pt x="491617" y="52197"/>
                </a:lnTo>
                <a:lnTo>
                  <a:pt x="519081" y="52197"/>
                </a:lnTo>
                <a:lnTo>
                  <a:pt x="513207" y="46862"/>
                </a:lnTo>
                <a:lnTo>
                  <a:pt x="506222" y="44450"/>
                </a:lnTo>
                <a:close/>
              </a:path>
              <a:path w="688339" h="113664">
                <a:moveTo>
                  <a:pt x="519081" y="52197"/>
                </a:moveTo>
                <a:lnTo>
                  <a:pt x="503936" y="52197"/>
                </a:lnTo>
                <a:lnTo>
                  <a:pt x="508635" y="53975"/>
                </a:lnTo>
                <a:lnTo>
                  <a:pt x="512063" y="57404"/>
                </a:lnTo>
                <a:lnTo>
                  <a:pt x="515493" y="60960"/>
                </a:lnTo>
                <a:lnTo>
                  <a:pt x="517144" y="65024"/>
                </a:lnTo>
                <a:lnTo>
                  <a:pt x="517144" y="74295"/>
                </a:lnTo>
                <a:lnTo>
                  <a:pt x="515493" y="78359"/>
                </a:lnTo>
                <a:lnTo>
                  <a:pt x="508635" y="85471"/>
                </a:lnTo>
                <a:lnTo>
                  <a:pt x="503936" y="87122"/>
                </a:lnTo>
                <a:lnTo>
                  <a:pt x="518947" y="87122"/>
                </a:lnTo>
                <a:lnTo>
                  <a:pt x="524256" y="82296"/>
                </a:lnTo>
                <a:lnTo>
                  <a:pt x="526866" y="76454"/>
                </a:lnTo>
                <a:lnTo>
                  <a:pt x="526923" y="62737"/>
                </a:lnTo>
                <a:lnTo>
                  <a:pt x="524256" y="56896"/>
                </a:lnTo>
                <a:lnTo>
                  <a:pt x="519081" y="52197"/>
                </a:lnTo>
                <a:close/>
              </a:path>
              <a:path w="688339" h="113664">
                <a:moveTo>
                  <a:pt x="532257" y="26416"/>
                </a:moveTo>
                <a:lnTo>
                  <a:pt x="462788" y="26416"/>
                </a:lnTo>
                <a:lnTo>
                  <a:pt x="462788" y="34417"/>
                </a:lnTo>
                <a:lnTo>
                  <a:pt x="532257" y="34417"/>
                </a:lnTo>
                <a:lnTo>
                  <a:pt x="532257" y="26416"/>
                </a:lnTo>
                <a:close/>
              </a:path>
              <a:path w="688339" h="113664">
                <a:moveTo>
                  <a:pt x="46862" y="7366"/>
                </a:moveTo>
                <a:lnTo>
                  <a:pt x="28829" y="7366"/>
                </a:lnTo>
                <a:lnTo>
                  <a:pt x="21462" y="10033"/>
                </a:lnTo>
                <a:lnTo>
                  <a:pt x="9906" y="20574"/>
                </a:lnTo>
                <a:lnTo>
                  <a:pt x="6985" y="27050"/>
                </a:lnTo>
                <a:lnTo>
                  <a:pt x="6985" y="41910"/>
                </a:lnTo>
                <a:lnTo>
                  <a:pt x="9906" y="48387"/>
                </a:lnTo>
                <a:lnTo>
                  <a:pt x="21462" y="59182"/>
                </a:lnTo>
                <a:lnTo>
                  <a:pt x="28829" y="61849"/>
                </a:lnTo>
                <a:lnTo>
                  <a:pt x="46862" y="61849"/>
                </a:lnTo>
                <a:lnTo>
                  <a:pt x="54229" y="59182"/>
                </a:lnTo>
                <a:lnTo>
                  <a:pt x="60075" y="53721"/>
                </a:lnTo>
                <a:lnTo>
                  <a:pt x="31114" y="53721"/>
                </a:lnTo>
                <a:lnTo>
                  <a:pt x="25908" y="51816"/>
                </a:lnTo>
                <a:lnTo>
                  <a:pt x="22225" y="48133"/>
                </a:lnTo>
                <a:lnTo>
                  <a:pt x="18542" y="44323"/>
                </a:lnTo>
                <a:lnTo>
                  <a:pt x="16763" y="39750"/>
                </a:lnTo>
                <a:lnTo>
                  <a:pt x="16763" y="29337"/>
                </a:lnTo>
                <a:lnTo>
                  <a:pt x="18542" y="24765"/>
                </a:lnTo>
                <a:lnTo>
                  <a:pt x="22225" y="20955"/>
                </a:lnTo>
                <a:lnTo>
                  <a:pt x="25908" y="17272"/>
                </a:lnTo>
                <a:lnTo>
                  <a:pt x="31114" y="15367"/>
                </a:lnTo>
                <a:lnTo>
                  <a:pt x="60077" y="15367"/>
                </a:lnTo>
                <a:lnTo>
                  <a:pt x="54229" y="10033"/>
                </a:lnTo>
                <a:lnTo>
                  <a:pt x="46862" y="7366"/>
                </a:lnTo>
                <a:close/>
              </a:path>
              <a:path w="688339" h="113664">
                <a:moveTo>
                  <a:pt x="60077" y="15367"/>
                </a:moveTo>
                <a:lnTo>
                  <a:pt x="44576" y="15367"/>
                </a:lnTo>
                <a:lnTo>
                  <a:pt x="49784" y="17272"/>
                </a:lnTo>
                <a:lnTo>
                  <a:pt x="57023" y="24765"/>
                </a:lnTo>
                <a:lnTo>
                  <a:pt x="58800" y="29337"/>
                </a:lnTo>
                <a:lnTo>
                  <a:pt x="58800" y="39750"/>
                </a:lnTo>
                <a:lnTo>
                  <a:pt x="57023" y="44323"/>
                </a:lnTo>
                <a:lnTo>
                  <a:pt x="49784" y="51816"/>
                </a:lnTo>
                <a:lnTo>
                  <a:pt x="44576" y="53721"/>
                </a:lnTo>
                <a:lnTo>
                  <a:pt x="60075" y="53721"/>
                </a:lnTo>
                <a:lnTo>
                  <a:pt x="65786" y="48387"/>
                </a:lnTo>
                <a:lnTo>
                  <a:pt x="68707" y="41910"/>
                </a:lnTo>
                <a:lnTo>
                  <a:pt x="68707" y="27050"/>
                </a:lnTo>
                <a:lnTo>
                  <a:pt x="65786" y="20574"/>
                </a:lnTo>
                <a:lnTo>
                  <a:pt x="60077" y="15367"/>
                </a:lnTo>
                <a:close/>
              </a:path>
              <a:path w="688339" h="113664">
                <a:moveTo>
                  <a:pt x="515620" y="6604"/>
                </a:moveTo>
                <a:lnTo>
                  <a:pt x="479551" y="6604"/>
                </a:lnTo>
                <a:lnTo>
                  <a:pt x="479551" y="14605"/>
                </a:lnTo>
                <a:lnTo>
                  <a:pt x="515620" y="14605"/>
                </a:lnTo>
                <a:lnTo>
                  <a:pt x="515620" y="6604"/>
                </a:lnTo>
                <a:close/>
              </a:path>
              <a:path w="688339" h="113664">
                <a:moveTo>
                  <a:pt x="152654" y="6604"/>
                </a:moveTo>
                <a:lnTo>
                  <a:pt x="142875" y="6604"/>
                </a:lnTo>
                <a:lnTo>
                  <a:pt x="142875" y="32131"/>
                </a:lnTo>
                <a:lnTo>
                  <a:pt x="142112" y="38354"/>
                </a:lnTo>
                <a:lnTo>
                  <a:pt x="140462" y="44704"/>
                </a:lnTo>
                <a:lnTo>
                  <a:pt x="138937" y="51054"/>
                </a:lnTo>
                <a:lnTo>
                  <a:pt x="136398" y="56769"/>
                </a:lnTo>
                <a:lnTo>
                  <a:pt x="108458" y="85090"/>
                </a:lnTo>
                <a:lnTo>
                  <a:pt x="116077" y="91440"/>
                </a:lnTo>
                <a:lnTo>
                  <a:pt x="118999" y="89535"/>
                </a:lnTo>
                <a:lnTo>
                  <a:pt x="122300" y="86995"/>
                </a:lnTo>
                <a:lnTo>
                  <a:pt x="125857" y="83947"/>
                </a:lnTo>
                <a:lnTo>
                  <a:pt x="129539" y="80899"/>
                </a:lnTo>
                <a:lnTo>
                  <a:pt x="132714" y="77470"/>
                </a:lnTo>
                <a:lnTo>
                  <a:pt x="135509" y="73913"/>
                </a:lnTo>
                <a:lnTo>
                  <a:pt x="139319" y="69215"/>
                </a:lnTo>
                <a:lnTo>
                  <a:pt x="142112" y="64897"/>
                </a:lnTo>
                <a:lnTo>
                  <a:pt x="145923" y="57023"/>
                </a:lnTo>
                <a:lnTo>
                  <a:pt x="147193" y="53848"/>
                </a:lnTo>
                <a:lnTo>
                  <a:pt x="147827" y="51562"/>
                </a:lnTo>
                <a:lnTo>
                  <a:pt x="157149" y="51562"/>
                </a:lnTo>
                <a:lnTo>
                  <a:pt x="156590" y="50419"/>
                </a:lnTo>
                <a:lnTo>
                  <a:pt x="155067" y="44323"/>
                </a:lnTo>
                <a:lnTo>
                  <a:pt x="153415" y="38226"/>
                </a:lnTo>
                <a:lnTo>
                  <a:pt x="152654" y="32131"/>
                </a:lnTo>
                <a:lnTo>
                  <a:pt x="152654" y="6604"/>
                </a:lnTo>
                <a:close/>
              </a:path>
              <a:path w="688339" h="113664">
                <a:moveTo>
                  <a:pt x="157149" y="51562"/>
                </a:moveTo>
                <a:lnTo>
                  <a:pt x="147827" y="51562"/>
                </a:lnTo>
                <a:lnTo>
                  <a:pt x="148589" y="53848"/>
                </a:lnTo>
                <a:lnTo>
                  <a:pt x="149987" y="57023"/>
                </a:lnTo>
                <a:lnTo>
                  <a:pt x="152543" y="61849"/>
                </a:lnTo>
                <a:lnTo>
                  <a:pt x="154050" y="64770"/>
                </a:lnTo>
                <a:lnTo>
                  <a:pt x="179705" y="89026"/>
                </a:lnTo>
                <a:lnTo>
                  <a:pt x="186309" y="82296"/>
                </a:lnTo>
                <a:lnTo>
                  <a:pt x="182880" y="80391"/>
                </a:lnTo>
                <a:lnTo>
                  <a:pt x="179070" y="77724"/>
                </a:lnTo>
                <a:lnTo>
                  <a:pt x="174751" y="74168"/>
                </a:lnTo>
                <a:lnTo>
                  <a:pt x="170434" y="70738"/>
                </a:lnTo>
                <a:lnTo>
                  <a:pt x="166497" y="66548"/>
                </a:lnTo>
                <a:lnTo>
                  <a:pt x="163322" y="61722"/>
                </a:lnTo>
                <a:lnTo>
                  <a:pt x="159385" y="56134"/>
                </a:lnTo>
                <a:lnTo>
                  <a:pt x="157149" y="51562"/>
                </a:lnTo>
                <a:close/>
              </a:path>
              <a:path w="688339" h="113664">
                <a:moveTo>
                  <a:pt x="453136" y="58928"/>
                </a:moveTo>
                <a:lnTo>
                  <a:pt x="341757" y="58928"/>
                </a:lnTo>
                <a:lnTo>
                  <a:pt x="341757" y="66801"/>
                </a:lnTo>
                <a:lnTo>
                  <a:pt x="453136" y="66801"/>
                </a:lnTo>
                <a:lnTo>
                  <a:pt x="453136" y="58928"/>
                </a:lnTo>
                <a:close/>
              </a:path>
              <a:path w="688339" h="113664">
                <a:moveTo>
                  <a:pt x="402336" y="47498"/>
                </a:moveTo>
                <a:lnTo>
                  <a:pt x="392302" y="47498"/>
                </a:lnTo>
                <a:lnTo>
                  <a:pt x="392302" y="58928"/>
                </a:lnTo>
                <a:lnTo>
                  <a:pt x="402336" y="58928"/>
                </a:lnTo>
                <a:lnTo>
                  <a:pt x="402336" y="47498"/>
                </a:lnTo>
                <a:close/>
              </a:path>
              <a:path w="688339" h="113664">
                <a:moveTo>
                  <a:pt x="438023" y="3429"/>
                </a:moveTo>
                <a:lnTo>
                  <a:pt x="356870" y="3429"/>
                </a:lnTo>
                <a:lnTo>
                  <a:pt x="356870" y="47498"/>
                </a:lnTo>
                <a:lnTo>
                  <a:pt x="439165" y="47498"/>
                </a:lnTo>
                <a:lnTo>
                  <a:pt x="439165" y="39878"/>
                </a:lnTo>
                <a:lnTo>
                  <a:pt x="366395" y="39878"/>
                </a:lnTo>
                <a:lnTo>
                  <a:pt x="366395" y="28829"/>
                </a:lnTo>
                <a:lnTo>
                  <a:pt x="437896" y="28829"/>
                </a:lnTo>
                <a:lnTo>
                  <a:pt x="437896" y="21462"/>
                </a:lnTo>
                <a:lnTo>
                  <a:pt x="366395" y="21462"/>
                </a:lnTo>
                <a:lnTo>
                  <a:pt x="366395" y="11049"/>
                </a:lnTo>
                <a:lnTo>
                  <a:pt x="438023" y="11049"/>
                </a:lnTo>
                <a:lnTo>
                  <a:pt x="438023" y="3429"/>
                </a:lnTo>
                <a:close/>
              </a:path>
              <a:path w="688339" h="113664">
                <a:moveTo>
                  <a:pt x="601218" y="888"/>
                </a:moveTo>
                <a:lnTo>
                  <a:pt x="591565" y="888"/>
                </a:lnTo>
                <a:lnTo>
                  <a:pt x="591565" y="39878"/>
                </a:lnTo>
                <a:lnTo>
                  <a:pt x="673988" y="39878"/>
                </a:lnTo>
                <a:lnTo>
                  <a:pt x="673988" y="32004"/>
                </a:lnTo>
                <a:lnTo>
                  <a:pt x="601218" y="32004"/>
                </a:lnTo>
                <a:lnTo>
                  <a:pt x="601218" y="888"/>
                </a:lnTo>
                <a:close/>
              </a:path>
              <a:path w="688339" h="113664">
                <a:moveTo>
                  <a:pt x="555498" y="0"/>
                </a:moveTo>
                <a:lnTo>
                  <a:pt x="546100" y="0"/>
                </a:lnTo>
                <a:lnTo>
                  <a:pt x="546100" y="111379"/>
                </a:lnTo>
                <a:lnTo>
                  <a:pt x="555498" y="111379"/>
                </a:lnTo>
                <a:lnTo>
                  <a:pt x="555498" y="54863"/>
                </a:lnTo>
                <a:lnTo>
                  <a:pt x="573532" y="54863"/>
                </a:lnTo>
                <a:lnTo>
                  <a:pt x="573532" y="46736"/>
                </a:lnTo>
                <a:lnTo>
                  <a:pt x="555498" y="46736"/>
                </a:lnTo>
                <a:lnTo>
                  <a:pt x="555498" y="0"/>
                </a:lnTo>
                <a:close/>
              </a:path>
              <a:path w="688339" h="113664">
                <a:moveTo>
                  <a:pt x="206501" y="0"/>
                </a:moveTo>
                <a:lnTo>
                  <a:pt x="197104" y="0"/>
                </a:lnTo>
                <a:lnTo>
                  <a:pt x="197104" y="111379"/>
                </a:lnTo>
                <a:lnTo>
                  <a:pt x="206501" y="111379"/>
                </a:lnTo>
                <a:lnTo>
                  <a:pt x="206501" y="53340"/>
                </a:lnTo>
                <a:lnTo>
                  <a:pt x="224662" y="53340"/>
                </a:lnTo>
                <a:lnTo>
                  <a:pt x="224662" y="45212"/>
                </a:lnTo>
                <a:lnTo>
                  <a:pt x="206501" y="45212"/>
                </a:lnTo>
                <a:lnTo>
                  <a:pt x="206501" y="0"/>
                </a:lnTo>
                <a:close/>
              </a:path>
              <a:path w="688339" h="113664">
                <a:moveTo>
                  <a:pt x="97536" y="0"/>
                </a:moveTo>
                <a:lnTo>
                  <a:pt x="88011" y="0"/>
                </a:lnTo>
                <a:lnTo>
                  <a:pt x="88011" y="111379"/>
                </a:lnTo>
                <a:lnTo>
                  <a:pt x="97536" y="111379"/>
                </a:lnTo>
                <a:lnTo>
                  <a:pt x="9753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005453" y="4416678"/>
            <a:ext cx="325120" cy="113664"/>
          </a:xfrm>
          <a:custGeom>
            <a:avLst/>
            <a:gdLst/>
            <a:ahLst/>
            <a:cxnLst/>
            <a:rect l="l" t="t" r="r" b="b"/>
            <a:pathLst>
              <a:path w="325120" h="113664">
                <a:moveTo>
                  <a:pt x="49022" y="70993"/>
                </a:moveTo>
                <a:lnTo>
                  <a:pt x="11557" y="81025"/>
                </a:lnTo>
                <a:lnTo>
                  <a:pt x="8000" y="86106"/>
                </a:lnTo>
                <a:lnTo>
                  <a:pt x="8000" y="98551"/>
                </a:lnTo>
                <a:lnTo>
                  <a:pt x="49022" y="113537"/>
                </a:lnTo>
                <a:lnTo>
                  <a:pt x="58521" y="113158"/>
                </a:lnTo>
                <a:lnTo>
                  <a:pt x="66817" y="112029"/>
                </a:lnTo>
                <a:lnTo>
                  <a:pt x="73900" y="110162"/>
                </a:lnTo>
                <a:lnTo>
                  <a:pt x="79756" y="107569"/>
                </a:lnTo>
                <a:lnTo>
                  <a:pt x="82234" y="106172"/>
                </a:lnTo>
                <a:lnTo>
                  <a:pt x="40005" y="106172"/>
                </a:lnTo>
                <a:lnTo>
                  <a:pt x="32512" y="104901"/>
                </a:lnTo>
                <a:lnTo>
                  <a:pt x="20955" y="99822"/>
                </a:lnTo>
                <a:lnTo>
                  <a:pt x="18034" y="96520"/>
                </a:lnTo>
                <a:lnTo>
                  <a:pt x="18034" y="88137"/>
                </a:lnTo>
                <a:lnTo>
                  <a:pt x="20955" y="84709"/>
                </a:lnTo>
                <a:lnTo>
                  <a:pt x="26797" y="82296"/>
                </a:lnTo>
                <a:lnTo>
                  <a:pt x="32512" y="79756"/>
                </a:lnTo>
                <a:lnTo>
                  <a:pt x="40005" y="78486"/>
                </a:lnTo>
                <a:lnTo>
                  <a:pt x="82375" y="78486"/>
                </a:lnTo>
                <a:lnTo>
                  <a:pt x="79756" y="76962"/>
                </a:lnTo>
                <a:lnTo>
                  <a:pt x="73900" y="74368"/>
                </a:lnTo>
                <a:lnTo>
                  <a:pt x="66817" y="72501"/>
                </a:lnTo>
                <a:lnTo>
                  <a:pt x="58521" y="71372"/>
                </a:lnTo>
                <a:lnTo>
                  <a:pt x="49022" y="70993"/>
                </a:lnTo>
                <a:close/>
              </a:path>
              <a:path w="325120" h="113664">
                <a:moveTo>
                  <a:pt x="82375" y="78486"/>
                </a:moveTo>
                <a:lnTo>
                  <a:pt x="58166" y="78486"/>
                </a:lnTo>
                <a:lnTo>
                  <a:pt x="65532" y="79756"/>
                </a:lnTo>
                <a:lnTo>
                  <a:pt x="71374" y="82296"/>
                </a:lnTo>
                <a:lnTo>
                  <a:pt x="77216" y="84709"/>
                </a:lnTo>
                <a:lnTo>
                  <a:pt x="80263" y="88137"/>
                </a:lnTo>
                <a:lnTo>
                  <a:pt x="80263" y="96520"/>
                </a:lnTo>
                <a:lnTo>
                  <a:pt x="77216" y="99822"/>
                </a:lnTo>
                <a:lnTo>
                  <a:pt x="65532" y="104901"/>
                </a:lnTo>
                <a:lnTo>
                  <a:pt x="58166" y="106172"/>
                </a:lnTo>
                <a:lnTo>
                  <a:pt x="82234" y="106172"/>
                </a:lnTo>
                <a:lnTo>
                  <a:pt x="86741" y="103632"/>
                </a:lnTo>
                <a:lnTo>
                  <a:pt x="90297" y="98551"/>
                </a:lnTo>
                <a:lnTo>
                  <a:pt x="90297" y="86106"/>
                </a:lnTo>
                <a:lnTo>
                  <a:pt x="86741" y="81025"/>
                </a:lnTo>
                <a:lnTo>
                  <a:pt x="82375" y="78486"/>
                </a:lnTo>
                <a:close/>
              </a:path>
              <a:path w="325120" h="113664">
                <a:moveTo>
                  <a:pt x="209931" y="74041"/>
                </a:moveTo>
                <a:lnTo>
                  <a:pt x="130301" y="74041"/>
                </a:lnTo>
                <a:lnTo>
                  <a:pt x="130301" y="81915"/>
                </a:lnTo>
                <a:lnTo>
                  <a:pt x="200533" y="81915"/>
                </a:lnTo>
                <a:lnTo>
                  <a:pt x="200533" y="111379"/>
                </a:lnTo>
                <a:lnTo>
                  <a:pt x="209931" y="111379"/>
                </a:lnTo>
                <a:lnTo>
                  <a:pt x="209931" y="74041"/>
                </a:lnTo>
                <a:close/>
              </a:path>
              <a:path w="325120" h="113664">
                <a:moveTo>
                  <a:pt x="9398" y="5334"/>
                </a:moveTo>
                <a:lnTo>
                  <a:pt x="0" y="5334"/>
                </a:lnTo>
                <a:lnTo>
                  <a:pt x="0" y="59562"/>
                </a:lnTo>
                <a:lnTo>
                  <a:pt x="53594" y="59562"/>
                </a:lnTo>
                <a:lnTo>
                  <a:pt x="53594" y="51816"/>
                </a:lnTo>
                <a:lnTo>
                  <a:pt x="9398" y="51816"/>
                </a:lnTo>
                <a:lnTo>
                  <a:pt x="9398" y="32512"/>
                </a:lnTo>
                <a:lnTo>
                  <a:pt x="53594" y="32512"/>
                </a:lnTo>
                <a:lnTo>
                  <a:pt x="53594" y="24637"/>
                </a:lnTo>
                <a:lnTo>
                  <a:pt x="9398" y="24637"/>
                </a:lnTo>
                <a:lnTo>
                  <a:pt x="9398" y="5334"/>
                </a:lnTo>
                <a:close/>
              </a:path>
              <a:path w="325120" h="113664">
                <a:moveTo>
                  <a:pt x="53594" y="32512"/>
                </a:moveTo>
                <a:lnTo>
                  <a:pt x="44323" y="32512"/>
                </a:lnTo>
                <a:lnTo>
                  <a:pt x="44323" y="51816"/>
                </a:lnTo>
                <a:lnTo>
                  <a:pt x="53594" y="51816"/>
                </a:lnTo>
                <a:lnTo>
                  <a:pt x="53594" y="32512"/>
                </a:lnTo>
                <a:close/>
              </a:path>
              <a:path w="325120" h="113664">
                <a:moveTo>
                  <a:pt x="53594" y="5334"/>
                </a:moveTo>
                <a:lnTo>
                  <a:pt x="44323" y="5334"/>
                </a:lnTo>
                <a:lnTo>
                  <a:pt x="44323" y="24637"/>
                </a:lnTo>
                <a:lnTo>
                  <a:pt x="53594" y="24637"/>
                </a:lnTo>
                <a:lnTo>
                  <a:pt x="53594" y="5334"/>
                </a:lnTo>
                <a:close/>
              </a:path>
              <a:path w="325120" h="113664">
                <a:moveTo>
                  <a:pt x="269494" y="8762"/>
                </a:moveTo>
                <a:lnTo>
                  <a:pt x="251841" y="8762"/>
                </a:lnTo>
                <a:lnTo>
                  <a:pt x="244856" y="12446"/>
                </a:lnTo>
                <a:lnTo>
                  <a:pt x="231648" y="49657"/>
                </a:lnTo>
                <a:lnTo>
                  <a:pt x="232146" y="58423"/>
                </a:lnTo>
                <a:lnTo>
                  <a:pt x="251841" y="90424"/>
                </a:lnTo>
                <a:lnTo>
                  <a:pt x="269494" y="90424"/>
                </a:lnTo>
                <a:lnTo>
                  <a:pt x="276479" y="86741"/>
                </a:lnTo>
                <a:lnTo>
                  <a:pt x="279744" y="82042"/>
                </a:lnTo>
                <a:lnTo>
                  <a:pt x="254508" y="82042"/>
                </a:lnTo>
                <a:lnTo>
                  <a:pt x="249682" y="78740"/>
                </a:lnTo>
                <a:lnTo>
                  <a:pt x="242824" y="66040"/>
                </a:lnTo>
                <a:lnTo>
                  <a:pt x="241173" y="58423"/>
                </a:lnTo>
                <a:lnTo>
                  <a:pt x="241173" y="40767"/>
                </a:lnTo>
                <a:lnTo>
                  <a:pt x="242824" y="33147"/>
                </a:lnTo>
                <a:lnTo>
                  <a:pt x="249682" y="20447"/>
                </a:lnTo>
                <a:lnTo>
                  <a:pt x="254508" y="17272"/>
                </a:lnTo>
                <a:lnTo>
                  <a:pt x="279832" y="17272"/>
                </a:lnTo>
                <a:lnTo>
                  <a:pt x="276479" y="12446"/>
                </a:lnTo>
                <a:lnTo>
                  <a:pt x="269494" y="8762"/>
                </a:lnTo>
                <a:close/>
              </a:path>
              <a:path w="325120" h="113664">
                <a:moveTo>
                  <a:pt x="279832" y="17272"/>
                </a:moveTo>
                <a:lnTo>
                  <a:pt x="267081" y="17272"/>
                </a:lnTo>
                <a:lnTo>
                  <a:pt x="271907" y="20447"/>
                </a:lnTo>
                <a:lnTo>
                  <a:pt x="278511" y="33147"/>
                </a:lnTo>
                <a:lnTo>
                  <a:pt x="280288" y="40767"/>
                </a:lnTo>
                <a:lnTo>
                  <a:pt x="280258" y="58423"/>
                </a:lnTo>
                <a:lnTo>
                  <a:pt x="278511" y="65912"/>
                </a:lnTo>
                <a:lnTo>
                  <a:pt x="274790" y="73195"/>
                </a:lnTo>
                <a:lnTo>
                  <a:pt x="271907" y="78740"/>
                </a:lnTo>
                <a:lnTo>
                  <a:pt x="267081" y="82042"/>
                </a:lnTo>
                <a:lnTo>
                  <a:pt x="279744" y="82042"/>
                </a:lnTo>
                <a:lnTo>
                  <a:pt x="289560" y="49657"/>
                </a:lnTo>
                <a:lnTo>
                  <a:pt x="289073" y="40767"/>
                </a:lnTo>
                <a:lnTo>
                  <a:pt x="287623" y="32893"/>
                </a:lnTo>
                <a:lnTo>
                  <a:pt x="285166" y="25939"/>
                </a:lnTo>
                <a:lnTo>
                  <a:pt x="281686" y="19938"/>
                </a:lnTo>
                <a:lnTo>
                  <a:pt x="279832" y="17272"/>
                </a:lnTo>
                <a:close/>
              </a:path>
              <a:path w="325120" h="113664">
                <a:moveTo>
                  <a:pt x="151637" y="3429"/>
                </a:moveTo>
                <a:lnTo>
                  <a:pt x="141859" y="3429"/>
                </a:lnTo>
                <a:lnTo>
                  <a:pt x="141859" y="20574"/>
                </a:lnTo>
                <a:lnTo>
                  <a:pt x="140843" y="25400"/>
                </a:lnTo>
                <a:lnTo>
                  <a:pt x="138684" y="30099"/>
                </a:lnTo>
                <a:lnTo>
                  <a:pt x="136651" y="34671"/>
                </a:lnTo>
                <a:lnTo>
                  <a:pt x="133985" y="38735"/>
                </a:lnTo>
                <a:lnTo>
                  <a:pt x="130810" y="42418"/>
                </a:lnTo>
                <a:lnTo>
                  <a:pt x="127762" y="45720"/>
                </a:lnTo>
                <a:lnTo>
                  <a:pt x="124206" y="49022"/>
                </a:lnTo>
                <a:lnTo>
                  <a:pt x="119887" y="51943"/>
                </a:lnTo>
                <a:lnTo>
                  <a:pt x="115697" y="54991"/>
                </a:lnTo>
                <a:lnTo>
                  <a:pt x="111887" y="57276"/>
                </a:lnTo>
                <a:lnTo>
                  <a:pt x="108712" y="58674"/>
                </a:lnTo>
                <a:lnTo>
                  <a:pt x="115697" y="64770"/>
                </a:lnTo>
                <a:lnTo>
                  <a:pt x="118110" y="63626"/>
                </a:lnTo>
                <a:lnTo>
                  <a:pt x="121031" y="61849"/>
                </a:lnTo>
                <a:lnTo>
                  <a:pt x="124587" y="59309"/>
                </a:lnTo>
                <a:lnTo>
                  <a:pt x="128143" y="56896"/>
                </a:lnTo>
                <a:lnTo>
                  <a:pt x="131445" y="54101"/>
                </a:lnTo>
                <a:lnTo>
                  <a:pt x="137413" y="47879"/>
                </a:lnTo>
                <a:lnTo>
                  <a:pt x="139954" y="44958"/>
                </a:lnTo>
                <a:lnTo>
                  <a:pt x="141986" y="42037"/>
                </a:lnTo>
                <a:lnTo>
                  <a:pt x="144145" y="39243"/>
                </a:lnTo>
                <a:lnTo>
                  <a:pt x="145669" y="36449"/>
                </a:lnTo>
                <a:lnTo>
                  <a:pt x="146812" y="33528"/>
                </a:lnTo>
                <a:lnTo>
                  <a:pt x="156845" y="33528"/>
                </a:lnTo>
                <a:lnTo>
                  <a:pt x="152654" y="25146"/>
                </a:lnTo>
                <a:lnTo>
                  <a:pt x="151691" y="20574"/>
                </a:lnTo>
                <a:lnTo>
                  <a:pt x="151637" y="3429"/>
                </a:lnTo>
                <a:close/>
              </a:path>
              <a:path w="325120" h="113664">
                <a:moveTo>
                  <a:pt x="156845" y="33528"/>
                </a:moveTo>
                <a:lnTo>
                  <a:pt x="146812" y="33528"/>
                </a:lnTo>
                <a:lnTo>
                  <a:pt x="147955" y="36322"/>
                </a:lnTo>
                <a:lnTo>
                  <a:pt x="149606" y="38988"/>
                </a:lnTo>
                <a:lnTo>
                  <a:pt x="153924" y="44323"/>
                </a:lnTo>
                <a:lnTo>
                  <a:pt x="156463" y="46990"/>
                </a:lnTo>
                <a:lnTo>
                  <a:pt x="159385" y="49530"/>
                </a:lnTo>
                <a:lnTo>
                  <a:pt x="162687" y="52450"/>
                </a:lnTo>
                <a:lnTo>
                  <a:pt x="166116" y="55118"/>
                </a:lnTo>
                <a:lnTo>
                  <a:pt x="169672" y="57276"/>
                </a:lnTo>
                <a:lnTo>
                  <a:pt x="173227" y="59562"/>
                </a:lnTo>
                <a:lnTo>
                  <a:pt x="176022" y="61087"/>
                </a:lnTo>
                <a:lnTo>
                  <a:pt x="178181" y="61849"/>
                </a:lnTo>
                <a:lnTo>
                  <a:pt x="183896" y="54737"/>
                </a:lnTo>
                <a:lnTo>
                  <a:pt x="180975" y="53721"/>
                </a:lnTo>
                <a:lnTo>
                  <a:pt x="177546" y="51816"/>
                </a:lnTo>
                <a:lnTo>
                  <a:pt x="173482" y="49403"/>
                </a:lnTo>
                <a:lnTo>
                  <a:pt x="169418" y="46862"/>
                </a:lnTo>
                <a:lnTo>
                  <a:pt x="165735" y="43815"/>
                </a:lnTo>
                <a:lnTo>
                  <a:pt x="162560" y="40512"/>
                </a:lnTo>
                <a:lnTo>
                  <a:pt x="159512" y="37465"/>
                </a:lnTo>
                <a:lnTo>
                  <a:pt x="156972" y="33782"/>
                </a:lnTo>
                <a:lnTo>
                  <a:pt x="156845" y="33528"/>
                </a:lnTo>
                <a:close/>
              </a:path>
              <a:path w="325120" h="113664">
                <a:moveTo>
                  <a:pt x="325120" y="0"/>
                </a:moveTo>
                <a:lnTo>
                  <a:pt x="315595" y="0"/>
                </a:lnTo>
                <a:lnTo>
                  <a:pt x="315595" y="111379"/>
                </a:lnTo>
                <a:lnTo>
                  <a:pt x="325120" y="111379"/>
                </a:lnTo>
                <a:lnTo>
                  <a:pt x="325120" y="0"/>
                </a:lnTo>
                <a:close/>
              </a:path>
              <a:path w="325120" h="113664">
                <a:moveTo>
                  <a:pt x="210566" y="0"/>
                </a:moveTo>
                <a:lnTo>
                  <a:pt x="201168" y="0"/>
                </a:lnTo>
                <a:lnTo>
                  <a:pt x="201168" y="66675"/>
                </a:lnTo>
                <a:lnTo>
                  <a:pt x="210566" y="66675"/>
                </a:lnTo>
                <a:lnTo>
                  <a:pt x="210566" y="0"/>
                </a:lnTo>
                <a:close/>
              </a:path>
              <a:path w="325120" h="113664">
                <a:moveTo>
                  <a:pt x="87375" y="0"/>
                </a:moveTo>
                <a:lnTo>
                  <a:pt x="78105" y="0"/>
                </a:lnTo>
                <a:lnTo>
                  <a:pt x="78105" y="67818"/>
                </a:lnTo>
                <a:lnTo>
                  <a:pt x="87375" y="67818"/>
                </a:lnTo>
                <a:lnTo>
                  <a:pt x="87375" y="37337"/>
                </a:lnTo>
                <a:lnTo>
                  <a:pt x="104139" y="37337"/>
                </a:lnTo>
                <a:lnTo>
                  <a:pt x="104139" y="29210"/>
                </a:lnTo>
                <a:lnTo>
                  <a:pt x="87375" y="29210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402963" y="4416678"/>
            <a:ext cx="567055" cy="113664"/>
          </a:xfrm>
          <a:custGeom>
            <a:avLst/>
            <a:gdLst/>
            <a:ahLst/>
            <a:cxnLst/>
            <a:rect l="l" t="t" r="r" b="b"/>
            <a:pathLst>
              <a:path w="567054" h="113664">
                <a:moveTo>
                  <a:pt x="253873" y="69342"/>
                </a:moveTo>
                <a:lnTo>
                  <a:pt x="244475" y="69342"/>
                </a:lnTo>
                <a:lnTo>
                  <a:pt x="244475" y="110109"/>
                </a:lnTo>
                <a:lnTo>
                  <a:pt x="320039" y="110109"/>
                </a:lnTo>
                <a:lnTo>
                  <a:pt x="320039" y="102488"/>
                </a:lnTo>
                <a:lnTo>
                  <a:pt x="253873" y="102488"/>
                </a:lnTo>
                <a:lnTo>
                  <a:pt x="253873" y="89026"/>
                </a:lnTo>
                <a:lnTo>
                  <a:pt x="320039" y="89026"/>
                </a:lnTo>
                <a:lnTo>
                  <a:pt x="320039" y="81661"/>
                </a:lnTo>
                <a:lnTo>
                  <a:pt x="253873" y="81661"/>
                </a:lnTo>
                <a:lnTo>
                  <a:pt x="253873" y="69342"/>
                </a:lnTo>
                <a:close/>
              </a:path>
              <a:path w="567054" h="113664">
                <a:moveTo>
                  <a:pt x="320039" y="89026"/>
                </a:moveTo>
                <a:lnTo>
                  <a:pt x="310769" y="89026"/>
                </a:lnTo>
                <a:lnTo>
                  <a:pt x="310769" y="102488"/>
                </a:lnTo>
                <a:lnTo>
                  <a:pt x="320039" y="102488"/>
                </a:lnTo>
                <a:lnTo>
                  <a:pt x="320039" y="89026"/>
                </a:lnTo>
                <a:close/>
              </a:path>
              <a:path w="567054" h="113664">
                <a:moveTo>
                  <a:pt x="320039" y="69342"/>
                </a:moveTo>
                <a:lnTo>
                  <a:pt x="310769" y="69342"/>
                </a:lnTo>
                <a:lnTo>
                  <a:pt x="310769" y="81661"/>
                </a:lnTo>
                <a:lnTo>
                  <a:pt x="320039" y="81661"/>
                </a:lnTo>
                <a:lnTo>
                  <a:pt x="320039" y="69342"/>
                </a:lnTo>
                <a:close/>
              </a:path>
              <a:path w="567054" h="113664">
                <a:moveTo>
                  <a:pt x="164973" y="69342"/>
                </a:moveTo>
                <a:lnTo>
                  <a:pt x="127381" y="79629"/>
                </a:lnTo>
                <a:lnTo>
                  <a:pt x="123951" y="84962"/>
                </a:lnTo>
                <a:lnTo>
                  <a:pt x="123951" y="97790"/>
                </a:lnTo>
                <a:lnTo>
                  <a:pt x="164973" y="113284"/>
                </a:lnTo>
                <a:lnTo>
                  <a:pt x="174472" y="112883"/>
                </a:lnTo>
                <a:lnTo>
                  <a:pt x="182768" y="111696"/>
                </a:lnTo>
                <a:lnTo>
                  <a:pt x="189851" y="109747"/>
                </a:lnTo>
                <a:lnTo>
                  <a:pt x="195707" y="107061"/>
                </a:lnTo>
                <a:lnTo>
                  <a:pt x="197889" y="105791"/>
                </a:lnTo>
                <a:lnTo>
                  <a:pt x="155956" y="105791"/>
                </a:lnTo>
                <a:lnTo>
                  <a:pt x="148462" y="104521"/>
                </a:lnTo>
                <a:lnTo>
                  <a:pt x="142748" y="101854"/>
                </a:lnTo>
                <a:lnTo>
                  <a:pt x="136906" y="99187"/>
                </a:lnTo>
                <a:lnTo>
                  <a:pt x="134093" y="95885"/>
                </a:lnTo>
                <a:lnTo>
                  <a:pt x="133985" y="86868"/>
                </a:lnTo>
                <a:lnTo>
                  <a:pt x="136906" y="83438"/>
                </a:lnTo>
                <a:lnTo>
                  <a:pt x="148462" y="78359"/>
                </a:lnTo>
                <a:lnTo>
                  <a:pt x="155956" y="77088"/>
                </a:lnTo>
                <a:lnTo>
                  <a:pt x="198326" y="77088"/>
                </a:lnTo>
                <a:lnTo>
                  <a:pt x="195707" y="75565"/>
                </a:lnTo>
                <a:lnTo>
                  <a:pt x="189851" y="72824"/>
                </a:lnTo>
                <a:lnTo>
                  <a:pt x="182768" y="70881"/>
                </a:lnTo>
                <a:lnTo>
                  <a:pt x="174472" y="69724"/>
                </a:lnTo>
                <a:lnTo>
                  <a:pt x="164973" y="69342"/>
                </a:lnTo>
                <a:close/>
              </a:path>
              <a:path w="567054" h="113664">
                <a:moveTo>
                  <a:pt x="198326" y="77088"/>
                </a:moveTo>
                <a:lnTo>
                  <a:pt x="174116" y="77088"/>
                </a:lnTo>
                <a:lnTo>
                  <a:pt x="181610" y="78359"/>
                </a:lnTo>
                <a:lnTo>
                  <a:pt x="193039" y="83438"/>
                </a:lnTo>
                <a:lnTo>
                  <a:pt x="195734" y="86868"/>
                </a:lnTo>
                <a:lnTo>
                  <a:pt x="195834" y="95885"/>
                </a:lnTo>
                <a:lnTo>
                  <a:pt x="193039" y="99313"/>
                </a:lnTo>
                <a:lnTo>
                  <a:pt x="187325" y="101854"/>
                </a:lnTo>
                <a:lnTo>
                  <a:pt x="181610" y="104521"/>
                </a:lnTo>
                <a:lnTo>
                  <a:pt x="174116" y="105791"/>
                </a:lnTo>
                <a:lnTo>
                  <a:pt x="197889" y="105791"/>
                </a:lnTo>
                <a:lnTo>
                  <a:pt x="202691" y="102997"/>
                </a:lnTo>
                <a:lnTo>
                  <a:pt x="206248" y="97790"/>
                </a:lnTo>
                <a:lnTo>
                  <a:pt x="206248" y="84962"/>
                </a:lnTo>
                <a:lnTo>
                  <a:pt x="202691" y="79629"/>
                </a:lnTo>
                <a:lnTo>
                  <a:pt x="198326" y="77088"/>
                </a:lnTo>
                <a:close/>
              </a:path>
              <a:path w="567054" h="113664">
                <a:moveTo>
                  <a:pt x="271779" y="29718"/>
                </a:moveTo>
                <a:lnTo>
                  <a:pt x="253364" y="29718"/>
                </a:lnTo>
                <a:lnTo>
                  <a:pt x="246125" y="31369"/>
                </a:lnTo>
                <a:lnTo>
                  <a:pt x="240791" y="34671"/>
                </a:lnTo>
                <a:lnTo>
                  <a:pt x="235458" y="37846"/>
                </a:lnTo>
                <a:lnTo>
                  <a:pt x="232877" y="41656"/>
                </a:lnTo>
                <a:lnTo>
                  <a:pt x="232879" y="51181"/>
                </a:lnTo>
                <a:lnTo>
                  <a:pt x="235458" y="54863"/>
                </a:lnTo>
                <a:lnTo>
                  <a:pt x="240791" y="58166"/>
                </a:lnTo>
                <a:lnTo>
                  <a:pt x="246125" y="61341"/>
                </a:lnTo>
                <a:lnTo>
                  <a:pt x="253364" y="62992"/>
                </a:lnTo>
                <a:lnTo>
                  <a:pt x="271652" y="62992"/>
                </a:lnTo>
                <a:lnTo>
                  <a:pt x="278891" y="61468"/>
                </a:lnTo>
                <a:lnTo>
                  <a:pt x="284099" y="58166"/>
                </a:lnTo>
                <a:lnTo>
                  <a:pt x="288366" y="55625"/>
                </a:lnTo>
                <a:lnTo>
                  <a:pt x="256159" y="55625"/>
                </a:lnTo>
                <a:lnTo>
                  <a:pt x="251333" y="54863"/>
                </a:lnTo>
                <a:lnTo>
                  <a:pt x="247903" y="53086"/>
                </a:lnTo>
                <a:lnTo>
                  <a:pt x="244601" y="51435"/>
                </a:lnTo>
                <a:lnTo>
                  <a:pt x="242950" y="49275"/>
                </a:lnTo>
                <a:lnTo>
                  <a:pt x="242950" y="43561"/>
                </a:lnTo>
                <a:lnTo>
                  <a:pt x="244601" y="41148"/>
                </a:lnTo>
                <a:lnTo>
                  <a:pt x="247903" y="39370"/>
                </a:lnTo>
                <a:lnTo>
                  <a:pt x="251333" y="37719"/>
                </a:lnTo>
                <a:lnTo>
                  <a:pt x="256159" y="36830"/>
                </a:lnTo>
                <a:lnTo>
                  <a:pt x="287430" y="36830"/>
                </a:lnTo>
                <a:lnTo>
                  <a:pt x="284225" y="34798"/>
                </a:lnTo>
                <a:lnTo>
                  <a:pt x="279019" y="31369"/>
                </a:lnTo>
                <a:lnTo>
                  <a:pt x="271779" y="29718"/>
                </a:lnTo>
                <a:close/>
              </a:path>
              <a:path w="567054" h="113664">
                <a:moveTo>
                  <a:pt x="287430" y="36830"/>
                </a:moveTo>
                <a:lnTo>
                  <a:pt x="268859" y="36830"/>
                </a:lnTo>
                <a:lnTo>
                  <a:pt x="273812" y="37846"/>
                </a:lnTo>
                <a:lnTo>
                  <a:pt x="276987" y="39750"/>
                </a:lnTo>
                <a:lnTo>
                  <a:pt x="280288" y="41656"/>
                </a:lnTo>
                <a:lnTo>
                  <a:pt x="281813" y="43942"/>
                </a:lnTo>
                <a:lnTo>
                  <a:pt x="281813" y="49275"/>
                </a:lnTo>
                <a:lnTo>
                  <a:pt x="280288" y="51562"/>
                </a:lnTo>
                <a:lnTo>
                  <a:pt x="276987" y="53212"/>
                </a:lnTo>
                <a:lnTo>
                  <a:pt x="273812" y="54863"/>
                </a:lnTo>
                <a:lnTo>
                  <a:pt x="268859" y="55625"/>
                </a:lnTo>
                <a:lnTo>
                  <a:pt x="288366" y="55625"/>
                </a:lnTo>
                <a:lnTo>
                  <a:pt x="289433" y="54991"/>
                </a:lnTo>
                <a:lnTo>
                  <a:pt x="291973" y="51181"/>
                </a:lnTo>
                <a:lnTo>
                  <a:pt x="291973" y="42037"/>
                </a:lnTo>
                <a:lnTo>
                  <a:pt x="289433" y="38100"/>
                </a:lnTo>
                <a:lnTo>
                  <a:pt x="287430" y="36830"/>
                </a:lnTo>
                <a:close/>
              </a:path>
              <a:path w="567054" h="113664">
                <a:moveTo>
                  <a:pt x="297434" y="16256"/>
                </a:moveTo>
                <a:lnTo>
                  <a:pt x="227457" y="16256"/>
                </a:lnTo>
                <a:lnTo>
                  <a:pt x="227457" y="23622"/>
                </a:lnTo>
                <a:lnTo>
                  <a:pt x="297434" y="23622"/>
                </a:lnTo>
                <a:lnTo>
                  <a:pt x="297434" y="16256"/>
                </a:lnTo>
                <a:close/>
              </a:path>
              <a:path w="567054" h="113664">
                <a:moveTo>
                  <a:pt x="519175" y="13716"/>
                </a:moveTo>
                <a:lnTo>
                  <a:pt x="464820" y="13716"/>
                </a:lnTo>
                <a:lnTo>
                  <a:pt x="464820" y="85090"/>
                </a:lnTo>
                <a:lnTo>
                  <a:pt x="482473" y="85090"/>
                </a:lnTo>
                <a:lnTo>
                  <a:pt x="489331" y="84962"/>
                </a:lnTo>
                <a:lnTo>
                  <a:pt x="496188" y="84709"/>
                </a:lnTo>
                <a:lnTo>
                  <a:pt x="503554" y="84582"/>
                </a:lnTo>
                <a:lnTo>
                  <a:pt x="510666" y="84200"/>
                </a:lnTo>
                <a:lnTo>
                  <a:pt x="528827" y="82169"/>
                </a:lnTo>
                <a:lnTo>
                  <a:pt x="531495" y="81787"/>
                </a:lnTo>
                <a:lnTo>
                  <a:pt x="531495" y="77343"/>
                </a:lnTo>
                <a:lnTo>
                  <a:pt x="474217" y="77343"/>
                </a:lnTo>
                <a:lnTo>
                  <a:pt x="474217" y="21462"/>
                </a:lnTo>
                <a:lnTo>
                  <a:pt x="519175" y="21462"/>
                </a:lnTo>
                <a:lnTo>
                  <a:pt x="519175" y="13716"/>
                </a:lnTo>
                <a:close/>
              </a:path>
              <a:path w="567054" h="113664">
                <a:moveTo>
                  <a:pt x="531495" y="74041"/>
                </a:moveTo>
                <a:lnTo>
                  <a:pt x="474217" y="77343"/>
                </a:lnTo>
                <a:lnTo>
                  <a:pt x="531495" y="77343"/>
                </a:lnTo>
                <a:lnTo>
                  <a:pt x="531495" y="74041"/>
                </a:lnTo>
                <a:close/>
              </a:path>
              <a:path w="567054" h="113664">
                <a:moveTo>
                  <a:pt x="54356" y="13716"/>
                </a:moveTo>
                <a:lnTo>
                  <a:pt x="0" y="13716"/>
                </a:lnTo>
                <a:lnTo>
                  <a:pt x="0" y="85090"/>
                </a:lnTo>
                <a:lnTo>
                  <a:pt x="17652" y="85090"/>
                </a:lnTo>
                <a:lnTo>
                  <a:pt x="24511" y="84962"/>
                </a:lnTo>
                <a:lnTo>
                  <a:pt x="31369" y="84709"/>
                </a:lnTo>
                <a:lnTo>
                  <a:pt x="38735" y="84582"/>
                </a:lnTo>
                <a:lnTo>
                  <a:pt x="45847" y="84200"/>
                </a:lnTo>
                <a:lnTo>
                  <a:pt x="64008" y="82169"/>
                </a:lnTo>
                <a:lnTo>
                  <a:pt x="66675" y="81787"/>
                </a:lnTo>
                <a:lnTo>
                  <a:pt x="66675" y="77343"/>
                </a:lnTo>
                <a:lnTo>
                  <a:pt x="9398" y="77343"/>
                </a:lnTo>
                <a:lnTo>
                  <a:pt x="9398" y="21462"/>
                </a:lnTo>
                <a:lnTo>
                  <a:pt x="54356" y="21462"/>
                </a:lnTo>
                <a:lnTo>
                  <a:pt x="54356" y="13716"/>
                </a:lnTo>
                <a:close/>
              </a:path>
              <a:path w="567054" h="113664">
                <a:moveTo>
                  <a:pt x="66675" y="74041"/>
                </a:moveTo>
                <a:lnTo>
                  <a:pt x="9398" y="77343"/>
                </a:lnTo>
                <a:lnTo>
                  <a:pt x="66675" y="77343"/>
                </a:lnTo>
                <a:lnTo>
                  <a:pt x="66675" y="74041"/>
                </a:lnTo>
                <a:close/>
              </a:path>
              <a:path w="567054" h="113664">
                <a:moveTo>
                  <a:pt x="149351" y="3810"/>
                </a:moveTo>
                <a:lnTo>
                  <a:pt x="131699" y="3810"/>
                </a:lnTo>
                <a:lnTo>
                  <a:pt x="124333" y="6476"/>
                </a:lnTo>
                <a:lnTo>
                  <a:pt x="118617" y="11684"/>
                </a:lnTo>
                <a:lnTo>
                  <a:pt x="112902" y="17018"/>
                </a:lnTo>
                <a:lnTo>
                  <a:pt x="109982" y="23368"/>
                </a:lnTo>
                <a:lnTo>
                  <a:pt x="109982" y="38354"/>
                </a:lnTo>
                <a:lnTo>
                  <a:pt x="112902" y="44704"/>
                </a:lnTo>
                <a:lnTo>
                  <a:pt x="118617" y="50037"/>
                </a:lnTo>
                <a:lnTo>
                  <a:pt x="124333" y="55245"/>
                </a:lnTo>
                <a:lnTo>
                  <a:pt x="131699" y="57912"/>
                </a:lnTo>
                <a:lnTo>
                  <a:pt x="149351" y="57912"/>
                </a:lnTo>
                <a:lnTo>
                  <a:pt x="156590" y="55245"/>
                </a:lnTo>
                <a:lnTo>
                  <a:pt x="162578" y="49784"/>
                </a:lnTo>
                <a:lnTo>
                  <a:pt x="133858" y="49784"/>
                </a:lnTo>
                <a:lnTo>
                  <a:pt x="128904" y="47879"/>
                </a:lnTo>
                <a:lnTo>
                  <a:pt x="121792" y="40512"/>
                </a:lnTo>
                <a:lnTo>
                  <a:pt x="120014" y="36068"/>
                </a:lnTo>
                <a:lnTo>
                  <a:pt x="120014" y="25654"/>
                </a:lnTo>
                <a:lnTo>
                  <a:pt x="121792" y="21209"/>
                </a:lnTo>
                <a:lnTo>
                  <a:pt x="125349" y="17653"/>
                </a:lnTo>
                <a:lnTo>
                  <a:pt x="128904" y="13970"/>
                </a:lnTo>
                <a:lnTo>
                  <a:pt x="133858" y="12192"/>
                </a:lnTo>
                <a:lnTo>
                  <a:pt x="162850" y="12192"/>
                </a:lnTo>
                <a:lnTo>
                  <a:pt x="156590" y="6476"/>
                </a:lnTo>
                <a:lnTo>
                  <a:pt x="149351" y="3810"/>
                </a:lnTo>
                <a:close/>
              </a:path>
              <a:path w="567054" h="113664">
                <a:moveTo>
                  <a:pt x="162850" y="12192"/>
                </a:moveTo>
                <a:lnTo>
                  <a:pt x="147192" y="12192"/>
                </a:lnTo>
                <a:lnTo>
                  <a:pt x="152273" y="13970"/>
                </a:lnTo>
                <a:lnTo>
                  <a:pt x="155701" y="17653"/>
                </a:lnTo>
                <a:lnTo>
                  <a:pt x="159258" y="21209"/>
                </a:lnTo>
                <a:lnTo>
                  <a:pt x="161036" y="25654"/>
                </a:lnTo>
                <a:lnTo>
                  <a:pt x="161036" y="36068"/>
                </a:lnTo>
                <a:lnTo>
                  <a:pt x="159258" y="40512"/>
                </a:lnTo>
                <a:lnTo>
                  <a:pt x="155701" y="44196"/>
                </a:lnTo>
                <a:lnTo>
                  <a:pt x="152273" y="47879"/>
                </a:lnTo>
                <a:lnTo>
                  <a:pt x="147192" y="49784"/>
                </a:lnTo>
                <a:lnTo>
                  <a:pt x="162578" y="49784"/>
                </a:lnTo>
                <a:lnTo>
                  <a:pt x="168021" y="44704"/>
                </a:lnTo>
                <a:lnTo>
                  <a:pt x="170814" y="38354"/>
                </a:lnTo>
                <a:lnTo>
                  <a:pt x="170814" y="23368"/>
                </a:lnTo>
                <a:lnTo>
                  <a:pt x="168021" y="17018"/>
                </a:lnTo>
                <a:lnTo>
                  <a:pt x="162850" y="12192"/>
                </a:lnTo>
                <a:close/>
              </a:path>
              <a:path w="567054" h="113664">
                <a:moveTo>
                  <a:pt x="359790" y="10668"/>
                </a:moveTo>
                <a:lnTo>
                  <a:pt x="350265" y="10668"/>
                </a:lnTo>
                <a:lnTo>
                  <a:pt x="350265" y="83947"/>
                </a:lnTo>
                <a:lnTo>
                  <a:pt x="369570" y="83947"/>
                </a:lnTo>
                <a:lnTo>
                  <a:pt x="376554" y="83820"/>
                </a:lnTo>
                <a:lnTo>
                  <a:pt x="383032" y="83566"/>
                </a:lnTo>
                <a:lnTo>
                  <a:pt x="389763" y="83438"/>
                </a:lnTo>
                <a:lnTo>
                  <a:pt x="396748" y="82804"/>
                </a:lnTo>
                <a:lnTo>
                  <a:pt x="410972" y="80772"/>
                </a:lnTo>
                <a:lnTo>
                  <a:pt x="420370" y="79248"/>
                </a:lnTo>
                <a:lnTo>
                  <a:pt x="420370" y="75946"/>
                </a:lnTo>
                <a:lnTo>
                  <a:pt x="359790" y="75946"/>
                </a:lnTo>
                <a:lnTo>
                  <a:pt x="359790" y="10668"/>
                </a:lnTo>
                <a:close/>
              </a:path>
              <a:path w="567054" h="113664">
                <a:moveTo>
                  <a:pt x="420370" y="71374"/>
                </a:moveTo>
                <a:lnTo>
                  <a:pt x="359790" y="75946"/>
                </a:lnTo>
                <a:lnTo>
                  <a:pt x="420370" y="75946"/>
                </a:lnTo>
                <a:lnTo>
                  <a:pt x="420370" y="71374"/>
                </a:lnTo>
                <a:close/>
              </a:path>
              <a:path w="567054" h="113664">
                <a:moveTo>
                  <a:pt x="280415" y="762"/>
                </a:moveTo>
                <a:lnTo>
                  <a:pt x="243712" y="762"/>
                </a:lnTo>
                <a:lnTo>
                  <a:pt x="243712" y="8128"/>
                </a:lnTo>
                <a:lnTo>
                  <a:pt x="280415" y="8128"/>
                </a:lnTo>
                <a:lnTo>
                  <a:pt x="280415" y="762"/>
                </a:lnTo>
                <a:close/>
              </a:path>
              <a:path w="567054" h="113664">
                <a:moveTo>
                  <a:pt x="549021" y="0"/>
                </a:moveTo>
                <a:lnTo>
                  <a:pt x="539623" y="0"/>
                </a:lnTo>
                <a:lnTo>
                  <a:pt x="539623" y="111379"/>
                </a:lnTo>
                <a:lnTo>
                  <a:pt x="549021" y="111379"/>
                </a:lnTo>
                <a:lnTo>
                  <a:pt x="549021" y="53340"/>
                </a:lnTo>
                <a:lnTo>
                  <a:pt x="567054" y="53340"/>
                </a:lnTo>
                <a:lnTo>
                  <a:pt x="567054" y="45338"/>
                </a:lnTo>
                <a:lnTo>
                  <a:pt x="549021" y="45338"/>
                </a:lnTo>
                <a:lnTo>
                  <a:pt x="549021" y="0"/>
                </a:lnTo>
                <a:close/>
              </a:path>
              <a:path w="567054" h="113664">
                <a:moveTo>
                  <a:pt x="438023" y="0"/>
                </a:moveTo>
                <a:lnTo>
                  <a:pt x="428498" y="0"/>
                </a:lnTo>
                <a:lnTo>
                  <a:pt x="428498" y="111379"/>
                </a:lnTo>
                <a:lnTo>
                  <a:pt x="438023" y="111379"/>
                </a:lnTo>
                <a:lnTo>
                  <a:pt x="438023" y="0"/>
                </a:lnTo>
                <a:close/>
              </a:path>
              <a:path w="567054" h="113664">
                <a:moveTo>
                  <a:pt x="320039" y="0"/>
                </a:moveTo>
                <a:lnTo>
                  <a:pt x="310769" y="0"/>
                </a:lnTo>
                <a:lnTo>
                  <a:pt x="310769" y="62992"/>
                </a:lnTo>
                <a:lnTo>
                  <a:pt x="320039" y="62992"/>
                </a:lnTo>
                <a:lnTo>
                  <a:pt x="320039" y="36449"/>
                </a:lnTo>
                <a:lnTo>
                  <a:pt x="336803" y="36449"/>
                </a:lnTo>
                <a:lnTo>
                  <a:pt x="336803" y="28701"/>
                </a:lnTo>
                <a:lnTo>
                  <a:pt x="320039" y="28701"/>
                </a:lnTo>
                <a:lnTo>
                  <a:pt x="320039" y="0"/>
                </a:lnTo>
                <a:close/>
              </a:path>
              <a:path w="567054" h="113664">
                <a:moveTo>
                  <a:pt x="202311" y="0"/>
                </a:moveTo>
                <a:lnTo>
                  <a:pt x="193039" y="0"/>
                </a:lnTo>
                <a:lnTo>
                  <a:pt x="193039" y="67056"/>
                </a:lnTo>
                <a:lnTo>
                  <a:pt x="202311" y="67056"/>
                </a:lnTo>
                <a:lnTo>
                  <a:pt x="202311" y="47371"/>
                </a:lnTo>
                <a:lnTo>
                  <a:pt x="219328" y="47371"/>
                </a:lnTo>
                <a:lnTo>
                  <a:pt x="219328" y="39624"/>
                </a:lnTo>
                <a:lnTo>
                  <a:pt x="202311" y="39624"/>
                </a:lnTo>
                <a:lnTo>
                  <a:pt x="202311" y="23875"/>
                </a:lnTo>
                <a:lnTo>
                  <a:pt x="219328" y="23875"/>
                </a:lnTo>
                <a:lnTo>
                  <a:pt x="219328" y="16129"/>
                </a:lnTo>
                <a:lnTo>
                  <a:pt x="202311" y="16129"/>
                </a:lnTo>
                <a:lnTo>
                  <a:pt x="202311" y="0"/>
                </a:lnTo>
                <a:close/>
              </a:path>
              <a:path w="567054" h="113664">
                <a:moveTo>
                  <a:pt x="84200" y="0"/>
                </a:moveTo>
                <a:lnTo>
                  <a:pt x="74802" y="0"/>
                </a:lnTo>
                <a:lnTo>
                  <a:pt x="74802" y="111379"/>
                </a:lnTo>
                <a:lnTo>
                  <a:pt x="84200" y="111379"/>
                </a:lnTo>
                <a:lnTo>
                  <a:pt x="84200" y="53340"/>
                </a:lnTo>
                <a:lnTo>
                  <a:pt x="102235" y="53340"/>
                </a:lnTo>
                <a:lnTo>
                  <a:pt x="102235" y="45338"/>
                </a:lnTo>
                <a:lnTo>
                  <a:pt x="84200" y="45338"/>
                </a:lnTo>
                <a:lnTo>
                  <a:pt x="842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979289" y="4510332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65014" y="4416044"/>
            <a:ext cx="452755" cy="114300"/>
          </a:xfrm>
          <a:custGeom>
            <a:avLst/>
            <a:gdLst/>
            <a:ahLst/>
            <a:cxnLst/>
            <a:rect l="l" t="t" r="r" b="b"/>
            <a:pathLst>
              <a:path w="452754" h="114300">
                <a:moveTo>
                  <a:pt x="26797" y="66420"/>
                </a:moveTo>
                <a:lnTo>
                  <a:pt x="17272" y="66420"/>
                </a:lnTo>
                <a:lnTo>
                  <a:pt x="17272" y="110743"/>
                </a:lnTo>
                <a:lnTo>
                  <a:pt x="95631" y="110743"/>
                </a:lnTo>
                <a:lnTo>
                  <a:pt x="95631" y="102996"/>
                </a:lnTo>
                <a:lnTo>
                  <a:pt x="26797" y="102996"/>
                </a:lnTo>
                <a:lnTo>
                  <a:pt x="26797" y="87375"/>
                </a:lnTo>
                <a:lnTo>
                  <a:pt x="95631" y="87375"/>
                </a:lnTo>
                <a:lnTo>
                  <a:pt x="95631" y="79882"/>
                </a:lnTo>
                <a:lnTo>
                  <a:pt x="26797" y="79882"/>
                </a:lnTo>
                <a:lnTo>
                  <a:pt x="26797" y="66420"/>
                </a:lnTo>
                <a:close/>
              </a:path>
              <a:path w="452754" h="114300">
                <a:moveTo>
                  <a:pt x="95631" y="87375"/>
                </a:moveTo>
                <a:lnTo>
                  <a:pt x="86106" y="87375"/>
                </a:lnTo>
                <a:lnTo>
                  <a:pt x="86106" y="102996"/>
                </a:lnTo>
                <a:lnTo>
                  <a:pt x="95631" y="102996"/>
                </a:lnTo>
                <a:lnTo>
                  <a:pt x="95631" y="87375"/>
                </a:lnTo>
                <a:close/>
              </a:path>
              <a:path w="452754" h="114300">
                <a:moveTo>
                  <a:pt x="95631" y="66420"/>
                </a:moveTo>
                <a:lnTo>
                  <a:pt x="86106" y="66420"/>
                </a:lnTo>
                <a:lnTo>
                  <a:pt x="86106" y="79882"/>
                </a:lnTo>
                <a:lnTo>
                  <a:pt x="95631" y="79882"/>
                </a:lnTo>
                <a:lnTo>
                  <a:pt x="95631" y="66420"/>
                </a:lnTo>
                <a:close/>
              </a:path>
              <a:path w="452754" h="114300">
                <a:moveTo>
                  <a:pt x="283210" y="69976"/>
                </a:moveTo>
                <a:lnTo>
                  <a:pt x="245618" y="80263"/>
                </a:lnTo>
                <a:lnTo>
                  <a:pt x="242188" y="85597"/>
                </a:lnTo>
                <a:lnTo>
                  <a:pt x="242188" y="98425"/>
                </a:lnTo>
                <a:lnTo>
                  <a:pt x="283210" y="113918"/>
                </a:lnTo>
                <a:lnTo>
                  <a:pt x="292709" y="113518"/>
                </a:lnTo>
                <a:lnTo>
                  <a:pt x="301005" y="112331"/>
                </a:lnTo>
                <a:lnTo>
                  <a:pt x="308088" y="110382"/>
                </a:lnTo>
                <a:lnTo>
                  <a:pt x="313944" y="107695"/>
                </a:lnTo>
                <a:lnTo>
                  <a:pt x="316126" y="106425"/>
                </a:lnTo>
                <a:lnTo>
                  <a:pt x="274193" y="106425"/>
                </a:lnTo>
                <a:lnTo>
                  <a:pt x="266700" y="105155"/>
                </a:lnTo>
                <a:lnTo>
                  <a:pt x="260985" y="102488"/>
                </a:lnTo>
                <a:lnTo>
                  <a:pt x="255143" y="99821"/>
                </a:lnTo>
                <a:lnTo>
                  <a:pt x="252330" y="96519"/>
                </a:lnTo>
                <a:lnTo>
                  <a:pt x="252222" y="87502"/>
                </a:lnTo>
                <a:lnTo>
                  <a:pt x="255143" y="84073"/>
                </a:lnTo>
                <a:lnTo>
                  <a:pt x="266700" y="78993"/>
                </a:lnTo>
                <a:lnTo>
                  <a:pt x="274193" y="77723"/>
                </a:lnTo>
                <a:lnTo>
                  <a:pt x="316563" y="77723"/>
                </a:lnTo>
                <a:lnTo>
                  <a:pt x="313944" y="76200"/>
                </a:lnTo>
                <a:lnTo>
                  <a:pt x="308088" y="73459"/>
                </a:lnTo>
                <a:lnTo>
                  <a:pt x="301005" y="71516"/>
                </a:lnTo>
                <a:lnTo>
                  <a:pt x="292709" y="70359"/>
                </a:lnTo>
                <a:lnTo>
                  <a:pt x="283210" y="69976"/>
                </a:lnTo>
                <a:close/>
              </a:path>
              <a:path w="452754" h="114300">
                <a:moveTo>
                  <a:pt x="316563" y="77723"/>
                </a:moveTo>
                <a:lnTo>
                  <a:pt x="292353" y="77723"/>
                </a:lnTo>
                <a:lnTo>
                  <a:pt x="299847" y="78993"/>
                </a:lnTo>
                <a:lnTo>
                  <a:pt x="311276" y="84073"/>
                </a:lnTo>
                <a:lnTo>
                  <a:pt x="313971" y="87502"/>
                </a:lnTo>
                <a:lnTo>
                  <a:pt x="314071" y="96519"/>
                </a:lnTo>
                <a:lnTo>
                  <a:pt x="311276" y="99948"/>
                </a:lnTo>
                <a:lnTo>
                  <a:pt x="305562" y="102488"/>
                </a:lnTo>
                <a:lnTo>
                  <a:pt x="299847" y="105155"/>
                </a:lnTo>
                <a:lnTo>
                  <a:pt x="292353" y="106425"/>
                </a:lnTo>
                <a:lnTo>
                  <a:pt x="316126" y="106425"/>
                </a:lnTo>
                <a:lnTo>
                  <a:pt x="320928" y="103631"/>
                </a:lnTo>
                <a:lnTo>
                  <a:pt x="324485" y="98425"/>
                </a:lnTo>
                <a:lnTo>
                  <a:pt x="324485" y="85597"/>
                </a:lnTo>
                <a:lnTo>
                  <a:pt x="320928" y="80263"/>
                </a:lnTo>
                <a:lnTo>
                  <a:pt x="316563" y="77723"/>
                </a:lnTo>
                <a:close/>
              </a:path>
              <a:path w="452754" h="114300">
                <a:moveTo>
                  <a:pt x="437261" y="67055"/>
                </a:moveTo>
                <a:lnTo>
                  <a:pt x="356235" y="67055"/>
                </a:lnTo>
                <a:lnTo>
                  <a:pt x="356235" y="74548"/>
                </a:lnTo>
                <a:lnTo>
                  <a:pt x="427100" y="74548"/>
                </a:lnTo>
                <a:lnTo>
                  <a:pt x="427100" y="84835"/>
                </a:lnTo>
                <a:lnTo>
                  <a:pt x="356235" y="84835"/>
                </a:lnTo>
                <a:lnTo>
                  <a:pt x="356235" y="110743"/>
                </a:lnTo>
                <a:lnTo>
                  <a:pt x="439927" y="110743"/>
                </a:lnTo>
                <a:lnTo>
                  <a:pt x="439927" y="103123"/>
                </a:lnTo>
                <a:lnTo>
                  <a:pt x="366268" y="103123"/>
                </a:lnTo>
                <a:lnTo>
                  <a:pt x="366268" y="92201"/>
                </a:lnTo>
                <a:lnTo>
                  <a:pt x="437261" y="92201"/>
                </a:lnTo>
                <a:lnTo>
                  <a:pt x="437261" y="67055"/>
                </a:lnTo>
                <a:close/>
              </a:path>
              <a:path w="452754" h="114300">
                <a:moveTo>
                  <a:pt x="452374" y="49783"/>
                </a:moveTo>
                <a:lnTo>
                  <a:pt x="340995" y="49783"/>
                </a:lnTo>
                <a:lnTo>
                  <a:pt x="340995" y="57276"/>
                </a:lnTo>
                <a:lnTo>
                  <a:pt x="452374" y="57276"/>
                </a:lnTo>
                <a:lnTo>
                  <a:pt x="452374" y="49783"/>
                </a:lnTo>
                <a:close/>
              </a:path>
              <a:path w="452754" h="114300">
                <a:moveTo>
                  <a:pt x="220725" y="89026"/>
                </a:moveTo>
                <a:lnTo>
                  <a:pt x="109347" y="89026"/>
                </a:lnTo>
                <a:lnTo>
                  <a:pt x="109347" y="96900"/>
                </a:lnTo>
                <a:lnTo>
                  <a:pt x="220725" y="96900"/>
                </a:lnTo>
                <a:lnTo>
                  <a:pt x="220725" y="89026"/>
                </a:lnTo>
                <a:close/>
              </a:path>
              <a:path w="452754" h="114300">
                <a:moveTo>
                  <a:pt x="169545" y="61594"/>
                </a:moveTo>
                <a:lnTo>
                  <a:pt x="160020" y="61594"/>
                </a:lnTo>
                <a:lnTo>
                  <a:pt x="160020" y="89026"/>
                </a:lnTo>
                <a:lnTo>
                  <a:pt x="169545" y="89026"/>
                </a:lnTo>
                <a:lnTo>
                  <a:pt x="169545" y="61594"/>
                </a:lnTo>
                <a:close/>
              </a:path>
              <a:path w="452754" h="114300">
                <a:moveTo>
                  <a:pt x="204850" y="11810"/>
                </a:moveTo>
                <a:lnTo>
                  <a:pt x="125222" y="11810"/>
                </a:lnTo>
                <a:lnTo>
                  <a:pt x="125222" y="61594"/>
                </a:lnTo>
                <a:lnTo>
                  <a:pt x="204850" y="61594"/>
                </a:lnTo>
                <a:lnTo>
                  <a:pt x="204850" y="53720"/>
                </a:lnTo>
                <a:lnTo>
                  <a:pt x="134620" y="53720"/>
                </a:lnTo>
                <a:lnTo>
                  <a:pt x="134620" y="19684"/>
                </a:lnTo>
                <a:lnTo>
                  <a:pt x="204850" y="19684"/>
                </a:lnTo>
                <a:lnTo>
                  <a:pt x="204850" y="11810"/>
                </a:lnTo>
                <a:close/>
              </a:path>
              <a:path w="452754" h="114300">
                <a:moveTo>
                  <a:pt x="204850" y="19684"/>
                </a:moveTo>
                <a:lnTo>
                  <a:pt x="195452" y="19684"/>
                </a:lnTo>
                <a:lnTo>
                  <a:pt x="195452" y="53720"/>
                </a:lnTo>
                <a:lnTo>
                  <a:pt x="204850" y="53720"/>
                </a:lnTo>
                <a:lnTo>
                  <a:pt x="204850" y="19684"/>
                </a:lnTo>
                <a:close/>
              </a:path>
              <a:path w="452754" h="114300">
                <a:moveTo>
                  <a:pt x="267588" y="4444"/>
                </a:moveTo>
                <a:lnTo>
                  <a:pt x="249936" y="4444"/>
                </a:lnTo>
                <a:lnTo>
                  <a:pt x="242570" y="7111"/>
                </a:lnTo>
                <a:lnTo>
                  <a:pt x="236855" y="12318"/>
                </a:lnTo>
                <a:lnTo>
                  <a:pt x="231139" y="17652"/>
                </a:lnTo>
                <a:lnTo>
                  <a:pt x="228219" y="24002"/>
                </a:lnTo>
                <a:lnTo>
                  <a:pt x="228219" y="38988"/>
                </a:lnTo>
                <a:lnTo>
                  <a:pt x="231139" y="45338"/>
                </a:lnTo>
                <a:lnTo>
                  <a:pt x="236855" y="50672"/>
                </a:lnTo>
                <a:lnTo>
                  <a:pt x="242570" y="55879"/>
                </a:lnTo>
                <a:lnTo>
                  <a:pt x="249936" y="58546"/>
                </a:lnTo>
                <a:lnTo>
                  <a:pt x="267588" y="58546"/>
                </a:lnTo>
                <a:lnTo>
                  <a:pt x="274827" y="55879"/>
                </a:lnTo>
                <a:lnTo>
                  <a:pt x="280815" y="50418"/>
                </a:lnTo>
                <a:lnTo>
                  <a:pt x="252095" y="50418"/>
                </a:lnTo>
                <a:lnTo>
                  <a:pt x="247141" y="48513"/>
                </a:lnTo>
                <a:lnTo>
                  <a:pt x="240030" y="41147"/>
                </a:lnTo>
                <a:lnTo>
                  <a:pt x="238251" y="36702"/>
                </a:lnTo>
                <a:lnTo>
                  <a:pt x="238251" y="26288"/>
                </a:lnTo>
                <a:lnTo>
                  <a:pt x="240030" y="21843"/>
                </a:lnTo>
                <a:lnTo>
                  <a:pt x="243586" y="18287"/>
                </a:lnTo>
                <a:lnTo>
                  <a:pt x="247141" y="14604"/>
                </a:lnTo>
                <a:lnTo>
                  <a:pt x="252095" y="12826"/>
                </a:lnTo>
                <a:lnTo>
                  <a:pt x="281087" y="12826"/>
                </a:lnTo>
                <a:lnTo>
                  <a:pt x="274827" y="7111"/>
                </a:lnTo>
                <a:lnTo>
                  <a:pt x="267588" y="4444"/>
                </a:lnTo>
                <a:close/>
              </a:path>
              <a:path w="452754" h="114300">
                <a:moveTo>
                  <a:pt x="281087" y="12826"/>
                </a:moveTo>
                <a:lnTo>
                  <a:pt x="265430" y="12826"/>
                </a:lnTo>
                <a:lnTo>
                  <a:pt x="270510" y="14604"/>
                </a:lnTo>
                <a:lnTo>
                  <a:pt x="273938" y="18287"/>
                </a:lnTo>
                <a:lnTo>
                  <a:pt x="277495" y="21843"/>
                </a:lnTo>
                <a:lnTo>
                  <a:pt x="279273" y="26288"/>
                </a:lnTo>
                <a:lnTo>
                  <a:pt x="279273" y="36702"/>
                </a:lnTo>
                <a:lnTo>
                  <a:pt x="277495" y="41147"/>
                </a:lnTo>
                <a:lnTo>
                  <a:pt x="273938" y="44830"/>
                </a:lnTo>
                <a:lnTo>
                  <a:pt x="270510" y="48513"/>
                </a:lnTo>
                <a:lnTo>
                  <a:pt x="265430" y="50418"/>
                </a:lnTo>
                <a:lnTo>
                  <a:pt x="280815" y="50418"/>
                </a:lnTo>
                <a:lnTo>
                  <a:pt x="286258" y="45338"/>
                </a:lnTo>
                <a:lnTo>
                  <a:pt x="289051" y="38988"/>
                </a:lnTo>
                <a:lnTo>
                  <a:pt x="289051" y="24002"/>
                </a:lnTo>
                <a:lnTo>
                  <a:pt x="286258" y="17652"/>
                </a:lnTo>
                <a:lnTo>
                  <a:pt x="281087" y="12826"/>
                </a:lnTo>
                <a:close/>
              </a:path>
              <a:path w="452754" h="114300">
                <a:moveTo>
                  <a:pt x="37846" y="4190"/>
                </a:moveTo>
                <a:lnTo>
                  <a:pt x="21336" y="4190"/>
                </a:lnTo>
                <a:lnTo>
                  <a:pt x="14350" y="6603"/>
                </a:lnTo>
                <a:lnTo>
                  <a:pt x="2921" y="16255"/>
                </a:lnTo>
                <a:lnTo>
                  <a:pt x="0" y="22478"/>
                </a:lnTo>
                <a:lnTo>
                  <a:pt x="0" y="37464"/>
                </a:lnTo>
                <a:lnTo>
                  <a:pt x="2921" y="43560"/>
                </a:lnTo>
                <a:lnTo>
                  <a:pt x="8636" y="48386"/>
                </a:lnTo>
                <a:lnTo>
                  <a:pt x="14477" y="53212"/>
                </a:lnTo>
                <a:lnTo>
                  <a:pt x="21462" y="55625"/>
                </a:lnTo>
                <a:lnTo>
                  <a:pt x="37846" y="55625"/>
                </a:lnTo>
                <a:lnTo>
                  <a:pt x="44831" y="53212"/>
                </a:lnTo>
                <a:lnTo>
                  <a:pt x="50546" y="48386"/>
                </a:lnTo>
                <a:lnTo>
                  <a:pt x="51929" y="47243"/>
                </a:lnTo>
                <a:lnTo>
                  <a:pt x="23749" y="47243"/>
                </a:lnTo>
                <a:lnTo>
                  <a:pt x="19050" y="45465"/>
                </a:lnTo>
                <a:lnTo>
                  <a:pt x="15494" y="42036"/>
                </a:lnTo>
                <a:lnTo>
                  <a:pt x="11811" y="38607"/>
                </a:lnTo>
                <a:lnTo>
                  <a:pt x="10033" y="34543"/>
                </a:lnTo>
                <a:lnTo>
                  <a:pt x="10088" y="25018"/>
                </a:lnTo>
                <a:lnTo>
                  <a:pt x="11811" y="21081"/>
                </a:lnTo>
                <a:lnTo>
                  <a:pt x="15494" y="17779"/>
                </a:lnTo>
                <a:lnTo>
                  <a:pt x="19050" y="14350"/>
                </a:lnTo>
                <a:lnTo>
                  <a:pt x="23749" y="12700"/>
                </a:lnTo>
                <a:lnTo>
                  <a:pt x="51929" y="12700"/>
                </a:lnTo>
                <a:lnTo>
                  <a:pt x="50546" y="11556"/>
                </a:lnTo>
                <a:lnTo>
                  <a:pt x="44831" y="6603"/>
                </a:lnTo>
                <a:lnTo>
                  <a:pt x="37846" y="4190"/>
                </a:lnTo>
                <a:close/>
              </a:path>
              <a:path w="452754" h="114300">
                <a:moveTo>
                  <a:pt x="51929" y="12700"/>
                </a:moveTo>
                <a:lnTo>
                  <a:pt x="35560" y="12700"/>
                </a:lnTo>
                <a:lnTo>
                  <a:pt x="40386" y="14350"/>
                </a:lnTo>
                <a:lnTo>
                  <a:pt x="47498" y="20954"/>
                </a:lnTo>
                <a:lnTo>
                  <a:pt x="49402" y="25018"/>
                </a:lnTo>
                <a:lnTo>
                  <a:pt x="49402" y="34543"/>
                </a:lnTo>
                <a:lnTo>
                  <a:pt x="47498" y="38607"/>
                </a:lnTo>
                <a:lnTo>
                  <a:pt x="40386" y="45465"/>
                </a:lnTo>
                <a:lnTo>
                  <a:pt x="35560" y="47243"/>
                </a:lnTo>
                <a:lnTo>
                  <a:pt x="51929" y="47243"/>
                </a:lnTo>
                <a:lnTo>
                  <a:pt x="56387" y="43560"/>
                </a:lnTo>
                <a:lnTo>
                  <a:pt x="59182" y="37464"/>
                </a:lnTo>
                <a:lnTo>
                  <a:pt x="59124" y="22478"/>
                </a:lnTo>
                <a:lnTo>
                  <a:pt x="56387" y="16382"/>
                </a:lnTo>
                <a:lnTo>
                  <a:pt x="51929" y="12700"/>
                </a:lnTo>
                <a:close/>
              </a:path>
              <a:path w="452754" h="114300">
                <a:moveTo>
                  <a:pt x="396748" y="0"/>
                </a:moveTo>
                <a:lnTo>
                  <a:pt x="358266" y="9651"/>
                </a:lnTo>
                <a:lnTo>
                  <a:pt x="354584" y="14350"/>
                </a:lnTo>
                <a:lnTo>
                  <a:pt x="354584" y="25653"/>
                </a:lnTo>
                <a:lnTo>
                  <a:pt x="396748" y="40004"/>
                </a:lnTo>
                <a:lnTo>
                  <a:pt x="406271" y="39647"/>
                </a:lnTo>
                <a:lnTo>
                  <a:pt x="414639" y="38576"/>
                </a:lnTo>
                <a:lnTo>
                  <a:pt x="421840" y="36790"/>
                </a:lnTo>
                <a:lnTo>
                  <a:pt x="427863" y="34289"/>
                </a:lnTo>
                <a:lnTo>
                  <a:pt x="430431" y="32892"/>
                </a:lnTo>
                <a:lnTo>
                  <a:pt x="387350" y="32892"/>
                </a:lnTo>
                <a:lnTo>
                  <a:pt x="379730" y="31622"/>
                </a:lnTo>
                <a:lnTo>
                  <a:pt x="373761" y="29209"/>
                </a:lnTo>
                <a:lnTo>
                  <a:pt x="367919" y="26669"/>
                </a:lnTo>
                <a:lnTo>
                  <a:pt x="364998" y="23621"/>
                </a:lnTo>
                <a:lnTo>
                  <a:pt x="364998" y="16255"/>
                </a:lnTo>
                <a:lnTo>
                  <a:pt x="367791" y="13207"/>
                </a:lnTo>
                <a:lnTo>
                  <a:pt x="379349" y="8381"/>
                </a:lnTo>
                <a:lnTo>
                  <a:pt x="387096" y="7238"/>
                </a:lnTo>
                <a:lnTo>
                  <a:pt x="430198" y="7238"/>
                </a:lnTo>
                <a:lnTo>
                  <a:pt x="427863" y="5968"/>
                </a:lnTo>
                <a:lnTo>
                  <a:pt x="421840" y="3375"/>
                </a:lnTo>
                <a:lnTo>
                  <a:pt x="414639" y="1508"/>
                </a:lnTo>
                <a:lnTo>
                  <a:pt x="406271" y="379"/>
                </a:lnTo>
                <a:lnTo>
                  <a:pt x="396748" y="0"/>
                </a:lnTo>
                <a:close/>
              </a:path>
              <a:path w="452754" h="114300">
                <a:moveTo>
                  <a:pt x="430198" y="7238"/>
                </a:moveTo>
                <a:lnTo>
                  <a:pt x="406019" y="7238"/>
                </a:lnTo>
                <a:lnTo>
                  <a:pt x="413638" y="8381"/>
                </a:lnTo>
                <a:lnTo>
                  <a:pt x="425450" y="13207"/>
                </a:lnTo>
                <a:lnTo>
                  <a:pt x="428498" y="16255"/>
                </a:lnTo>
                <a:lnTo>
                  <a:pt x="428498" y="23621"/>
                </a:lnTo>
                <a:lnTo>
                  <a:pt x="425450" y="26669"/>
                </a:lnTo>
                <a:lnTo>
                  <a:pt x="419608" y="29209"/>
                </a:lnTo>
                <a:lnTo>
                  <a:pt x="413765" y="31622"/>
                </a:lnTo>
                <a:lnTo>
                  <a:pt x="406146" y="32892"/>
                </a:lnTo>
                <a:lnTo>
                  <a:pt x="430431" y="32892"/>
                </a:lnTo>
                <a:lnTo>
                  <a:pt x="435101" y="30352"/>
                </a:lnTo>
                <a:lnTo>
                  <a:pt x="438658" y="25653"/>
                </a:lnTo>
                <a:lnTo>
                  <a:pt x="438658" y="14604"/>
                </a:lnTo>
                <a:lnTo>
                  <a:pt x="435101" y="9905"/>
                </a:lnTo>
                <a:lnTo>
                  <a:pt x="430198" y="7238"/>
                </a:lnTo>
                <a:close/>
              </a:path>
              <a:path w="452754" h="114300">
                <a:moveTo>
                  <a:pt x="320548" y="634"/>
                </a:moveTo>
                <a:lnTo>
                  <a:pt x="311276" y="634"/>
                </a:lnTo>
                <a:lnTo>
                  <a:pt x="311276" y="67690"/>
                </a:lnTo>
                <a:lnTo>
                  <a:pt x="320548" y="67690"/>
                </a:lnTo>
                <a:lnTo>
                  <a:pt x="320548" y="48005"/>
                </a:lnTo>
                <a:lnTo>
                  <a:pt x="337565" y="48005"/>
                </a:lnTo>
                <a:lnTo>
                  <a:pt x="337565" y="40258"/>
                </a:lnTo>
                <a:lnTo>
                  <a:pt x="320548" y="40258"/>
                </a:lnTo>
                <a:lnTo>
                  <a:pt x="320548" y="24510"/>
                </a:lnTo>
                <a:lnTo>
                  <a:pt x="337565" y="24510"/>
                </a:lnTo>
                <a:lnTo>
                  <a:pt x="337565" y="16763"/>
                </a:lnTo>
                <a:lnTo>
                  <a:pt x="320548" y="16763"/>
                </a:lnTo>
                <a:lnTo>
                  <a:pt x="320548" y="634"/>
                </a:lnTo>
                <a:close/>
              </a:path>
              <a:path w="452754" h="114300">
                <a:moveTo>
                  <a:pt x="95503" y="634"/>
                </a:moveTo>
                <a:lnTo>
                  <a:pt x="86106" y="634"/>
                </a:lnTo>
                <a:lnTo>
                  <a:pt x="86106" y="60325"/>
                </a:lnTo>
                <a:lnTo>
                  <a:pt x="95503" y="60325"/>
                </a:lnTo>
                <a:lnTo>
                  <a:pt x="95503" y="6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572125" y="4423917"/>
            <a:ext cx="227202" cy="8928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858255" y="4416044"/>
            <a:ext cx="568960" cy="114300"/>
          </a:xfrm>
          <a:custGeom>
            <a:avLst/>
            <a:gdLst/>
            <a:ahLst/>
            <a:cxnLst/>
            <a:rect l="l" t="t" r="r" b="b"/>
            <a:pathLst>
              <a:path w="568960" h="114300">
                <a:moveTo>
                  <a:pt x="397510" y="74675"/>
                </a:moveTo>
                <a:lnTo>
                  <a:pt x="358140" y="83819"/>
                </a:lnTo>
                <a:lnTo>
                  <a:pt x="354457" y="88518"/>
                </a:lnTo>
                <a:lnTo>
                  <a:pt x="354457" y="99948"/>
                </a:lnTo>
                <a:lnTo>
                  <a:pt x="397510" y="114172"/>
                </a:lnTo>
                <a:lnTo>
                  <a:pt x="407237" y="113815"/>
                </a:lnTo>
                <a:lnTo>
                  <a:pt x="415833" y="112744"/>
                </a:lnTo>
                <a:lnTo>
                  <a:pt x="423120" y="111011"/>
                </a:lnTo>
                <a:lnTo>
                  <a:pt x="429260" y="108584"/>
                </a:lnTo>
                <a:lnTo>
                  <a:pt x="432816" y="106806"/>
                </a:lnTo>
                <a:lnTo>
                  <a:pt x="387731" y="106806"/>
                </a:lnTo>
                <a:lnTo>
                  <a:pt x="379984" y="105663"/>
                </a:lnTo>
                <a:lnTo>
                  <a:pt x="374015" y="103250"/>
                </a:lnTo>
                <a:lnTo>
                  <a:pt x="368046" y="100964"/>
                </a:lnTo>
                <a:lnTo>
                  <a:pt x="365246" y="98043"/>
                </a:lnTo>
                <a:lnTo>
                  <a:pt x="365125" y="90423"/>
                </a:lnTo>
                <a:lnTo>
                  <a:pt x="368046" y="87502"/>
                </a:lnTo>
                <a:lnTo>
                  <a:pt x="379984" y="83184"/>
                </a:lnTo>
                <a:lnTo>
                  <a:pt x="387731" y="82168"/>
                </a:lnTo>
                <a:lnTo>
                  <a:pt x="432943" y="82168"/>
                </a:lnTo>
                <a:lnTo>
                  <a:pt x="429260" y="80263"/>
                </a:lnTo>
                <a:lnTo>
                  <a:pt x="423120" y="77837"/>
                </a:lnTo>
                <a:lnTo>
                  <a:pt x="415766" y="76088"/>
                </a:lnTo>
                <a:lnTo>
                  <a:pt x="407221" y="75031"/>
                </a:lnTo>
                <a:lnTo>
                  <a:pt x="397510" y="74675"/>
                </a:lnTo>
                <a:close/>
              </a:path>
              <a:path w="568960" h="114300">
                <a:moveTo>
                  <a:pt x="432943" y="82168"/>
                </a:moveTo>
                <a:lnTo>
                  <a:pt x="407035" y="82168"/>
                </a:lnTo>
                <a:lnTo>
                  <a:pt x="414909" y="83184"/>
                </a:lnTo>
                <a:lnTo>
                  <a:pt x="420878" y="85216"/>
                </a:lnTo>
                <a:lnTo>
                  <a:pt x="426847" y="87375"/>
                </a:lnTo>
                <a:lnTo>
                  <a:pt x="429768" y="90423"/>
                </a:lnTo>
                <a:lnTo>
                  <a:pt x="429768" y="98043"/>
                </a:lnTo>
                <a:lnTo>
                  <a:pt x="426847" y="101091"/>
                </a:lnTo>
                <a:lnTo>
                  <a:pt x="414909" y="105663"/>
                </a:lnTo>
                <a:lnTo>
                  <a:pt x="407035" y="106806"/>
                </a:lnTo>
                <a:lnTo>
                  <a:pt x="432816" y="106806"/>
                </a:lnTo>
                <a:lnTo>
                  <a:pt x="436626" y="104901"/>
                </a:lnTo>
                <a:lnTo>
                  <a:pt x="440309" y="100202"/>
                </a:lnTo>
                <a:lnTo>
                  <a:pt x="440309" y="88772"/>
                </a:lnTo>
                <a:lnTo>
                  <a:pt x="436626" y="84073"/>
                </a:lnTo>
                <a:lnTo>
                  <a:pt x="432943" y="82168"/>
                </a:lnTo>
                <a:close/>
              </a:path>
              <a:path w="568960" h="114300">
                <a:moveTo>
                  <a:pt x="83566" y="77596"/>
                </a:moveTo>
                <a:lnTo>
                  <a:pt x="36830" y="80263"/>
                </a:lnTo>
                <a:lnTo>
                  <a:pt x="0" y="80390"/>
                </a:lnTo>
                <a:lnTo>
                  <a:pt x="0" y="88264"/>
                </a:lnTo>
                <a:lnTo>
                  <a:pt x="42251" y="87997"/>
                </a:lnTo>
                <a:lnTo>
                  <a:pt x="83566" y="85597"/>
                </a:lnTo>
                <a:lnTo>
                  <a:pt x="83566" y="77596"/>
                </a:lnTo>
                <a:close/>
              </a:path>
              <a:path w="568960" h="114300">
                <a:moveTo>
                  <a:pt x="553847" y="67055"/>
                </a:moveTo>
                <a:lnTo>
                  <a:pt x="472821" y="67055"/>
                </a:lnTo>
                <a:lnTo>
                  <a:pt x="472821" y="74548"/>
                </a:lnTo>
                <a:lnTo>
                  <a:pt x="543687" y="74548"/>
                </a:lnTo>
                <a:lnTo>
                  <a:pt x="543687" y="84835"/>
                </a:lnTo>
                <a:lnTo>
                  <a:pt x="472821" y="84835"/>
                </a:lnTo>
                <a:lnTo>
                  <a:pt x="472821" y="110743"/>
                </a:lnTo>
                <a:lnTo>
                  <a:pt x="556514" y="110743"/>
                </a:lnTo>
                <a:lnTo>
                  <a:pt x="556514" y="103123"/>
                </a:lnTo>
                <a:lnTo>
                  <a:pt x="482854" y="103123"/>
                </a:lnTo>
                <a:lnTo>
                  <a:pt x="482854" y="92201"/>
                </a:lnTo>
                <a:lnTo>
                  <a:pt x="553847" y="92201"/>
                </a:lnTo>
                <a:lnTo>
                  <a:pt x="553847" y="67055"/>
                </a:lnTo>
                <a:close/>
              </a:path>
              <a:path w="568960" h="114300">
                <a:moveTo>
                  <a:pt x="337312" y="89534"/>
                </a:moveTo>
                <a:lnTo>
                  <a:pt x="225933" y="89534"/>
                </a:lnTo>
                <a:lnTo>
                  <a:pt x="225933" y="97408"/>
                </a:lnTo>
                <a:lnTo>
                  <a:pt x="337312" y="97408"/>
                </a:lnTo>
                <a:lnTo>
                  <a:pt x="337312" y="89534"/>
                </a:lnTo>
                <a:close/>
              </a:path>
              <a:path w="568960" h="114300">
                <a:moveTo>
                  <a:pt x="286385" y="62864"/>
                </a:moveTo>
                <a:lnTo>
                  <a:pt x="276860" y="62864"/>
                </a:lnTo>
                <a:lnTo>
                  <a:pt x="276860" y="89534"/>
                </a:lnTo>
                <a:lnTo>
                  <a:pt x="286385" y="89534"/>
                </a:lnTo>
                <a:lnTo>
                  <a:pt x="286385" y="62864"/>
                </a:lnTo>
                <a:close/>
              </a:path>
              <a:path w="568960" h="114300">
                <a:moveTo>
                  <a:pt x="286639" y="5587"/>
                </a:moveTo>
                <a:lnTo>
                  <a:pt x="276606" y="5587"/>
                </a:lnTo>
                <a:lnTo>
                  <a:pt x="276606" y="20065"/>
                </a:lnTo>
                <a:lnTo>
                  <a:pt x="275209" y="25400"/>
                </a:lnTo>
                <a:lnTo>
                  <a:pt x="272288" y="30733"/>
                </a:lnTo>
                <a:lnTo>
                  <a:pt x="269494" y="36194"/>
                </a:lnTo>
                <a:lnTo>
                  <a:pt x="265811" y="40893"/>
                </a:lnTo>
                <a:lnTo>
                  <a:pt x="261366" y="44957"/>
                </a:lnTo>
                <a:lnTo>
                  <a:pt x="256540" y="49275"/>
                </a:lnTo>
                <a:lnTo>
                  <a:pt x="251206" y="53085"/>
                </a:lnTo>
                <a:lnTo>
                  <a:pt x="245364" y="56133"/>
                </a:lnTo>
                <a:lnTo>
                  <a:pt x="239649" y="59181"/>
                </a:lnTo>
                <a:lnTo>
                  <a:pt x="235331" y="61086"/>
                </a:lnTo>
                <a:lnTo>
                  <a:pt x="232664" y="61848"/>
                </a:lnTo>
                <a:lnTo>
                  <a:pt x="239141" y="68198"/>
                </a:lnTo>
                <a:lnTo>
                  <a:pt x="241427" y="67563"/>
                </a:lnTo>
                <a:lnTo>
                  <a:pt x="245110" y="65912"/>
                </a:lnTo>
                <a:lnTo>
                  <a:pt x="250317" y="63245"/>
                </a:lnTo>
                <a:lnTo>
                  <a:pt x="255397" y="60705"/>
                </a:lnTo>
                <a:lnTo>
                  <a:pt x="260350" y="57276"/>
                </a:lnTo>
                <a:lnTo>
                  <a:pt x="265176" y="53085"/>
                </a:lnTo>
                <a:lnTo>
                  <a:pt x="269367" y="49529"/>
                </a:lnTo>
                <a:lnTo>
                  <a:pt x="272923" y="45592"/>
                </a:lnTo>
                <a:lnTo>
                  <a:pt x="275971" y="41275"/>
                </a:lnTo>
                <a:lnTo>
                  <a:pt x="279019" y="37083"/>
                </a:lnTo>
                <a:lnTo>
                  <a:pt x="280924" y="33654"/>
                </a:lnTo>
                <a:lnTo>
                  <a:pt x="281686" y="31114"/>
                </a:lnTo>
                <a:lnTo>
                  <a:pt x="291151" y="31114"/>
                </a:lnTo>
                <a:lnTo>
                  <a:pt x="288036" y="25400"/>
                </a:lnTo>
                <a:lnTo>
                  <a:pt x="286639" y="20065"/>
                </a:lnTo>
                <a:lnTo>
                  <a:pt x="286639" y="5587"/>
                </a:lnTo>
                <a:close/>
              </a:path>
              <a:path w="568960" h="114300">
                <a:moveTo>
                  <a:pt x="291151" y="31114"/>
                </a:moveTo>
                <a:lnTo>
                  <a:pt x="281686" y="31114"/>
                </a:lnTo>
                <a:lnTo>
                  <a:pt x="282321" y="33654"/>
                </a:lnTo>
                <a:lnTo>
                  <a:pt x="284226" y="37083"/>
                </a:lnTo>
                <a:lnTo>
                  <a:pt x="287274" y="41275"/>
                </a:lnTo>
                <a:lnTo>
                  <a:pt x="290322" y="45592"/>
                </a:lnTo>
                <a:lnTo>
                  <a:pt x="293878" y="49529"/>
                </a:lnTo>
                <a:lnTo>
                  <a:pt x="298069" y="53085"/>
                </a:lnTo>
                <a:lnTo>
                  <a:pt x="302895" y="57276"/>
                </a:lnTo>
                <a:lnTo>
                  <a:pt x="307848" y="60705"/>
                </a:lnTo>
                <a:lnTo>
                  <a:pt x="313055" y="63245"/>
                </a:lnTo>
                <a:lnTo>
                  <a:pt x="318135" y="65912"/>
                </a:lnTo>
                <a:lnTo>
                  <a:pt x="321818" y="67563"/>
                </a:lnTo>
                <a:lnTo>
                  <a:pt x="324104" y="68198"/>
                </a:lnTo>
                <a:lnTo>
                  <a:pt x="330581" y="61848"/>
                </a:lnTo>
                <a:lnTo>
                  <a:pt x="327914" y="61086"/>
                </a:lnTo>
                <a:lnTo>
                  <a:pt x="323596" y="59181"/>
                </a:lnTo>
                <a:lnTo>
                  <a:pt x="317881" y="56133"/>
                </a:lnTo>
                <a:lnTo>
                  <a:pt x="312039" y="53085"/>
                </a:lnTo>
                <a:lnTo>
                  <a:pt x="306705" y="49275"/>
                </a:lnTo>
                <a:lnTo>
                  <a:pt x="301879" y="44957"/>
                </a:lnTo>
                <a:lnTo>
                  <a:pt x="297434" y="40893"/>
                </a:lnTo>
                <a:lnTo>
                  <a:pt x="293751" y="36194"/>
                </a:lnTo>
                <a:lnTo>
                  <a:pt x="291151" y="31114"/>
                </a:lnTo>
                <a:close/>
              </a:path>
              <a:path w="568960" h="114300">
                <a:moveTo>
                  <a:pt x="568960" y="49783"/>
                </a:moveTo>
                <a:lnTo>
                  <a:pt x="457581" y="49783"/>
                </a:lnTo>
                <a:lnTo>
                  <a:pt x="457581" y="57276"/>
                </a:lnTo>
                <a:lnTo>
                  <a:pt x="568960" y="57276"/>
                </a:lnTo>
                <a:lnTo>
                  <a:pt x="568960" y="49783"/>
                </a:lnTo>
                <a:close/>
              </a:path>
              <a:path w="568960" h="114300">
                <a:moveTo>
                  <a:pt x="46863" y="8000"/>
                </a:moveTo>
                <a:lnTo>
                  <a:pt x="28829" y="8000"/>
                </a:lnTo>
                <a:lnTo>
                  <a:pt x="21463" y="10667"/>
                </a:lnTo>
                <a:lnTo>
                  <a:pt x="9906" y="21208"/>
                </a:lnTo>
                <a:lnTo>
                  <a:pt x="6985" y="27685"/>
                </a:lnTo>
                <a:lnTo>
                  <a:pt x="6985" y="42544"/>
                </a:lnTo>
                <a:lnTo>
                  <a:pt x="9906" y="49021"/>
                </a:lnTo>
                <a:lnTo>
                  <a:pt x="21463" y="59816"/>
                </a:lnTo>
                <a:lnTo>
                  <a:pt x="28829" y="62483"/>
                </a:lnTo>
                <a:lnTo>
                  <a:pt x="46863" y="62483"/>
                </a:lnTo>
                <a:lnTo>
                  <a:pt x="54229" y="59816"/>
                </a:lnTo>
                <a:lnTo>
                  <a:pt x="60075" y="54355"/>
                </a:lnTo>
                <a:lnTo>
                  <a:pt x="31115" y="54355"/>
                </a:lnTo>
                <a:lnTo>
                  <a:pt x="25908" y="52450"/>
                </a:lnTo>
                <a:lnTo>
                  <a:pt x="22225" y="48767"/>
                </a:lnTo>
                <a:lnTo>
                  <a:pt x="18542" y="44957"/>
                </a:lnTo>
                <a:lnTo>
                  <a:pt x="16764" y="40385"/>
                </a:lnTo>
                <a:lnTo>
                  <a:pt x="16764" y="29971"/>
                </a:lnTo>
                <a:lnTo>
                  <a:pt x="18542" y="25400"/>
                </a:lnTo>
                <a:lnTo>
                  <a:pt x="22225" y="21589"/>
                </a:lnTo>
                <a:lnTo>
                  <a:pt x="25908" y="17906"/>
                </a:lnTo>
                <a:lnTo>
                  <a:pt x="31115" y="16001"/>
                </a:lnTo>
                <a:lnTo>
                  <a:pt x="60077" y="16001"/>
                </a:lnTo>
                <a:lnTo>
                  <a:pt x="54229" y="10667"/>
                </a:lnTo>
                <a:lnTo>
                  <a:pt x="46863" y="8000"/>
                </a:lnTo>
                <a:close/>
              </a:path>
              <a:path w="568960" h="114300">
                <a:moveTo>
                  <a:pt x="60077" y="16001"/>
                </a:moveTo>
                <a:lnTo>
                  <a:pt x="44577" y="16001"/>
                </a:lnTo>
                <a:lnTo>
                  <a:pt x="49784" y="17906"/>
                </a:lnTo>
                <a:lnTo>
                  <a:pt x="57023" y="25400"/>
                </a:lnTo>
                <a:lnTo>
                  <a:pt x="58801" y="29971"/>
                </a:lnTo>
                <a:lnTo>
                  <a:pt x="58801" y="40385"/>
                </a:lnTo>
                <a:lnTo>
                  <a:pt x="57023" y="44957"/>
                </a:lnTo>
                <a:lnTo>
                  <a:pt x="49784" y="52450"/>
                </a:lnTo>
                <a:lnTo>
                  <a:pt x="44577" y="54355"/>
                </a:lnTo>
                <a:lnTo>
                  <a:pt x="60075" y="54355"/>
                </a:lnTo>
                <a:lnTo>
                  <a:pt x="65786" y="49021"/>
                </a:lnTo>
                <a:lnTo>
                  <a:pt x="68707" y="42544"/>
                </a:lnTo>
                <a:lnTo>
                  <a:pt x="68707" y="27685"/>
                </a:lnTo>
                <a:lnTo>
                  <a:pt x="65786" y="21208"/>
                </a:lnTo>
                <a:lnTo>
                  <a:pt x="60077" y="16001"/>
                </a:lnTo>
                <a:close/>
              </a:path>
              <a:path w="568960" h="114300">
                <a:moveTo>
                  <a:pt x="513334" y="0"/>
                </a:moveTo>
                <a:lnTo>
                  <a:pt x="474853" y="9651"/>
                </a:lnTo>
                <a:lnTo>
                  <a:pt x="471170" y="14350"/>
                </a:lnTo>
                <a:lnTo>
                  <a:pt x="471170" y="25653"/>
                </a:lnTo>
                <a:lnTo>
                  <a:pt x="513334" y="40004"/>
                </a:lnTo>
                <a:lnTo>
                  <a:pt x="522857" y="39647"/>
                </a:lnTo>
                <a:lnTo>
                  <a:pt x="531225" y="38576"/>
                </a:lnTo>
                <a:lnTo>
                  <a:pt x="538426" y="36790"/>
                </a:lnTo>
                <a:lnTo>
                  <a:pt x="544449" y="34289"/>
                </a:lnTo>
                <a:lnTo>
                  <a:pt x="547017" y="32892"/>
                </a:lnTo>
                <a:lnTo>
                  <a:pt x="503936" y="32892"/>
                </a:lnTo>
                <a:lnTo>
                  <a:pt x="496316" y="31622"/>
                </a:lnTo>
                <a:lnTo>
                  <a:pt x="490347" y="29209"/>
                </a:lnTo>
                <a:lnTo>
                  <a:pt x="484505" y="26669"/>
                </a:lnTo>
                <a:lnTo>
                  <a:pt x="481584" y="23621"/>
                </a:lnTo>
                <a:lnTo>
                  <a:pt x="481584" y="16255"/>
                </a:lnTo>
                <a:lnTo>
                  <a:pt x="484378" y="13207"/>
                </a:lnTo>
                <a:lnTo>
                  <a:pt x="495935" y="8381"/>
                </a:lnTo>
                <a:lnTo>
                  <a:pt x="503682" y="7238"/>
                </a:lnTo>
                <a:lnTo>
                  <a:pt x="546784" y="7238"/>
                </a:lnTo>
                <a:lnTo>
                  <a:pt x="544449" y="5968"/>
                </a:lnTo>
                <a:lnTo>
                  <a:pt x="538426" y="3375"/>
                </a:lnTo>
                <a:lnTo>
                  <a:pt x="531225" y="1508"/>
                </a:lnTo>
                <a:lnTo>
                  <a:pt x="522857" y="379"/>
                </a:lnTo>
                <a:lnTo>
                  <a:pt x="513334" y="0"/>
                </a:lnTo>
                <a:close/>
              </a:path>
              <a:path w="568960" h="114300">
                <a:moveTo>
                  <a:pt x="546784" y="7238"/>
                </a:moveTo>
                <a:lnTo>
                  <a:pt x="522605" y="7238"/>
                </a:lnTo>
                <a:lnTo>
                  <a:pt x="530225" y="8381"/>
                </a:lnTo>
                <a:lnTo>
                  <a:pt x="542036" y="13207"/>
                </a:lnTo>
                <a:lnTo>
                  <a:pt x="545084" y="16255"/>
                </a:lnTo>
                <a:lnTo>
                  <a:pt x="545084" y="23621"/>
                </a:lnTo>
                <a:lnTo>
                  <a:pt x="542036" y="26669"/>
                </a:lnTo>
                <a:lnTo>
                  <a:pt x="536194" y="29209"/>
                </a:lnTo>
                <a:lnTo>
                  <a:pt x="530352" y="31622"/>
                </a:lnTo>
                <a:lnTo>
                  <a:pt x="522732" y="32892"/>
                </a:lnTo>
                <a:lnTo>
                  <a:pt x="547017" y="32892"/>
                </a:lnTo>
                <a:lnTo>
                  <a:pt x="551688" y="30352"/>
                </a:lnTo>
                <a:lnTo>
                  <a:pt x="555244" y="25653"/>
                </a:lnTo>
                <a:lnTo>
                  <a:pt x="555244" y="14604"/>
                </a:lnTo>
                <a:lnTo>
                  <a:pt x="551688" y="9905"/>
                </a:lnTo>
                <a:lnTo>
                  <a:pt x="546784" y="7238"/>
                </a:lnTo>
                <a:close/>
              </a:path>
              <a:path w="568960" h="114300">
                <a:moveTo>
                  <a:pt x="152654" y="7238"/>
                </a:moveTo>
                <a:lnTo>
                  <a:pt x="142875" y="7238"/>
                </a:lnTo>
                <a:lnTo>
                  <a:pt x="142875" y="32765"/>
                </a:lnTo>
                <a:lnTo>
                  <a:pt x="142113" y="38988"/>
                </a:lnTo>
                <a:lnTo>
                  <a:pt x="140462" y="45338"/>
                </a:lnTo>
                <a:lnTo>
                  <a:pt x="138938" y="51688"/>
                </a:lnTo>
                <a:lnTo>
                  <a:pt x="136398" y="57403"/>
                </a:lnTo>
                <a:lnTo>
                  <a:pt x="108458" y="85725"/>
                </a:lnTo>
                <a:lnTo>
                  <a:pt x="116078" y="92075"/>
                </a:lnTo>
                <a:lnTo>
                  <a:pt x="118999" y="90169"/>
                </a:lnTo>
                <a:lnTo>
                  <a:pt x="122301" y="87629"/>
                </a:lnTo>
                <a:lnTo>
                  <a:pt x="125857" y="84581"/>
                </a:lnTo>
                <a:lnTo>
                  <a:pt x="129540" y="81533"/>
                </a:lnTo>
                <a:lnTo>
                  <a:pt x="132715" y="78104"/>
                </a:lnTo>
                <a:lnTo>
                  <a:pt x="135509" y="74548"/>
                </a:lnTo>
                <a:lnTo>
                  <a:pt x="139319" y="69850"/>
                </a:lnTo>
                <a:lnTo>
                  <a:pt x="142113" y="65531"/>
                </a:lnTo>
                <a:lnTo>
                  <a:pt x="145923" y="57657"/>
                </a:lnTo>
                <a:lnTo>
                  <a:pt x="147193" y="54482"/>
                </a:lnTo>
                <a:lnTo>
                  <a:pt x="147828" y="52196"/>
                </a:lnTo>
                <a:lnTo>
                  <a:pt x="157149" y="52196"/>
                </a:lnTo>
                <a:lnTo>
                  <a:pt x="156591" y="51053"/>
                </a:lnTo>
                <a:lnTo>
                  <a:pt x="155067" y="44957"/>
                </a:lnTo>
                <a:lnTo>
                  <a:pt x="153416" y="38861"/>
                </a:lnTo>
                <a:lnTo>
                  <a:pt x="152654" y="32765"/>
                </a:lnTo>
                <a:lnTo>
                  <a:pt x="152654" y="7238"/>
                </a:lnTo>
                <a:close/>
              </a:path>
              <a:path w="568960" h="114300">
                <a:moveTo>
                  <a:pt x="157149" y="52196"/>
                </a:moveTo>
                <a:lnTo>
                  <a:pt x="147828" y="52196"/>
                </a:lnTo>
                <a:lnTo>
                  <a:pt x="148590" y="54482"/>
                </a:lnTo>
                <a:lnTo>
                  <a:pt x="149987" y="57657"/>
                </a:lnTo>
                <a:lnTo>
                  <a:pt x="152543" y="62483"/>
                </a:lnTo>
                <a:lnTo>
                  <a:pt x="154051" y="65404"/>
                </a:lnTo>
                <a:lnTo>
                  <a:pt x="179705" y="89661"/>
                </a:lnTo>
                <a:lnTo>
                  <a:pt x="186309" y="82930"/>
                </a:lnTo>
                <a:lnTo>
                  <a:pt x="182880" y="81025"/>
                </a:lnTo>
                <a:lnTo>
                  <a:pt x="179070" y="78358"/>
                </a:lnTo>
                <a:lnTo>
                  <a:pt x="174752" y="74802"/>
                </a:lnTo>
                <a:lnTo>
                  <a:pt x="170434" y="71373"/>
                </a:lnTo>
                <a:lnTo>
                  <a:pt x="166497" y="67182"/>
                </a:lnTo>
                <a:lnTo>
                  <a:pt x="163322" y="62356"/>
                </a:lnTo>
                <a:lnTo>
                  <a:pt x="159385" y="56768"/>
                </a:lnTo>
                <a:lnTo>
                  <a:pt x="157149" y="52196"/>
                </a:lnTo>
                <a:close/>
              </a:path>
              <a:path w="568960" h="114300">
                <a:moveTo>
                  <a:pt x="453136" y="59562"/>
                </a:moveTo>
                <a:lnTo>
                  <a:pt x="341757" y="59562"/>
                </a:lnTo>
                <a:lnTo>
                  <a:pt x="341757" y="67436"/>
                </a:lnTo>
                <a:lnTo>
                  <a:pt x="453136" y="67436"/>
                </a:lnTo>
                <a:lnTo>
                  <a:pt x="453136" y="59562"/>
                </a:lnTo>
                <a:close/>
              </a:path>
              <a:path w="568960" h="114300">
                <a:moveTo>
                  <a:pt x="402336" y="48132"/>
                </a:moveTo>
                <a:lnTo>
                  <a:pt x="392303" y="48132"/>
                </a:lnTo>
                <a:lnTo>
                  <a:pt x="392303" y="59562"/>
                </a:lnTo>
                <a:lnTo>
                  <a:pt x="402336" y="59562"/>
                </a:lnTo>
                <a:lnTo>
                  <a:pt x="402336" y="48132"/>
                </a:lnTo>
                <a:close/>
              </a:path>
              <a:path w="568960" h="114300">
                <a:moveTo>
                  <a:pt x="438023" y="4063"/>
                </a:moveTo>
                <a:lnTo>
                  <a:pt x="356870" y="4063"/>
                </a:lnTo>
                <a:lnTo>
                  <a:pt x="356870" y="48132"/>
                </a:lnTo>
                <a:lnTo>
                  <a:pt x="439166" y="48132"/>
                </a:lnTo>
                <a:lnTo>
                  <a:pt x="439166" y="40512"/>
                </a:lnTo>
                <a:lnTo>
                  <a:pt x="366395" y="40512"/>
                </a:lnTo>
                <a:lnTo>
                  <a:pt x="366395" y="29463"/>
                </a:lnTo>
                <a:lnTo>
                  <a:pt x="437896" y="29463"/>
                </a:lnTo>
                <a:lnTo>
                  <a:pt x="437896" y="22097"/>
                </a:lnTo>
                <a:lnTo>
                  <a:pt x="366395" y="22097"/>
                </a:lnTo>
                <a:lnTo>
                  <a:pt x="366395" y="11683"/>
                </a:lnTo>
                <a:lnTo>
                  <a:pt x="438023" y="11683"/>
                </a:lnTo>
                <a:lnTo>
                  <a:pt x="438023" y="4063"/>
                </a:lnTo>
                <a:close/>
              </a:path>
              <a:path w="568960" h="114300">
                <a:moveTo>
                  <a:pt x="206502" y="634"/>
                </a:moveTo>
                <a:lnTo>
                  <a:pt x="197104" y="634"/>
                </a:lnTo>
                <a:lnTo>
                  <a:pt x="197104" y="112013"/>
                </a:lnTo>
                <a:lnTo>
                  <a:pt x="206502" y="112013"/>
                </a:lnTo>
                <a:lnTo>
                  <a:pt x="206502" y="53975"/>
                </a:lnTo>
                <a:lnTo>
                  <a:pt x="224663" y="53975"/>
                </a:lnTo>
                <a:lnTo>
                  <a:pt x="224663" y="45846"/>
                </a:lnTo>
                <a:lnTo>
                  <a:pt x="206502" y="45846"/>
                </a:lnTo>
                <a:lnTo>
                  <a:pt x="206502" y="634"/>
                </a:lnTo>
                <a:close/>
              </a:path>
              <a:path w="568960" h="114300">
                <a:moveTo>
                  <a:pt x="97536" y="634"/>
                </a:moveTo>
                <a:lnTo>
                  <a:pt x="88011" y="634"/>
                </a:lnTo>
                <a:lnTo>
                  <a:pt x="88011" y="112013"/>
                </a:lnTo>
                <a:lnTo>
                  <a:pt x="97536" y="112013"/>
                </a:lnTo>
                <a:lnTo>
                  <a:pt x="97536" y="6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59637" y="4633086"/>
            <a:ext cx="340995" cy="111760"/>
          </a:xfrm>
          <a:custGeom>
            <a:avLst/>
            <a:gdLst/>
            <a:ahLst/>
            <a:cxnLst/>
            <a:rect l="l" t="t" r="r" b="b"/>
            <a:pathLst>
              <a:path w="340994" h="111760">
                <a:moveTo>
                  <a:pt x="43421" y="44450"/>
                </a:moveTo>
                <a:lnTo>
                  <a:pt x="26225" y="44450"/>
                </a:lnTo>
                <a:lnTo>
                  <a:pt x="19138" y="46862"/>
                </a:lnTo>
                <a:lnTo>
                  <a:pt x="8178" y="57023"/>
                </a:lnTo>
                <a:lnTo>
                  <a:pt x="5495" y="62737"/>
                </a:lnTo>
                <a:lnTo>
                  <a:pt x="5435" y="76453"/>
                </a:lnTo>
                <a:lnTo>
                  <a:pt x="8178" y="82423"/>
                </a:lnTo>
                <a:lnTo>
                  <a:pt x="19138" y="92583"/>
                </a:lnTo>
                <a:lnTo>
                  <a:pt x="26225" y="95123"/>
                </a:lnTo>
                <a:lnTo>
                  <a:pt x="43421" y="95123"/>
                </a:lnTo>
                <a:lnTo>
                  <a:pt x="50418" y="92583"/>
                </a:lnTo>
                <a:lnTo>
                  <a:pt x="56179" y="87122"/>
                </a:lnTo>
                <a:lnTo>
                  <a:pt x="28752" y="87122"/>
                </a:lnTo>
                <a:lnTo>
                  <a:pt x="23939" y="85471"/>
                </a:lnTo>
                <a:lnTo>
                  <a:pt x="17030" y="78359"/>
                </a:lnTo>
                <a:lnTo>
                  <a:pt x="15303" y="74295"/>
                </a:lnTo>
                <a:lnTo>
                  <a:pt x="15303" y="65024"/>
                </a:lnTo>
                <a:lnTo>
                  <a:pt x="17030" y="60960"/>
                </a:lnTo>
                <a:lnTo>
                  <a:pt x="20485" y="57403"/>
                </a:lnTo>
                <a:lnTo>
                  <a:pt x="23939" y="53975"/>
                </a:lnTo>
                <a:lnTo>
                  <a:pt x="28752" y="52197"/>
                </a:lnTo>
                <a:lnTo>
                  <a:pt x="56316" y="52197"/>
                </a:lnTo>
                <a:lnTo>
                  <a:pt x="50418" y="46862"/>
                </a:lnTo>
                <a:lnTo>
                  <a:pt x="43421" y="44450"/>
                </a:lnTo>
                <a:close/>
              </a:path>
              <a:path w="340994" h="111760">
                <a:moveTo>
                  <a:pt x="56316" y="52197"/>
                </a:moveTo>
                <a:lnTo>
                  <a:pt x="41059" y="52197"/>
                </a:lnTo>
                <a:lnTo>
                  <a:pt x="45846" y="53975"/>
                </a:lnTo>
                <a:lnTo>
                  <a:pt x="49263" y="57403"/>
                </a:lnTo>
                <a:lnTo>
                  <a:pt x="52679" y="60960"/>
                </a:lnTo>
                <a:lnTo>
                  <a:pt x="54381" y="65024"/>
                </a:lnTo>
                <a:lnTo>
                  <a:pt x="54381" y="74295"/>
                </a:lnTo>
                <a:lnTo>
                  <a:pt x="52679" y="78359"/>
                </a:lnTo>
                <a:lnTo>
                  <a:pt x="45846" y="85471"/>
                </a:lnTo>
                <a:lnTo>
                  <a:pt x="41059" y="87122"/>
                </a:lnTo>
                <a:lnTo>
                  <a:pt x="56179" y="87122"/>
                </a:lnTo>
                <a:lnTo>
                  <a:pt x="61391" y="82296"/>
                </a:lnTo>
                <a:lnTo>
                  <a:pt x="64064" y="76453"/>
                </a:lnTo>
                <a:lnTo>
                  <a:pt x="64122" y="62737"/>
                </a:lnTo>
                <a:lnTo>
                  <a:pt x="61391" y="56896"/>
                </a:lnTo>
                <a:lnTo>
                  <a:pt x="56316" y="52197"/>
                </a:lnTo>
                <a:close/>
              </a:path>
              <a:path w="340994" h="111760">
                <a:moveTo>
                  <a:pt x="69443" y="26415"/>
                </a:moveTo>
                <a:lnTo>
                  <a:pt x="0" y="26415"/>
                </a:lnTo>
                <a:lnTo>
                  <a:pt x="0" y="34416"/>
                </a:lnTo>
                <a:lnTo>
                  <a:pt x="69443" y="34416"/>
                </a:lnTo>
                <a:lnTo>
                  <a:pt x="69443" y="26415"/>
                </a:lnTo>
                <a:close/>
              </a:path>
              <a:path w="340994" h="111760">
                <a:moveTo>
                  <a:pt x="176656" y="13335"/>
                </a:moveTo>
                <a:lnTo>
                  <a:pt x="124421" y="13335"/>
                </a:lnTo>
                <a:lnTo>
                  <a:pt x="124421" y="20954"/>
                </a:lnTo>
                <a:lnTo>
                  <a:pt x="165912" y="20954"/>
                </a:lnTo>
                <a:lnTo>
                  <a:pt x="165315" y="25780"/>
                </a:lnTo>
                <a:lnTo>
                  <a:pt x="163880" y="31623"/>
                </a:lnTo>
                <a:lnTo>
                  <a:pt x="161607" y="38480"/>
                </a:lnTo>
                <a:lnTo>
                  <a:pt x="159334" y="45465"/>
                </a:lnTo>
                <a:lnTo>
                  <a:pt x="155663" y="52324"/>
                </a:lnTo>
                <a:lnTo>
                  <a:pt x="150609" y="59054"/>
                </a:lnTo>
                <a:lnTo>
                  <a:pt x="146215" y="65024"/>
                </a:lnTo>
                <a:lnTo>
                  <a:pt x="140995" y="70230"/>
                </a:lnTo>
                <a:lnTo>
                  <a:pt x="128854" y="79375"/>
                </a:lnTo>
                <a:lnTo>
                  <a:pt x="122986" y="83058"/>
                </a:lnTo>
                <a:lnTo>
                  <a:pt x="117335" y="85725"/>
                </a:lnTo>
                <a:lnTo>
                  <a:pt x="124675" y="91439"/>
                </a:lnTo>
                <a:lnTo>
                  <a:pt x="159588" y="61722"/>
                </a:lnTo>
                <a:lnTo>
                  <a:pt x="176161" y="20320"/>
                </a:lnTo>
                <a:lnTo>
                  <a:pt x="176656" y="13335"/>
                </a:lnTo>
                <a:close/>
              </a:path>
              <a:path w="340994" h="111760">
                <a:moveTo>
                  <a:pt x="247078" y="10667"/>
                </a:moveTo>
                <a:lnTo>
                  <a:pt x="237591" y="10667"/>
                </a:lnTo>
                <a:lnTo>
                  <a:pt x="237591" y="83947"/>
                </a:lnTo>
                <a:lnTo>
                  <a:pt x="274561" y="83438"/>
                </a:lnTo>
                <a:lnTo>
                  <a:pt x="281508" y="82930"/>
                </a:lnTo>
                <a:lnTo>
                  <a:pt x="295757" y="80899"/>
                </a:lnTo>
                <a:lnTo>
                  <a:pt x="305130" y="79375"/>
                </a:lnTo>
                <a:lnTo>
                  <a:pt x="305130" y="75946"/>
                </a:lnTo>
                <a:lnTo>
                  <a:pt x="247078" y="75946"/>
                </a:lnTo>
                <a:lnTo>
                  <a:pt x="247078" y="10667"/>
                </a:lnTo>
                <a:close/>
              </a:path>
              <a:path w="340994" h="111760">
                <a:moveTo>
                  <a:pt x="305130" y="71374"/>
                </a:moveTo>
                <a:lnTo>
                  <a:pt x="247078" y="75946"/>
                </a:lnTo>
                <a:lnTo>
                  <a:pt x="305130" y="75946"/>
                </a:lnTo>
                <a:lnTo>
                  <a:pt x="305130" y="71374"/>
                </a:lnTo>
                <a:close/>
              </a:path>
              <a:path w="340994" h="111760">
                <a:moveTo>
                  <a:pt x="52870" y="6603"/>
                </a:moveTo>
                <a:lnTo>
                  <a:pt x="16687" y="6603"/>
                </a:lnTo>
                <a:lnTo>
                  <a:pt x="16687" y="14604"/>
                </a:lnTo>
                <a:lnTo>
                  <a:pt x="52870" y="14604"/>
                </a:lnTo>
                <a:lnTo>
                  <a:pt x="52870" y="6603"/>
                </a:lnTo>
                <a:close/>
              </a:path>
              <a:path w="340994" h="111760">
                <a:moveTo>
                  <a:pt x="322808" y="0"/>
                </a:moveTo>
                <a:lnTo>
                  <a:pt x="313410" y="0"/>
                </a:lnTo>
                <a:lnTo>
                  <a:pt x="313410" y="111378"/>
                </a:lnTo>
                <a:lnTo>
                  <a:pt x="322808" y="111378"/>
                </a:lnTo>
                <a:lnTo>
                  <a:pt x="322808" y="51815"/>
                </a:lnTo>
                <a:lnTo>
                  <a:pt x="340969" y="51815"/>
                </a:lnTo>
                <a:lnTo>
                  <a:pt x="340969" y="43687"/>
                </a:lnTo>
                <a:lnTo>
                  <a:pt x="322808" y="43687"/>
                </a:lnTo>
                <a:lnTo>
                  <a:pt x="322808" y="0"/>
                </a:lnTo>
                <a:close/>
              </a:path>
              <a:path w="340994" h="111760">
                <a:moveTo>
                  <a:pt x="213093" y="0"/>
                </a:moveTo>
                <a:lnTo>
                  <a:pt x="203606" y="0"/>
                </a:lnTo>
                <a:lnTo>
                  <a:pt x="203606" y="46227"/>
                </a:lnTo>
                <a:lnTo>
                  <a:pt x="178181" y="46227"/>
                </a:lnTo>
                <a:lnTo>
                  <a:pt x="178181" y="54101"/>
                </a:lnTo>
                <a:lnTo>
                  <a:pt x="203606" y="54101"/>
                </a:lnTo>
                <a:lnTo>
                  <a:pt x="203606" y="111378"/>
                </a:lnTo>
                <a:lnTo>
                  <a:pt x="213093" y="111378"/>
                </a:lnTo>
                <a:lnTo>
                  <a:pt x="213093" y="0"/>
                </a:lnTo>
                <a:close/>
              </a:path>
              <a:path w="340994" h="111760">
                <a:moveTo>
                  <a:pt x="92709" y="0"/>
                </a:moveTo>
                <a:lnTo>
                  <a:pt x="83223" y="0"/>
                </a:lnTo>
                <a:lnTo>
                  <a:pt x="83223" y="111378"/>
                </a:lnTo>
                <a:lnTo>
                  <a:pt x="92709" y="111378"/>
                </a:lnTo>
                <a:lnTo>
                  <a:pt x="92709" y="54863"/>
                </a:lnTo>
                <a:lnTo>
                  <a:pt x="110680" y="54863"/>
                </a:lnTo>
                <a:lnTo>
                  <a:pt x="110680" y="46736"/>
                </a:lnTo>
                <a:lnTo>
                  <a:pt x="92709" y="46736"/>
                </a:lnTo>
                <a:lnTo>
                  <a:pt x="927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352169" y="4633086"/>
            <a:ext cx="250571" cy="116459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060829" y="4633086"/>
            <a:ext cx="219456" cy="11353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345435" y="4632452"/>
            <a:ext cx="1761998" cy="11417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16704" y="4726740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87958" y="488162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61021" y="4847335"/>
            <a:ext cx="1406766" cy="11430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432176" y="4847971"/>
            <a:ext cx="337820" cy="111760"/>
          </a:xfrm>
          <a:custGeom>
            <a:avLst/>
            <a:gdLst/>
            <a:ahLst/>
            <a:cxnLst/>
            <a:rect l="l" t="t" r="r" b="b"/>
            <a:pathLst>
              <a:path w="337819" h="111760">
                <a:moveTo>
                  <a:pt x="26670" y="65658"/>
                </a:moveTo>
                <a:lnTo>
                  <a:pt x="17399" y="65658"/>
                </a:lnTo>
                <a:lnTo>
                  <a:pt x="17399" y="110108"/>
                </a:lnTo>
                <a:lnTo>
                  <a:pt x="94996" y="110108"/>
                </a:lnTo>
                <a:lnTo>
                  <a:pt x="94996" y="102362"/>
                </a:lnTo>
                <a:lnTo>
                  <a:pt x="26670" y="102362"/>
                </a:lnTo>
                <a:lnTo>
                  <a:pt x="26670" y="86867"/>
                </a:lnTo>
                <a:lnTo>
                  <a:pt x="94996" y="86867"/>
                </a:lnTo>
                <a:lnTo>
                  <a:pt x="94996" y="79375"/>
                </a:lnTo>
                <a:lnTo>
                  <a:pt x="26670" y="79375"/>
                </a:lnTo>
                <a:lnTo>
                  <a:pt x="26670" y="65658"/>
                </a:lnTo>
                <a:close/>
              </a:path>
              <a:path w="337819" h="111760">
                <a:moveTo>
                  <a:pt x="94996" y="86867"/>
                </a:moveTo>
                <a:lnTo>
                  <a:pt x="85598" y="86867"/>
                </a:lnTo>
                <a:lnTo>
                  <a:pt x="85598" y="102362"/>
                </a:lnTo>
                <a:lnTo>
                  <a:pt x="94996" y="102362"/>
                </a:lnTo>
                <a:lnTo>
                  <a:pt x="94996" y="86867"/>
                </a:lnTo>
                <a:close/>
              </a:path>
              <a:path w="337819" h="111760">
                <a:moveTo>
                  <a:pt x="94996" y="65658"/>
                </a:moveTo>
                <a:lnTo>
                  <a:pt x="85598" y="65658"/>
                </a:lnTo>
                <a:lnTo>
                  <a:pt x="85598" y="79375"/>
                </a:lnTo>
                <a:lnTo>
                  <a:pt x="94996" y="79375"/>
                </a:lnTo>
                <a:lnTo>
                  <a:pt x="94996" y="65658"/>
                </a:lnTo>
                <a:close/>
              </a:path>
              <a:path w="337819" h="111760">
                <a:moveTo>
                  <a:pt x="170687" y="71627"/>
                </a:moveTo>
                <a:lnTo>
                  <a:pt x="161162" y="71627"/>
                </a:lnTo>
                <a:lnTo>
                  <a:pt x="161162" y="111378"/>
                </a:lnTo>
                <a:lnTo>
                  <a:pt x="170687" y="111378"/>
                </a:lnTo>
                <a:lnTo>
                  <a:pt x="170687" y="71627"/>
                </a:lnTo>
                <a:close/>
              </a:path>
              <a:path w="337819" h="111760">
                <a:moveTo>
                  <a:pt x="221615" y="63753"/>
                </a:moveTo>
                <a:lnTo>
                  <a:pt x="110236" y="63753"/>
                </a:lnTo>
                <a:lnTo>
                  <a:pt x="110236" y="71627"/>
                </a:lnTo>
                <a:lnTo>
                  <a:pt x="221615" y="71627"/>
                </a:lnTo>
                <a:lnTo>
                  <a:pt x="221615" y="63753"/>
                </a:lnTo>
                <a:close/>
              </a:path>
              <a:path w="337819" h="111760">
                <a:moveTo>
                  <a:pt x="205867" y="5714"/>
                </a:moveTo>
                <a:lnTo>
                  <a:pt x="125984" y="5714"/>
                </a:lnTo>
                <a:lnTo>
                  <a:pt x="125984" y="48005"/>
                </a:lnTo>
                <a:lnTo>
                  <a:pt x="205867" y="48005"/>
                </a:lnTo>
                <a:lnTo>
                  <a:pt x="205867" y="40131"/>
                </a:lnTo>
                <a:lnTo>
                  <a:pt x="135381" y="40131"/>
                </a:lnTo>
                <a:lnTo>
                  <a:pt x="135381" y="13588"/>
                </a:lnTo>
                <a:lnTo>
                  <a:pt x="205867" y="13588"/>
                </a:lnTo>
                <a:lnTo>
                  <a:pt x="205867" y="5714"/>
                </a:lnTo>
                <a:close/>
              </a:path>
              <a:path w="337819" h="111760">
                <a:moveTo>
                  <a:pt x="205867" y="13588"/>
                </a:moveTo>
                <a:lnTo>
                  <a:pt x="196469" y="13588"/>
                </a:lnTo>
                <a:lnTo>
                  <a:pt x="196469" y="40131"/>
                </a:lnTo>
                <a:lnTo>
                  <a:pt x="205867" y="40131"/>
                </a:lnTo>
                <a:lnTo>
                  <a:pt x="205867" y="13588"/>
                </a:lnTo>
                <a:close/>
              </a:path>
              <a:path w="337819" h="111760">
                <a:moveTo>
                  <a:pt x="94996" y="32130"/>
                </a:moveTo>
                <a:lnTo>
                  <a:pt x="85598" y="32130"/>
                </a:lnTo>
                <a:lnTo>
                  <a:pt x="85598" y="59689"/>
                </a:lnTo>
                <a:lnTo>
                  <a:pt x="94996" y="59689"/>
                </a:lnTo>
                <a:lnTo>
                  <a:pt x="94996" y="32130"/>
                </a:lnTo>
                <a:close/>
              </a:path>
              <a:path w="337819" h="111760">
                <a:moveTo>
                  <a:pt x="36830" y="3555"/>
                </a:moveTo>
                <a:lnTo>
                  <a:pt x="21209" y="3555"/>
                </a:lnTo>
                <a:lnTo>
                  <a:pt x="14224" y="5968"/>
                </a:lnTo>
                <a:lnTo>
                  <a:pt x="8509" y="10794"/>
                </a:lnTo>
                <a:lnTo>
                  <a:pt x="2921" y="15620"/>
                </a:lnTo>
                <a:lnTo>
                  <a:pt x="0" y="21843"/>
                </a:lnTo>
                <a:lnTo>
                  <a:pt x="0" y="36829"/>
                </a:lnTo>
                <a:lnTo>
                  <a:pt x="2921" y="42925"/>
                </a:lnTo>
                <a:lnTo>
                  <a:pt x="8636" y="47751"/>
                </a:lnTo>
                <a:lnTo>
                  <a:pt x="14478" y="52577"/>
                </a:lnTo>
                <a:lnTo>
                  <a:pt x="21462" y="54990"/>
                </a:lnTo>
                <a:lnTo>
                  <a:pt x="37337" y="54990"/>
                </a:lnTo>
                <a:lnTo>
                  <a:pt x="43942" y="52831"/>
                </a:lnTo>
                <a:lnTo>
                  <a:pt x="49530" y="48640"/>
                </a:lnTo>
                <a:lnTo>
                  <a:pt x="52099" y="46608"/>
                </a:lnTo>
                <a:lnTo>
                  <a:pt x="23749" y="46608"/>
                </a:lnTo>
                <a:lnTo>
                  <a:pt x="18923" y="44830"/>
                </a:lnTo>
                <a:lnTo>
                  <a:pt x="15367" y="41401"/>
                </a:lnTo>
                <a:lnTo>
                  <a:pt x="11684" y="37973"/>
                </a:lnTo>
                <a:lnTo>
                  <a:pt x="9906" y="33908"/>
                </a:lnTo>
                <a:lnTo>
                  <a:pt x="9961" y="24383"/>
                </a:lnTo>
                <a:lnTo>
                  <a:pt x="11684" y="20446"/>
                </a:lnTo>
                <a:lnTo>
                  <a:pt x="15367" y="17144"/>
                </a:lnTo>
                <a:lnTo>
                  <a:pt x="18923" y="13715"/>
                </a:lnTo>
                <a:lnTo>
                  <a:pt x="23749" y="12064"/>
                </a:lnTo>
                <a:lnTo>
                  <a:pt x="52374" y="12064"/>
                </a:lnTo>
                <a:lnTo>
                  <a:pt x="43180" y="5461"/>
                </a:lnTo>
                <a:lnTo>
                  <a:pt x="36830" y="3555"/>
                </a:lnTo>
                <a:close/>
              </a:path>
              <a:path w="337819" h="111760">
                <a:moveTo>
                  <a:pt x="52374" y="12064"/>
                </a:moveTo>
                <a:lnTo>
                  <a:pt x="35560" y="12064"/>
                </a:lnTo>
                <a:lnTo>
                  <a:pt x="40259" y="13715"/>
                </a:lnTo>
                <a:lnTo>
                  <a:pt x="47371" y="20319"/>
                </a:lnTo>
                <a:lnTo>
                  <a:pt x="49275" y="24383"/>
                </a:lnTo>
                <a:lnTo>
                  <a:pt x="49275" y="33908"/>
                </a:lnTo>
                <a:lnTo>
                  <a:pt x="47371" y="37973"/>
                </a:lnTo>
                <a:lnTo>
                  <a:pt x="40259" y="44830"/>
                </a:lnTo>
                <a:lnTo>
                  <a:pt x="35560" y="46608"/>
                </a:lnTo>
                <a:lnTo>
                  <a:pt x="52099" y="46608"/>
                </a:lnTo>
                <a:lnTo>
                  <a:pt x="54991" y="44323"/>
                </a:lnTo>
                <a:lnTo>
                  <a:pt x="58166" y="38862"/>
                </a:lnTo>
                <a:lnTo>
                  <a:pt x="58928" y="32130"/>
                </a:lnTo>
                <a:lnTo>
                  <a:pt x="94996" y="32130"/>
                </a:lnTo>
                <a:lnTo>
                  <a:pt x="94996" y="24383"/>
                </a:lnTo>
                <a:lnTo>
                  <a:pt x="58674" y="24383"/>
                </a:lnTo>
                <a:lnTo>
                  <a:pt x="57404" y="18287"/>
                </a:lnTo>
                <a:lnTo>
                  <a:pt x="53975" y="13207"/>
                </a:lnTo>
                <a:lnTo>
                  <a:pt x="52374" y="12064"/>
                </a:lnTo>
                <a:close/>
              </a:path>
              <a:path w="337819" h="111760">
                <a:moveTo>
                  <a:pt x="94996" y="0"/>
                </a:moveTo>
                <a:lnTo>
                  <a:pt x="85598" y="0"/>
                </a:lnTo>
                <a:lnTo>
                  <a:pt x="85598" y="24383"/>
                </a:lnTo>
                <a:lnTo>
                  <a:pt x="94996" y="24383"/>
                </a:lnTo>
                <a:lnTo>
                  <a:pt x="94996" y="0"/>
                </a:lnTo>
                <a:close/>
              </a:path>
              <a:path w="337819" h="111760">
                <a:moveTo>
                  <a:pt x="337439" y="89534"/>
                </a:moveTo>
                <a:lnTo>
                  <a:pt x="226060" y="89534"/>
                </a:lnTo>
                <a:lnTo>
                  <a:pt x="226060" y="97408"/>
                </a:lnTo>
                <a:lnTo>
                  <a:pt x="337439" y="97408"/>
                </a:lnTo>
                <a:lnTo>
                  <a:pt x="337439" y="89534"/>
                </a:lnTo>
                <a:close/>
              </a:path>
              <a:path w="337819" h="111760">
                <a:moveTo>
                  <a:pt x="286131" y="69341"/>
                </a:moveTo>
                <a:lnTo>
                  <a:pt x="276479" y="69341"/>
                </a:lnTo>
                <a:lnTo>
                  <a:pt x="276479" y="89534"/>
                </a:lnTo>
                <a:lnTo>
                  <a:pt x="286131" y="89534"/>
                </a:lnTo>
                <a:lnTo>
                  <a:pt x="286131" y="69341"/>
                </a:lnTo>
                <a:close/>
              </a:path>
              <a:path w="337819" h="111760">
                <a:moveTo>
                  <a:pt x="319913" y="9398"/>
                </a:moveTo>
                <a:lnTo>
                  <a:pt x="241554" y="9398"/>
                </a:lnTo>
                <a:lnTo>
                  <a:pt x="241554" y="17271"/>
                </a:lnTo>
                <a:lnTo>
                  <a:pt x="310642" y="17271"/>
                </a:lnTo>
                <a:lnTo>
                  <a:pt x="310642" y="35432"/>
                </a:lnTo>
                <a:lnTo>
                  <a:pt x="241935" y="35432"/>
                </a:lnTo>
                <a:lnTo>
                  <a:pt x="241935" y="69341"/>
                </a:lnTo>
                <a:lnTo>
                  <a:pt x="324358" y="69341"/>
                </a:lnTo>
                <a:lnTo>
                  <a:pt x="324358" y="61467"/>
                </a:lnTo>
                <a:lnTo>
                  <a:pt x="251206" y="61467"/>
                </a:lnTo>
                <a:lnTo>
                  <a:pt x="251206" y="43179"/>
                </a:lnTo>
                <a:lnTo>
                  <a:pt x="319913" y="43179"/>
                </a:lnTo>
                <a:lnTo>
                  <a:pt x="319913" y="939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826511" y="4847971"/>
            <a:ext cx="215773" cy="11137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106673" y="4847971"/>
            <a:ext cx="446405" cy="113664"/>
          </a:xfrm>
          <a:custGeom>
            <a:avLst/>
            <a:gdLst/>
            <a:ahLst/>
            <a:cxnLst/>
            <a:rect l="l" t="t" r="r" b="b"/>
            <a:pathLst>
              <a:path w="446404" h="113664">
                <a:moveTo>
                  <a:pt x="80263" y="87121"/>
                </a:moveTo>
                <a:lnTo>
                  <a:pt x="66420" y="87121"/>
                </a:lnTo>
                <a:lnTo>
                  <a:pt x="60706" y="88391"/>
                </a:lnTo>
                <a:lnTo>
                  <a:pt x="56261" y="90804"/>
                </a:lnTo>
                <a:lnTo>
                  <a:pt x="51688" y="93344"/>
                </a:lnTo>
                <a:lnTo>
                  <a:pt x="49530" y="96392"/>
                </a:lnTo>
                <a:lnTo>
                  <a:pt x="49530" y="104266"/>
                </a:lnTo>
                <a:lnTo>
                  <a:pt x="51688" y="107314"/>
                </a:lnTo>
                <a:lnTo>
                  <a:pt x="56261" y="109727"/>
                </a:lnTo>
                <a:lnTo>
                  <a:pt x="60706" y="112140"/>
                </a:lnTo>
                <a:lnTo>
                  <a:pt x="66420" y="113411"/>
                </a:lnTo>
                <a:lnTo>
                  <a:pt x="80263" y="113411"/>
                </a:lnTo>
                <a:lnTo>
                  <a:pt x="85851" y="112140"/>
                </a:lnTo>
                <a:lnTo>
                  <a:pt x="90424" y="109727"/>
                </a:lnTo>
                <a:lnTo>
                  <a:pt x="94868" y="107187"/>
                </a:lnTo>
                <a:lnTo>
                  <a:pt x="95154" y="106806"/>
                </a:lnTo>
                <a:lnTo>
                  <a:pt x="69723" y="106806"/>
                </a:lnTo>
                <a:lnTo>
                  <a:pt x="66293" y="106299"/>
                </a:lnTo>
                <a:lnTo>
                  <a:pt x="63118" y="105155"/>
                </a:lnTo>
                <a:lnTo>
                  <a:pt x="59817" y="104139"/>
                </a:lnTo>
                <a:lnTo>
                  <a:pt x="58292" y="102615"/>
                </a:lnTo>
                <a:lnTo>
                  <a:pt x="58165" y="98043"/>
                </a:lnTo>
                <a:lnTo>
                  <a:pt x="59817" y="96392"/>
                </a:lnTo>
                <a:lnTo>
                  <a:pt x="63118" y="95250"/>
                </a:lnTo>
                <a:lnTo>
                  <a:pt x="66293" y="94106"/>
                </a:lnTo>
                <a:lnTo>
                  <a:pt x="69723" y="93471"/>
                </a:lnTo>
                <a:lnTo>
                  <a:pt x="95051" y="93471"/>
                </a:lnTo>
                <a:lnTo>
                  <a:pt x="94868" y="93217"/>
                </a:lnTo>
                <a:lnTo>
                  <a:pt x="90424" y="90804"/>
                </a:lnTo>
                <a:lnTo>
                  <a:pt x="85851" y="88391"/>
                </a:lnTo>
                <a:lnTo>
                  <a:pt x="80263" y="87121"/>
                </a:lnTo>
                <a:close/>
              </a:path>
              <a:path w="446404" h="113664">
                <a:moveTo>
                  <a:pt x="95051" y="93471"/>
                </a:moveTo>
                <a:lnTo>
                  <a:pt x="76834" y="93471"/>
                </a:lnTo>
                <a:lnTo>
                  <a:pt x="80137" y="94106"/>
                </a:lnTo>
                <a:lnTo>
                  <a:pt x="86740" y="96392"/>
                </a:lnTo>
                <a:lnTo>
                  <a:pt x="88156" y="98043"/>
                </a:lnTo>
                <a:lnTo>
                  <a:pt x="88264" y="102615"/>
                </a:lnTo>
                <a:lnTo>
                  <a:pt x="86740" y="104139"/>
                </a:lnTo>
                <a:lnTo>
                  <a:pt x="83438" y="105155"/>
                </a:lnTo>
                <a:lnTo>
                  <a:pt x="80263" y="106299"/>
                </a:lnTo>
                <a:lnTo>
                  <a:pt x="76962" y="106806"/>
                </a:lnTo>
                <a:lnTo>
                  <a:pt x="95154" y="106806"/>
                </a:lnTo>
                <a:lnTo>
                  <a:pt x="97059" y="104266"/>
                </a:lnTo>
                <a:lnTo>
                  <a:pt x="97155" y="96392"/>
                </a:lnTo>
                <a:lnTo>
                  <a:pt x="95051" y="93471"/>
                </a:lnTo>
                <a:close/>
              </a:path>
              <a:path w="446404" h="113664">
                <a:moveTo>
                  <a:pt x="135508" y="75183"/>
                </a:moveTo>
                <a:lnTo>
                  <a:pt x="126111" y="75183"/>
                </a:lnTo>
                <a:lnTo>
                  <a:pt x="126111" y="108838"/>
                </a:lnTo>
                <a:lnTo>
                  <a:pt x="211454" y="108838"/>
                </a:lnTo>
                <a:lnTo>
                  <a:pt x="211454" y="100964"/>
                </a:lnTo>
                <a:lnTo>
                  <a:pt x="135508" y="100964"/>
                </a:lnTo>
                <a:lnTo>
                  <a:pt x="135508" y="75183"/>
                </a:lnTo>
                <a:close/>
              </a:path>
              <a:path w="446404" h="113664">
                <a:moveTo>
                  <a:pt x="22606" y="63626"/>
                </a:moveTo>
                <a:lnTo>
                  <a:pt x="13334" y="63626"/>
                </a:lnTo>
                <a:lnTo>
                  <a:pt x="13334" y="109981"/>
                </a:lnTo>
                <a:lnTo>
                  <a:pt x="32003" y="109727"/>
                </a:lnTo>
                <a:lnTo>
                  <a:pt x="35432" y="109474"/>
                </a:lnTo>
                <a:lnTo>
                  <a:pt x="38481" y="109346"/>
                </a:lnTo>
                <a:lnTo>
                  <a:pt x="41401" y="108965"/>
                </a:lnTo>
                <a:lnTo>
                  <a:pt x="44323" y="108712"/>
                </a:lnTo>
                <a:lnTo>
                  <a:pt x="45974" y="108457"/>
                </a:lnTo>
                <a:lnTo>
                  <a:pt x="46481" y="108457"/>
                </a:lnTo>
                <a:lnTo>
                  <a:pt x="46481" y="101473"/>
                </a:lnTo>
                <a:lnTo>
                  <a:pt x="22606" y="101473"/>
                </a:lnTo>
                <a:lnTo>
                  <a:pt x="22606" y="63626"/>
                </a:lnTo>
                <a:close/>
              </a:path>
              <a:path w="446404" h="113664">
                <a:moveTo>
                  <a:pt x="46481" y="100075"/>
                </a:moveTo>
                <a:lnTo>
                  <a:pt x="45974" y="100202"/>
                </a:lnTo>
                <a:lnTo>
                  <a:pt x="44323" y="100329"/>
                </a:lnTo>
                <a:lnTo>
                  <a:pt x="38862" y="101091"/>
                </a:lnTo>
                <a:lnTo>
                  <a:pt x="32638" y="101345"/>
                </a:lnTo>
                <a:lnTo>
                  <a:pt x="22606" y="101473"/>
                </a:lnTo>
                <a:lnTo>
                  <a:pt x="46481" y="101473"/>
                </a:lnTo>
                <a:lnTo>
                  <a:pt x="46481" y="100075"/>
                </a:lnTo>
                <a:close/>
              </a:path>
              <a:path w="446404" h="113664">
                <a:moveTo>
                  <a:pt x="100837" y="75183"/>
                </a:moveTo>
                <a:lnTo>
                  <a:pt x="46100" y="75183"/>
                </a:lnTo>
                <a:lnTo>
                  <a:pt x="46100" y="82550"/>
                </a:lnTo>
                <a:lnTo>
                  <a:pt x="100837" y="82550"/>
                </a:lnTo>
                <a:lnTo>
                  <a:pt x="100837" y="75183"/>
                </a:lnTo>
                <a:close/>
              </a:path>
              <a:path w="446404" h="113664">
                <a:moveTo>
                  <a:pt x="89026" y="61594"/>
                </a:moveTo>
                <a:lnTo>
                  <a:pt x="57531" y="61594"/>
                </a:lnTo>
                <a:lnTo>
                  <a:pt x="57531" y="68579"/>
                </a:lnTo>
                <a:lnTo>
                  <a:pt x="89026" y="68579"/>
                </a:lnTo>
                <a:lnTo>
                  <a:pt x="89026" y="61594"/>
                </a:lnTo>
                <a:close/>
              </a:path>
              <a:path w="446404" h="113664">
                <a:moveTo>
                  <a:pt x="374903" y="74040"/>
                </a:moveTo>
                <a:lnTo>
                  <a:pt x="365505" y="74040"/>
                </a:lnTo>
                <a:lnTo>
                  <a:pt x="365505" y="108838"/>
                </a:lnTo>
                <a:lnTo>
                  <a:pt x="445897" y="108838"/>
                </a:lnTo>
                <a:lnTo>
                  <a:pt x="445897" y="101091"/>
                </a:lnTo>
                <a:lnTo>
                  <a:pt x="374903" y="101091"/>
                </a:lnTo>
                <a:lnTo>
                  <a:pt x="374903" y="74040"/>
                </a:lnTo>
                <a:close/>
              </a:path>
              <a:path w="446404" h="113664">
                <a:moveTo>
                  <a:pt x="443102" y="47243"/>
                </a:moveTo>
                <a:lnTo>
                  <a:pt x="433704" y="47243"/>
                </a:lnTo>
                <a:lnTo>
                  <a:pt x="433704" y="80899"/>
                </a:lnTo>
                <a:lnTo>
                  <a:pt x="443102" y="80899"/>
                </a:lnTo>
                <a:lnTo>
                  <a:pt x="443102" y="47243"/>
                </a:lnTo>
                <a:close/>
              </a:path>
              <a:path w="446404" h="113664">
                <a:moveTo>
                  <a:pt x="404875" y="8127"/>
                </a:moveTo>
                <a:lnTo>
                  <a:pt x="352043" y="8127"/>
                </a:lnTo>
                <a:lnTo>
                  <a:pt x="352043" y="60070"/>
                </a:lnTo>
                <a:lnTo>
                  <a:pt x="404875" y="60070"/>
                </a:lnTo>
                <a:lnTo>
                  <a:pt x="404875" y="52324"/>
                </a:lnTo>
                <a:lnTo>
                  <a:pt x="361441" y="52324"/>
                </a:lnTo>
                <a:lnTo>
                  <a:pt x="361441" y="16001"/>
                </a:lnTo>
                <a:lnTo>
                  <a:pt x="404875" y="16001"/>
                </a:lnTo>
                <a:lnTo>
                  <a:pt x="404875" y="8127"/>
                </a:lnTo>
                <a:close/>
              </a:path>
              <a:path w="446404" h="113664">
                <a:moveTo>
                  <a:pt x="404875" y="16001"/>
                </a:moveTo>
                <a:lnTo>
                  <a:pt x="395604" y="16001"/>
                </a:lnTo>
                <a:lnTo>
                  <a:pt x="395604" y="52324"/>
                </a:lnTo>
                <a:lnTo>
                  <a:pt x="404875" y="52324"/>
                </a:lnTo>
                <a:lnTo>
                  <a:pt x="404875" y="47243"/>
                </a:lnTo>
                <a:lnTo>
                  <a:pt x="443102" y="47243"/>
                </a:lnTo>
                <a:lnTo>
                  <a:pt x="443102" y="39750"/>
                </a:lnTo>
                <a:lnTo>
                  <a:pt x="404875" y="39750"/>
                </a:lnTo>
                <a:lnTo>
                  <a:pt x="404875" y="26034"/>
                </a:lnTo>
                <a:lnTo>
                  <a:pt x="443102" y="26034"/>
                </a:lnTo>
                <a:lnTo>
                  <a:pt x="443102" y="18668"/>
                </a:lnTo>
                <a:lnTo>
                  <a:pt x="404875" y="18668"/>
                </a:lnTo>
                <a:lnTo>
                  <a:pt x="404875" y="16001"/>
                </a:lnTo>
                <a:close/>
              </a:path>
              <a:path w="446404" h="113664">
                <a:moveTo>
                  <a:pt x="443102" y="26034"/>
                </a:moveTo>
                <a:lnTo>
                  <a:pt x="433704" y="26034"/>
                </a:lnTo>
                <a:lnTo>
                  <a:pt x="433704" y="39750"/>
                </a:lnTo>
                <a:lnTo>
                  <a:pt x="443102" y="39750"/>
                </a:lnTo>
                <a:lnTo>
                  <a:pt x="443102" y="26034"/>
                </a:lnTo>
                <a:close/>
              </a:path>
              <a:path w="446404" h="113664">
                <a:moveTo>
                  <a:pt x="443102" y="0"/>
                </a:moveTo>
                <a:lnTo>
                  <a:pt x="433704" y="0"/>
                </a:lnTo>
                <a:lnTo>
                  <a:pt x="433704" y="18668"/>
                </a:lnTo>
                <a:lnTo>
                  <a:pt x="443102" y="18668"/>
                </a:lnTo>
                <a:lnTo>
                  <a:pt x="443102" y="0"/>
                </a:lnTo>
                <a:close/>
              </a:path>
              <a:path w="446404" h="113664">
                <a:moveTo>
                  <a:pt x="222250" y="57150"/>
                </a:moveTo>
                <a:lnTo>
                  <a:pt x="110870" y="57150"/>
                </a:lnTo>
                <a:lnTo>
                  <a:pt x="110870" y="65024"/>
                </a:lnTo>
                <a:lnTo>
                  <a:pt x="222250" y="65024"/>
                </a:lnTo>
                <a:lnTo>
                  <a:pt x="222250" y="57150"/>
                </a:lnTo>
                <a:close/>
              </a:path>
              <a:path w="446404" h="113664">
                <a:moveTo>
                  <a:pt x="289940" y="13715"/>
                </a:moveTo>
                <a:lnTo>
                  <a:pt x="235585" y="13715"/>
                </a:lnTo>
                <a:lnTo>
                  <a:pt x="235585" y="85089"/>
                </a:lnTo>
                <a:lnTo>
                  <a:pt x="253237" y="85089"/>
                </a:lnTo>
                <a:lnTo>
                  <a:pt x="260096" y="84962"/>
                </a:lnTo>
                <a:lnTo>
                  <a:pt x="266953" y="84708"/>
                </a:lnTo>
                <a:lnTo>
                  <a:pt x="274320" y="84581"/>
                </a:lnTo>
                <a:lnTo>
                  <a:pt x="281431" y="84200"/>
                </a:lnTo>
                <a:lnTo>
                  <a:pt x="299592" y="82168"/>
                </a:lnTo>
                <a:lnTo>
                  <a:pt x="302260" y="81787"/>
                </a:lnTo>
                <a:lnTo>
                  <a:pt x="302260" y="77342"/>
                </a:lnTo>
                <a:lnTo>
                  <a:pt x="244983" y="77342"/>
                </a:lnTo>
                <a:lnTo>
                  <a:pt x="244983" y="21462"/>
                </a:lnTo>
                <a:lnTo>
                  <a:pt x="289940" y="21462"/>
                </a:lnTo>
                <a:lnTo>
                  <a:pt x="289940" y="13715"/>
                </a:lnTo>
                <a:close/>
              </a:path>
              <a:path w="446404" h="113664">
                <a:moveTo>
                  <a:pt x="302260" y="74040"/>
                </a:moveTo>
                <a:lnTo>
                  <a:pt x="244983" y="77342"/>
                </a:lnTo>
                <a:lnTo>
                  <a:pt x="302260" y="77342"/>
                </a:lnTo>
                <a:lnTo>
                  <a:pt x="302260" y="74040"/>
                </a:lnTo>
                <a:close/>
              </a:path>
              <a:path w="446404" h="113664">
                <a:moveTo>
                  <a:pt x="37845" y="3555"/>
                </a:moveTo>
                <a:lnTo>
                  <a:pt x="21208" y="3555"/>
                </a:lnTo>
                <a:lnTo>
                  <a:pt x="14224" y="5968"/>
                </a:lnTo>
                <a:lnTo>
                  <a:pt x="8508" y="10794"/>
                </a:lnTo>
                <a:lnTo>
                  <a:pt x="2920" y="15620"/>
                </a:lnTo>
                <a:lnTo>
                  <a:pt x="0" y="21716"/>
                </a:lnTo>
                <a:lnTo>
                  <a:pt x="0" y="36575"/>
                </a:lnTo>
                <a:lnTo>
                  <a:pt x="2920" y="42671"/>
                </a:lnTo>
                <a:lnTo>
                  <a:pt x="8636" y="47498"/>
                </a:lnTo>
                <a:lnTo>
                  <a:pt x="14477" y="52324"/>
                </a:lnTo>
                <a:lnTo>
                  <a:pt x="21462" y="54737"/>
                </a:lnTo>
                <a:lnTo>
                  <a:pt x="37845" y="54737"/>
                </a:lnTo>
                <a:lnTo>
                  <a:pt x="44831" y="52324"/>
                </a:lnTo>
                <a:lnTo>
                  <a:pt x="51899" y="46354"/>
                </a:lnTo>
                <a:lnTo>
                  <a:pt x="23749" y="46354"/>
                </a:lnTo>
                <a:lnTo>
                  <a:pt x="18923" y="44576"/>
                </a:lnTo>
                <a:lnTo>
                  <a:pt x="15239" y="41275"/>
                </a:lnTo>
                <a:lnTo>
                  <a:pt x="11556" y="37845"/>
                </a:lnTo>
                <a:lnTo>
                  <a:pt x="9778" y="33781"/>
                </a:lnTo>
                <a:lnTo>
                  <a:pt x="9834" y="24256"/>
                </a:lnTo>
                <a:lnTo>
                  <a:pt x="11556" y="20319"/>
                </a:lnTo>
                <a:lnTo>
                  <a:pt x="15239" y="17017"/>
                </a:lnTo>
                <a:lnTo>
                  <a:pt x="18923" y="13588"/>
                </a:lnTo>
                <a:lnTo>
                  <a:pt x="23749" y="11937"/>
                </a:lnTo>
                <a:lnTo>
                  <a:pt x="51899" y="11937"/>
                </a:lnTo>
                <a:lnTo>
                  <a:pt x="44831" y="5968"/>
                </a:lnTo>
                <a:lnTo>
                  <a:pt x="37845" y="3555"/>
                </a:lnTo>
                <a:close/>
              </a:path>
              <a:path w="446404" h="113664">
                <a:moveTo>
                  <a:pt x="51899" y="11937"/>
                </a:moveTo>
                <a:lnTo>
                  <a:pt x="35559" y="11937"/>
                </a:lnTo>
                <a:lnTo>
                  <a:pt x="40258" y="13588"/>
                </a:lnTo>
                <a:lnTo>
                  <a:pt x="43942" y="16890"/>
                </a:lnTo>
                <a:lnTo>
                  <a:pt x="47498" y="20192"/>
                </a:lnTo>
                <a:lnTo>
                  <a:pt x="49402" y="24256"/>
                </a:lnTo>
                <a:lnTo>
                  <a:pt x="49402" y="33781"/>
                </a:lnTo>
                <a:lnTo>
                  <a:pt x="47498" y="37845"/>
                </a:lnTo>
                <a:lnTo>
                  <a:pt x="43942" y="41275"/>
                </a:lnTo>
                <a:lnTo>
                  <a:pt x="40258" y="44576"/>
                </a:lnTo>
                <a:lnTo>
                  <a:pt x="35559" y="46354"/>
                </a:lnTo>
                <a:lnTo>
                  <a:pt x="51899" y="46354"/>
                </a:lnTo>
                <a:lnTo>
                  <a:pt x="56261" y="42671"/>
                </a:lnTo>
                <a:lnTo>
                  <a:pt x="59055" y="36575"/>
                </a:lnTo>
                <a:lnTo>
                  <a:pt x="59055" y="21716"/>
                </a:lnTo>
                <a:lnTo>
                  <a:pt x="56261" y="15620"/>
                </a:lnTo>
                <a:lnTo>
                  <a:pt x="51899" y="11937"/>
                </a:lnTo>
                <a:close/>
              </a:path>
              <a:path w="446404" h="113664">
                <a:moveTo>
                  <a:pt x="135636" y="888"/>
                </a:moveTo>
                <a:lnTo>
                  <a:pt x="125983" y="888"/>
                </a:lnTo>
                <a:lnTo>
                  <a:pt x="125983" y="39877"/>
                </a:lnTo>
                <a:lnTo>
                  <a:pt x="208406" y="39877"/>
                </a:lnTo>
                <a:lnTo>
                  <a:pt x="208406" y="32003"/>
                </a:lnTo>
                <a:lnTo>
                  <a:pt x="135636" y="32003"/>
                </a:lnTo>
                <a:lnTo>
                  <a:pt x="135636" y="888"/>
                </a:lnTo>
                <a:close/>
              </a:path>
              <a:path w="446404" h="113664">
                <a:moveTo>
                  <a:pt x="319786" y="0"/>
                </a:moveTo>
                <a:lnTo>
                  <a:pt x="310388" y="0"/>
                </a:lnTo>
                <a:lnTo>
                  <a:pt x="310388" y="111378"/>
                </a:lnTo>
                <a:lnTo>
                  <a:pt x="319786" y="111378"/>
                </a:lnTo>
                <a:lnTo>
                  <a:pt x="319786" y="53339"/>
                </a:lnTo>
                <a:lnTo>
                  <a:pt x="337820" y="53339"/>
                </a:lnTo>
                <a:lnTo>
                  <a:pt x="337820" y="45338"/>
                </a:lnTo>
                <a:lnTo>
                  <a:pt x="319786" y="45338"/>
                </a:lnTo>
                <a:lnTo>
                  <a:pt x="319786" y="0"/>
                </a:lnTo>
                <a:close/>
              </a:path>
              <a:path w="446404" h="113664">
                <a:moveTo>
                  <a:pt x="91567" y="0"/>
                </a:moveTo>
                <a:lnTo>
                  <a:pt x="82295" y="0"/>
                </a:lnTo>
                <a:lnTo>
                  <a:pt x="82295" y="56133"/>
                </a:lnTo>
                <a:lnTo>
                  <a:pt x="91567" y="56133"/>
                </a:lnTo>
                <a:lnTo>
                  <a:pt x="91567" y="31876"/>
                </a:lnTo>
                <a:lnTo>
                  <a:pt x="108331" y="31876"/>
                </a:lnTo>
                <a:lnTo>
                  <a:pt x="108331" y="24002"/>
                </a:lnTo>
                <a:lnTo>
                  <a:pt x="91567" y="24002"/>
                </a:lnTo>
                <a:lnTo>
                  <a:pt x="9156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621913" y="4847463"/>
            <a:ext cx="687070" cy="114300"/>
          </a:xfrm>
          <a:custGeom>
            <a:avLst/>
            <a:gdLst/>
            <a:ahLst/>
            <a:cxnLst/>
            <a:rect l="l" t="t" r="r" b="b"/>
            <a:pathLst>
              <a:path w="687070" h="114300">
                <a:moveTo>
                  <a:pt x="287274" y="70865"/>
                </a:moveTo>
                <a:lnTo>
                  <a:pt x="277866" y="71247"/>
                </a:lnTo>
                <a:lnTo>
                  <a:pt x="269636" y="72390"/>
                </a:lnTo>
                <a:lnTo>
                  <a:pt x="262574" y="74295"/>
                </a:lnTo>
                <a:lnTo>
                  <a:pt x="256666" y="76962"/>
                </a:lnTo>
                <a:lnTo>
                  <a:pt x="249682" y="81025"/>
                </a:lnTo>
                <a:lnTo>
                  <a:pt x="246125" y="86233"/>
                </a:lnTo>
                <a:lnTo>
                  <a:pt x="246125" y="98678"/>
                </a:lnTo>
                <a:lnTo>
                  <a:pt x="287274" y="114046"/>
                </a:lnTo>
                <a:lnTo>
                  <a:pt x="296681" y="113665"/>
                </a:lnTo>
                <a:lnTo>
                  <a:pt x="304911" y="112522"/>
                </a:lnTo>
                <a:lnTo>
                  <a:pt x="311973" y="110616"/>
                </a:lnTo>
                <a:lnTo>
                  <a:pt x="317881" y="107950"/>
                </a:lnTo>
                <a:lnTo>
                  <a:pt x="320500" y="106425"/>
                </a:lnTo>
                <a:lnTo>
                  <a:pt x="278129" y="106425"/>
                </a:lnTo>
                <a:lnTo>
                  <a:pt x="270637" y="105156"/>
                </a:lnTo>
                <a:lnTo>
                  <a:pt x="264922" y="102615"/>
                </a:lnTo>
                <a:lnTo>
                  <a:pt x="259079" y="100202"/>
                </a:lnTo>
                <a:lnTo>
                  <a:pt x="256159" y="96774"/>
                </a:lnTo>
                <a:lnTo>
                  <a:pt x="256159" y="88264"/>
                </a:lnTo>
                <a:lnTo>
                  <a:pt x="259079" y="84836"/>
                </a:lnTo>
                <a:lnTo>
                  <a:pt x="270637" y="79756"/>
                </a:lnTo>
                <a:lnTo>
                  <a:pt x="278129" y="78612"/>
                </a:lnTo>
                <a:lnTo>
                  <a:pt x="320718" y="78612"/>
                </a:lnTo>
                <a:lnTo>
                  <a:pt x="317881" y="76962"/>
                </a:lnTo>
                <a:lnTo>
                  <a:pt x="311973" y="74295"/>
                </a:lnTo>
                <a:lnTo>
                  <a:pt x="304911" y="72390"/>
                </a:lnTo>
                <a:lnTo>
                  <a:pt x="296681" y="71247"/>
                </a:lnTo>
                <a:lnTo>
                  <a:pt x="287274" y="70865"/>
                </a:lnTo>
                <a:close/>
              </a:path>
              <a:path w="687070" h="114300">
                <a:moveTo>
                  <a:pt x="320718" y="78612"/>
                </a:moveTo>
                <a:lnTo>
                  <a:pt x="296290" y="78612"/>
                </a:lnTo>
                <a:lnTo>
                  <a:pt x="303784" y="79756"/>
                </a:lnTo>
                <a:lnTo>
                  <a:pt x="315340" y="84836"/>
                </a:lnTo>
                <a:lnTo>
                  <a:pt x="318262" y="88264"/>
                </a:lnTo>
                <a:lnTo>
                  <a:pt x="318262" y="96774"/>
                </a:lnTo>
                <a:lnTo>
                  <a:pt x="315340" y="100202"/>
                </a:lnTo>
                <a:lnTo>
                  <a:pt x="309625" y="102615"/>
                </a:lnTo>
                <a:lnTo>
                  <a:pt x="303784" y="105156"/>
                </a:lnTo>
                <a:lnTo>
                  <a:pt x="296290" y="106425"/>
                </a:lnTo>
                <a:lnTo>
                  <a:pt x="320500" y="106425"/>
                </a:lnTo>
                <a:lnTo>
                  <a:pt x="324865" y="103886"/>
                </a:lnTo>
                <a:lnTo>
                  <a:pt x="328422" y="98678"/>
                </a:lnTo>
                <a:lnTo>
                  <a:pt x="328422" y="86233"/>
                </a:lnTo>
                <a:lnTo>
                  <a:pt x="324865" y="81025"/>
                </a:lnTo>
                <a:lnTo>
                  <a:pt x="320718" y="78612"/>
                </a:lnTo>
                <a:close/>
              </a:path>
              <a:path w="687070" h="114300">
                <a:moveTo>
                  <a:pt x="600328" y="77215"/>
                </a:moveTo>
                <a:lnTo>
                  <a:pt x="590803" y="77215"/>
                </a:lnTo>
                <a:lnTo>
                  <a:pt x="590803" y="109347"/>
                </a:lnTo>
                <a:lnTo>
                  <a:pt x="675513" y="109347"/>
                </a:lnTo>
                <a:lnTo>
                  <a:pt x="675513" y="101473"/>
                </a:lnTo>
                <a:lnTo>
                  <a:pt x="600328" y="101473"/>
                </a:lnTo>
                <a:lnTo>
                  <a:pt x="600328" y="77215"/>
                </a:lnTo>
                <a:close/>
              </a:path>
              <a:path w="687070" h="114300">
                <a:moveTo>
                  <a:pt x="491871" y="74675"/>
                </a:moveTo>
                <a:lnTo>
                  <a:pt x="482473" y="74675"/>
                </a:lnTo>
                <a:lnTo>
                  <a:pt x="482473" y="109347"/>
                </a:lnTo>
                <a:lnTo>
                  <a:pt x="563117" y="109347"/>
                </a:lnTo>
                <a:lnTo>
                  <a:pt x="563117" y="101600"/>
                </a:lnTo>
                <a:lnTo>
                  <a:pt x="491871" y="101600"/>
                </a:lnTo>
                <a:lnTo>
                  <a:pt x="491871" y="74675"/>
                </a:lnTo>
                <a:close/>
              </a:path>
              <a:path w="687070" h="114300">
                <a:moveTo>
                  <a:pt x="560197" y="508"/>
                </a:moveTo>
                <a:lnTo>
                  <a:pt x="550799" y="508"/>
                </a:lnTo>
                <a:lnTo>
                  <a:pt x="550799" y="81407"/>
                </a:lnTo>
                <a:lnTo>
                  <a:pt x="560197" y="81407"/>
                </a:lnTo>
                <a:lnTo>
                  <a:pt x="560197" y="508"/>
                </a:lnTo>
                <a:close/>
              </a:path>
              <a:path w="687070" h="114300">
                <a:moveTo>
                  <a:pt x="503554" y="4445"/>
                </a:moveTo>
                <a:lnTo>
                  <a:pt x="485775" y="4445"/>
                </a:lnTo>
                <a:lnTo>
                  <a:pt x="478409" y="7238"/>
                </a:lnTo>
                <a:lnTo>
                  <a:pt x="472567" y="12826"/>
                </a:lnTo>
                <a:lnTo>
                  <a:pt x="467106" y="18287"/>
                </a:lnTo>
                <a:lnTo>
                  <a:pt x="464185" y="24891"/>
                </a:lnTo>
                <a:lnTo>
                  <a:pt x="464185" y="40386"/>
                </a:lnTo>
                <a:lnTo>
                  <a:pt x="467106" y="47116"/>
                </a:lnTo>
                <a:lnTo>
                  <a:pt x="472694" y="52577"/>
                </a:lnTo>
                <a:lnTo>
                  <a:pt x="478409" y="58038"/>
                </a:lnTo>
                <a:lnTo>
                  <a:pt x="485775" y="60833"/>
                </a:lnTo>
                <a:lnTo>
                  <a:pt x="503554" y="60833"/>
                </a:lnTo>
                <a:lnTo>
                  <a:pt x="510794" y="58038"/>
                </a:lnTo>
                <a:lnTo>
                  <a:pt x="516780" y="52324"/>
                </a:lnTo>
                <a:lnTo>
                  <a:pt x="488188" y="52324"/>
                </a:lnTo>
                <a:lnTo>
                  <a:pt x="483108" y="50419"/>
                </a:lnTo>
                <a:lnTo>
                  <a:pt x="475996" y="42799"/>
                </a:lnTo>
                <a:lnTo>
                  <a:pt x="474217" y="38100"/>
                </a:lnTo>
                <a:lnTo>
                  <a:pt x="474217" y="27177"/>
                </a:lnTo>
                <a:lnTo>
                  <a:pt x="475996" y="22478"/>
                </a:lnTo>
                <a:lnTo>
                  <a:pt x="479551" y="18669"/>
                </a:lnTo>
                <a:lnTo>
                  <a:pt x="483108" y="14732"/>
                </a:lnTo>
                <a:lnTo>
                  <a:pt x="488188" y="12826"/>
                </a:lnTo>
                <a:lnTo>
                  <a:pt x="516638" y="12826"/>
                </a:lnTo>
                <a:lnTo>
                  <a:pt x="510794" y="7238"/>
                </a:lnTo>
                <a:lnTo>
                  <a:pt x="503554" y="4445"/>
                </a:lnTo>
                <a:close/>
              </a:path>
              <a:path w="687070" h="114300">
                <a:moveTo>
                  <a:pt x="516638" y="12826"/>
                </a:moveTo>
                <a:lnTo>
                  <a:pt x="501396" y="12826"/>
                </a:lnTo>
                <a:lnTo>
                  <a:pt x="506475" y="14732"/>
                </a:lnTo>
                <a:lnTo>
                  <a:pt x="509904" y="18669"/>
                </a:lnTo>
                <a:lnTo>
                  <a:pt x="513461" y="22478"/>
                </a:lnTo>
                <a:lnTo>
                  <a:pt x="515112" y="27177"/>
                </a:lnTo>
                <a:lnTo>
                  <a:pt x="515112" y="38100"/>
                </a:lnTo>
                <a:lnTo>
                  <a:pt x="513461" y="42799"/>
                </a:lnTo>
                <a:lnTo>
                  <a:pt x="509904" y="46609"/>
                </a:lnTo>
                <a:lnTo>
                  <a:pt x="506475" y="50419"/>
                </a:lnTo>
                <a:lnTo>
                  <a:pt x="501396" y="52324"/>
                </a:lnTo>
                <a:lnTo>
                  <a:pt x="516780" y="52324"/>
                </a:lnTo>
                <a:lnTo>
                  <a:pt x="522350" y="47116"/>
                </a:lnTo>
                <a:lnTo>
                  <a:pt x="525145" y="40386"/>
                </a:lnTo>
                <a:lnTo>
                  <a:pt x="525145" y="24891"/>
                </a:lnTo>
                <a:lnTo>
                  <a:pt x="522350" y="18287"/>
                </a:lnTo>
                <a:lnTo>
                  <a:pt x="516638" y="12826"/>
                </a:lnTo>
                <a:close/>
              </a:path>
              <a:path w="687070" h="114300">
                <a:moveTo>
                  <a:pt x="27304" y="74040"/>
                </a:moveTo>
                <a:lnTo>
                  <a:pt x="17907" y="74040"/>
                </a:lnTo>
                <a:lnTo>
                  <a:pt x="17907" y="109347"/>
                </a:lnTo>
                <a:lnTo>
                  <a:pt x="98298" y="109347"/>
                </a:lnTo>
                <a:lnTo>
                  <a:pt x="98298" y="101600"/>
                </a:lnTo>
                <a:lnTo>
                  <a:pt x="27304" y="101600"/>
                </a:lnTo>
                <a:lnTo>
                  <a:pt x="27304" y="74040"/>
                </a:lnTo>
                <a:close/>
              </a:path>
              <a:path w="687070" h="114300">
                <a:moveTo>
                  <a:pt x="95503" y="36195"/>
                </a:moveTo>
                <a:lnTo>
                  <a:pt x="86106" y="36195"/>
                </a:lnTo>
                <a:lnTo>
                  <a:pt x="86106" y="81407"/>
                </a:lnTo>
                <a:lnTo>
                  <a:pt x="95503" y="81407"/>
                </a:lnTo>
                <a:lnTo>
                  <a:pt x="95503" y="36195"/>
                </a:lnTo>
                <a:close/>
              </a:path>
              <a:path w="687070" h="114300">
                <a:moveTo>
                  <a:pt x="38353" y="4445"/>
                </a:moveTo>
                <a:lnTo>
                  <a:pt x="21462" y="4445"/>
                </a:lnTo>
                <a:lnTo>
                  <a:pt x="14224" y="7238"/>
                </a:lnTo>
                <a:lnTo>
                  <a:pt x="8382" y="12826"/>
                </a:lnTo>
                <a:lnTo>
                  <a:pt x="2921" y="18287"/>
                </a:lnTo>
                <a:lnTo>
                  <a:pt x="0" y="24891"/>
                </a:lnTo>
                <a:lnTo>
                  <a:pt x="0" y="40386"/>
                </a:lnTo>
                <a:lnTo>
                  <a:pt x="2921" y="47116"/>
                </a:lnTo>
                <a:lnTo>
                  <a:pt x="8509" y="52577"/>
                </a:lnTo>
                <a:lnTo>
                  <a:pt x="14224" y="58038"/>
                </a:lnTo>
                <a:lnTo>
                  <a:pt x="21462" y="60833"/>
                </a:lnTo>
                <a:lnTo>
                  <a:pt x="38608" y="60833"/>
                </a:lnTo>
                <a:lnTo>
                  <a:pt x="45592" y="58420"/>
                </a:lnTo>
                <a:lnTo>
                  <a:pt x="51053" y="53721"/>
                </a:lnTo>
                <a:lnTo>
                  <a:pt x="52634" y="52324"/>
                </a:lnTo>
                <a:lnTo>
                  <a:pt x="23875" y="52324"/>
                </a:lnTo>
                <a:lnTo>
                  <a:pt x="18923" y="50419"/>
                </a:lnTo>
                <a:lnTo>
                  <a:pt x="11811" y="42799"/>
                </a:lnTo>
                <a:lnTo>
                  <a:pt x="10033" y="38100"/>
                </a:lnTo>
                <a:lnTo>
                  <a:pt x="10033" y="27177"/>
                </a:lnTo>
                <a:lnTo>
                  <a:pt x="11811" y="22478"/>
                </a:lnTo>
                <a:lnTo>
                  <a:pt x="15366" y="18669"/>
                </a:lnTo>
                <a:lnTo>
                  <a:pt x="18923" y="14732"/>
                </a:lnTo>
                <a:lnTo>
                  <a:pt x="23875" y="12826"/>
                </a:lnTo>
                <a:lnTo>
                  <a:pt x="52535" y="12826"/>
                </a:lnTo>
                <a:lnTo>
                  <a:pt x="50673" y="11302"/>
                </a:lnTo>
                <a:lnTo>
                  <a:pt x="45212" y="6731"/>
                </a:lnTo>
                <a:lnTo>
                  <a:pt x="38353" y="4445"/>
                </a:lnTo>
                <a:close/>
              </a:path>
              <a:path w="687070" h="114300">
                <a:moveTo>
                  <a:pt x="52535" y="12826"/>
                </a:moveTo>
                <a:lnTo>
                  <a:pt x="37084" y="12826"/>
                </a:lnTo>
                <a:lnTo>
                  <a:pt x="42163" y="14732"/>
                </a:lnTo>
                <a:lnTo>
                  <a:pt x="45720" y="18669"/>
                </a:lnTo>
                <a:lnTo>
                  <a:pt x="49275" y="22478"/>
                </a:lnTo>
                <a:lnTo>
                  <a:pt x="51053" y="27177"/>
                </a:lnTo>
                <a:lnTo>
                  <a:pt x="51053" y="38100"/>
                </a:lnTo>
                <a:lnTo>
                  <a:pt x="49275" y="42799"/>
                </a:lnTo>
                <a:lnTo>
                  <a:pt x="42163" y="50419"/>
                </a:lnTo>
                <a:lnTo>
                  <a:pt x="37084" y="52324"/>
                </a:lnTo>
                <a:lnTo>
                  <a:pt x="52634" y="52324"/>
                </a:lnTo>
                <a:lnTo>
                  <a:pt x="56514" y="48895"/>
                </a:lnTo>
                <a:lnTo>
                  <a:pt x="59816" y="43052"/>
                </a:lnTo>
                <a:lnTo>
                  <a:pt x="60578" y="36195"/>
                </a:lnTo>
                <a:lnTo>
                  <a:pt x="95503" y="36195"/>
                </a:lnTo>
                <a:lnTo>
                  <a:pt x="95503" y="28194"/>
                </a:lnTo>
                <a:lnTo>
                  <a:pt x="60451" y="28194"/>
                </a:lnTo>
                <a:lnTo>
                  <a:pt x="59436" y="21462"/>
                </a:lnTo>
                <a:lnTo>
                  <a:pt x="56261" y="15875"/>
                </a:lnTo>
                <a:lnTo>
                  <a:pt x="52535" y="12826"/>
                </a:lnTo>
                <a:close/>
              </a:path>
              <a:path w="687070" h="114300">
                <a:moveTo>
                  <a:pt x="95503" y="508"/>
                </a:moveTo>
                <a:lnTo>
                  <a:pt x="86106" y="508"/>
                </a:lnTo>
                <a:lnTo>
                  <a:pt x="86106" y="28194"/>
                </a:lnTo>
                <a:lnTo>
                  <a:pt x="95503" y="28194"/>
                </a:lnTo>
                <a:lnTo>
                  <a:pt x="95503" y="508"/>
                </a:lnTo>
                <a:close/>
              </a:path>
              <a:path w="687070" h="114300">
                <a:moveTo>
                  <a:pt x="686942" y="59182"/>
                </a:moveTo>
                <a:lnTo>
                  <a:pt x="575563" y="59182"/>
                </a:lnTo>
                <a:lnTo>
                  <a:pt x="575563" y="67056"/>
                </a:lnTo>
                <a:lnTo>
                  <a:pt x="686942" y="67056"/>
                </a:lnTo>
                <a:lnTo>
                  <a:pt x="686942" y="59182"/>
                </a:lnTo>
                <a:close/>
              </a:path>
              <a:path w="687070" h="114300">
                <a:moveTo>
                  <a:pt x="379857" y="11302"/>
                </a:moveTo>
                <a:lnTo>
                  <a:pt x="365125" y="11302"/>
                </a:lnTo>
                <a:lnTo>
                  <a:pt x="359028" y="14859"/>
                </a:lnTo>
                <a:lnTo>
                  <a:pt x="346963" y="51815"/>
                </a:lnTo>
                <a:lnTo>
                  <a:pt x="347425" y="60706"/>
                </a:lnTo>
                <a:lnTo>
                  <a:pt x="365125" y="92075"/>
                </a:lnTo>
                <a:lnTo>
                  <a:pt x="379857" y="92075"/>
                </a:lnTo>
                <a:lnTo>
                  <a:pt x="386079" y="88519"/>
                </a:lnTo>
                <a:lnTo>
                  <a:pt x="389212" y="83692"/>
                </a:lnTo>
                <a:lnTo>
                  <a:pt x="367411" y="83692"/>
                </a:lnTo>
                <a:lnTo>
                  <a:pt x="363600" y="80517"/>
                </a:lnTo>
                <a:lnTo>
                  <a:pt x="358093" y="68500"/>
                </a:lnTo>
                <a:lnTo>
                  <a:pt x="357989" y="68199"/>
                </a:lnTo>
                <a:lnTo>
                  <a:pt x="356615" y="60706"/>
                </a:lnTo>
                <a:lnTo>
                  <a:pt x="356615" y="42545"/>
                </a:lnTo>
                <a:lnTo>
                  <a:pt x="358013" y="35051"/>
                </a:lnTo>
                <a:lnTo>
                  <a:pt x="360807" y="28828"/>
                </a:lnTo>
                <a:lnTo>
                  <a:pt x="363600" y="22733"/>
                </a:lnTo>
                <a:lnTo>
                  <a:pt x="367411" y="19685"/>
                </a:lnTo>
                <a:lnTo>
                  <a:pt x="389212" y="19685"/>
                </a:lnTo>
                <a:lnTo>
                  <a:pt x="386079" y="14859"/>
                </a:lnTo>
                <a:lnTo>
                  <a:pt x="379857" y="11302"/>
                </a:lnTo>
                <a:close/>
              </a:path>
              <a:path w="687070" h="114300">
                <a:moveTo>
                  <a:pt x="389212" y="19685"/>
                </a:moveTo>
                <a:lnTo>
                  <a:pt x="377444" y="19685"/>
                </a:lnTo>
                <a:lnTo>
                  <a:pt x="381253" y="22733"/>
                </a:lnTo>
                <a:lnTo>
                  <a:pt x="384048" y="28828"/>
                </a:lnTo>
                <a:lnTo>
                  <a:pt x="386841" y="35051"/>
                </a:lnTo>
                <a:lnTo>
                  <a:pt x="388238" y="42545"/>
                </a:lnTo>
                <a:lnTo>
                  <a:pt x="388238" y="60706"/>
                </a:lnTo>
                <a:lnTo>
                  <a:pt x="386841" y="68199"/>
                </a:lnTo>
                <a:lnTo>
                  <a:pt x="384048" y="74422"/>
                </a:lnTo>
                <a:lnTo>
                  <a:pt x="381253" y="80517"/>
                </a:lnTo>
                <a:lnTo>
                  <a:pt x="377444" y="83692"/>
                </a:lnTo>
                <a:lnTo>
                  <a:pt x="389212" y="83692"/>
                </a:lnTo>
                <a:lnTo>
                  <a:pt x="397890" y="51815"/>
                </a:lnTo>
                <a:lnTo>
                  <a:pt x="397440" y="42886"/>
                </a:lnTo>
                <a:lnTo>
                  <a:pt x="396097" y="34956"/>
                </a:lnTo>
                <a:lnTo>
                  <a:pt x="393872" y="28027"/>
                </a:lnTo>
                <a:lnTo>
                  <a:pt x="390778" y="22098"/>
                </a:lnTo>
                <a:lnTo>
                  <a:pt x="389212" y="19685"/>
                </a:lnTo>
                <a:close/>
              </a:path>
              <a:path w="687070" h="114300">
                <a:moveTo>
                  <a:pt x="210565" y="53086"/>
                </a:moveTo>
                <a:lnTo>
                  <a:pt x="201040" y="53086"/>
                </a:lnTo>
                <a:lnTo>
                  <a:pt x="201040" y="111887"/>
                </a:lnTo>
                <a:lnTo>
                  <a:pt x="210565" y="111887"/>
                </a:lnTo>
                <a:lnTo>
                  <a:pt x="210565" y="53086"/>
                </a:lnTo>
                <a:close/>
              </a:path>
              <a:path w="687070" h="114300">
                <a:moveTo>
                  <a:pt x="154177" y="9271"/>
                </a:moveTo>
                <a:lnTo>
                  <a:pt x="137287" y="9271"/>
                </a:lnTo>
                <a:lnTo>
                  <a:pt x="130301" y="12953"/>
                </a:lnTo>
                <a:lnTo>
                  <a:pt x="116966" y="50164"/>
                </a:lnTo>
                <a:lnTo>
                  <a:pt x="117467" y="58931"/>
                </a:lnTo>
                <a:lnTo>
                  <a:pt x="137287" y="90932"/>
                </a:lnTo>
                <a:lnTo>
                  <a:pt x="154432" y="90932"/>
                </a:lnTo>
                <a:lnTo>
                  <a:pt x="161289" y="87502"/>
                </a:lnTo>
                <a:lnTo>
                  <a:pt x="165050" y="82550"/>
                </a:lnTo>
                <a:lnTo>
                  <a:pt x="139826" y="82550"/>
                </a:lnTo>
                <a:lnTo>
                  <a:pt x="135000" y="79248"/>
                </a:lnTo>
                <a:lnTo>
                  <a:pt x="128142" y="66548"/>
                </a:lnTo>
                <a:lnTo>
                  <a:pt x="126492" y="58931"/>
                </a:lnTo>
                <a:lnTo>
                  <a:pt x="126491" y="41275"/>
                </a:lnTo>
                <a:lnTo>
                  <a:pt x="128142" y="33654"/>
                </a:lnTo>
                <a:lnTo>
                  <a:pt x="135000" y="20954"/>
                </a:lnTo>
                <a:lnTo>
                  <a:pt x="139826" y="17779"/>
                </a:lnTo>
                <a:lnTo>
                  <a:pt x="165092" y="17779"/>
                </a:lnTo>
                <a:lnTo>
                  <a:pt x="160909" y="12446"/>
                </a:lnTo>
                <a:lnTo>
                  <a:pt x="154177" y="9271"/>
                </a:lnTo>
                <a:close/>
              </a:path>
              <a:path w="687070" h="114300">
                <a:moveTo>
                  <a:pt x="165092" y="17779"/>
                </a:moveTo>
                <a:lnTo>
                  <a:pt x="152400" y="17779"/>
                </a:lnTo>
                <a:lnTo>
                  <a:pt x="157225" y="20954"/>
                </a:lnTo>
                <a:lnTo>
                  <a:pt x="163829" y="33654"/>
                </a:lnTo>
                <a:lnTo>
                  <a:pt x="165608" y="41275"/>
                </a:lnTo>
                <a:lnTo>
                  <a:pt x="165577" y="58931"/>
                </a:lnTo>
                <a:lnTo>
                  <a:pt x="163829" y="66421"/>
                </a:lnTo>
                <a:lnTo>
                  <a:pt x="160527" y="72898"/>
                </a:lnTo>
                <a:lnTo>
                  <a:pt x="157225" y="79248"/>
                </a:lnTo>
                <a:lnTo>
                  <a:pt x="152400" y="82550"/>
                </a:lnTo>
                <a:lnTo>
                  <a:pt x="165050" y="82550"/>
                </a:lnTo>
                <a:lnTo>
                  <a:pt x="174878" y="53086"/>
                </a:lnTo>
                <a:lnTo>
                  <a:pt x="210565" y="53086"/>
                </a:lnTo>
                <a:lnTo>
                  <a:pt x="210565" y="44958"/>
                </a:lnTo>
                <a:lnTo>
                  <a:pt x="174751" y="44958"/>
                </a:lnTo>
                <a:lnTo>
                  <a:pt x="173775" y="37193"/>
                </a:lnTo>
                <a:lnTo>
                  <a:pt x="171989" y="30273"/>
                </a:lnTo>
                <a:lnTo>
                  <a:pt x="169394" y="24187"/>
                </a:lnTo>
                <a:lnTo>
                  <a:pt x="165988" y="18923"/>
                </a:lnTo>
                <a:lnTo>
                  <a:pt x="165092" y="17779"/>
                </a:lnTo>
                <a:close/>
              </a:path>
              <a:path w="687070" h="114300">
                <a:moveTo>
                  <a:pt x="210565" y="508"/>
                </a:moveTo>
                <a:lnTo>
                  <a:pt x="201040" y="508"/>
                </a:lnTo>
                <a:lnTo>
                  <a:pt x="201040" y="44958"/>
                </a:lnTo>
                <a:lnTo>
                  <a:pt x="210565" y="44958"/>
                </a:lnTo>
                <a:lnTo>
                  <a:pt x="210565" y="508"/>
                </a:lnTo>
                <a:close/>
              </a:path>
              <a:path w="687070" h="114300">
                <a:moveTo>
                  <a:pt x="270763" y="15875"/>
                </a:moveTo>
                <a:lnTo>
                  <a:pt x="260858" y="15875"/>
                </a:lnTo>
                <a:lnTo>
                  <a:pt x="260731" y="23495"/>
                </a:lnTo>
                <a:lnTo>
                  <a:pt x="259714" y="27939"/>
                </a:lnTo>
                <a:lnTo>
                  <a:pt x="257683" y="32003"/>
                </a:lnTo>
                <a:lnTo>
                  <a:pt x="255777" y="35940"/>
                </a:lnTo>
                <a:lnTo>
                  <a:pt x="253491" y="39242"/>
                </a:lnTo>
                <a:lnTo>
                  <a:pt x="228473" y="56896"/>
                </a:lnTo>
                <a:lnTo>
                  <a:pt x="235076" y="63500"/>
                </a:lnTo>
                <a:lnTo>
                  <a:pt x="253491" y="51562"/>
                </a:lnTo>
                <a:lnTo>
                  <a:pt x="256539" y="48767"/>
                </a:lnTo>
                <a:lnTo>
                  <a:pt x="265811" y="35687"/>
                </a:lnTo>
                <a:lnTo>
                  <a:pt x="275941" y="35687"/>
                </a:lnTo>
                <a:lnTo>
                  <a:pt x="275589" y="35178"/>
                </a:lnTo>
                <a:lnTo>
                  <a:pt x="273685" y="31369"/>
                </a:lnTo>
                <a:lnTo>
                  <a:pt x="271907" y="27559"/>
                </a:lnTo>
                <a:lnTo>
                  <a:pt x="270890" y="23367"/>
                </a:lnTo>
                <a:lnTo>
                  <a:pt x="270763" y="15875"/>
                </a:lnTo>
                <a:close/>
              </a:path>
              <a:path w="687070" h="114300">
                <a:moveTo>
                  <a:pt x="275941" y="35687"/>
                </a:moveTo>
                <a:lnTo>
                  <a:pt x="265811" y="35687"/>
                </a:lnTo>
                <a:lnTo>
                  <a:pt x="267208" y="38353"/>
                </a:lnTo>
                <a:lnTo>
                  <a:pt x="268732" y="40639"/>
                </a:lnTo>
                <a:lnTo>
                  <a:pt x="270383" y="42672"/>
                </a:lnTo>
                <a:lnTo>
                  <a:pt x="272034" y="44831"/>
                </a:lnTo>
                <a:lnTo>
                  <a:pt x="296163" y="60451"/>
                </a:lnTo>
                <a:lnTo>
                  <a:pt x="301751" y="53339"/>
                </a:lnTo>
                <a:lnTo>
                  <a:pt x="299592" y="52704"/>
                </a:lnTo>
                <a:lnTo>
                  <a:pt x="296417" y="51308"/>
                </a:lnTo>
                <a:lnTo>
                  <a:pt x="292100" y="49275"/>
                </a:lnTo>
                <a:lnTo>
                  <a:pt x="287782" y="47116"/>
                </a:lnTo>
                <a:lnTo>
                  <a:pt x="283845" y="44450"/>
                </a:lnTo>
                <a:lnTo>
                  <a:pt x="277875" y="38481"/>
                </a:lnTo>
                <a:lnTo>
                  <a:pt x="275941" y="35687"/>
                </a:lnTo>
                <a:close/>
              </a:path>
              <a:path w="687070" h="114300">
                <a:moveTo>
                  <a:pt x="296037" y="8127"/>
                </a:moveTo>
                <a:lnTo>
                  <a:pt x="235838" y="8127"/>
                </a:lnTo>
                <a:lnTo>
                  <a:pt x="235838" y="15875"/>
                </a:lnTo>
                <a:lnTo>
                  <a:pt x="296037" y="15875"/>
                </a:lnTo>
                <a:lnTo>
                  <a:pt x="296037" y="8127"/>
                </a:lnTo>
                <a:close/>
              </a:path>
              <a:path w="687070" h="114300">
                <a:moveTo>
                  <a:pt x="631063" y="0"/>
                </a:moveTo>
                <a:lnTo>
                  <a:pt x="592963" y="11811"/>
                </a:lnTo>
                <a:lnTo>
                  <a:pt x="589279" y="17525"/>
                </a:lnTo>
                <a:lnTo>
                  <a:pt x="589279" y="30734"/>
                </a:lnTo>
                <a:lnTo>
                  <a:pt x="631063" y="47244"/>
                </a:lnTo>
                <a:lnTo>
                  <a:pt x="640421" y="46819"/>
                </a:lnTo>
                <a:lnTo>
                  <a:pt x="648684" y="45561"/>
                </a:lnTo>
                <a:lnTo>
                  <a:pt x="655851" y="43493"/>
                </a:lnTo>
                <a:lnTo>
                  <a:pt x="661924" y="40639"/>
                </a:lnTo>
                <a:lnTo>
                  <a:pt x="663785" y="39497"/>
                </a:lnTo>
                <a:lnTo>
                  <a:pt x="622300" y="39497"/>
                </a:lnTo>
                <a:lnTo>
                  <a:pt x="614807" y="38100"/>
                </a:lnTo>
                <a:lnTo>
                  <a:pt x="608584" y="35433"/>
                </a:lnTo>
                <a:lnTo>
                  <a:pt x="602361" y="32638"/>
                </a:lnTo>
                <a:lnTo>
                  <a:pt x="599313" y="28828"/>
                </a:lnTo>
                <a:lnTo>
                  <a:pt x="599313" y="19303"/>
                </a:lnTo>
                <a:lnTo>
                  <a:pt x="602234" y="15366"/>
                </a:lnTo>
                <a:lnTo>
                  <a:pt x="614426" y="9016"/>
                </a:lnTo>
                <a:lnTo>
                  <a:pt x="621919" y="7492"/>
                </a:lnTo>
                <a:lnTo>
                  <a:pt x="662601" y="7492"/>
                </a:lnTo>
                <a:lnTo>
                  <a:pt x="661797" y="6985"/>
                </a:lnTo>
                <a:lnTo>
                  <a:pt x="655798" y="3911"/>
                </a:lnTo>
                <a:lnTo>
                  <a:pt x="648668" y="1730"/>
                </a:lnTo>
                <a:lnTo>
                  <a:pt x="640419" y="430"/>
                </a:lnTo>
                <a:lnTo>
                  <a:pt x="631063" y="0"/>
                </a:lnTo>
                <a:close/>
              </a:path>
              <a:path w="687070" h="114300">
                <a:moveTo>
                  <a:pt x="662601" y="7492"/>
                </a:moveTo>
                <a:lnTo>
                  <a:pt x="640334" y="7492"/>
                </a:lnTo>
                <a:lnTo>
                  <a:pt x="647953" y="9016"/>
                </a:lnTo>
                <a:lnTo>
                  <a:pt x="653923" y="12191"/>
                </a:lnTo>
                <a:lnTo>
                  <a:pt x="659891" y="15239"/>
                </a:lnTo>
                <a:lnTo>
                  <a:pt x="662939" y="19303"/>
                </a:lnTo>
                <a:lnTo>
                  <a:pt x="662939" y="28828"/>
                </a:lnTo>
                <a:lnTo>
                  <a:pt x="659764" y="32638"/>
                </a:lnTo>
                <a:lnTo>
                  <a:pt x="653669" y="35433"/>
                </a:lnTo>
                <a:lnTo>
                  <a:pt x="647573" y="38100"/>
                </a:lnTo>
                <a:lnTo>
                  <a:pt x="640079" y="39497"/>
                </a:lnTo>
                <a:lnTo>
                  <a:pt x="663785" y="39497"/>
                </a:lnTo>
                <a:lnTo>
                  <a:pt x="669163" y="36195"/>
                </a:lnTo>
                <a:lnTo>
                  <a:pt x="672719" y="30734"/>
                </a:lnTo>
                <a:lnTo>
                  <a:pt x="672719" y="17272"/>
                </a:lnTo>
                <a:lnTo>
                  <a:pt x="669036" y="11557"/>
                </a:lnTo>
                <a:lnTo>
                  <a:pt x="662601" y="7492"/>
                </a:lnTo>
                <a:close/>
              </a:path>
              <a:path w="687070" h="114300">
                <a:moveTo>
                  <a:pt x="444246" y="53848"/>
                </a:moveTo>
                <a:lnTo>
                  <a:pt x="434975" y="53848"/>
                </a:lnTo>
                <a:lnTo>
                  <a:pt x="434975" y="111887"/>
                </a:lnTo>
                <a:lnTo>
                  <a:pt x="444246" y="111887"/>
                </a:lnTo>
                <a:lnTo>
                  <a:pt x="444246" y="53848"/>
                </a:lnTo>
                <a:close/>
              </a:path>
              <a:path w="687070" h="114300">
                <a:moveTo>
                  <a:pt x="419226" y="3048"/>
                </a:moveTo>
                <a:lnTo>
                  <a:pt x="409956" y="3048"/>
                </a:lnTo>
                <a:lnTo>
                  <a:pt x="409956" y="106807"/>
                </a:lnTo>
                <a:lnTo>
                  <a:pt x="419226" y="106807"/>
                </a:lnTo>
                <a:lnTo>
                  <a:pt x="419226" y="53848"/>
                </a:lnTo>
                <a:lnTo>
                  <a:pt x="444246" y="53848"/>
                </a:lnTo>
                <a:lnTo>
                  <a:pt x="444246" y="45465"/>
                </a:lnTo>
                <a:lnTo>
                  <a:pt x="419226" y="45465"/>
                </a:lnTo>
                <a:lnTo>
                  <a:pt x="419226" y="3048"/>
                </a:lnTo>
                <a:close/>
              </a:path>
              <a:path w="687070" h="114300">
                <a:moveTo>
                  <a:pt x="444246" y="508"/>
                </a:moveTo>
                <a:lnTo>
                  <a:pt x="434975" y="508"/>
                </a:lnTo>
                <a:lnTo>
                  <a:pt x="434975" y="45465"/>
                </a:lnTo>
                <a:lnTo>
                  <a:pt x="444246" y="45465"/>
                </a:lnTo>
                <a:lnTo>
                  <a:pt x="444246" y="508"/>
                </a:lnTo>
                <a:close/>
              </a:path>
              <a:path w="687070" h="114300">
                <a:moveTo>
                  <a:pt x="324865" y="508"/>
                </a:moveTo>
                <a:lnTo>
                  <a:pt x="315467" y="508"/>
                </a:lnTo>
                <a:lnTo>
                  <a:pt x="315467" y="68452"/>
                </a:lnTo>
                <a:lnTo>
                  <a:pt x="324865" y="68452"/>
                </a:lnTo>
                <a:lnTo>
                  <a:pt x="324865" y="35560"/>
                </a:lnTo>
                <a:lnTo>
                  <a:pt x="341884" y="35560"/>
                </a:lnTo>
                <a:lnTo>
                  <a:pt x="341884" y="27432"/>
                </a:lnTo>
                <a:lnTo>
                  <a:pt x="324865" y="27432"/>
                </a:lnTo>
                <a:lnTo>
                  <a:pt x="324865" y="50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377182" y="4847971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89" h="111760">
                <a:moveTo>
                  <a:pt x="245871" y="78866"/>
                </a:moveTo>
                <a:lnTo>
                  <a:pt x="236346" y="78866"/>
                </a:lnTo>
                <a:lnTo>
                  <a:pt x="236346" y="108838"/>
                </a:lnTo>
                <a:lnTo>
                  <a:pt x="321055" y="108838"/>
                </a:lnTo>
                <a:lnTo>
                  <a:pt x="321055" y="100964"/>
                </a:lnTo>
                <a:lnTo>
                  <a:pt x="245871" y="100964"/>
                </a:lnTo>
                <a:lnTo>
                  <a:pt x="245871" y="78866"/>
                </a:lnTo>
                <a:close/>
              </a:path>
              <a:path w="440689" h="111760">
                <a:moveTo>
                  <a:pt x="283082" y="67944"/>
                </a:moveTo>
                <a:lnTo>
                  <a:pt x="273684" y="67944"/>
                </a:lnTo>
                <a:lnTo>
                  <a:pt x="273684" y="91820"/>
                </a:lnTo>
                <a:lnTo>
                  <a:pt x="283082" y="91820"/>
                </a:lnTo>
                <a:lnTo>
                  <a:pt x="283082" y="67944"/>
                </a:lnTo>
                <a:close/>
              </a:path>
              <a:path w="440689" h="111760">
                <a:moveTo>
                  <a:pt x="332485" y="60070"/>
                </a:moveTo>
                <a:lnTo>
                  <a:pt x="221106" y="60070"/>
                </a:lnTo>
                <a:lnTo>
                  <a:pt x="221106" y="67944"/>
                </a:lnTo>
                <a:lnTo>
                  <a:pt x="332485" y="67944"/>
                </a:lnTo>
                <a:lnTo>
                  <a:pt x="332485" y="60070"/>
                </a:lnTo>
                <a:close/>
              </a:path>
              <a:path w="440689" h="111760">
                <a:moveTo>
                  <a:pt x="426212" y="76962"/>
                </a:moveTo>
                <a:lnTo>
                  <a:pt x="379475" y="79628"/>
                </a:lnTo>
                <a:lnTo>
                  <a:pt x="342645" y="79755"/>
                </a:lnTo>
                <a:lnTo>
                  <a:pt x="342645" y="87629"/>
                </a:lnTo>
                <a:lnTo>
                  <a:pt x="384897" y="87362"/>
                </a:lnTo>
                <a:lnTo>
                  <a:pt x="426212" y="84962"/>
                </a:lnTo>
                <a:lnTo>
                  <a:pt x="426212" y="76962"/>
                </a:lnTo>
                <a:close/>
              </a:path>
              <a:path w="440689" h="111760">
                <a:moveTo>
                  <a:pt x="165480" y="74675"/>
                </a:moveTo>
                <a:lnTo>
                  <a:pt x="155955" y="74675"/>
                </a:lnTo>
                <a:lnTo>
                  <a:pt x="155955" y="111378"/>
                </a:lnTo>
                <a:lnTo>
                  <a:pt x="165480" y="111378"/>
                </a:lnTo>
                <a:lnTo>
                  <a:pt x="165480" y="74675"/>
                </a:lnTo>
                <a:close/>
              </a:path>
              <a:path w="440689" h="111760">
                <a:moveTo>
                  <a:pt x="216662" y="66801"/>
                </a:moveTo>
                <a:lnTo>
                  <a:pt x="105282" y="66801"/>
                </a:lnTo>
                <a:lnTo>
                  <a:pt x="105282" y="74675"/>
                </a:lnTo>
                <a:lnTo>
                  <a:pt x="216662" y="74675"/>
                </a:lnTo>
                <a:lnTo>
                  <a:pt x="216662" y="66801"/>
                </a:lnTo>
                <a:close/>
              </a:path>
              <a:path w="440689" h="111760">
                <a:moveTo>
                  <a:pt x="129920" y="3428"/>
                </a:moveTo>
                <a:lnTo>
                  <a:pt x="120522" y="3428"/>
                </a:lnTo>
                <a:lnTo>
                  <a:pt x="120522" y="52324"/>
                </a:lnTo>
                <a:lnTo>
                  <a:pt x="201421" y="52324"/>
                </a:lnTo>
                <a:lnTo>
                  <a:pt x="201421" y="44576"/>
                </a:lnTo>
                <a:lnTo>
                  <a:pt x="129920" y="44576"/>
                </a:lnTo>
                <a:lnTo>
                  <a:pt x="129920" y="26034"/>
                </a:lnTo>
                <a:lnTo>
                  <a:pt x="201421" y="26034"/>
                </a:lnTo>
                <a:lnTo>
                  <a:pt x="201421" y="18414"/>
                </a:lnTo>
                <a:lnTo>
                  <a:pt x="129920" y="18414"/>
                </a:lnTo>
                <a:lnTo>
                  <a:pt x="129920" y="3428"/>
                </a:lnTo>
                <a:close/>
              </a:path>
              <a:path w="440689" h="111760">
                <a:moveTo>
                  <a:pt x="201421" y="26034"/>
                </a:moveTo>
                <a:lnTo>
                  <a:pt x="192023" y="26034"/>
                </a:lnTo>
                <a:lnTo>
                  <a:pt x="192023" y="44576"/>
                </a:lnTo>
                <a:lnTo>
                  <a:pt x="201421" y="44576"/>
                </a:lnTo>
                <a:lnTo>
                  <a:pt x="201421" y="26034"/>
                </a:lnTo>
                <a:close/>
              </a:path>
              <a:path w="440689" h="111760">
                <a:moveTo>
                  <a:pt x="201421" y="3428"/>
                </a:moveTo>
                <a:lnTo>
                  <a:pt x="192023" y="3428"/>
                </a:lnTo>
                <a:lnTo>
                  <a:pt x="192023" y="18414"/>
                </a:lnTo>
                <a:lnTo>
                  <a:pt x="201421" y="18414"/>
                </a:lnTo>
                <a:lnTo>
                  <a:pt x="201421" y="3428"/>
                </a:lnTo>
                <a:close/>
              </a:path>
              <a:path w="440689" h="111760">
                <a:moveTo>
                  <a:pt x="245744" y="2539"/>
                </a:moveTo>
                <a:lnTo>
                  <a:pt x="236346" y="2539"/>
                </a:lnTo>
                <a:lnTo>
                  <a:pt x="236346" y="48387"/>
                </a:lnTo>
                <a:lnTo>
                  <a:pt x="317245" y="48387"/>
                </a:lnTo>
                <a:lnTo>
                  <a:pt x="317245" y="40766"/>
                </a:lnTo>
                <a:lnTo>
                  <a:pt x="245744" y="40766"/>
                </a:lnTo>
                <a:lnTo>
                  <a:pt x="245744" y="23494"/>
                </a:lnTo>
                <a:lnTo>
                  <a:pt x="317245" y="23494"/>
                </a:lnTo>
                <a:lnTo>
                  <a:pt x="317245" y="16001"/>
                </a:lnTo>
                <a:lnTo>
                  <a:pt x="245744" y="16001"/>
                </a:lnTo>
                <a:lnTo>
                  <a:pt x="245744" y="2539"/>
                </a:lnTo>
                <a:close/>
              </a:path>
              <a:path w="440689" h="111760">
                <a:moveTo>
                  <a:pt x="317245" y="23494"/>
                </a:moveTo>
                <a:lnTo>
                  <a:pt x="307975" y="23494"/>
                </a:lnTo>
                <a:lnTo>
                  <a:pt x="307975" y="40766"/>
                </a:lnTo>
                <a:lnTo>
                  <a:pt x="317245" y="40766"/>
                </a:lnTo>
                <a:lnTo>
                  <a:pt x="317245" y="23494"/>
                </a:lnTo>
                <a:close/>
              </a:path>
              <a:path w="440689" h="111760">
                <a:moveTo>
                  <a:pt x="317245" y="2539"/>
                </a:moveTo>
                <a:lnTo>
                  <a:pt x="307975" y="2539"/>
                </a:lnTo>
                <a:lnTo>
                  <a:pt x="307975" y="16001"/>
                </a:lnTo>
                <a:lnTo>
                  <a:pt x="317245" y="16001"/>
                </a:lnTo>
                <a:lnTo>
                  <a:pt x="317245" y="2539"/>
                </a:lnTo>
                <a:close/>
              </a:path>
              <a:path w="440689" h="111760">
                <a:moveTo>
                  <a:pt x="389508" y="7365"/>
                </a:moveTo>
                <a:lnTo>
                  <a:pt x="371475" y="7365"/>
                </a:lnTo>
                <a:lnTo>
                  <a:pt x="364108" y="10032"/>
                </a:lnTo>
                <a:lnTo>
                  <a:pt x="352551" y="20574"/>
                </a:lnTo>
                <a:lnTo>
                  <a:pt x="349630" y="27050"/>
                </a:lnTo>
                <a:lnTo>
                  <a:pt x="349630" y="41909"/>
                </a:lnTo>
                <a:lnTo>
                  <a:pt x="352551" y="48387"/>
                </a:lnTo>
                <a:lnTo>
                  <a:pt x="364108" y="59181"/>
                </a:lnTo>
                <a:lnTo>
                  <a:pt x="371475" y="61849"/>
                </a:lnTo>
                <a:lnTo>
                  <a:pt x="389508" y="61849"/>
                </a:lnTo>
                <a:lnTo>
                  <a:pt x="396875" y="59181"/>
                </a:lnTo>
                <a:lnTo>
                  <a:pt x="402721" y="53720"/>
                </a:lnTo>
                <a:lnTo>
                  <a:pt x="373760" y="53720"/>
                </a:lnTo>
                <a:lnTo>
                  <a:pt x="368553" y="51815"/>
                </a:lnTo>
                <a:lnTo>
                  <a:pt x="364870" y="48132"/>
                </a:lnTo>
                <a:lnTo>
                  <a:pt x="361188" y="44323"/>
                </a:lnTo>
                <a:lnTo>
                  <a:pt x="359409" y="39750"/>
                </a:lnTo>
                <a:lnTo>
                  <a:pt x="359409" y="29337"/>
                </a:lnTo>
                <a:lnTo>
                  <a:pt x="361188" y="24764"/>
                </a:lnTo>
                <a:lnTo>
                  <a:pt x="364870" y="20954"/>
                </a:lnTo>
                <a:lnTo>
                  <a:pt x="368553" y="17271"/>
                </a:lnTo>
                <a:lnTo>
                  <a:pt x="373760" y="15366"/>
                </a:lnTo>
                <a:lnTo>
                  <a:pt x="402723" y="15366"/>
                </a:lnTo>
                <a:lnTo>
                  <a:pt x="396875" y="10032"/>
                </a:lnTo>
                <a:lnTo>
                  <a:pt x="389508" y="7365"/>
                </a:lnTo>
                <a:close/>
              </a:path>
              <a:path w="440689" h="111760">
                <a:moveTo>
                  <a:pt x="402723" y="15366"/>
                </a:moveTo>
                <a:lnTo>
                  <a:pt x="387222" y="15366"/>
                </a:lnTo>
                <a:lnTo>
                  <a:pt x="392429" y="17271"/>
                </a:lnTo>
                <a:lnTo>
                  <a:pt x="399668" y="24764"/>
                </a:lnTo>
                <a:lnTo>
                  <a:pt x="401446" y="29337"/>
                </a:lnTo>
                <a:lnTo>
                  <a:pt x="401446" y="39750"/>
                </a:lnTo>
                <a:lnTo>
                  <a:pt x="399668" y="44323"/>
                </a:lnTo>
                <a:lnTo>
                  <a:pt x="392429" y="51815"/>
                </a:lnTo>
                <a:lnTo>
                  <a:pt x="387222" y="53720"/>
                </a:lnTo>
                <a:lnTo>
                  <a:pt x="402721" y="53720"/>
                </a:lnTo>
                <a:lnTo>
                  <a:pt x="408431" y="48387"/>
                </a:lnTo>
                <a:lnTo>
                  <a:pt x="411352" y="41909"/>
                </a:lnTo>
                <a:lnTo>
                  <a:pt x="411352" y="27050"/>
                </a:lnTo>
                <a:lnTo>
                  <a:pt x="408431" y="20574"/>
                </a:lnTo>
                <a:lnTo>
                  <a:pt x="402723" y="15366"/>
                </a:lnTo>
                <a:close/>
              </a:path>
              <a:path w="440689" h="111760">
                <a:moveTo>
                  <a:pt x="39623" y="14477"/>
                </a:moveTo>
                <a:lnTo>
                  <a:pt x="0" y="14477"/>
                </a:lnTo>
                <a:lnTo>
                  <a:pt x="0" y="85470"/>
                </a:lnTo>
                <a:lnTo>
                  <a:pt x="13969" y="85470"/>
                </a:lnTo>
                <a:lnTo>
                  <a:pt x="19557" y="85343"/>
                </a:lnTo>
                <a:lnTo>
                  <a:pt x="25145" y="85089"/>
                </a:lnTo>
                <a:lnTo>
                  <a:pt x="30860" y="84962"/>
                </a:lnTo>
                <a:lnTo>
                  <a:pt x="35813" y="84581"/>
                </a:lnTo>
                <a:lnTo>
                  <a:pt x="43814" y="83565"/>
                </a:lnTo>
                <a:lnTo>
                  <a:pt x="46735" y="83057"/>
                </a:lnTo>
                <a:lnTo>
                  <a:pt x="48767" y="82803"/>
                </a:lnTo>
                <a:lnTo>
                  <a:pt x="48767" y="77469"/>
                </a:lnTo>
                <a:lnTo>
                  <a:pt x="9525" y="77469"/>
                </a:lnTo>
                <a:lnTo>
                  <a:pt x="9525" y="22351"/>
                </a:lnTo>
                <a:lnTo>
                  <a:pt x="39623" y="22351"/>
                </a:lnTo>
                <a:lnTo>
                  <a:pt x="39623" y="14477"/>
                </a:lnTo>
                <a:close/>
              </a:path>
              <a:path w="440689" h="111760">
                <a:moveTo>
                  <a:pt x="48767" y="74929"/>
                </a:moveTo>
                <a:lnTo>
                  <a:pt x="46481" y="75183"/>
                </a:lnTo>
                <a:lnTo>
                  <a:pt x="43433" y="75691"/>
                </a:lnTo>
                <a:lnTo>
                  <a:pt x="39369" y="76200"/>
                </a:lnTo>
                <a:lnTo>
                  <a:pt x="35432" y="76834"/>
                </a:lnTo>
                <a:lnTo>
                  <a:pt x="31495" y="77088"/>
                </a:lnTo>
                <a:lnTo>
                  <a:pt x="27685" y="77215"/>
                </a:lnTo>
                <a:lnTo>
                  <a:pt x="9525" y="77469"/>
                </a:lnTo>
                <a:lnTo>
                  <a:pt x="48767" y="77469"/>
                </a:lnTo>
                <a:lnTo>
                  <a:pt x="48767" y="74929"/>
                </a:lnTo>
                <a:close/>
              </a:path>
              <a:path w="440689" h="111760">
                <a:moveTo>
                  <a:pt x="440181" y="0"/>
                </a:moveTo>
                <a:lnTo>
                  <a:pt x="430656" y="0"/>
                </a:lnTo>
                <a:lnTo>
                  <a:pt x="430656" y="111378"/>
                </a:lnTo>
                <a:lnTo>
                  <a:pt x="440181" y="111378"/>
                </a:lnTo>
                <a:lnTo>
                  <a:pt x="440181" y="0"/>
                </a:lnTo>
                <a:close/>
              </a:path>
              <a:path w="440689" h="111760">
                <a:moveTo>
                  <a:pt x="91312" y="52324"/>
                </a:moveTo>
                <a:lnTo>
                  <a:pt x="82041" y="52324"/>
                </a:lnTo>
                <a:lnTo>
                  <a:pt x="82041" y="111378"/>
                </a:lnTo>
                <a:lnTo>
                  <a:pt x="91312" y="111378"/>
                </a:lnTo>
                <a:lnTo>
                  <a:pt x="91312" y="52324"/>
                </a:lnTo>
                <a:close/>
              </a:path>
              <a:path w="440689" h="111760">
                <a:moveTo>
                  <a:pt x="64769" y="2539"/>
                </a:moveTo>
                <a:lnTo>
                  <a:pt x="55498" y="2539"/>
                </a:lnTo>
                <a:lnTo>
                  <a:pt x="55498" y="106299"/>
                </a:lnTo>
                <a:lnTo>
                  <a:pt x="64769" y="106299"/>
                </a:lnTo>
                <a:lnTo>
                  <a:pt x="64769" y="52324"/>
                </a:lnTo>
                <a:lnTo>
                  <a:pt x="91312" y="52324"/>
                </a:lnTo>
                <a:lnTo>
                  <a:pt x="91312" y="44195"/>
                </a:lnTo>
                <a:lnTo>
                  <a:pt x="64769" y="44195"/>
                </a:lnTo>
                <a:lnTo>
                  <a:pt x="64769" y="2539"/>
                </a:lnTo>
                <a:close/>
              </a:path>
              <a:path w="440689" h="111760">
                <a:moveTo>
                  <a:pt x="91312" y="0"/>
                </a:moveTo>
                <a:lnTo>
                  <a:pt x="82041" y="0"/>
                </a:lnTo>
                <a:lnTo>
                  <a:pt x="82041" y="44195"/>
                </a:lnTo>
                <a:lnTo>
                  <a:pt x="91312" y="44195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883658" y="4847971"/>
            <a:ext cx="1410715" cy="11366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303645" y="494162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6386448" y="4847971"/>
            <a:ext cx="97409" cy="11137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5967" y="5069713"/>
            <a:ext cx="111315" cy="10350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123200" y="5063744"/>
            <a:ext cx="1085583" cy="11417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272410" y="5064378"/>
            <a:ext cx="337185" cy="113664"/>
          </a:xfrm>
          <a:custGeom>
            <a:avLst/>
            <a:gdLst/>
            <a:ahLst/>
            <a:cxnLst/>
            <a:rect l="l" t="t" r="r" b="b"/>
            <a:pathLst>
              <a:path w="337185" h="113664">
                <a:moveTo>
                  <a:pt x="254253" y="77597"/>
                </a:moveTo>
                <a:lnTo>
                  <a:pt x="244856" y="77597"/>
                </a:lnTo>
                <a:lnTo>
                  <a:pt x="244856" y="108838"/>
                </a:lnTo>
                <a:lnTo>
                  <a:pt x="323595" y="108838"/>
                </a:lnTo>
                <a:lnTo>
                  <a:pt x="323595" y="101092"/>
                </a:lnTo>
                <a:lnTo>
                  <a:pt x="254253" y="101092"/>
                </a:lnTo>
                <a:lnTo>
                  <a:pt x="254253" y="77597"/>
                </a:lnTo>
                <a:close/>
              </a:path>
              <a:path w="337185" h="113664">
                <a:moveTo>
                  <a:pt x="320039" y="0"/>
                </a:moveTo>
                <a:lnTo>
                  <a:pt x="310769" y="0"/>
                </a:lnTo>
                <a:lnTo>
                  <a:pt x="310769" y="83058"/>
                </a:lnTo>
                <a:lnTo>
                  <a:pt x="320039" y="83058"/>
                </a:lnTo>
                <a:lnTo>
                  <a:pt x="320039" y="42163"/>
                </a:lnTo>
                <a:lnTo>
                  <a:pt x="336803" y="42163"/>
                </a:lnTo>
                <a:lnTo>
                  <a:pt x="336803" y="34162"/>
                </a:lnTo>
                <a:lnTo>
                  <a:pt x="320039" y="34162"/>
                </a:lnTo>
                <a:lnTo>
                  <a:pt x="320039" y="0"/>
                </a:lnTo>
                <a:close/>
              </a:path>
              <a:path w="337185" h="113664">
                <a:moveTo>
                  <a:pt x="271780" y="32258"/>
                </a:moveTo>
                <a:lnTo>
                  <a:pt x="253364" y="32258"/>
                </a:lnTo>
                <a:lnTo>
                  <a:pt x="246252" y="34162"/>
                </a:lnTo>
                <a:lnTo>
                  <a:pt x="235584" y="41783"/>
                </a:lnTo>
                <a:lnTo>
                  <a:pt x="232918" y="46228"/>
                </a:lnTo>
                <a:lnTo>
                  <a:pt x="232918" y="56515"/>
                </a:lnTo>
                <a:lnTo>
                  <a:pt x="235584" y="60960"/>
                </a:lnTo>
                <a:lnTo>
                  <a:pt x="240791" y="64897"/>
                </a:lnTo>
                <a:lnTo>
                  <a:pt x="246125" y="68707"/>
                </a:lnTo>
                <a:lnTo>
                  <a:pt x="253237" y="70612"/>
                </a:lnTo>
                <a:lnTo>
                  <a:pt x="271652" y="70612"/>
                </a:lnTo>
                <a:lnTo>
                  <a:pt x="278891" y="68707"/>
                </a:lnTo>
                <a:lnTo>
                  <a:pt x="286335" y="63246"/>
                </a:lnTo>
                <a:lnTo>
                  <a:pt x="256158" y="63246"/>
                </a:lnTo>
                <a:lnTo>
                  <a:pt x="251332" y="62103"/>
                </a:lnTo>
                <a:lnTo>
                  <a:pt x="248031" y="59690"/>
                </a:lnTo>
                <a:lnTo>
                  <a:pt x="244856" y="57276"/>
                </a:lnTo>
                <a:lnTo>
                  <a:pt x="243280" y="54610"/>
                </a:lnTo>
                <a:lnTo>
                  <a:pt x="243205" y="48133"/>
                </a:lnTo>
                <a:lnTo>
                  <a:pt x="244856" y="45338"/>
                </a:lnTo>
                <a:lnTo>
                  <a:pt x="248031" y="42925"/>
                </a:lnTo>
                <a:lnTo>
                  <a:pt x="251332" y="40512"/>
                </a:lnTo>
                <a:lnTo>
                  <a:pt x="256158" y="39243"/>
                </a:lnTo>
                <a:lnTo>
                  <a:pt x="285961" y="39243"/>
                </a:lnTo>
                <a:lnTo>
                  <a:pt x="279019" y="34162"/>
                </a:lnTo>
                <a:lnTo>
                  <a:pt x="271780" y="32258"/>
                </a:lnTo>
                <a:close/>
              </a:path>
              <a:path w="337185" h="113664">
                <a:moveTo>
                  <a:pt x="285961" y="39243"/>
                </a:moveTo>
                <a:lnTo>
                  <a:pt x="268858" y="39243"/>
                </a:lnTo>
                <a:lnTo>
                  <a:pt x="273684" y="40512"/>
                </a:lnTo>
                <a:lnTo>
                  <a:pt x="276987" y="42925"/>
                </a:lnTo>
                <a:lnTo>
                  <a:pt x="280162" y="45338"/>
                </a:lnTo>
                <a:lnTo>
                  <a:pt x="281813" y="48133"/>
                </a:lnTo>
                <a:lnTo>
                  <a:pt x="281813" y="54610"/>
                </a:lnTo>
                <a:lnTo>
                  <a:pt x="280162" y="57404"/>
                </a:lnTo>
                <a:lnTo>
                  <a:pt x="276987" y="59690"/>
                </a:lnTo>
                <a:lnTo>
                  <a:pt x="273684" y="62103"/>
                </a:lnTo>
                <a:lnTo>
                  <a:pt x="268858" y="63246"/>
                </a:lnTo>
                <a:lnTo>
                  <a:pt x="286335" y="63246"/>
                </a:lnTo>
                <a:lnTo>
                  <a:pt x="289432" y="60960"/>
                </a:lnTo>
                <a:lnTo>
                  <a:pt x="291972" y="56515"/>
                </a:lnTo>
                <a:lnTo>
                  <a:pt x="291972" y="46228"/>
                </a:lnTo>
                <a:lnTo>
                  <a:pt x="289432" y="41783"/>
                </a:lnTo>
                <a:lnTo>
                  <a:pt x="285961" y="39243"/>
                </a:lnTo>
                <a:close/>
              </a:path>
              <a:path w="337185" h="113664">
                <a:moveTo>
                  <a:pt x="297433" y="18161"/>
                </a:moveTo>
                <a:lnTo>
                  <a:pt x="227456" y="18161"/>
                </a:lnTo>
                <a:lnTo>
                  <a:pt x="227456" y="25400"/>
                </a:lnTo>
                <a:lnTo>
                  <a:pt x="297433" y="25400"/>
                </a:lnTo>
                <a:lnTo>
                  <a:pt x="297433" y="18161"/>
                </a:lnTo>
                <a:close/>
              </a:path>
              <a:path w="337185" h="113664">
                <a:moveTo>
                  <a:pt x="280415" y="762"/>
                </a:moveTo>
                <a:lnTo>
                  <a:pt x="243712" y="762"/>
                </a:lnTo>
                <a:lnTo>
                  <a:pt x="243712" y="8128"/>
                </a:lnTo>
                <a:lnTo>
                  <a:pt x="280415" y="8128"/>
                </a:lnTo>
                <a:lnTo>
                  <a:pt x="280415" y="762"/>
                </a:lnTo>
                <a:close/>
              </a:path>
              <a:path w="337185" h="113664">
                <a:moveTo>
                  <a:pt x="164972" y="69342"/>
                </a:moveTo>
                <a:lnTo>
                  <a:pt x="127381" y="79629"/>
                </a:lnTo>
                <a:lnTo>
                  <a:pt x="123951" y="84962"/>
                </a:lnTo>
                <a:lnTo>
                  <a:pt x="123951" y="97790"/>
                </a:lnTo>
                <a:lnTo>
                  <a:pt x="164972" y="113284"/>
                </a:lnTo>
                <a:lnTo>
                  <a:pt x="174472" y="112883"/>
                </a:lnTo>
                <a:lnTo>
                  <a:pt x="182768" y="111696"/>
                </a:lnTo>
                <a:lnTo>
                  <a:pt x="189851" y="109747"/>
                </a:lnTo>
                <a:lnTo>
                  <a:pt x="195706" y="107061"/>
                </a:lnTo>
                <a:lnTo>
                  <a:pt x="197889" y="105791"/>
                </a:lnTo>
                <a:lnTo>
                  <a:pt x="155956" y="105791"/>
                </a:lnTo>
                <a:lnTo>
                  <a:pt x="148462" y="104521"/>
                </a:lnTo>
                <a:lnTo>
                  <a:pt x="142747" y="101854"/>
                </a:lnTo>
                <a:lnTo>
                  <a:pt x="136906" y="99187"/>
                </a:lnTo>
                <a:lnTo>
                  <a:pt x="134093" y="95885"/>
                </a:lnTo>
                <a:lnTo>
                  <a:pt x="133984" y="86868"/>
                </a:lnTo>
                <a:lnTo>
                  <a:pt x="136906" y="83438"/>
                </a:lnTo>
                <a:lnTo>
                  <a:pt x="148462" y="78359"/>
                </a:lnTo>
                <a:lnTo>
                  <a:pt x="155956" y="77088"/>
                </a:lnTo>
                <a:lnTo>
                  <a:pt x="198326" y="77088"/>
                </a:lnTo>
                <a:lnTo>
                  <a:pt x="195706" y="75565"/>
                </a:lnTo>
                <a:lnTo>
                  <a:pt x="189851" y="72824"/>
                </a:lnTo>
                <a:lnTo>
                  <a:pt x="182768" y="70881"/>
                </a:lnTo>
                <a:lnTo>
                  <a:pt x="174472" y="69724"/>
                </a:lnTo>
                <a:lnTo>
                  <a:pt x="164972" y="69342"/>
                </a:lnTo>
                <a:close/>
              </a:path>
              <a:path w="337185" h="113664">
                <a:moveTo>
                  <a:pt x="198326" y="77088"/>
                </a:moveTo>
                <a:lnTo>
                  <a:pt x="174116" y="77088"/>
                </a:lnTo>
                <a:lnTo>
                  <a:pt x="181609" y="78359"/>
                </a:lnTo>
                <a:lnTo>
                  <a:pt x="193039" y="83438"/>
                </a:lnTo>
                <a:lnTo>
                  <a:pt x="195734" y="86868"/>
                </a:lnTo>
                <a:lnTo>
                  <a:pt x="195833" y="95885"/>
                </a:lnTo>
                <a:lnTo>
                  <a:pt x="193039" y="99313"/>
                </a:lnTo>
                <a:lnTo>
                  <a:pt x="187325" y="101854"/>
                </a:lnTo>
                <a:lnTo>
                  <a:pt x="181609" y="104521"/>
                </a:lnTo>
                <a:lnTo>
                  <a:pt x="174116" y="105791"/>
                </a:lnTo>
                <a:lnTo>
                  <a:pt x="197889" y="105791"/>
                </a:lnTo>
                <a:lnTo>
                  <a:pt x="202691" y="102997"/>
                </a:lnTo>
                <a:lnTo>
                  <a:pt x="206247" y="97790"/>
                </a:lnTo>
                <a:lnTo>
                  <a:pt x="206247" y="84962"/>
                </a:lnTo>
                <a:lnTo>
                  <a:pt x="202691" y="79629"/>
                </a:lnTo>
                <a:lnTo>
                  <a:pt x="198326" y="77088"/>
                </a:lnTo>
                <a:close/>
              </a:path>
              <a:path w="337185" h="113664">
                <a:moveTo>
                  <a:pt x="54356" y="13716"/>
                </a:moveTo>
                <a:lnTo>
                  <a:pt x="0" y="13716"/>
                </a:lnTo>
                <a:lnTo>
                  <a:pt x="0" y="85090"/>
                </a:lnTo>
                <a:lnTo>
                  <a:pt x="17652" y="85090"/>
                </a:lnTo>
                <a:lnTo>
                  <a:pt x="24511" y="84962"/>
                </a:lnTo>
                <a:lnTo>
                  <a:pt x="31368" y="84709"/>
                </a:lnTo>
                <a:lnTo>
                  <a:pt x="38734" y="84582"/>
                </a:lnTo>
                <a:lnTo>
                  <a:pt x="45846" y="84200"/>
                </a:lnTo>
                <a:lnTo>
                  <a:pt x="64007" y="82169"/>
                </a:lnTo>
                <a:lnTo>
                  <a:pt x="66675" y="81787"/>
                </a:lnTo>
                <a:lnTo>
                  <a:pt x="66675" y="77343"/>
                </a:lnTo>
                <a:lnTo>
                  <a:pt x="9397" y="77343"/>
                </a:lnTo>
                <a:lnTo>
                  <a:pt x="9397" y="21462"/>
                </a:lnTo>
                <a:lnTo>
                  <a:pt x="54356" y="21462"/>
                </a:lnTo>
                <a:lnTo>
                  <a:pt x="54356" y="13716"/>
                </a:lnTo>
                <a:close/>
              </a:path>
              <a:path w="337185" h="113664">
                <a:moveTo>
                  <a:pt x="66675" y="74041"/>
                </a:moveTo>
                <a:lnTo>
                  <a:pt x="9397" y="77343"/>
                </a:lnTo>
                <a:lnTo>
                  <a:pt x="66675" y="77343"/>
                </a:lnTo>
                <a:lnTo>
                  <a:pt x="66675" y="74041"/>
                </a:lnTo>
                <a:close/>
              </a:path>
              <a:path w="337185" h="113664">
                <a:moveTo>
                  <a:pt x="149351" y="3810"/>
                </a:moveTo>
                <a:lnTo>
                  <a:pt x="131699" y="3810"/>
                </a:lnTo>
                <a:lnTo>
                  <a:pt x="124332" y="6476"/>
                </a:lnTo>
                <a:lnTo>
                  <a:pt x="118618" y="11684"/>
                </a:lnTo>
                <a:lnTo>
                  <a:pt x="112902" y="17018"/>
                </a:lnTo>
                <a:lnTo>
                  <a:pt x="109981" y="23368"/>
                </a:lnTo>
                <a:lnTo>
                  <a:pt x="109981" y="38354"/>
                </a:lnTo>
                <a:lnTo>
                  <a:pt x="112902" y="44704"/>
                </a:lnTo>
                <a:lnTo>
                  <a:pt x="118618" y="50037"/>
                </a:lnTo>
                <a:lnTo>
                  <a:pt x="124332" y="55245"/>
                </a:lnTo>
                <a:lnTo>
                  <a:pt x="131699" y="57912"/>
                </a:lnTo>
                <a:lnTo>
                  <a:pt x="149351" y="57912"/>
                </a:lnTo>
                <a:lnTo>
                  <a:pt x="156590" y="55245"/>
                </a:lnTo>
                <a:lnTo>
                  <a:pt x="162578" y="49784"/>
                </a:lnTo>
                <a:lnTo>
                  <a:pt x="133857" y="49784"/>
                </a:lnTo>
                <a:lnTo>
                  <a:pt x="128905" y="47879"/>
                </a:lnTo>
                <a:lnTo>
                  <a:pt x="121793" y="40512"/>
                </a:lnTo>
                <a:lnTo>
                  <a:pt x="120014" y="36068"/>
                </a:lnTo>
                <a:lnTo>
                  <a:pt x="120014" y="25654"/>
                </a:lnTo>
                <a:lnTo>
                  <a:pt x="121793" y="21209"/>
                </a:lnTo>
                <a:lnTo>
                  <a:pt x="125349" y="17653"/>
                </a:lnTo>
                <a:lnTo>
                  <a:pt x="128905" y="13970"/>
                </a:lnTo>
                <a:lnTo>
                  <a:pt x="133857" y="12192"/>
                </a:lnTo>
                <a:lnTo>
                  <a:pt x="162850" y="12192"/>
                </a:lnTo>
                <a:lnTo>
                  <a:pt x="156590" y="6476"/>
                </a:lnTo>
                <a:lnTo>
                  <a:pt x="149351" y="3810"/>
                </a:lnTo>
                <a:close/>
              </a:path>
              <a:path w="337185" h="113664">
                <a:moveTo>
                  <a:pt x="162850" y="12192"/>
                </a:moveTo>
                <a:lnTo>
                  <a:pt x="147193" y="12192"/>
                </a:lnTo>
                <a:lnTo>
                  <a:pt x="152272" y="13970"/>
                </a:lnTo>
                <a:lnTo>
                  <a:pt x="155701" y="17653"/>
                </a:lnTo>
                <a:lnTo>
                  <a:pt x="159257" y="21209"/>
                </a:lnTo>
                <a:lnTo>
                  <a:pt x="161036" y="25654"/>
                </a:lnTo>
                <a:lnTo>
                  <a:pt x="161036" y="36068"/>
                </a:lnTo>
                <a:lnTo>
                  <a:pt x="159257" y="40512"/>
                </a:lnTo>
                <a:lnTo>
                  <a:pt x="155701" y="44196"/>
                </a:lnTo>
                <a:lnTo>
                  <a:pt x="152272" y="47879"/>
                </a:lnTo>
                <a:lnTo>
                  <a:pt x="147193" y="49784"/>
                </a:lnTo>
                <a:lnTo>
                  <a:pt x="162578" y="49784"/>
                </a:lnTo>
                <a:lnTo>
                  <a:pt x="168020" y="44704"/>
                </a:lnTo>
                <a:lnTo>
                  <a:pt x="170814" y="38354"/>
                </a:lnTo>
                <a:lnTo>
                  <a:pt x="170814" y="23368"/>
                </a:lnTo>
                <a:lnTo>
                  <a:pt x="168020" y="17018"/>
                </a:lnTo>
                <a:lnTo>
                  <a:pt x="162850" y="12192"/>
                </a:lnTo>
                <a:close/>
              </a:path>
              <a:path w="337185" h="113664">
                <a:moveTo>
                  <a:pt x="202311" y="0"/>
                </a:moveTo>
                <a:lnTo>
                  <a:pt x="193039" y="0"/>
                </a:lnTo>
                <a:lnTo>
                  <a:pt x="193039" y="67056"/>
                </a:lnTo>
                <a:lnTo>
                  <a:pt x="202311" y="67056"/>
                </a:lnTo>
                <a:lnTo>
                  <a:pt x="202311" y="47371"/>
                </a:lnTo>
                <a:lnTo>
                  <a:pt x="219328" y="47371"/>
                </a:lnTo>
                <a:lnTo>
                  <a:pt x="219328" y="39624"/>
                </a:lnTo>
                <a:lnTo>
                  <a:pt x="202311" y="39624"/>
                </a:lnTo>
                <a:lnTo>
                  <a:pt x="202311" y="23875"/>
                </a:lnTo>
                <a:lnTo>
                  <a:pt x="219328" y="23875"/>
                </a:lnTo>
                <a:lnTo>
                  <a:pt x="219328" y="16129"/>
                </a:lnTo>
                <a:lnTo>
                  <a:pt x="202311" y="16129"/>
                </a:lnTo>
                <a:lnTo>
                  <a:pt x="202311" y="0"/>
                </a:lnTo>
                <a:close/>
              </a:path>
              <a:path w="337185" h="113664">
                <a:moveTo>
                  <a:pt x="84200" y="0"/>
                </a:moveTo>
                <a:lnTo>
                  <a:pt x="74802" y="0"/>
                </a:lnTo>
                <a:lnTo>
                  <a:pt x="74802" y="111379"/>
                </a:lnTo>
                <a:lnTo>
                  <a:pt x="84200" y="111379"/>
                </a:lnTo>
                <a:lnTo>
                  <a:pt x="84200" y="53340"/>
                </a:lnTo>
                <a:lnTo>
                  <a:pt x="102234" y="53340"/>
                </a:lnTo>
                <a:lnTo>
                  <a:pt x="102234" y="45338"/>
                </a:lnTo>
                <a:lnTo>
                  <a:pt x="84200" y="45338"/>
                </a:lnTo>
                <a:lnTo>
                  <a:pt x="842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661285" y="5064378"/>
            <a:ext cx="1198372" cy="11353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932428" y="5064378"/>
            <a:ext cx="220852" cy="111379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208653" y="5063490"/>
            <a:ext cx="1872869" cy="11442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148323" y="5064378"/>
            <a:ext cx="109474" cy="110109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305169" y="5066029"/>
            <a:ext cx="111378" cy="10972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62291" y="5280786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134035" y="65277"/>
                </a:moveTo>
                <a:lnTo>
                  <a:pt x="124675" y="65277"/>
                </a:lnTo>
                <a:lnTo>
                  <a:pt x="124675" y="110109"/>
                </a:lnTo>
                <a:lnTo>
                  <a:pt x="205625" y="110109"/>
                </a:lnTo>
                <a:lnTo>
                  <a:pt x="205625" y="102362"/>
                </a:lnTo>
                <a:lnTo>
                  <a:pt x="134035" y="102362"/>
                </a:lnTo>
                <a:lnTo>
                  <a:pt x="134035" y="85851"/>
                </a:lnTo>
                <a:lnTo>
                  <a:pt x="205625" y="85851"/>
                </a:lnTo>
                <a:lnTo>
                  <a:pt x="205625" y="78232"/>
                </a:lnTo>
                <a:lnTo>
                  <a:pt x="134035" y="78232"/>
                </a:lnTo>
                <a:lnTo>
                  <a:pt x="134035" y="65277"/>
                </a:lnTo>
                <a:close/>
              </a:path>
              <a:path w="452755" h="111760">
                <a:moveTo>
                  <a:pt x="205625" y="85851"/>
                </a:moveTo>
                <a:lnTo>
                  <a:pt x="196265" y="85851"/>
                </a:lnTo>
                <a:lnTo>
                  <a:pt x="196265" y="102362"/>
                </a:lnTo>
                <a:lnTo>
                  <a:pt x="205625" y="102362"/>
                </a:lnTo>
                <a:lnTo>
                  <a:pt x="205625" y="85851"/>
                </a:lnTo>
                <a:close/>
              </a:path>
              <a:path w="452755" h="111760">
                <a:moveTo>
                  <a:pt x="205625" y="65277"/>
                </a:moveTo>
                <a:lnTo>
                  <a:pt x="196265" y="65277"/>
                </a:lnTo>
                <a:lnTo>
                  <a:pt x="196265" y="78232"/>
                </a:lnTo>
                <a:lnTo>
                  <a:pt x="205625" y="78232"/>
                </a:lnTo>
                <a:lnTo>
                  <a:pt x="205625" y="65277"/>
                </a:lnTo>
                <a:close/>
              </a:path>
              <a:path w="452755" h="111760">
                <a:moveTo>
                  <a:pt x="45286" y="87249"/>
                </a:moveTo>
                <a:lnTo>
                  <a:pt x="36423" y="87249"/>
                </a:lnTo>
                <a:lnTo>
                  <a:pt x="37020" y="89026"/>
                </a:lnTo>
                <a:lnTo>
                  <a:pt x="38023" y="91059"/>
                </a:lnTo>
                <a:lnTo>
                  <a:pt x="39458" y="93345"/>
                </a:lnTo>
                <a:lnTo>
                  <a:pt x="40893" y="95758"/>
                </a:lnTo>
                <a:lnTo>
                  <a:pt x="42544" y="98043"/>
                </a:lnTo>
                <a:lnTo>
                  <a:pt x="46707" y="102870"/>
                </a:lnTo>
                <a:lnTo>
                  <a:pt x="48564" y="104775"/>
                </a:lnTo>
                <a:lnTo>
                  <a:pt x="50342" y="106172"/>
                </a:lnTo>
                <a:lnTo>
                  <a:pt x="52108" y="107696"/>
                </a:lnTo>
                <a:lnTo>
                  <a:pt x="57302" y="111378"/>
                </a:lnTo>
                <a:lnTo>
                  <a:pt x="60502" y="109600"/>
                </a:lnTo>
                <a:lnTo>
                  <a:pt x="62953" y="107950"/>
                </a:lnTo>
                <a:lnTo>
                  <a:pt x="66319" y="104901"/>
                </a:lnTo>
                <a:lnTo>
                  <a:pt x="68224" y="102870"/>
                </a:lnTo>
                <a:lnTo>
                  <a:pt x="69328" y="101473"/>
                </a:lnTo>
                <a:lnTo>
                  <a:pt x="57302" y="101473"/>
                </a:lnTo>
                <a:lnTo>
                  <a:pt x="55359" y="100075"/>
                </a:lnTo>
                <a:lnTo>
                  <a:pt x="53505" y="98298"/>
                </a:lnTo>
                <a:lnTo>
                  <a:pt x="49961" y="94487"/>
                </a:lnTo>
                <a:lnTo>
                  <a:pt x="48361" y="92328"/>
                </a:lnTo>
                <a:lnTo>
                  <a:pt x="46301" y="88900"/>
                </a:lnTo>
                <a:lnTo>
                  <a:pt x="45286" y="87249"/>
                </a:lnTo>
                <a:close/>
              </a:path>
              <a:path w="452755" h="111760">
                <a:moveTo>
                  <a:pt x="40982" y="69723"/>
                </a:moveTo>
                <a:lnTo>
                  <a:pt x="31622" y="69723"/>
                </a:lnTo>
                <a:lnTo>
                  <a:pt x="31622" y="74929"/>
                </a:lnTo>
                <a:lnTo>
                  <a:pt x="31115" y="78104"/>
                </a:lnTo>
                <a:lnTo>
                  <a:pt x="8851" y="105410"/>
                </a:lnTo>
                <a:lnTo>
                  <a:pt x="15303" y="111251"/>
                </a:lnTo>
                <a:lnTo>
                  <a:pt x="36423" y="87249"/>
                </a:lnTo>
                <a:lnTo>
                  <a:pt x="45286" y="87249"/>
                </a:lnTo>
                <a:lnTo>
                  <a:pt x="44818" y="86487"/>
                </a:lnTo>
                <a:lnTo>
                  <a:pt x="43294" y="83312"/>
                </a:lnTo>
                <a:lnTo>
                  <a:pt x="41440" y="77724"/>
                </a:lnTo>
                <a:lnTo>
                  <a:pt x="41021" y="74929"/>
                </a:lnTo>
                <a:lnTo>
                  <a:pt x="40982" y="69723"/>
                </a:lnTo>
                <a:close/>
              </a:path>
              <a:path w="452755" h="111760">
                <a:moveTo>
                  <a:pt x="87006" y="87249"/>
                </a:moveTo>
                <a:lnTo>
                  <a:pt x="78295" y="87249"/>
                </a:lnTo>
                <a:lnTo>
                  <a:pt x="78952" y="89026"/>
                </a:lnTo>
                <a:lnTo>
                  <a:pt x="99034" y="111251"/>
                </a:lnTo>
                <a:lnTo>
                  <a:pt x="105244" y="105410"/>
                </a:lnTo>
                <a:lnTo>
                  <a:pt x="102209" y="103759"/>
                </a:lnTo>
                <a:lnTo>
                  <a:pt x="99339" y="101726"/>
                </a:lnTo>
                <a:lnTo>
                  <a:pt x="93941" y="96900"/>
                </a:lnTo>
                <a:lnTo>
                  <a:pt x="91541" y="94234"/>
                </a:lnTo>
                <a:lnTo>
                  <a:pt x="89433" y="91059"/>
                </a:lnTo>
                <a:lnTo>
                  <a:pt x="87071" y="87375"/>
                </a:lnTo>
                <a:close/>
              </a:path>
              <a:path w="452755" h="111760">
                <a:moveTo>
                  <a:pt x="82854" y="69723"/>
                </a:moveTo>
                <a:lnTo>
                  <a:pt x="73621" y="69723"/>
                </a:lnTo>
                <a:lnTo>
                  <a:pt x="73584" y="74929"/>
                </a:lnTo>
                <a:lnTo>
                  <a:pt x="73177" y="77724"/>
                </a:lnTo>
                <a:lnTo>
                  <a:pt x="71399" y="83312"/>
                </a:lnTo>
                <a:lnTo>
                  <a:pt x="69862" y="86487"/>
                </a:lnTo>
                <a:lnTo>
                  <a:pt x="67665" y="89915"/>
                </a:lnTo>
                <a:lnTo>
                  <a:pt x="66243" y="92328"/>
                </a:lnTo>
                <a:lnTo>
                  <a:pt x="64617" y="94487"/>
                </a:lnTo>
                <a:lnTo>
                  <a:pt x="60985" y="98298"/>
                </a:lnTo>
                <a:lnTo>
                  <a:pt x="59156" y="100075"/>
                </a:lnTo>
                <a:lnTo>
                  <a:pt x="57302" y="101473"/>
                </a:lnTo>
                <a:lnTo>
                  <a:pt x="69328" y="101473"/>
                </a:lnTo>
                <a:lnTo>
                  <a:pt x="70441" y="100075"/>
                </a:lnTo>
                <a:lnTo>
                  <a:pt x="72186" y="98043"/>
                </a:lnTo>
                <a:lnTo>
                  <a:pt x="73799" y="95758"/>
                </a:lnTo>
                <a:lnTo>
                  <a:pt x="75196" y="93345"/>
                </a:lnTo>
                <a:lnTo>
                  <a:pt x="76593" y="91059"/>
                </a:lnTo>
                <a:lnTo>
                  <a:pt x="77622" y="89026"/>
                </a:lnTo>
                <a:lnTo>
                  <a:pt x="78295" y="87249"/>
                </a:lnTo>
                <a:lnTo>
                  <a:pt x="87006" y="87249"/>
                </a:lnTo>
                <a:lnTo>
                  <a:pt x="85382" y="84074"/>
                </a:lnTo>
                <a:lnTo>
                  <a:pt x="84366" y="81152"/>
                </a:lnTo>
                <a:lnTo>
                  <a:pt x="83350" y="78104"/>
                </a:lnTo>
                <a:lnTo>
                  <a:pt x="82854" y="74929"/>
                </a:lnTo>
                <a:lnTo>
                  <a:pt x="82854" y="69723"/>
                </a:lnTo>
                <a:close/>
              </a:path>
              <a:path w="452755" h="111760">
                <a:moveTo>
                  <a:pt x="220814" y="49784"/>
                </a:moveTo>
                <a:lnTo>
                  <a:pt x="109499" y="49784"/>
                </a:lnTo>
                <a:lnTo>
                  <a:pt x="109499" y="57403"/>
                </a:lnTo>
                <a:lnTo>
                  <a:pt x="220814" y="57403"/>
                </a:lnTo>
                <a:lnTo>
                  <a:pt x="220814" y="49784"/>
                </a:lnTo>
                <a:close/>
              </a:path>
              <a:path w="452755" h="111760">
                <a:moveTo>
                  <a:pt x="404355" y="13715"/>
                </a:moveTo>
                <a:lnTo>
                  <a:pt x="349999" y="13715"/>
                </a:lnTo>
                <a:lnTo>
                  <a:pt x="349999" y="85089"/>
                </a:lnTo>
                <a:lnTo>
                  <a:pt x="367652" y="85089"/>
                </a:lnTo>
                <a:lnTo>
                  <a:pt x="374510" y="84962"/>
                </a:lnTo>
                <a:lnTo>
                  <a:pt x="381368" y="84709"/>
                </a:lnTo>
                <a:lnTo>
                  <a:pt x="388734" y="84582"/>
                </a:lnTo>
                <a:lnTo>
                  <a:pt x="395846" y="84200"/>
                </a:lnTo>
                <a:lnTo>
                  <a:pt x="414007" y="82168"/>
                </a:lnTo>
                <a:lnTo>
                  <a:pt x="416674" y="81787"/>
                </a:lnTo>
                <a:lnTo>
                  <a:pt x="416674" y="77342"/>
                </a:lnTo>
                <a:lnTo>
                  <a:pt x="359397" y="77342"/>
                </a:lnTo>
                <a:lnTo>
                  <a:pt x="359397" y="21462"/>
                </a:lnTo>
                <a:lnTo>
                  <a:pt x="404355" y="21462"/>
                </a:lnTo>
                <a:lnTo>
                  <a:pt x="404355" y="13715"/>
                </a:lnTo>
                <a:close/>
              </a:path>
              <a:path w="452755" h="111760">
                <a:moveTo>
                  <a:pt x="416674" y="74040"/>
                </a:moveTo>
                <a:lnTo>
                  <a:pt x="359397" y="77342"/>
                </a:lnTo>
                <a:lnTo>
                  <a:pt x="416674" y="77342"/>
                </a:lnTo>
                <a:lnTo>
                  <a:pt x="416674" y="74040"/>
                </a:lnTo>
                <a:close/>
              </a:path>
              <a:path w="452755" h="111760">
                <a:moveTo>
                  <a:pt x="39331" y="3810"/>
                </a:moveTo>
                <a:lnTo>
                  <a:pt x="21539" y="3810"/>
                </a:lnTo>
                <a:lnTo>
                  <a:pt x="14224" y="6476"/>
                </a:lnTo>
                <a:lnTo>
                  <a:pt x="8534" y="11684"/>
                </a:lnTo>
                <a:lnTo>
                  <a:pt x="2844" y="17017"/>
                </a:lnTo>
                <a:lnTo>
                  <a:pt x="0" y="23367"/>
                </a:lnTo>
                <a:lnTo>
                  <a:pt x="0" y="38353"/>
                </a:lnTo>
                <a:lnTo>
                  <a:pt x="2844" y="44703"/>
                </a:lnTo>
                <a:lnTo>
                  <a:pt x="8534" y="50037"/>
                </a:lnTo>
                <a:lnTo>
                  <a:pt x="14224" y="55245"/>
                </a:lnTo>
                <a:lnTo>
                  <a:pt x="21539" y="57912"/>
                </a:lnTo>
                <a:lnTo>
                  <a:pt x="39331" y="57912"/>
                </a:lnTo>
                <a:lnTo>
                  <a:pt x="46609" y="55245"/>
                </a:lnTo>
                <a:lnTo>
                  <a:pt x="52569" y="49784"/>
                </a:lnTo>
                <a:lnTo>
                  <a:pt x="23901" y="49784"/>
                </a:lnTo>
                <a:lnTo>
                  <a:pt x="18846" y="47878"/>
                </a:lnTo>
                <a:lnTo>
                  <a:pt x="11760" y="40512"/>
                </a:lnTo>
                <a:lnTo>
                  <a:pt x="9994" y="36067"/>
                </a:lnTo>
                <a:lnTo>
                  <a:pt x="9994" y="25653"/>
                </a:lnTo>
                <a:lnTo>
                  <a:pt x="11760" y="21209"/>
                </a:lnTo>
                <a:lnTo>
                  <a:pt x="15303" y="17652"/>
                </a:lnTo>
                <a:lnTo>
                  <a:pt x="18846" y="13970"/>
                </a:lnTo>
                <a:lnTo>
                  <a:pt x="23901" y="12191"/>
                </a:lnTo>
                <a:lnTo>
                  <a:pt x="52840" y="12191"/>
                </a:lnTo>
                <a:lnTo>
                  <a:pt x="46609" y="6476"/>
                </a:lnTo>
                <a:lnTo>
                  <a:pt x="39331" y="3810"/>
                </a:lnTo>
                <a:close/>
              </a:path>
              <a:path w="452755" h="111760">
                <a:moveTo>
                  <a:pt x="52840" y="12191"/>
                </a:moveTo>
                <a:lnTo>
                  <a:pt x="37147" y="12191"/>
                </a:lnTo>
                <a:lnTo>
                  <a:pt x="42227" y="13970"/>
                </a:lnTo>
                <a:lnTo>
                  <a:pt x="45719" y="17652"/>
                </a:lnTo>
                <a:lnTo>
                  <a:pt x="49225" y="21209"/>
                </a:lnTo>
                <a:lnTo>
                  <a:pt x="50977" y="25653"/>
                </a:lnTo>
                <a:lnTo>
                  <a:pt x="50977" y="36067"/>
                </a:lnTo>
                <a:lnTo>
                  <a:pt x="49225" y="40512"/>
                </a:lnTo>
                <a:lnTo>
                  <a:pt x="42227" y="47878"/>
                </a:lnTo>
                <a:lnTo>
                  <a:pt x="37147" y="49784"/>
                </a:lnTo>
                <a:lnTo>
                  <a:pt x="52569" y="49784"/>
                </a:lnTo>
                <a:lnTo>
                  <a:pt x="57988" y="44703"/>
                </a:lnTo>
                <a:lnTo>
                  <a:pt x="60845" y="38353"/>
                </a:lnTo>
                <a:lnTo>
                  <a:pt x="60845" y="23367"/>
                </a:lnTo>
                <a:lnTo>
                  <a:pt x="57988" y="17017"/>
                </a:lnTo>
                <a:lnTo>
                  <a:pt x="52840" y="12191"/>
                </a:lnTo>
                <a:close/>
              </a:path>
              <a:path w="452755" h="111760">
                <a:moveTo>
                  <a:pt x="246443" y="10667"/>
                </a:moveTo>
                <a:lnTo>
                  <a:pt x="236956" y="10667"/>
                </a:lnTo>
                <a:lnTo>
                  <a:pt x="236956" y="83947"/>
                </a:lnTo>
                <a:lnTo>
                  <a:pt x="256273" y="83947"/>
                </a:lnTo>
                <a:lnTo>
                  <a:pt x="263232" y="83820"/>
                </a:lnTo>
                <a:lnTo>
                  <a:pt x="269722" y="83565"/>
                </a:lnTo>
                <a:lnTo>
                  <a:pt x="276466" y="83438"/>
                </a:lnTo>
                <a:lnTo>
                  <a:pt x="283400" y="82803"/>
                </a:lnTo>
                <a:lnTo>
                  <a:pt x="297649" y="80772"/>
                </a:lnTo>
                <a:lnTo>
                  <a:pt x="307035" y="79248"/>
                </a:lnTo>
                <a:lnTo>
                  <a:pt x="307035" y="75946"/>
                </a:lnTo>
                <a:lnTo>
                  <a:pt x="246443" y="75946"/>
                </a:lnTo>
                <a:lnTo>
                  <a:pt x="246443" y="10667"/>
                </a:lnTo>
                <a:close/>
              </a:path>
              <a:path w="452755" h="111760">
                <a:moveTo>
                  <a:pt x="307035" y="71374"/>
                </a:moveTo>
                <a:lnTo>
                  <a:pt x="246443" y="75946"/>
                </a:lnTo>
                <a:lnTo>
                  <a:pt x="307035" y="75946"/>
                </a:lnTo>
                <a:lnTo>
                  <a:pt x="307035" y="71374"/>
                </a:lnTo>
                <a:close/>
              </a:path>
              <a:path w="452755" h="111760">
                <a:moveTo>
                  <a:pt x="170218" y="635"/>
                </a:moveTo>
                <a:lnTo>
                  <a:pt x="160096" y="635"/>
                </a:lnTo>
                <a:lnTo>
                  <a:pt x="160096" y="8000"/>
                </a:lnTo>
                <a:lnTo>
                  <a:pt x="158699" y="11175"/>
                </a:lnTo>
                <a:lnTo>
                  <a:pt x="155917" y="14604"/>
                </a:lnTo>
                <a:lnTo>
                  <a:pt x="153136" y="17907"/>
                </a:lnTo>
                <a:lnTo>
                  <a:pt x="149504" y="20954"/>
                </a:lnTo>
                <a:lnTo>
                  <a:pt x="145046" y="23622"/>
                </a:lnTo>
                <a:lnTo>
                  <a:pt x="140068" y="26670"/>
                </a:lnTo>
                <a:lnTo>
                  <a:pt x="134670" y="29083"/>
                </a:lnTo>
                <a:lnTo>
                  <a:pt x="123037" y="32892"/>
                </a:lnTo>
                <a:lnTo>
                  <a:pt x="119024" y="34162"/>
                </a:lnTo>
                <a:lnTo>
                  <a:pt x="116840" y="34543"/>
                </a:lnTo>
                <a:lnTo>
                  <a:pt x="122402" y="40893"/>
                </a:lnTo>
                <a:lnTo>
                  <a:pt x="125094" y="40259"/>
                </a:lnTo>
                <a:lnTo>
                  <a:pt x="129019" y="39115"/>
                </a:lnTo>
                <a:lnTo>
                  <a:pt x="134162" y="37464"/>
                </a:lnTo>
                <a:lnTo>
                  <a:pt x="139306" y="35940"/>
                </a:lnTo>
                <a:lnTo>
                  <a:pt x="144246" y="33654"/>
                </a:lnTo>
                <a:lnTo>
                  <a:pt x="148958" y="30734"/>
                </a:lnTo>
                <a:lnTo>
                  <a:pt x="153174" y="28321"/>
                </a:lnTo>
                <a:lnTo>
                  <a:pt x="156781" y="25653"/>
                </a:lnTo>
                <a:lnTo>
                  <a:pt x="159778" y="22733"/>
                </a:lnTo>
                <a:lnTo>
                  <a:pt x="162775" y="19938"/>
                </a:lnTo>
                <a:lnTo>
                  <a:pt x="164566" y="17525"/>
                </a:lnTo>
                <a:lnTo>
                  <a:pt x="165150" y="15493"/>
                </a:lnTo>
                <a:lnTo>
                  <a:pt x="175058" y="15493"/>
                </a:lnTo>
                <a:lnTo>
                  <a:pt x="174320" y="14604"/>
                </a:lnTo>
                <a:lnTo>
                  <a:pt x="171589" y="11175"/>
                </a:lnTo>
                <a:lnTo>
                  <a:pt x="170218" y="8000"/>
                </a:lnTo>
                <a:lnTo>
                  <a:pt x="170218" y="635"/>
                </a:lnTo>
                <a:close/>
              </a:path>
              <a:path w="452755" h="111760">
                <a:moveTo>
                  <a:pt x="175058" y="15493"/>
                </a:moveTo>
                <a:lnTo>
                  <a:pt x="165150" y="15493"/>
                </a:lnTo>
                <a:lnTo>
                  <a:pt x="165747" y="17525"/>
                </a:lnTo>
                <a:lnTo>
                  <a:pt x="167512" y="19938"/>
                </a:lnTo>
                <a:lnTo>
                  <a:pt x="170472" y="22733"/>
                </a:lnTo>
                <a:lnTo>
                  <a:pt x="173418" y="25653"/>
                </a:lnTo>
                <a:lnTo>
                  <a:pt x="177037" y="28321"/>
                </a:lnTo>
                <a:lnTo>
                  <a:pt x="181343" y="30734"/>
                </a:lnTo>
                <a:lnTo>
                  <a:pt x="186067" y="33654"/>
                </a:lnTo>
                <a:lnTo>
                  <a:pt x="190995" y="35940"/>
                </a:lnTo>
                <a:lnTo>
                  <a:pt x="196138" y="37464"/>
                </a:lnTo>
                <a:lnTo>
                  <a:pt x="201282" y="39115"/>
                </a:lnTo>
                <a:lnTo>
                  <a:pt x="205168" y="40259"/>
                </a:lnTo>
                <a:lnTo>
                  <a:pt x="207784" y="40893"/>
                </a:lnTo>
                <a:lnTo>
                  <a:pt x="213474" y="34543"/>
                </a:lnTo>
                <a:lnTo>
                  <a:pt x="211366" y="34162"/>
                </a:lnTo>
                <a:lnTo>
                  <a:pt x="195554" y="29083"/>
                </a:lnTo>
                <a:lnTo>
                  <a:pt x="190119" y="26670"/>
                </a:lnTo>
                <a:lnTo>
                  <a:pt x="185140" y="23622"/>
                </a:lnTo>
                <a:lnTo>
                  <a:pt x="180670" y="20954"/>
                </a:lnTo>
                <a:lnTo>
                  <a:pt x="177063" y="17907"/>
                </a:lnTo>
                <a:lnTo>
                  <a:pt x="175058" y="15493"/>
                </a:lnTo>
                <a:close/>
              </a:path>
              <a:path w="452755" h="111760">
                <a:moveTo>
                  <a:pt x="434200" y="0"/>
                </a:moveTo>
                <a:lnTo>
                  <a:pt x="424802" y="0"/>
                </a:lnTo>
                <a:lnTo>
                  <a:pt x="424802" y="111378"/>
                </a:lnTo>
                <a:lnTo>
                  <a:pt x="434200" y="111378"/>
                </a:lnTo>
                <a:lnTo>
                  <a:pt x="434200" y="53339"/>
                </a:lnTo>
                <a:lnTo>
                  <a:pt x="452234" y="53339"/>
                </a:lnTo>
                <a:lnTo>
                  <a:pt x="452234" y="45338"/>
                </a:lnTo>
                <a:lnTo>
                  <a:pt x="434200" y="45338"/>
                </a:lnTo>
                <a:lnTo>
                  <a:pt x="434200" y="0"/>
                </a:lnTo>
                <a:close/>
              </a:path>
              <a:path w="452755" h="111760">
                <a:moveTo>
                  <a:pt x="324726" y="0"/>
                </a:moveTo>
                <a:lnTo>
                  <a:pt x="315201" y="0"/>
                </a:lnTo>
                <a:lnTo>
                  <a:pt x="315201" y="111378"/>
                </a:lnTo>
                <a:lnTo>
                  <a:pt x="324726" y="111378"/>
                </a:lnTo>
                <a:lnTo>
                  <a:pt x="324726" y="0"/>
                </a:lnTo>
                <a:close/>
              </a:path>
              <a:path w="452755" h="111760">
                <a:moveTo>
                  <a:pt x="95631" y="0"/>
                </a:moveTo>
                <a:lnTo>
                  <a:pt x="86271" y="0"/>
                </a:lnTo>
                <a:lnTo>
                  <a:pt x="86271" y="64008"/>
                </a:lnTo>
                <a:lnTo>
                  <a:pt x="95631" y="64008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423797" y="5374440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06437" y="5614682"/>
            <a:ext cx="187578" cy="1973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32141" y="5643245"/>
            <a:ext cx="1168311" cy="14973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168270" y="5642609"/>
            <a:ext cx="129667" cy="147447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359532" y="5650484"/>
            <a:ext cx="123443" cy="11290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551810" y="5650484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79">
                <a:moveTo>
                  <a:pt x="242443" y="101091"/>
                </a:moveTo>
                <a:lnTo>
                  <a:pt x="197865" y="101091"/>
                </a:lnTo>
                <a:lnTo>
                  <a:pt x="195706" y="103250"/>
                </a:lnTo>
                <a:lnTo>
                  <a:pt x="194056" y="105790"/>
                </a:lnTo>
                <a:lnTo>
                  <a:pt x="192203" y="110108"/>
                </a:lnTo>
                <a:lnTo>
                  <a:pt x="191515" y="111760"/>
                </a:lnTo>
                <a:lnTo>
                  <a:pt x="190881" y="114680"/>
                </a:lnTo>
                <a:lnTo>
                  <a:pt x="190951" y="121792"/>
                </a:lnTo>
                <a:lnTo>
                  <a:pt x="199008" y="136651"/>
                </a:lnTo>
                <a:lnTo>
                  <a:pt x="201549" y="139064"/>
                </a:lnTo>
                <a:lnTo>
                  <a:pt x="204596" y="140969"/>
                </a:lnTo>
                <a:lnTo>
                  <a:pt x="208152" y="142493"/>
                </a:lnTo>
                <a:lnTo>
                  <a:pt x="211708" y="143890"/>
                </a:lnTo>
                <a:lnTo>
                  <a:pt x="215645" y="144525"/>
                </a:lnTo>
                <a:lnTo>
                  <a:pt x="224155" y="144525"/>
                </a:lnTo>
                <a:lnTo>
                  <a:pt x="245989" y="131444"/>
                </a:lnTo>
                <a:lnTo>
                  <a:pt x="215645" y="131444"/>
                </a:lnTo>
                <a:lnTo>
                  <a:pt x="212089" y="130175"/>
                </a:lnTo>
                <a:lnTo>
                  <a:pt x="209295" y="127635"/>
                </a:lnTo>
                <a:lnTo>
                  <a:pt x="206375" y="125094"/>
                </a:lnTo>
                <a:lnTo>
                  <a:pt x="204977" y="121792"/>
                </a:lnTo>
                <a:lnTo>
                  <a:pt x="204977" y="113537"/>
                </a:lnTo>
                <a:lnTo>
                  <a:pt x="206375" y="110108"/>
                </a:lnTo>
                <a:lnTo>
                  <a:pt x="209295" y="107441"/>
                </a:lnTo>
                <a:lnTo>
                  <a:pt x="212089" y="104648"/>
                </a:lnTo>
                <a:lnTo>
                  <a:pt x="215645" y="103250"/>
                </a:lnTo>
                <a:lnTo>
                  <a:pt x="244721" y="103250"/>
                </a:lnTo>
                <a:lnTo>
                  <a:pt x="242443" y="101091"/>
                </a:lnTo>
                <a:close/>
              </a:path>
              <a:path w="405130" h="144779">
                <a:moveTo>
                  <a:pt x="244721" y="103250"/>
                </a:moveTo>
                <a:lnTo>
                  <a:pt x="224536" y="103250"/>
                </a:lnTo>
                <a:lnTo>
                  <a:pt x="228219" y="104648"/>
                </a:lnTo>
                <a:lnTo>
                  <a:pt x="233806" y="109981"/>
                </a:lnTo>
                <a:lnTo>
                  <a:pt x="235203" y="113537"/>
                </a:lnTo>
                <a:lnTo>
                  <a:pt x="235203" y="121792"/>
                </a:lnTo>
                <a:lnTo>
                  <a:pt x="233806" y="125094"/>
                </a:lnTo>
                <a:lnTo>
                  <a:pt x="228472" y="130175"/>
                </a:lnTo>
                <a:lnTo>
                  <a:pt x="224662" y="131444"/>
                </a:lnTo>
                <a:lnTo>
                  <a:pt x="245989" y="131444"/>
                </a:lnTo>
                <a:lnTo>
                  <a:pt x="247517" y="128142"/>
                </a:lnTo>
                <a:lnTo>
                  <a:pt x="248919" y="125221"/>
                </a:lnTo>
                <a:lnTo>
                  <a:pt x="249654" y="121792"/>
                </a:lnTo>
                <a:lnTo>
                  <a:pt x="249654" y="114680"/>
                </a:lnTo>
                <a:lnTo>
                  <a:pt x="249046" y="111887"/>
                </a:lnTo>
                <a:lnTo>
                  <a:pt x="247776" y="108965"/>
                </a:lnTo>
                <a:lnTo>
                  <a:pt x="246633" y="105917"/>
                </a:lnTo>
                <a:lnTo>
                  <a:pt x="244856" y="103377"/>
                </a:lnTo>
                <a:lnTo>
                  <a:pt x="244721" y="103250"/>
                </a:lnTo>
                <a:close/>
              </a:path>
              <a:path w="405130" h="144779">
                <a:moveTo>
                  <a:pt x="259461" y="88137"/>
                </a:moveTo>
                <a:lnTo>
                  <a:pt x="180466" y="88137"/>
                </a:lnTo>
                <a:lnTo>
                  <a:pt x="180466" y="101091"/>
                </a:lnTo>
                <a:lnTo>
                  <a:pt x="259461" y="101091"/>
                </a:lnTo>
                <a:lnTo>
                  <a:pt x="259461" y="88137"/>
                </a:lnTo>
                <a:close/>
              </a:path>
              <a:path w="405130" h="144779">
                <a:moveTo>
                  <a:pt x="226821" y="74929"/>
                </a:moveTo>
                <a:lnTo>
                  <a:pt x="212978" y="74929"/>
                </a:lnTo>
                <a:lnTo>
                  <a:pt x="212978" y="88137"/>
                </a:lnTo>
                <a:lnTo>
                  <a:pt x="226821" y="88137"/>
                </a:lnTo>
                <a:lnTo>
                  <a:pt x="226821" y="74929"/>
                </a:lnTo>
                <a:close/>
              </a:path>
              <a:path w="405130" h="144779">
                <a:moveTo>
                  <a:pt x="44450" y="9270"/>
                </a:moveTo>
                <a:lnTo>
                  <a:pt x="33781" y="9270"/>
                </a:lnTo>
                <a:lnTo>
                  <a:pt x="28701" y="10160"/>
                </a:lnTo>
                <a:lnTo>
                  <a:pt x="19303" y="13969"/>
                </a:lnTo>
                <a:lnTo>
                  <a:pt x="15112" y="16510"/>
                </a:lnTo>
                <a:lnTo>
                  <a:pt x="11556" y="19938"/>
                </a:lnTo>
                <a:lnTo>
                  <a:pt x="8000" y="23240"/>
                </a:lnTo>
                <a:lnTo>
                  <a:pt x="5206" y="27177"/>
                </a:lnTo>
                <a:lnTo>
                  <a:pt x="3175" y="31750"/>
                </a:lnTo>
                <a:lnTo>
                  <a:pt x="1015" y="36194"/>
                </a:lnTo>
                <a:lnTo>
                  <a:pt x="0" y="41148"/>
                </a:lnTo>
                <a:lnTo>
                  <a:pt x="0" y="51815"/>
                </a:lnTo>
                <a:lnTo>
                  <a:pt x="1015" y="56768"/>
                </a:lnTo>
                <a:lnTo>
                  <a:pt x="3175" y="61340"/>
                </a:lnTo>
                <a:lnTo>
                  <a:pt x="5206" y="65912"/>
                </a:lnTo>
                <a:lnTo>
                  <a:pt x="33781" y="83946"/>
                </a:lnTo>
                <a:lnTo>
                  <a:pt x="44450" y="83946"/>
                </a:lnTo>
                <a:lnTo>
                  <a:pt x="69675" y="70485"/>
                </a:lnTo>
                <a:lnTo>
                  <a:pt x="35687" y="70485"/>
                </a:lnTo>
                <a:lnTo>
                  <a:pt x="32512" y="69976"/>
                </a:lnTo>
                <a:lnTo>
                  <a:pt x="29590" y="68706"/>
                </a:lnTo>
                <a:lnTo>
                  <a:pt x="26669" y="67563"/>
                </a:lnTo>
                <a:lnTo>
                  <a:pt x="24130" y="65912"/>
                </a:lnTo>
                <a:lnTo>
                  <a:pt x="14858" y="50164"/>
                </a:lnTo>
                <a:lnTo>
                  <a:pt x="14858" y="43179"/>
                </a:lnTo>
                <a:lnTo>
                  <a:pt x="29590" y="24383"/>
                </a:lnTo>
                <a:lnTo>
                  <a:pt x="32512" y="23113"/>
                </a:lnTo>
                <a:lnTo>
                  <a:pt x="35687" y="22478"/>
                </a:lnTo>
                <a:lnTo>
                  <a:pt x="69649" y="22478"/>
                </a:lnTo>
                <a:lnTo>
                  <a:pt x="66675" y="19812"/>
                </a:lnTo>
                <a:lnTo>
                  <a:pt x="63118" y="16510"/>
                </a:lnTo>
                <a:lnTo>
                  <a:pt x="58927" y="13969"/>
                </a:lnTo>
                <a:lnTo>
                  <a:pt x="49530" y="10160"/>
                </a:lnTo>
                <a:lnTo>
                  <a:pt x="44450" y="9270"/>
                </a:lnTo>
                <a:close/>
              </a:path>
              <a:path w="405130" h="144779">
                <a:moveTo>
                  <a:pt x="69649" y="22478"/>
                </a:moveTo>
                <a:lnTo>
                  <a:pt x="42671" y="22478"/>
                </a:lnTo>
                <a:lnTo>
                  <a:pt x="45846" y="23113"/>
                </a:lnTo>
                <a:lnTo>
                  <a:pt x="48768" y="24383"/>
                </a:lnTo>
                <a:lnTo>
                  <a:pt x="63626" y="43179"/>
                </a:lnTo>
                <a:lnTo>
                  <a:pt x="63626" y="50164"/>
                </a:lnTo>
                <a:lnTo>
                  <a:pt x="48768" y="68706"/>
                </a:lnTo>
                <a:lnTo>
                  <a:pt x="45846" y="69976"/>
                </a:lnTo>
                <a:lnTo>
                  <a:pt x="42671" y="70485"/>
                </a:lnTo>
                <a:lnTo>
                  <a:pt x="69675" y="70485"/>
                </a:lnTo>
                <a:lnTo>
                  <a:pt x="70357" y="69850"/>
                </a:lnTo>
                <a:lnTo>
                  <a:pt x="73151" y="65912"/>
                </a:lnTo>
                <a:lnTo>
                  <a:pt x="75183" y="61340"/>
                </a:lnTo>
                <a:lnTo>
                  <a:pt x="77343" y="56768"/>
                </a:lnTo>
                <a:lnTo>
                  <a:pt x="78358" y="51815"/>
                </a:lnTo>
                <a:lnTo>
                  <a:pt x="78358" y="41148"/>
                </a:lnTo>
                <a:lnTo>
                  <a:pt x="77343" y="36194"/>
                </a:lnTo>
                <a:lnTo>
                  <a:pt x="75127" y="31495"/>
                </a:lnTo>
                <a:lnTo>
                  <a:pt x="73151" y="27050"/>
                </a:lnTo>
                <a:lnTo>
                  <a:pt x="70357" y="23113"/>
                </a:lnTo>
                <a:lnTo>
                  <a:pt x="69649" y="22478"/>
                </a:lnTo>
                <a:close/>
              </a:path>
              <a:path w="405130" h="144779">
                <a:moveTo>
                  <a:pt x="259841" y="0"/>
                </a:moveTo>
                <a:lnTo>
                  <a:pt x="245109" y="0"/>
                </a:lnTo>
                <a:lnTo>
                  <a:pt x="245109" y="29463"/>
                </a:lnTo>
                <a:lnTo>
                  <a:pt x="219963" y="29463"/>
                </a:lnTo>
                <a:lnTo>
                  <a:pt x="219963" y="42671"/>
                </a:lnTo>
                <a:lnTo>
                  <a:pt x="245109" y="42671"/>
                </a:lnTo>
                <a:lnTo>
                  <a:pt x="245109" y="74294"/>
                </a:lnTo>
                <a:lnTo>
                  <a:pt x="259841" y="74294"/>
                </a:lnTo>
                <a:lnTo>
                  <a:pt x="259841" y="0"/>
                </a:lnTo>
                <a:close/>
              </a:path>
              <a:path w="405130" h="144779">
                <a:moveTo>
                  <a:pt x="213359" y="3555"/>
                </a:moveTo>
                <a:lnTo>
                  <a:pt x="147574" y="3555"/>
                </a:lnTo>
                <a:lnTo>
                  <a:pt x="147574" y="16510"/>
                </a:lnTo>
                <a:lnTo>
                  <a:pt x="198755" y="16510"/>
                </a:lnTo>
                <a:lnTo>
                  <a:pt x="198755" y="30479"/>
                </a:lnTo>
                <a:lnTo>
                  <a:pt x="147574" y="30479"/>
                </a:lnTo>
                <a:lnTo>
                  <a:pt x="147626" y="55879"/>
                </a:lnTo>
                <a:lnTo>
                  <a:pt x="162432" y="70612"/>
                </a:lnTo>
                <a:lnTo>
                  <a:pt x="220725" y="70612"/>
                </a:lnTo>
                <a:lnTo>
                  <a:pt x="220725" y="57657"/>
                </a:lnTo>
                <a:lnTo>
                  <a:pt x="166750" y="57657"/>
                </a:lnTo>
                <a:lnTo>
                  <a:pt x="165734" y="57403"/>
                </a:lnTo>
                <a:lnTo>
                  <a:pt x="162306" y="43433"/>
                </a:lnTo>
                <a:lnTo>
                  <a:pt x="213359" y="43433"/>
                </a:lnTo>
                <a:lnTo>
                  <a:pt x="213359" y="3555"/>
                </a:lnTo>
                <a:close/>
              </a:path>
              <a:path w="405130" h="144779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79">
                <a:moveTo>
                  <a:pt x="376427" y="51180"/>
                </a:moveTo>
                <a:lnTo>
                  <a:pt x="361950" y="51180"/>
                </a:lnTo>
                <a:lnTo>
                  <a:pt x="361950" y="112902"/>
                </a:lnTo>
                <a:lnTo>
                  <a:pt x="376427" y="112902"/>
                </a:lnTo>
                <a:lnTo>
                  <a:pt x="376427" y="51180"/>
                </a:lnTo>
                <a:close/>
              </a:path>
              <a:path w="405130" h="144779">
                <a:moveTo>
                  <a:pt x="332358" y="7365"/>
                </a:moveTo>
                <a:lnTo>
                  <a:pt x="286131" y="7365"/>
                </a:lnTo>
                <a:lnTo>
                  <a:pt x="286131" y="20700"/>
                </a:lnTo>
                <a:lnTo>
                  <a:pt x="322961" y="20700"/>
                </a:lnTo>
                <a:lnTo>
                  <a:pt x="324865" y="21208"/>
                </a:lnTo>
                <a:lnTo>
                  <a:pt x="325755" y="22225"/>
                </a:lnTo>
                <a:lnTo>
                  <a:pt x="326516" y="23367"/>
                </a:lnTo>
                <a:lnTo>
                  <a:pt x="326770" y="25526"/>
                </a:lnTo>
                <a:lnTo>
                  <a:pt x="326633" y="28828"/>
                </a:lnTo>
                <a:lnTo>
                  <a:pt x="326263" y="33274"/>
                </a:lnTo>
                <a:lnTo>
                  <a:pt x="325500" y="37845"/>
                </a:lnTo>
                <a:lnTo>
                  <a:pt x="323976" y="42671"/>
                </a:lnTo>
                <a:lnTo>
                  <a:pt x="322580" y="47498"/>
                </a:lnTo>
                <a:lnTo>
                  <a:pt x="320294" y="52450"/>
                </a:lnTo>
                <a:lnTo>
                  <a:pt x="317109" y="57419"/>
                </a:lnTo>
                <a:lnTo>
                  <a:pt x="314070" y="62356"/>
                </a:lnTo>
                <a:lnTo>
                  <a:pt x="309880" y="67310"/>
                </a:lnTo>
                <a:lnTo>
                  <a:pt x="299593" y="77088"/>
                </a:lnTo>
                <a:lnTo>
                  <a:pt x="293115" y="81787"/>
                </a:lnTo>
                <a:lnTo>
                  <a:pt x="285369" y="86360"/>
                </a:lnTo>
                <a:lnTo>
                  <a:pt x="292734" y="98043"/>
                </a:lnTo>
                <a:lnTo>
                  <a:pt x="325548" y="69611"/>
                </a:lnTo>
                <a:lnTo>
                  <a:pt x="335406" y="51180"/>
                </a:lnTo>
                <a:lnTo>
                  <a:pt x="376427" y="51180"/>
                </a:lnTo>
                <a:lnTo>
                  <a:pt x="376427" y="38100"/>
                </a:lnTo>
                <a:lnTo>
                  <a:pt x="338963" y="38100"/>
                </a:lnTo>
                <a:lnTo>
                  <a:pt x="339851" y="33527"/>
                </a:lnTo>
                <a:lnTo>
                  <a:pt x="340493" y="28701"/>
                </a:lnTo>
                <a:lnTo>
                  <a:pt x="340994" y="18668"/>
                </a:lnTo>
                <a:lnTo>
                  <a:pt x="340106" y="14604"/>
                </a:lnTo>
                <a:lnTo>
                  <a:pt x="338074" y="11811"/>
                </a:lnTo>
                <a:lnTo>
                  <a:pt x="336169" y="8889"/>
                </a:lnTo>
                <a:lnTo>
                  <a:pt x="332358" y="7365"/>
                </a:lnTo>
                <a:close/>
              </a:path>
              <a:path w="405130" h="144779">
                <a:moveTo>
                  <a:pt x="376427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7" y="38100"/>
                </a:lnTo>
                <a:lnTo>
                  <a:pt x="376427" y="0"/>
                </a:lnTo>
                <a:close/>
              </a:path>
              <a:path w="405130" h="144779">
                <a:moveTo>
                  <a:pt x="117347" y="0"/>
                </a:moveTo>
                <a:lnTo>
                  <a:pt x="102615" y="0"/>
                </a:lnTo>
                <a:lnTo>
                  <a:pt x="102615" y="112521"/>
                </a:lnTo>
                <a:lnTo>
                  <a:pt x="117347" y="112521"/>
                </a:lnTo>
                <a:lnTo>
                  <a:pt x="117347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026917" y="5645403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70">
                <a:moveTo>
                  <a:pt x="469519" y="93218"/>
                </a:moveTo>
                <a:lnTo>
                  <a:pt x="454659" y="93218"/>
                </a:lnTo>
                <a:lnTo>
                  <a:pt x="454742" y="120523"/>
                </a:lnTo>
                <a:lnTo>
                  <a:pt x="455168" y="124460"/>
                </a:lnTo>
                <a:lnTo>
                  <a:pt x="456088" y="128016"/>
                </a:lnTo>
                <a:lnTo>
                  <a:pt x="456945" y="131445"/>
                </a:lnTo>
                <a:lnTo>
                  <a:pt x="477266" y="140970"/>
                </a:lnTo>
                <a:lnTo>
                  <a:pt x="540639" y="140970"/>
                </a:lnTo>
                <a:lnTo>
                  <a:pt x="540639" y="128016"/>
                </a:lnTo>
                <a:lnTo>
                  <a:pt x="480821" y="128016"/>
                </a:lnTo>
                <a:lnTo>
                  <a:pt x="478281" y="127762"/>
                </a:lnTo>
                <a:lnTo>
                  <a:pt x="469645" y="118491"/>
                </a:lnTo>
                <a:lnTo>
                  <a:pt x="469519" y="93218"/>
                </a:lnTo>
                <a:close/>
              </a:path>
              <a:path w="541020" h="140970">
                <a:moveTo>
                  <a:pt x="539115" y="5080"/>
                </a:moveTo>
                <a:lnTo>
                  <a:pt x="524382" y="5080"/>
                </a:lnTo>
                <a:lnTo>
                  <a:pt x="524382" y="17525"/>
                </a:lnTo>
                <a:lnTo>
                  <a:pt x="499236" y="17525"/>
                </a:lnTo>
                <a:lnTo>
                  <a:pt x="499236" y="30480"/>
                </a:lnTo>
                <a:lnTo>
                  <a:pt x="524382" y="30480"/>
                </a:lnTo>
                <a:lnTo>
                  <a:pt x="524382" y="50292"/>
                </a:lnTo>
                <a:lnTo>
                  <a:pt x="499236" y="50292"/>
                </a:lnTo>
                <a:lnTo>
                  <a:pt x="499236" y="63246"/>
                </a:lnTo>
                <a:lnTo>
                  <a:pt x="524382" y="63246"/>
                </a:lnTo>
                <a:lnTo>
                  <a:pt x="524382" y="95504"/>
                </a:lnTo>
                <a:lnTo>
                  <a:pt x="539115" y="95504"/>
                </a:lnTo>
                <a:lnTo>
                  <a:pt x="539115" y="5080"/>
                </a:lnTo>
                <a:close/>
              </a:path>
              <a:path w="541020" h="140970">
                <a:moveTo>
                  <a:pt x="492506" y="8636"/>
                </a:moveTo>
                <a:lnTo>
                  <a:pt x="426846" y="8636"/>
                </a:lnTo>
                <a:lnTo>
                  <a:pt x="426846" y="66675"/>
                </a:lnTo>
                <a:lnTo>
                  <a:pt x="428244" y="71500"/>
                </a:lnTo>
                <a:lnTo>
                  <a:pt x="431037" y="74422"/>
                </a:lnTo>
                <a:lnTo>
                  <a:pt x="433958" y="77343"/>
                </a:lnTo>
                <a:lnTo>
                  <a:pt x="438657" y="78740"/>
                </a:lnTo>
                <a:lnTo>
                  <a:pt x="492506" y="78740"/>
                </a:lnTo>
                <a:lnTo>
                  <a:pt x="492506" y="65786"/>
                </a:lnTo>
                <a:lnTo>
                  <a:pt x="445896" y="65786"/>
                </a:lnTo>
                <a:lnTo>
                  <a:pt x="444119" y="65405"/>
                </a:lnTo>
                <a:lnTo>
                  <a:pt x="442086" y="63626"/>
                </a:lnTo>
                <a:lnTo>
                  <a:pt x="441579" y="61722"/>
                </a:lnTo>
                <a:lnTo>
                  <a:pt x="441579" y="21590"/>
                </a:lnTo>
                <a:lnTo>
                  <a:pt x="492506" y="21590"/>
                </a:lnTo>
                <a:lnTo>
                  <a:pt x="492506" y="8636"/>
                </a:lnTo>
                <a:close/>
              </a:path>
              <a:path w="541020" h="140970">
                <a:moveTo>
                  <a:pt x="492506" y="21590"/>
                </a:moveTo>
                <a:lnTo>
                  <a:pt x="478028" y="21590"/>
                </a:lnTo>
                <a:lnTo>
                  <a:pt x="478028" y="65786"/>
                </a:lnTo>
                <a:lnTo>
                  <a:pt x="492506" y="65786"/>
                </a:lnTo>
                <a:lnTo>
                  <a:pt x="492506" y="21590"/>
                </a:lnTo>
                <a:close/>
              </a:path>
              <a:path w="541020" h="140970">
                <a:moveTo>
                  <a:pt x="14605" y="11175"/>
                </a:moveTo>
                <a:lnTo>
                  <a:pt x="0" y="11175"/>
                </a:lnTo>
                <a:lnTo>
                  <a:pt x="87" y="87757"/>
                </a:lnTo>
                <a:lnTo>
                  <a:pt x="18161" y="104267"/>
                </a:lnTo>
                <a:lnTo>
                  <a:pt x="54863" y="104267"/>
                </a:lnTo>
                <a:lnTo>
                  <a:pt x="54863" y="91312"/>
                </a:lnTo>
                <a:lnTo>
                  <a:pt x="20827" y="91312"/>
                </a:lnTo>
                <a:lnTo>
                  <a:pt x="19431" y="91186"/>
                </a:lnTo>
                <a:lnTo>
                  <a:pt x="18287" y="90932"/>
                </a:lnTo>
                <a:lnTo>
                  <a:pt x="17271" y="90678"/>
                </a:lnTo>
                <a:lnTo>
                  <a:pt x="16382" y="90170"/>
                </a:lnTo>
                <a:lnTo>
                  <a:pt x="15875" y="89408"/>
                </a:lnTo>
                <a:lnTo>
                  <a:pt x="15367" y="88773"/>
                </a:lnTo>
                <a:lnTo>
                  <a:pt x="14986" y="87757"/>
                </a:lnTo>
                <a:lnTo>
                  <a:pt x="14858" y="86360"/>
                </a:lnTo>
                <a:lnTo>
                  <a:pt x="14605" y="85090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175"/>
                </a:lnTo>
                <a:close/>
              </a:path>
              <a:path w="541020" h="140970">
                <a:moveTo>
                  <a:pt x="54863" y="58800"/>
                </a:moveTo>
                <a:lnTo>
                  <a:pt x="40005" y="58800"/>
                </a:lnTo>
                <a:lnTo>
                  <a:pt x="40005" y="91312"/>
                </a:lnTo>
                <a:lnTo>
                  <a:pt x="54863" y="91312"/>
                </a:lnTo>
                <a:lnTo>
                  <a:pt x="54863" y="58800"/>
                </a:lnTo>
                <a:close/>
              </a:path>
              <a:path w="541020" h="140970">
                <a:moveTo>
                  <a:pt x="54863" y="11175"/>
                </a:moveTo>
                <a:lnTo>
                  <a:pt x="40005" y="11175"/>
                </a:lnTo>
                <a:lnTo>
                  <a:pt x="40005" y="45847"/>
                </a:lnTo>
                <a:lnTo>
                  <a:pt x="54863" y="45847"/>
                </a:lnTo>
                <a:lnTo>
                  <a:pt x="54863" y="11175"/>
                </a:lnTo>
                <a:close/>
              </a:path>
              <a:path w="541020" h="140970">
                <a:moveTo>
                  <a:pt x="325119" y="39370"/>
                </a:moveTo>
                <a:lnTo>
                  <a:pt x="315468" y="39370"/>
                </a:lnTo>
                <a:lnTo>
                  <a:pt x="310895" y="40132"/>
                </a:lnTo>
                <a:lnTo>
                  <a:pt x="285877" y="66675"/>
                </a:lnTo>
                <a:lnTo>
                  <a:pt x="285877" y="75946"/>
                </a:lnTo>
                <a:lnTo>
                  <a:pt x="306705" y="101346"/>
                </a:lnTo>
                <a:lnTo>
                  <a:pt x="310895" y="102997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48567" y="90678"/>
                </a:lnTo>
                <a:lnTo>
                  <a:pt x="314197" y="90678"/>
                </a:lnTo>
                <a:lnTo>
                  <a:pt x="309371" y="88900"/>
                </a:lnTo>
                <a:lnTo>
                  <a:pt x="302259" y="81787"/>
                </a:lnTo>
                <a:lnTo>
                  <a:pt x="300481" y="77088"/>
                </a:lnTo>
                <a:lnTo>
                  <a:pt x="300481" y="68580"/>
                </a:lnTo>
                <a:lnTo>
                  <a:pt x="300990" y="66040"/>
                </a:lnTo>
                <a:lnTo>
                  <a:pt x="302768" y="61468"/>
                </a:lnTo>
                <a:lnTo>
                  <a:pt x="304037" y="59436"/>
                </a:lnTo>
                <a:lnTo>
                  <a:pt x="305816" y="57785"/>
                </a:lnTo>
                <a:lnTo>
                  <a:pt x="307594" y="56007"/>
                </a:lnTo>
                <a:lnTo>
                  <a:pt x="309626" y="54737"/>
                </a:lnTo>
                <a:lnTo>
                  <a:pt x="314452" y="52705"/>
                </a:lnTo>
                <a:lnTo>
                  <a:pt x="317245" y="52324"/>
                </a:lnTo>
                <a:lnTo>
                  <a:pt x="348688" y="52324"/>
                </a:lnTo>
                <a:lnTo>
                  <a:pt x="347853" y="51181"/>
                </a:lnTo>
                <a:lnTo>
                  <a:pt x="329565" y="40132"/>
                </a:lnTo>
                <a:lnTo>
                  <a:pt x="325119" y="39370"/>
                </a:lnTo>
                <a:close/>
              </a:path>
              <a:path w="541020" h="140970">
                <a:moveTo>
                  <a:pt x="348688" y="52324"/>
                </a:moveTo>
                <a:lnTo>
                  <a:pt x="323087" y="52324"/>
                </a:lnTo>
                <a:lnTo>
                  <a:pt x="325755" y="52705"/>
                </a:lnTo>
                <a:lnTo>
                  <a:pt x="328168" y="53721"/>
                </a:lnTo>
                <a:lnTo>
                  <a:pt x="330707" y="54737"/>
                </a:lnTo>
                <a:lnTo>
                  <a:pt x="332740" y="56007"/>
                </a:lnTo>
                <a:lnTo>
                  <a:pt x="334518" y="57785"/>
                </a:lnTo>
                <a:lnTo>
                  <a:pt x="336295" y="59436"/>
                </a:lnTo>
                <a:lnTo>
                  <a:pt x="337693" y="61468"/>
                </a:lnTo>
                <a:lnTo>
                  <a:pt x="338708" y="63754"/>
                </a:lnTo>
                <a:lnTo>
                  <a:pt x="339597" y="66040"/>
                </a:lnTo>
                <a:lnTo>
                  <a:pt x="340106" y="68580"/>
                </a:lnTo>
                <a:lnTo>
                  <a:pt x="340106" y="77088"/>
                </a:lnTo>
                <a:lnTo>
                  <a:pt x="338201" y="81787"/>
                </a:lnTo>
                <a:lnTo>
                  <a:pt x="330834" y="88900"/>
                </a:lnTo>
                <a:lnTo>
                  <a:pt x="326135" y="90678"/>
                </a:lnTo>
                <a:lnTo>
                  <a:pt x="348567" y="90678"/>
                </a:lnTo>
                <a:lnTo>
                  <a:pt x="350266" y="88265"/>
                </a:lnTo>
                <a:lnTo>
                  <a:pt x="352044" y="84328"/>
                </a:lnTo>
                <a:lnTo>
                  <a:pt x="353821" y="80263"/>
                </a:lnTo>
                <a:lnTo>
                  <a:pt x="354710" y="75946"/>
                </a:lnTo>
                <a:lnTo>
                  <a:pt x="354710" y="66675"/>
                </a:lnTo>
                <a:lnTo>
                  <a:pt x="353821" y="62357"/>
                </a:lnTo>
                <a:lnTo>
                  <a:pt x="350266" y="54483"/>
                </a:lnTo>
                <a:lnTo>
                  <a:pt x="348688" y="52324"/>
                </a:lnTo>
                <a:close/>
              </a:path>
              <a:path w="541020" h="140970">
                <a:moveTo>
                  <a:pt x="209169" y="10160"/>
                </a:moveTo>
                <a:lnTo>
                  <a:pt x="143382" y="10160"/>
                </a:lnTo>
                <a:lnTo>
                  <a:pt x="143382" y="23113"/>
                </a:lnTo>
                <a:lnTo>
                  <a:pt x="194563" y="23113"/>
                </a:lnTo>
                <a:lnTo>
                  <a:pt x="194563" y="50037"/>
                </a:lnTo>
                <a:lnTo>
                  <a:pt x="143382" y="50037"/>
                </a:lnTo>
                <a:lnTo>
                  <a:pt x="143433" y="89408"/>
                </a:lnTo>
                <a:lnTo>
                  <a:pt x="152907" y="103378"/>
                </a:lnTo>
                <a:lnTo>
                  <a:pt x="155320" y="104012"/>
                </a:lnTo>
                <a:lnTo>
                  <a:pt x="158242" y="104267"/>
                </a:lnTo>
                <a:lnTo>
                  <a:pt x="215773" y="104267"/>
                </a:lnTo>
                <a:lnTo>
                  <a:pt x="215773" y="91312"/>
                </a:lnTo>
                <a:lnTo>
                  <a:pt x="163830" y="91312"/>
                </a:lnTo>
                <a:lnTo>
                  <a:pt x="162559" y="91186"/>
                </a:lnTo>
                <a:lnTo>
                  <a:pt x="161544" y="90932"/>
                </a:lnTo>
                <a:lnTo>
                  <a:pt x="160655" y="90805"/>
                </a:lnTo>
                <a:lnTo>
                  <a:pt x="159893" y="90424"/>
                </a:lnTo>
                <a:lnTo>
                  <a:pt x="158876" y="89408"/>
                </a:lnTo>
                <a:lnTo>
                  <a:pt x="158495" y="88646"/>
                </a:lnTo>
                <a:lnTo>
                  <a:pt x="158242" y="86741"/>
                </a:lnTo>
                <a:lnTo>
                  <a:pt x="158114" y="85471"/>
                </a:lnTo>
                <a:lnTo>
                  <a:pt x="158114" y="62992"/>
                </a:lnTo>
                <a:lnTo>
                  <a:pt x="209169" y="62992"/>
                </a:lnTo>
                <a:lnTo>
                  <a:pt x="209169" y="10160"/>
                </a:lnTo>
                <a:close/>
              </a:path>
              <a:path w="541020" h="140970">
                <a:moveTo>
                  <a:pt x="392048" y="5080"/>
                </a:moveTo>
                <a:lnTo>
                  <a:pt x="377317" y="5080"/>
                </a:lnTo>
                <a:lnTo>
                  <a:pt x="377317" y="117601"/>
                </a:lnTo>
                <a:lnTo>
                  <a:pt x="392048" y="117601"/>
                </a:lnTo>
                <a:lnTo>
                  <a:pt x="392048" y="62737"/>
                </a:lnTo>
                <a:lnTo>
                  <a:pt x="410971" y="62737"/>
                </a:lnTo>
                <a:lnTo>
                  <a:pt x="410971" y="49657"/>
                </a:lnTo>
                <a:lnTo>
                  <a:pt x="392048" y="49657"/>
                </a:lnTo>
                <a:lnTo>
                  <a:pt x="392048" y="5080"/>
                </a:lnTo>
                <a:close/>
              </a:path>
              <a:path w="541020" h="140970">
                <a:moveTo>
                  <a:pt x="255651" y="5080"/>
                </a:moveTo>
                <a:lnTo>
                  <a:pt x="240919" y="5080"/>
                </a:lnTo>
                <a:lnTo>
                  <a:pt x="240919" y="31369"/>
                </a:lnTo>
                <a:lnTo>
                  <a:pt x="216534" y="31369"/>
                </a:lnTo>
                <a:lnTo>
                  <a:pt x="216534" y="44196"/>
                </a:lnTo>
                <a:lnTo>
                  <a:pt x="240919" y="44196"/>
                </a:lnTo>
                <a:lnTo>
                  <a:pt x="240919" y="63500"/>
                </a:lnTo>
                <a:lnTo>
                  <a:pt x="216534" y="63500"/>
                </a:lnTo>
                <a:lnTo>
                  <a:pt x="216534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1" y="117601"/>
                </a:lnTo>
                <a:lnTo>
                  <a:pt x="255651" y="5080"/>
                </a:lnTo>
                <a:close/>
              </a:path>
              <a:path w="541020" h="140970">
                <a:moveTo>
                  <a:pt x="85725" y="5080"/>
                </a:moveTo>
                <a:lnTo>
                  <a:pt x="71246" y="5080"/>
                </a:lnTo>
                <a:lnTo>
                  <a:pt x="71246" y="117983"/>
                </a:lnTo>
                <a:lnTo>
                  <a:pt x="85725" y="117983"/>
                </a:lnTo>
                <a:lnTo>
                  <a:pt x="85725" y="59944"/>
                </a:lnTo>
                <a:lnTo>
                  <a:pt x="117475" y="59944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5080"/>
                </a:lnTo>
                <a:close/>
              </a:path>
              <a:path w="541020" h="140970">
                <a:moveTo>
                  <a:pt x="117475" y="59944"/>
                </a:moveTo>
                <a:lnTo>
                  <a:pt x="102869" y="59944"/>
                </a:lnTo>
                <a:lnTo>
                  <a:pt x="102869" y="117983"/>
                </a:lnTo>
                <a:lnTo>
                  <a:pt x="117475" y="117983"/>
                </a:lnTo>
                <a:lnTo>
                  <a:pt x="117475" y="59944"/>
                </a:lnTo>
                <a:close/>
              </a:path>
              <a:path w="541020" h="140970">
                <a:moveTo>
                  <a:pt x="117475" y="5080"/>
                </a:moveTo>
                <a:lnTo>
                  <a:pt x="102869" y="5080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5080"/>
                </a:lnTo>
                <a:close/>
              </a:path>
              <a:path w="541020" h="140970">
                <a:moveTo>
                  <a:pt x="361187" y="18287"/>
                </a:moveTo>
                <a:lnTo>
                  <a:pt x="279654" y="18287"/>
                </a:lnTo>
                <a:lnTo>
                  <a:pt x="279654" y="31242"/>
                </a:lnTo>
                <a:lnTo>
                  <a:pt x="361187" y="31242"/>
                </a:lnTo>
                <a:lnTo>
                  <a:pt x="361187" y="18287"/>
                </a:lnTo>
                <a:close/>
              </a:path>
              <a:path w="541020" h="140970">
                <a:moveTo>
                  <a:pt x="327406" y="0"/>
                </a:moveTo>
                <a:lnTo>
                  <a:pt x="312928" y="0"/>
                </a:lnTo>
                <a:lnTo>
                  <a:pt x="312928" y="18287"/>
                </a:lnTo>
                <a:lnTo>
                  <a:pt x="327406" y="18287"/>
                </a:lnTo>
                <a:lnTo>
                  <a:pt x="327406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633978" y="5647944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79">
                <a:moveTo>
                  <a:pt x="166750" y="86740"/>
                </a:moveTo>
                <a:lnTo>
                  <a:pt x="152146" y="86740"/>
                </a:lnTo>
                <a:lnTo>
                  <a:pt x="152254" y="126491"/>
                </a:lnTo>
                <a:lnTo>
                  <a:pt x="163830" y="141731"/>
                </a:lnTo>
                <a:lnTo>
                  <a:pt x="166750" y="142366"/>
                </a:lnTo>
                <a:lnTo>
                  <a:pt x="170434" y="142747"/>
                </a:lnTo>
                <a:lnTo>
                  <a:pt x="243712" y="142747"/>
                </a:lnTo>
                <a:lnTo>
                  <a:pt x="243712" y="129793"/>
                </a:lnTo>
                <a:lnTo>
                  <a:pt x="172974" y="129793"/>
                </a:lnTo>
                <a:lnTo>
                  <a:pt x="171576" y="129666"/>
                </a:lnTo>
                <a:lnTo>
                  <a:pt x="170561" y="129412"/>
                </a:lnTo>
                <a:lnTo>
                  <a:pt x="169418" y="129158"/>
                </a:lnTo>
                <a:lnTo>
                  <a:pt x="168656" y="128650"/>
                </a:lnTo>
                <a:lnTo>
                  <a:pt x="168021" y="128015"/>
                </a:lnTo>
                <a:lnTo>
                  <a:pt x="167512" y="127380"/>
                </a:lnTo>
                <a:lnTo>
                  <a:pt x="167132" y="126491"/>
                </a:lnTo>
                <a:lnTo>
                  <a:pt x="166750" y="12280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79">
                <a:moveTo>
                  <a:pt x="243712" y="114934"/>
                </a:moveTo>
                <a:lnTo>
                  <a:pt x="228981" y="114934"/>
                </a:lnTo>
                <a:lnTo>
                  <a:pt x="228981" y="129793"/>
                </a:lnTo>
                <a:lnTo>
                  <a:pt x="243712" y="129793"/>
                </a:lnTo>
                <a:lnTo>
                  <a:pt x="243712" y="114934"/>
                </a:lnTo>
                <a:close/>
              </a:path>
              <a:path w="546100" h="144779">
                <a:moveTo>
                  <a:pt x="243712" y="86740"/>
                </a:moveTo>
                <a:lnTo>
                  <a:pt x="228981" y="86740"/>
                </a:lnTo>
                <a:lnTo>
                  <a:pt x="228981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79">
                <a:moveTo>
                  <a:pt x="82931" y="102615"/>
                </a:moveTo>
                <a:lnTo>
                  <a:pt x="41910" y="102615"/>
                </a:lnTo>
                <a:lnTo>
                  <a:pt x="39750" y="104647"/>
                </a:lnTo>
                <a:lnTo>
                  <a:pt x="34744" y="122935"/>
                </a:lnTo>
                <a:lnTo>
                  <a:pt x="35306" y="125856"/>
                </a:lnTo>
                <a:lnTo>
                  <a:pt x="57912" y="144779"/>
                </a:lnTo>
                <a:lnTo>
                  <a:pt x="66294" y="144779"/>
                </a:lnTo>
                <a:lnTo>
                  <a:pt x="86414" y="132968"/>
                </a:lnTo>
                <a:lnTo>
                  <a:pt x="57912" y="132968"/>
                </a:lnTo>
                <a:lnTo>
                  <a:pt x="54483" y="131571"/>
                </a:lnTo>
                <a:lnTo>
                  <a:pt x="49149" y="126237"/>
                </a:lnTo>
                <a:lnTo>
                  <a:pt x="47751" y="122935"/>
                </a:lnTo>
                <a:lnTo>
                  <a:pt x="47751" y="115315"/>
                </a:lnTo>
                <a:lnTo>
                  <a:pt x="49022" y="111886"/>
                </a:lnTo>
                <a:lnTo>
                  <a:pt x="54356" y="106298"/>
                </a:lnTo>
                <a:lnTo>
                  <a:pt x="57785" y="104901"/>
                </a:lnTo>
                <a:lnTo>
                  <a:pt x="85344" y="104901"/>
                </a:lnTo>
                <a:lnTo>
                  <a:pt x="82931" y="102615"/>
                </a:lnTo>
                <a:close/>
              </a:path>
              <a:path w="546100" h="144779">
                <a:moveTo>
                  <a:pt x="85344" y="104901"/>
                </a:moveTo>
                <a:lnTo>
                  <a:pt x="66801" y="104901"/>
                </a:lnTo>
                <a:lnTo>
                  <a:pt x="70358" y="106298"/>
                </a:lnTo>
                <a:lnTo>
                  <a:pt x="73025" y="109092"/>
                </a:lnTo>
                <a:lnTo>
                  <a:pt x="75564" y="111886"/>
                </a:lnTo>
                <a:lnTo>
                  <a:pt x="76835" y="115315"/>
                </a:lnTo>
                <a:lnTo>
                  <a:pt x="76835" y="122935"/>
                </a:lnTo>
                <a:lnTo>
                  <a:pt x="75564" y="126237"/>
                </a:lnTo>
                <a:lnTo>
                  <a:pt x="70485" y="131571"/>
                </a:lnTo>
                <a:lnTo>
                  <a:pt x="66801" y="132968"/>
                </a:lnTo>
                <a:lnTo>
                  <a:pt x="86414" y="132968"/>
                </a:lnTo>
                <a:lnTo>
                  <a:pt x="90270" y="116077"/>
                </a:lnTo>
                <a:lnTo>
                  <a:pt x="89662" y="113156"/>
                </a:lnTo>
                <a:lnTo>
                  <a:pt x="88281" y="110108"/>
                </a:lnTo>
                <a:lnTo>
                  <a:pt x="87122" y="107441"/>
                </a:lnTo>
                <a:lnTo>
                  <a:pt x="85344" y="104901"/>
                </a:lnTo>
                <a:close/>
              </a:path>
              <a:path w="546100" h="144779">
                <a:moveTo>
                  <a:pt x="102362" y="90169"/>
                </a:moveTo>
                <a:lnTo>
                  <a:pt x="21971" y="90169"/>
                </a:lnTo>
                <a:lnTo>
                  <a:pt x="21971" y="102615"/>
                </a:lnTo>
                <a:lnTo>
                  <a:pt x="102362" y="102615"/>
                </a:lnTo>
                <a:lnTo>
                  <a:pt x="102362" y="90169"/>
                </a:lnTo>
                <a:close/>
              </a:path>
              <a:path w="546100" h="144779">
                <a:moveTo>
                  <a:pt x="69850" y="78104"/>
                </a:moveTo>
                <a:lnTo>
                  <a:pt x="55118" y="78104"/>
                </a:lnTo>
                <a:lnTo>
                  <a:pt x="55118" y="90169"/>
                </a:lnTo>
                <a:lnTo>
                  <a:pt x="69850" y="90169"/>
                </a:lnTo>
                <a:lnTo>
                  <a:pt x="69850" y="78104"/>
                </a:lnTo>
                <a:close/>
              </a:path>
              <a:path w="546100" h="144779">
                <a:moveTo>
                  <a:pt x="124841" y="65150"/>
                </a:moveTo>
                <a:lnTo>
                  <a:pt x="0" y="65150"/>
                </a:lnTo>
                <a:lnTo>
                  <a:pt x="0" y="78104"/>
                </a:lnTo>
                <a:lnTo>
                  <a:pt x="124841" y="78104"/>
                </a:lnTo>
                <a:lnTo>
                  <a:pt x="124841" y="65150"/>
                </a:lnTo>
                <a:close/>
              </a:path>
              <a:path w="546100" h="144779">
                <a:moveTo>
                  <a:pt x="69850" y="50926"/>
                </a:moveTo>
                <a:lnTo>
                  <a:pt x="55118" y="50926"/>
                </a:lnTo>
                <a:lnTo>
                  <a:pt x="55118" y="65150"/>
                </a:lnTo>
                <a:lnTo>
                  <a:pt x="69850" y="65150"/>
                </a:lnTo>
                <a:lnTo>
                  <a:pt x="69850" y="50926"/>
                </a:lnTo>
                <a:close/>
              </a:path>
              <a:path w="546100" h="144779">
                <a:moveTo>
                  <a:pt x="86106" y="3301"/>
                </a:moveTo>
                <a:lnTo>
                  <a:pt x="22479" y="3301"/>
                </a:lnTo>
                <a:lnTo>
                  <a:pt x="22479" y="16382"/>
                </a:lnTo>
                <a:lnTo>
                  <a:pt x="77724" y="16382"/>
                </a:lnTo>
                <a:lnTo>
                  <a:pt x="78867" y="16763"/>
                </a:lnTo>
                <a:lnTo>
                  <a:pt x="78898" y="18668"/>
                </a:lnTo>
                <a:lnTo>
                  <a:pt x="78232" y="19557"/>
                </a:lnTo>
                <a:lnTo>
                  <a:pt x="76581" y="20573"/>
                </a:lnTo>
                <a:lnTo>
                  <a:pt x="74422" y="22225"/>
                </a:lnTo>
                <a:lnTo>
                  <a:pt x="71247" y="24002"/>
                </a:lnTo>
                <a:lnTo>
                  <a:pt x="67056" y="25907"/>
                </a:lnTo>
                <a:lnTo>
                  <a:pt x="62992" y="27939"/>
                </a:lnTo>
                <a:lnTo>
                  <a:pt x="20447" y="41020"/>
                </a:lnTo>
                <a:lnTo>
                  <a:pt x="13335" y="42544"/>
                </a:lnTo>
                <a:lnTo>
                  <a:pt x="17399" y="55371"/>
                </a:lnTo>
                <a:lnTo>
                  <a:pt x="24384" y="53847"/>
                </a:lnTo>
                <a:lnTo>
                  <a:pt x="28194" y="52831"/>
                </a:lnTo>
                <a:lnTo>
                  <a:pt x="32131" y="51942"/>
                </a:lnTo>
                <a:lnTo>
                  <a:pt x="36068" y="50800"/>
                </a:lnTo>
                <a:lnTo>
                  <a:pt x="40005" y="49783"/>
                </a:lnTo>
                <a:lnTo>
                  <a:pt x="43942" y="48640"/>
                </a:lnTo>
                <a:lnTo>
                  <a:pt x="47879" y="47370"/>
                </a:lnTo>
                <a:lnTo>
                  <a:pt x="55752" y="44576"/>
                </a:lnTo>
                <a:lnTo>
                  <a:pt x="59436" y="43179"/>
                </a:lnTo>
                <a:lnTo>
                  <a:pt x="62864" y="41782"/>
                </a:lnTo>
                <a:lnTo>
                  <a:pt x="108458" y="41782"/>
                </a:lnTo>
                <a:lnTo>
                  <a:pt x="103124" y="40512"/>
                </a:lnTo>
                <a:lnTo>
                  <a:pt x="100330" y="39750"/>
                </a:lnTo>
                <a:lnTo>
                  <a:pt x="97409" y="38988"/>
                </a:lnTo>
                <a:lnTo>
                  <a:pt x="94361" y="38226"/>
                </a:lnTo>
                <a:lnTo>
                  <a:pt x="91312" y="37337"/>
                </a:lnTo>
                <a:lnTo>
                  <a:pt x="84962" y="35559"/>
                </a:lnTo>
                <a:lnTo>
                  <a:pt x="81914" y="34670"/>
                </a:lnTo>
                <a:lnTo>
                  <a:pt x="78994" y="33781"/>
                </a:lnTo>
                <a:lnTo>
                  <a:pt x="82550" y="31750"/>
                </a:lnTo>
                <a:lnTo>
                  <a:pt x="85725" y="29590"/>
                </a:lnTo>
                <a:lnTo>
                  <a:pt x="96393" y="12700"/>
                </a:lnTo>
                <a:lnTo>
                  <a:pt x="96138" y="10794"/>
                </a:lnTo>
                <a:lnTo>
                  <a:pt x="94361" y="7492"/>
                </a:lnTo>
                <a:lnTo>
                  <a:pt x="92963" y="6095"/>
                </a:lnTo>
                <a:lnTo>
                  <a:pt x="88900" y="3809"/>
                </a:lnTo>
                <a:lnTo>
                  <a:pt x="86106" y="3301"/>
                </a:lnTo>
                <a:close/>
              </a:path>
              <a:path w="546100" h="144779">
                <a:moveTo>
                  <a:pt x="108458" y="41782"/>
                </a:moveTo>
                <a:lnTo>
                  <a:pt x="62864" y="41782"/>
                </a:lnTo>
                <a:lnTo>
                  <a:pt x="65912" y="43052"/>
                </a:lnTo>
                <a:lnTo>
                  <a:pt x="69469" y="44322"/>
                </a:lnTo>
                <a:lnTo>
                  <a:pt x="73660" y="45592"/>
                </a:lnTo>
                <a:lnTo>
                  <a:pt x="77850" y="46989"/>
                </a:lnTo>
                <a:lnTo>
                  <a:pt x="90550" y="50800"/>
                </a:lnTo>
                <a:lnTo>
                  <a:pt x="94742" y="51942"/>
                </a:lnTo>
                <a:lnTo>
                  <a:pt x="98679" y="52958"/>
                </a:lnTo>
                <a:lnTo>
                  <a:pt x="102616" y="54101"/>
                </a:lnTo>
                <a:lnTo>
                  <a:pt x="105918" y="54863"/>
                </a:lnTo>
                <a:lnTo>
                  <a:pt x="108585" y="55371"/>
                </a:lnTo>
                <a:lnTo>
                  <a:pt x="112649" y="42671"/>
                </a:lnTo>
                <a:lnTo>
                  <a:pt x="110744" y="42290"/>
                </a:lnTo>
                <a:lnTo>
                  <a:pt x="108458" y="41782"/>
                </a:lnTo>
                <a:close/>
              </a:path>
              <a:path w="546100" h="144779">
                <a:moveTo>
                  <a:pt x="260476" y="64261"/>
                </a:moveTo>
                <a:lnTo>
                  <a:pt x="135636" y="64261"/>
                </a:lnTo>
                <a:lnTo>
                  <a:pt x="135636" y="77215"/>
                </a:lnTo>
                <a:lnTo>
                  <a:pt x="260476" y="77215"/>
                </a:lnTo>
                <a:lnTo>
                  <a:pt x="260476" y="64261"/>
                </a:lnTo>
                <a:close/>
              </a:path>
              <a:path w="546100" h="144779">
                <a:moveTo>
                  <a:pt x="487172" y="7619"/>
                </a:moveTo>
                <a:lnTo>
                  <a:pt x="420243" y="7619"/>
                </a:lnTo>
                <a:lnTo>
                  <a:pt x="420243" y="86359"/>
                </a:lnTo>
                <a:lnTo>
                  <a:pt x="421639" y="91312"/>
                </a:lnTo>
                <a:lnTo>
                  <a:pt x="424688" y="94106"/>
                </a:lnTo>
                <a:lnTo>
                  <a:pt x="427609" y="97027"/>
                </a:lnTo>
                <a:lnTo>
                  <a:pt x="432308" y="98551"/>
                </a:lnTo>
                <a:lnTo>
                  <a:pt x="492760" y="98551"/>
                </a:lnTo>
                <a:lnTo>
                  <a:pt x="492760" y="85597"/>
                </a:lnTo>
                <a:lnTo>
                  <a:pt x="439420" y="85597"/>
                </a:lnTo>
                <a:lnTo>
                  <a:pt x="437642" y="85089"/>
                </a:lnTo>
                <a:lnTo>
                  <a:pt x="436625" y="84200"/>
                </a:lnTo>
                <a:lnTo>
                  <a:pt x="435483" y="83311"/>
                </a:lnTo>
                <a:lnTo>
                  <a:pt x="434975" y="81279"/>
                </a:lnTo>
                <a:lnTo>
                  <a:pt x="434975" y="20573"/>
                </a:lnTo>
                <a:lnTo>
                  <a:pt x="487172" y="20573"/>
                </a:lnTo>
                <a:lnTo>
                  <a:pt x="487172" y="7619"/>
                </a:lnTo>
                <a:close/>
              </a:path>
              <a:path w="546100" h="144779">
                <a:moveTo>
                  <a:pt x="293243" y="7619"/>
                </a:moveTo>
                <a:lnTo>
                  <a:pt x="278511" y="7619"/>
                </a:lnTo>
                <a:lnTo>
                  <a:pt x="278511" y="86740"/>
                </a:lnTo>
                <a:lnTo>
                  <a:pt x="280035" y="91693"/>
                </a:lnTo>
                <a:lnTo>
                  <a:pt x="283083" y="94360"/>
                </a:lnTo>
                <a:lnTo>
                  <a:pt x="286131" y="97154"/>
                </a:lnTo>
                <a:lnTo>
                  <a:pt x="290957" y="98551"/>
                </a:lnTo>
                <a:lnTo>
                  <a:pt x="352551" y="98551"/>
                </a:lnTo>
                <a:lnTo>
                  <a:pt x="352551" y="85597"/>
                </a:lnTo>
                <a:lnTo>
                  <a:pt x="297561" y="85597"/>
                </a:lnTo>
                <a:lnTo>
                  <a:pt x="295656" y="85089"/>
                </a:lnTo>
                <a:lnTo>
                  <a:pt x="294767" y="84200"/>
                </a:lnTo>
                <a:lnTo>
                  <a:pt x="293750" y="83311"/>
                </a:lnTo>
                <a:lnTo>
                  <a:pt x="293243" y="81279"/>
                </a:lnTo>
                <a:lnTo>
                  <a:pt x="293243" y="7619"/>
                </a:lnTo>
                <a:close/>
              </a:path>
              <a:path w="546100" h="144779">
                <a:moveTo>
                  <a:pt x="527176" y="2539"/>
                </a:moveTo>
                <a:lnTo>
                  <a:pt x="512445" y="2539"/>
                </a:lnTo>
                <a:lnTo>
                  <a:pt x="512445" y="115061"/>
                </a:lnTo>
                <a:lnTo>
                  <a:pt x="527176" y="115061"/>
                </a:lnTo>
                <a:lnTo>
                  <a:pt x="527176" y="60197"/>
                </a:lnTo>
                <a:lnTo>
                  <a:pt x="546100" y="60197"/>
                </a:lnTo>
                <a:lnTo>
                  <a:pt x="546100" y="47116"/>
                </a:lnTo>
                <a:lnTo>
                  <a:pt x="527176" y="47116"/>
                </a:lnTo>
                <a:lnTo>
                  <a:pt x="527176" y="2539"/>
                </a:lnTo>
                <a:close/>
              </a:path>
              <a:path w="546100" h="144779">
                <a:moveTo>
                  <a:pt x="390017" y="2539"/>
                </a:moveTo>
                <a:lnTo>
                  <a:pt x="375285" y="2539"/>
                </a:lnTo>
                <a:lnTo>
                  <a:pt x="375285" y="115061"/>
                </a:lnTo>
                <a:lnTo>
                  <a:pt x="390017" y="115061"/>
                </a:lnTo>
                <a:lnTo>
                  <a:pt x="390017" y="2539"/>
                </a:lnTo>
                <a:close/>
              </a:path>
              <a:path w="546100" h="144779">
                <a:moveTo>
                  <a:pt x="193039" y="0"/>
                </a:moveTo>
                <a:lnTo>
                  <a:pt x="165862" y="32638"/>
                </a:lnTo>
                <a:lnTo>
                  <a:pt x="144525" y="41909"/>
                </a:lnTo>
                <a:lnTo>
                  <a:pt x="145732" y="44068"/>
                </a:lnTo>
                <a:lnTo>
                  <a:pt x="146685" y="45973"/>
                </a:lnTo>
                <a:lnTo>
                  <a:pt x="147772" y="48005"/>
                </a:lnTo>
                <a:lnTo>
                  <a:pt x="149860" y="51688"/>
                </a:lnTo>
                <a:lnTo>
                  <a:pt x="150875" y="53720"/>
                </a:lnTo>
                <a:lnTo>
                  <a:pt x="176657" y="41909"/>
                </a:lnTo>
                <a:lnTo>
                  <a:pt x="180594" y="39496"/>
                </a:lnTo>
                <a:lnTo>
                  <a:pt x="184404" y="36829"/>
                </a:lnTo>
                <a:lnTo>
                  <a:pt x="191262" y="31241"/>
                </a:lnTo>
                <a:lnTo>
                  <a:pt x="194310" y="28193"/>
                </a:lnTo>
                <a:lnTo>
                  <a:pt x="196976" y="24891"/>
                </a:lnTo>
                <a:lnTo>
                  <a:pt x="217773" y="24891"/>
                </a:lnTo>
                <a:lnTo>
                  <a:pt x="216788" y="24256"/>
                </a:lnTo>
                <a:lnTo>
                  <a:pt x="213233" y="21462"/>
                </a:lnTo>
                <a:lnTo>
                  <a:pt x="209550" y="18668"/>
                </a:lnTo>
                <a:lnTo>
                  <a:pt x="206501" y="15620"/>
                </a:lnTo>
                <a:lnTo>
                  <a:pt x="204088" y="12445"/>
                </a:lnTo>
                <a:lnTo>
                  <a:pt x="204977" y="10794"/>
                </a:lnTo>
                <a:lnTo>
                  <a:pt x="205612" y="9143"/>
                </a:lnTo>
                <a:lnTo>
                  <a:pt x="205994" y="7619"/>
                </a:lnTo>
                <a:lnTo>
                  <a:pt x="206501" y="6095"/>
                </a:lnTo>
                <a:lnTo>
                  <a:pt x="206883" y="4571"/>
                </a:lnTo>
                <a:lnTo>
                  <a:pt x="207263" y="2920"/>
                </a:lnTo>
                <a:lnTo>
                  <a:pt x="200151" y="1523"/>
                </a:lnTo>
                <a:lnTo>
                  <a:pt x="195325" y="507"/>
                </a:lnTo>
                <a:lnTo>
                  <a:pt x="193039" y="0"/>
                </a:lnTo>
                <a:close/>
              </a:path>
              <a:path w="546100" h="144779">
                <a:moveTo>
                  <a:pt x="217773" y="24891"/>
                </a:moveTo>
                <a:lnTo>
                  <a:pt x="196976" y="24891"/>
                </a:lnTo>
                <a:lnTo>
                  <a:pt x="199644" y="27939"/>
                </a:lnTo>
                <a:lnTo>
                  <a:pt x="233172" y="48005"/>
                </a:lnTo>
                <a:lnTo>
                  <a:pt x="246507" y="52069"/>
                </a:lnTo>
                <a:lnTo>
                  <a:pt x="247500" y="49783"/>
                </a:lnTo>
                <a:lnTo>
                  <a:pt x="248285" y="47878"/>
                </a:lnTo>
                <a:lnTo>
                  <a:pt x="250062" y="43814"/>
                </a:lnTo>
                <a:lnTo>
                  <a:pt x="250951" y="41655"/>
                </a:lnTo>
                <a:lnTo>
                  <a:pt x="251841" y="39623"/>
                </a:lnTo>
                <a:lnTo>
                  <a:pt x="247396" y="38480"/>
                </a:lnTo>
                <a:lnTo>
                  <a:pt x="242950" y="36956"/>
                </a:lnTo>
                <a:lnTo>
                  <a:pt x="238379" y="35178"/>
                </a:lnTo>
                <a:lnTo>
                  <a:pt x="233680" y="33400"/>
                </a:lnTo>
                <a:lnTo>
                  <a:pt x="229235" y="31368"/>
                </a:lnTo>
                <a:lnTo>
                  <a:pt x="225044" y="29082"/>
                </a:lnTo>
                <a:lnTo>
                  <a:pt x="220725" y="26796"/>
                </a:lnTo>
                <a:lnTo>
                  <a:pt x="217773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76312" y="5902325"/>
            <a:ext cx="5476938" cy="1274699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76312" y="72532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76312" y="7343775"/>
            <a:ext cx="5476938" cy="127476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297050" y="6107048"/>
            <a:ext cx="1200150" cy="841375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938776" y="7531100"/>
            <a:ext cx="1363599" cy="922337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9445" y="1579244"/>
            <a:ext cx="126690" cy="1235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7458" y="1570227"/>
            <a:ext cx="636905" cy="167005"/>
          </a:xfrm>
          <a:custGeom>
            <a:avLst/>
            <a:gdLst/>
            <a:ahLst/>
            <a:cxnLst/>
            <a:rect l="l" t="t" r="r" b="b"/>
            <a:pathLst>
              <a:path w="636905" h="167005">
                <a:moveTo>
                  <a:pt x="423748" y="92328"/>
                </a:moveTo>
                <a:lnTo>
                  <a:pt x="412572" y="92328"/>
                </a:lnTo>
                <a:lnTo>
                  <a:pt x="407365" y="93218"/>
                </a:lnTo>
                <a:lnTo>
                  <a:pt x="397738" y="96774"/>
                </a:lnTo>
                <a:lnTo>
                  <a:pt x="393547" y="99314"/>
                </a:lnTo>
                <a:lnTo>
                  <a:pt x="389991" y="102616"/>
                </a:lnTo>
                <a:lnTo>
                  <a:pt x="386422" y="105791"/>
                </a:lnTo>
                <a:lnTo>
                  <a:pt x="383628" y="109727"/>
                </a:lnTo>
                <a:lnTo>
                  <a:pt x="379590" y="118872"/>
                </a:lnTo>
                <a:lnTo>
                  <a:pt x="378574" y="123951"/>
                </a:lnTo>
                <a:lnTo>
                  <a:pt x="378574" y="135000"/>
                </a:lnTo>
                <a:lnTo>
                  <a:pt x="407365" y="165735"/>
                </a:lnTo>
                <a:lnTo>
                  <a:pt x="412572" y="166624"/>
                </a:lnTo>
                <a:lnTo>
                  <a:pt x="423621" y="166624"/>
                </a:lnTo>
                <a:lnTo>
                  <a:pt x="450716" y="152019"/>
                </a:lnTo>
                <a:lnTo>
                  <a:pt x="411734" y="152019"/>
                </a:lnTo>
                <a:lnTo>
                  <a:pt x="406336" y="150114"/>
                </a:lnTo>
                <a:lnTo>
                  <a:pt x="397535" y="142494"/>
                </a:lnTo>
                <a:lnTo>
                  <a:pt x="395338" y="136905"/>
                </a:lnTo>
                <a:lnTo>
                  <a:pt x="395338" y="122681"/>
                </a:lnTo>
                <a:lnTo>
                  <a:pt x="397471" y="117221"/>
                </a:lnTo>
                <a:lnTo>
                  <a:pt x="406031" y="109093"/>
                </a:lnTo>
                <a:lnTo>
                  <a:pt x="411505" y="107061"/>
                </a:lnTo>
                <a:lnTo>
                  <a:pt x="450649" y="107061"/>
                </a:lnTo>
                <a:lnTo>
                  <a:pt x="449897" y="106045"/>
                </a:lnTo>
                <a:lnTo>
                  <a:pt x="442760" y="99441"/>
                </a:lnTo>
                <a:lnTo>
                  <a:pt x="438569" y="96900"/>
                </a:lnTo>
                <a:lnTo>
                  <a:pt x="433755" y="95123"/>
                </a:lnTo>
                <a:lnTo>
                  <a:pt x="428942" y="93218"/>
                </a:lnTo>
                <a:lnTo>
                  <a:pt x="423748" y="92328"/>
                </a:lnTo>
                <a:close/>
              </a:path>
              <a:path w="636905" h="167005">
                <a:moveTo>
                  <a:pt x="450649" y="107061"/>
                </a:moveTo>
                <a:lnTo>
                  <a:pt x="421373" y="107061"/>
                </a:lnTo>
                <a:lnTo>
                  <a:pt x="424370" y="107696"/>
                </a:lnTo>
                <a:lnTo>
                  <a:pt x="429958" y="109727"/>
                </a:lnTo>
                <a:lnTo>
                  <a:pt x="432358" y="111251"/>
                </a:lnTo>
                <a:lnTo>
                  <a:pt x="434390" y="113283"/>
                </a:lnTo>
                <a:lnTo>
                  <a:pt x="436410" y="115189"/>
                </a:lnTo>
                <a:lnTo>
                  <a:pt x="438010" y="117601"/>
                </a:lnTo>
                <a:lnTo>
                  <a:pt x="440385" y="123190"/>
                </a:lnTo>
                <a:lnTo>
                  <a:pt x="440982" y="126238"/>
                </a:lnTo>
                <a:lnTo>
                  <a:pt x="440982" y="133223"/>
                </a:lnTo>
                <a:lnTo>
                  <a:pt x="421373" y="152019"/>
                </a:lnTo>
                <a:lnTo>
                  <a:pt x="450716" y="152019"/>
                </a:lnTo>
                <a:lnTo>
                  <a:pt x="452716" y="149225"/>
                </a:lnTo>
                <a:lnTo>
                  <a:pt x="456882" y="140080"/>
                </a:lnTo>
                <a:lnTo>
                  <a:pt x="457923" y="135000"/>
                </a:lnTo>
                <a:lnTo>
                  <a:pt x="457923" y="123951"/>
                </a:lnTo>
                <a:lnTo>
                  <a:pt x="456882" y="118999"/>
                </a:lnTo>
                <a:lnTo>
                  <a:pt x="452716" y="109854"/>
                </a:lnTo>
                <a:lnTo>
                  <a:pt x="450649" y="107061"/>
                </a:lnTo>
                <a:close/>
              </a:path>
              <a:path w="636905" h="167005">
                <a:moveTo>
                  <a:pt x="220941" y="103250"/>
                </a:moveTo>
                <a:lnTo>
                  <a:pt x="203644" y="103250"/>
                </a:lnTo>
                <a:lnTo>
                  <a:pt x="203644" y="134239"/>
                </a:lnTo>
                <a:lnTo>
                  <a:pt x="229971" y="159003"/>
                </a:lnTo>
                <a:lnTo>
                  <a:pt x="304203" y="159003"/>
                </a:lnTo>
                <a:lnTo>
                  <a:pt x="304203" y="143891"/>
                </a:lnTo>
                <a:lnTo>
                  <a:pt x="234187" y="143891"/>
                </a:lnTo>
                <a:lnTo>
                  <a:pt x="231216" y="143637"/>
                </a:lnTo>
                <a:lnTo>
                  <a:pt x="220941" y="129667"/>
                </a:lnTo>
                <a:lnTo>
                  <a:pt x="220941" y="103250"/>
                </a:lnTo>
                <a:close/>
              </a:path>
              <a:path w="636905" h="167005">
                <a:moveTo>
                  <a:pt x="302425" y="0"/>
                </a:moveTo>
                <a:lnTo>
                  <a:pt x="285127" y="0"/>
                </a:lnTo>
                <a:lnTo>
                  <a:pt x="285127" y="14604"/>
                </a:lnTo>
                <a:lnTo>
                  <a:pt x="255701" y="14604"/>
                </a:lnTo>
                <a:lnTo>
                  <a:pt x="255701" y="29718"/>
                </a:lnTo>
                <a:lnTo>
                  <a:pt x="285127" y="29718"/>
                </a:lnTo>
                <a:lnTo>
                  <a:pt x="285127" y="52958"/>
                </a:lnTo>
                <a:lnTo>
                  <a:pt x="255701" y="52958"/>
                </a:lnTo>
                <a:lnTo>
                  <a:pt x="255701" y="68072"/>
                </a:lnTo>
                <a:lnTo>
                  <a:pt x="285127" y="68072"/>
                </a:lnTo>
                <a:lnTo>
                  <a:pt x="285127" y="105918"/>
                </a:lnTo>
                <a:lnTo>
                  <a:pt x="302425" y="105918"/>
                </a:lnTo>
                <a:lnTo>
                  <a:pt x="302425" y="0"/>
                </a:lnTo>
                <a:close/>
              </a:path>
              <a:path w="636905" h="167005">
                <a:moveTo>
                  <a:pt x="247865" y="4191"/>
                </a:moveTo>
                <a:lnTo>
                  <a:pt x="171005" y="4191"/>
                </a:lnTo>
                <a:lnTo>
                  <a:pt x="171005" y="72136"/>
                </a:lnTo>
                <a:lnTo>
                  <a:pt x="172669" y="77724"/>
                </a:lnTo>
                <a:lnTo>
                  <a:pt x="179336" y="84581"/>
                </a:lnTo>
                <a:lnTo>
                  <a:pt x="184861" y="86232"/>
                </a:lnTo>
                <a:lnTo>
                  <a:pt x="247865" y="86232"/>
                </a:lnTo>
                <a:lnTo>
                  <a:pt x="247865" y="71120"/>
                </a:lnTo>
                <a:lnTo>
                  <a:pt x="193294" y="71120"/>
                </a:lnTo>
                <a:lnTo>
                  <a:pt x="191274" y="70612"/>
                </a:lnTo>
                <a:lnTo>
                  <a:pt x="188899" y="68579"/>
                </a:lnTo>
                <a:lnTo>
                  <a:pt x="188302" y="66294"/>
                </a:lnTo>
                <a:lnTo>
                  <a:pt x="188302" y="19430"/>
                </a:lnTo>
                <a:lnTo>
                  <a:pt x="247865" y="19430"/>
                </a:lnTo>
                <a:lnTo>
                  <a:pt x="247865" y="4191"/>
                </a:lnTo>
                <a:close/>
              </a:path>
              <a:path w="636905" h="167005">
                <a:moveTo>
                  <a:pt x="247865" y="19430"/>
                </a:moveTo>
                <a:lnTo>
                  <a:pt x="230924" y="19430"/>
                </a:lnTo>
                <a:lnTo>
                  <a:pt x="230924" y="71120"/>
                </a:lnTo>
                <a:lnTo>
                  <a:pt x="247865" y="71120"/>
                </a:lnTo>
                <a:lnTo>
                  <a:pt x="247865" y="19430"/>
                </a:lnTo>
                <a:close/>
              </a:path>
              <a:path w="636905" h="167005">
                <a:moveTo>
                  <a:pt x="51168" y="103250"/>
                </a:moveTo>
                <a:lnTo>
                  <a:pt x="33870" y="103250"/>
                </a:lnTo>
                <a:lnTo>
                  <a:pt x="33961" y="135508"/>
                </a:lnTo>
                <a:lnTo>
                  <a:pt x="60210" y="159512"/>
                </a:lnTo>
                <a:lnTo>
                  <a:pt x="133375" y="159512"/>
                </a:lnTo>
                <a:lnTo>
                  <a:pt x="133375" y="144145"/>
                </a:lnTo>
                <a:lnTo>
                  <a:pt x="64427" y="144145"/>
                </a:lnTo>
                <a:lnTo>
                  <a:pt x="61455" y="144018"/>
                </a:lnTo>
                <a:lnTo>
                  <a:pt x="51168" y="130175"/>
                </a:lnTo>
                <a:lnTo>
                  <a:pt x="51168" y="103250"/>
                </a:lnTo>
                <a:close/>
              </a:path>
              <a:path w="636905" h="167005">
                <a:moveTo>
                  <a:pt x="131584" y="0"/>
                </a:moveTo>
                <a:lnTo>
                  <a:pt x="114300" y="0"/>
                </a:lnTo>
                <a:lnTo>
                  <a:pt x="114300" y="105918"/>
                </a:lnTo>
                <a:lnTo>
                  <a:pt x="131584" y="105918"/>
                </a:lnTo>
                <a:lnTo>
                  <a:pt x="131584" y="55372"/>
                </a:lnTo>
                <a:lnTo>
                  <a:pt x="153695" y="55372"/>
                </a:lnTo>
                <a:lnTo>
                  <a:pt x="153695" y="40131"/>
                </a:lnTo>
                <a:lnTo>
                  <a:pt x="131584" y="40131"/>
                </a:lnTo>
                <a:lnTo>
                  <a:pt x="131584" y="0"/>
                </a:lnTo>
                <a:close/>
              </a:path>
              <a:path w="636905" h="167005">
                <a:moveTo>
                  <a:pt x="47904" y="3555"/>
                </a:moveTo>
                <a:lnTo>
                  <a:pt x="36131" y="3555"/>
                </a:lnTo>
                <a:lnTo>
                  <a:pt x="30606" y="4572"/>
                </a:lnTo>
                <a:lnTo>
                  <a:pt x="1066" y="32512"/>
                </a:lnTo>
                <a:lnTo>
                  <a:pt x="0" y="37592"/>
                </a:lnTo>
                <a:lnTo>
                  <a:pt x="0" y="48641"/>
                </a:lnTo>
                <a:lnTo>
                  <a:pt x="25501" y="79248"/>
                </a:lnTo>
                <a:lnTo>
                  <a:pt x="36131" y="82169"/>
                </a:lnTo>
                <a:lnTo>
                  <a:pt x="47904" y="82169"/>
                </a:lnTo>
                <a:lnTo>
                  <a:pt x="76415" y="66421"/>
                </a:lnTo>
                <a:lnTo>
                  <a:pt x="34594" y="66421"/>
                </a:lnTo>
                <a:lnTo>
                  <a:pt x="28562" y="64262"/>
                </a:lnTo>
                <a:lnTo>
                  <a:pt x="23977" y="59817"/>
                </a:lnTo>
                <a:lnTo>
                  <a:pt x="19405" y="55499"/>
                </a:lnTo>
                <a:lnTo>
                  <a:pt x="17119" y="49911"/>
                </a:lnTo>
                <a:lnTo>
                  <a:pt x="17119" y="39750"/>
                </a:lnTo>
                <a:lnTo>
                  <a:pt x="17716" y="36702"/>
                </a:lnTo>
                <a:lnTo>
                  <a:pt x="31826" y="20954"/>
                </a:lnTo>
                <a:lnTo>
                  <a:pt x="34861" y="19685"/>
                </a:lnTo>
                <a:lnTo>
                  <a:pt x="38277" y="19050"/>
                </a:lnTo>
                <a:lnTo>
                  <a:pt x="75939" y="19050"/>
                </a:lnTo>
                <a:lnTo>
                  <a:pt x="75666" y="18669"/>
                </a:lnTo>
                <a:lnTo>
                  <a:pt x="68059" y="11556"/>
                </a:lnTo>
                <a:lnTo>
                  <a:pt x="63601" y="8763"/>
                </a:lnTo>
                <a:lnTo>
                  <a:pt x="58483" y="6603"/>
                </a:lnTo>
                <a:lnTo>
                  <a:pt x="53378" y="4572"/>
                </a:lnTo>
                <a:lnTo>
                  <a:pt x="47904" y="3555"/>
                </a:lnTo>
                <a:close/>
              </a:path>
              <a:path w="636905" h="167005">
                <a:moveTo>
                  <a:pt x="75939" y="19050"/>
                </a:moveTo>
                <a:lnTo>
                  <a:pt x="45529" y="19050"/>
                </a:lnTo>
                <a:lnTo>
                  <a:pt x="48768" y="19685"/>
                </a:lnTo>
                <a:lnTo>
                  <a:pt x="51803" y="20954"/>
                </a:lnTo>
                <a:lnTo>
                  <a:pt x="67043" y="39750"/>
                </a:lnTo>
                <a:lnTo>
                  <a:pt x="67043" y="46608"/>
                </a:lnTo>
                <a:lnTo>
                  <a:pt x="51803" y="64643"/>
                </a:lnTo>
                <a:lnTo>
                  <a:pt x="48768" y="65913"/>
                </a:lnTo>
                <a:lnTo>
                  <a:pt x="45529" y="66421"/>
                </a:lnTo>
                <a:lnTo>
                  <a:pt x="76415" y="66421"/>
                </a:lnTo>
                <a:lnTo>
                  <a:pt x="78663" y="63373"/>
                </a:lnTo>
                <a:lnTo>
                  <a:pt x="80860" y="58674"/>
                </a:lnTo>
                <a:lnTo>
                  <a:pt x="83057" y="53848"/>
                </a:lnTo>
                <a:lnTo>
                  <a:pt x="84162" y="48641"/>
                </a:lnTo>
                <a:lnTo>
                  <a:pt x="84162" y="37592"/>
                </a:lnTo>
                <a:lnTo>
                  <a:pt x="83057" y="32512"/>
                </a:lnTo>
                <a:lnTo>
                  <a:pt x="78663" y="22860"/>
                </a:lnTo>
                <a:lnTo>
                  <a:pt x="75939" y="19050"/>
                </a:lnTo>
                <a:close/>
              </a:path>
              <a:path w="636905" h="167005">
                <a:moveTo>
                  <a:pt x="539089" y="11302"/>
                </a:moveTo>
                <a:lnTo>
                  <a:pt x="527151" y="11302"/>
                </a:lnTo>
                <a:lnTo>
                  <a:pt x="521563" y="12446"/>
                </a:lnTo>
                <a:lnTo>
                  <a:pt x="494004" y="36702"/>
                </a:lnTo>
                <a:lnTo>
                  <a:pt x="491845" y="41782"/>
                </a:lnTo>
                <a:lnTo>
                  <a:pt x="490702" y="47244"/>
                </a:lnTo>
                <a:lnTo>
                  <a:pt x="490729" y="58927"/>
                </a:lnTo>
                <a:lnTo>
                  <a:pt x="491845" y="64135"/>
                </a:lnTo>
                <a:lnTo>
                  <a:pt x="494055" y="69342"/>
                </a:lnTo>
                <a:lnTo>
                  <a:pt x="496036" y="74295"/>
                </a:lnTo>
                <a:lnTo>
                  <a:pt x="527151" y="94233"/>
                </a:lnTo>
                <a:lnTo>
                  <a:pt x="539089" y="94233"/>
                </a:lnTo>
                <a:lnTo>
                  <a:pt x="563346" y="82296"/>
                </a:lnTo>
                <a:lnTo>
                  <a:pt x="566876" y="78994"/>
                </a:lnTo>
                <a:lnTo>
                  <a:pt x="529310" y="78994"/>
                </a:lnTo>
                <a:lnTo>
                  <a:pt x="525754" y="78231"/>
                </a:lnTo>
                <a:lnTo>
                  <a:pt x="522706" y="76962"/>
                </a:lnTo>
                <a:lnTo>
                  <a:pt x="519531" y="75692"/>
                </a:lnTo>
                <a:lnTo>
                  <a:pt x="516864" y="73914"/>
                </a:lnTo>
                <a:lnTo>
                  <a:pt x="512419" y="69215"/>
                </a:lnTo>
                <a:lnTo>
                  <a:pt x="510641" y="66548"/>
                </a:lnTo>
                <a:lnTo>
                  <a:pt x="509397" y="63119"/>
                </a:lnTo>
                <a:lnTo>
                  <a:pt x="508228" y="60198"/>
                </a:lnTo>
                <a:lnTo>
                  <a:pt x="507720" y="56769"/>
                </a:lnTo>
                <a:lnTo>
                  <a:pt x="507720" y="49529"/>
                </a:lnTo>
                <a:lnTo>
                  <a:pt x="508228" y="46100"/>
                </a:lnTo>
                <a:lnTo>
                  <a:pt x="509498" y="43052"/>
                </a:lnTo>
                <a:lnTo>
                  <a:pt x="510641" y="39877"/>
                </a:lnTo>
                <a:lnTo>
                  <a:pt x="529310" y="26924"/>
                </a:lnTo>
                <a:lnTo>
                  <a:pt x="566876" y="26924"/>
                </a:lnTo>
                <a:lnTo>
                  <a:pt x="563346" y="23622"/>
                </a:lnTo>
                <a:lnTo>
                  <a:pt x="559536" y="19812"/>
                </a:lnTo>
                <a:lnTo>
                  <a:pt x="554964" y="16891"/>
                </a:lnTo>
                <a:lnTo>
                  <a:pt x="549884" y="14604"/>
                </a:lnTo>
                <a:lnTo>
                  <a:pt x="544677" y="12446"/>
                </a:lnTo>
                <a:lnTo>
                  <a:pt x="539089" y="11302"/>
                </a:lnTo>
                <a:close/>
              </a:path>
              <a:path w="636905" h="167005">
                <a:moveTo>
                  <a:pt x="566876" y="26924"/>
                </a:moveTo>
                <a:lnTo>
                  <a:pt x="536803" y="26924"/>
                </a:lnTo>
                <a:lnTo>
                  <a:pt x="540359" y="27558"/>
                </a:lnTo>
                <a:lnTo>
                  <a:pt x="546709" y="30352"/>
                </a:lnTo>
                <a:lnTo>
                  <a:pt x="549503" y="32257"/>
                </a:lnTo>
                <a:lnTo>
                  <a:pt x="551662" y="34671"/>
                </a:lnTo>
                <a:lnTo>
                  <a:pt x="553948" y="37083"/>
                </a:lnTo>
                <a:lnTo>
                  <a:pt x="555726" y="39877"/>
                </a:lnTo>
                <a:lnTo>
                  <a:pt x="557123" y="43052"/>
                </a:lnTo>
                <a:lnTo>
                  <a:pt x="558393" y="46100"/>
                </a:lnTo>
                <a:lnTo>
                  <a:pt x="559028" y="49529"/>
                </a:lnTo>
                <a:lnTo>
                  <a:pt x="559005" y="56769"/>
                </a:lnTo>
                <a:lnTo>
                  <a:pt x="551662" y="71374"/>
                </a:lnTo>
                <a:lnTo>
                  <a:pt x="549503" y="73660"/>
                </a:lnTo>
                <a:lnTo>
                  <a:pt x="546709" y="75565"/>
                </a:lnTo>
                <a:lnTo>
                  <a:pt x="543534" y="76835"/>
                </a:lnTo>
                <a:lnTo>
                  <a:pt x="540359" y="78231"/>
                </a:lnTo>
                <a:lnTo>
                  <a:pt x="536803" y="78994"/>
                </a:lnTo>
                <a:lnTo>
                  <a:pt x="566876" y="78994"/>
                </a:lnTo>
                <a:lnTo>
                  <a:pt x="575792" y="58927"/>
                </a:lnTo>
                <a:lnTo>
                  <a:pt x="575766" y="47244"/>
                </a:lnTo>
                <a:lnTo>
                  <a:pt x="574649" y="41910"/>
                </a:lnTo>
                <a:lnTo>
                  <a:pt x="570331" y="31750"/>
                </a:lnTo>
                <a:lnTo>
                  <a:pt x="567283" y="27304"/>
                </a:lnTo>
                <a:lnTo>
                  <a:pt x="566876" y="26924"/>
                </a:lnTo>
                <a:close/>
              </a:path>
              <a:path w="636905" h="167005">
                <a:moveTo>
                  <a:pt x="390461" y="4191"/>
                </a:moveTo>
                <a:lnTo>
                  <a:pt x="338454" y="4191"/>
                </a:lnTo>
                <a:lnTo>
                  <a:pt x="338454" y="19430"/>
                </a:lnTo>
                <a:lnTo>
                  <a:pt x="385254" y="19430"/>
                </a:lnTo>
                <a:lnTo>
                  <a:pt x="386156" y="19557"/>
                </a:lnTo>
                <a:lnTo>
                  <a:pt x="386867" y="19812"/>
                </a:lnTo>
                <a:lnTo>
                  <a:pt x="387934" y="20574"/>
                </a:lnTo>
                <a:lnTo>
                  <a:pt x="388200" y="21208"/>
                </a:lnTo>
                <a:lnTo>
                  <a:pt x="388200" y="22860"/>
                </a:lnTo>
                <a:lnTo>
                  <a:pt x="363118" y="56133"/>
                </a:lnTo>
                <a:lnTo>
                  <a:pt x="351828" y="65531"/>
                </a:lnTo>
                <a:lnTo>
                  <a:pt x="345884" y="70357"/>
                </a:lnTo>
                <a:lnTo>
                  <a:pt x="339648" y="74675"/>
                </a:lnTo>
                <a:lnTo>
                  <a:pt x="333108" y="78740"/>
                </a:lnTo>
                <a:lnTo>
                  <a:pt x="342557" y="91567"/>
                </a:lnTo>
                <a:lnTo>
                  <a:pt x="374827" y="66675"/>
                </a:lnTo>
                <a:lnTo>
                  <a:pt x="380174" y="60960"/>
                </a:lnTo>
                <a:lnTo>
                  <a:pt x="404243" y="60960"/>
                </a:lnTo>
                <a:lnTo>
                  <a:pt x="400837" y="58293"/>
                </a:lnTo>
                <a:lnTo>
                  <a:pt x="395452" y="53594"/>
                </a:lnTo>
                <a:lnTo>
                  <a:pt x="390702" y="48768"/>
                </a:lnTo>
                <a:lnTo>
                  <a:pt x="393903" y="44830"/>
                </a:lnTo>
                <a:lnTo>
                  <a:pt x="396646" y="40894"/>
                </a:lnTo>
                <a:lnTo>
                  <a:pt x="404867" y="21208"/>
                </a:lnTo>
                <a:lnTo>
                  <a:pt x="404812" y="15240"/>
                </a:lnTo>
                <a:lnTo>
                  <a:pt x="393992" y="4825"/>
                </a:lnTo>
                <a:lnTo>
                  <a:pt x="390461" y="4191"/>
                </a:lnTo>
                <a:close/>
              </a:path>
              <a:path w="636905" h="167005">
                <a:moveTo>
                  <a:pt x="404243" y="60960"/>
                </a:moveTo>
                <a:lnTo>
                  <a:pt x="380174" y="60960"/>
                </a:lnTo>
                <a:lnTo>
                  <a:pt x="382790" y="63626"/>
                </a:lnTo>
                <a:lnTo>
                  <a:pt x="413880" y="88900"/>
                </a:lnTo>
                <a:lnTo>
                  <a:pt x="423862" y="75692"/>
                </a:lnTo>
                <a:lnTo>
                  <a:pt x="418515" y="71881"/>
                </a:lnTo>
                <a:lnTo>
                  <a:pt x="412838" y="67691"/>
                </a:lnTo>
                <a:lnTo>
                  <a:pt x="404243" y="60960"/>
                </a:lnTo>
                <a:close/>
              </a:path>
              <a:path w="636905" h="167005">
                <a:moveTo>
                  <a:pt x="601319" y="0"/>
                </a:moveTo>
                <a:lnTo>
                  <a:pt x="584301" y="0"/>
                </a:lnTo>
                <a:lnTo>
                  <a:pt x="584301" y="132079"/>
                </a:lnTo>
                <a:lnTo>
                  <a:pt x="601319" y="132079"/>
                </a:lnTo>
                <a:lnTo>
                  <a:pt x="601319" y="60578"/>
                </a:lnTo>
                <a:lnTo>
                  <a:pt x="636625" y="60578"/>
                </a:lnTo>
                <a:lnTo>
                  <a:pt x="636625" y="45212"/>
                </a:lnTo>
                <a:lnTo>
                  <a:pt x="601319" y="45212"/>
                </a:lnTo>
                <a:lnTo>
                  <a:pt x="601319" y="0"/>
                </a:lnTo>
                <a:close/>
              </a:path>
              <a:path w="636905" h="167005">
                <a:moveTo>
                  <a:pt x="636625" y="60578"/>
                </a:moveTo>
                <a:lnTo>
                  <a:pt x="619480" y="60578"/>
                </a:lnTo>
                <a:lnTo>
                  <a:pt x="619480" y="132079"/>
                </a:lnTo>
                <a:lnTo>
                  <a:pt x="636625" y="132079"/>
                </a:lnTo>
                <a:lnTo>
                  <a:pt x="636625" y="60578"/>
                </a:lnTo>
                <a:close/>
              </a:path>
              <a:path w="636905" h="167005">
                <a:moveTo>
                  <a:pt x="636625" y="0"/>
                </a:moveTo>
                <a:lnTo>
                  <a:pt x="619480" y="0"/>
                </a:lnTo>
                <a:lnTo>
                  <a:pt x="619480" y="45212"/>
                </a:lnTo>
                <a:lnTo>
                  <a:pt x="636625" y="45212"/>
                </a:lnTo>
                <a:lnTo>
                  <a:pt x="636625" y="0"/>
                </a:lnTo>
                <a:close/>
              </a:path>
              <a:path w="636905" h="167005">
                <a:moveTo>
                  <a:pt x="460946" y="0"/>
                </a:moveTo>
                <a:lnTo>
                  <a:pt x="443661" y="0"/>
                </a:lnTo>
                <a:lnTo>
                  <a:pt x="443661" y="91567"/>
                </a:lnTo>
                <a:lnTo>
                  <a:pt x="460946" y="91567"/>
                </a:lnTo>
                <a:lnTo>
                  <a:pt x="460946" y="52958"/>
                </a:lnTo>
                <a:lnTo>
                  <a:pt x="482828" y="52958"/>
                </a:lnTo>
                <a:lnTo>
                  <a:pt x="482828" y="37719"/>
                </a:lnTo>
                <a:lnTo>
                  <a:pt x="460946" y="37719"/>
                </a:lnTo>
                <a:lnTo>
                  <a:pt x="4609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53034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0513" y="2495295"/>
            <a:ext cx="920229" cy="1149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46529" y="2495804"/>
            <a:ext cx="1798955" cy="1144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10380" y="2496692"/>
            <a:ext cx="445770" cy="111760"/>
          </a:xfrm>
          <a:custGeom>
            <a:avLst/>
            <a:gdLst/>
            <a:ahLst/>
            <a:cxnLst/>
            <a:rect l="l" t="t" r="r" b="b"/>
            <a:pathLst>
              <a:path w="445770" h="111760">
                <a:moveTo>
                  <a:pt x="25908" y="74167"/>
                </a:moveTo>
                <a:lnTo>
                  <a:pt x="16510" y="74167"/>
                </a:lnTo>
                <a:lnTo>
                  <a:pt x="16510" y="108838"/>
                </a:lnTo>
                <a:lnTo>
                  <a:pt x="95123" y="108838"/>
                </a:lnTo>
                <a:lnTo>
                  <a:pt x="95123" y="101091"/>
                </a:lnTo>
                <a:lnTo>
                  <a:pt x="25908" y="101091"/>
                </a:lnTo>
                <a:lnTo>
                  <a:pt x="25908" y="74167"/>
                </a:lnTo>
                <a:close/>
              </a:path>
              <a:path w="445770" h="111760">
                <a:moveTo>
                  <a:pt x="91948" y="0"/>
                </a:moveTo>
                <a:lnTo>
                  <a:pt x="82677" y="0"/>
                </a:lnTo>
                <a:lnTo>
                  <a:pt x="82677" y="80899"/>
                </a:lnTo>
                <a:lnTo>
                  <a:pt x="91948" y="80899"/>
                </a:lnTo>
                <a:lnTo>
                  <a:pt x="91948" y="38480"/>
                </a:lnTo>
                <a:lnTo>
                  <a:pt x="108712" y="38480"/>
                </a:lnTo>
                <a:lnTo>
                  <a:pt x="108712" y="30352"/>
                </a:lnTo>
                <a:lnTo>
                  <a:pt x="91948" y="30352"/>
                </a:lnTo>
                <a:lnTo>
                  <a:pt x="91948" y="0"/>
                </a:lnTo>
                <a:close/>
              </a:path>
              <a:path w="445770" h="111760">
                <a:moveTo>
                  <a:pt x="39370" y="3936"/>
                </a:moveTo>
                <a:lnTo>
                  <a:pt x="21463" y="3936"/>
                </a:lnTo>
                <a:lnTo>
                  <a:pt x="14224" y="6730"/>
                </a:lnTo>
                <a:lnTo>
                  <a:pt x="2921" y="17779"/>
                </a:lnTo>
                <a:lnTo>
                  <a:pt x="0" y="24383"/>
                </a:lnTo>
                <a:lnTo>
                  <a:pt x="0" y="40004"/>
                </a:lnTo>
                <a:lnTo>
                  <a:pt x="2921" y="46608"/>
                </a:lnTo>
                <a:lnTo>
                  <a:pt x="14224" y="57657"/>
                </a:lnTo>
                <a:lnTo>
                  <a:pt x="21463" y="60451"/>
                </a:lnTo>
                <a:lnTo>
                  <a:pt x="39370" y="60451"/>
                </a:lnTo>
                <a:lnTo>
                  <a:pt x="46609" y="57657"/>
                </a:lnTo>
                <a:lnTo>
                  <a:pt x="52456" y="51942"/>
                </a:lnTo>
                <a:lnTo>
                  <a:pt x="23876" y="51942"/>
                </a:lnTo>
                <a:lnTo>
                  <a:pt x="18923" y="50037"/>
                </a:lnTo>
                <a:lnTo>
                  <a:pt x="15367" y="46100"/>
                </a:lnTo>
                <a:lnTo>
                  <a:pt x="11811" y="42290"/>
                </a:lnTo>
                <a:lnTo>
                  <a:pt x="10033" y="37718"/>
                </a:lnTo>
                <a:lnTo>
                  <a:pt x="10033" y="26670"/>
                </a:lnTo>
                <a:lnTo>
                  <a:pt x="11811" y="21971"/>
                </a:lnTo>
                <a:lnTo>
                  <a:pt x="15367" y="18160"/>
                </a:lnTo>
                <a:lnTo>
                  <a:pt x="18923" y="14224"/>
                </a:lnTo>
                <a:lnTo>
                  <a:pt x="23876" y="12318"/>
                </a:lnTo>
                <a:lnTo>
                  <a:pt x="52324" y="12318"/>
                </a:lnTo>
                <a:lnTo>
                  <a:pt x="46609" y="6730"/>
                </a:lnTo>
                <a:lnTo>
                  <a:pt x="39370" y="3936"/>
                </a:lnTo>
                <a:close/>
              </a:path>
              <a:path w="445770" h="111760">
                <a:moveTo>
                  <a:pt x="52324" y="12318"/>
                </a:moveTo>
                <a:lnTo>
                  <a:pt x="37084" y="12318"/>
                </a:lnTo>
                <a:lnTo>
                  <a:pt x="42164" y="14224"/>
                </a:lnTo>
                <a:lnTo>
                  <a:pt x="45720" y="18160"/>
                </a:lnTo>
                <a:lnTo>
                  <a:pt x="49276" y="21971"/>
                </a:lnTo>
                <a:lnTo>
                  <a:pt x="51054" y="26670"/>
                </a:lnTo>
                <a:lnTo>
                  <a:pt x="51054" y="37718"/>
                </a:lnTo>
                <a:lnTo>
                  <a:pt x="49276" y="42290"/>
                </a:lnTo>
                <a:lnTo>
                  <a:pt x="45720" y="46100"/>
                </a:lnTo>
                <a:lnTo>
                  <a:pt x="42164" y="50037"/>
                </a:lnTo>
                <a:lnTo>
                  <a:pt x="37084" y="51942"/>
                </a:lnTo>
                <a:lnTo>
                  <a:pt x="52456" y="51942"/>
                </a:lnTo>
                <a:lnTo>
                  <a:pt x="58039" y="46608"/>
                </a:lnTo>
                <a:lnTo>
                  <a:pt x="60833" y="40004"/>
                </a:lnTo>
                <a:lnTo>
                  <a:pt x="60833" y="24383"/>
                </a:lnTo>
                <a:lnTo>
                  <a:pt x="58039" y="17779"/>
                </a:lnTo>
                <a:lnTo>
                  <a:pt x="52324" y="12318"/>
                </a:lnTo>
                <a:close/>
              </a:path>
              <a:path w="445770" h="111760">
                <a:moveTo>
                  <a:pt x="143637" y="74040"/>
                </a:moveTo>
                <a:lnTo>
                  <a:pt x="134239" y="74040"/>
                </a:lnTo>
                <a:lnTo>
                  <a:pt x="134239" y="108838"/>
                </a:lnTo>
                <a:lnTo>
                  <a:pt x="214630" y="108838"/>
                </a:lnTo>
                <a:lnTo>
                  <a:pt x="214630" y="101091"/>
                </a:lnTo>
                <a:lnTo>
                  <a:pt x="143637" y="101091"/>
                </a:lnTo>
                <a:lnTo>
                  <a:pt x="143637" y="74040"/>
                </a:lnTo>
                <a:close/>
              </a:path>
              <a:path w="445770" h="111760">
                <a:moveTo>
                  <a:pt x="211836" y="47243"/>
                </a:moveTo>
                <a:lnTo>
                  <a:pt x="202438" y="47243"/>
                </a:lnTo>
                <a:lnTo>
                  <a:pt x="202438" y="80899"/>
                </a:lnTo>
                <a:lnTo>
                  <a:pt x="211836" y="80899"/>
                </a:lnTo>
                <a:lnTo>
                  <a:pt x="211836" y="47243"/>
                </a:lnTo>
                <a:close/>
              </a:path>
              <a:path w="445770" h="111760">
                <a:moveTo>
                  <a:pt x="173609" y="8127"/>
                </a:moveTo>
                <a:lnTo>
                  <a:pt x="120777" y="8127"/>
                </a:lnTo>
                <a:lnTo>
                  <a:pt x="120777" y="60198"/>
                </a:lnTo>
                <a:lnTo>
                  <a:pt x="173609" y="60198"/>
                </a:lnTo>
                <a:lnTo>
                  <a:pt x="173609" y="52450"/>
                </a:lnTo>
                <a:lnTo>
                  <a:pt x="130175" y="52450"/>
                </a:lnTo>
                <a:lnTo>
                  <a:pt x="130175" y="16001"/>
                </a:lnTo>
                <a:lnTo>
                  <a:pt x="173609" y="16001"/>
                </a:lnTo>
                <a:lnTo>
                  <a:pt x="173609" y="8127"/>
                </a:lnTo>
                <a:close/>
              </a:path>
              <a:path w="445770" h="111760">
                <a:moveTo>
                  <a:pt x="173609" y="16001"/>
                </a:moveTo>
                <a:lnTo>
                  <a:pt x="164338" y="16001"/>
                </a:lnTo>
                <a:lnTo>
                  <a:pt x="164338" y="52450"/>
                </a:lnTo>
                <a:lnTo>
                  <a:pt x="173609" y="52450"/>
                </a:lnTo>
                <a:lnTo>
                  <a:pt x="173609" y="47243"/>
                </a:lnTo>
                <a:lnTo>
                  <a:pt x="211836" y="47243"/>
                </a:lnTo>
                <a:lnTo>
                  <a:pt x="211836" y="39750"/>
                </a:lnTo>
                <a:lnTo>
                  <a:pt x="173609" y="39750"/>
                </a:lnTo>
                <a:lnTo>
                  <a:pt x="173609" y="26161"/>
                </a:lnTo>
                <a:lnTo>
                  <a:pt x="211836" y="26161"/>
                </a:lnTo>
                <a:lnTo>
                  <a:pt x="211836" y="18668"/>
                </a:lnTo>
                <a:lnTo>
                  <a:pt x="173609" y="18668"/>
                </a:lnTo>
                <a:lnTo>
                  <a:pt x="173609" y="16001"/>
                </a:lnTo>
                <a:close/>
              </a:path>
              <a:path w="445770" h="111760">
                <a:moveTo>
                  <a:pt x="211836" y="26161"/>
                </a:moveTo>
                <a:lnTo>
                  <a:pt x="202438" y="26161"/>
                </a:lnTo>
                <a:lnTo>
                  <a:pt x="202438" y="39750"/>
                </a:lnTo>
                <a:lnTo>
                  <a:pt x="211836" y="39750"/>
                </a:lnTo>
                <a:lnTo>
                  <a:pt x="211836" y="26161"/>
                </a:lnTo>
                <a:close/>
              </a:path>
              <a:path w="445770" h="111760">
                <a:moveTo>
                  <a:pt x="211836" y="0"/>
                </a:moveTo>
                <a:lnTo>
                  <a:pt x="202438" y="0"/>
                </a:lnTo>
                <a:lnTo>
                  <a:pt x="202438" y="18668"/>
                </a:lnTo>
                <a:lnTo>
                  <a:pt x="211836" y="18668"/>
                </a:lnTo>
                <a:lnTo>
                  <a:pt x="211836" y="0"/>
                </a:lnTo>
                <a:close/>
              </a:path>
              <a:path w="445770" h="111760">
                <a:moveTo>
                  <a:pt x="287274" y="74675"/>
                </a:moveTo>
                <a:lnTo>
                  <a:pt x="277749" y="74675"/>
                </a:lnTo>
                <a:lnTo>
                  <a:pt x="277749" y="111378"/>
                </a:lnTo>
                <a:lnTo>
                  <a:pt x="287274" y="111378"/>
                </a:lnTo>
                <a:lnTo>
                  <a:pt x="287274" y="74675"/>
                </a:lnTo>
                <a:close/>
              </a:path>
              <a:path w="445770" h="111760">
                <a:moveTo>
                  <a:pt x="338455" y="66801"/>
                </a:moveTo>
                <a:lnTo>
                  <a:pt x="227076" y="66801"/>
                </a:lnTo>
                <a:lnTo>
                  <a:pt x="227076" y="74675"/>
                </a:lnTo>
                <a:lnTo>
                  <a:pt x="338455" y="74675"/>
                </a:lnTo>
                <a:lnTo>
                  <a:pt x="338455" y="66801"/>
                </a:lnTo>
                <a:close/>
              </a:path>
              <a:path w="445770" h="111760">
                <a:moveTo>
                  <a:pt x="251714" y="3428"/>
                </a:moveTo>
                <a:lnTo>
                  <a:pt x="242316" y="3428"/>
                </a:lnTo>
                <a:lnTo>
                  <a:pt x="242316" y="52450"/>
                </a:lnTo>
                <a:lnTo>
                  <a:pt x="323215" y="52450"/>
                </a:lnTo>
                <a:lnTo>
                  <a:pt x="323215" y="44576"/>
                </a:lnTo>
                <a:lnTo>
                  <a:pt x="251714" y="44576"/>
                </a:lnTo>
                <a:lnTo>
                  <a:pt x="251714" y="26161"/>
                </a:lnTo>
                <a:lnTo>
                  <a:pt x="323215" y="26161"/>
                </a:lnTo>
                <a:lnTo>
                  <a:pt x="323215" y="18414"/>
                </a:lnTo>
                <a:lnTo>
                  <a:pt x="251714" y="18414"/>
                </a:lnTo>
                <a:lnTo>
                  <a:pt x="251714" y="3428"/>
                </a:lnTo>
                <a:close/>
              </a:path>
              <a:path w="445770" h="111760">
                <a:moveTo>
                  <a:pt x="323215" y="26161"/>
                </a:moveTo>
                <a:lnTo>
                  <a:pt x="313817" y="26161"/>
                </a:lnTo>
                <a:lnTo>
                  <a:pt x="313817" y="44576"/>
                </a:lnTo>
                <a:lnTo>
                  <a:pt x="323215" y="44576"/>
                </a:lnTo>
                <a:lnTo>
                  <a:pt x="323215" y="26161"/>
                </a:lnTo>
                <a:close/>
              </a:path>
              <a:path w="445770" h="111760">
                <a:moveTo>
                  <a:pt x="323215" y="3428"/>
                </a:moveTo>
                <a:lnTo>
                  <a:pt x="313817" y="3428"/>
                </a:lnTo>
                <a:lnTo>
                  <a:pt x="313817" y="18414"/>
                </a:lnTo>
                <a:lnTo>
                  <a:pt x="323215" y="18414"/>
                </a:lnTo>
                <a:lnTo>
                  <a:pt x="323215" y="3428"/>
                </a:lnTo>
                <a:close/>
              </a:path>
              <a:path w="445770" h="111760">
                <a:moveTo>
                  <a:pt x="423164" y="53466"/>
                </a:moveTo>
                <a:lnTo>
                  <a:pt x="413893" y="53466"/>
                </a:lnTo>
                <a:lnTo>
                  <a:pt x="413893" y="106299"/>
                </a:lnTo>
                <a:lnTo>
                  <a:pt x="423164" y="106299"/>
                </a:lnTo>
                <a:lnTo>
                  <a:pt x="423164" y="53466"/>
                </a:lnTo>
                <a:close/>
              </a:path>
              <a:path w="445770" h="111760">
                <a:moveTo>
                  <a:pt x="380365" y="10795"/>
                </a:moveTo>
                <a:lnTo>
                  <a:pt x="366268" y="10795"/>
                </a:lnTo>
                <a:lnTo>
                  <a:pt x="360172" y="14350"/>
                </a:lnTo>
                <a:lnTo>
                  <a:pt x="348107" y="51307"/>
                </a:lnTo>
                <a:lnTo>
                  <a:pt x="348559" y="60162"/>
                </a:lnTo>
                <a:lnTo>
                  <a:pt x="366268" y="91693"/>
                </a:lnTo>
                <a:lnTo>
                  <a:pt x="380746" y="91693"/>
                </a:lnTo>
                <a:lnTo>
                  <a:pt x="386715" y="88264"/>
                </a:lnTo>
                <a:lnTo>
                  <a:pt x="390261" y="83184"/>
                </a:lnTo>
                <a:lnTo>
                  <a:pt x="368681" y="83184"/>
                </a:lnTo>
                <a:lnTo>
                  <a:pt x="364744" y="80136"/>
                </a:lnTo>
                <a:lnTo>
                  <a:pt x="361892" y="73913"/>
                </a:lnTo>
                <a:lnTo>
                  <a:pt x="359156" y="67817"/>
                </a:lnTo>
                <a:lnTo>
                  <a:pt x="357759" y="60325"/>
                </a:lnTo>
                <a:lnTo>
                  <a:pt x="357759" y="42163"/>
                </a:lnTo>
                <a:lnTo>
                  <a:pt x="359156" y="34543"/>
                </a:lnTo>
                <a:lnTo>
                  <a:pt x="361950" y="28448"/>
                </a:lnTo>
                <a:lnTo>
                  <a:pt x="364744" y="22225"/>
                </a:lnTo>
                <a:lnTo>
                  <a:pt x="368681" y="19176"/>
                </a:lnTo>
                <a:lnTo>
                  <a:pt x="390080" y="19176"/>
                </a:lnTo>
                <a:lnTo>
                  <a:pt x="386080" y="13842"/>
                </a:lnTo>
                <a:lnTo>
                  <a:pt x="380365" y="10795"/>
                </a:lnTo>
                <a:close/>
              </a:path>
              <a:path w="445770" h="111760">
                <a:moveTo>
                  <a:pt x="390080" y="19176"/>
                </a:moveTo>
                <a:lnTo>
                  <a:pt x="378587" y="19176"/>
                </a:lnTo>
                <a:lnTo>
                  <a:pt x="382397" y="22225"/>
                </a:lnTo>
                <a:lnTo>
                  <a:pt x="385191" y="28448"/>
                </a:lnTo>
                <a:lnTo>
                  <a:pt x="388112" y="34543"/>
                </a:lnTo>
                <a:lnTo>
                  <a:pt x="389509" y="42163"/>
                </a:lnTo>
                <a:lnTo>
                  <a:pt x="389485" y="60325"/>
                </a:lnTo>
                <a:lnTo>
                  <a:pt x="388112" y="67817"/>
                </a:lnTo>
                <a:lnTo>
                  <a:pt x="385133" y="74040"/>
                </a:lnTo>
                <a:lnTo>
                  <a:pt x="382397" y="80136"/>
                </a:lnTo>
                <a:lnTo>
                  <a:pt x="378587" y="83184"/>
                </a:lnTo>
                <a:lnTo>
                  <a:pt x="390261" y="83184"/>
                </a:lnTo>
                <a:lnTo>
                  <a:pt x="399034" y="53848"/>
                </a:lnTo>
                <a:lnTo>
                  <a:pt x="399034" y="53466"/>
                </a:lnTo>
                <a:lnTo>
                  <a:pt x="423164" y="53466"/>
                </a:lnTo>
                <a:lnTo>
                  <a:pt x="423164" y="44957"/>
                </a:lnTo>
                <a:lnTo>
                  <a:pt x="398780" y="44957"/>
                </a:lnTo>
                <a:lnTo>
                  <a:pt x="397831" y="37405"/>
                </a:lnTo>
                <a:lnTo>
                  <a:pt x="396144" y="30733"/>
                </a:lnTo>
                <a:lnTo>
                  <a:pt x="393743" y="24919"/>
                </a:lnTo>
                <a:lnTo>
                  <a:pt x="390652" y="19938"/>
                </a:lnTo>
                <a:lnTo>
                  <a:pt x="390080" y="19176"/>
                </a:lnTo>
                <a:close/>
              </a:path>
              <a:path w="445770" h="111760">
                <a:moveTo>
                  <a:pt x="423164" y="2539"/>
                </a:moveTo>
                <a:lnTo>
                  <a:pt x="413893" y="2539"/>
                </a:lnTo>
                <a:lnTo>
                  <a:pt x="413893" y="44957"/>
                </a:lnTo>
                <a:lnTo>
                  <a:pt x="423164" y="44957"/>
                </a:lnTo>
                <a:lnTo>
                  <a:pt x="423164" y="2539"/>
                </a:lnTo>
                <a:close/>
              </a:path>
              <a:path w="445770" h="111760">
                <a:moveTo>
                  <a:pt x="445516" y="0"/>
                </a:moveTo>
                <a:lnTo>
                  <a:pt x="436245" y="0"/>
                </a:lnTo>
                <a:lnTo>
                  <a:pt x="436245" y="111378"/>
                </a:lnTo>
                <a:lnTo>
                  <a:pt x="445516" y="111378"/>
                </a:lnTo>
                <a:lnTo>
                  <a:pt x="44551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28921" y="2495930"/>
            <a:ext cx="449580" cy="114300"/>
          </a:xfrm>
          <a:custGeom>
            <a:avLst/>
            <a:gdLst/>
            <a:ahLst/>
            <a:cxnLst/>
            <a:rect l="l" t="t" r="r" b="b"/>
            <a:pathLst>
              <a:path w="449579" h="114300">
                <a:moveTo>
                  <a:pt x="362712" y="83185"/>
                </a:moveTo>
                <a:lnTo>
                  <a:pt x="353187" y="83185"/>
                </a:lnTo>
                <a:lnTo>
                  <a:pt x="353187" y="109600"/>
                </a:lnTo>
                <a:lnTo>
                  <a:pt x="438023" y="109600"/>
                </a:lnTo>
                <a:lnTo>
                  <a:pt x="438023" y="101980"/>
                </a:lnTo>
                <a:lnTo>
                  <a:pt x="362712" y="101980"/>
                </a:lnTo>
                <a:lnTo>
                  <a:pt x="362712" y="83185"/>
                </a:lnTo>
                <a:close/>
              </a:path>
              <a:path w="449579" h="114300">
                <a:moveTo>
                  <a:pt x="166115" y="70358"/>
                </a:moveTo>
                <a:lnTo>
                  <a:pt x="129286" y="80772"/>
                </a:lnTo>
                <a:lnTo>
                  <a:pt x="125983" y="98805"/>
                </a:lnTo>
                <a:lnTo>
                  <a:pt x="129286" y="104013"/>
                </a:lnTo>
                <a:lnTo>
                  <a:pt x="166115" y="114300"/>
                </a:lnTo>
                <a:lnTo>
                  <a:pt x="175496" y="113919"/>
                </a:lnTo>
                <a:lnTo>
                  <a:pt x="183626" y="112775"/>
                </a:lnTo>
                <a:lnTo>
                  <a:pt x="190494" y="110871"/>
                </a:lnTo>
                <a:lnTo>
                  <a:pt x="196087" y="108203"/>
                </a:lnTo>
                <a:lnTo>
                  <a:pt x="198331" y="106807"/>
                </a:lnTo>
                <a:lnTo>
                  <a:pt x="157099" y="106807"/>
                </a:lnTo>
                <a:lnTo>
                  <a:pt x="149732" y="105537"/>
                </a:lnTo>
                <a:lnTo>
                  <a:pt x="144399" y="102997"/>
                </a:lnTo>
                <a:lnTo>
                  <a:pt x="138937" y="100329"/>
                </a:lnTo>
                <a:lnTo>
                  <a:pt x="136143" y="96900"/>
                </a:lnTo>
                <a:lnTo>
                  <a:pt x="136143" y="88011"/>
                </a:lnTo>
                <a:lnTo>
                  <a:pt x="138937" y="84454"/>
                </a:lnTo>
                <a:lnTo>
                  <a:pt x="144399" y="81788"/>
                </a:lnTo>
                <a:lnTo>
                  <a:pt x="149732" y="79248"/>
                </a:lnTo>
                <a:lnTo>
                  <a:pt x="157099" y="77977"/>
                </a:lnTo>
                <a:lnTo>
                  <a:pt x="198331" y="77977"/>
                </a:lnTo>
                <a:lnTo>
                  <a:pt x="196087" y="76580"/>
                </a:lnTo>
                <a:lnTo>
                  <a:pt x="190494" y="73894"/>
                </a:lnTo>
                <a:lnTo>
                  <a:pt x="183626" y="71945"/>
                </a:lnTo>
                <a:lnTo>
                  <a:pt x="175496" y="70758"/>
                </a:lnTo>
                <a:lnTo>
                  <a:pt x="166115" y="70358"/>
                </a:lnTo>
                <a:close/>
              </a:path>
              <a:path w="449579" h="114300">
                <a:moveTo>
                  <a:pt x="198331" y="77977"/>
                </a:moveTo>
                <a:lnTo>
                  <a:pt x="175260" y="77977"/>
                </a:lnTo>
                <a:lnTo>
                  <a:pt x="182499" y="79248"/>
                </a:lnTo>
                <a:lnTo>
                  <a:pt x="187960" y="81915"/>
                </a:lnTo>
                <a:lnTo>
                  <a:pt x="193293" y="84454"/>
                </a:lnTo>
                <a:lnTo>
                  <a:pt x="195961" y="88011"/>
                </a:lnTo>
                <a:lnTo>
                  <a:pt x="195961" y="96900"/>
                </a:lnTo>
                <a:lnTo>
                  <a:pt x="193293" y="100329"/>
                </a:lnTo>
                <a:lnTo>
                  <a:pt x="187960" y="102997"/>
                </a:lnTo>
                <a:lnTo>
                  <a:pt x="182499" y="105537"/>
                </a:lnTo>
                <a:lnTo>
                  <a:pt x="175260" y="106807"/>
                </a:lnTo>
                <a:lnTo>
                  <a:pt x="198331" y="106807"/>
                </a:lnTo>
                <a:lnTo>
                  <a:pt x="202818" y="104013"/>
                </a:lnTo>
                <a:lnTo>
                  <a:pt x="206120" y="98805"/>
                </a:lnTo>
                <a:lnTo>
                  <a:pt x="206120" y="85978"/>
                </a:lnTo>
                <a:lnTo>
                  <a:pt x="202818" y="80772"/>
                </a:lnTo>
                <a:lnTo>
                  <a:pt x="198331" y="77977"/>
                </a:lnTo>
                <a:close/>
              </a:path>
              <a:path w="449579" h="114300">
                <a:moveTo>
                  <a:pt x="251587" y="75692"/>
                </a:moveTo>
                <a:lnTo>
                  <a:pt x="242188" y="75692"/>
                </a:lnTo>
                <a:lnTo>
                  <a:pt x="242188" y="109600"/>
                </a:lnTo>
                <a:lnTo>
                  <a:pt x="321563" y="109600"/>
                </a:lnTo>
                <a:lnTo>
                  <a:pt x="321563" y="101853"/>
                </a:lnTo>
                <a:lnTo>
                  <a:pt x="251587" y="101853"/>
                </a:lnTo>
                <a:lnTo>
                  <a:pt x="251587" y="75692"/>
                </a:lnTo>
                <a:close/>
              </a:path>
              <a:path w="449579" h="114300">
                <a:moveTo>
                  <a:pt x="317118" y="762"/>
                </a:moveTo>
                <a:lnTo>
                  <a:pt x="307848" y="762"/>
                </a:lnTo>
                <a:lnTo>
                  <a:pt x="307848" y="81915"/>
                </a:lnTo>
                <a:lnTo>
                  <a:pt x="317118" y="81915"/>
                </a:lnTo>
                <a:lnTo>
                  <a:pt x="317118" y="41021"/>
                </a:lnTo>
                <a:lnTo>
                  <a:pt x="333882" y="41021"/>
                </a:lnTo>
                <a:lnTo>
                  <a:pt x="333882" y="32893"/>
                </a:lnTo>
                <a:lnTo>
                  <a:pt x="317118" y="32893"/>
                </a:lnTo>
                <a:lnTo>
                  <a:pt x="317118" y="762"/>
                </a:lnTo>
                <a:close/>
              </a:path>
              <a:path w="449579" h="114300">
                <a:moveTo>
                  <a:pt x="239140" y="6096"/>
                </a:moveTo>
                <a:lnTo>
                  <a:pt x="229742" y="6096"/>
                </a:lnTo>
                <a:lnTo>
                  <a:pt x="229742" y="63119"/>
                </a:lnTo>
                <a:lnTo>
                  <a:pt x="283337" y="63119"/>
                </a:lnTo>
                <a:lnTo>
                  <a:pt x="283337" y="55372"/>
                </a:lnTo>
                <a:lnTo>
                  <a:pt x="239140" y="55372"/>
                </a:lnTo>
                <a:lnTo>
                  <a:pt x="239140" y="34163"/>
                </a:lnTo>
                <a:lnTo>
                  <a:pt x="283337" y="34163"/>
                </a:lnTo>
                <a:lnTo>
                  <a:pt x="283337" y="26416"/>
                </a:lnTo>
                <a:lnTo>
                  <a:pt x="239140" y="26416"/>
                </a:lnTo>
                <a:lnTo>
                  <a:pt x="239140" y="6096"/>
                </a:lnTo>
                <a:close/>
              </a:path>
              <a:path w="449579" h="114300">
                <a:moveTo>
                  <a:pt x="283337" y="34163"/>
                </a:moveTo>
                <a:lnTo>
                  <a:pt x="274065" y="34163"/>
                </a:lnTo>
                <a:lnTo>
                  <a:pt x="274065" y="55372"/>
                </a:lnTo>
                <a:lnTo>
                  <a:pt x="283337" y="55372"/>
                </a:lnTo>
                <a:lnTo>
                  <a:pt x="283337" y="34163"/>
                </a:lnTo>
                <a:close/>
              </a:path>
              <a:path w="449579" h="114300">
                <a:moveTo>
                  <a:pt x="283337" y="6096"/>
                </a:moveTo>
                <a:lnTo>
                  <a:pt x="274065" y="6096"/>
                </a:lnTo>
                <a:lnTo>
                  <a:pt x="274065" y="26416"/>
                </a:lnTo>
                <a:lnTo>
                  <a:pt x="283337" y="26416"/>
                </a:lnTo>
                <a:lnTo>
                  <a:pt x="283337" y="6096"/>
                </a:lnTo>
                <a:close/>
              </a:path>
              <a:path w="449579" h="114300">
                <a:moveTo>
                  <a:pt x="22860" y="74802"/>
                </a:moveTo>
                <a:lnTo>
                  <a:pt x="13462" y="74802"/>
                </a:lnTo>
                <a:lnTo>
                  <a:pt x="13462" y="109600"/>
                </a:lnTo>
                <a:lnTo>
                  <a:pt x="93852" y="109600"/>
                </a:lnTo>
                <a:lnTo>
                  <a:pt x="93852" y="101853"/>
                </a:lnTo>
                <a:lnTo>
                  <a:pt x="22860" y="101853"/>
                </a:lnTo>
                <a:lnTo>
                  <a:pt x="22860" y="74802"/>
                </a:lnTo>
                <a:close/>
              </a:path>
              <a:path w="449579" h="114300">
                <a:moveTo>
                  <a:pt x="91058" y="48005"/>
                </a:moveTo>
                <a:lnTo>
                  <a:pt x="81661" y="48005"/>
                </a:lnTo>
                <a:lnTo>
                  <a:pt x="81661" y="81661"/>
                </a:lnTo>
                <a:lnTo>
                  <a:pt x="91058" y="81661"/>
                </a:lnTo>
                <a:lnTo>
                  <a:pt x="91058" y="48005"/>
                </a:lnTo>
                <a:close/>
              </a:path>
              <a:path w="449579" h="114300">
                <a:moveTo>
                  <a:pt x="52831" y="8890"/>
                </a:moveTo>
                <a:lnTo>
                  <a:pt x="0" y="8890"/>
                </a:lnTo>
                <a:lnTo>
                  <a:pt x="0" y="60960"/>
                </a:lnTo>
                <a:lnTo>
                  <a:pt x="52831" y="60960"/>
                </a:lnTo>
                <a:lnTo>
                  <a:pt x="52831" y="53213"/>
                </a:lnTo>
                <a:lnTo>
                  <a:pt x="9398" y="53213"/>
                </a:lnTo>
                <a:lnTo>
                  <a:pt x="9398" y="16764"/>
                </a:lnTo>
                <a:lnTo>
                  <a:pt x="52831" y="16764"/>
                </a:lnTo>
                <a:lnTo>
                  <a:pt x="52831" y="8890"/>
                </a:lnTo>
                <a:close/>
              </a:path>
              <a:path w="449579" h="114300">
                <a:moveTo>
                  <a:pt x="52831" y="16764"/>
                </a:moveTo>
                <a:lnTo>
                  <a:pt x="43561" y="16764"/>
                </a:lnTo>
                <a:lnTo>
                  <a:pt x="43561" y="53213"/>
                </a:lnTo>
                <a:lnTo>
                  <a:pt x="52831" y="53213"/>
                </a:lnTo>
                <a:lnTo>
                  <a:pt x="52831" y="48005"/>
                </a:lnTo>
                <a:lnTo>
                  <a:pt x="91058" y="48005"/>
                </a:lnTo>
                <a:lnTo>
                  <a:pt x="91058" y="40513"/>
                </a:lnTo>
                <a:lnTo>
                  <a:pt x="52831" y="40513"/>
                </a:lnTo>
                <a:lnTo>
                  <a:pt x="52831" y="26924"/>
                </a:lnTo>
                <a:lnTo>
                  <a:pt x="91058" y="26924"/>
                </a:lnTo>
                <a:lnTo>
                  <a:pt x="91058" y="19430"/>
                </a:lnTo>
                <a:lnTo>
                  <a:pt x="52831" y="19430"/>
                </a:lnTo>
                <a:lnTo>
                  <a:pt x="52831" y="16764"/>
                </a:lnTo>
                <a:close/>
              </a:path>
              <a:path w="449579" h="114300">
                <a:moveTo>
                  <a:pt x="91058" y="26924"/>
                </a:moveTo>
                <a:lnTo>
                  <a:pt x="81661" y="26924"/>
                </a:lnTo>
                <a:lnTo>
                  <a:pt x="81661" y="40513"/>
                </a:lnTo>
                <a:lnTo>
                  <a:pt x="91058" y="40513"/>
                </a:lnTo>
                <a:lnTo>
                  <a:pt x="91058" y="26924"/>
                </a:lnTo>
                <a:close/>
              </a:path>
              <a:path w="449579" h="114300">
                <a:moveTo>
                  <a:pt x="91058" y="762"/>
                </a:moveTo>
                <a:lnTo>
                  <a:pt x="81661" y="762"/>
                </a:lnTo>
                <a:lnTo>
                  <a:pt x="81661" y="19430"/>
                </a:lnTo>
                <a:lnTo>
                  <a:pt x="91058" y="19430"/>
                </a:lnTo>
                <a:lnTo>
                  <a:pt x="91058" y="762"/>
                </a:lnTo>
                <a:close/>
              </a:path>
              <a:path w="449579" h="114300">
                <a:moveTo>
                  <a:pt x="449325" y="67691"/>
                </a:moveTo>
                <a:lnTo>
                  <a:pt x="337947" y="67691"/>
                </a:lnTo>
                <a:lnTo>
                  <a:pt x="337947" y="75311"/>
                </a:lnTo>
                <a:lnTo>
                  <a:pt x="449325" y="75311"/>
                </a:lnTo>
                <a:lnTo>
                  <a:pt x="449325" y="67691"/>
                </a:lnTo>
                <a:close/>
              </a:path>
              <a:path w="449579" h="114300">
                <a:moveTo>
                  <a:pt x="393700" y="29718"/>
                </a:moveTo>
                <a:lnTo>
                  <a:pt x="355473" y="40386"/>
                </a:lnTo>
                <a:lnTo>
                  <a:pt x="355473" y="49275"/>
                </a:lnTo>
                <a:lnTo>
                  <a:pt x="393700" y="59563"/>
                </a:lnTo>
                <a:lnTo>
                  <a:pt x="401720" y="59303"/>
                </a:lnTo>
                <a:lnTo>
                  <a:pt x="428639" y="52324"/>
                </a:lnTo>
                <a:lnTo>
                  <a:pt x="386206" y="52324"/>
                </a:lnTo>
                <a:lnTo>
                  <a:pt x="379856" y="51689"/>
                </a:lnTo>
                <a:lnTo>
                  <a:pt x="369062" y="49149"/>
                </a:lnTo>
                <a:lnTo>
                  <a:pt x="366267" y="47244"/>
                </a:lnTo>
                <a:lnTo>
                  <a:pt x="366267" y="42291"/>
                </a:lnTo>
                <a:lnTo>
                  <a:pt x="369062" y="40386"/>
                </a:lnTo>
                <a:lnTo>
                  <a:pt x="374395" y="38862"/>
                </a:lnTo>
                <a:lnTo>
                  <a:pt x="379856" y="37465"/>
                </a:lnTo>
                <a:lnTo>
                  <a:pt x="386206" y="36702"/>
                </a:lnTo>
                <a:lnTo>
                  <a:pt x="428243" y="36702"/>
                </a:lnTo>
                <a:lnTo>
                  <a:pt x="421258" y="33909"/>
                </a:lnTo>
                <a:lnTo>
                  <a:pt x="415524" y="32075"/>
                </a:lnTo>
                <a:lnTo>
                  <a:pt x="409003" y="30765"/>
                </a:lnTo>
                <a:lnTo>
                  <a:pt x="401720" y="29979"/>
                </a:lnTo>
                <a:lnTo>
                  <a:pt x="393700" y="29718"/>
                </a:lnTo>
                <a:close/>
              </a:path>
              <a:path w="449579" h="114300">
                <a:moveTo>
                  <a:pt x="428243" y="36702"/>
                </a:moveTo>
                <a:lnTo>
                  <a:pt x="400938" y="36702"/>
                </a:lnTo>
                <a:lnTo>
                  <a:pt x="407288" y="37465"/>
                </a:lnTo>
                <a:lnTo>
                  <a:pt x="412750" y="38862"/>
                </a:lnTo>
                <a:lnTo>
                  <a:pt x="418083" y="40386"/>
                </a:lnTo>
                <a:lnTo>
                  <a:pt x="420877" y="42291"/>
                </a:lnTo>
                <a:lnTo>
                  <a:pt x="420877" y="47244"/>
                </a:lnTo>
                <a:lnTo>
                  <a:pt x="418083" y="49149"/>
                </a:lnTo>
                <a:lnTo>
                  <a:pt x="407288" y="51689"/>
                </a:lnTo>
                <a:lnTo>
                  <a:pt x="400938" y="52324"/>
                </a:lnTo>
                <a:lnTo>
                  <a:pt x="428639" y="52324"/>
                </a:lnTo>
                <a:lnTo>
                  <a:pt x="431800" y="49275"/>
                </a:lnTo>
                <a:lnTo>
                  <a:pt x="431800" y="40386"/>
                </a:lnTo>
                <a:lnTo>
                  <a:pt x="428243" y="36702"/>
                </a:lnTo>
                <a:close/>
              </a:path>
              <a:path w="449579" h="114300">
                <a:moveTo>
                  <a:pt x="439292" y="16637"/>
                </a:moveTo>
                <a:lnTo>
                  <a:pt x="347852" y="16637"/>
                </a:lnTo>
                <a:lnTo>
                  <a:pt x="347852" y="24129"/>
                </a:lnTo>
                <a:lnTo>
                  <a:pt x="439292" y="24129"/>
                </a:lnTo>
                <a:lnTo>
                  <a:pt x="439292" y="16637"/>
                </a:lnTo>
                <a:close/>
              </a:path>
              <a:path w="449579" h="114300">
                <a:moveTo>
                  <a:pt x="148716" y="4191"/>
                </a:moveTo>
                <a:lnTo>
                  <a:pt x="138937" y="4191"/>
                </a:lnTo>
                <a:lnTo>
                  <a:pt x="138912" y="18923"/>
                </a:lnTo>
                <a:lnTo>
                  <a:pt x="137922" y="23875"/>
                </a:lnTo>
                <a:lnTo>
                  <a:pt x="117220" y="51053"/>
                </a:lnTo>
                <a:lnTo>
                  <a:pt x="112902" y="54228"/>
                </a:lnTo>
                <a:lnTo>
                  <a:pt x="109092" y="56515"/>
                </a:lnTo>
                <a:lnTo>
                  <a:pt x="106044" y="58039"/>
                </a:lnTo>
                <a:lnTo>
                  <a:pt x="112775" y="64008"/>
                </a:lnTo>
                <a:lnTo>
                  <a:pt x="115442" y="62611"/>
                </a:lnTo>
                <a:lnTo>
                  <a:pt x="118617" y="60705"/>
                </a:lnTo>
                <a:lnTo>
                  <a:pt x="122047" y="58166"/>
                </a:lnTo>
                <a:lnTo>
                  <a:pt x="125475" y="55752"/>
                </a:lnTo>
                <a:lnTo>
                  <a:pt x="128777" y="52832"/>
                </a:lnTo>
                <a:lnTo>
                  <a:pt x="131825" y="49657"/>
                </a:lnTo>
                <a:lnTo>
                  <a:pt x="134619" y="46863"/>
                </a:lnTo>
                <a:lnTo>
                  <a:pt x="137160" y="43942"/>
                </a:lnTo>
                <a:lnTo>
                  <a:pt x="139318" y="40767"/>
                </a:lnTo>
                <a:lnTo>
                  <a:pt x="141604" y="37592"/>
                </a:lnTo>
                <a:lnTo>
                  <a:pt x="143001" y="34544"/>
                </a:lnTo>
                <a:lnTo>
                  <a:pt x="143890" y="31623"/>
                </a:lnTo>
                <a:lnTo>
                  <a:pt x="153364" y="31623"/>
                </a:lnTo>
                <a:lnTo>
                  <a:pt x="151637" y="27940"/>
                </a:lnTo>
                <a:lnTo>
                  <a:pt x="149732" y="23749"/>
                </a:lnTo>
                <a:lnTo>
                  <a:pt x="148716" y="18923"/>
                </a:lnTo>
                <a:lnTo>
                  <a:pt x="148716" y="4191"/>
                </a:lnTo>
                <a:close/>
              </a:path>
              <a:path w="449579" h="114300">
                <a:moveTo>
                  <a:pt x="153364" y="31623"/>
                </a:moveTo>
                <a:lnTo>
                  <a:pt x="143890" y="31623"/>
                </a:lnTo>
                <a:lnTo>
                  <a:pt x="145033" y="34417"/>
                </a:lnTo>
                <a:lnTo>
                  <a:pt x="173736" y="60325"/>
                </a:lnTo>
                <a:lnTo>
                  <a:pt x="176022" y="61341"/>
                </a:lnTo>
                <a:lnTo>
                  <a:pt x="182244" y="54355"/>
                </a:lnTo>
                <a:lnTo>
                  <a:pt x="178942" y="53213"/>
                </a:lnTo>
                <a:lnTo>
                  <a:pt x="175132" y="51435"/>
                </a:lnTo>
                <a:lnTo>
                  <a:pt x="166497" y="46100"/>
                </a:lnTo>
                <a:lnTo>
                  <a:pt x="162560" y="42799"/>
                </a:lnTo>
                <a:lnTo>
                  <a:pt x="155955" y="35560"/>
                </a:lnTo>
                <a:lnTo>
                  <a:pt x="153542" y="32003"/>
                </a:lnTo>
                <a:lnTo>
                  <a:pt x="153364" y="31623"/>
                </a:lnTo>
                <a:close/>
              </a:path>
              <a:path w="449579" h="114300">
                <a:moveTo>
                  <a:pt x="203200" y="762"/>
                </a:moveTo>
                <a:lnTo>
                  <a:pt x="193928" y="762"/>
                </a:lnTo>
                <a:lnTo>
                  <a:pt x="193928" y="68325"/>
                </a:lnTo>
                <a:lnTo>
                  <a:pt x="203200" y="68325"/>
                </a:lnTo>
                <a:lnTo>
                  <a:pt x="203200" y="37465"/>
                </a:lnTo>
                <a:lnTo>
                  <a:pt x="219963" y="37465"/>
                </a:lnTo>
                <a:lnTo>
                  <a:pt x="219963" y="29591"/>
                </a:lnTo>
                <a:lnTo>
                  <a:pt x="203200" y="29591"/>
                </a:lnTo>
                <a:lnTo>
                  <a:pt x="203200" y="762"/>
                </a:lnTo>
                <a:close/>
              </a:path>
              <a:path w="449579" h="114300">
                <a:moveTo>
                  <a:pt x="416051" y="0"/>
                </a:moveTo>
                <a:lnTo>
                  <a:pt x="370966" y="0"/>
                </a:lnTo>
                <a:lnTo>
                  <a:pt x="370966" y="7493"/>
                </a:lnTo>
                <a:lnTo>
                  <a:pt x="416051" y="7493"/>
                </a:lnTo>
                <a:lnTo>
                  <a:pt x="4160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87265" y="2590292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4" h="23494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588"/>
                </a:lnTo>
                <a:lnTo>
                  <a:pt x="7112" y="14985"/>
                </a:lnTo>
                <a:lnTo>
                  <a:pt x="4318" y="17779"/>
                </a:lnTo>
                <a:lnTo>
                  <a:pt x="2412" y="18668"/>
                </a:lnTo>
                <a:lnTo>
                  <a:pt x="254" y="18923"/>
                </a:lnTo>
                <a:lnTo>
                  <a:pt x="3556" y="22986"/>
                </a:lnTo>
                <a:lnTo>
                  <a:pt x="4699" y="22478"/>
                </a:lnTo>
                <a:lnTo>
                  <a:pt x="5969" y="21843"/>
                </a:lnTo>
                <a:lnTo>
                  <a:pt x="7365" y="21081"/>
                </a:lnTo>
                <a:lnTo>
                  <a:pt x="8762" y="20447"/>
                </a:lnTo>
                <a:lnTo>
                  <a:pt x="13588" y="13334"/>
                </a:lnTo>
                <a:lnTo>
                  <a:pt x="14097" y="11683"/>
                </a:lnTo>
                <a:lnTo>
                  <a:pt x="14350" y="10286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67655" y="2496692"/>
            <a:ext cx="879348" cy="1165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18123" y="2496692"/>
            <a:ext cx="335280" cy="111760"/>
          </a:xfrm>
          <a:custGeom>
            <a:avLst/>
            <a:gdLst/>
            <a:ahLst/>
            <a:cxnLst/>
            <a:rect l="l" t="t" r="r" b="b"/>
            <a:pathLst>
              <a:path w="335279" h="111760">
                <a:moveTo>
                  <a:pt x="166497" y="80136"/>
                </a:moveTo>
                <a:lnTo>
                  <a:pt x="156972" y="80136"/>
                </a:lnTo>
                <a:lnTo>
                  <a:pt x="156972" y="111378"/>
                </a:lnTo>
                <a:lnTo>
                  <a:pt x="166497" y="111378"/>
                </a:lnTo>
                <a:lnTo>
                  <a:pt x="166497" y="80136"/>
                </a:lnTo>
                <a:close/>
              </a:path>
              <a:path w="335279" h="111760">
                <a:moveTo>
                  <a:pt x="217424" y="72262"/>
                </a:moveTo>
                <a:lnTo>
                  <a:pt x="106045" y="72262"/>
                </a:lnTo>
                <a:lnTo>
                  <a:pt x="106045" y="80136"/>
                </a:lnTo>
                <a:lnTo>
                  <a:pt x="217424" y="80136"/>
                </a:lnTo>
                <a:lnTo>
                  <a:pt x="217424" y="72262"/>
                </a:lnTo>
                <a:close/>
              </a:path>
              <a:path w="335279" h="111760">
                <a:moveTo>
                  <a:pt x="9525" y="10795"/>
                </a:moveTo>
                <a:lnTo>
                  <a:pt x="0" y="10795"/>
                </a:lnTo>
                <a:lnTo>
                  <a:pt x="0" y="87375"/>
                </a:lnTo>
                <a:lnTo>
                  <a:pt x="54483" y="87375"/>
                </a:lnTo>
                <a:lnTo>
                  <a:pt x="54483" y="79501"/>
                </a:lnTo>
                <a:lnTo>
                  <a:pt x="9525" y="79501"/>
                </a:lnTo>
                <a:lnTo>
                  <a:pt x="9525" y="46481"/>
                </a:lnTo>
                <a:lnTo>
                  <a:pt x="54483" y="46481"/>
                </a:lnTo>
                <a:lnTo>
                  <a:pt x="54483" y="38480"/>
                </a:lnTo>
                <a:lnTo>
                  <a:pt x="9525" y="38480"/>
                </a:lnTo>
                <a:lnTo>
                  <a:pt x="9525" y="10795"/>
                </a:lnTo>
                <a:close/>
              </a:path>
              <a:path w="335279" h="111760">
                <a:moveTo>
                  <a:pt x="54483" y="46481"/>
                </a:moveTo>
                <a:lnTo>
                  <a:pt x="45212" y="46481"/>
                </a:lnTo>
                <a:lnTo>
                  <a:pt x="45212" y="79501"/>
                </a:lnTo>
                <a:lnTo>
                  <a:pt x="54483" y="79501"/>
                </a:lnTo>
                <a:lnTo>
                  <a:pt x="54483" y="46481"/>
                </a:lnTo>
                <a:close/>
              </a:path>
              <a:path w="335279" h="111760">
                <a:moveTo>
                  <a:pt x="54483" y="10795"/>
                </a:moveTo>
                <a:lnTo>
                  <a:pt x="45212" y="10795"/>
                </a:lnTo>
                <a:lnTo>
                  <a:pt x="45212" y="38480"/>
                </a:lnTo>
                <a:lnTo>
                  <a:pt x="54483" y="38480"/>
                </a:lnTo>
                <a:lnTo>
                  <a:pt x="54483" y="10795"/>
                </a:lnTo>
                <a:close/>
              </a:path>
              <a:path w="335279" h="111760">
                <a:moveTo>
                  <a:pt x="161543" y="30860"/>
                </a:moveTo>
                <a:lnTo>
                  <a:pt x="123792" y="42290"/>
                </a:lnTo>
                <a:lnTo>
                  <a:pt x="123681" y="52324"/>
                </a:lnTo>
                <a:lnTo>
                  <a:pt x="127000" y="56133"/>
                </a:lnTo>
                <a:lnTo>
                  <a:pt x="161543" y="63880"/>
                </a:lnTo>
                <a:lnTo>
                  <a:pt x="169616" y="63595"/>
                </a:lnTo>
                <a:lnTo>
                  <a:pt x="176879" y="62737"/>
                </a:lnTo>
                <a:lnTo>
                  <a:pt x="183332" y="61309"/>
                </a:lnTo>
                <a:lnTo>
                  <a:pt x="188975" y="59308"/>
                </a:lnTo>
                <a:lnTo>
                  <a:pt x="195402" y="56387"/>
                </a:lnTo>
                <a:lnTo>
                  <a:pt x="154050" y="56387"/>
                </a:lnTo>
                <a:lnTo>
                  <a:pt x="147700" y="55499"/>
                </a:lnTo>
                <a:lnTo>
                  <a:pt x="142366" y="53975"/>
                </a:lnTo>
                <a:lnTo>
                  <a:pt x="136905" y="52324"/>
                </a:lnTo>
                <a:lnTo>
                  <a:pt x="134238" y="50164"/>
                </a:lnTo>
                <a:lnTo>
                  <a:pt x="134238" y="44576"/>
                </a:lnTo>
                <a:lnTo>
                  <a:pt x="136905" y="42290"/>
                </a:lnTo>
                <a:lnTo>
                  <a:pt x="147700" y="39242"/>
                </a:lnTo>
                <a:lnTo>
                  <a:pt x="154050" y="38480"/>
                </a:lnTo>
                <a:lnTo>
                  <a:pt x="195669" y="38480"/>
                </a:lnTo>
                <a:lnTo>
                  <a:pt x="188975" y="35559"/>
                </a:lnTo>
                <a:lnTo>
                  <a:pt x="183332" y="33539"/>
                </a:lnTo>
                <a:lnTo>
                  <a:pt x="176879" y="32067"/>
                </a:lnTo>
                <a:lnTo>
                  <a:pt x="169616" y="31166"/>
                </a:lnTo>
                <a:lnTo>
                  <a:pt x="161543" y="30860"/>
                </a:lnTo>
                <a:close/>
              </a:path>
              <a:path w="335279" h="111760">
                <a:moveTo>
                  <a:pt x="195669" y="38480"/>
                </a:moveTo>
                <a:lnTo>
                  <a:pt x="168783" y="38480"/>
                </a:lnTo>
                <a:lnTo>
                  <a:pt x="175133" y="39242"/>
                </a:lnTo>
                <a:lnTo>
                  <a:pt x="185800" y="42290"/>
                </a:lnTo>
                <a:lnTo>
                  <a:pt x="188467" y="44576"/>
                </a:lnTo>
                <a:lnTo>
                  <a:pt x="188467" y="50164"/>
                </a:lnTo>
                <a:lnTo>
                  <a:pt x="185800" y="52324"/>
                </a:lnTo>
                <a:lnTo>
                  <a:pt x="180466" y="53975"/>
                </a:lnTo>
                <a:lnTo>
                  <a:pt x="175133" y="55499"/>
                </a:lnTo>
                <a:lnTo>
                  <a:pt x="168783" y="56387"/>
                </a:lnTo>
                <a:lnTo>
                  <a:pt x="195402" y="56387"/>
                </a:lnTo>
                <a:lnTo>
                  <a:pt x="195961" y="56133"/>
                </a:lnTo>
                <a:lnTo>
                  <a:pt x="199279" y="52324"/>
                </a:lnTo>
                <a:lnTo>
                  <a:pt x="199389" y="42545"/>
                </a:lnTo>
                <a:lnTo>
                  <a:pt x="195961" y="38607"/>
                </a:lnTo>
                <a:lnTo>
                  <a:pt x="195669" y="38480"/>
                </a:lnTo>
                <a:close/>
              </a:path>
              <a:path w="335279" h="111760">
                <a:moveTo>
                  <a:pt x="207137" y="16763"/>
                </a:moveTo>
                <a:lnTo>
                  <a:pt x="116204" y="16763"/>
                </a:lnTo>
                <a:lnTo>
                  <a:pt x="116204" y="24637"/>
                </a:lnTo>
                <a:lnTo>
                  <a:pt x="207137" y="24637"/>
                </a:lnTo>
                <a:lnTo>
                  <a:pt x="207137" y="16763"/>
                </a:lnTo>
                <a:close/>
              </a:path>
              <a:path w="335279" h="111760">
                <a:moveTo>
                  <a:pt x="241046" y="10667"/>
                </a:moveTo>
                <a:lnTo>
                  <a:pt x="231521" y="10667"/>
                </a:lnTo>
                <a:lnTo>
                  <a:pt x="231521" y="84074"/>
                </a:lnTo>
                <a:lnTo>
                  <a:pt x="275463" y="82930"/>
                </a:lnTo>
                <a:lnTo>
                  <a:pt x="299085" y="79375"/>
                </a:lnTo>
                <a:lnTo>
                  <a:pt x="299085" y="75946"/>
                </a:lnTo>
                <a:lnTo>
                  <a:pt x="241046" y="75946"/>
                </a:lnTo>
                <a:lnTo>
                  <a:pt x="241046" y="10667"/>
                </a:lnTo>
                <a:close/>
              </a:path>
              <a:path w="335279" h="111760">
                <a:moveTo>
                  <a:pt x="299085" y="71374"/>
                </a:moveTo>
                <a:lnTo>
                  <a:pt x="241046" y="75946"/>
                </a:lnTo>
                <a:lnTo>
                  <a:pt x="299085" y="75946"/>
                </a:lnTo>
                <a:lnTo>
                  <a:pt x="299085" y="71374"/>
                </a:lnTo>
                <a:close/>
              </a:path>
              <a:path w="335279" h="111760">
                <a:moveTo>
                  <a:pt x="185420" y="507"/>
                </a:moveTo>
                <a:lnTo>
                  <a:pt x="137795" y="507"/>
                </a:lnTo>
                <a:lnTo>
                  <a:pt x="137795" y="8381"/>
                </a:lnTo>
                <a:lnTo>
                  <a:pt x="185420" y="8381"/>
                </a:lnTo>
                <a:lnTo>
                  <a:pt x="185420" y="507"/>
                </a:lnTo>
                <a:close/>
              </a:path>
              <a:path w="335279" h="111760">
                <a:moveTo>
                  <a:pt x="316738" y="0"/>
                </a:moveTo>
                <a:lnTo>
                  <a:pt x="307339" y="0"/>
                </a:lnTo>
                <a:lnTo>
                  <a:pt x="307339" y="111378"/>
                </a:lnTo>
                <a:lnTo>
                  <a:pt x="316738" y="111378"/>
                </a:lnTo>
                <a:lnTo>
                  <a:pt x="316738" y="51815"/>
                </a:lnTo>
                <a:lnTo>
                  <a:pt x="334899" y="51815"/>
                </a:lnTo>
                <a:lnTo>
                  <a:pt x="334899" y="43687"/>
                </a:lnTo>
                <a:lnTo>
                  <a:pt x="316738" y="43687"/>
                </a:lnTo>
                <a:lnTo>
                  <a:pt x="316738" y="0"/>
                </a:lnTo>
                <a:close/>
              </a:path>
              <a:path w="335279" h="111760">
                <a:moveTo>
                  <a:pt x="89535" y="0"/>
                </a:moveTo>
                <a:lnTo>
                  <a:pt x="80010" y="0"/>
                </a:lnTo>
                <a:lnTo>
                  <a:pt x="80010" y="111378"/>
                </a:lnTo>
                <a:lnTo>
                  <a:pt x="89535" y="111378"/>
                </a:lnTo>
                <a:lnTo>
                  <a:pt x="8953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10808" y="2496692"/>
            <a:ext cx="245871" cy="1165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61148" y="2713101"/>
            <a:ext cx="221957" cy="1101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34859" y="2713101"/>
            <a:ext cx="216877" cy="1136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523238" y="2712466"/>
            <a:ext cx="1243076" cy="1120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75585" y="280675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854832" y="2712211"/>
            <a:ext cx="2233168" cy="1174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56453" y="2712211"/>
            <a:ext cx="1366774" cy="1144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5967" y="2928873"/>
            <a:ext cx="111315" cy="11074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23200" y="2929508"/>
            <a:ext cx="570230" cy="111760"/>
          </a:xfrm>
          <a:custGeom>
            <a:avLst/>
            <a:gdLst/>
            <a:ahLst/>
            <a:cxnLst/>
            <a:rect l="l" t="t" r="r" b="b"/>
            <a:pathLst>
              <a:path w="570230" h="111760">
                <a:moveTo>
                  <a:pt x="257035" y="69341"/>
                </a:moveTo>
                <a:lnTo>
                  <a:pt x="247637" y="69341"/>
                </a:lnTo>
                <a:lnTo>
                  <a:pt x="247637" y="110108"/>
                </a:lnTo>
                <a:lnTo>
                  <a:pt x="323202" y="110108"/>
                </a:lnTo>
                <a:lnTo>
                  <a:pt x="323202" y="102488"/>
                </a:lnTo>
                <a:lnTo>
                  <a:pt x="257035" y="102488"/>
                </a:lnTo>
                <a:lnTo>
                  <a:pt x="257035" y="89153"/>
                </a:lnTo>
                <a:lnTo>
                  <a:pt x="323202" y="89153"/>
                </a:lnTo>
                <a:lnTo>
                  <a:pt x="323202" y="81661"/>
                </a:lnTo>
                <a:lnTo>
                  <a:pt x="257035" y="81661"/>
                </a:lnTo>
                <a:lnTo>
                  <a:pt x="257035" y="69341"/>
                </a:lnTo>
                <a:close/>
              </a:path>
              <a:path w="570230" h="111760">
                <a:moveTo>
                  <a:pt x="323202" y="89153"/>
                </a:moveTo>
                <a:lnTo>
                  <a:pt x="313931" y="89153"/>
                </a:lnTo>
                <a:lnTo>
                  <a:pt x="313931" y="102488"/>
                </a:lnTo>
                <a:lnTo>
                  <a:pt x="323202" y="102488"/>
                </a:lnTo>
                <a:lnTo>
                  <a:pt x="323202" y="89153"/>
                </a:lnTo>
                <a:close/>
              </a:path>
              <a:path w="570230" h="111760">
                <a:moveTo>
                  <a:pt x="323202" y="69341"/>
                </a:moveTo>
                <a:lnTo>
                  <a:pt x="313931" y="69341"/>
                </a:lnTo>
                <a:lnTo>
                  <a:pt x="313931" y="81661"/>
                </a:lnTo>
                <a:lnTo>
                  <a:pt x="323202" y="81661"/>
                </a:lnTo>
                <a:lnTo>
                  <a:pt x="323202" y="69341"/>
                </a:lnTo>
                <a:close/>
              </a:path>
              <a:path w="570230" h="111760">
                <a:moveTo>
                  <a:pt x="83616" y="76962"/>
                </a:moveTo>
                <a:lnTo>
                  <a:pt x="43076" y="79488"/>
                </a:lnTo>
                <a:lnTo>
                  <a:pt x="0" y="79755"/>
                </a:lnTo>
                <a:lnTo>
                  <a:pt x="0" y="87756"/>
                </a:lnTo>
                <a:lnTo>
                  <a:pt x="55372" y="86951"/>
                </a:lnTo>
                <a:lnTo>
                  <a:pt x="83616" y="85089"/>
                </a:lnTo>
                <a:lnTo>
                  <a:pt x="83616" y="76962"/>
                </a:lnTo>
                <a:close/>
              </a:path>
              <a:path w="570230" h="111760">
                <a:moveTo>
                  <a:pt x="274942" y="29844"/>
                </a:moveTo>
                <a:lnTo>
                  <a:pt x="256527" y="29844"/>
                </a:lnTo>
                <a:lnTo>
                  <a:pt x="249288" y="31368"/>
                </a:lnTo>
                <a:lnTo>
                  <a:pt x="243954" y="34670"/>
                </a:lnTo>
                <a:lnTo>
                  <a:pt x="238620" y="37845"/>
                </a:lnTo>
                <a:lnTo>
                  <a:pt x="236119" y="41655"/>
                </a:lnTo>
                <a:lnTo>
                  <a:pt x="236039" y="51180"/>
                </a:lnTo>
                <a:lnTo>
                  <a:pt x="238620" y="54990"/>
                </a:lnTo>
                <a:lnTo>
                  <a:pt x="243954" y="58165"/>
                </a:lnTo>
                <a:lnTo>
                  <a:pt x="249288" y="61467"/>
                </a:lnTo>
                <a:lnTo>
                  <a:pt x="256527" y="62991"/>
                </a:lnTo>
                <a:lnTo>
                  <a:pt x="274815" y="62991"/>
                </a:lnTo>
                <a:lnTo>
                  <a:pt x="282054" y="61467"/>
                </a:lnTo>
                <a:lnTo>
                  <a:pt x="291364" y="55752"/>
                </a:lnTo>
                <a:lnTo>
                  <a:pt x="259321" y="55752"/>
                </a:lnTo>
                <a:lnTo>
                  <a:pt x="254495" y="54863"/>
                </a:lnTo>
                <a:lnTo>
                  <a:pt x="251066" y="53212"/>
                </a:lnTo>
                <a:lnTo>
                  <a:pt x="247764" y="51435"/>
                </a:lnTo>
                <a:lnTo>
                  <a:pt x="246210" y="49402"/>
                </a:lnTo>
                <a:lnTo>
                  <a:pt x="246113" y="43561"/>
                </a:lnTo>
                <a:lnTo>
                  <a:pt x="247764" y="41148"/>
                </a:lnTo>
                <a:lnTo>
                  <a:pt x="251066" y="39496"/>
                </a:lnTo>
                <a:lnTo>
                  <a:pt x="254495" y="37718"/>
                </a:lnTo>
                <a:lnTo>
                  <a:pt x="259321" y="36829"/>
                </a:lnTo>
                <a:lnTo>
                  <a:pt x="290592" y="36829"/>
                </a:lnTo>
                <a:lnTo>
                  <a:pt x="282181" y="31495"/>
                </a:lnTo>
                <a:lnTo>
                  <a:pt x="274942" y="29844"/>
                </a:lnTo>
                <a:close/>
              </a:path>
              <a:path w="570230" h="111760">
                <a:moveTo>
                  <a:pt x="290592" y="36829"/>
                </a:moveTo>
                <a:lnTo>
                  <a:pt x="272021" y="36829"/>
                </a:lnTo>
                <a:lnTo>
                  <a:pt x="276974" y="37845"/>
                </a:lnTo>
                <a:lnTo>
                  <a:pt x="280149" y="39750"/>
                </a:lnTo>
                <a:lnTo>
                  <a:pt x="283451" y="41655"/>
                </a:lnTo>
                <a:lnTo>
                  <a:pt x="284975" y="43941"/>
                </a:lnTo>
                <a:lnTo>
                  <a:pt x="284975" y="49402"/>
                </a:lnTo>
                <a:lnTo>
                  <a:pt x="283451" y="51562"/>
                </a:lnTo>
                <a:lnTo>
                  <a:pt x="280149" y="53212"/>
                </a:lnTo>
                <a:lnTo>
                  <a:pt x="276974" y="54863"/>
                </a:lnTo>
                <a:lnTo>
                  <a:pt x="272021" y="55752"/>
                </a:lnTo>
                <a:lnTo>
                  <a:pt x="291364" y="55752"/>
                </a:lnTo>
                <a:lnTo>
                  <a:pt x="292595" y="54990"/>
                </a:lnTo>
                <a:lnTo>
                  <a:pt x="295135" y="51180"/>
                </a:lnTo>
                <a:lnTo>
                  <a:pt x="295053" y="41910"/>
                </a:lnTo>
                <a:lnTo>
                  <a:pt x="292595" y="38100"/>
                </a:lnTo>
                <a:lnTo>
                  <a:pt x="290592" y="36829"/>
                </a:lnTo>
                <a:close/>
              </a:path>
              <a:path w="570230" h="111760">
                <a:moveTo>
                  <a:pt x="173850" y="14350"/>
                </a:moveTo>
                <a:lnTo>
                  <a:pt x="120383" y="14350"/>
                </a:lnTo>
                <a:lnTo>
                  <a:pt x="120383" y="86867"/>
                </a:lnTo>
                <a:lnTo>
                  <a:pt x="173850" y="86867"/>
                </a:lnTo>
                <a:lnTo>
                  <a:pt x="173850" y="78993"/>
                </a:lnTo>
                <a:lnTo>
                  <a:pt x="129743" y="78993"/>
                </a:lnTo>
                <a:lnTo>
                  <a:pt x="129743" y="22225"/>
                </a:lnTo>
                <a:lnTo>
                  <a:pt x="173850" y="22225"/>
                </a:lnTo>
                <a:lnTo>
                  <a:pt x="173850" y="14350"/>
                </a:lnTo>
                <a:close/>
              </a:path>
              <a:path w="570230" h="111760">
                <a:moveTo>
                  <a:pt x="173850" y="22225"/>
                </a:moveTo>
                <a:lnTo>
                  <a:pt x="164579" y="22225"/>
                </a:lnTo>
                <a:lnTo>
                  <a:pt x="164579" y="78993"/>
                </a:lnTo>
                <a:lnTo>
                  <a:pt x="173850" y="78993"/>
                </a:lnTo>
                <a:lnTo>
                  <a:pt x="173850" y="22225"/>
                </a:lnTo>
                <a:close/>
              </a:path>
              <a:path w="570230" h="111760">
                <a:moveTo>
                  <a:pt x="300596" y="16255"/>
                </a:moveTo>
                <a:lnTo>
                  <a:pt x="230619" y="16255"/>
                </a:lnTo>
                <a:lnTo>
                  <a:pt x="230619" y="23749"/>
                </a:lnTo>
                <a:lnTo>
                  <a:pt x="300596" y="23749"/>
                </a:lnTo>
                <a:lnTo>
                  <a:pt x="300596" y="16255"/>
                </a:lnTo>
                <a:close/>
              </a:path>
              <a:path w="570230" h="111760">
                <a:moveTo>
                  <a:pt x="46850" y="7365"/>
                </a:moveTo>
                <a:lnTo>
                  <a:pt x="28803" y="7365"/>
                </a:lnTo>
                <a:lnTo>
                  <a:pt x="21399" y="10032"/>
                </a:lnTo>
                <a:lnTo>
                  <a:pt x="9842" y="20700"/>
                </a:lnTo>
                <a:lnTo>
                  <a:pt x="6959" y="27050"/>
                </a:lnTo>
                <a:lnTo>
                  <a:pt x="6959" y="42037"/>
                </a:lnTo>
                <a:lnTo>
                  <a:pt x="9842" y="48387"/>
                </a:lnTo>
                <a:lnTo>
                  <a:pt x="15621" y="53848"/>
                </a:lnTo>
                <a:lnTo>
                  <a:pt x="21399" y="59181"/>
                </a:lnTo>
                <a:lnTo>
                  <a:pt x="28803" y="61849"/>
                </a:lnTo>
                <a:lnTo>
                  <a:pt x="46850" y="61849"/>
                </a:lnTo>
                <a:lnTo>
                  <a:pt x="54241" y="59181"/>
                </a:lnTo>
                <a:lnTo>
                  <a:pt x="60020" y="53848"/>
                </a:lnTo>
                <a:lnTo>
                  <a:pt x="31076" y="53848"/>
                </a:lnTo>
                <a:lnTo>
                  <a:pt x="25869" y="51942"/>
                </a:lnTo>
                <a:lnTo>
                  <a:pt x="18529" y="44323"/>
                </a:lnTo>
                <a:lnTo>
                  <a:pt x="16700" y="39877"/>
                </a:lnTo>
                <a:lnTo>
                  <a:pt x="16700" y="29337"/>
                </a:lnTo>
                <a:lnTo>
                  <a:pt x="18529" y="24891"/>
                </a:lnTo>
                <a:lnTo>
                  <a:pt x="25869" y="17271"/>
                </a:lnTo>
                <a:lnTo>
                  <a:pt x="31076" y="15366"/>
                </a:lnTo>
                <a:lnTo>
                  <a:pt x="60020" y="15366"/>
                </a:lnTo>
                <a:lnTo>
                  <a:pt x="54241" y="10032"/>
                </a:lnTo>
                <a:lnTo>
                  <a:pt x="46850" y="7365"/>
                </a:lnTo>
                <a:close/>
              </a:path>
              <a:path w="570230" h="111760">
                <a:moveTo>
                  <a:pt x="60020" y="15366"/>
                </a:moveTo>
                <a:lnTo>
                  <a:pt x="44564" y="15366"/>
                </a:lnTo>
                <a:lnTo>
                  <a:pt x="49758" y="17271"/>
                </a:lnTo>
                <a:lnTo>
                  <a:pt x="57010" y="24891"/>
                </a:lnTo>
                <a:lnTo>
                  <a:pt x="58813" y="29337"/>
                </a:lnTo>
                <a:lnTo>
                  <a:pt x="58813" y="39877"/>
                </a:lnTo>
                <a:lnTo>
                  <a:pt x="57010" y="44323"/>
                </a:lnTo>
                <a:lnTo>
                  <a:pt x="49758" y="51942"/>
                </a:lnTo>
                <a:lnTo>
                  <a:pt x="44564" y="53848"/>
                </a:lnTo>
                <a:lnTo>
                  <a:pt x="60020" y="53848"/>
                </a:lnTo>
                <a:lnTo>
                  <a:pt x="65798" y="48387"/>
                </a:lnTo>
                <a:lnTo>
                  <a:pt x="68681" y="42037"/>
                </a:lnTo>
                <a:lnTo>
                  <a:pt x="68681" y="27050"/>
                </a:lnTo>
                <a:lnTo>
                  <a:pt x="65798" y="20700"/>
                </a:lnTo>
                <a:lnTo>
                  <a:pt x="60020" y="15366"/>
                </a:lnTo>
                <a:close/>
              </a:path>
              <a:path w="570230" h="111760">
                <a:moveTo>
                  <a:pt x="522338" y="13715"/>
                </a:moveTo>
                <a:lnTo>
                  <a:pt x="467982" y="13715"/>
                </a:lnTo>
                <a:lnTo>
                  <a:pt x="467982" y="85216"/>
                </a:lnTo>
                <a:lnTo>
                  <a:pt x="485635" y="85216"/>
                </a:lnTo>
                <a:lnTo>
                  <a:pt x="492493" y="85089"/>
                </a:lnTo>
                <a:lnTo>
                  <a:pt x="506717" y="84581"/>
                </a:lnTo>
                <a:lnTo>
                  <a:pt x="513829" y="84200"/>
                </a:lnTo>
                <a:lnTo>
                  <a:pt x="520560" y="83438"/>
                </a:lnTo>
                <a:lnTo>
                  <a:pt x="527291" y="82803"/>
                </a:lnTo>
                <a:lnTo>
                  <a:pt x="534657" y="81787"/>
                </a:lnTo>
                <a:lnTo>
                  <a:pt x="534657" y="77342"/>
                </a:lnTo>
                <a:lnTo>
                  <a:pt x="477380" y="77342"/>
                </a:lnTo>
                <a:lnTo>
                  <a:pt x="477380" y="21589"/>
                </a:lnTo>
                <a:lnTo>
                  <a:pt x="522338" y="21589"/>
                </a:lnTo>
                <a:lnTo>
                  <a:pt x="522338" y="13715"/>
                </a:lnTo>
                <a:close/>
              </a:path>
              <a:path w="570230" h="111760">
                <a:moveTo>
                  <a:pt x="534657" y="74040"/>
                </a:moveTo>
                <a:lnTo>
                  <a:pt x="477380" y="77342"/>
                </a:lnTo>
                <a:lnTo>
                  <a:pt x="534657" y="77342"/>
                </a:lnTo>
                <a:lnTo>
                  <a:pt x="534657" y="74040"/>
                </a:lnTo>
                <a:close/>
              </a:path>
              <a:path w="570230" h="111760">
                <a:moveTo>
                  <a:pt x="362953" y="10667"/>
                </a:moveTo>
                <a:lnTo>
                  <a:pt x="353428" y="10667"/>
                </a:lnTo>
                <a:lnTo>
                  <a:pt x="353428" y="84074"/>
                </a:lnTo>
                <a:lnTo>
                  <a:pt x="372732" y="84074"/>
                </a:lnTo>
                <a:lnTo>
                  <a:pt x="379717" y="83946"/>
                </a:lnTo>
                <a:lnTo>
                  <a:pt x="392925" y="83438"/>
                </a:lnTo>
                <a:lnTo>
                  <a:pt x="399910" y="82930"/>
                </a:lnTo>
                <a:lnTo>
                  <a:pt x="407022" y="81787"/>
                </a:lnTo>
                <a:lnTo>
                  <a:pt x="414134" y="80771"/>
                </a:lnTo>
                <a:lnTo>
                  <a:pt x="423532" y="79248"/>
                </a:lnTo>
                <a:lnTo>
                  <a:pt x="423532" y="75945"/>
                </a:lnTo>
                <a:lnTo>
                  <a:pt x="362953" y="75945"/>
                </a:lnTo>
                <a:lnTo>
                  <a:pt x="362953" y="10667"/>
                </a:lnTo>
                <a:close/>
              </a:path>
              <a:path w="570230" h="111760">
                <a:moveTo>
                  <a:pt x="423532" y="71374"/>
                </a:moveTo>
                <a:lnTo>
                  <a:pt x="362953" y="75945"/>
                </a:lnTo>
                <a:lnTo>
                  <a:pt x="423532" y="75945"/>
                </a:lnTo>
                <a:lnTo>
                  <a:pt x="423532" y="71374"/>
                </a:lnTo>
                <a:close/>
              </a:path>
              <a:path w="570230" h="111760">
                <a:moveTo>
                  <a:pt x="283578" y="762"/>
                </a:moveTo>
                <a:lnTo>
                  <a:pt x="246875" y="762"/>
                </a:lnTo>
                <a:lnTo>
                  <a:pt x="246875" y="8127"/>
                </a:lnTo>
                <a:lnTo>
                  <a:pt x="283578" y="8127"/>
                </a:lnTo>
                <a:lnTo>
                  <a:pt x="283578" y="762"/>
                </a:lnTo>
                <a:close/>
              </a:path>
              <a:path w="570230" h="111760">
                <a:moveTo>
                  <a:pt x="552183" y="0"/>
                </a:moveTo>
                <a:lnTo>
                  <a:pt x="542785" y="0"/>
                </a:lnTo>
                <a:lnTo>
                  <a:pt x="542785" y="111378"/>
                </a:lnTo>
                <a:lnTo>
                  <a:pt x="552183" y="111378"/>
                </a:lnTo>
                <a:lnTo>
                  <a:pt x="552183" y="53466"/>
                </a:lnTo>
                <a:lnTo>
                  <a:pt x="570217" y="53466"/>
                </a:lnTo>
                <a:lnTo>
                  <a:pt x="570217" y="45338"/>
                </a:lnTo>
                <a:lnTo>
                  <a:pt x="552183" y="45338"/>
                </a:lnTo>
                <a:lnTo>
                  <a:pt x="552183" y="0"/>
                </a:lnTo>
                <a:close/>
              </a:path>
              <a:path w="570230" h="111760">
                <a:moveTo>
                  <a:pt x="441185" y="0"/>
                </a:moveTo>
                <a:lnTo>
                  <a:pt x="431660" y="0"/>
                </a:lnTo>
                <a:lnTo>
                  <a:pt x="431660" y="111378"/>
                </a:lnTo>
                <a:lnTo>
                  <a:pt x="441185" y="111378"/>
                </a:lnTo>
                <a:lnTo>
                  <a:pt x="441185" y="0"/>
                </a:lnTo>
                <a:close/>
              </a:path>
              <a:path w="570230" h="111760">
                <a:moveTo>
                  <a:pt x="323202" y="0"/>
                </a:moveTo>
                <a:lnTo>
                  <a:pt x="313931" y="0"/>
                </a:lnTo>
                <a:lnTo>
                  <a:pt x="313931" y="62991"/>
                </a:lnTo>
                <a:lnTo>
                  <a:pt x="323202" y="62991"/>
                </a:lnTo>
                <a:lnTo>
                  <a:pt x="323202" y="36449"/>
                </a:lnTo>
                <a:lnTo>
                  <a:pt x="339966" y="36449"/>
                </a:lnTo>
                <a:lnTo>
                  <a:pt x="339966" y="28828"/>
                </a:lnTo>
                <a:lnTo>
                  <a:pt x="323202" y="28828"/>
                </a:lnTo>
                <a:lnTo>
                  <a:pt x="323202" y="0"/>
                </a:lnTo>
                <a:close/>
              </a:path>
              <a:path w="570230" h="111760">
                <a:moveTo>
                  <a:pt x="209410" y="0"/>
                </a:moveTo>
                <a:lnTo>
                  <a:pt x="199885" y="0"/>
                </a:lnTo>
                <a:lnTo>
                  <a:pt x="199885" y="111378"/>
                </a:lnTo>
                <a:lnTo>
                  <a:pt x="209410" y="111378"/>
                </a:lnTo>
                <a:lnTo>
                  <a:pt x="209410" y="0"/>
                </a:lnTo>
                <a:close/>
              </a:path>
              <a:path w="570230" h="111760">
                <a:moveTo>
                  <a:pt x="97523" y="0"/>
                </a:moveTo>
                <a:lnTo>
                  <a:pt x="88036" y="0"/>
                </a:lnTo>
                <a:lnTo>
                  <a:pt x="88036" y="111378"/>
                </a:lnTo>
                <a:lnTo>
                  <a:pt x="97523" y="111378"/>
                </a:lnTo>
                <a:lnTo>
                  <a:pt x="9752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02689" y="3023162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84580" y="3161919"/>
            <a:ext cx="76403" cy="7632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42238" y="3143630"/>
            <a:ext cx="1851406" cy="1143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49397" y="3143885"/>
            <a:ext cx="570865" cy="114300"/>
          </a:xfrm>
          <a:custGeom>
            <a:avLst/>
            <a:gdLst/>
            <a:ahLst/>
            <a:cxnLst/>
            <a:rect l="l" t="t" r="r" b="b"/>
            <a:pathLst>
              <a:path w="570864" h="114300">
                <a:moveTo>
                  <a:pt x="281813" y="71881"/>
                </a:moveTo>
                <a:lnTo>
                  <a:pt x="242442" y="81787"/>
                </a:lnTo>
                <a:lnTo>
                  <a:pt x="238760" y="86867"/>
                </a:lnTo>
                <a:lnTo>
                  <a:pt x="238760" y="99060"/>
                </a:lnTo>
                <a:lnTo>
                  <a:pt x="281813" y="114173"/>
                </a:lnTo>
                <a:lnTo>
                  <a:pt x="291526" y="113793"/>
                </a:lnTo>
                <a:lnTo>
                  <a:pt x="300085" y="112664"/>
                </a:lnTo>
                <a:lnTo>
                  <a:pt x="307476" y="110797"/>
                </a:lnTo>
                <a:lnTo>
                  <a:pt x="313689" y="108203"/>
                </a:lnTo>
                <a:lnTo>
                  <a:pt x="316912" y="106425"/>
                </a:lnTo>
                <a:lnTo>
                  <a:pt x="272033" y="106425"/>
                </a:lnTo>
                <a:lnTo>
                  <a:pt x="264160" y="105155"/>
                </a:lnTo>
                <a:lnTo>
                  <a:pt x="252094" y="100329"/>
                </a:lnTo>
                <a:lnTo>
                  <a:pt x="249174" y="97027"/>
                </a:lnTo>
                <a:lnTo>
                  <a:pt x="249174" y="88645"/>
                </a:lnTo>
                <a:lnTo>
                  <a:pt x="252094" y="85343"/>
                </a:lnTo>
                <a:lnTo>
                  <a:pt x="264160" y="80517"/>
                </a:lnTo>
                <a:lnTo>
                  <a:pt x="272033" y="79375"/>
                </a:lnTo>
                <a:lnTo>
                  <a:pt x="316541" y="79375"/>
                </a:lnTo>
                <a:lnTo>
                  <a:pt x="313689" y="77850"/>
                </a:lnTo>
                <a:lnTo>
                  <a:pt x="307476" y="75257"/>
                </a:lnTo>
                <a:lnTo>
                  <a:pt x="300085" y="73390"/>
                </a:lnTo>
                <a:lnTo>
                  <a:pt x="291526" y="72261"/>
                </a:lnTo>
                <a:lnTo>
                  <a:pt x="281813" y="71881"/>
                </a:lnTo>
                <a:close/>
              </a:path>
              <a:path w="570864" h="114300">
                <a:moveTo>
                  <a:pt x="316541" y="79375"/>
                </a:moveTo>
                <a:lnTo>
                  <a:pt x="291338" y="79375"/>
                </a:lnTo>
                <a:lnTo>
                  <a:pt x="299085" y="80644"/>
                </a:lnTo>
                <a:lnTo>
                  <a:pt x="311276" y="85470"/>
                </a:lnTo>
                <a:lnTo>
                  <a:pt x="314085" y="88645"/>
                </a:lnTo>
                <a:lnTo>
                  <a:pt x="314198" y="97027"/>
                </a:lnTo>
                <a:lnTo>
                  <a:pt x="311276" y="100329"/>
                </a:lnTo>
                <a:lnTo>
                  <a:pt x="299085" y="105155"/>
                </a:lnTo>
                <a:lnTo>
                  <a:pt x="291338" y="106425"/>
                </a:lnTo>
                <a:lnTo>
                  <a:pt x="316912" y="106425"/>
                </a:lnTo>
                <a:lnTo>
                  <a:pt x="321055" y="104139"/>
                </a:lnTo>
                <a:lnTo>
                  <a:pt x="324738" y="99060"/>
                </a:lnTo>
                <a:lnTo>
                  <a:pt x="324738" y="86867"/>
                </a:lnTo>
                <a:lnTo>
                  <a:pt x="321055" y="81787"/>
                </a:lnTo>
                <a:lnTo>
                  <a:pt x="316541" y="79375"/>
                </a:lnTo>
                <a:close/>
              </a:path>
              <a:path w="570864" h="114300">
                <a:moveTo>
                  <a:pt x="483997" y="77215"/>
                </a:moveTo>
                <a:lnTo>
                  <a:pt x="474472" y="77215"/>
                </a:lnTo>
                <a:lnTo>
                  <a:pt x="474472" y="109347"/>
                </a:lnTo>
                <a:lnTo>
                  <a:pt x="559180" y="109347"/>
                </a:lnTo>
                <a:lnTo>
                  <a:pt x="559180" y="101473"/>
                </a:lnTo>
                <a:lnTo>
                  <a:pt x="483997" y="101473"/>
                </a:lnTo>
                <a:lnTo>
                  <a:pt x="483997" y="77215"/>
                </a:lnTo>
                <a:close/>
              </a:path>
              <a:path w="570864" h="114300">
                <a:moveTo>
                  <a:pt x="372363" y="74675"/>
                </a:moveTo>
                <a:lnTo>
                  <a:pt x="362965" y="74675"/>
                </a:lnTo>
                <a:lnTo>
                  <a:pt x="362965" y="109347"/>
                </a:lnTo>
                <a:lnTo>
                  <a:pt x="441578" y="109347"/>
                </a:lnTo>
                <a:lnTo>
                  <a:pt x="441578" y="101600"/>
                </a:lnTo>
                <a:lnTo>
                  <a:pt x="372363" y="101600"/>
                </a:lnTo>
                <a:lnTo>
                  <a:pt x="372363" y="74675"/>
                </a:lnTo>
                <a:close/>
              </a:path>
              <a:path w="570864" h="114300">
                <a:moveTo>
                  <a:pt x="438403" y="507"/>
                </a:moveTo>
                <a:lnTo>
                  <a:pt x="429132" y="507"/>
                </a:lnTo>
                <a:lnTo>
                  <a:pt x="429132" y="81406"/>
                </a:lnTo>
                <a:lnTo>
                  <a:pt x="438403" y="81406"/>
                </a:lnTo>
                <a:lnTo>
                  <a:pt x="438403" y="38988"/>
                </a:lnTo>
                <a:lnTo>
                  <a:pt x="455167" y="38988"/>
                </a:lnTo>
                <a:lnTo>
                  <a:pt x="455167" y="30861"/>
                </a:lnTo>
                <a:lnTo>
                  <a:pt x="438403" y="30861"/>
                </a:lnTo>
                <a:lnTo>
                  <a:pt x="438403" y="507"/>
                </a:lnTo>
                <a:close/>
              </a:path>
              <a:path w="570864" h="114300">
                <a:moveTo>
                  <a:pt x="385825" y="4444"/>
                </a:moveTo>
                <a:lnTo>
                  <a:pt x="367918" y="4444"/>
                </a:lnTo>
                <a:lnTo>
                  <a:pt x="360679" y="7238"/>
                </a:lnTo>
                <a:lnTo>
                  <a:pt x="349376" y="18287"/>
                </a:lnTo>
                <a:lnTo>
                  <a:pt x="346455" y="24891"/>
                </a:lnTo>
                <a:lnTo>
                  <a:pt x="346455" y="40512"/>
                </a:lnTo>
                <a:lnTo>
                  <a:pt x="349376" y="47116"/>
                </a:lnTo>
                <a:lnTo>
                  <a:pt x="360679" y="58165"/>
                </a:lnTo>
                <a:lnTo>
                  <a:pt x="367918" y="60960"/>
                </a:lnTo>
                <a:lnTo>
                  <a:pt x="385825" y="60960"/>
                </a:lnTo>
                <a:lnTo>
                  <a:pt x="393064" y="58165"/>
                </a:lnTo>
                <a:lnTo>
                  <a:pt x="398912" y="52450"/>
                </a:lnTo>
                <a:lnTo>
                  <a:pt x="370331" y="52450"/>
                </a:lnTo>
                <a:lnTo>
                  <a:pt x="365378" y="50545"/>
                </a:lnTo>
                <a:lnTo>
                  <a:pt x="361823" y="46609"/>
                </a:lnTo>
                <a:lnTo>
                  <a:pt x="358266" y="42799"/>
                </a:lnTo>
                <a:lnTo>
                  <a:pt x="356488" y="38226"/>
                </a:lnTo>
                <a:lnTo>
                  <a:pt x="356488" y="27177"/>
                </a:lnTo>
                <a:lnTo>
                  <a:pt x="358266" y="22478"/>
                </a:lnTo>
                <a:lnTo>
                  <a:pt x="361823" y="18668"/>
                </a:lnTo>
                <a:lnTo>
                  <a:pt x="365378" y="14731"/>
                </a:lnTo>
                <a:lnTo>
                  <a:pt x="370331" y="12826"/>
                </a:lnTo>
                <a:lnTo>
                  <a:pt x="398779" y="12826"/>
                </a:lnTo>
                <a:lnTo>
                  <a:pt x="393064" y="7238"/>
                </a:lnTo>
                <a:lnTo>
                  <a:pt x="385825" y="4444"/>
                </a:lnTo>
                <a:close/>
              </a:path>
              <a:path w="570864" h="114300">
                <a:moveTo>
                  <a:pt x="398779" y="12826"/>
                </a:moveTo>
                <a:lnTo>
                  <a:pt x="383539" y="12826"/>
                </a:lnTo>
                <a:lnTo>
                  <a:pt x="388619" y="14731"/>
                </a:lnTo>
                <a:lnTo>
                  <a:pt x="392175" y="18668"/>
                </a:lnTo>
                <a:lnTo>
                  <a:pt x="395731" y="22478"/>
                </a:lnTo>
                <a:lnTo>
                  <a:pt x="397510" y="27177"/>
                </a:lnTo>
                <a:lnTo>
                  <a:pt x="397510" y="38226"/>
                </a:lnTo>
                <a:lnTo>
                  <a:pt x="395731" y="42799"/>
                </a:lnTo>
                <a:lnTo>
                  <a:pt x="392175" y="46609"/>
                </a:lnTo>
                <a:lnTo>
                  <a:pt x="388619" y="50545"/>
                </a:lnTo>
                <a:lnTo>
                  <a:pt x="383539" y="52450"/>
                </a:lnTo>
                <a:lnTo>
                  <a:pt x="398912" y="52450"/>
                </a:lnTo>
                <a:lnTo>
                  <a:pt x="404494" y="47116"/>
                </a:lnTo>
                <a:lnTo>
                  <a:pt x="407288" y="40512"/>
                </a:lnTo>
                <a:lnTo>
                  <a:pt x="407288" y="24891"/>
                </a:lnTo>
                <a:lnTo>
                  <a:pt x="404494" y="18287"/>
                </a:lnTo>
                <a:lnTo>
                  <a:pt x="398779" y="12826"/>
                </a:lnTo>
                <a:close/>
              </a:path>
              <a:path w="570864" h="114300">
                <a:moveTo>
                  <a:pt x="94995" y="65150"/>
                </a:moveTo>
                <a:lnTo>
                  <a:pt x="16763" y="65150"/>
                </a:lnTo>
                <a:lnTo>
                  <a:pt x="16763" y="72516"/>
                </a:lnTo>
                <a:lnTo>
                  <a:pt x="84962" y="72516"/>
                </a:lnTo>
                <a:lnTo>
                  <a:pt x="84962" y="84454"/>
                </a:lnTo>
                <a:lnTo>
                  <a:pt x="17144" y="84454"/>
                </a:lnTo>
                <a:lnTo>
                  <a:pt x="17144" y="110616"/>
                </a:lnTo>
                <a:lnTo>
                  <a:pt x="98425" y="110616"/>
                </a:lnTo>
                <a:lnTo>
                  <a:pt x="98425" y="103377"/>
                </a:lnTo>
                <a:lnTo>
                  <a:pt x="27177" y="103377"/>
                </a:lnTo>
                <a:lnTo>
                  <a:pt x="27177" y="91693"/>
                </a:lnTo>
                <a:lnTo>
                  <a:pt x="94995" y="91693"/>
                </a:lnTo>
                <a:lnTo>
                  <a:pt x="94995" y="65150"/>
                </a:lnTo>
                <a:close/>
              </a:path>
              <a:path w="570864" h="114300">
                <a:moveTo>
                  <a:pt x="570611" y="59309"/>
                </a:moveTo>
                <a:lnTo>
                  <a:pt x="459231" y="59309"/>
                </a:lnTo>
                <a:lnTo>
                  <a:pt x="459231" y="67055"/>
                </a:lnTo>
                <a:lnTo>
                  <a:pt x="570611" y="67055"/>
                </a:lnTo>
                <a:lnTo>
                  <a:pt x="570611" y="59309"/>
                </a:lnTo>
                <a:close/>
              </a:path>
              <a:path w="570864" h="114300">
                <a:moveTo>
                  <a:pt x="172465" y="14859"/>
                </a:moveTo>
                <a:lnTo>
                  <a:pt x="118998" y="14859"/>
                </a:lnTo>
                <a:lnTo>
                  <a:pt x="118998" y="87375"/>
                </a:lnTo>
                <a:lnTo>
                  <a:pt x="172465" y="87375"/>
                </a:lnTo>
                <a:lnTo>
                  <a:pt x="172465" y="79501"/>
                </a:lnTo>
                <a:lnTo>
                  <a:pt x="128396" y="79501"/>
                </a:lnTo>
                <a:lnTo>
                  <a:pt x="128396" y="22732"/>
                </a:lnTo>
                <a:lnTo>
                  <a:pt x="172465" y="22732"/>
                </a:lnTo>
                <a:lnTo>
                  <a:pt x="172465" y="14859"/>
                </a:lnTo>
                <a:close/>
              </a:path>
              <a:path w="570864" h="114300">
                <a:moveTo>
                  <a:pt x="172465" y="22732"/>
                </a:moveTo>
                <a:lnTo>
                  <a:pt x="163194" y="22732"/>
                </a:lnTo>
                <a:lnTo>
                  <a:pt x="163194" y="79501"/>
                </a:lnTo>
                <a:lnTo>
                  <a:pt x="172465" y="79501"/>
                </a:lnTo>
                <a:lnTo>
                  <a:pt x="172465" y="22732"/>
                </a:lnTo>
                <a:close/>
              </a:path>
              <a:path w="570864" h="114300">
                <a:moveTo>
                  <a:pt x="94995" y="32512"/>
                </a:moveTo>
                <a:lnTo>
                  <a:pt x="85597" y="32512"/>
                </a:lnTo>
                <a:lnTo>
                  <a:pt x="85597" y="59436"/>
                </a:lnTo>
                <a:lnTo>
                  <a:pt x="94995" y="59436"/>
                </a:lnTo>
                <a:lnTo>
                  <a:pt x="94995" y="32512"/>
                </a:lnTo>
                <a:close/>
              </a:path>
              <a:path w="570864" h="114300">
                <a:moveTo>
                  <a:pt x="36829" y="4063"/>
                </a:moveTo>
                <a:lnTo>
                  <a:pt x="21208" y="4063"/>
                </a:lnTo>
                <a:lnTo>
                  <a:pt x="14223" y="6476"/>
                </a:lnTo>
                <a:lnTo>
                  <a:pt x="8508" y="11302"/>
                </a:lnTo>
                <a:lnTo>
                  <a:pt x="2920" y="16128"/>
                </a:lnTo>
                <a:lnTo>
                  <a:pt x="0" y="22225"/>
                </a:lnTo>
                <a:lnTo>
                  <a:pt x="0" y="37084"/>
                </a:lnTo>
                <a:lnTo>
                  <a:pt x="2920" y="43179"/>
                </a:lnTo>
                <a:lnTo>
                  <a:pt x="14477" y="52959"/>
                </a:lnTo>
                <a:lnTo>
                  <a:pt x="21462" y="55372"/>
                </a:lnTo>
                <a:lnTo>
                  <a:pt x="37337" y="55372"/>
                </a:lnTo>
                <a:lnTo>
                  <a:pt x="43941" y="53212"/>
                </a:lnTo>
                <a:lnTo>
                  <a:pt x="52187" y="46862"/>
                </a:lnTo>
                <a:lnTo>
                  <a:pt x="23748" y="46862"/>
                </a:lnTo>
                <a:lnTo>
                  <a:pt x="18922" y="45212"/>
                </a:lnTo>
                <a:lnTo>
                  <a:pt x="15239" y="41782"/>
                </a:lnTo>
                <a:lnTo>
                  <a:pt x="11556" y="38480"/>
                </a:lnTo>
                <a:lnTo>
                  <a:pt x="9778" y="34416"/>
                </a:lnTo>
                <a:lnTo>
                  <a:pt x="9834" y="24764"/>
                </a:lnTo>
                <a:lnTo>
                  <a:pt x="11556" y="20827"/>
                </a:lnTo>
                <a:lnTo>
                  <a:pt x="15239" y="17525"/>
                </a:lnTo>
                <a:lnTo>
                  <a:pt x="18922" y="14097"/>
                </a:lnTo>
                <a:lnTo>
                  <a:pt x="23748" y="12445"/>
                </a:lnTo>
                <a:lnTo>
                  <a:pt x="52196" y="12445"/>
                </a:lnTo>
                <a:lnTo>
                  <a:pt x="43179" y="5968"/>
                </a:lnTo>
                <a:lnTo>
                  <a:pt x="36829" y="4063"/>
                </a:lnTo>
                <a:close/>
              </a:path>
              <a:path w="570864" h="114300">
                <a:moveTo>
                  <a:pt x="52196" y="12445"/>
                </a:moveTo>
                <a:lnTo>
                  <a:pt x="35559" y="12445"/>
                </a:lnTo>
                <a:lnTo>
                  <a:pt x="40258" y="14097"/>
                </a:lnTo>
                <a:lnTo>
                  <a:pt x="43941" y="17399"/>
                </a:lnTo>
                <a:lnTo>
                  <a:pt x="47497" y="20827"/>
                </a:lnTo>
                <a:lnTo>
                  <a:pt x="49343" y="24764"/>
                </a:lnTo>
                <a:lnTo>
                  <a:pt x="49402" y="34416"/>
                </a:lnTo>
                <a:lnTo>
                  <a:pt x="47497" y="38480"/>
                </a:lnTo>
                <a:lnTo>
                  <a:pt x="40258" y="45212"/>
                </a:lnTo>
                <a:lnTo>
                  <a:pt x="35559" y="46862"/>
                </a:lnTo>
                <a:lnTo>
                  <a:pt x="52187" y="46862"/>
                </a:lnTo>
                <a:lnTo>
                  <a:pt x="54990" y="44703"/>
                </a:lnTo>
                <a:lnTo>
                  <a:pt x="58165" y="39242"/>
                </a:lnTo>
                <a:lnTo>
                  <a:pt x="58927" y="32512"/>
                </a:lnTo>
                <a:lnTo>
                  <a:pt x="94995" y="32512"/>
                </a:lnTo>
                <a:lnTo>
                  <a:pt x="94995" y="24764"/>
                </a:lnTo>
                <a:lnTo>
                  <a:pt x="58673" y="24764"/>
                </a:lnTo>
                <a:lnTo>
                  <a:pt x="57403" y="18668"/>
                </a:lnTo>
                <a:lnTo>
                  <a:pt x="53975" y="13715"/>
                </a:lnTo>
                <a:lnTo>
                  <a:pt x="52196" y="12445"/>
                </a:lnTo>
                <a:close/>
              </a:path>
              <a:path w="570864" h="114300">
                <a:moveTo>
                  <a:pt x="94995" y="507"/>
                </a:moveTo>
                <a:lnTo>
                  <a:pt x="85597" y="507"/>
                </a:lnTo>
                <a:lnTo>
                  <a:pt x="85597" y="24764"/>
                </a:lnTo>
                <a:lnTo>
                  <a:pt x="94995" y="24764"/>
                </a:lnTo>
                <a:lnTo>
                  <a:pt x="94995" y="507"/>
                </a:lnTo>
                <a:close/>
              </a:path>
              <a:path w="570864" h="114300">
                <a:moveTo>
                  <a:pt x="514730" y="0"/>
                </a:moveTo>
                <a:lnTo>
                  <a:pt x="476630" y="11811"/>
                </a:lnTo>
                <a:lnTo>
                  <a:pt x="472948" y="30734"/>
                </a:lnTo>
                <a:lnTo>
                  <a:pt x="476630" y="36322"/>
                </a:lnTo>
                <a:lnTo>
                  <a:pt x="514730" y="47243"/>
                </a:lnTo>
                <a:lnTo>
                  <a:pt x="524089" y="46837"/>
                </a:lnTo>
                <a:lnTo>
                  <a:pt x="532352" y="45608"/>
                </a:lnTo>
                <a:lnTo>
                  <a:pt x="539519" y="43547"/>
                </a:lnTo>
                <a:lnTo>
                  <a:pt x="545591" y="40639"/>
                </a:lnTo>
                <a:lnTo>
                  <a:pt x="547508" y="39497"/>
                </a:lnTo>
                <a:lnTo>
                  <a:pt x="505967" y="39497"/>
                </a:lnTo>
                <a:lnTo>
                  <a:pt x="498475" y="38100"/>
                </a:lnTo>
                <a:lnTo>
                  <a:pt x="492251" y="35432"/>
                </a:lnTo>
                <a:lnTo>
                  <a:pt x="486028" y="32638"/>
                </a:lnTo>
                <a:lnTo>
                  <a:pt x="482980" y="28955"/>
                </a:lnTo>
                <a:lnTo>
                  <a:pt x="483072" y="19303"/>
                </a:lnTo>
                <a:lnTo>
                  <a:pt x="485901" y="15366"/>
                </a:lnTo>
                <a:lnTo>
                  <a:pt x="491998" y="12318"/>
                </a:lnTo>
                <a:lnTo>
                  <a:pt x="498093" y="9143"/>
                </a:lnTo>
                <a:lnTo>
                  <a:pt x="505587" y="7492"/>
                </a:lnTo>
                <a:lnTo>
                  <a:pt x="546247" y="7492"/>
                </a:lnTo>
                <a:lnTo>
                  <a:pt x="545464" y="6985"/>
                </a:lnTo>
                <a:lnTo>
                  <a:pt x="539466" y="3964"/>
                </a:lnTo>
                <a:lnTo>
                  <a:pt x="532336" y="1777"/>
                </a:lnTo>
                <a:lnTo>
                  <a:pt x="524087" y="448"/>
                </a:lnTo>
                <a:lnTo>
                  <a:pt x="514730" y="0"/>
                </a:lnTo>
                <a:close/>
              </a:path>
              <a:path w="570864" h="114300">
                <a:moveTo>
                  <a:pt x="546247" y="7492"/>
                </a:moveTo>
                <a:lnTo>
                  <a:pt x="524001" y="7492"/>
                </a:lnTo>
                <a:lnTo>
                  <a:pt x="531622" y="9143"/>
                </a:lnTo>
                <a:lnTo>
                  <a:pt x="537590" y="12191"/>
                </a:lnTo>
                <a:lnTo>
                  <a:pt x="543560" y="15366"/>
                </a:lnTo>
                <a:lnTo>
                  <a:pt x="546607" y="19303"/>
                </a:lnTo>
                <a:lnTo>
                  <a:pt x="546607" y="28955"/>
                </a:lnTo>
                <a:lnTo>
                  <a:pt x="543432" y="32638"/>
                </a:lnTo>
                <a:lnTo>
                  <a:pt x="537337" y="35432"/>
                </a:lnTo>
                <a:lnTo>
                  <a:pt x="531240" y="38100"/>
                </a:lnTo>
                <a:lnTo>
                  <a:pt x="523748" y="39497"/>
                </a:lnTo>
                <a:lnTo>
                  <a:pt x="547508" y="39497"/>
                </a:lnTo>
                <a:lnTo>
                  <a:pt x="552830" y="36322"/>
                </a:lnTo>
                <a:lnTo>
                  <a:pt x="556387" y="30734"/>
                </a:lnTo>
                <a:lnTo>
                  <a:pt x="556387" y="17399"/>
                </a:lnTo>
                <a:lnTo>
                  <a:pt x="552703" y="11684"/>
                </a:lnTo>
                <a:lnTo>
                  <a:pt x="546247" y="7492"/>
                </a:lnTo>
                <a:close/>
              </a:path>
              <a:path w="570864" h="114300">
                <a:moveTo>
                  <a:pt x="337438" y="55244"/>
                </a:moveTo>
                <a:lnTo>
                  <a:pt x="226060" y="55244"/>
                </a:lnTo>
                <a:lnTo>
                  <a:pt x="226060" y="62991"/>
                </a:lnTo>
                <a:lnTo>
                  <a:pt x="337438" y="62991"/>
                </a:lnTo>
                <a:lnTo>
                  <a:pt x="337438" y="55244"/>
                </a:lnTo>
                <a:close/>
              </a:path>
              <a:path w="570864" h="114300">
                <a:moveTo>
                  <a:pt x="286512" y="40259"/>
                </a:moveTo>
                <a:lnTo>
                  <a:pt x="276860" y="40259"/>
                </a:lnTo>
                <a:lnTo>
                  <a:pt x="276860" y="55244"/>
                </a:lnTo>
                <a:lnTo>
                  <a:pt x="286512" y="55244"/>
                </a:lnTo>
                <a:lnTo>
                  <a:pt x="286512" y="40259"/>
                </a:lnTo>
                <a:close/>
              </a:path>
              <a:path w="570864" h="114300">
                <a:moveTo>
                  <a:pt x="322325" y="4825"/>
                </a:moveTo>
                <a:lnTo>
                  <a:pt x="241300" y="4825"/>
                </a:lnTo>
                <a:lnTo>
                  <a:pt x="241300" y="40259"/>
                </a:lnTo>
                <a:lnTo>
                  <a:pt x="323595" y="40259"/>
                </a:lnTo>
                <a:lnTo>
                  <a:pt x="323595" y="32385"/>
                </a:lnTo>
                <a:lnTo>
                  <a:pt x="250698" y="32385"/>
                </a:lnTo>
                <a:lnTo>
                  <a:pt x="250698" y="12700"/>
                </a:lnTo>
                <a:lnTo>
                  <a:pt x="322325" y="12700"/>
                </a:lnTo>
                <a:lnTo>
                  <a:pt x="322325" y="4825"/>
                </a:lnTo>
                <a:close/>
              </a:path>
              <a:path w="570864" h="114300">
                <a:moveTo>
                  <a:pt x="205358" y="507"/>
                </a:moveTo>
                <a:lnTo>
                  <a:pt x="195960" y="507"/>
                </a:lnTo>
                <a:lnTo>
                  <a:pt x="195960" y="111887"/>
                </a:lnTo>
                <a:lnTo>
                  <a:pt x="205358" y="111887"/>
                </a:lnTo>
                <a:lnTo>
                  <a:pt x="205358" y="53212"/>
                </a:lnTo>
                <a:lnTo>
                  <a:pt x="223519" y="53212"/>
                </a:lnTo>
                <a:lnTo>
                  <a:pt x="223519" y="44957"/>
                </a:lnTo>
                <a:lnTo>
                  <a:pt x="205358" y="44957"/>
                </a:lnTo>
                <a:lnTo>
                  <a:pt x="205358" y="50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86047" y="3144392"/>
            <a:ext cx="325755" cy="111760"/>
          </a:xfrm>
          <a:custGeom>
            <a:avLst/>
            <a:gdLst/>
            <a:ahLst/>
            <a:cxnLst/>
            <a:rect l="l" t="t" r="r" b="b"/>
            <a:pathLst>
              <a:path w="325754" h="111760">
                <a:moveTo>
                  <a:pt x="325374" y="73660"/>
                </a:moveTo>
                <a:lnTo>
                  <a:pt x="245110" y="73660"/>
                </a:lnTo>
                <a:lnTo>
                  <a:pt x="245110" y="81407"/>
                </a:lnTo>
                <a:lnTo>
                  <a:pt x="315975" y="81407"/>
                </a:lnTo>
                <a:lnTo>
                  <a:pt x="315975" y="111379"/>
                </a:lnTo>
                <a:lnTo>
                  <a:pt x="325374" y="111379"/>
                </a:lnTo>
                <a:lnTo>
                  <a:pt x="325374" y="73660"/>
                </a:lnTo>
                <a:close/>
              </a:path>
              <a:path w="325754" h="111760">
                <a:moveTo>
                  <a:pt x="217424" y="87884"/>
                </a:moveTo>
                <a:lnTo>
                  <a:pt x="106044" y="87884"/>
                </a:lnTo>
                <a:lnTo>
                  <a:pt x="106044" y="95631"/>
                </a:lnTo>
                <a:lnTo>
                  <a:pt x="217424" y="95631"/>
                </a:lnTo>
                <a:lnTo>
                  <a:pt x="217424" y="87884"/>
                </a:lnTo>
                <a:close/>
              </a:path>
              <a:path w="325754" h="111760">
                <a:moveTo>
                  <a:pt x="143763" y="48133"/>
                </a:moveTo>
                <a:lnTo>
                  <a:pt x="134365" y="48133"/>
                </a:lnTo>
                <a:lnTo>
                  <a:pt x="134365" y="87884"/>
                </a:lnTo>
                <a:lnTo>
                  <a:pt x="143763" y="87884"/>
                </a:lnTo>
                <a:lnTo>
                  <a:pt x="143763" y="48133"/>
                </a:lnTo>
                <a:close/>
              </a:path>
              <a:path w="325754" h="111760">
                <a:moveTo>
                  <a:pt x="172847" y="48133"/>
                </a:moveTo>
                <a:lnTo>
                  <a:pt x="163322" y="48133"/>
                </a:lnTo>
                <a:lnTo>
                  <a:pt x="163322" y="87884"/>
                </a:lnTo>
                <a:lnTo>
                  <a:pt x="172847" y="87884"/>
                </a:lnTo>
                <a:lnTo>
                  <a:pt x="172847" y="48133"/>
                </a:lnTo>
                <a:close/>
              </a:path>
              <a:path w="325754" h="111760">
                <a:moveTo>
                  <a:pt x="204215" y="13589"/>
                </a:moveTo>
                <a:lnTo>
                  <a:pt x="119634" y="13589"/>
                </a:lnTo>
                <a:lnTo>
                  <a:pt x="119634" y="21462"/>
                </a:lnTo>
                <a:lnTo>
                  <a:pt x="194055" y="21462"/>
                </a:lnTo>
                <a:lnTo>
                  <a:pt x="193678" y="28154"/>
                </a:lnTo>
                <a:lnTo>
                  <a:pt x="192944" y="35655"/>
                </a:lnTo>
                <a:lnTo>
                  <a:pt x="191877" y="43965"/>
                </a:lnTo>
                <a:lnTo>
                  <a:pt x="190500" y="53086"/>
                </a:lnTo>
                <a:lnTo>
                  <a:pt x="188340" y="65659"/>
                </a:lnTo>
                <a:lnTo>
                  <a:pt x="187198" y="72517"/>
                </a:lnTo>
                <a:lnTo>
                  <a:pt x="187071" y="73406"/>
                </a:lnTo>
                <a:lnTo>
                  <a:pt x="196214" y="73406"/>
                </a:lnTo>
                <a:lnTo>
                  <a:pt x="196341" y="73025"/>
                </a:lnTo>
                <a:lnTo>
                  <a:pt x="199262" y="58293"/>
                </a:lnTo>
                <a:lnTo>
                  <a:pt x="200278" y="51816"/>
                </a:lnTo>
                <a:lnTo>
                  <a:pt x="201040" y="44958"/>
                </a:lnTo>
                <a:lnTo>
                  <a:pt x="201802" y="39370"/>
                </a:lnTo>
                <a:lnTo>
                  <a:pt x="202437" y="34290"/>
                </a:lnTo>
                <a:lnTo>
                  <a:pt x="203073" y="29591"/>
                </a:lnTo>
                <a:lnTo>
                  <a:pt x="203580" y="24765"/>
                </a:lnTo>
                <a:lnTo>
                  <a:pt x="203962" y="19431"/>
                </a:lnTo>
                <a:lnTo>
                  <a:pt x="204215" y="13589"/>
                </a:lnTo>
                <a:close/>
              </a:path>
              <a:path w="325754" h="111760">
                <a:moveTo>
                  <a:pt x="9525" y="10795"/>
                </a:moveTo>
                <a:lnTo>
                  <a:pt x="0" y="10795"/>
                </a:lnTo>
                <a:lnTo>
                  <a:pt x="0" y="87376"/>
                </a:lnTo>
                <a:lnTo>
                  <a:pt x="54482" y="87376"/>
                </a:lnTo>
                <a:lnTo>
                  <a:pt x="54482" y="79502"/>
                </a:lnTo>
                <a:lnTo>
                  <a:pt x="9525" y="79502"/>
                </a:lnTo>
                <a:lnTo>
                  <a:pt x="9525" y="46482"/>
                </a:lnTo>
                <a:lnTo>
                  <a:pt x="54482" y="46482"/>
                </a:lnTo>
                <a:lnTo>
                  <a:pt x="54482" y="38481"/>
                </a:lnTo>
                <a:lnTo>
                  <a:pt x="9525" y="38481"/>
                </a:lnTo>
                <a:lnTo>
                  <a:pt x="9525" y="10795"/>
                </a:lnTo>
                <a:close/>
              </a:path>
              <a:path w="325754" h="111760">
                <a:moveTo>
                  <a:pt x="54482" y="46482"/>
                </a:moveTo>
                <a:lnTo>
                  <a:pt x="45212" y="46482"/>
                </a:lnTo>
                <a:lnTo>
                  <a:pt x="45212" y="79502"/>
                </a:lnTo>
                <a:lnTo>
                  <a:pt x="54482" y="79502"/>
                </a:lnTo>
                <a:lnTo>
                  <a:pt x="54482" y="46482"/>
                </a:lnTo>
                <a:close/>
              </a:path>
              <a:path w="325754" h="111760">
                <a:moveTo>
                  <a:pt x="54482" y="10795"/>
                </a:moveTo>
                <a:lnTo>
                  <a:pt x="45212" y="10795"/>
                </a:lnTo>
                <a:lnTo>
                  <a:pt x="45212" y="38481"/>
                </a:lnTo>
                <a:lnTo>
                  <a:pt x="54482" y="38481"/>
                </a:lnTo>
                <a:lnTo>
                  <a:pt x="54482" y="10795"/>
                </a:lnTo>
                <a:close/>
              </a:path>
              <a:path w="325754" h="111760">
                <a:moveTo>
                  <a:pt x="325374" y="0"/>
                </a:moveTo>
                <a:lnTo>
                  <a:pt x="315975" y="0"/>
                </a:lnTo>
                <a:lnTo>
                  <a:pt x="315975" y="26924"/>
                </a:lnTo>
                <a:lnTo>
                  <a:pt x="290194" y="26924"/>
                </a:lnTo>
                <a:lnTo>
                  <a:pt x="290194" y="34925"/>
                </a:lnTo>
                <a:lnTo>
                  <a:pt x="315975" y="34925"/>
                </a:lnTo>
                <a:lnTo>
                  <a:pt x="315975" y="66167"/>
                </a:lnTo>
                <a:lnTo>
                  <a:pt x="325374" y="66167"/>
                </a:lnTo>
                <a:lnTo>
                  <a:pt x="325374" y="0"/>
                </a:lnTo>
                <a:close/>
              </a:path>
              <a:path w="325754" h="111760">
                <a:moveTo>
                  <a:pt x="266700" y="15367"/>
                </a:moveTo>
                <a:lnTo>
                  <a:pt x="256793" y="15367"/>
                </a:lnTo>
                <a:lnTo>
                  <a:pt x="256793" y="23368"/>
                </a:lnTo>
                <a:lnTo>
                  <a:pt x="255904" y="27940"/>
                </a:lnTo>
                <a:lnTo>
                  <a:pt x="253873" y="32131"/>
                </a:lnTo>
                <a:lnTo>
                  <a:pt x="251967" y="36449"/>
                </a:lnTo>
                <a:lnTo>
                  <a:pt x="249681" y="39878"/>
                </a:lnTo>
                <a:lnTo>
                  <a:pt x="246887" y="42672"/>
                </a:lnTo>
                <a:lnTo>
                  <a:pt x="243459" y="46355"/>
                </a:lnTo>
                <a:lnTo>
                  <a:pt x="239522" y="49530"/>
                </a:lnTo>
                <a:lnTo>
                  <a:pt x="235203" y="51943"/>
                </a:lnTo>
                <a:lnTo>
                  <a:pt x="231012" y="54483"/>
                </a:lnTo>
                <a:lnTo>
                  <a:pt x="227329" y="56387"/>
                </a:lnTo>
                <a:lnTo>
                  <a:pt x="224409" y="57785"/>
                </a:lnTo>
                <a:lnTo>
                  <a:pt x="231012" y="64262"/>
                </a:lnTo>
                <a:lnTo>
                  <a:pt x="232917" y="63500"/>
                </a:lnTo>
                <a:lnTo>
                  <a:pt x="235585" y="61976"/>
                </a:lnTo>
                <a:lnTo>
                  <a:pt x="239140" y="60071"/>
                </a:lnTo>
                <a:lnTo>
                  <a:pt x="261619" y="36449"/>
                </a:lnTo>
                <a:lnTo>
                  <a:pt x="271779" y="36449"/>
                </a:lnTo>
                <a:lnTo>
                  <a:pt x="271272" y="35687"/>
                </a:lnTo>
                <a:lnTo>
                  <a:pt x="269366" y="31750"/>
                </a:lnTo>
                <a:lnTo>
                  <a:pt x="267588" y="27812"/>
                </a:lnTo>
                <a:lnTo>
                  <a:pt x="266700" y="23368"/>
                </a:lnTo>
                <a:lnTo>
                  <a:pt x="266700" y="15367"/>
                </a:lnTo>
                <a:close/>
              </a:path>
              <a:path w="325754" h="111760">
                <a:moveTo>
                  <a:pt x="271779" y="36449"/>
                </a:moveTo>
                <a:lnTo>
                  <a:pt x="261619" y="36449"/>
                </a:lnTo>
                <a:lnTo>
                  <a:pt x="263016" y="39116"/>
                </a:lnTo>
                <a:lnTo>
                  <a:pt x="284099" y="57912"/>
                </a:lnTo>
                <a:lnTo>
                  <a:pt x="287909" y="59690"/>
                </a:lnTo>
                <a:lnTo>
                  <a:pt x="290575" y="60833"/>
                </a:lnTo>
                <a:lnTo>
                  <a:pt x="292100" y="61341"/>
                </a:lnTo>
                <a:lnTo>
                  <a:pt x="297688" y="54229"/>
                </a:lnTo>
                <a:lnTo>
                  <a:pt x="295528" y="53467"/>
                </a:lnTo>
                <a:lnTo>
                  <a:pt x="292353" y="52070"/>
                </a:lnTo>
                <a:lnTo>
                  <a:pt x="288036" y="50037"/>
                </a:lnTo>
                <a:lnTo>
                  <a:pt x="283590" y="47879"/>
                </a:lnTo>
                <a:lnTo>
                  <a:pt x="279780" y="45212"/>
                </a:lnTo>
                <a:lnTo>
                  <a:pt x="276605" y="42037"/>
                </a:lnTo>
                <a:lnTo>
                  <a:pt x="273557" y="39116"/>
                </a:lnTo>
                <a:lnTo>
                  <a:pt x="271779" y="36449"/>
                </a:lnTo>
                <a:close/>
              </a:path>
              <a:path w="325754" h="111760">
                <a:moveTo>
                  <a:pt x="291973" y="7620"/>
                </a:moveTo>
                <a:lnTo>
                  <a:pt x="231648" y="7620"/>
                </a:lnTo>
                <a:lnTo>
                  <a:pt x="231648" y="15367"/>
                </a:lnTo>
                <a:lnTo>
                  <a:pt x="291973" y="15367"/>
                </a:lnTo>
                <a:lnTo>
                  <a:pt x="291973" y="7620"/>
                </a:lnTo>
                <a:close/>
              </a:path>
              <a:path w="325754" h="111760">
                <a:moveTo>
                  <a:pt x="89535" y="0"/>
                </a:moveTo>
                <a:lnTo>
                  <a:pt x="80010" y="0"/>
                </a:lnTo>
                <a:lnTo>
                  <a:pt x="80010" y="111379"/>
                </a:lnTo>
                <a:lnTo>
                  <a:pt x="89535" y="111379"/>
                </a:lnTo>
                <a:lnTo>
                  <a:pt x="8953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076065" y="3144392"/>
            <a:ext cx="330835" cy="111760"/>
          </a:xfrm>
          <a:custGeom>
            <a:avLst/>
            <a:gdLst/>
            <a:ahLst/>
            <a:cxnLst/>
            <a:rect l="l" t="t" r="r" b="b"/>
            <a:pathLst>
              <a:path w="330835" h="111760">
                <a:moveTo>
                  <a:pt x="259714" y="73660"/>
                </a:moveTo>
                <a:lnTo>
                  <a:pt x="250317" y="73660"/>
                </a:lnTo>
                <a:lnTo>
                  <a:pt x="250317" y="108839"/>
                </a:lnTo>
                <a:lnTo>
                  <a:pt x="330835" y="108839"/>
                </a:lnTo>
                <a:lnTo>
                  <a:pt x="330835" y="101092"/>
                </a:lnTo>
                <a:lnTo>
                  <a:pt x="259714" y="101092"/>
                </a:lnTo>
                <a:lnTo>
                  <a:pt x="259714" y="73660"/>
                </a:lnTo>
                <a:close/>
              </a:path>
              <a:path w="330835" h="111760">
                <a:moveTo>
                  <a:pt x="328040" y="0"/>
                </a:moveTo>
                <a:lnTo>
                  <a:pt x="318643" y="0"/>
                </a:lnTo>
                <a:lnTo>
                  <a:pt x="318643" y="29972"/>
                </a:lnTo>
                <a:lnTo>
                  <a:pt x="285496" y="29972"/>
                </a:lnTo>
                <a:lnTo>
                  <a:pt x="285496" y="37719"/>
                </a:lnTo>
                <a:lnTo>
                  <a:pt x="318643" y="37719"/>
                </a:lnTo>
                <a:lnTo>
                  <a:pt x="318643" y="80899"/>
                </a:lnTo>
                <a:lnTo>
                  <a:pt x="328040" y="80899"/>
                </a:lnTo>
                <a:lnTo>
                  <a:pt x="328040" y="0"/>
                </a:lnTo>
                <a:close/>
              </a:path>
              <a:path w="330835" h="111760">
                <a:moveTo>
                  <a:pt x="293243" y="8128"/>
                </a:moveTo>
                <a:lnTo>
                  <a:pt x="237362" y="8128"/>
                </a:lnTo>
                <a:lnTo>
                  <a:pt x="237362" y="63500"/>
                </a:lnTo>
                <a:lnTo>
                  <a:pt x="257683" y="63500"/>
                </a:lnTo>
                <a:lnTo>
                  <a:pt x="271272" y="62992"/>
                </a:lnTo>
                <a:lnTo>
                  <a:pt x="278638" y="62865"/>
                </a:lnTo>
                <a:lnTo>
                  <a:pt x="285496" y="62484"/>
                </a:lnTo>
                <a:lnTo>
                  <a:pt x="297942" y="61214"/>
                </a:lnTo>
                <a:lnTo>
                  <a:pt x="302768" y="60579"/>
                </a:lnTo>
                <a:lnTo>
                  <a:pt x="306070" y="60071"/>
                </a:lnTo>
                <a:lnTo>
                  <a:pt x="306070" y="55753"/>
                </a:lnTo>
                <a:lnTo>
                  <a:pt x="246887" y="55753"/>
                </a:lnTo>
                <a:lnTo>
                  <a:pt x="246887" y="16002"/>
                </a:lnTo>
                <a:lnTo>
                  <a:pt x="293243" y="16002"/>
                </a:lnTo>
                <a:lnTo>
                  <a:pt x="293243" y="8128"/>
                </a:lnTo>
                <a:close/>
              </a:path>
              <a:path w="330835" h="111760">
                <a:moveTo>
                  <a:pt x="306070" y="52324"/>
                </a:moveTo>
                <a:lnTo>
                  <a:pt x="302640" y="53086"/>
                </a:lnTo>
                <a:lnTo>
                  <a:pt x="297942" y="53721"/>
                </a:lnTo>
                <a:lnTo>
                  <a:pt x="291846" y="54229"/>
                </a:lnTo>
                <a:lnTo>
                  <a:pt x="285750" y="54864"/>
                </a:lnTo>
                <a:lnTo>
                  <a:pt x="279526" y="55245"/>
                </a:lnTo>
                <a:lnTo>
                  <a:pt x="273050" y="55499"/>
                </a:lnTo>
                <a:lnTo>
                  <a:pt x="246887" y="55753"/>
                </a:lnTo>
                <a:lnTo>
                  <a:pt x="306070" y="55753"/>
                </a:lnTo>
                <a:lnTo>
                  <a:pt x="306070" y="52324"/>
                </a:lnTo>
                <a:close/>
              </a:path>
              <a:path w="330835" h="111760">
                <a:moveTo>
                  <a:pt x="208534" y="63881"/>
                </a:moveTo>
                <a:lnTo>
                  <a:pt x="127508" y="63881"/>
                </a:lnTo>
                <a:lnTo>
                  <a:pt x="127508" y="71501"/>
                </a:lnTo>
                <a:lnTo>
                  <a:pt x="198374" y="71501"/>
                </a:lnTo>
                <a:lnTo>
                  <a:pt x="198374" y="82677"/>
                </a:lnTo>
                <a:lnTo>
                  <a:pt x="127508" y="82677"/>
                </a:lnTo>
                <a:lnTo>
                  <a:pt x="127508" y="110109"/>
                </a:lnTo>
                <a:lnTo>
                  <a:pt x="211200" y="110109"/>
                </a:lnTo>
                <a:lnTo>
                  <a:pt x="211200" y="102489"/>
                </a:lnTo>
                <a:lnTo>
                  <a:pt x="137540" y="102489"/>
                </a:lnTo>
                <a:lnTo>
                  <a:pt x="137540" y="90297"/>
                </a:lnTo>
                <a:lnTo>
                  <a:pt x="208534" y="90297"/>
                </a:lnTo>
                <a:lnTo>
                  <a:pt x="208534" y="63881"/>
                </a:lnTo>
                <a:close/>
              </a:path>
              <a:path w="330835" h="111760">
                <a:moveTo>
                  <a:pt x="223647" y="44704"/>
                </a:moveTo>
                <a:lnTo>
                  <a:pt x="112268" y="44704"/>
                </a:lnTo>
                <a:lnTo>
                  <a:pt x="112268" y="52324"/>
                </a:lnTo>
                <a:lnTo>
                  <a:pt x="223647" y="52324"/>
                </a:lnTo>
                <a:lnTo>
                  <a:pt x="223647" y="44704"/>
                </a:lnTo>
                <a:close/>
              </a:path>
              <a:path w="330835" h="111760">
                <a:moveTo>
                  <a:pt x="59309" y="13335"/>
                </a:moveTo>
                <a:lnTo>
                  <a:pt x="6858" y="13335"/>
                </a:lnTo>
                <a:lnTo>
                  <a:pt x="6858" y="21082"/>
                </a:lnTo>
                <a:lnTo>
                  <a:pt x="48640" y="21082"/>
                </a:lnTo>
                <a:lnTo>
                  <a:pt x="48133" y="25781"/>
                </a:lnTo>
                <a:lnTo>
                  <a:pt x="46736" y="31623"/>
                </a:lnTo>
                <a:lnTo>
                  <a:pt x="44323" y="38608"/>
                </a:lnTo>
                <a:lnTo>
                  <a:pt x="42037" y="45593"/>
                </a:lnTo>
                <a:lnTo>
                  <a:pt x="11557" y="79375"/>
                </a:lnTo>
                <a:lnTo>
                  <a:pt x="0" y="85852"/>
                </a:lnTo>
                <a:lnTo>
                  <a:pt x="7365" y="91567"/>
                </a:lnTo>
                <a:lnTo>
                  <a:pt x="13588" y="88265"/>
                </a:lnTo>
                <a:lnTo>
                  <a:pt x="19685" y="84201"/>
                </a:lnTo>
                <a:lnTo>
                  <a:pt x="25400" y="79502"/>
                </a:lnTo>
                <a:lnTo>
                  <a:pt x="31242" y="74930"/>
                </a:lnTo>
                <a:lnTo>
                  <a:pt x="54610" y="37465"/>
                </a:lnTo>
                <a:lnTo>
                  <a:pt x="58800" y="20447"/>
                </a:lnTo>
                <a:lnTo>
                  <a:pt x="59309" y="13335"/>
                </a:lnTo>
                <a:close/>
              </a:path>
              <a:path w="330835" h="111760">
                <a:moveTo>
                  <a:pt x="137033" y="635"/>
                </a:moveTo>
                <a:lnTo>
                  <a:pt x="127381" y="635"/>
                </a:lnTo>
                <a:lnTo>
                  <a:pt x="127381" y="33274"/>
                </a:lnTo>
                <a:lnTo>
                  <a:pt x="209804" y="33274"/>
                </a:lnTo>
                <a:lnTo>
                  <a:pt x="209804" y="25654"/>
                </a:lnTo>
                <a:lnTo>
                  <a:pt x="137033" y="25654"/>
                </a:lnTo>
                <a:lnTo>
                  <a:pt x="137033" y="635"/>
                </a:lnTo>
                <a:close/>
              </a:path>
              <a:path w="330835" h="111760">
                <a:moveTo>
                  <a:pt x="91821" y="0"/>
                </a:moveTo>
                <a:lnTo>
                  <a:pt x="82423" y="0"/>
                </a:lnTo>
                <a:lnTo>
                  <a:pt x="82423" y="111379"/>
                </a:lnTo>
                <a:lnTo>
                  <a:pt x="91821" y="111379"/>
                </a:lnTo>
                <a:lnTo>
                  <a:pt x="91821" y="55880"/>
                </a:lnTo>
                <a:lnTo>
                  <a:pt x="110109" y="55880"/>
                </a:lnTo>
                <a:lnTo>
                  <a:pt x="110109" y="47625"/>
                </a:lnTo>
                <a:lnTo>
                  <a:pt x="91821" y="47625"/>
                </a:lnTo>
                <a:lnTo>
                  <a:pt x="9182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77892" y="3143630"/>
            <a:ext cx="325120" cy="112395"/>
          </a:xfrm>
          <a:custGeom>
            <a:avLst/>
            <a:gdLst/>
            <a:ahLst/>
            <a:cxnLst/>
            <a:rect l="l" t="t" r="r" b="b"/>
            <a:pathLst>
              <a:path w="325120" h="112395">
                <a:moveTo>
                  <a:pt x="132969" y="83185"/>
                </a:moveTo>
                <a:lnTo>
                  <a:pt x="123444" y="83185"/>
                </a:lnTo>
                <a:lnTo>
                  <a:pt x="123444" y="109601"/>
                </a:lnTo>
                <a:lnTo>
                  <a:pt x="208280" y="109601"/>
                </a:lnTo>
                <a:lnTo>
                  <a:pt x="208280" y="101981"/>
                </a:lnTo>
                <a:lnTo>
                  <a:pt x="132969" y="101981"/>
                </a:lnTo>
                <a:lnTo>
                  <a:pt x="132969" y="83185"/>
                </a:lnTo>
                <a:close/>
              </a:path>
              <a:path w="325120" h="112395">
                <a:moveTo>
                  <a:pt x="21844" y="75692"/>
                </a:moveTo>
                <a:lnTo>
                  <a:pt x="12446" y="75692"/>
                </a:lnTo>
                <a:lnTo>
                  <a:pt x="12446" y="109601"/>
                </a:lnTo>
                <a:lnTo>
                  <a:pt x="91821" y="109601"/>
                </a:lnTo>
                <a:lnTo>
                  <a:pt x="91821" y="101854"/>
                </a:lnTo>
                <a:lnTo>
                  <a:pt x="21844" y="101854"/>
                </a:lnTo>
                <a:lnTo>
                  <a:pt x="21844" y="75692"/>
                </a:lnTo>
                <a:close/>
              </a:path>
              <a:path w="325120" h="112395">
                <a:moveTo>
                  <a:pt x="87376" y="762"/>
                </a:moveTo>
                <a:lnTo>
                  <a:pt x="78105" y="762"/>
                </a:lnTo>
                <a:lnTo>
                  <a:pt x="78105" y="81915"/>
                </a:lnTo>
                <a:lnTo>
                  <a:pt x="87376" y="81915"/>
                </a:lnTo>
                <a:lnTo>
                  <a:pt x="87376" y="41021"/>
                </a:lnTo>
                <a:lnTo>
                  <a:pt x="104140" y="41021"/>
                </a:lnTo>
                <a:lnTo>
                  <a:pt x="104140" y="32893"/>
                </a:lnTo>
                <a:lnTo>
                  <a:pt x="87376" y="32893"/>
                </a:lnTo>
                <a:lnTo>
                  <a:pt x="87376" y="762"/>
                </a:lnTo>
                <a:close/>
              </a:path>
              <a:path w="325120" h="112395">
                <a:moveTo>
                  <a:pt x="9398" y="6096"/>
                </a:moveTo>
                <a:lnTo>
                  <a:pt x="0" y="6096"/>
                </a:lnTo>
                <a:lnTo>
                  <a:pt x="0" y="63119"/>
                </a:lnTo>
                <a:lnTo>
                  <a:pt x="53594" y="63119"/>
                </a:lnTo>
                <a:lnTo>
                  <a:pt x="53594" y="55372"/>
                </a:lnTo>
                <a:lnTo>
                  <a:pt x="9398" y="55372"/>
                </a:lnTo>
                <a:lnTo>
                  <a:pt x="9398" y="34163"/>
                </a:lnTo>
                <a:lnTo>
                  <a:pt x="53594" y="34163"/>
                </a:lnTo>
                <a:lnTo>
                  <a:pt x="53594" y="26416"/>
                </a:lnTo>
                <a:lnTo>
                  <a:pt x="9398" y="26416"/>
                </a:lnTo>
                <a:lnTo>
                  <a:pt x="9398" y="6096"/>
                </a:lnTo>
                <a:close/>
              </a:path>
              <a:path w="325120" h="112395">
                <a:moveTo>
                  <a:pt x="53594" y="34163"/>
                </a:moveTo>
                <a:lnTo>
                  <a:pt x="44323" y="34163"/>
                </a:lnTo>
                <a:lnTo>
                  <a:pt x="44323" y="55372"/>
                </a:lnTo>
                <a:lnTo>
                  <a:pt x="53594" y="55372"/>
                </a:lnTo>
                <a:lnTo>
                  <a:pt x="53594" y="34163"/>
                </a:lnTo>
                <a:close/>
              </a:path>
              <a:path w="325120" h="112395">
                <a:moveTo>
                  <a:pt x="53594" y="6096"/>
                </a:moveTo>
                <a:lnTo>
                  <a:pt x="44323" y="6096"/>
                </a:lnTo>
                <a:lnTo>
                  <a:pt x="44323" y="26416"/>
                </a:lnTo>
                <a:lnTo>
                  <a:pt x="53594" y="26416"/>
                </a:lnTo>
                <a:lnTo>
                  <a:pt x="53594" y="6096"/>
                </a:lnTo>
                <a:close/>
              </a:path>
              <a:path w="325120" h="112395">
                <a:moveTo>
                  <a:pt x="219583" y="67691"/>
                </a:moveTo>
                <a:lnTo>
                  <a:pt x="108204" y="67691"/>
                </a:lnTo>
                <a:lnTo>
                  <a:pt x="108204" y="75311"/>
                </a:lnTo>
                <a:lnTo>
                  <a:pt x="219583" y="75311"/>
                </a:lnTo>
                <a:lnTo>
                  <a:pt x="219583" y="67691"/>
                </a:lnTo>
                <a:close/>
              </a:path>
              <a:path w="325120" h="112395">
                <a:moveTo>
                  <a:pt x="163957" y="29718"/>
                </a:moveTo>
                <a:lnTo>
                  <a:pt x="125730" y="40386"/>
                </a:lnTo>
                <a:lnTo>
                  <a:pt x="125730" y="49276"/>
                </a:lnTo>
                <a:lnTo>
                  <a:pt x="163957" y="59563"/>
                </a:lnTo>
                <a:lnTo>
                  <a:pt x="171977" y="59303"/>
                </a:lnTo>
                <a:lnTo>
                  <a:pt x="198896" y="52324"/>
                </a:lnTo>
                <a:lnTo>
                  <a:pt x="156464" y="52324"/>
                </a:lnTo>
                <a:lnTo>
                  <a:pt x="150114" y="51689"/>
                </a:lnTo>
                <a:lnTo>
                  <a:pt x="139319" y="49149"/>
                </a:lnTo>
                <a:lnTo>
                  <a:pt x="136525" y="47244"/>
                </a:lnTo>
                <a:lnTo>
                  <a:pt x="136525" y="42291"/>
                </a:lnTo>
                <a:lnTo>
                  <a:pt x="139319" y="40386"/>
                </a:lnTo>
                <a:lnTo>
                  <a:pt x="144653" y="38862"/>
                </a:lnTo>
                <a:lnTo>
                  <a:pt x="150114" y="37465"/>
                </a:lnTo>
                <a:lnTo>
                  <a:pt x="156464" y="36703"/>
                </a:lnTo>
                <a:lnTo>
                  <a:pt x="198501" y="36703"/>
                </a:lnTo>
                <a:lnTo>
                  <a:pt x="191516" y="33909"/>
                </a:lnTo>
                <a:lnTo>
                  <a:pt x="185781" y="32075"/>
                </a:lnTo>
                <a:lnTo>
                  <a:pt x="179260" y="30765"/>
                </a:lnTo>
                <a:lnTo>
                  <a:pt x="171977" y="29979"/>
                </a:lnTo>
                <a:lnTo>
                  <a:pt x="163957" y="29718"/>
                </a:lnTo>
                <a:close/>
              </a:path>
              <a:path w="325120" h="112395">
                <a:moveTo>
                  <a:pt x="198501" y="36703"/>
                </a:moveTo>
                <a:lnTo>
                  <a:pt x="171196" y="36703"/>
                </a:lnTo>
                <a:lnTo>
                  <a:pt x="177546" y="37465"/>
                </a:lnTo>
                <a:lnTo>
                  <a:pt x="183007" y="38862"/>
                </a:lnTo>
                <a:lnTo>
                  <a:pt x="188341" y="40386"/>
                </a:lnTo>
                <a:lnTo>
                  <a:pt x="191135" y="42291"/>
                </a:lnTo>
                <a:lnTo>
                  <a:pt x="191135" y="47244"/>
                </a:lnTo>
                <a:lnTo>
                  <a:pt x="188341" y="49149"/>
                </a:lnTo>
                <a:lnTo>
                  <a:pt x="177546" y="51689"/>
                </a:lnTo>
                <a:lnTo>
                  <a:pt x="171196" y="52324"/>
                </a:lnTo>
                <a:lnTo>
                  <a:pt x="198896" y="52324"/>
                </a:lnTo>
                <a:lnTo>
                  <a:pt x="202057" y="49276"/>
                </a:lnTo>
                <a:lnTo>
                  <a:pt x="202057" y="40386"/>
                </a:lnTo>
                <a:lnTo>
                  <a:pt x="198501" y="36703"/>
                </a:lnTo>
                <a:close/>
              </a:path>
              <a:path w="325120" h="112395">
                <a:moveTo>
                  <a:pt x="269494" y="9525"/>
                </a:moveTo>
                <a:lnTo>
                  <a:pt x="251841" y="9525"/>
                </a:lnTo>
                <a:lnTo>
                  <a:pt x="244856" y="13208"/>
                </a:lnTo>
                <a:lnTo>
                  <a:pt x="231648" y="50419"/>
                </a:lnTo>
                <a:lnTo>
                  <a:pt x="232146" y="59203"/>
                </a:lnTo>
                <a:lnTo>
                  <a:pt x="251841" y="91313"/>
                </a:lnTo>
                <a:lnTo>
                  <a:pt x="269494" y="91313"/>
                </a:lnTo>
                <a:lnTo>
                  <a:pt x="276479" y="87503"/>
                </a:lnTo>
                <a:lnTo>
                  <a:pt x="279744" y="82804"/>
                </a:lnTo>
                <a:lnTo>
                  <a:pt x="254508" y="82804"/>
                </a:lnTo>
                <a:lnTo>
                  <a:pt x="249682" y="79629"/>
                </a:lnTo>
                <a:lnTo>
                  <a:pt x="242901" y="67071"/>
                </a:lnTo>
                <a:lnTo>
                  <a:pt x="242796" y="66802"/>
                </a:lnTo>
                <a:lnTo>
                  <a:pt x="241177" y="59203"/>
                </a:lnTo>
                <a:lnTo>
                  <a:pt x="241173" y="41529"/>
                </a:lnTo>
                <a:lnTo>
                  <a:pt x="242824" y="33909"/>
                </a:lnTo>
                <a:lnTo>
                  <a:pt x="249682" y="21209"/>
                </a:lnTo>
                <a:lnTo>
                  <a:pt x="254508" y="18034"/>
                </a:lnTo>
                <a:lnTo>
                  <a:pt x="279832" y="18034"/>
                </a:lnTo>
                <a:lnTo>
                  <a:pt x="276479" y="13208"/>
                </a:lnTo>
                <a:lnTo>
                  <a:pt x="269494" y="9525"/>
                </a:lnTo>
                <a:close/>
              </a:path>
              <a:path w="325120" h="112395">
                <a:moveTo>
                  <a:pt x="279832" y="18034"/>
                </a:moveTo>
                <a:lnTo>
                  <a:pt x="267081" y="18034"/>
                </a:lnTo>
                <a:lnTo>
                  <a:pt x="271907" y="21209"/>
                </a:lnTo>
                <a:lnTo>
                  <a:pt x="278511" y="33909"/>
                </a:lnTo>
                <a:lnTo>
                  <a:pt x="280289" y="41529"/>
                </a:lnTo>
                <a:lnTo>
                  <a:pt x="280283" y="59203"/>
                </a:lnTo>
                <a:lnTo>
                  <a:pt x="278511" y="66802"/>
                </a:lnTo>
                <a:lnTo>
                  <a:pt x="274770" y="74011"/>
                </a:lnTo>
                <a:lnTo>
                  <a:pt x="271907" y="79629"/>
                </a:lnTo>
                <a:lnTo>
                  <a:pt x="267081" y="82804"/>
                </a:lnTo>
                <a:lnTo>
                  <a:pt x="279744" y="82804"/>
                </a:lnTo>
                <a:lnTo>
                  <a:pt x="289560" y="50419"/>
                </a:lnTo>
                <a:lnTo>
                  <a:pt x="289073" y="41529"/>
                </a:lnTo>
                <a:lnTo>
                  <a:pt x="287623" y="33655"/>
                </a:lnTo>
                <a:lnTo>
                  <a:pt x="285166" y="26701"/>
                </a:lnTo>
                <a:lnTo>
                  <a:pt x="281686" y="20701"/>
                </a:lnTo>
                <a:lnTo>
                  <a:pt x="279832" y="18034"/>
                </a:lnTo>
                <a:close/>
              </a:path>
              <a:path w="325120" h="112395">
                <a:moveTo>
                  <a:pt x="209550" y="16637"/>
                </a:moveTo>
                <a:lnTo>
                  <a:pt x="118110" y="16637"/>
                </a:lnTo>
                <a:lnTo>
                  <a:pt x="118110" y="24130"/>
                </a:lnTo>
                <a:lnTo>
                  <a:pt x="209550" y="24130"/>
                </a:lnTo>
                <a:lnTo>
                  <a:pt x="209550" y="16637"/>
                </a:lnTo>
                <a:close/>
              </a:path>
              <a:path w="325120" h="112395">
                <a:moveTo>
                  <a:pt x="325120" y="762"/>
                </a:moveTo>
                <a:lnTo>
                  <a:pt x="315595" y="762"/>
                </a:lnTo>
                <a:lnTo>
                  <a:pt x="315595" y="112141"/>
                </a:lnTo>
                <a:lnTo>
                  <a:pt x="325120" y="112141"/>
                </a:lnTo>
                <a:lnTo>
                  <a:pt x="325120" y="762"/>
                </a:lnTo>
                <a:close/>
              </a:path>
              <a:path w="325120" h="112395">
                <a:moveTo>
                  <a:pt x="186309" y="0"/>
                </a:moveTo>
                <a:lnTo>
                  <a:pt x="141224" y="0"/>
                </a:lnTo>
                <a:lnTo>
                  <a:pt x="141224" y="7493"/>
                </a:lnTo>
                <a:lnTo>
                  <a:pt x="186309" y="7493"/>
                </a:lnTo>
                <a:lnTo>
                  <a:pt x="1863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866513" y="3144392"/>
            <a:ext cx="219075" cy="11137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152009" y="3144392"/>
            <a:ext cx="330200" cy="111760"/>
          </a:xfrm>
          <a:custGeom>
            <a:avLst/>
            <a:gdLst/>
            <a:ahLst/>
            <a:cxnLst/>
            <a:rect l="l" t="t" r="r" b="b"/>
            <a:pathLst>
              <a:path w="330200" h="111760">
                <a:moveTo>
                  <a:pt x="315849" y="76962"/>
                </a:moveTo>
                <a:lnTo>
                  <a:pt x="275375" y="79488"/>
                </a:lnTo>
                <a:lnTo>
                  <a:pt x="232282" y="79756"/>
                </a:lnTo>
                <a:lnTo>
                  <a:pt x="232282" y="87757"/>
                </a:lnTo>
                <a:lnTo>
                  <a:pt x="287678" y="86951"/>
                </a:lnTo>
                <a:lnTo>
                  <a:pt x="315849" y="85090"/>
                </a:lnTo>
                <a:lnTo>
                  <a:pt x="315849" y="76962"/>
                </a:lnTo>
                <a:close/>
              </a:path>
              <a:path w="330200" h="111760">
                <a:moveTo>
                  <a:pt x="170941" y="74676"/>
                </a:moveTo>
                <a:lnTo>
                  <a:pt x="161416" y="74676"/>
                </a:lnTo>
                <a:lnTo>
                  <a:pt x="161416" y="111379"/>
                </a:lnTo>
                <a:lnTo>
                  <a:pt x="170941" y="111379"/>
                </a:lnTo>
                <a:lnTo>
                  <a:pt x="170941" y="74676"/>
                </a:lnTo>
                <a:close/>
              </a:path>
              <a:path w="330200" h="111760">
                <a:moveTo>
                  <a:pt x="222123" y="66802"/>
                </a:moveTo>
                <a:lnTo>
                  <a:pt x="110743" y="66802"/>
                </a:lnTo>
                <a:lnTo>
                  <a:pt x="110743" y="74676"/>
                </a:lnTo>
                <a:lnTo>
                  <a:pt x="222123" y="74676"/>
                </a:lnTo>
                <a:lnTo>
                  <a:pt x="222123" y="66802"/>
                </a:lnTo>
                <a:close/>
              </a:path>
              <a:path w="330200" h="111760">
                <a:moveTo>
                  <a:pt x="135381" y="3429"/>
                </a:moveTo>
                <a:lnTo>
                  <a:pt x="125983" y="3429"/>
                </a:lnTo>
                <a:lnTo>
                  <a:pt x="125983" y="52451"/>
                </a:lnTo>
                <a:lnTo>
                  <a:pt x="206882" y="52451"/>
                </a:lnTo>
                <a:lnTo>
                  <a:pt x="206882" y="44577"/>
                </a:lnTo>
                <a:lnTo>
                  <a:pt x="135381" y="44577"/>
                </a:lnTo>
                <a:lnTo>
                  <a:pt x="135381" y="26162"/>
                </a:lnTo>
                <a:lnTo>
                  <a:pt x="206882" y="26162"/>
                </a:lnTo>
                <a:lnTo>
                  <a:pt x="206882" y="18415"/>
                </a:lnTo>
                <a:lnTo>
                  <a:pt x="135381" y="18415"/>
                </a:lnTo>
                <a:lnTo>
                  <a:pt x="135381" y="3429"/>
                </a:lnTo>
                <a:close/>
              </a:path>
              <a:path w="330200" h="111760">
                <a:moveTo>
                  <a:pt x="206882" y="26162"/>
                </a:moveTo>
                <a:lnTo>
                  <a:pt x="197485" y="26162"/>
                </a:lnTo>
                <a:lnTo>
                  <a:pt x="197485" y="44577"/>
                </a:lnTo>
                <a:lnTo>
                  <a:pt x="206882" y="44577"/>
                </a:lnTo>
                <a:lnTo>
                  <a:pt x="206882" y="26162"/>
                </a:lnTo>
                <a:close/>
              </a:path>
              <a:path w="330200" h="111760">
                <a:moveTo>
                  <a:pt x="206882" y="3429"/>
                </a:moveTo>
                <a:lnTo>
                  <a:pt x="197485" y="3429"/>
                </a:lnTo>
                <a:lnTo>
                  <a:pt x="197485" y="18415"/>
                </a:lnTo>
                <a:lnTo>
                  <a:pt x="206882" y="18415"/>
                </a:lnTo>
                <a:lnTo>
                  <a:pt x="206882" y="3429"/>
                </a:lnTo>
                <a:close/>
              </a:path>
              <a:path w="330200" h="111760">
                <a:moveTo>
                  <a:pt x="58419" y="25146"/>
                </a:moveTo>
                <a:lnTo>
                  <a:pt x="49275" y="25146"/>
                </a:lnTo>
                <a:lnTo>
                  <a:pt x="47116" y="77216"/>
                </a:lnTo>
                <a:lnTo>
                  <a:pt x="43561" y="77343"/>
                </a:lnTo>
                <a:lnTo>
                  <a:pt x="0" y="77343"/>
                </a:lnTo>
                <a:lnTo>
                  <a:pt x="0" y="85344"/>
                </a:lnTo>
                <a:lnTo>
                  <a:pt x="45974" y="85217"/>
                </a:lnTo>
                <a:lnTo>
                  <a:pt x="77850" y="83312"/>
                </a:lnTo>
                <a:lnTo>
                  <a:pt x="77850" y="77089"/>
                </a:lnTo>
                <a:lnTo>
                  <a:pt x="56261" y="77089"/>
                </a:lnTo>
                <a:lnTo>
                  <a:pt x="58419" y="25146"/>
                </a:lnTo>
                <a:close/>
              </a:path>
              <a:path w="330200" h="111760">
                <a:moveTo>
                  <a:pt x="22225" y="25146"/>
                </a:moveTo>
                <a:lnTo>
                  <a:pt x="13080" y="25146"/>
                </a:lnTo>
                <a:lnTo>
                  <a:pt x="14858" y="77343"/>
                </a:lnTo>
                <a:lnTo>
                  <a:pt x="24002" y="77343"/>
                </a:lnTo>
                <a:lnTo>
                  <a:pt x="22225" y="25146"/>
                </a:lnTo>
                <a:close/>
              </a:path>
              <a:path w="330200" h="111760">
                <a:moveTo>
                  <a:pt x="77850" y="75311"/>
                </a:moveTo>
                <a:lnTo>
                  <a:pt x="58165" y="76962"/>
                </a:lnTo>
                <a:lnTo>
                  <a:pt x="56261" y="77089"/>
                </a:lnTo>
                <a:lnTo>
                  <a:pt x="77850" y="77089"/>
                </a:lnTo>
                <a:lnTo>
                  <a:pt x="77850" y="75311"/>
                </a:lnTo>
                <a:close/>
              </a:path>
              <a:path w="330200" h="111760">
                <a:moveTo>
                  <a:pt x="279145" y="7366"/>
                </a:moveTo>
                <a:lnTo>
                  <a:pt x="261112" y="7366"/>
                </a:lnTo>
                <a:lnTo>
                  <a:pt x="253745" y="10033"/>
                </a:lnTo>
                <a:lnTo>
                  <a:pt x="247903" y="15367"/>
                </a:lnTo>
                <a:lnTo>
                  <a:pt x="242188" y="20701"/>
                </a:lnTo>
                <a:lnTo>
                  <a:pt x="239267" y="27051"/>
                </a:lnTo>
                <a:lnTo>
                  <a:pt x="239267" y="42037"/>
                </a:lnTo>
                <a:lnTo>
                  <a:pt x="242188" y="48387"/>
                </a:lnTo>
                <a:lnTo>
                  <a:pt x="247903" y="53848"/>
                </a:lnTo>
                <a:lnTo>
                  <a:pt x="253745" y="59182"/>
                </a:lnTo>
                <a:lnTo>
                  <a:pt x="261112" y="61849"/>
                </a:lnTo>
                <a:lnTo>
                  <a:pt x="279145" y="61849"/>
                </a:lnTo>
                <a:lnTo>
                  <a:pt x="286512" y="59182"/>
                </a:lnTo>
                <a:lnTo>
                  <a:pt x="292353" y="53848"/>
                </a:lnTo>
                <a:lnTo>
                  <a:pt x="263398" y="53848"/>
                </a:lnTo>
                <a:lnTo>
                  <a:pt x="258190" y="51943"/>
                </a:lnTo>
                <a:lnTo>
                  <a:pt x="250825" y="44323"/>
                </a:lnTo>
                <a:lnTo>
                  <a:pt x="249046" y="39878"/>
                </a:lnTo>
                <a:lnTo>
                  <a:pt x="249046" y="29337"/>
                </a:lnTo>
                <a:lnTo>
                  <a:pt x="250825" y="24892"/>
                </a:lnTo>
                <a:lnTo>
                  <a:pt x="258190" y="17272"/>
                </a:lnTo>
                <a:lnTo>
                  <a:pt x="263398" y="15367"/>
                </a:lnTo>
                <a:lnTo>
                  <a:pt x="292353" y="15367"/>
                </a:lnTo>
                <a:lnTo>
                  <a:pt x="286512" y="10033"/>
                </a:lnTo>
                <a:lnTo>
                  <a:pt x="279145" y="7366"/>
                </a:lnTo>
                <a:close/>
              </a:path>
              <a:path w="330200" h="111760">
                <a:moveTo>
                  <a:pt x="292353" y="15367"/>
                </a:moveTo>
                <a:lnTo>
                  <a:pt x="276860" y="15367"/>
                </a:lnTo>
                <a:lnTo>
                  <a:pt x="282066" y="17272"/>
                </a:lnTo>
                <a:lnTo>
                  <a:pt x="285623" y="21082"/>
                </a:lnTo>
                <a:lnTo>
                  <a:pt x="289305" y="24892"/>
                </a:lnTo>
                <a:lnTo>
                  <a:pt x="291083" y="29337"/>
                </a:lnTo>
                <a:lnTo>
                  <a:pt x="291083" y="39878"/>
                </a:lnTo>
                <a:lnTo>
                  <a:pt x="289305" y="44323"/>
                </a:lnTo>
                <a:lnTo>
                  <a:pt x="285623" y="48133"/>
                </a:lnTo>
                <a:lnTo>
                  <a:pt x="282066" y="51943"/>
                </a:lnTo>
                <a:lnTo>
                  <a:pt x="276860" y="53848"/>
                </a:lnTo>
                <a:lnTo>
                  <a:pt x="292353" y="53848"/>
                </a:lnTo>
                <a:lnTo>
                  <a:pt x="298068" y="48387"/>
                </a:lnTo>
                <a:lnTo>
                  <a:pt x="300989" y="42037"/>
                </a:lnTo>
                <a:lnTo>
                  <a:pt x="300989" y="27051"/>
                </a:lnTo>
                <a:lnTo>
                  <a:pt x="298068" y="20701"/>
                </a:lnTo>
                <a:lnTo>
                  <a:pt x="292353" y="15367"/>
                </a:lnTo>
                <a:close/>
              </a:path>
              <a:path w="330200" h="111760">
                <a:moveTo>
                  <a:pt x="68325" y="13335"/>
                </a:moveTo>
                <a:lnTo>
                  <a:pt x="3175" y="13335"/>
                </a:lnTo>
                <a:lnTo>
                  <a:pt x="3175" y="21336"/>
                </a:lnTo>
                <a:lnTo>
                  <a:pt x="68325" y="21336"/>
                </a:lnTo>
                <a:lnTo>
                  <a:pt x="68325" y="13335"/>
                </a:lnTo>
                <a:close/>
              </a:path>
              <a:path w="330200" h="111760">
                <a:moveTo>
                  <a:pt x="329818" y="0"/>
                </a:moveTo>
                <a:lnTo>
                  <a:pt x="320293" y="0"/>
                </a:lnTo>
                <a:lnTo>
                  <a:pt x="320293" y="111379"/>
                </a:lnTo>
                <a:lnTo>
                  <a:pt x="329818" y="111379"/>
                </a:lnTo>
                <a:lnTo>
                  <a:pt x="329818" y="0"/>
                </a:lnTo>
                <a:close/>
              </a:path>
              <a:path w="330200" h="111760">
                <a:moveTo>
                  <a:pt x="96519" y="0"/>
                </a:moveTo>
                <a:lnTo>
                  <a:pt x="86740" y="0"/>
                </a:lnTo>
                <a:lnTo>
                  <a:pt x="86740" y="111379"/>
                </a:lnTo>
                <a:lnTo>
                  <a:pt x="96519" y="111379"/>
                </a:lnTo>
                <a:lnTo>
                  <a:pt x="9651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549138" y="3139948"/>
            <a:ext cx="799973" cy="12065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417183" y="3144392"/>
            <a:ext cx="93090" cy="11137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38847" y="3360801"/>
            <a:ext cx="218401" cy="11137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421638" y="3360801"/>
            <a:ext cx="216916" cy="11010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98117" y="3360801"/>
            <a:ext cx="216915" cy="11137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86533" y="3360165"/>
            <a:ext cx="1243076" cy="11201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238880" y="345445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324605" y="3360039"/>
            <a:ext cx="2363216" cy="11455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697092" y="345445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87958" y="3610864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60513" y="3577209"/>
            <a:ext cx="570230" cy="113664"/>
          </a:xfrm>
          <a:custGeom>
            <a:avLst/>
            <a:gdLst/>
            <a:ahLst/>
            <a:cxnLst/>
            <a:rect l="l" t="t" r="r" b="b"/>
            <a:pathLst>
              <a:path w="570230" h="113664">
                <a:moveTo>
                  <a:pt x="287820" y="70357"/>
                </a:moveTo>
                <a:lnTo>
                  <a:pt x="250126" y="80644"/>
                </a:lnTo>
                <a:lnTo>
                  <a:pt x="246583" y="85725"/>
                </a:lnTo>
                <a:lnTo>
                  <a:pt x="246583" y="98298"/>
                </a:lnTo>
                <a:lnTo>
                  <a:pt x="287820" y="113537"/>
                </a:lnTo>
                <a:lnTo>
                  <a:pt x="297214" y="113157"/>
                </a:lnTo>
                <a:lnTo>
                  <a:pt x="305427" y="112013"/>
                </a:lnTo>
                <a:lnTo>
                  <a:pt x="312474" y="110108"/>
                </a:lnTo>
                <a:lnTo>
                  <a:pt x="318376" y="107441"/>
                </a:lnTo>
                <a:lnTo>
                  <a:pt x="320995" y="105917"/>
                </a:lnTo>
                <a:lnTo>
                  <a:pt x="278625" y="105917"/>
                </a:lnTo>
                <a:lnTo>
                  <a:pt x="271144" y="104648"/>
                </a:lnTo>
                <a:lnTo>
                  <a:pt x="265366" y="102235"/>
                </a:lnTo>
                <a:lnTo>
                  <a:pt x="259587" y="99694"/>
                </a:lnTo>
                <a:lnTo>
                  <a:pt x="256692" y="96392"/>
                </a:lnTo>
                <a:lnTo>
                  <a:pt x="256692" y="87756"/>
                </a:lnTo>
                <a:lnTo>
                  <a:pt x="259587" y="84327"/>
                </a:lnTo>
                <a:lnTo>
                  <a:pt x="265366" y="81787"/>
                </a:lnTo>
                <a:lnTo>
                  <a:pt x="271144" y="79375"/>
                </a:lnTo>
                <a:lnTo>
                  <a:pt x="278625" y="78104"/>
                </a:lnTo>
                <a:lnTo>
                  <a:pt x="320995" y="78104"/>
                </a:lnTo>
                <a:lnTo>
                  <a:pt x="318376" y="76580"/>
                </a:lnTo>
                <a:lnTo>
                  <a:pt x="312474" y="73840"/>
                </a:lnTo>
                <a:lnTo>
                  <a:pt x="305427" y="71897"/>
                </a:lnTo>
                <a:lnTo>
                  <a:pt x="297214" y="70740"/>
                </a:lnTo>
                <a:lnTo>
                  <a:pt x="287820" y="70357"/>
                </a:lnTo>
                <a:close/>
              </a:path>
              <a:path w="570230" h="113664">
                <a:moveTo>
                  <a:pt x="320995" y="78104"/>
                </a:moveTo>
                <a:lnTo>
                  <a:pt x="296837" y="78104"/>
                </a:lnTo>
                <a:lnTo>
                  <a:pt x="304253" y="79375"/>
                </a:lnTo>
                <a:lnTo>
                  <a:pt x="310121" y="81787"/>
                </a:lnTo>
                <a:lnTo>
                  <a:pt x="315836" y="84327"/>
                </a:lnTo>
                <a:lnTo>
                  <a:pt x="318757" y="87756"/>
                </a:lnTo>
                <a:lnTo>
                  <a:pt x="318757" y="96392"/>
                </a:lnTo>
                <a:lnTo>
                  <a:pt x="315836" y="99694"/>
                </a:lnTo>
                <a:lnTo>
                  <a:pt x="310121" y="102235"/>
                </a:lnTo>
                <a:lnTo>
                  <a:pt x="304253" y="104648"/>
                </a:lnTo>
                <a:lnTo>
                  <a:pt x="296837" y="105917"/>
                </a:lnTo>
                <a:lnTo>
                  <a:pt x="320995" y="105917"/>
                </a:lnTo>
                <a:lnTo>
                  <a:pt x="325361" y="103377"/>
                </a:lnTo>
                <a:lnTo>
                  <a:pt x="328917" y="98298"/>
                </a:lnTo>
                <a:lnTo>
                  <a:pt x="328917" y="85725"/>
                </a:lnTo>
                <a:lnTo>
                  <a:pt x="325361" y="80644"/>
                </a:lnTo>
                <a:lnTo>
                  <a:pt x="320995" y="78104"/>
                </a:lnTo>
                <a:close/>
              </a:path>
              <a:path w="570230" h="113664">
                <a:moveTo>
                  <a:pt x="483349" y="75183"/>
                </a:moveTo>
                <a:lnTo>
                  <a:pt x="473951" y="75183"/>
                </a:lnTo>
                <a:lnTo>
                  <a:pt x="473951" y="108838"/>
                </a:lnTo>
                <a:lnTo>
                  <a:pt x="559295" y="108838"/>
                </a:lnTo>
                <a:lnTo>
                  <a:pt x="559295" y="100964"/>
                </a:lnTo>
                <a:lnTo>
                  <a:pt x="483349" y="100964"/>
                </a:lnTo>
                <a:lnTo>
                  <a:pt x="483349" y="75183"/>
                </a:lnTo>
                <a:close/>
              </a:path>
              <a:path w="570230" h="113664">
                <a:moveTo>
                  <a:pt x="25933" y="74167"/>
                </a:moveTo>
                <a:lnTo>
                  <a:pt x="16446" y="74167"/>
                </a:lnTo>
                <a:lnTo>
                  <a:pt x="16446" y="108838"/>
                </a:lnTo>
                <a:lnTo>
                  <a:pt x="95122" y="108838"/>
                </a:lnTo>
                <a:lnTo>
                  <a:pt x="95122" y="101091"/>
                </a:lnTo>
                <a:lnTo>
                  <a:pt x="25933" y="101091"/>
                </a:lnTo>
                <a:lnTo>
                  <a:pt x="25933" y="74167"/>
                </a:lnTo>
                <a:close/>
              </a:path>
              <a:path w="570230" h="113664">
                <a:moveTo>
                  <a:pt x="91960" y="0"/>
                </a:moveTo>
                <a:lnTo>
                  <a:pt x="82600" y="0"/>
                </a:lnTo>
                <a:lnTo>
                  <a:pt x="82600" y="80899"/>
                </a:lnTo>
                <a:lnTo>
                  <a:pt x="91960" y="80899"/>
                </a:lnTo>
                <a:lnTo>
                  <a:pt x="91960" y="38480"/>
                </a:lnTo>
                <a:lnTo>
                  <a:pt x="108661" y="38480"/>
                </a:lnTo>
                <a:lnTo>
                  <a:pt x="108661" y="30352"/>
                </a:lnTo>
                <a:lnTo>
                  <a:pt x="91960" y="30352"/>
                </a:lnTo>
                <a:lnTo>
                  <a:pt x="91960" y="0"/>
                </a:lnTo>
                <a:close/>
              </a:path>
              <a:path w="570230" h="113664">
                <a:moveTo>
                  <a:pt x="39306" y="3937"/>
                </a:moveTo>
                <a:lnTo>
                  <a:pt x="21513" y="3937"/>
                </a:lnTo>
                <a:lnTo>
                  <a:pt x="14236" y="6730"/>
                </a:lnTo>
                <a:lnTo>
                  <a:pt x="8547" y="12318"/>
                </a:lnTo>
                <a:lnTo>
                  <a:pt x="2844" y="17779"/>
                </a:lnTo>
                <a:lnTo>
                  <a:pt x="0" y="24383"/>
                </a:lnTo>
                <a:lnTo>
                  <a:pt x="0" y="40004"/>
                </a:lnTo>
                <a:lnTo>
                  <a:pt x="2844" y="46608"/>
                </a:lnTo>
                <a:lnTo>
                  <a:pt x="8547" y="52069"/>
                </a:lnTo>
                <a:lnTo>
                  <a:pt x="14236" y="57657"/>
                </a:lnTo>
                <a:lnTo>
                  <a:pt x="21513" y="60451"/>
                </a:lnTo>
                <a:lnTo>
                  <a:pt x="39306" y="60451"/>
                </a:lnTo>
                <a:lnTo>
                  <a:pt x="46621" y="57657"/>
                </a:lnTo>
                <a:lnTo>
                  <a:pt x="52443" y="51942"/>
                </a:lnTo>
                <a:lnTo>
                  <a:pt x="23875" y="51942"/>
                </a:lnTo>
                <a:lnTo>
                  <a:pt x="18846" y="50037"/>
                </a:lnTo>
                <a:lnTo>
                  <a:pt x="15316" y="46100"/>
                </a:lnTo>
                <a:lnTo>
                  <a:pt x="11772" y="42290"/>
                </a:lnTo>
                <a:lnTo>
                  <a:pt x="9994" y="37718"/>
                </a:lnTo>
                <a:lnTo>
                  <a:pt x="9994" y="26669"/>
                </a:lnTo>
                <a:lnTo>
                  <a:pt x="11772" y="21970"/>
                </a:lnTo>
                <a:lnTo>
                  <a:pt x="15316" y="18161"/>
                </a:lnTo>
                <a:lnTo>
                  <a:pt x="18846" y="14224"/>
                </a:lnTo>
                <a:lnTo>
                  <a:pt x="23875" y="12318"/>
                </a:lnTo>
                <a:lnTo>
                  <a:pt x="52311" y="12318"/>
                </a:lnTo>
                <a:lnTo>
                  <a:pt x="46621" y="6730"/>
                </a:lnTo>
                <a:lnTo>
                  <a:pt x="39306" y="3937"/>
                </a:lnTo>
                <a:close/>
              </a:path>
              <a:path w="570230" h="113664">
                <a:moveTo>
                  <a:pt x="52311" y="12318"/>
                </a:moveTo>
                <a:lnTo>
                  <a:pt x="37020" y="12318"/>
                </a:lnTo>
                <a:lnTo>
                  <a:pt x="42125" y="14224"/>
                </a:lnTo>
                <a:lnTo>
                  <a:pt x="45669" y="18161"/>
                </a:lnTo>
                <a:lnTo>
                  <a:pt x="49212" y="21970"/>
                </a:lnTo>
                <a:lnTo>
                  <a:pt x="50977" y="26669"/>
                </a:lnTo>
                <a:lnTo>
                  <a:pt x="50977" y="37718"/>
                </a:lnTo>
                <a:lnTo>
                  <a:pt x="49212" y="42290"/>
                </a:lnTo>
                <a:lnTo>
                  <a:pt x="45669" y="46100"/>
                </a:lnTo>
                <a:lnTo>
                  <a:pt x="42125" y="50037"/>
                </a:lnTo>
                <a:lnTo>
                  <a:pt x="37020" y="51942"/>
                </a:lnTo>
                <a:lnTo>
                  <a:pt x="52443" y="51942"/>
                </a:lnTo>
                <a:lnTo>
                  <a:pt x="58000" y="46608"/>
                </a:lnTo>
                <a:lnTo>
                  <a:pt x="60845" y="40004"/>
                </a:lnTo>
                <a:lnTo>
                  <a:pt x="60845" y="24383"/>
                </a:lnTo>
                <a:lnTo>
                  <a:pt x="58000" y="17779"/>
                </a:lnTo>
                <a:lnTo>
                  <a:pt x="52311" y="12318"/>
                </a:lnTo>
                <a:close/>
              </a:path>
              <a:path w="570230" h="113664">
                <a:moveTo>
                  <a:pt x="143662" y="74040"/>
                </a:moveTo>
                <a:lnTo>
                  <a:pt x="134175" y="74040"/>
                </a:lnTo>
                <a:lnTo>
                  <a:pt x="134175" y="108838"/>
                </a:lnTo>
                <a:lnTo>
                  <a:pt x="214617" y="108838"/>
                </a:lnTo>
                <a:lnTo>
                  <a:pt x="214617" y="101091"/>
                </a:lnTo>
                <a:lnTo>
                  <a:pt x="143662" y="101091"/>
                </a:lnTo>
                <a:lnTo>
                  <a:pt x="143662" y="74040"/>
                </a:lnTo>
                <a:close/>
              </a:path>
              <a:path w="570230" h="113664">
                <a:moveTo>
                  <a:pt x="211836" y="47243"/>
                </a:moveTo>
                <a:lnTo>
                  <a:pt x="202476" y="47243"/>
                </a:lnTo>
                <a:lnTo>
                  <a:pt x="202476" y="80899"/>
                </a:lnTo>
                <a:lnTo>
                  <a:pt x="211836" y="80899"/>
                </a:lnTo>
                <a:lnTo>
                  <a:pt x="211836" y="47243"/>
                </a:lnTo>
                <a:close/>
              </a:path>
              <a:path w="570230" h="113664">
                <a:moveTo>
                  <a:pt x="173634" y="8127"/>
                </a:moveTo>
                <a:lnTo>
                  <a:pt x="120764" y="8127"/>
                </a:lnTo>
                <a:lnTo>
                  <a:pt x="120764" y="60198"/>
                </a:lnTo>
                <a:lnTo>
                  <a:pt x="173634" y="60198"/>
                </a:lnTo>
                <a:lnTo>
                  <a:pt x="173634" y="52450"/>
                </a:lnTo>
                <a:lnTo>
                  <a:pt x="130124" y="52450"/>
                </a:lnTo>
                <a:lnTo>
                  <a:pt x="130124" y="16001"/>
                </a:lnTo>
                <a:lnTo>
                  <a:pt x="173634" y="16001"/>
                </a:lnTo>
                <a:lnTo>
                  <a:pt x="173634" y="8127"/>
                </a:lnTo>
                <a:close/>
              </a:path>
              <a:path w="570230" h="113664">
                <a:moveTo>
                  <a:pt x="173634" y="16001"/>
                </a:moveTo>
                <a:lnTo>
                  <a:pt x="164274" y="16001"/>
                </a:lnTo>
                <a:lnTo>
                  <a:pt x="164274" y="52450"/>
                </a:lnTo>
                <a:lnTo>
                  <a:pt x="173634" y="52450"/>
                </a:lnTo>
                <a:lnTo>
                  <a:pt x="173634" y="47243"/>
                </a:lnTo>
                <a:lnTo>
                  <a:pt x="211836" y="47243"/>
                </a:lnTo>
                <a:lnTo>
                  <a:pt x="211836" y="39750"/>
                </a:lnTo>
                <a:lnTo>
                  <a:pt x="173634" y="39750"/>
                </a:lnTo>
                <a:lnTo>
                  <a:pt x="173634" y="26162"/>
                </a:lnTo>
                <a:lnTo>
                  <a:pt x="211836" y="26162"/>
                </a:lnTo>
                <a:lnTo>
                  <a:pt x="211836" y="18668"/>
                </a:lnTo>
                <a:lnTo>
                  <a:pt x="173634" y="18668"/>
                </a:lnTo>
                <a:lnTo>
                  <a:pt x="173634" y="16001"/>
                </a:lnTo>
                <a:close/>
              </a:path>
              <a:path w="570230" h="113664">
                <a:moveTo>
                  <a:pt x="211836" y="26162"/>
                </a:moveTo>
                <a:lnTo>
                  <a:pt x="202476" y="26162"/>
                </a:lnTo>
                <a:lnTo>
                  <a:pt x="202476" y="39750"/>
                </a:lnTo>
                <a:lnTo>
                  <a:pt x="211836" y="39750"/>
                </a:lnTo>
                <a:lnTo>
                  <a:pt x="211836" y="26162"/>
                </a:lnTo>
                <a:close/>
              </a:path>
              <a:path w="570230" h="113664">
                <a:moveTo>
                  <a:pt x="211836" y="0"/>
                </a:moveTo>
                <a:lnTo>
                  <a:pt x="202476" y="0"/>
                </a:lnTo>
                <a:lnTo>
                  <a:pt x="202476" y="18668"/>
                </a:lnTo>
                <a:lnTo>
                  <a:pt x="211836" y="18668"/>
                </a:lnTo>
                <a:lnTo>
                  <a:pt x="211836" y="0"/>
                </a:lnTo>
                <a:close/>
              </a:path>
              <a:path w="570230" h="113664">
                <a:moveTo>
                  <a:pt x="570090" y="57276"/>
                </a:moveTo>
                <a:lnTo>
                  <a:pt x="458711" y="57276"/>
                </a:lnTo>
                <a:lnTo>
                  <a:pt x="458711" y="65024"/>
                </a:lnTo>
                <a:lnTo>
                  <a:pt x="570090" y="65024"/>
                </a:lnTo>
                <a:lnTo>
                  <a:pt x="570090" y="57276"/>
                </a:lnTo>
                <a:close/>
              </a:path>
              <a:path w="570230" h="113664">
                <a:moveTo>
                  <a:pt x="380352" y="10794"/>
                </a:moveTo>
                <a:lnTo>
                  <a:pt x="365620" y="10794"/>
                </a:lnTo>
                <a:lnTo>
                  <a:pt x="359524" y="14350"/>
                </a:lnTo>
                <a:lnTo>
                  <a:pt x="347459" y="51307"/>
                </a:lnTo>
                <a:lnTo>
                  <a:pt x="347911" y="60162"/>
                </a:lnTo>
                <a:lnTo>
                  <a:pt x="365620" y="91693"/>
                </a:lnTo>
                <a:lnTo>
                  <a:pt x="380352" y="91693"/>
                </a:lnTo>
                <a:lnTo>
                  <a:pt x="386575" y="88011"/>
                </a:lnTo>
                <a:lnTo>
                  <a:pt x="389707" y="83185"/>
                </a:lnTo>
                <a:lnTo>
                  <a:pt x="367906" y="83185"/>
                </a:lnTo>
                <a:lnTo>
                  <a:pt x="364096" y="80137"/>
                </a:lnTo>
                <a:lnTo>
                  <a:pt x="361245" y="73913"/>
                </a:lnTo>
                <a:lnTo>
                  <a:pt x="358508" y="67817"/>
                </a:lnTo>
                <a:lnTo>
                  <a:pt x="357111" y="60325"/>
                </a:lnTo>
                <a:lnTo>
                  <a:pt x="357111" y="42163"/>
                </a:lnTo>
                <a:lnTo>
                  <a:pt x="358508" y="34543"/>
                </a:lnTo>
                <a:lnTo>
                  <a:pt x="361302" y="28448"/>
                </a:lnTo>
                <a:lnTo>
                  <a:pt x="364096" y="22225"/>
                </a:lnTo>
                <a:lnTo>
                  <a:pt x="367906" y="19176"/>
                </a:lnTo>
                <a:lnTo>
                  <a:pt x="389707" y="19176"/>
                </a:lnTo>
                <a:lnTo>
                  <a:pt x="386575" y="14350"/>
                </a:lnTo>
                <a:lnTo>
                  <a:pt x="380352" y="10794"/>
                </a:lnTo>
                <a:close/>
              </a:path>
              <a:path w="570230" h="113664">
                <a:moveTo>
                  <a:pt x="389707" y="19176"/>
                </a:moveTo>
                <a:lnTo>
                  <a:pt x="377939" y="19176"/>
                </a:lnTo>
                <a:lnTo>
                  <a:pt x="381749" y="22225"/>
                </a:lnTo>
                <a:lnTo>
                  <a:pt x="384543" y="28448"/>
                </a:lnTo>
                <a:lnTo>
                  <a:pt x="387337" y="34543"/>
                </a:lnTo>
                <a:lnTo>
                  <a:pt x="388734" y="42163"/>
                </a:lnTo>
                <a:lnTo>
                  <a:pt x="388711" y="60325"/>
                </a:lnTo>
                <a:lnTo>
                  <a:pt x="387337" y="67817"/>
                </a:lnTo>
                <a:lnTo>
                  <a:pt x="384486" y="74040"/>
                </a:lnTo>
                <a:lnTo>
                  <a:pt x="381749" y="80137"/>
                </a:lnTo>
                <a:lnTo>
                  <a:pt x="377939" y="83185"/>
                </a:lnTo>
                <a:lnTo>
                  <a:pt x="389707" y="83185"/>
                </a:lnTo>
                <a:lnTo>
                  <a:pt x="398386" y="51307"/>
                </a:lnTo>
                <a:lnTo>
                  <a:pt x="397935" y="42378"/>
                </a:lnTo>
                <a:lnTo>
                  <a:pt x="396592" y="34448"/>
                </a:lnTo>
                <a:lnTo>
                  <a:pt x="394367" y="27519"/>
                </a:lnTo>
                <a:lnTo>
                  <a:pt x="391274" y="21589"/>
                </a:lnTo>
                <a:lnTo>
                  <a:pt x="389707" y="19176"/>
                </a:lnTo>
                <a:close/>
              </a:path>
              <a:path w="570230" h="113664">
                <a:moveTo>
                  <a:pt x="271246" y="15366"/>
                </a:moveTo>
                <a:lnTo>
                  <a:pt x="261378" y="15366"/>
                </a:lnTo>
                <a:lnTo>
                  <a:pt x="261378" y="18287"/>
                </a:lnTo>
                <a:lnTo>
                  <a:pt x="261213" y="23113"/>
                </a:lnTo>
                <a:lnTo>
                  <a:pt x="251510" y="41401"/>
                </a:lnTo>
                <a:lnTo>
                  <a:pt x="247967" y="45085"/>
                </a:lnTo>
                <a:lnTo>
                  <a:pt x="244094" y="48260"/>
                </a:lnTo>
                <a:lnTo>
                  <a:pt x="239877" y="50673"/>
                </a:lnTo>
                <a:lnTo>
                  <a:pt x="235661" y="53212"/>
                </a:lnTo>
                <a:lnTo>
                  <a:pt x="232028" y="55117"/>
                </a:lnTo>
                <a:lnTo>
                  <a:pt x="228993" y="56514"/>
                </a:lnTo>
                <a:lnTo>
                  <a:pt x="235572" y="62991"/>
                </a:lnTo>
                <a:lnTo>
                  <a:pt x="261632" y="42925"/>
                </a:lnTo>
                <a:lnTo>
                  <a:pt x="263652" y="40386"/>
                </a:lnTo>
                <a:lnTo>
                  <a:pt x="265214" y="37718"/>
                </a:lnTo>
                <a:lnTo>
                  <a:pt x="266306" y="35178"/>
                </a:lnTo>
                <a:lnTo>
                  <a:pt x="276388" y="35178"/>
                </a:lnTo>
                <a:lnTo>
                  <a:pt x="276034" y="34670"/>
                </a:lnTo>
                <a:lnTo>
                  <a:pt x="274218" y="30861"/>
                </a:lnTo>
                <a:lnTo>
                  <a:pt x="272402" y="27177"/>
                </a:lnTo>
                <a:lnTo>
                  <a:pt x="271411" y="22860"/>
                </a:lnTo>
                <a:lnTo>
                  <a:pt x="271251" y="18287"/>
                </a:lnTo>
                <a:lnTo>
                  <a:pt x="271246" y="15366"/>
                </a:lnTo>
                <a:close/>
              </a:path>
              <a:path w="570230" h="113664">
                <a:moveTo>
                  <a:pt x="276388" y="35178"/>
                </a:moveTo>
                <a:lnTo>
                  <a:pt x="266306" y="35178"/>
                </a:lnTo>
                <a:lnTo>
                  <a:pt x="267665" y="37845"/>
                </a:lnTo>
                <a:lnTo>
                  <a:pt x="288632" y="56641"/>
                </a:lnTo>
                <a:lnTo>
                  <a:pt x="292468" y="58419"/>
                </a:lnTo>
                <a:lnTo>
                  <a:pt x="295147" y="59562"/>
                </a:lnTo>
                <a:lnTo>
                  <a:pt x="296672" y="60070"/>
                </a:lnTo>
                <a:lnTo>
                  <a:pt x="302234" y="52958"/>
                </a:lnTo>
                <a:lnTo>
                  <a:pt x="300126" y="52196"/>
                </a:lnTo>
                <a:lnTo>
                  <a:pt x="296900" y="50926"/>
                </a:lnTo>
                <a:lnTo>
                  <a:pt x="288213" y="46608"/>
                </a:lnTo>
                <a:lnTo>
                  <a:pt x="284403" y="43941"/>
                </a:lnTo>
                <a:lnTo>
                  <a:pt x="281114" y="40766"/>
                </a:lnTo>
                <a:lnTo>
                  <a:pt x="278333" y="37973"/>
                </a:lnTo>
                <a:lnTo>
                  <a:pt x="276388" y="35178"/>
                </a:lnTo>
                <a:close/>
              </a:path>
              <a:path w="570230" h="113664">
                <a:moveTo>
                  <a:pt x="296544" y="7619"/>
                </a:moveTo>
                <a:lnTo>
                  <a:pt x="236334" y="7619"/>
                </a:lnTo>
                <a:lnTo>
                  <a:pt x="236334" y="15366"/>
                </a:lnTo>
                <a:lnTo>
                  <a:pt x="296544" y="15366"/>
                </a:lnTo>
                <a:lnTo>
                  <a:pt x="296544" y="7619"/>
                </a:lnTo>
                <a:close/>
              </a:path>
              <a:path w="570230" h="113664">
                <a:moveTo>
                  <a:pt x="483476" y="888"/>
                </a:moveTo>
                <a:lnTo>
                  <a:pt x="473824" y="888"/>
                </a:lnTo>
                <a:lnTo>
                  <a:pt x="473824" y="39877"/>
                </a:lnTo>
                <a:lnTo>
                  <a:pt x="556247" y="39877"/>
                </a:lnTo>
                <a:lnTo>
                  <a:pt x="556247" y="32003"/>
                </a:lnTo>
                <a:lnTo>
                  <a:pt x="483476" y="32003"/>
                </a:lnTo>
                <a:lnTo>
                  <a:pt x="483476" y="888"/>
                </a:lnTo>
                <a:close/>
              </a:path>
              <a:path w="570230" h="113664">
                <a:moveTo>
                  <a:pt x="444741" y="53466"/>
                </a:moveTo>
                <a:lnTo>
                  <a:pt x="435470" y="53466"/>
                </a:lnTo>
                <a:lnTo>
                  <a:pt x="435470" y="111378"/>
                </a:lnTo>
                <a:lnTo>
                  <a:pt x="444741" y="111378"/>
                </a:lnTo>
                <a:lnTo>
                  <a:pt x="444741" y="53466"/>
                </a:lnTo>
                <a:close/>
              </a:path>
              <a:path w="570230" h="113664">
                <a:moveTo>
                  <a:pt x="419722" y="2539"/>
                </a:moveTo>
                <a:lnTo>
                  <a:pt x="410451" y="2539"/>
                </a:lnTo>
                <a:lnTo>
                  <a:pt x="410451" y="106299"/>
                </a:lnTo>
                <a:lnTo>
                  <a:pt x="419722" y="106299"/>
                </a:lnTo>
                <a:lnTo>
                  <a:pt x="419722" y="53466"/>
                </a:lnTo>
                <a:lnTo>
                  <a:pt x="444741" y="53466"/>
                </a:lnTo>
                <a:lnTo>
                  <a:pt x="444741" y="44957"/>
                </a:lnTo>
                <a:lnTo>
                  <a:pt x="419722" y="44957"/>
                </a:lnTo>
                <a:lnTo>
                  <a:pt x="419722" y="2539"/>
                </a:lnTo>
                <a:close/>
              </a:path>
              <a:path w="570230" h="113664">
                <a:moveTo>
                  <a:pt x="444741" y="0"/>
                </a:moveTo>
                <a:lnTo>
                  <a:pt x="435470" y="0"/>
                </a:lnTo>
                <a:lnTo>
                  <a:pt x="435470" y="44957"/>
                </a:lnTo>
                <a:lnTo>
                  <a:pt x="444741" y="44957"/>
                </a:lnTo>
                <a:lnTo>
                  <a:pt x="444741" y="0"/>
                </a:lnTo>
                <a:close/>
              </a:path>
              <a:path w="570230" h="113664">
                <a:moveTo>
                  <a:pt x="325361" y="0"/>
                </a:moveTo>
                <a:lnTo>
                  <a:pt x="315963" y="0"/>
                </a:lnTo>
                <a:lnTo>
                  <a:pt x="315963" y="67944"/>
                </a:lnTo>
                <a:lnTo>
                  <a:pt x="325361" y="67944"/>
                </a:lnTo>
                <a:lnTo>
                  <a:pt x="325361" y="35051"/>
                </a:lnTo>
                <a:lnTo>
                  <a:pt x="342379" y="35051"/>
                </a:lnTo>
                <a:lnTo>
                  <a:pt x="342379" y="27050"/>
                </a:lnTo>
                <a:lnTo>
                  <a:pt x="325361" y="27050"/>
                </a:lnTo>
                <a:lnTo>
                  <a:pt x="32536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588388" y="3577209"/>
            <a:ext cx="684530" cy="114300"/>
          </a:xfrm>
          <a:custGeom>
            <a:avLst/>
            <a:gdLst/>
            <a:ahLst/>
            <a:cxnLst/>
            <a:rect l="l" t="t" r="r" b="b"/>
            <a:pathLst>
              <a:path w="684530" h="114300">
                <a:moveTo>
                  <a:pt x="642493" y="73025"/>
                </a:moveTo>
                <a:lnTo>
                  <a:pt x="604774" y="82676"/>
                </a:lnTo>
                <a:lnTo>
                  <a:pt x="601218" y="87502"/>
                </a:lnTo>
                <a:lnTo>
                  <a:pt x="601218" y="99313"/>
                </a:lnTo>
                <a:lnTo>
                  <a:pt x="642493" y="113791"/>
                </a:lnTo>
                <a:lnTo>
                  <a:pt x="651994" y="113434"/>
                </a:lnTo>
                <a:lnTo>
                  <a:pt x="660304" y="112363"/>
                </a:lnTo>
                <a:lnTo>
                  <a:pt x="667424" y="110577"/>
                </a:lnTo>
                <a:lnTo>
                  <a:pt x="673354" y="108076"/>
                </a:lnTo>
                <a:lnTo>
                  <a:pt x="676107" y="106552"/>
                </a:lnTo>
                <a:lnTo>
                  <a:pt x="633349" y="106552"/>
                </a:lnTo>
                <a:lnTo>
                  <a:pt x="625856" y="105282"/>
                </a:lnTo>
                <a:lnTo>
                  <a:pt x="614553" y="100456"/>
                </a:lnTo>
                <a:lnTo>
                  <a:pt x="611632" y="97281"/>
                </a:lnTo>
                <a:lnTo>
                  <a:pt x="611632" y="89407"/>
                </a:lnTo>
                <a:lnTo>
                  <a:pt x="614553" y="86105"/>
                </a:lnTo>
                <a:lnTo>
                  <a:pt x="620268" y="83819"/>
                </a:lnTo>
                <a:lnTo>
                  <a:pt x="625856" y="81406"/>
                </a:lnTo>
                <a:lnTo>
                  <a:pt x="633349" y="80263"/>
                </a:lnTo>
                <a:lnTo>
                  <a:pt x="676107" y="80263"/>
                </a:lnTo>
                <a:lnTo>
                  <a:pt x="673354" y="78739"/>
                </a:lnTo>
                <a:lnTo>
                  <a:pt x="667424" y="76239"/>
                </a:lnTo>
                <a:lnTo>
                  <a:pt x="660304" y="74453"/>
                </a:lnTo>
                <a:lnTo>
                  <a:pt x="651994" y="73382"/>
                </a:lnTo>
                <a:lnTo>
                  <a:pt x="642493" y="73025"/>
                </a:lnTo>
                <a:close/>
              </a:path>
              <a:path w="684530" h="114300">
                <a:moveTo>
                  <a:pt x="676107" y="80263"/>
                </a:moveTo>
                <a:lnTo>
                  <a:pt x="651637" y="80263"/>
                </a:lnTo>
                <a:lnTo>
                  <a:pt x="659130" y="81406"/>
                </a:lnTo>
                <a:lnTo>
                  <a:pt x="670687" y="86232"/>
                </a:lnTo>
                <a:lnTo>
                  <a:pt x="673481" y="89407"/>
                </a:lnTo>
                <a:lnTo>
                  <a:pt x="673481" y="97281"/>
                </a:lnTo>
                <a:lnTo>
                  <a:pt x="670687" y="100456"/>
                </a:lnTo>
                <a:lnTo>
                  <a:pt x="659130" y="105282"/>
                </a:lnTo>
                <a:lnTo>
                  <a:pt x="651637" y="106552"/>
                </a:lnTo>
                <a:lnTo>
                  <a:pt x="676107" y="106552"/>
                </a:lnTo>
                <a:lnTo>
                  <a:pt x="680466" y="104139"/>
                </a:lnTo>
                <a:lnTo>
                  <a:pt x="684022" y="99313"/>
                </a:lnTo>
                <a:lnTo>
                  <a:pt x="684022" y="87502"/>
                </a:lnTo>
                <a:lnTo>
                  <a:pt x="680466" y="82676"/>
                </a:lnTo>
                <a:lnTo>
                  <a:pt x="676107" y="80263"/>
                </a:lnTo>
                <a:close/>
              </a:path>
              <a:path w="684530" h="114300">
                <a:moveTo>
                  <a:pt x="378079" y="76707"/>
                </a:moveTo>
                <a:lnTo>
                  <a:pt x="368808" y="76707"/>
                </a:lnTo>
                <a:lnTo>
                  <a:pt x="368808" y="108838"/>
                </a:lnTo>
                <a:lnTo>
                  <a:pt x="448437" y="108838"/>
                </a:lnTo>
                <a:lnTo>
                  <a:pt x="448437" y="100964"/>
                </a:lnTo>
                <a:lnTo>
                  <a:pt x="378079" y="100964"/>
                </a:lnTo>
                <a:lnTo>
                  <a:pt x="378079" y="76707"/>
                </a:lnTo>
                <a:close/>
              </a:path>
              <a:path w="684530" h="114300">
                <a:moveTo>
                  <a:pt x="444246" y="0"/>
                </a:moveTo>
                <a:lnTo>
                  <a:pt x="434848" y="0"/>
                </a:lnTo>
                <a:lnTo>
                  <a:pt x="434848" y="82930"/>
                </a:lnTo>
                <a:lnTo>
                  <a:pt x="444246" y="82930"/>
                </a:lnTo>
                <a:lnTo>
                  <a:pt x="444246" y="44957"/>
                </a:lnTo>
                <a:lnTo>
                  <a:pt x="460629" y="44957"/>
                </a:lnTo>
                <a:lnTo>
                  <a:pt x="460629" y="37083"/>
                </a:lnTo>
                <a:lnTo>
                  <a:pt x="444246" y="37083"/>
                </a:lnTo>
                <a:lnTo>
                  <a:pt x="444246" y="0"/>
                </a:lnTo>
                <a:close/>
              </a:path>
              <a:path w="684530" h="114300">
                <a:moveTo>
                  <a:pt x="430275" y="55117"/>
                </a:moveTo>
                <a:lnTo>
                  <a:pt x="424561" y="55879"/>
                </a:lnTo>
                <a:lnTo>
                  <a:pt x="416560" y="56768"/>
                </a:lnTo>
                <a:lnTo>
                  <a:pt x="395478" y="58292"/>
                </a:lnTo>
                <a:lnTo>
                  <a:pt x="387858" y="58674"/>
                </a:lnTo>
                <a:lnTo>
                  <a:pt x="348361" y="58674"/>
                </a:lnTo>
                <a:lnTo>
                  <a:pt x="348361" y="66420"/>
                </a:lnTo>
                <a:lnTo>
                  <a:pt x="364744" y="66420"/>
                </a:lnTo>
                <a:lnTo>
                  <a:pt x="374604" y="66371"/>
                </a:lnTo>
                <a:lnTo>
                  <a:pt x="415432" y="64388"/>
                </a:lnTo>
                <a:lnTo>
                  <a:pt x="430275" y="62864"/>
                </a:lnTo>
                <a:lnTo>
                  <a:pt x="430275" y="55117"/>
                </a:lnTo>
                <a:close/>
              </a:path>
              <a:path w="684530" h="114300">
                <a:moveTo>
                  <a:pt x="383031" y="32638"/>
                </a:moveTo>
                <a:lnTo>
                  <a:pt x="373506" y="32638"/>
                </a:lnTo>
                <a:lnTo>
                  <a:pt x="373506" y="58674"/>
                </a:lnTo>
                <a:lnTo>
                  <a:pt x="383031" y="58674"/>
                </a:lnTo>
                <a:lnTo>
                  <a:pt x="383031" y="32638"/>
                </a:lnTo>
                <a:close/>
              </a:path>
              <a:path w="684530" h="114300">
                <a:moveTo>
                  <a:pt x="417703" y="6985"/>
                </a:moveTo>
                <a:lnTo>
                  <a:pt x="356616" y="6985"/>
                </a:lnTo>
                <a:lnTo>
                  <a:pt x="356616" y="14858"/>
                </a:lnTo>
                <a:lnTo>
                  <a:pt x="407288" y="14858"/>
                </a:lnTo>
                <a:lnTo>
                  <a:pt x="407035" y="20954"/>
                </a:lnTo>
                <a:lnTo>
                  <a:pt x="406146" y="27686"/>
                </a:lnTo>
                <a:lnTo>
                  <a:pt x="404875" y="34925"/>
                </a:lnTo>
                <a:lnTo>
                  <a:pt x="403733" y="42163"/>
                </a:lnTo>
                <a:lnTo>
                  <a:pt x="402971" y="45974"/>
                </a:lnTo>
                <a:lnTo>
                  <a:pt x="402844" y="46481"/>
                </a:lnTo>
                <a:lnTo>
                  <a:pt x="412115" y="46481"/>
                </a:lnTo>
                <a:lnTo>
                  <a:pt x="412623" y="44703"/>
                </a:lnTo>
                <a:lnTo>
                  <a:pt x="413131" y="41782"/>
                </a:lnTo>
                <a:lnTo>
                  <a:pt x="413766" y="38862"/>
                </a:lnTo>
                <a:lnTo>
                  <a:pt x="414400" y="34798"/>
                </a:lnTo>
                <a:lnTo>
                  <a:pt x="415290" y="29844"/>
                </a:lnTo>
                <a:lnTo>
                  <a:pt x="415798" y="26542"/>
                </a:lnTo>
                <a:lnTo>
                  <a:pt x="416306" y="22987"/>
                </a:lnTo>
                <a:lnTo>
                  <a:pt x="417449" y="11049"/>
                </a:lnTo>
                <a:lnTo>
                  <a:pt x="417703" y="6985"/>
                </a:lnTo>
                <a:close/>
              </a:path>
              <a:path w="684530" h="114300">
                <a:moveTo>
                  <a:pt x="333629" y="69850"/>
                </a:moveTo>
                <a:lnTo>
                  <a:pt x="254762" y="69850"/>
                </a:lnTo>
                <a:lnTo>
                  <a:pt x="254762" y="77088"/>
                </a:lnTo>
                <a:lnTo>
                  <a:pt x="323469" y="77088"/>
                </a:lnTo>
                <a:lnTo>
                  <a:pt x="323469" y="86232"/>
                </a:lnTo>
                <a:lnTo>
                  <a:pt x="254762" y="86232"/>
                </a:lnTo>
                <a:lnTo>
                  <a:pt x="254762" y="110108"/>
                </a:lnTo>
                <a:lnTo>
                  <a:pt x="336296" y="110108"/>
                </a:lnTo>
                <a:lnTo>
                  <a:pt x="336296" y="102869"/>
                </a:lnTo>
                <a:lnTo>
                  <a:pt x="264794" y="102869"/>
                </a:lnTo>
                <a:lnTo>
                  <a:pt x="264794" y="93471"/>
                </a:lnTo>
                <a:lnTo>
                  <a:pt x="333629" y="93471"/>
                </a:lnTo>
                <a:lnTo>
                  <a:pt x="333629" y="69850"/>
                </a:lnTo>
                <a:close/>
              </a:path>
              <a:path w="684530" h="114300">
                <a:moveTo>
                  <a:pt x="628904" y="30606"/>
                </a:moveTo>
                <a:lnTo>
                  <a:pt x="610869" y="30606"/>
                </a:lnTo>
                <a:lnTo>
                  <a:pt x="603758" y="32257"/>
                </a:lnTo>
                <a:lnTo>
                  <a:pt x="598551" y="35560"/>
                </a:lnTo>
                <a:lnTo>
                  <a:pt x="593344" y="38735"/>
                </a:lnTo>
                <a:lnTo>
                  <a:pt x="590757" y="42799"/>
                </a:lnTo>
                <a:lnTo>
                  <a:pt x="590677" y="52958"/>
                </a:lnTo>
                <a:lnTo>
                  <a:pt x="593217" y="57023"/>
                </a:lnTo>
                <a:lnTo>
                  <a:pt x="603631" y="63626"/>
                </a:lnTo>
                <a:lnTo>
                  <a:pt x="610743" y="65150"/>
                </a:lnTo>
                <a:lnTo>
                  <a:pt x="628777" y="65150"/>
                </a:lnTo>
                <a:lnTo>
                  <a:pt x="636016" y="63626"/>
                </a:lnTo>
                <a:lnTo>
                  <a:pt x="645199" y="57657"/>
                </a:lnTo>
                <a:lnTo>
                  <a:pt x="613663" y="57657"/>
                </a:lnTo>
                <a:lnTo>
                  <a:pt x="608838" y="56768"/>
                </a:lnTo>
                <a:lnTo>
                  <a:pt x="605536" y="55117"/>
                </a:lnTo>
                <a:lnTo>
                  <a:pt x="602234" y="53339"/>
                </a:lnTo>
                <a:lnTo>
                  <a:pt x="600583" y="51053"/>
                </a:lnTo>
                <a:lnTo>
                  <a:pt x="600665" y="44576"/>
                </a:lnTo>
                <a:lnTo>
                  <a:pt x="602234" y="42163"/>
                </a:lnTo>
                <a:lnTo>
                  <a:pt x="608838" y="38607"/>
                </a:lnTo>
                <a:lnTo>
                  <a:pt x="613663" y="37718"/>
                </a:lnTo>
                <a:lnTo>
                  <a:pt x="644612" y="37718"/>
                </a:lnTo>
                <a:lnTo>
                  <a:pt x="636143" y="32257"/>
                </a:lnTo>
                <a:lnTo>
                  <a:pt x="628904" y="30606"/>
                </a:lnTo>
                <a:close/>
              </a:path>
              <a:path w="684530" h="114300">
                <a:moveTo>
                  <a:pt x="644612" y="37718"/>
                </a:moveTo>
                <a:lnTo>
                  <a:pt x="625983" y="37718"/>
                </a:lnTo>
                <a:lnTo>
                  <a:pt x="630809" y="38607"/>
                </a:lnTo>
                <a:lnTo>
                  <a:pt x="633984" y="40386"/>
                </a:lnTo>
                <a:lnTo>
                  <a:pt x="637286" y="42163"/>
                </a:lnTo>
                <a:lnTo>
                  <a:pt x="638810" y="44576"/>
                </a:lnTo>
                <a:lnTo>
                  <a:pt x="638729" y="51053"/>
                </a:lnTo>
                <a:lnTo>
                  <a:pt x="637286" y="53339"/>
                </a:lnTo>
                <a:lnTo>
                  <a:pt x="633984" y="54990"/>
                </a:lnTo>
                <a:lnTo>
                  <a:pt x="630809" y="56768"/>
                </a:lnTo>
                <a:lnTo>
                  <a:pt x="625983" y="57657"/>
                </a:lnTo>
                <a:lnTo>
                  <a:pt x="645199" y="57657"/>
                </a:lnTo>
                <a:lnTo>
                  <a:pt x="646176" y="57023"/>
                </a:lnTo>
                <a:lnTo>
                  <a:pt x="648716" y="52958"/>
                </a:lnTo>
                <a:lnTo>
                  <a:pt x="648716" y="42799"/>
                </a:lnTo>
                <a:lnTo>
                  <a:pt x="646176" y="38735"/>
                </a:lnTo>
                <a:lnTo>
                  <a:pt x="644612" y="37718"/>
                </a:lnTo>
                <a:close/>
              </a:path>
              <a:path w="684530" h="114300">
                <a:moveTo>
                  <a:pt x="280162" y="28320"/>
                </a:moveTo>
                <a:lnTo>
                  <a:pt x="261747" y="28320"/>
                </a:lnTo>
                <a:lnTo>
                  <a:pt x="254635" y="29844"/>
                </a:lnTo>
                <a:lnTo>
                  <a:pt x="249555" y="33019"/>
                </a:lnTo>
                <a:lnTo>
                  <a:pt x="244348" y="36194"/>
                </a:lnTo>
                <a:lnTo>
                  <a:pt x="241971" y="39877"/>
                </a:lnTo>
                <a:lnTo>
                  <a:pt x="241895" y="49402"/>
                </a:lnTo>
                <a:lnTo>
                  <a:pt x="244348" y="52958"/>
                </a:lnTo>
                <a:lnTo>
                  <a:pt x="254508" y="59308"/>
                </a:lnTo>
                <a:lnTo>
                  <a:pt x="261619" y="60960"/>
                </a:lnTo>
                <a:lnTo>
                  <a:pt x="280035" y="60960"/>
                </a:lnTo>
                <a:lnTo>
                  <a:pt x="287147" y="59308"/>
                </a:lnTo>
                <a:lnTo>
                  <a:pt x="292227" y="56261"/>
                </a:lnTo>
                <a:lnTo>
                  <a:pt x="296354" y="53720"/>
                </a:lnTo>
                <a:lnTo>
                  <a:pt x="264541" y="53720"/>
                </a:lnTo>
                <a:lnTo>
                  <a:pt x="259842" y="52831"/>
                </a:lnTo>
                <a:lnTo>
                  <a:pt x="256667" y="51180"/>
                </a:lnTo>
                <a:lnTo>
                  <a:pt x="253619" y="49529"/>
                </a:lnTo>
                <a:lnTo>
                  <a:pt x="252184" y="47498"/>
                </a:lnTo>
                <a:lnTo>
                  <a:pt x="252094" y="41782"/>
                </a:lnTo>
                <a:lnTo>
                  <a:pt x="253619" y="39496"/>
                </a:lnTo>
                <a:lnTo>
                  <a:pt x="256667" y="37718"/>
                </a:lnTo>
                <a:lnTo>
                  <a:pt x="259842" y="36067"/>
                </a:lnTo>
                <a:lnTo>
                  <a:pt x="264541" y="35178"/>
                </a:lnTo>
                <a:lnTo>
                  <a:pt x="295478" y="35178"/>
                </a:lnTo>
                <a:lnTo>
                  <a:pt x="292227" y="33146"/>
                </a:lnTo>
                <a:lnTo>
                  <a:pt x="287274" y="29844"/>
                </a:lnTo>
                <a:lnTo>
                  <a:pt x="280162" y="28320"/>
                </a:lnTo>
                <a:close/>
              </a:path>
              <a:path w="684530" h="114300">
                <a:moveTo>
                  <a:pt x="295478" y="35178"/>
                </a:moveTo>
                <a:lnTo>
                  <a:pt x="277368" y="35178"/>
                </a:lnTo>
                <a:lnTo>
                  <a:pt x="282067" y="36194"/>
                </a:lnTo>
                <a:lnTo>
                  <a:pt x="284988" y="37973"/>
                </a:lnTo>
                <a:lnTo>
                  <a:pt x="288036" y="39877"/>
                </a:lnTo>
                <a:lnTo>
                  <a:pt x="289433" y="42037"/>
                </a:lnTo>
                <a:lnTo>
                  <a:pt x="289433" y="47498"/>
                </a:lnTo>
                <a:lnTo>
                  <a:pt x="288036" y="49656"/>
                </a:lnTo>
                <a:lnTo>
                  <a:pt x="284988" y="51307"/>
                </a:lnTo>
                <a:lnTo>
                  <a:pt x="282067" y="52831"/>
                </a:lnTo>
                <a:lnTo>
                  <a:pt x="277368" y="53720"/>
                </a:lnTo>
                <a:lnTo>
                  <a:pt x="296354" y="53720"/>
                </a:lnTo>
                <a:lnTo>
                  <a:pt x="297180" y="53212"/>
                </a:lnTo>
                <a:lnTo>
                  <a:pt x="299635" y="49529"/>
                </a:lnTo>
                <a:lnTo>
                  <a:pt x="299642" y="40131"/>
                </a:lnTo>
                <a:lnTo>
                  <a:pt x="297306" y="36321"/>
                </a:lnTo>
                <a:lnTo>
                  <a:pt x="295478" y="35178"/>
                </a:lnTo>
                <a:close/>
              </a:path>
              <a:path w="684530" h="114300">
                <a:moveTo>
                  <a:pt x="111379" y="88518"/>
                </a:moveTo>
                <a:lnTo>
                  <a:pt x="0" y="88518"/>
                </a:lnTo>
                <a:lnTo>
                  <a:pt x="0" y="96265"/>
                </a:lnTo>
                <a:lnTo>
                  <a:pt x="111379" y="96265"/>
                </a:lnTo>
                <a:lnTo>
                  <a:pt x="111379" y="88518"/>
                </a:lnTo>
                <a:close/>
              </a:path>
              <a:path w="684530" h="114300">
                <a:moveTo>
                  <a:pt x="60198" y="61087"/>
                </a:moveTo>
                <a:lnTo>
                  <a:pt x="50673" y="61087"/>
                </a:lnTo>
                <a:lnTo>
                  <a:pt x="50673" y="88518"/>
                </a:lnTo>
                <a:lnTo>
                  <a:pt x="60198" y="88518"/>
                </a:lnTo>
                <a:lnTo>
                  <a:pt x="60198" y="61087"/>
                </a:lnTo>
                <a:close/>
              </a:path>
              <a:path w="684530" h="114300">
                <a:moveTo>
                  <a:pt x="95504" y="11175"/>
                </a:moveTo>
                <a:lnTo>
                  <a:pt x="15875" y="11175"/>
                </a:lnTo>
                <a:lnTo>
                  <a:pt x="15875" y="61087"/>
                </a:lnTo>
                <a:lnTo>
                  <a:pt x="95504" y="61087"/>
                </a:lnTo>
                <a:lnTo>
                  <a:pt x="95504" y="53212"/>
                </a:lnTo>
                <a:lnTo>
                  <a:pt x="25273" y="53212"/>
                </a:lnTo>
                <a:lnTo>
                  <a:pt x="25273" y="19050"/>
                </a:lnTo>
                <a:lnTo>
                  <a:pt x="95504" y="19050"/>
                </a:lnTo>
                <a:lnTo>
                  <a:pt x="95504" y="11175"/>
                </a:lnTo>
                <a:close/>
              </a:path>
              <a:path w="684530" h="114300">
                <a:moveTo>
                  <a:pt x="95504" y="19050"/>
                </a:moveTo>
                <a:lnTo>
                  <a:pt x="86106" y="19050"/>
                </a:lnTo>
                <a:lnTo>
                  <a:pt x="86106" y="53212"/>
                </a:lnTo>
                <a:lnTo>
                  <a:pt x="95504" y="53212"/>
                </a:lnTo>
                <a:lnTo>
                  <a:pt x="95504" y="19050"/>
                </a:lnTo>
                <a:close/>
              </a:path>
              <a:path w="684530" h="114300">
                <a:moveTo>
                  <a:pt x="682625" y="0"/>
                </a:moveTo>
                <a:lnTo>
                  <a:pt x="673227" y="0"/>
                </a:lnTo>
                <a:lnTo>
                  <a:pt x="673227" y="25145"/>
                </a:lnTo>
                <a:lnTo>
                  <a:pt x="654938" y="25145"/>
                </a:lnTo>
                <a:lnTo>
                  <a:pt x="654938" y="32638"/>
                </a:lnTo>
                <a:lnTo>
                  <a:pt x="673227" y="32638"/>
                </a:lnTo>
                <a:lnTo>
                  <a:pt x="673227" y="45592"/>
                </a:lnTo>
                <a:lnTo>
                  <a:pt x="653034" y="45592"/>
                </a:lnTo>
                <a:lnTo>
                  <a:pt x="653034" y="53212"/>
                </a:lnTo>
                <a:lnTo>
                  <a:pt x="673227" y="53212"/>
                </a:lnTo>
                <a:lnTo>
                  <a:pt x="673227" y="70612"/>
                </a:lnTo>
                <a:lnTo>
                  <a:pt x="682625" y="70612"/>
                </a:lnTo>
                <a:lnTo>
                  <a:pt x="682625" y="0"/>
                </a:lnTo>
                <a:close/>
              </a:path>
              <a:path w="684530" h="114300">
                <a:moveTo>
                  <a:pt x="654050" y="16637"/>
                </a:moveTo>
                <a:lnTo>
                  <a:pt x="585343" y="16637"/>
                </a:lnTo>
                <a:lnTo>
                  <a:pt x="585343" y="24002"/>
                </a:lnTo>
                <a:lnTo>
                  <a:pt x="654050" y="24002"/>
                </a:lnTo>
                <a:lnTo>
                  <a:pt x="654050" y="16637"/>
                </a:lnTo>
                <a:close/>
              </a:path>
              <a:path w="684530" h="114300">
                <a:moveTo>
                  <a:pt x="637032" y="762"/>
                </a:moveTo>
                <a:lnTo>
                  <a:pt x="601599" y="762"/>
                </a:lnTo>
                <a:lnTo>
                  <a:pt x="601599" y="8127"/>
                </a:lnTo>
                <a:lnTo>
                  <a:pt x="637032" y="8127"/>
                </a:lnTo>
                <a:lnTo>
                  <a:pt x="637032" y="762"/>
                </a:lnTo>
                <a:close/>
              </a:path>
              <a:path w="684530" h="114300">
                <a:moveTo>
                  <a:pt x="333629" y="0"/>
                </a:moveTo>
                <a:lnTo>
                  <a:pt x="324231" y="0"/>
                </a:lnTo>
                <a:lnTo>
                  <a:pt x="324231" y="22605"/>
                </a:lnTo>
                <a:lnTo>
                  <a:pt x="306069" y="22605"/>
                </a:lnTo>
                <a:lnTo>
                  <a:pt x="306069" y="29971"/>
                </a:lnTo>
                <a:lnTo>
                  <a:pt x="324231" y="29971"/>
                </a:lnTo>
                <a:lnTo>
                  <a:pt x="324231" y="42163"/>
                </a:lnTo>
                <a:lnTo>
                  <a:pt x="304165" y="42163"/>
                </a:lnTo>
                <a:lnTo>
                  <a:pt x="304165" y="49529"/>
                </a:lnTo>
                <a:lnTo>
                  <a:pt x="324231" y="49529"/>
                </a:lnTo>
                <a:lnTo>
                  <a:pt x="324231" y="62611"/>
                </a:lnTo>
                <a:lnTo>
                  <a:pt x="333629" y="62611"/>
                </a:lnTo>
                <a:lnTo>
                  <a:pt x="333629" y="0"/>
                </a:lnTo>
                <a:close/>
              </a:path>
              <a:path w="684530" h="114300">
                <a:moveTo>
                  <a:pt x="305054" y="15239"/>
                </a:moveTo>
                <a:lnTo>
                  <a:pt x="236347" y="15239"/>
                </a:lnTo>
                <a:lnTo>
                  <a:pt x="236347" y="22478"/>
                </a:lnTo>
                <a:lnTo>
                  <a:pt x="305054" y="22478"/>
                </a:lnTo>
                <a:lnTo>
                  <a:pt x="305054" y="15239"/>
                </a:lnTo>
                <a:close/>
              </a:path>
              <a:path w="684530" h="114300">
                <a:moveTo>
                  <a:pt x="288163" y="507"/>
                </a:moveTo>
                <a:lnTo>
                  <a:pt x="252603" y="507"/>
                </a:lnTo>
                <a:lnTo>
                  <a:pt x="252603" y="7746"/>
                </a:lnTo>
                <a:lnTo>
                  <a:pt x="288163" y="7746"/>
                </a:lnTo>
                <a:lnTo>
                  <a:pt x="288163" y="507"/>
                </a:lnTo>
                <a:close/>
              </a:path>
              <a:path w="684530" h="114300">
                <a:moveTo>
                  <a:pt x="528447" y="13335"/>
                </a:moveTo>
                <a:lnTo>
                  <a:pt x="475869" y="13335"/>
                </a:lnTo>
                <a:lnTo>
                  <a:pt x="475869" y="21081"/>
                </a:lnTo>
                <a:lnTo>
                  <a:pt x="517779" y="21081"/>
                </a:lnTo>
                <a:lnTo>
                  <a:pt x="517144" y="25780"/>
                </a:lnTo>
                <a:lnTo>
                  <a:pt x="498094" y="65024"/>
                </a:lnTo>
                <a:lnTo>
                  <a:pt x="469138" y="85851"/>
                </a:lnTo>
                <a:lnTo>
                  <a:pt x="476377" y="91566"/>
                </a:lnTo>
                <a:lnTo>
                  <a:pt x="511302" y="61721"/>
                </a:lnTo>
                <a:lnTo>
                  <a:pt x="527938" y="20446"/>
                </a:lnTo>
                <a:lnTo>
                  <a:pt x="528447" y="13335"/>
                </a:lnTo>
                <a:close/>
              </a:path>
              <a:path w="684530" h="114300">
                <a:moveTo>
                  <a:pt x="197231" y="2539"/>
                </a:moveTo>
                <a:lnTo>
                  <a:pt x="187960" y="2539"/>
                </a:lnTo>
                <a:lnTo>
                  <a:pt x="187960" y="39496"/>
                </a:lnTo>
                <a:lnTo>
                  <a:pt x="167131" y="39496"/>
                </a:lnTo>
                <a:lnTo>
                  <a:pt x="167131" y="47625"/>
                </a:lnTo>
                <a:lnTo>
                  <a:pt x="187960" y="47625"/>
                </a:lnTo>
                <a:lnTo>
                  <a:pt x="187960" y="106299"/>
                </a:lnTo>
                <a:lnTo>
                  <a:pt x="197231" y="106299"/>
                </a:lnTo>
                <a:lnTo>
                  <a:pt x="197231" y="2539"/>
                </a:lnTo>
                <a:close/>
              </a:path>
              <a:path w="684530" h="114300">
                <a:moveTo>
                  <a:pt x="153035" y="8889"/>
                </a:moveTo>
                <a:lnTo>
                  <a:pt x="143256" y="8889"/>
                </a:lnTo>
                <a:lnTo>
                  <a:pt x="143243" y="34925"/>
                </a:lnTo>
                <a:lnTo>
                  <a:pt x="142748" y="40131"/>
                </a:lnTo>
                <a:lnTo>
                  <a:pt x="121538" y="81152"/>
                </a:lnTo>
                <a:lnTo>
                  <a:pt x="114935" y="86740"/>
                </a:lnTo>
                <a:lnTo>
                  <a:pt x="122681" y="92075"/>
                </a:lnTo>
                <a:lnTo>
                  <a:pt x="125603" y="89535"/>
                </a:lnTo>
                <a:lnTo>
                  <a:pt x="128650" y="86613"/>
                </a:lnTo>
                <a:lnTo>
                  <a:pt x="131572" y="83438"/>
                </a:lnTo>
                <a:lnTo>
                  <a:pt x="134619" y="80263"/>
                </a:lnTo>
                <a:lnTo>
                  <a:pt x="137287" y="76835"/>
                </a:lnTo>
                <a:lnTo>
                  <a:pt x="142112" y="68961"/>
                </a:lnTo>
                <a:lnTo>
                  <a:pt x="144018" y="65404"/>
                </a:lnTo>
                <a:lnTo>
                  <a:pt x="145287" y="62356"/>
                </a:lnTo>
                <a:lnTo>
                  <a:pt x="146685" y="59308"/>
                </a:lnTo>
                <a:lnTo>
                  <a:pt x="147574" y="56641"/>
                </a:lnTo>
                <a:lnTo>
                  <a:pt x="148081" y="54610"/>
                </a:lnTo>
                <a:lnTo>
                  <a:pt x="156686" y="54610"/>
                </a:lnTo>
                <a:lnTo>
                  <a:pt x="156463" y="54101"/>
                </a:lnTo>
                <a:lnTo>
                  <a:pt x="155194" y="47370"/>
                </a:lnTo>
                <a:lnTo>
                  <a:pt x="153797" y="40766"/>
                </a:lnTo>
                <a:lnTo>
                  <a:pt x="153035" y="34925"/>
                </a:lnTo>
                <a:lnTo>
                  <a:pt x="153035" y="8889"/>
                </a:lnTo>
                <a:close/>
              </a:path>
              <a:path w="684530" h="114300">
                <a:moveTo>
                  <a:pt x="156686" y="54610"/>
                </a:moveTo>
                <a:lnTo>
                  <a:pt x="148081" y="54610"/>
                </a:lnTo>
                <a:lnTo>
                  <a:pt x="148844" y="56768"/>
                </a:lnTo>
                <a:lnTo>
                  <a:pt x="149987" y="59816"/>
                </a:lnTo>
                <a:lnTo>
                  <a:pt x="151765" y="63626"/>
                </a:lnTo>
                <a:lnTo>
                  <a:pt x="153416" y="67563"/>
                </a:lnTo>
                <a:lnTo>
                  <a:pt x="155575" y="71246"/>
                </a:lnTo>
                <a:lnTo>
                  <a:pt x="158242" y="74675"/>
                </a:lnTo>
                <a:lnTo>
                  <a:pt x="160655" y="77977"/>
                </a:lnTo>
                <a:lnTo>
                  <a:pt x="163068" y="80771"/>
                </a:lnTo>
                <a:lnTo>
                  <a:pt x="168021" y="85470"/>
                </a:lnTo>
                <a:lnTo>
                  <a:pt x="170306" y="87502"/>
                </a:lnTo>
                <a:lnTo>
                  <a:pt x="172338" y="89153"/>
                </a:lnTo>
                <a:lnTo>
                  <a:pt x="179069" y="83438"/>
                </a:lnTo>
                <a:lnTo>
                  <a:pt x="177037" y="81914"/>
                </a:lnTo>
                <a:lnTo>
                  <a:pt x="174371" y="79628"/>
                </a:lnTo>
                <a:lnTo>
                  <a:pt x="168402" y="73660"/>
                </a:lnTo>
                <a:lnTo>
                  <a:pt x="165481" y="70103"/>
                </a:lnTo>
                <a:lnTo>
                  <a:pt x="162813" y="65912"/>
                </a:lnTo>
                <a:lnTo>
                  <a:pt x="159131" y="60198"/>
                </a:lnTo>
                <a:lnTo>
                  <a:pt x="156686" y="54610"/>
                </a:lnTo>
                <a:close/>
              </a:path>
              <a:path w="684530" h="114300">
                <a:moveTo>
                  <a:pt x="565277" y="0"/>
                </a:moveTo>
                <a:lnTo>
                  <a:pt x="555752" y="0"/>
                </a:lnTo>
                <a:lnTo>
                  <a:pt x="555752" y="111378"/>
                </a:lnTo>
                <a:lnTo>
                  <a:pt x="565277" y="111378"/>
                </a:lnTo>
                <a:lnTo>
                  <a:pt x="565277" y="0"/>
                </a:lnTo>
                <a:close/>
              </a:path>
              <a:path w="684530" h="114300">
                <a:moveTo>
                  <a:pt x="220472" y="0"/>
                </a:moveTo>
                <a:lnTo>
                  <a:pt x="211200" y="0"/>
                </a:lnTo>
                <a:lnTo>
                  <a:pt x="211200" y="111378"/>
                </a:lnTo>
                <a:lnTo>
                  <a:pt x="220472" y="111378"/>
                </a:lnTo>
                <a:lnTo>
                  <a:pt x="220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89429" y="3670808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5" h="23495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3" y="12191"/>
                </a:lnTo>
                <a:lnTo>
                  <a:pt x="7873" y="13588"/>
                </a:lnTo>
                <a:lnTo>
                  <a:pt x="7112" y="14986"/>
                </a:lnTo>
                <a:lnTo>
                  <a:pt x="4318" y="17779"/>
                </a:lnTo>
                <a:lnTo>
                  <a:pt x="2412" y="18668"/>
                </a:lnTo>
                <a:lnTo>
                  <a:pt x="253" y="18922"/>
                </a:lnTo>
                <a:lnTo>
                  <a:pt x="3556" y="22987"/>
                </a:lnTo>
                <a:lnTo>
                  <a:pt x="4698" y="22478"/>
                </a:lnTo>
                <a:lnTo>
                  <a:pt x="5968" y="21843"/>
                </a:lnTo>
                <a:lnTo>
                  <a:pt x="7365" y="21081"/>
                </a:lnTo>
                <a:lnTo>
                  <a:pt x="8762" y="20446"/>
                </a:lnTo>
                <a:lnTo>
                  <a:pt x="13588" y="13334"/>
                </a:lnTo>
                <a:lnTo>
                  <a:pt x="14096" y="11683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373376" y="3577209"/>
            <a:ext cx="338455" cy="113664"/>
          </a:xfrm>
          <a:custGeom>
            <a:avLst/>
            <a:gdLst/>
            <a:ahLst/>
            <a:cxnLst/>
            <a:rect l="l" t="t" r="r" b="b"/>
            <a:pathLst>
              <a:path w="338455" h="113664">
                <a:moveTo>
                  <a:pt x="282701" y="71627"/>
                </a:moveTo>
                <a:lnTo>
                  <a:pt x="242697" y="81406"/>
                </a:lnTo>
                <a:lnTo>
                  <a:pt x="238887" y="86487"/>
                </a:lnTo>
                <a:lnTo>
                  <a:pt x="238887" y="98678"/>
                </a:lnTo>
                <a:lnTo>
                  <a:pt x="282701" y="113664"/>
                </a:lnTo>
                <a:lnTo>
                  <a:pt x="292439" y="113285"/>
                </a:lnTo>
                <a:lnTo>
                  <a:pt x="301069" y="112156"/>
                </a:lnTo>
                <a:lnTo>
                  <a:pt x="308580" y="110289"/>
                </a:lnTo>
                <a:lnTo>
                  <a:pt x="314960" y="107695"/>
                </a:lnTo>
                <a:lnTo>
                  <a:pt x="318155" y="106044"/>
                </a:lnTo>
                <a:lnTo>
                  <a:pt x="272923" y="106044"/>
                </a:lnTo>
                <a:lnTo>
                  <a:pt x="264922" y="104775"/>
                </a:lnTo>
                <a:lnTo>
                  <a:pt x="252475" y="99949"/>
                </a:lnTo>
                <a:lnTo>
                  <a:pt x="249428" y="96646"/>
                </a:lnTo>
                <a:lnTo>
                  <a:pt x="249428" y="88264"/>
                </a:lnTo>
                <a:lnTo>
                  <a:pt x="252475" y="84962"/>
                </a:lnTo>
                <a:lnTo>
                  <a:pt x="258699" y="82676"/>
                </a:lnTo>
                <a:lnTo>
                  <a:pt x="264922" y="80263"/>
                </a:lnTo>
                <a:lnTo>
                  <a:pt x="272923" y="79120"/>
                </a:lnTo>
                <a:lnTo>
                  <a:pt x="318155" y="79120"/>
                </a:lnTo>
                <a:lnTo>
                  <a:pt x="314960" y="77469"/>
                </a:lnTo>
                <a:lnTo>
                  <a:pt x="308580" y="74949"/>
                </a:lnTo>
                <a:lnTo>
                  <a:pt x="301069" y="73120"/>
                </a:lnTo>
                <a:lnTo>
                  <a:pt x="292439" y="72005"/>
                </a:lnTo>
                <a:lnTo>
                  <a:pt x="282701" y="71627"/>
                </a:lnTo>
                <a:close/>
              </a:path>
              <a:path w="338455" h="113664">
                <a:moveTo>
                  <a:pt x="318155" y="79120"/>
                </a:moveTo>
                <a:lnTo>
                  <a:pt x="292226" y="79120"/>
                </a:lnTo>
                <a:lnTo>
                  <a:pt x="300100" y="80263"/>
                </a:lnTo>
                <a:lnTo>
                  <a:pt x="312674" y="85089"/>
                </a:lnTo>
                <a:lnTo>
                  <a:pt x="315604" y="88264"/>
                </a:lnTo>
                <a:lnTo>
                  <a:pt x="315722" y="96646"/>
                </a:lnTo>
                <a:lnTo>
                  <a:pt x="312674" y="99949"/>
                </a:lnTo>
                <a:lnTo>
                  <a:pt x="300100" y="104775"/>
                </a:lnTo>
                <a:lnTo>
                  <a:pt x="292226" y="106044"/>
                </a:lnTo>
                <a:lnTo>
                  <a:pt x="318155" y="106044"/>
                </a:lnTo>
                <a:lnTo>
                  <a:pt x="322580" y="103758"/>
                </a:lnTo>
                <a:lnTo>
                  <a:pt x="326390" y="98678"/>
                </a:lnTo>
                <a:lnTo>
                  <a:pt x="326390" y="86487"/>
                </a:lnTo>
                <a:lnTo>
                  <a:pt x="322580" y="81406"/>
                </a:lnTo>
                <a:lnTo>
                  <a:pt x="318155" y="79120"/>
                </a:lnTo>
                <a:close/>
              </a:path>
              <a:path w="338455" h="113664">
                <a:moveTo>
                  <a:pt x="141731" y="76707"/>
                </a:moveTo>
                <a:lnTo>
                  <a:pt x="132461" y="76707"/>
                </a:lnTo>
                <a:lnTo>
                  <a:pt x="132461" y="108838"/>
                </a:lnTo>
                <a:lnTo>
                  <a:pt x="212090" y="108838"/>
                </a:lnTo>
                <a:lnTo>
                  <a:pt x="212090" y="100964"/>
                </a:lnTo>
                <a:lnTo>
                  <a:pt x="141731" y="100964"/>
                </a:lnTo>
                <a:lnTo>
                  <a:pt x="141731" y="76707"/>
                </a:lnTo>
                <a:close/>
              </a:path>
              <a:path w="338455" h="113664">
                <a:moveTo>
                  <a:pt x="207899" y="0"/>
                </a:moveTo>
                <a:lnTo>
                  <a:pt x="198500" y="0"/>
                </a:lnTo>
                <a:lnTo>
                  <a:pt x="198500" y="82930"/>
                </a:lnTo>
                <a:lnTo>
                  <a:pt x="207899" y="82930"/>
                </a:lnTo>
                <a:lnTo>
                  <a:pt x="207899" y="44957"/>
                </a:lnTo>
                <a:lnTo>
                  <a:pt x="224281" y="44957"/>
                </a:lnTo>
                <a:lnTo>
                  <a:pt x="224281" y="37083"/>
                </a:lnTo>
                <a:lnTo>
                  <a:pt x="207899" y="37083"/>
                </a:lnTo>
                <a:lnTo>
                  <a:pt x="207899" y="0"/>
                </a:lnTo>
                <a:close/>
              </a:path>
              <a:path w="338455" h="113664">
                <a:moveTo>
                  <a:pt x="193929" y="55117"/>
                </a:moveTo>
                <a:lnTo>
                  <a:pt x="188213" y="55879"/>
                </a:lnTo>
                <a:lnTo>
                  <a:pt x="180212" y="56768"/>
                </a:lnTo>
                <a:lnTo>
                  <a:pt x="159131" y="58292"/>
                </a:lnTo>
                <a:lnTo>
                  <a:pt x="151511" y="58674"/>
                </a:lnTo>
                <a:lnTo>
                  <a:pt x="112013" y="58674"/>
                </a:lnTo>
                <a:lnTo>
                  <a:pt x="112013" y="66420"/>
                </a:lnTo>
                <a:lnTo>
                  <a:pt x="128397" y="66420"/>
                </a:lnTo>
                <a:lnTo>
                  <a:pt x="138257" y="66371"/>
                </a:lnTo>
                <a:lnTo>
                  <a:pt x="179085" y="64388"/>
                </a:lnTo>
                <a:lnTo>
                  <a:pt x="193929" y="62864"/>
                </a:lnTo>
                <a:lnTo>
                  <a:pt x="193929" y="55117"/>
                </a:lnTo>
                <a:close/>
              </a:path>
              <a:path w="338455" h="113664">
                <a:moveTo>
                  <a:pt x="146685" y="32638"/>
                </a:moveTo>
                <a:lnTo>
                  <a:pt x="137160" y="32638"/>
                </a:lnTo>
                <a:lnTo>
                  <a:pt x="137160" y="58674"/>
                </a:lnTo>
                <a:lnTo>
                  <a:pt x="146685" y="58674"/>
                </a:lnTo>
                <a:lnTo>
                  <a:pt x="146685" y="32638"/>
                </a:lnTo>
                <a:close/>
              </a:path>
              <a:path w="338455" h="113664">
                <a:moveTo>
                  <a:pt x="181356" y="6985"/>
                </a:moveTo>
                <a:lnTo>
                  <a:pt x="120268" y="6985"/>
                </a:lnTo>
                <a:lnTo>
                  <a:pt x="120268" y="14858"/>
                </a:lnTo>
                <a:lnTo>
                  <a:pt x="170942" y="14858"/>
                </a:lnTo>
                <a:lnTo>
                  <a:pt x="170687" y="20954"/>
                </a:lnTo>
                <a:lnTo>
                  <a:pt x="169799" y="27686"/>
                </a:lnTo>
                <a:lnTo>
                  <a:pt x="168529" y="34925"/>
                </a:lnTo>
                <a:lnTo>
                  <a:pt x="167386" y="42163"/>
                </a:lnTo>
                <a:lnTo>
                  <a:pt x="166624" y="45974"/>
                </a:lnTo>
                <a:lnTo>
                  <a:pt x="166497" y="46481"/>
                </a:lnTo>
                <a:lnTo>
                  <a:pt x="175768" y="46481"/>
                </a:lnTo>
                <a:lnTo>
                  <a:pt x="176275" y="44703"/>
                </a:lnTo>
                <a:lnTo>
                  <a:pt x="176784" y="41782"/>
                </a:lnTo>
                <a:lnTo>
                  <a:pt x="177419" y="38862"/>
                </a:lnTo>
                <a:lnTo>
                  <a:pt x="178054" y="34798"/>
                </a:lnTo>
                <a:lnTo>
                  <a:pt x="178943" y="29844"/>
                </a:lnTo>
                <a:lnTo>
                  <a:pt x="179450" y="26542"/>
                </a:lnTo>
                <a:lnTo>
                  <a:pt x="179959" y="22987"/>
                </a:lnTo>
                <a:lnTo>
                  <a:pt x="181101" y="11049"/>
                </a:lnTo>
                <a:lnTo>
                  <a:pt x="181356" y="6985"/>
                </a:lnTo>
                <a:close/>
              </a:path>
              <a:path w="338455" h="113664">
                <a:moveTo>
                  <a:pt x="97281" y="69850"/>
                </a:moveTo>
                <a:lnTo>
                  <a:pt x="18415" y="69850"/>
                </a:lnTo>
                <a:lnTo>
                  <a:pt x="18415" y="77088"/>
                </a:lnTo>
                <a:lnTo>
                  <a:pt x="87122" y="77088"/>
                </a:lnTo>
                <a:lnTo>
                  <a:pt x="87122" y="86232"/>
                </a:lnTo>
                <a:lnTo>
                  <a:pt x="18415" y="86232"/>
                </a:lnTo>
                <a:lnTo>
                  <a:pt x="18415" y="110108"/>
                </a:lnTo>
                <a:lnTo>
                  <a:pt x="99949" y="110108"/>
                </a:lnTo>
                <a:lnTo>
                  <a:pt x="99949" y="102869"/>
                </a:lnTo>
                <a:lnTo>
                  <a:pt x="28448" y="102869"/>
                </a:lnTo>
                <a:lnTo>
                  <a:pt x="28448" y="93471"/>
                </a:lnTo>
                <a:lnTo>
                  <a:pt x="97281" y="93471"/>
                </a:lnTo>
                <a:lnTo>
                  <a:pt x="97281" y="69850"/>
                </a:lnTo>
                <a:close/>
              </a:path>
              <a:path w="338455" h="113664">
                <a:moveTo>
                  <a:pt x="338328" y="55499"/>
                </a:moveTo>
                <a:lnTo>
                  <a:pt x="226949" y="55499"/>
                </a:lnTo>
                <a:lnTo>
                  <a:pt x="226949" y="63245"/>
                </a:lnTo>
                <a:lnTo>
                  <a:pt x="338328" y="63245"/>
                </a:lnTo>
                <a:lnTo>
                  <a:pt x="338328" y="55499"/>
                </a:lnTo>
                <a:close/>
              </a:path>
              <a:path w="338455" h="113664">
                <a:moveTo>
                  <a:pt x="287400" y="39624"/>
                </a:moveTo>
                <a:lnTo>
                  <a:pt x="277875" y="39624"/>
                </a:lnTo>
                <a:lnTo>
                  <a:pt x="277875" y="55499"/>
                </a:lnTo>
                <a:lnTo>
                  <a:pt x="287400" y="55499"/>
                </a:lnTo>
                <a:lnTo>
                  <a:pt x="287400" y="39624"/>
                </a:lnTo>
                <a:close/>
              </a:path>
              <a:path w="338455" h="113664">
                <a:moveTo>
                  <a:pt x="287781" y="12318"/>
                </a:moveTo>
                <a:lnTo>
                  <a:pt x="277622" y="12318"/>
                </a:lnTo>
                <a:lnTo>
                  <a:pt x="276860" y="15875"/>
                </a:lnTo>
                <a:lnTo>
                  <a:pt x="274700" y="19050"/>
                </a:lnTo>
                <a:lnTo>
                  <a:pt x="271018" y="22225"/>
                </a:lnTo>
                <a:lnTo>
                  <a:pt x="267335" y="25526"/>
                </a:lnTo>
                <a:lnTo>
                  <a:pt x="263398" y="28066"/>
                </a:lnTo>
                <a:lnTo>
                  <a:pt x="259461" y="29971"/>
                </a:lnTo>
                <a:lnTo>
                  <a:pt x="254254" y="32638"/>
                </a:lnTo>
                <a:lnTo>
                  <a:pt x="249300" y="34670"/>
                </a:lnTo>
                <a:lnTo>
                  <a:pt x="244729" y="35940"/>
                </a:lnTo>
                <a:lnTo>
                  <a:pt x="240156" y="37337"/>
                </a:lnTo>
                <a:lnTo>
                  <a:pt x="236728" y="38226"/>
                </a:lnTo>
                <a:lnTo>
                  <a:pt x="234442" y="38480"/>
                </a:lnTo>
                <a:lnTo>
                  <a:pt x="240537" y="45338"/>
                </a:lnTo>
                <a:lnTo>
                  <a:pt x="242697" y="44957"/>
                </a:lnTo>
                <a:lnTo>
                  <a:pt x="254000" y="41782"/>
                </a:lnTo>
                <a:lnTo>
                  <a:pt x="258572" y="40004"/>
                </a:lnTo>
                <a:lnTo>
                  <a:pt x="263398" y="37591"/>
                </a:lnTo>
                <a:lnTo>
                  <a:pt x="267588" y="35560"/>
                </a:lnTo>
                <a:lnTo>
                  <a:pt x="282829" y="22478"/>
                </a:lnTo>
                <a:lnTo>
                  <a:pt x="294796" y="22478"/>
                </a:lnTo>
                <a:lnTo>
                  <a:pt x="290830" y="19050"/>
                </a:lnTo>
                <a:lnTo>
                  <a:pt x="288671" y="15875"/>
                </a:lnTo>
                <a:lnTo>
                  <a:pt x="287909" y="12953"/>
                </a:lnTo>
                <a:lnTo>
                  <a:pt x="287781" y="12318"/>
                </a:lnTo>
                <a:close/>
              </a:path>
              <a:path w="338455" h="113664">
                <a:moveTo>
                  <a:pt x="294796" y="22478"/>
                </a:moveTo>
                <a:lnTo>
                  <a:pt x="282829" y="22478"/>
                </a:lnTo>
                <a:lnTo>
                  <a:pt x="283591" y="24002"/>
                </a:lnTo>
                <a:lnTo>
                  <a:pt x="302006" y="37591"/>
                </a:lnTo>
                <a:lnTo>
                  <a:pt x="306831" y="40004"/>
                </a:lnTo>
                <a:lnTo>
                  <a:pt x="311404" y="41782"/>
                </a:lnTo>
                <a:lnTo>
                  <a:pt x="322706" y="44957"/>
                </a:lnTo>
                <a:lnTo>
                  <a:pt x="324866" y="45338"/>
                </a:lnTo>
                <a:lnTo>
                  <a:pt x="330962" y="38480"/>
                </a:lnTo>
                <a:lnTo>
                  <a:pt x="328675" y="38226"/>
                </a:lnTo>
                <a:lnTo>
                  <a:pt x="325247" y="37337"/>
                </a:lnTo>
                <a:lnTo>
                  <a:pt x="320675" y="35940"/>
                </a:lnTo>
                <a:lnTo>
                  <a:pt x="316103" y="34670"/>
                </a:lnTo>
                <a:lnTo>
                  <a:pt x="311150" y="32638"/>
                </a:lnTo>
                <a:lnTo>
                  <a:pt x="305943" y="29971"/>
                </a:lnTo>
                <a:lnTo>
                  <a:pt x="302006" y="28066"/>
                </a:lnTo>
                <a:lnTo>
                  <a:pt x="298196" y="25526"/>
                </a:lnTo>
                <a:lnTo>
                  <a:pt x="294796" y="22478"/>
                </a:lnTo>
                <a:close/>
              </a:path>
              <a:path w="338455" h="113664">
                <a:moveTo>
                  <a:pt x="324104" y="4444"/>
                </a:moveTo>
                <a:lnTo>
                  <a:pt x="241173" y="4444"/>
                </a:lnTo>
                <a:lnTo>
                  <a:pt x="241173" y="12318"/>
                </a:lnTo>
                <a:lnTo>
                  <a:pt x="324104" y="12318"/>
                </a:lnTo>
                <a:lnTo>
                  <a:pt x="324104" y="4444"/>
                </a:lnTo>
                <a:close/>
              </a:path>
              <a:path w="338455" h="113664">
                <a:moveTo>
                  <a:pt x="43815" y="28320"/>
                </a:moveTo>
                <a:lnTo>
                  <a:pt x="25400" y="28320"/>
                </a:lnTo>
                <a:lnTo>
                  <a:pt x="18287" y="29844"/>
                </a:lnTo>
                <a:lnTo>
                  <a:pt x="13207" y="33019"/>
                </a:lnTo>
                <a:lnTo>
                  <a:pt x="8000" y="36194"/>
                </a:lnTo>
                <a:lnTo>
                  <a:pt x="5624" y="39877"/>
                </a:lnTo>
                <a:lnTo>
                  <a:pt x="5548" y="49402"/>
                </a:lnTo>
                <a:lnTo>
                  <a:pt x="8000" y="52958"/>
                </a:lnTo>
                <a:lnTo>
                  <a:pt x="18161" y="59308"/>
                </a:lnTo>
                <a:lnTo>
                  <a:pt x="25273" y="60960"/>
                </a:lnTo>
                <a:lnTo>
                  <a:pt x="43687" y="60960"/>
                </a:lnTo>
                <a:lnTo>
                  <a:pt x="50800" y="59308"/>
                </a:lnTo>
                <a:lnTo>
                  <a:pt x="55880" y="56261"/>
                </a:lnTo>
                <a:lnTo>
                  <a:pt x="60007" y="53720"/>
                </a:lnTo>
                <a:lnTo>
                  <a:pt x="28193" y="53720"/>
                </a:lnTo>
                <a:lnTo>
                  <a:pt x="23494" y="52831"/>
                </a:lnTo>
                <a:lnTo>
                  <a:pt x="20319" y="51180"/>
                </a:lnTo>
                <a:lnTo>
                  <a:pt x="17272" y="49529"/>
                </a:lnTo>
                <a:lnTo>
                  <a:pt x="15837" y="47498"/>
                </a:lnTo>
                <a:lnTo>
                  <a:pt x="15748" y="41782"/>
                </a:lnTo>
                <a:lnTo>
                  <a:pt x="17272" y="39496"/>
                </a:lnTo>
                <a:lnTo>
                  <a:pt x="20319" y="37718"/>
                </a:lnTo>
                <a:lnTo>
                  <a:pt x="23494" y="36067"/>
                </a:lnTo>
                <a:lnTo>
                  <a:pt x="28193" y="35178"/>
                </a:lnTo>
                <a:lnTo>
                  <a:pt x="59131" y="35178"/>
                </a:lnTo>
                <a:lnTo>
                  <a:pt x="55880" y="33146"/>
                </a:lnTo>
                <a:lnTo>
                  <a:pt x="50926" y="29844"/>
                </a:lnTo>
                <a:lnTo>
                  <a:pt x="43815" y="28320"/>
                </a:lnTo>
                <a:close/>
              </a:path>
              <a:path w="338455" h="113664">
                <a:moveTo>
                  <a:pt x="59131" y="35178"/>
                </a:moveTo>
                <a:lnTo>
                  <a:pt x="41021" y="35178"/>
                </a:lnTo>
                <a:lnTo>
                  <a:pt x="45719" y="36194"/>
                </a:lnTo>
                <a:lnTo>
                  <a:pt x="48641" y="37973"/>
                </a:lnTo>
                <a:lnTo>
                  <a:pt x="51688" y="39877"/>
                </a:lnTo>
                <a:lnTo>
                  <a:pt x="53086" y="42037"/>
                </a:lnTo>
                <a:lnTo>
                  <a:pt x="53086" y="47498"/>
                </a:lnTo>
                <a:lnTo>
                  <a:pt x="51688" y="49656"/>
                </a:lnTo>
                <a:lnTo>
                  <a:pt x="48641" y="51307"/>
                </a:lnTo>
                <a:lnTo>
                  <a:pt x="45719" y="52831"/>
                </a:lnTo>
                <a:lnTo>
                  <a:pt x="41021" y="53720"/>
                </a:lnTo>
                <a:lnTo>
                  <a:pt x="60007" y="53720"/>
                </a:lnTo>
                <a:lnTo>
                  <a:pt x="60832" y="53212"/>
                </a:lnTo>
                <a:lnTo>
                  <a:pt x="63288" y="49529"/>
                </a:lnTo>
                <a:lnTo>
                  <a:pt x="63295" y="40131"/>
                </a:lnTo>
                <a:lnTo>
                  <a:pt x="60960" y="36321"/>
                </a:lnTo>
                <a:lnTo>
                  <a:pt x="59131" y="35178"/>
                </a:lnTo>
                <a:close/>
              </a:path>
              <a:path w="338455" h="113664">
                <a:moveTo>
                  <a:pt x="97281" y="0"/>
                </a:moveTo>
                <a:lnTo>
                  <a:pt x="87884" y="0"/>
                </a:lnTo>
                <a:lnTo>
                  <a:pt x="87884" y="22605"/>
                </a:lnTo>
                <a:lnTo>
                  <a:pt x="69723" y="22605"/>
                </a:lnTo>
                <a:lnTo>
                  <a:pt x="69723" y="29971"/>
                </a:lnTo>
                <a:lnTo>
                  <a:pt x="87884" y="29971"/>
                </a:lnTo>
                <a:lnTo>
                  <a:pt x="87884" y="42163"/>
                </a:lnTo>
                <a:lnTo>
                  <a:pt x="67818" y="42163"/>
                </a:lnTo>
                <a:lnTo>
                  <a:pt x="67818" y="49529"/>
                </a:lnTo>
                <a:lnTo>
                  <a:pt x="87884" y="49529"/>
                </a:lnTo>
                <a:lnTo>
                  <a:pt x="87884" y="62611"/>
                </a:lnTo>
                <a:lnTo>
                  <a:pt x="97281" y="62611"/>
                </a:lnTo>
                <a:lnTo>
                  <a:pt x="97281" y="0"/>
                </a:lnTo>
                <a:close/>
              </a:path>
              <a:path w="338455" h="113664">
                <a:moveTo>
                  <a:pt x="68706" y="15239"/>
                </a:moveTo>
                <a:lnTo>
                  <a:pt x="0" y="15239"/>
                </a:lnTo>
                <a:lnTo>
                  <a:pt x="0" y="22478"/>
                </a:lnTo>
                <a:lnTo>
                  <a:pt x="68706" y="22478"/>
                </a:lnTo>
                <a:lnTo>
                  <a:pt x="68706" y="15239"/>
                </a:lnTo>
                <a:close/>
              </a:path>
              <a:path w="338455" h="113664">
                <a:moveTo>
                  <a:pt x="51816" y="507"/>
                </a:moveTo>
                <a:lnTo>
                  <a:pt x="16256" y="507"/>
                </a:lnTo>
                <a:lnTo>
                  <a:pt x="16256" y="7746"/>
                </a:lnTo>
                <a:lnTo>
                  <a:pt x="51816" y="7746"/>
                </a:lnTo>
                <a:lnTo>
                  <a:pt x="51816" y="50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720720" y="3670808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5" h="23495">
                <a:moveTo>
                  <a:pt x="14351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588"/>
                </a:lnTo>
                <a:lnTo>
                  <a:pt x="7112" y="14986"/>
                </a:lnTo>
                <a:lnTo>
                  <a:pt x="4318" y="17779"/>
                </a:lnTo>
                <a:lnTo>
                  <a:pt x="2412" y="18668"/>
                </a:lnTo>
                <a:lnTo>
                  <a:pt x="254" y="18922"/>
                </a:lnTo>
                <a:lnTo>
                  <a:pt x="3556" y="22987"/>
                </a:lnTo>
                <a:lnTo>
                  <a:pt x="4699" y="22478"/>
                </a:lnTo>
                <a:lnTo>
                  <a:pt x="5968" y="21843"/>
                </a:lnTo>
                <a:lnTo>
                  <a:pt x="7366" y="21081"/>
                </a:lnTo>
                <a:lnTo>
                  <a:pt x="8762" y="20446"/>
                </a:lnTo>
                <a:lnTo>
                  <a:pt x="13589" y="13334"/>
                </a:lnTo>
                <a:lnTo>
                  <a:pt x="14097" y="11683"/>
                </a:lnTo>
                <a:lnTo>
                  <a:pt x="14351" y="10159"/>
                </a:lnTo>
                <a:lnTo>
                  <a:pt x="143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797429" y="3576573"/>
            <a:ext cx="2833116" cy="1143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698235" y="3577209"/>
            <a:ext cx="826769" cy="11353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55967" y="3792092"/>
            <a:ext cx="342900" cy="111760"/>
          </a:xfrm>
          <a:custGeom>
            <a:avLst/>
            <a:gdLst/>
            <a:ahLst/>
            <a:cxnLst/>
            <a:rect l="l" t="t" r="r" b="b"/>
            <a:pathLst>
              <a:path w="342900" h="111760">
                <a:moveTo>
                  <a:pt x="24536" y="65278"/>
                </a:moveTo>
                <a:lnTo>
                  <a:pt x="15176" y="65278"/>
                </a:lnTo>
                <a:lnTo>
                  <a:pt x="15176" y="110109"/>
                </a:lnTo>
                <a:lnTo>
                  <a:pt x="96126" y="110109"/>
                </a:lnTo>
                <a:lnTo>
                  <a:pt x="96126" y="102362"/>
                </a:lnTo>
                <a:lnTo>
                  <a:pt x="24536" y="102362"/>
                </a:lnTo>
                <a:lnTo>
                  <a:pt x="24536" y="85979"/>
                </a:lnTo>
                <a:lnTo>
                  <a:pt x="96126" y="85979"/>
                </a:lnTo>
                <a:lnTo>
                  <a:pt x="96126" y="78232"/>
                </a:lnTo>
                <a:lnTo>
                  <a:pt x="24536" y="78232"/>
                </a:lnTo>
                <a:lnTo>
                  <a:pt x="24536" y="65278"/>
                </a:lnTo>
                <a:close/>
              </a:path>
              <a:path w="342900" h="111760">
                <a:moveTo>
                  <a:pt x="96126" y="85979"/>
                </a:moveTo>
                <a:lnTo>
                  <a:pt x="86766" y="85979"/>
                </a:lnTo>
                <a:lnTo>
                  <a:pt x="86766" y="102362"/>
                </a:lnTo>
                <a:lnTo>
                  <a:pt x="96126" y="102362"/>
                </a:lnTo>
                <a:lnTo>
                  <a:pt x="96126" y="85979"/>
                </a:lnTo>
                <a:close/>
              </a:path>
              <a:path w="342900" h="111760">
                <a:moveTo>
                  <a:pt x="96126" y="65278"/>
                </a:moveTo>
                <a:lnTo>
                  <a:pt x="86766" y="65278"/>
                </a:lnTo>
                <a:lnTo>
                  <a:pt x="86766" y="78232"/>
                </a:lnTo>
                <a:lnTo>
                  <a:pt x="96126" y="78232"/>
                </a:lnTo>
                <a:lnTo>
                  <a:pt x="96126" y="65278"/>
                </a:lnTo>
                <a:close/>
              </a:path>
              <a:path w="342900" h="111760">
                <a:moveTo>
                  <a:pt x="111315" y="49784"/>
                </a:moveTo>
                <a:lnTo>
                  <a:pt x="0" y="49784"/>
                </a:lnTo>
                <a:lnTo>
                  <a:pt x="0" y="57531"/>
                </a:lnTo>
                <a:lnTo>
                  <a:pt x="111315" y="57531"/>
                </a:lnTo>
                <a:lnTo>
                  <a:pt x="111315" y="49784"/>
                </a:lnTo>
                <a:close/>
              </a:path>
              <a:path w="342900" h="111760">
                <a:moveTo>
                  <a:pt x="294894" y="13716"/>
                </a:moveTo>
                <a:lnTo>
                  <a:pt x="240499" y="13716"/>
                </a:lnTo>
                <a:lnTo>
                  <a:pt x="240499" y="85217"/>
                </a:lnTo>
                <a:lnTo>
                  <a:pt x="258102" y="85217"/>
                </a:lnTo>
                <a:lnTo>
                  <a:pt x="264960" y="85090"/>
                </a:lnTo>
                <a:lnTo>
                  <a:pt x="279285" y="84582"/>
                </a:lnTo>
                <a:lnTo>
                  <a:pt x="286359" y="84201"/>
                </a:lnTo>
                <a:lnTo>
                  <a:pt x="293052" y="83439"/>
                </a:lnTo>
                <a:lnTo>
                  <a:pt x="299758" y="82804"/>
                </a:lnTo>
                <a:lnTo>
                  <a:pt x="307162" y="81787"/>
                </a:lnTo>
                <a:lnTo>
                  <a:pt x="307162" y="77343"/>
                </a:lnTo>
                <a:lnTo>
                  <a:pt x="249859" y="77343"/>
                </a:lnTo>
                <a:lnTo>
                  <a:pt x="249859" y="21590"/>
                </a:lnTo>
                <a:lnTo>
                  <a:pt x="294894" y="21590"/>
                </a:lnTo>
                <a:lnTo>
                  <a:pt x="294894" y="13716"/>
                </a:lnTo>
                <a:close/>
              </a:path>
              <a:path w="342900" h="111760">
                <a:moveTo>
                  <a:pt x="307162" y="74041"/>
                </a:moveTo>
                <a:lnTo>
                  <a:pt x="249859" y="77343"/>
                </a:lnTo>
                <a:lnTo>
                  <a:pt x="307162" y="77343"/>
                </a:lnTo>
                <a:lnTo>
                  <a:pt x="307162" y="74041"/>
                </a:lnTo>
                <a:close/>
              </a:path>
              <a:path w="342900" h="111760">
                <a:moveTo>
                  <a:pt x="136944" y="10668"/>
                </a:moveTo>
                <a:lnTo>
                  <a:pt x="127457" y="10668"/>
                </a:lnTo>
                <a:lnTo>
                  <a:pt x="127457" y="84074"/>
                </a:lnTo>
                <a:lnTo>
                  <a:pt x="146773" y="84074"/>
                </a:lnTo>
                <a:lnTo>
                  <a:pt x="153720" y="83947"/>
                </a:lnTo>
                <a:lnTo>
                  <a:pt x="166966" y="83439"/>
                </a:lnTo>
                <a:lnTo>
                  <a:pt x="173901" y="82931"/>
                </a:lnTo>
                <a:lnTo>
                  <a:pt x="181025" y="81787"/>
                </a:lnTo>
                <a:lnTo>
                  <a:pt x="188150" y="80772"/>
                </a:lnTo>
                <a:lnTo>
                  <a:pt x="197535" y="79248"/>
                </a:lnTo>
                <a:lnTo>
                  <a:pt x="197535" y="75946"/>
                </a:lnTo>
                <a:lnTo>
                  <a:pt x="136944" y="75946"/>
                </a:lnTo>
                <a:lnTo>
                  <a:pt x="136944" y="10668"/>
                </a:lnTo>
                <a:close/>
              </a:path>
              <a:path w="342900" h="111760">
                <a:moveTo>
                  <a:pt x="197535" y="71374"/>
                </a:moveTo>
                <a:lnTo>
                  <a:pt x="136944" y="75946"/>
                </a:lnTo>
                <a:lnTo>
                  <a:pt x="197535" y="75946"/>
                </a:lnTo>
                <a:lnTo>
                  <a:pt x="197535" y="71374"/>
                </a:lnTo>
                <a:close/>
              </a:path>
              <a:path w="342900" h="111760">
                <a:moveTo>
                  <a:pt x="60718" y="635"/>
                </a:moveTo>
                <a:lnTo>
                  <a:pt x="50596" y="635"/>
                </a:lnTo>
                <a:lnTo>
                  <a:pt x="50596" y="8001"/>
                </a:lnTo>
                <a:lnTo>
                  <a:pt x="49199" y="11176"/>
                </a:lnTo>
                <a:lnTo>
                  <a:pt x="19354" y="30987"/>
                </a:lnTo>
                <a:lnTo>
                  <a:pt x="13538" y="33020"/>
                </a:lnTo>
                <a:lnTo>
                  <a:pt x="9525" y="34162"/>
                </a:lnTo>
                <a:lnTo>
                  <a:pt x="7327" y="34544"/>
                </a:lnTo>
                <a:lnTo>
                  <a:pt x="12903" y="40894"/>
                </a:lnTo>
                <a:lnTo>
                  <a:pt x="39458" y="30734"/>
                </a:lnTo>
                <a:lnTo>
                  <a:pt x="43675" y="28321"/>
                </a:lnTo>
                <a:lnTo>
                  <a:pt x="55651" y="15494"/>
                </a:lnTo>
                <a:lnTo>
                  <a:pt x="65536" y="15494"/>
                </a:lnTo>
                <a:lnTo>
                  <a:pt x="62090" y="11176"/>
                </a:lnTo>
                <a:lnTo>
                  <a:pt x="60718" y="8001"/>
                </a:lnTo>
                <a:lnTo>
                  <a:pt x="60718" y="635"/>
                </a:lnTo>
                <a:close/>
              </a:path>
              <a:path w="342900" h="111760">
                <a:moveTo>
                  <a:pt x="65536" y="15494"/>
                </a:moveTo>
                <a:lnTo>
                  <a:pt x="55651" y="15494"/>
                </a:lnTo>
                <a:lnTo>
                  <a:pt x="56248" y="17526"/>
                </a:lnTo>
                <a:lnTo>
                  <a:pt x="71843" y="30734"/>
                </a:lnTo>
                <a:lnTo>
                  <a:pt x="76568" y="33655"/>
                </a:lnTo>
                <a:lnTo>
                  <a:pt x="81495" y="35941"/>
                </a:lnTo>
                <a:lnTo>
                  <a:pt x="91782" y="39243"/>
                </a:lnTo>
                <a:lnTo>
                  <a:pt x="95669" y="40386"/>
                </a:lnTo>
                <a:lnTo>
                  <a:pt x="98285" y="40894"/>
                </a:lnTo>
                <a:lnTo>
                  <a:pt x="103974" y="34544"/>
                </a:lnTo>
                <a:lnTo>
                  <a:pt x="101866" y="34162"/>
                </a:lnTo>
                <a:lnTo>
                  <a:pt x="97866" y="33020"/>
                </a:lnTo>
                <a:lnTo>
                  <a:pt x="91960" y="30987"/>
                </a:lnTo>
                <a:lnTo>
                  <a:pt x="86055" y="29083"/>
                </a:lnTo>
                <a:lnTo>
                  <a:pt x="80619" y="26670"/>
                </a:lnTo>
                <a:lnTo>
                  <a:pt x="75641" y="23749"/>
                </a:lnTo>
                <a:lnTo>
                  <a:pt x="71170" y="20955"/>
                </a:lnTo>
                <a:lnTo>
                  <a:pt x="67564" y="18034"/>
                </a:lnTo>
                <a:lnTo>
                  <a:pt x="65536" y="15494"/>
                </a:lnTo>
                <a:close/>
              </a:path>
              <a:path w="342900" h="111760">
                <a:moveTo>
                  <a:pt x="324700" y="0"/>
                </a:moveTo>
                <a:lnTo>
                  <a:pt x="315302" y="0"/>
                </a:lnTo>
                <a:lnTo>
                  <a:pt x="315302" y="111379"/>
                </a:lnTo>
                <a:lnTo>
                  <a:pt x="324700" y="111379"/>
                </a:lnTo>
                <a:lnTo>
                  <a:pt x="324700" y="53467"/>
                </a:lnTo>
                <a:lnTo>
                  <a:pt x="342734" y="53467"/>
                </a:lnTo>
                <a:lnTo>
                  <a:pt x="342734" y="45339"/>
                </a:lnTo>
                <a:lnTo>
                  <a:pt x="324700" y="45339"/>
                </a:lnTo>
                <a:lnTo>
                  <a:pt x="324700" y="0"/>
                </a:lnTo>
                <a:close/>
              </a:path>
              <a:path w="342900" h="111760">
                <a:moveTo>
                  <a:pt x="215239" y="0"/>
                </a:moveTo>
                <a:lnTo>
                  <a:pt x="205752" y="0"/>
                </a:lnTo>
                <a:lnTo>
                  <a:pt x="205752" y="111379"/>
                </a:lnTo>
                <a:lnTo>
                  <a:pt x="215239" y="111379"/>
                </a:lnTo>
                <a:lnTo>
                  <a:pt x="21523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07972" y="3885746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87958" y="404215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60513" y="4007992"/>
            <a:ext cx="1134478" cy="11404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166111" y="4007103"/>
            <a:ext cx="978281" cy="11277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213354" y="4008501"/>
            <a:ext cx="207391" cy="11353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492246" y="4008501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7" y="86995"/>
                </a:moveTo>
                <a:lnTo>
                  <a:pt x="106299" y="86995"/>
                </a:lnTo>
                <a:lnTo>
                  <a:pt x="106299" y="94741"/>
                </a:lnTo>
                <a:lnTo>
                  <a:pt x="217677" y="94741"/>
                </a:lnTo>
                <a:lnTo>
                  <a:pt x="217677" y="86995"/>
                </a:lnTo>
                <a:close/>
              </a:path>
              <a:path w="321945" h="111760">
                <a:moveTo>
                  <a:pt x="90169" y="69596"/>
                </a:moveTo>
                <a:lnTo>
                  <a:pt x="12700" y="69596"/>
                </a:lnTo>
                <a:lnTo>
                  <a:pt x="12700" y="110109"/>
                </a:lnTo>
                <a:lnTo>
                  <a:pt x="90169" y="110109"/>
                </a:lnTo>
                <a:lnTo>
                  <a:pt x="90169" y="102235"/>
                </a:lnTo>
                <a:lnTo>
                  <a:pt x="22098" y="102235"/>
                </a:lnTo>
                <a:lnTo>
                  <a:pt x="22098" y="77470"/>
                </a:lnTo>
                <a:lnTo>
                  <a:pt x="90169" y="77470"/>
                </a:lnTo>
                <a:lnTo>
                  <a:pt x="90169" y="69596"/>
                </a:lnTo>
                <a:close/>
              </a:path>
              <a:path w="321945" h="111760">
                <a:moveTo>
                  <a:pt x="90169" y="77470"/>
                </a:moveTo>
                <a:lnTo>
                  <a:pt x="80517" y="77470"/>
                </a:lnTo>
                <a:lnTo>
                  <a:pt x="80517" y="102235"/>
                </a:lnTo>
                <a:lnTo>
                  <a:pt x="90169" y="102235"/>
                </a:lnTo>
                <a:lnTo>
                  <a:pt x="90169" y="77470"/>
                </a:lnTo>
                <a:close/>
              </a:path>
              <a:path w="321945" h="111760">
                <a:moveTo>
                  <a:pt x="321437" y="67183"/>
                </a:moveTo>
                <a:lnTo>
                  <a:pt x="311912" y="67183"/>
                </a:lnTo>
                <a:lnTo>
                  <a:pt x="311912" y="111378"/>
                </a:lnTo>
                <a:lnTo>
                  <a:pt x="321437" y="111378"/>
                </a:lnTo>
                <a:lnTo>
                  <a:pt x="321437" y="67183"/>
                </a:lnTo>
                <a:close/>
              </a:path>
              <a:path w="321945" h="111760">
                <a:moveTo>
                  <a:pt x="284479" y="14350"/>
                </a:moveTo>
                <a:lnTo>
                  <a:pt x="233299" y="14350"/>
                </a:lnTo>
                <a:lnTo>
                  <a:pt x="233299" y="86868"/>
                </a:lnTo>
                <a:lnTo>
                  <a:pt x="284479" y="86868"/>
                </a:lnTo>
                <a:lnTo>
                  <a:pt x="284479" y="78994"/>
                </a:lnTo>
                <a:lnTo>
                  <a:pt x="242696" y="78994"/>
                </a:lnTo>
                <a:lnTo>
                  <a:pt x="242696" y="22225"/>
                </a:lnTo>
                <a:lnTo>
                  <a:pt x="284479" y="22225"/>
                </a:lnTo>
                <a:lnTo>
                  <a:pt x="284479" y="14350"/>
                </a:lnTo>
                <a:close/>
              </a:path>
              <a:path w="321945" h="111760">
                <a:moveTo>
                  <a:pt x="284479" y="22225"/>
                </a:moveTo>
                <a:lnTo>
                  <a:pt x="275208" y="22225"/>
                </a:lnTo>
                <a:lnTo>
                  <a:pt x="275208" y="78994"/>
                </a:lnTo>
                <a:lnTo>
                  <a:pt x="284479" y="78994"/>
                </a:lnTo>
                <a:lnTo>
                  <a:pt x="284479" y="67183"/>
                </a:lnTo>
                <a:lnTo>
                  <a:pt x="321437" y="67183"/>
                </a:lnTo>
                <a:lnTo>
                  <a:pt x="321437" y="59562"/>
                </a:lnTo>
                <a:lnTo>
                  <a:pt x="284479" y="59562"/>
                </a:lnTo>
                <a:lnTo>
                  <a:pt x="284479" y="38735"/>
                </a:lnTo>
                <a:lnTo>
                  <a:pt x="321437" y="38735"/>
                </a:lnTo>
                <a:lnTo>
                  <a:pt x="321437" y="30861"/>
                </a:lnTo>
                <a:lnTo>
                  <a:pt x="284479" y="30861"/>
                </a:lnTo>
                <a:lnTo>
                  <a:pt x="284479" y="22225"/>
                </a:lnTo>
                <a:close/>
              </a:path>
              <a:path w="321945" h="111760">
                <a:moveTo>
                  <a:pt x="321437" y="38735"/>
                </a:moveTo>
                <a:lnTo>
                  <a:pt x="311912" y="38735"/>
                </a:lnTo>
                <a:lnTo>
                  <a:pt x="311912" y="59562"/>
                </a:lnTo>
                <a:lnTo>
                  <a:pt x="321437" y="59562"/>
                </a:lnTo>
                <a:lnTo>
                  <a:pt x="321437" y="38735"/>
                </a:lnTo>
                <a:close/>
              </a:path>
              <a:path w="321945" h="111760">
                <a:moveTo>
                  <a:pt x="321437" y="0"/>
                </a:moveTo>
                <a:lnTo>
                  <a:pt x="311912" y="0"/>
                </a:lnTo>
                <a:lnTo>
                  <a:pt x="311912" y="30861"/>
                </a:lnTo>
                <a:lnTo>
                  <a:pt x="321437" y="30861"/>
                </a:lnTo>
                <a:lnTo>
                  <a:pt x="321437" y="0"/>
                </a:lnTo>
                <a:close/>
              </a:path>
              <a:path w="321945" h="111760">
                <a:moveTo>
                  <a:pt x="162051" y="8509"/>
                </a:moveTo>
                <a:lnTo>
                  <a:pt x="124332" y="22478"/>
                </a:lnTo>
                <a:lnTo>
                  <a:pt x="120523" y="29210"/>
                </a:lnTo>
                <a:lnTo>
                  <a:pt x="120523" y="45085"/>
                </a:lnTo>
                <a:lnTo>
                  <a:pt x="153261" y="65137"/>
                </a:lnTo>
                <a:lnTo>
                  <a:pt x="162051" y="65659"/>
                </a:lnTo>
                <a:lnTo>
                  <a:pt x="170789" y="65137"/>
                </a:lnTo>
                <a:lnTo>
                  <a:pt x="178704" y="63579"/>
                </a:lnTo>
                <a:lnTo>
                  <a:pt x="185787" y="60997"/>
                </a:lnTo>
                <a:lnTo>
                  <a:pt x="192024" y="57403"/>
                </a:lnTo>
                <a:lnTo>
                  <a:pt x="192197" y="57276"/>
                </a:lnTo>
                <a:lnTo>
                  <a:pt x="153034" y="57276"/>
                </a:lnTo>
                <a:lnTo>
                  <a:pt x="145541" y="55372"/>
                </a:lnTo>
                <a:lnTo>
                  <a:pt x="139573" y="51562"/>
                </a:lnTo>
                <a:lnTo>
                  <a:pt x="133603" y="47878"/>
                </a:lnTo>
                <a:lnTo>
                  <a:pt x="130682" y="43052"/>
                </a:lnTo>
                <a:lnTo>
                  <a:pt x="130757" y="30861"/>
                </a:lnTo>
                <a:lnTo>
                  <a:pt x="133603" y="26035"/>
                </a:lnTo>
                <a:lnTo>
                  <a:pt x="139573" y="22478"/>
                </a:lnTo>
                <a:lnTo>
                  <a:pt x="145541" y="18796"/>
                </a:lnTo>
                <a:lnTo>
                  <a:pt x="153034" y="17018"/>
                </a:lnTo>
                <a:lnTo>
                  <a:pt x="192197" y="17018"/>
                </a:lnTo>
                <a:lnTo>
                  <a:pt x="192024" y="16890"/>
                </a:lnTo>
                <a:lnTo>
                  <a:pt x="185858" y="13223"/>
                </a:lnTo>
                <a:lnTo>
                  <a:pt x="178800" y="10604"/>
                </a:lnTo>
                <a:lnTo>
                  <a:pt x="170860" y="9032"/>
                </a:lnTo>
                <a:lnTo>
                  <a:pt x="162051" y="8509"/>
                </a:lnTo>
                <a:close/>
              </a:path>
              <a:path w="321945" h="111760">
                <a:moveTo>
                  <a:pt x="192197" y="17018"/>
                </a:moveTo>
                <a:lnTo>
                  <a:pt x="170814" y="17018"/>
                </a:lnTo>
                <a:lnTo>
                  <a:pt x="178307" y="18796"/>
                </a:lnTo>
                <a:lnTo>
                  <a:pt x="184276" y="22351"/>
                </a:lnTo>
                <a:lnTo>
                  <a:pt x="190373" y="25908"/>
                </a:lnTo>
                <a:lnTo>
                  <a:pt x="193420" y="30861"/>
                </a:lnTo>
                <a:lnTo>
                  <a:pt x="193420" y="43052"/>
                </a:lnTo>
                <a:lnTo>
                  <a:pt x="190373" y="47878"/>
                </a:lnTo>
                <a:lnTo>
                  <a:pt x="184276" y="51562"/>
                </a:lnTo>
                <a:lnTo>
                  <a:pt x="178180" y="55372"/>
                </a:lnTo>
                <a:lnTo>
                  <a:pt x="170814" y="57276"/>
                </a:lnTo>
                <a:lnTo>
                  <a:pt x="192197" y="57276"/>
                </a:lnTo>
                <a:lnTo>
                  <a:pt x="199643" y="51815"/>
                </a:lnTo>
                <a:lnTo>
                  <a:pt x="203453" y="45085"/>
                </a:lnTo>
                <a:lnTo>
                  <a:pt x="203453" y="29210"/>
                </a:lnTo>
                <a:lnTo>
                  <a:pt x="199643" y="22478"/>
                </a:lnTo>
                <a:lnTo>
                  <a:pt x="192197" y="17018"/>
                </a:lnTo>
                <a:close/>
              </a:path>
              <a:path w="321945" h="111760">
                <a:moveTo>
                  <a:pt x="90296" y="0"/>
                </a:moveTo>
                <a:lnTo>
                  <a:pt x="80899" y="0"/>
                </a:lnTo>
                <a:lnTo>
                  <a:pt x="80899" y="20954"/>
                </a:lnTo>
                <a:lnTo>
                  <a:pt x="45465" y="20954"/>
                </a:lnTo>
                <a:lnTo>
                  <a:pt x="45465" y="28956"/>
                </a:lnTo>
                <a:lnTo>
                  <a:pt x="80899" y="28956"/>
                </a:lnTo>
                <a:lnTo>
                  <a:pt x="80899" y="63500"/>
                </a:lnTo>
                <a:lnTo>
                  <a:pt x="90296" y="63500"/>
                </a:lnTo>
                <a:lnTo>
                  <a:pt x="90296" y="0"/>
                </a:lnTo>
                <a:close/>
              </a:path>
              <a:path w="321945" h="111760">
                <a:moveTo>
                  <a:pt x="9525" y="5587"/>
                </a:moveTo>
                <a:lnTo>
                  <a:pt x="0" y="5587"/>
                </a:lnTo>
                <a:lnTo>
                  <a:pt x="0" y="56769"/>
                </a:lnTo>
                <a:lnTo>
                  <a:pt x="18161" y="56769"/>
                </a:lnTo>
                <a:lnTo>
                  <a:pt x="24891" y="56641"/>
                </a:lnTo>
                <a:lnTo>
                  <a:pt x="64262" y="53086"/>
                </a:lnTo>
                <a:lnTo>
                  <a:pt x="67563" y="52450"/>
                </a:lnTo>
                <a:lnTo>
                  <a:pt x="67563" y="48895"/>
                </a:lnTo>
                <a:lnTo>
                  <a:pt x="9525" y="48895"/>
                </a:lnTo>
                <a:lnTo>
                  <a:pt x="9525" y="5587"/>
                </a:lnTo>
                <a:close/>
              </a:path>
              <a:path w="321945" h="111760">
                <a:moveTo>
                  <a:pt x="67563" y="44703"/>
                </a:moveTo>
                <a:lnTo>
                  <a:pt x="63880" y="45465"/>
                </a:lnTo>
                <a:lnTo>
                  <a:pt x="58546" y="46227"/>
                </a:lnTo>
                <a:lnTo>
                  <a:pt x="51434" y="46989"/>
                </a:lnTo>
                <a:lnTo>
                  <a:pt x="44450" y="47878"/>
                </a:lnTo>
                <a:lnTo>
                  <a:pt x="37845" y="48387"/>
                </a:lnTo>
                <a:lnTo>
                  <a:pt x="9525" y="48895"/>
                </a:lnTo>
                <a:lnTo>
                  <a:pt x="67563" y="48895"/>
                </a:lnTo>
                <a:lnTo>
                  <a:pt x="67563" y="4470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834765" y="4102100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4" h="23495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588"/>
                </a:lnTo>
                <a:lnTo>
                  <a:pt x="7112" y="14986"/>
                </a:lnTo>
                <a:lnTo>
                  <a:pt x="4318" y="17779"/>
                </a:lnTo>
                <a:lnTo>
                  <a:pt x="2412" y="18669"/>
                </a:lnTo>
                <a:lnTo>
                  <a:pt x="254" y="18923"/>
                </a:lnTo>
                <a:lnTo>
                  <a:pt x="3556" y="22987"/>
                </a:lnTo>
                <a:lnTo>
                  <a:pt x="4699" y="22478"/>
                </a:lnTo>
                <a:lnTo>
                  <a:pt x="5969" y="21844"/>
                </a:lnTo>
                <a:lnTo>
                  <a:pt x="7365" y="21082"/>
                </a:lnTo>
                <a:lnTo>
                  <a:pt x="8762" y="20447"/>
                </a:lnTo>
                <a:lnTo>
                  <a:pt x="13588" y="13335"/>
                </a:lnTo>
                <a:lnTo>
                  <a:pt x="14097" y="11684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914902" y="4008501"/>
            <a:ext cx="218312" cy="11137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193285" y="4008501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8"/>
                </a:moveTo>
                <a:lnTo>
                  <a:pt x="21209" y="80645"/>
                </a:lnTo>
                <a:lnTo>
                  <a:pt x="17652" y="85725"/>
                </a:lnTo>
                <a:lnTo>
                  <a:pt x="17652" y="98298"/>
                </a:lnTo>
                <a:lnTo>
                  <a:pt x="58800" y="113537"/>
                </a:lnTo>
                <a:lnTo>
                  <a:pt x="68208" y="113157"/>
                </a:lnTo>
                <a:lnTo>
                  <a:pt x="76438" y="112014"/>
                </a:lnTo>
                <a:lnTo>
                  <a:pt x="83500" y="110109"/>
                </a:lnTo>
                <a:lnTo>
                  <a:pt x="89408" y="107441"/>
                </a:lnTo>
                <a:lnTo>
                  <a:pt x="92027" y="105918"/>
                </a:lnTo>
                <a:lnTo>
                  <a:pt x="49656" y="105918"/>
                </a:lnTo>
                <a:lnTo>
                  <a:pt x="42163" y="104648"/>
                </a:lnTo>
                <a:lnTo>
                  <a:pt x="36449" y="102235"/>
                </a:lnTo>
                <a:lnTo>
                  <a:pt x="30606" y="99695"/>
                </a:lnTo>
                <a:lnTo>
                  <a:pt x="27686" y="96393"/>
                </a:lnTo>
                <a:lnTo>
                  <a:pt x="27686" y="87757"/>
                </a:lnTo>
                <a:lnTo>
                  <a:pt x="30606" y="84327"/>
                </a:lnTo>
                <a:lnTo>
                  <a:pt x="36449" y="81787"/>
                </a:lnTo>
                <a:lnTo>
                  <a:pt x="42163" y="79375"/>
                </a:lnTo>
                <a:lnTo>
                  <a:pt x="49656" y="78104"/>
                </a:lnTo>
                <a:lnTo>
                  <a:pt x="92027" y="78104"/>
                </a:lnTo>
                <a:lnTo>
                  <a:pt x="89408" y="76581"/>
                </a:lnTo>
                <a:lnTo>
                  <a:pt x="83500" y="73840"/>
                </a:lnTo>
                <a:lnTo>
                  <a:pt x="76438" y="71897"/>
                </a:lnTo>
                <a:lnTo>
                  <a:pt x="68208" y="70740"/>
                </a:lnTo>
                <a:lnTo>
                  <a:pt x="58800" y="70358"/>
                </a:lnTo>
                <a:close/>
              </a:path>
              <a:path w="334645" h="113664">
                <a:moveTo>
                  <a:pt x="92027" y="78104"/>
                </a:moveTo>
                <a:lnTo>
                  <a:pt x="67817" y="78104"/>
                </a:lnTo>
                <a:lnTo>
                  <a:pt x="75311" y="79375"/>
                </a:lnTo>
                <a:lnTo>
                  <a:pt x="81152" y="81787"/>
                </a:lnTo>
                <a:lnTo>
                  <a:pt x="86867" y="84327"/>
                </a:lnTo>
                <a:lnTo>
                  <a:pt x="89788" y="87757"/>
                </a:lnTo>
                <a:lnTo>
                  <a:pt x="89788" y="96393"/>
                </a:lnTo>
                <a:lnTo>
                  <a:pt x="86867" y="99695"/>
                </a:lnTo>
                <a:lnTo>
                  <a:pt x="81152" y="102235"/>
                </a:lnTo>
                <a:lnTo>
                  <a:pt x="75311" y="104648"/>
                </a:lnTo>
                <a:lnTo>
                  <a:pt x="67817" y="105918"/>
                </a:lnTo>
                <a:lnTo>
                  <a:pt x="92027" y="105918"/>
                </a:lnTo>
                <a:lnTo>
                  <a:pt x="96392" y="103377"/>
                </a:lnTo>
                <a:lnTo>
                  <a:pt x="99949" y="98298"/>
                </a:lnTo>
                <a:lnTo>
                  <a:pt x="99949" y="85725"/>
                </a:lnTo>
                <a:lnTo>
                  <a:pt x="96392" y="80645"/>
                </a:lnTo>
                <a:lnTo>
                  <a:pt x="92027" y="78104"/>
                </a:lnTo>
                <a:close/>
              </a:path>
              <a:path w="334645" h="113664">
                <a:moveTo>
                  <a:pt x="263398" y="74168"/>
                </a:moveTo>
                <a:lnTo>
                  <a:pt x="254000" y="74168"/>
                </a:lnTo>
                <a:lnTo>
                  <a:pt x="254000" y="108838"/>
                </a:lnTo>
                <a:lnTo>
                  <a:pt x="334644" y="108838"/>
                </a:lnTo>
                <a:lnTo>
                  <a:pt x="334644" y="101091"/>
                </a:lnTo>
                <a:lnTo>
                  <a:pt x="263398" y="101091"/>
                </a:lnTo>
                <a:lnTo>
                  <a:pt x="263398" y="74168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899"/>
                </a:lnTo>
                <a:lnTo>
                  <a:pt x="331724" y="80899"/>
                </a:lnTo>
                <a:lnTo>
                  <a:pt x="331724" y="0"/>
                </a:lnTo>
                <a:close/>
              </a:path>
              <a:path w="334645" h="113664">
                <a:moveTo>
                  <a:pt x="275081" y="3937"/>
                </a:moveTo>
                <a:lnTo>
                  <a:pt x="257301" y="3937"/>
                </a:lnTo>
                <a:lnTo>
                  <a:pt x="249936" y="6731"/>
                </a:lnTo>
                <a:lnTo>
                  <a:pt x="238633" y="17779"/>
                </a:lnTo>
                <a:lnTo>
                  <a:pt x="235712" y="24384"/>
                </a:lnTo>
                <a:lnTo>
                  <a:pt x="235712" y="40004"/>
                </a:lnTo>
                <a:lnTo>
                  <a:pt x="238633" y="46609"/>
                </a:lnTo>
                <a:lnTo>
                  <a:pt x="249936" y="57658"/>
                </a:lnTo>
                <a:lnTo>
                  <a:pt x="257301" y="60451"/>
                </a:lnTo>
                <a:lnTo>
                  <a:pt x="275081" y="60451"/>
                </a:lnTo>
                <a:lnTo>
                  <a:pt x="282321" y="57658"/>
                </a:lnTo>
                <a:lnTo>
                  <a:pt x="288171" y="51943"/>
                </a:lnTo>
                <a:lnTo>
                  <a:pt x="259714" y="51943"/>
                </a:lnTo>
                <a:lnTo>
                  <a:pt x="254635" y="50037"/>
                </a:lnTo>
                <a:lnTo>
                  <a:pt x="251078" y="46100"/>
                </a:lnTo>
                <a:lnTo>
                  <a:pt x="247523" y="42290"/>
                </a:lnTo>
                <a:lnTo>
                  <a:pt x="245744" y="37719"/>
                </a:lnTo>
                <a:lnTo>
                  <a:pt x="245744" y="26670"/>
                </a:lnTo>
                <a:lnTo>
                  <a:pt x="247523" y="21971"/>
                </a:lnTo>
                <a:lnTo>
                  <a:pt x="251078" y="18161"/>
                </a:lnTo>
                <a:lnTo>
                  <a:pt x="254635" y="14224"/>
                </a:lnTo>
                <a:lnTo>
                  <a:pt x="259714" y="12319"/>
                </a:lnTo>
                <a:lnTo>
                  <a:pt x="288036" y="12319"/>
                </a:lnTo>
                <a:lnTo>
                  <a:pt x="282321" y="6731"/>
                </a:lnTo>
                <a:lnTo>
                  <a:pt x="275081" y="3937"/>
                </a:lnTo>
                <a:close/>
              </a:path>
              <a:path w="334645" h="113664">
                <a:moveTo>
                  <a:pt x="288036" y="12319"/>
                </a:moveTo>
                <a:lnTo>
                  <a:pt x="272923" y="12319"/>
                </a:lnTo>
                <a:lnTo>
                  <a:pt x="278002" y="14224"/>
                </a:lnTo>
                <a:lnTo>
                  <a:pt x="281431" y="18161"/>
                </a:lnTo>
                <a:lnTo>
                  <a:pt x="284988" y="21971"/>
                </a:lnTo>
                <a:lnTo>
                  <a:pt x="286638" y="26670"/>
                </a:lnTo>
                <a:lnTo>
                  <a:pt x="286638" y="37719"/>
                </a:lnTo>
                <a:lnTo>
                  <a:pt x="284988" y="42290"/>
                </a:lnTo>
                <a:lnTo>
                  <a:pt x="281431" y="46100"/>
                </a:lnTo>
                <a:lnTo>
                  <a:pt x="278002" y="50037"/>
                </a:lnTo>
                <a:lnTo>
                  <a:pt x="272923" y="51943"/>
                </a:lnTo>
                <a:lnTo>
                  <a:pt x="288171" y="51943"/>
                </a:lnTo>
                <a:lnTo>
                  <a:pt x="293877" y="46609"/>
                </a:lnTo>
                <a:lnTo>
                  <a:pt x="296672" y="40004"/>
                </a:lnTo>
                <a:lnTo>
                  <a:pt x="296672" y="24384"/>
                </a:lnTo>
                <a:lnTo>
                  <a:pt x="293877" y="17779"/>
                </a:lnTo>
                <a:lnTo>
                  <a:pt x="288036" y="12319"/>
                </a:lnTo>
                <a:close/>
              </a:path>
              <a:path w="334645" h="113664">
                <a:moveTo>
                  <a:pt x="151384" y="10795"/>
                </a:moveTo>
                <a:lnTo>
                  <a:pt x="136651" y="10795"/>
                </a:lnTo>
                <a:lnTo>
                  <a:pt x="130555" y="14350"/>
                </a:lnTo>
                <a:lnTo>
                  <a:pt x="118490" y="51308"/>
                </a:lnTo>
                <a:lnTo>
                  <a:pt x="118943" y="60162"/>
                </a:lnTo>
                <a:lnTo>
                  <a:pt x="136651" y="91694"/>
                </a:lnTo>
                <a:lnTo>
                  <a:pt x="151384" y="91694"/>
                </a:lnTo>
                <a:lnTo>
                  <a:pt x="157606" y="88011"/>
                </a:lnTo>
                <a:lnTo>
                  <a:pt x="160739" y="83185"/>
                </a:lnTo>
                <a:lnTo>
                  <a:pt x="138937" y="83185"/>
                </a:lnTo>
                <a:lnTo>
                  <a:pt x="135127" y="80137"/>
                </a:lnTo>
                <a:lnTo>
                  <a:pt x="132276" y="73913"/>
                </a:lnTo>
                <a:lnTo>
                  <a:pt x="129539" y="67818"/>
                </a:lnTo>
                <a:lnTo>
                  <a:pt x="128142" y="60325"/>
                </a:lnTo>
                <a:lnTo>
                  <a:pt x="128142" y="42163"/>
                </a:lnTo>
                <a:lnTo>
                  <a:pt x="129539" y="34544"/>
                </a:lnTo>
                <a:lnTo>
                  <a:pt x="132334" y="28448"/>
                </a:lnTo>
                <a:lnTo>
                  <a:pt x="135127" y="22225"/>
                </a:lnTo>
                <a:lnTo>
                  <a:pt x="138937" y="19176"/>
                </a:lnTo>
                <a:lnTo>
                  <a:pt x="160739" y="19176"/>
                </a:lnTo>
                <a:lnTo>
                  <a:pt x="157606" y="14350"/>
                </a:lnTo>
                <a:lnTo>
                  <a:pt x="151384" y="10795"/>
                </a:lnTo>
                <a:close/>
              </a:path>
              <a:path w="334645" h="113664">
                <a:moveTo>
                  <a:pt x="160739" y="19176"/>
                </a:moveTo>
                <a:lnTo>
                  <a:pt x="148971" y="19176"/>
                </a:lnTo>
                <a:lnTo>
                  <a:pt x="152780" y="22225"/>
                </a:lnTo>
                <a:lnTo>
                  <a:pt x="155575" y="28448"/>
                </a:lnTo>
                <a:lnTo>
                  <a:pt x="158368" y="34544"/>
                </a:lnTo>
                <a:lnTo>
                  <a:pt x="159765" y="42163"/>
                </a:lnTo>
                <a:lnTo>
                  <a:pt x="159742" y="60325"/>
                </a:lnTo>
                <a:lnTo>
                  <a:pt x="158368" y="67818"/>
                </a:lnTo>
                <a:lnTo>
                  <a:pt x="155517" y="74040"/>
                </a:lnTo>
                <a:lnTo>
                  <a:pt x="152780" y="80137"/>
                </a:lnTo>
                <a:lnTo>
                  <a:pt x="148971" y="83185"/>
                </a:lnTo>
                <a:lnTo>
                  <a:pt x="160739" y="83185"/>
                </a:lnTo>
                <a:lnTo>
                  <a:pt x="169417" y="51308"/>
                </a:lnTo>
                <a:lnTo>
                  <a:pt x="168967" y="42378"/>
                </a:lnTo>
                <a:lnTo>
                  <a:pt x="167624" y="34448"/>
                </a:lnTo>
                <a:lnTo>
                  <a:pt x="165399" y="27519"/>
                </a:lnTo>
                <a:lnTo>
                  <a:pt x="162305" y="21589"/>
                </a:lnTo>
                <a:lnTo>
                  <a:pt x="160739" y="19176"/>
                </a:lnTo>
                <a:close/>
              </a:path>
              <a:path w="334645" h="113664">
                <a:moveTo>
                  <a:pt x="42290" y="15366"/>
                </a:moveTo>
                <a:lnTo>
                  <a:pt x="32385" y="15366"/>
                </a:lnTo>
                <a:lnTo>
                  <a:pt x="32258" y="23113"/>
                </a:lnTo>
                <a:lnTo>
                  <a:pt x="31241" y="27432"/>
                </a:lnTo>
                <a:lnTo>
                  <a:pt x="29210" y="31496"/>
                </a:lnTo>
                <a:lnTo>
                  <a:pt x="27304" y="35433"/>
                </a:lnTo>
                <a:lnTo>
                  <a:pt x="25018" y="38862"/>
                </a:lnTo>
                <a:lnTo>
                  <a:pt x="22605" y="41401"/>
                </a:lnTo>
                <a:lnTo>
                  <a:pt x="19050" y="45085"/>
                </a:lnTo>
                <a:lnTo>
                  <a:pt x="15112" y="48260"/>
                </a:lnTo>
                <a:lnTo>
                  <a:pt x="10922" y="50673"/>
                </a:lnTo>
                <a:lnTo>
                  <a:pt x="6730" y="53212"/>
                </a:lnTo>
                <a:lnTo>
                  <a:pt x="3048" y="55118"/>
                </a:lnTo>
                <a:lnTo>
                  <a:pt x="0" y="56514"/>
                </a:lnTo>
                <a:lnTo>
                  <a:pt x="6603" y="62991"/>
                </a:lnTo>
                <a:lnTo>
                  <a:pt x="25018" y="51053"/>
                </a:lnTo>
                <a:lnTo>
                  <a:pt x="28066" y="48260"/>
                </a:lnTo>
                <a:lnTo>
                  <a:pt x="30606" y="45593"/>
                </a:lnTo>
                <a:lnTo>
                  <a:pt x="32638" y="42925"/>
                </a:lnTo>
                <a:lnTo>
                  <a:pt x="34671" y="40386"/>
                </a:lnTo>
                <a:lnTo>
                  <a:pt x="36194" y="37719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6" y="34671"/>
                </a:lnTo>
                <a:lnTo>
                  <a:pt x="45212" y="30861"/>
                </a:lnTo>
                <a:lnTo>
                  <a:pt x="43434" y="27177"/>
                </a:lnTo>
                <a:lnTo>
                  <a:pt x="42417" y="22860"/>
                </a:lnTo>
                <a:lnTo>
                  <a:pt x="42290" y="15366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5" y="37846"/>
                </a:lnTo>
                <a:lnTo>
                  <a:pt x="59689" y="56641"/>
                </a:lnTo>
                <a:lnTo>
                  <a:pt x="63500" y="58420"/>
                </a:lnTo>
                <a:lnTo>
                  <a:pt x="66166" y="59562"/>
                </a:lnTo>
                <a:lnTo>
                  <a:pt x="67690" y="60071"/>
                </a:lnTo>
                <a:lnTo>
                  <a:pt x="73278" y="52959"/>
                </a:lnTo>
                <a:lnTo>
                  <a:pt x="71119" y="52197"/>
                </a:lnTo>
                <a:lnTo>
                  <a:pt x="67944" y="50926"/>
                </a:lnTo>
                <a:lnTo>
                  <a:pt x="59309" y="46609"/>
                </a:lnTo>
                <a:lnTo>
                  <a:pt x="55372" y="43941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3" y="7620"/>
                </a:moveTo>
                <a:lnTo>
                  <a:pt x="7365" y="7620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20"/>
                </a:lnTo>
                <a:close/>
              </a:path>
              <a:path w="334645" h="113664">
                <a:moveTo>
                  <a:pt x="215773" y="53466"/>
                </a:moveTo>
                <a:lnTo>
                  <a:pt x="206501" y="53466"/>
                </a:lnTo>
                <a:lnTo>
                  <a:pt x="206501" y="111378"/>
                </a:lnTo>
                <a:lnTo>
                  <a:pt x="215773" y="111378"/>
                </a:lnTo>
                <a:lnTo>
                  <a:pt x="215773" y="53466"/>
                </a:lnTo>
                <a:close/>
              </a:path>
              <a:path w="334645" h="113664">
                <a:moveTo>
                  <a:pt x="190753" y="2539"/>
                </a:moveTo>
                <a:lnTo>
                  <a:pt x="181483" y="2539"/>
                </a:lnTo>
                <a:lnTo>
                  <a:pt x="181483" y="106299"/>
                </a:lnTo>
                <a:lnTo>
                  <a:pt x="190753" y="106299"/>
                </a:lnTo>
                <a:lnTo>
                  <a:pt x="190753" y="53466"/>
                </a:lnTo>
                <a:lnTo>
                  <a:pt x="215773" y="53466"/>
                </a:lnTo>
                <a:lnTo>
                  <a:pt x="215773" y="44958"/>
                </a:lnTo>
                <a:lnTo>
                  <a:pt x="190753" y="44958"/>
                </a:lnTo>
                <a:lnTo>
                  <a:pt x="190753" y="2539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1" y="0"/>
                </a:lnTo>
                <a:lnTo>
                  <a:pt x="206501" y="44958"/>
                </a:lnTo>
                <a:lnTo>
                  <a:pt x="215773" y="44958"/>
                </a:lnTo>
                <a:lnTo>
                  <a:pt x="215773" y="0"/>
                </a:lnTo>
                <a:close/>
              </a:path>
              <a:path w="334645" h="113664">
                <a:moveTo>
                  <a:pt x="96392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2" y="67945"/>
                </a:lnTo>
                <a:lnTo>
                  <a:pt x="96392" y="35051"/>
                </a:lnTo>
                <a:lnTo>
                  <a:pt x="113411" y="35051"/>
                </a:lnTo>
                <a:lnTo>
                  <a:pt x="113411" y="27050"/>
                </a:lnTo>
                <a:lnTo>
                  <a:pt x="96392" y="27050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591811" y="4008501"/>
            <a:ext cx="982345" cy="11353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637403" y="4008501"/>
            <a:ext cx="572135" cy="113664"/>
          </a:xfrm>
          <a:custGeom>
            <a:avLst/>
            <a:gdLst/>
            <a:ahLst/>
            <a:cxnLst/>
            <a:rect l="l" t="t" r="r" b="b"/>
            <a:pathLst>
              <a:path w="572135" h="113664">
                <a:moveTo>
                  <a:pt x="263144" y="68325"/>
                </a:moveTo>
                <a:lnTo>
                  <a:pt x="253746" y="68325"/>
                </a:lnTo>
                <a:lnTo>
                  <a:pt x="253746" y="110109"/>
                </a:lnTo>
                <a:lnTo>
                  <a:pt x="331724" y="110109"/>
                </a:lnTo>
                <a:lnTo>
                  <a:pt x="331724" y="102362"/>
                </a:lnTo>
                <a:lnTo>
                  <a:pt x="263144" y="102362"/>
                </a:lnTo>
                <a:lnTo>
                  <a:pt x="263144" y="88391"/>
                </a:lnTo>
                <a:lnTo>
                  <a:pt x="331724" y="88391"/>
                </a:lnTo>
                <a:lnTo>
                  <a:pt x="331724" y="80772"/>
                </a:lnTo>
                <a:lnTo>
                  <a:pt x="263144" y="80772"/>
                </a:lnTo>
                <a:lnTo>
                  <a:pt x="263144" y="68325"/>
                </a:lnTo>
                <a:close/>
              </a:path>
              <a:path w="572135" h="113664">
                <a:moveTo>
                  <a:pt x="331724" y="88391"/>
                </a:moveTo>
                <a:lnTo>
                  <a:pt x="322325" y="88391"/>
                </a:lnTo>
                <a:lnTo>
                  <a:pt x="322325" y="102362"/>
                </a:lnTo>
                <a:lnTo>
                  <a:pt x="331724" y="102362"/>
                </a:lnTo>
                <a:lnTo>
                  <a:pt x="331724" y="88391"/>
                </a:lnTo>
                <a:close/>
              </a:path>
              <a:path w="572135" h="113664">
                <a:moveTo>
                  <a:pt x="331724" y="68325"/>
                </a:moveTo>
                <a:lnTo>
                  <a:pt x="322325" y="68325"/>
                </a:lnTo>
                <a:lnTo>
                  <a:pt x="322325" y="80772"/>
                </a:lnTo>
                <a:lnTo>
                  <a:pt x="331724" y="80772"/>
                </a:lnTo>
                <a:lnTo>
                  <a:pt x="331724" y="68325"/>
                </a:lnTo>
                <a:close/>
              </a:path>
              <a:path w="572135" h="113664">
                <a:moveTo>
                  <a:pt x="169545" y="68834"/>
                </a:moveTo>
                <a:lnTo>
                  <a:pt x="132080" y="79501"/>
                </a:lnTo>
                <a:lnTo>
                  <a:pt x="128524" y="84836"/>
                </a:lnTo>
                <a:lnTo>
                  <a:pt x="128524" y="97789"/>
                </a:lnTo>
                <a:lnTo>
                  <a:pt x="169545" y="113664"/>
                </a:lnTo>
                <a:lnTo>
                  <a:pt x="179044" y="113262"/>
                </a:lnTo>
                <a:lnTo>
                  <a:pt x="187340" y="112061"/>
                </a:lnTo>
                <a:lnTo>
                  <a:pt x="194423" y="110075"/>
                </a:lnTo>
                <a:lnTo>
                  <a:pt x="200279" y="107314"/>
                </a:lnTo>
                <a:lnTo>
                  <a:pt x="202607" y="105918"/>
                </a:lnTo>
                <a:lnTo>
                  <a:pt x="160527" y="105918"/>
                </a:lnTo>
                <a:lnTo>
                  <a:pt x="153035" y="104648"/>
                </a:lnTo>
                <a:lnTo>
                  <a:pt x="147320" y="101981"/>
                </a:lnTo>
                <a:lnTo>
                  <a:pt x="141477" y="99440"/>
                </a:lnTo>
                <a:lnTo>
                  <a:pt x="138557" y="95885"/>
                </a:lnTo>
                <a:lnTo>
                  <a:pt x="138557" y="86740"/>
                </a:lnTo>
                <a:lnTo>
                  <a:pt x="141477" y="83185"/>
                </a:lnTo>
                <a:lnTo>
                  <a:pt x="147320" y="80518"/>
                </a:lnTo>
                <a:lnTo>
                  <a:pt x="153035" y="77977"/>
                </a:lnTo>
                <a:lnTo>
                  <a:pt x="160527" y="76708"/>
                </a:lnTo>
                <a:lnTo>
                  <a:pt x="202607" y="76708"/>
                </a:lnTo>
                <a:lnTo>
                  <a:pt x="200279" y="75311"/>
                </a:lnTo>
                <a:lnTo>
                  <a:pt x="194423" y="72477"/>
                </a:lnTo>
                <a:lnTo>
                  <a:pt x="187340" y="70453"/>
                </a:lnTo>
                <a:lnTo>
                  <a:pt x="179044" y="69238"/>
                </a:lnTo>
                <a:lnTo>
                  <a:pt x="169545" y="68834"/>
                </a:lnTo>
                <a:close/>
              </a:path>
              <a:path w="572135" h="113664">
                <a:moveTo>
                  <a:pt x="202607" y="76708"/>
                </a:moveTo>
                <a:lnTo>
                  <a:pt x="178816" y="76708"/>
                </a:lnTo>
                <a:lnTo>
                  <a:pt x="186182" y="77977"/>
                </a:lnTo>
                <a:lnTo>
                  <a:pt x="191897" y="80518"/>
                </a:lnTo>
                <a:lnTo>
                  <a:pt x="197738" y="83185"/>
                </a:lnTo>
                <a:lnTo>
                  <a:pt x="200660" y="86740"/>
                </a:lnTo>
                <a:lnTo>
                  <a:pt x="200660" y="95885"/>
                </a:lnTo>
                <a:lnTo>
                  <a:pt x="197738" y="99440"/>
                </a:lnTo>
                <a:lnTo>
                  <a:pt x="191897" y="101981"/>
                </a:lnTo>
                <a:lnTo>
                  <a:pt x="186182" y="104648"/>
                </a:lnTo>
                <a:lnTo>
                  <a:pt x="178816" y="105918"/>
                </a:lnTo>
                <a:lnTo>
                  <a:pt x="202607" y="105918"/>
                </a:lnTo>
                <a:lnTo>
                  <a:pt x="207263" y="103124"/>
                </a:lnTo>
                <a:lnTo>
                  <a:pt x="210820" y="97789"/>
                </a:lnTo>
                <a:lnTo>
                  <a:pt x="210820" y="84836"/>
                </a:lnTo>
                <a:lnTo>
                  <a:pt x="207263" y="79501"/>
                </a:lnTo>
                <a:lnTo>
                  <a:pt x="202607" y="76708"/>
                </a:lnTo>
                <a:close/>
              </a:path>
              <a:path w="572135" h="113664">
                <a:moveTo>
                  <a:pt x="36068" y="45974"/>
                </a:moveTo>
                <a:lnTo>
                  <a:pt x="21844" y="45974"/>
                </a:lnTo>
                <a:lnTo>
                  <a:pt x="15875" y="48133"/>
                </a:lnTo>
                <a:lnTo>
                  <a:pt x="11049" y="52450"/>
                </a:lnTo>
                <a:lnTo>
                  <a:pt x="6096" y="56769"/>
                </a:lnTo>
                <a:lnTo>
                  <a:pt x="3683" y="62357"/>
                </a:lnTo>
                <a:lnTo>
                  <a:pt x="3683" y="76200"/>
                </a:lnTo>
                <a:lnTo>
                  <a:pt x="6096" y="81914"/>
                </a:lnTo>
                <a:lnTo>
                  <a:pt x="11049" y="86233"/>
                </a:lnTo>
                <a:lnTo>
                  <a:pt x="15875" y="90550"/>
                </a:lnTo>
                <a:lnTo>
                  <a:pt x="21844" y="92837"/>
                </a:lnTo>
                <a:lnTo>
                  <a:pt x="36068" y="92837"/>
                </a:lnTo>
                <a:lnTo>
                  <a:pt x="42163" y="90550"/>
                </a:lnTo>
                <a:lnTo>
                  <a:pt x="48237" y="84962"/>
                </a:lnTo>
                <a:lnTo>
                  <a:pt x="24002" y="84962"/>
                </a:lnTo>
                <a:lnTo>
                  <a:pt x="20193" y="83438"/>
                </a:lnTo>
                <a:lnTo>
                  <a:pt x="17272" y="80645"/>
                </a:lnTo>
                <a:lnTo>
                  <a:pt x="14350" y="77724"/>
                </a:lnTo>
                <a:lnTo>
                  <a:pt x="12954" y="74040"/>
                </a:lnTo>
                <a:lnTo>
                  <a:pt x="12954" y="64770"/>
                </a:lnTo>
                <a:lnTo>
                  <a:pt x="14350" y="60960"/>
                </a:lnTo>
                <a:lnTo>
                  <a:pt x="17272" y="58038"/>
                </a:lnTo>
                <a:lnTo>
                  <a:pt x="20193" y="54990"/>
                </a:lnTo>
                <a:lnTo>
                  <a:pt x="24002" y="53594"/>
                </a:lnTo>
                <a:lnTo>
                  <a:pt x="48140" y="53594"/>
                </a:lnTo>
                <a:lnTo>
                  <a:pt x="46862" y="52450"/>
                </a:lnTo>
                <a:lnTo>
                  <a:pt x="42163" y="48133"/>
                </a:lnTo>
                <a:lnTo>
                  <a:pt x="36068" y="45974"/>
                </a:lnTo>
                <a:close/>
              </a:path>
              <a:path w="572135" h="113664">
                <a:moveTo>
                  <a:pt x="48140" y="53594"/>
                </a:moveTo>
                <a:lnTo>
                  <a:pt x="33782" y="53594"/>
                </a:lnTo>
                <a:lnTo>
                  <a:pt x="37592" y="54990"/>
                </a:lnTo>
                <a:lnTo>
                  <a:pt x="43307" y="60960"/>
                </a:lnTo>
                <a:lnTo>
                  <a:pt x="44831" y="64770"/>
                </a:lnTo>
                <a:lnTo>
                  <a:pt x="44831" y="74040"/>
                </a:lnTo>
                <a:lnTo>
                  <a:pt x="43307" y="77724"/>
                </a:lnTo>
                <a:lnTo>
                  <a:pt x="40512" y="80645"/>
                </a:lnTo>
                <a:lnTo>
                  <a:pt x="37592" y="83438"/>
                </a:lnTo>
                <a:lnTo>
                  <a:pt x="33782" y="84962"/>
                </a:lnTo>
                <a:lnTo>
                  <a:pt x="48237" y="84962"/>
                </a:lnTo>
                <a:lnTo>
                  <a:pt x="51688" y="81787"/>
                </a:lnTo>
                <a:lnTo>
                  <a:pt x="53975" y="76200"/>
                </a:lnTo>
                <a:lnTo>
                  <a:pt x="53975" y="62357"/>
                </a:lnTo>
                <a:lnTo>
                  <a:pt x="51688" y="56769"/>
                </a:lnTo>
                <a:lnTo>
                  <a:pt x="48140" y="53594"/>
                </a:lnTo>
                <a:close/>
              </a:path>
              <a:path w="572135" h="113664">
                <a:moveTo>
                  <a:pt x="57531" y="28828"/>
                </a:moveTo>
                <a:lnTo>
                  <a:pt x="0" y="28828"/>
                </a:lnTo>
                <a:lnTo>
                  <a:pt x="0" y="36575"/>
                </a:lnTo>
                <a:lnTo>
                  <a:pt x="57531" y="36575"/>
                </a:lnTo>
                <a:lnTo>
                  <a:pt x="57531" y="28828"/>
                </a:lnTo>
                <a:close/>
              </a:path>
              <a:path w="572135" h="113664">
                <a:moveTo>
                  <a:pt x="523748" y="13715"/>
                </a:moveTo>
                <a:lnTo>
                  <a:pt x="469392" y="13715"/>
                </a:lnTo>
                <a:lnTo>
                  <a:pt x="469392" y="85216"/>
                </a:lnTo>
                <a:lnTo>
                  <a:pt x="487045" y="85216"/>
                </a:lnTo>
                <a:lnTo>
                  <a:pt x="493902" y="85089"/>
                </a:lnTo>
                <a:lnTo>
                  <a:pt x="508126" y="84582"/>
                </a:lnTo>
                <a:lnTo>
                  <a:pt x="515238" y="84200"/>
                </a:lnTo>
                <a:lnTo>
                  <a:pt x="521970" y="83438"/>
                </a:lnTo>
                <a:lnTo>
                  <a:pt x="528701" y="82803"/>
                </a:lnTo>
                <a:lnTo>
                  <a:pt x="536067" y="81787"/>
                </a:lnTo>
                <a:lnTo>
                  <a:pt x="536067" y="77343"/>
                </a:lnTo>
                <a:lnTo>
                  <a:pt x="478789" y="77343"/>
                </a:lnTo>
                <a:lnTo>
                  <a:pt x="478789" y="21589"/>
                </a:lnTo>
                <a:lnTo>
                  <a:pt x="523748" y="21589"/>
                </a:lnTo>
                <a:lnTo>
                  <a:pt x="523748" y="13715"/>
                </a:lnTo>
                <a:close/>
              </a:path>
              <a:path w="572135" h="113664">
                <a:moveTo>
                  <a:pt x="536067" y="74040"/>
                </a:moveTo>
                <a:lnTo>
                  <a:pt x="478789" y="77343"/>
                </a:lnTo>
                <a:lnTo>
                  <a:pt x="536067" y="77343"/>
                </a:lnTo>
                <a:lnTo>
                  <a:pt x="536067" y="74040"/>
                </a:lnTo>
                <a:close/>
              </a:path>
              <a:path w="572135" h="113664">
                <a:moveTo>
                  <a:pt x="365887" y="10668"/>
                </a:moveTo>
                <a:lnTo>
                  <a:pt x="356362" y="10668"/>
                </a:lnTo>
                <a:lnTo>
                  <a:pt x="356362" y="84074"/>
                </a:lnTo>
                <a:lnTo>
                  <a:pt x="375666" y="84074"/>
                </a:lnTo>
                <a:lnTo>
                  <a:pt x="382650" y="83947"/>
                </a:lnTo>
                <a:lnTo>
                  <a:pt x="395859" y="83438"/>
                </a:lnTo>
                <a:lnTo>
                  <a:pt x="402844" y="82931"/>
                </a:lnTo>
                <a:lnTo>
                  <a:pt x="409956" y="81787"/>
                </a:lnTo>
                <a:lnTo>
                  <a:pt x="417068" y="80772"/>
                </a:lnTo>
                <a:lnTo>
                  <a:pt x="426466" y="79248"/>
                </a:lnTo>
                <a:lnTo>
                  <a:pt x="426466" y="75946"/>
                </a:lnTo>
                <a:lnTo>
                  <a:pt x="365887" y="75946"/>
                </a:lnTo>
                <a:lnTo>
                  <a:pt x="365887" y="10668"/>
                </a:lnTo>
                <a:close/>
              </a:path>
              <a:path w="572135" h="113664">
                <a:moveTo>
                  <a:pt x="426466" y="71374"/>
                </a:moveTo>
                <a:lnTo>
                  <a:pt x="365887" y="75946"/>
                </a:lnTo>
                <a:lnTo>
                  <a:pt x="426466" y="75946"/>
                </a:lnTo>
                <a:lnTo>
                  <a:pt x="426466" y="71374"/>
                </a:lnTo>
                <a:close/>
              </a:path>
              <a:path w="572135" h="113664">
                <a:moveTo>
                  <a:pt x="44196" y="9651"/>
                </a:moveTo>
                <a:lnTo>
                  <a:pt x="13462" y="9651"/>
                </a:lnTo>
                <a:lnTo>
                  <a:pt x="13462" y="17525"/>
                </a:lnTo>
                <a:lnTo>
                  <a:pt x="44196" y="17525"/>
                </a:lnTo>
                <a:lnTo>
                  <a:pt x="44196" y="9651"/>
                </a:lnTo>
                <a:close/>
              </a:path>
              <a:path w="572135" h="113664">
                <a:moveTo>
                  <a:pt x="177164" y="8127"/>
                </a:moveTo>
                <a:lnTo>
                  <a:pt x="121285" y="8127"/>
                </a:lnTo>
                <a:lnTo>
                  <a:pt x="121285" y="55752"/>
                </a:lnTo>
                <a:lnTo>
                  <a:pt x="141986" y="55752"/>
                </a:lnTo>
                <a:lnTo>
                  <a:pt x="148971" y="55625"/>
                </a:lnTo>
                <a:lnTo>
                  <a:pt x="162179" y="55118"/>
                </a:lnTo>
                <a:lnTo>
                  <a:pt x="169037" y="54610"/>
                </a:lnTo>
                <a:lnTo>
                  <a:pt x="181991" y="53339"/>
                </a:lnTo>
                <a:lnTo>
                  <a:pt x="191135" y="52197"/>
                </a:lnTo>
                <a:lnTo>
                  <a:pt x="191135" y="47878"/>
                </a:lnTo>
                <a:lnTo>
                  <a:pt x="130683" y="47878"/>
                </a:lnTo>
                <a:lnTo>
                  <a:pt x="130683" y="16001"/>
                </a:lnTo>
                <a:lnTo>
                  <a:pt x="177164" y="16001"/>
                </a:lnTo>
                <a:lnTo>
                  <a:pt x="177164" y="8127"/>
                </a:lnTo>
                <a:close/>
              </a:path>
              <a:path w="572135" h="113664">
                <a:moveTo>
                  <a:pt x="191135" y="44450"/>
                </a:moveTo>
                <a:lnTo>
                  <a:pt x="130683" y="47878"/>
                </a:lnTo>
                <a:lnTo>
                  <a:pt x="191135" y="47878"/>
                </a:lnTo>
                <a:lnTo>
                  <a:pt x="191135" y="44450"/>
                </a:lnTo>
                <a:close/>
              </a:path>
              <a:path w="572135" h="113664">
                <a:moveTo>
                  <a:pt x="279526" y="37211"/>
                </a:moveTo>
                <a:lnTo>
                  <a:pt x="269748" y="37211"/>
                </a:lnTo>
                <a:lnTo>
                  <a:pt x="269748" y="52197"/>
                </a:lnTo>
                <a:lnTo>
                  <a:pt x="233425" y="52197"/>
                </a:lnTo>
                <a:lnTo>
                  <a:pt x="233425" y="60071"/>
                </a:lnTo>
                <a:lnTo>
                  <a:pt x="263017" y="60071"/>
                </a:lnTo>
                <a:lnTo>
                  <a:pt x="307213" y="58420"/>
                </a:lnTo>
                <a:lnTo>
                  <a:pt x="317754" y="57276"/>
                </a:lnTo>
                <a:lnTo>
                  <a:pt x="317754" y="52070"/>
                </a:lnTo>
                <a:lnTo>
                  <a:pt x="279526" y="52070"/>
                </a:lnTo>
                <a:lnTo>
                  <a:pt x="279526" y="37211"/>
                </a:lnTo>
                <a:close/>
              </a:path>
              <a:path w="572135" h="113664">
                <a:moveTo>
                  <a:pt x="317754" y="49529"/>
                </a:moveTo>
                <a:lnTo>
                  <a:pt x="313309" y="50164"/>
                </a:lnTo>
                <a:lnTo>
                  <a:pt x="307086" y="50800"/>
                </a:lnTo>
                <a:lnTo>
                  <a:pt x="291338" y="51815"/>
                </a:lnTo>
                <a:lnTo>
                  <a:pt x="284861" y="52070"/>
                </a:lnTo>
                <a:lnTo>
                  <a:pt x="317754" y="52070"/>
                </a:lnTo>
                <a:lnTo>
                  <a:pt x="317754" y="49529"/>
                </a:lnTo>
                <a:close/>
              </a:path>
              <a:path w="572135" h="113664">
                <a:moveTo>
                  <a:pt x="306070" y="5079"/>
                </a:moveTo>
                <a:lnTo>
                  <a:pt x="244983" y="5079"/>
                </a:lnTo>
                <a:lnTo>
                  <a:pt x="244983" y="37211"/>
                </a:lnTo>
                <a:lnTo>
                  <a:pt x="307339" y="37211"/>
                </a:lnTo>
                <a:lnTo>
                  <a:pt x="307339" y="29845"/>
                </a:lnTo>
                <a:lnTo>
                  <a:pt x="254508" y="29845"/>
                </a:lnTo>
                <a:lnTo>
                  <a:pt x="254508" y="12446"/>
                </a:lnTo>
                <a:lnTo>
                  <a:pt x="306070" y="12446"/>
                </a:lnTo>
                <a:lnTo>
                  <a:pt x="306070" y="5079"/>
                </a:lnTo>
                <a:close/>
              </a:path>
              <a:path w="572135" h="113664">
                <a:moveTo>
                  <a:pt x="553593" y="0"/>
                </a:moveTo>
                <a:lnTo>
                  <a:pt x="544195" y="0"/>
                </a:lnTo>
                <a:lnTo>
                  <a:pt x="544195" y="111378"/>
                </a:lnTo>
                <a:lnTo>
                  <a:pt x="553593" y="111378"/>
                </a:lnTo>
                <a:lnTo>
                  <a:pt x="553593" y="53466"/>
                </a:lnTo>
                <a:lnTo>
                  <a:pt x="571626" y="53466"/>
                </a:lnTo>
                <a:lnTo>
                  <a:pt x="571626" y="45338"/>
                </a:lnTo>
                <a:lnTo>
                  <a:pt x="553593" y="45338"/>
                </a:lnTo>
                <a:lnTo>
                  <a:pt x="553593" y="0"/>
                </a:lnTo>
                <a:close/>
              </a:path>
              <a:path w="572135" h="113664">
                <a:moveTo>
                  <a:pt x="444119" y="0"/>
                </a:moveTo>
                <a:lnTo>
                  <a:pt x="434594" y="0"/>
                </a:lnTo>
                <a:lnTo>
                  <a:pt x="434594" y="111378"/>
                </a:lnTo>
                <a:lnTo>
                  <a:pt x="444119" y="111378"/>
                </a:lnTo>
                <a:lnTo>
                  <a:pt x="444119" y="0"/>
                </a:lnTo>
                <a:close/>
              </a:path>
              <a:path w="572135" h="113664">
                <a:moveTo>
                  <a:pt x="331850" y="0"/>
                </a:moveTo>
                <a:lnTo>
                  <a:pt x="322325" y="0"/>
                </a:lnTo>
                <a:lnTo>
                  <a:pt x="322325" y="63373"/>
                </a:lnTo>
                <a:lnTo>
                  <a:pt x="331850" y="63373"/>
                </a:lnTo>
                <a:lnTo>
                  <a:pt x="331850" y="0"/>
                </a:lnTo>
                <a:close/>
              </a:path>
              <a:path w="572135" h="113664">
                <a:moveTo>
                  <a:pt x="208534" y="0"/>
                </a:moveTo>
                <a:lnTo>
                  <a:pt x="199262" y="0"/>
                </a:lnTo>
                <a:lnTo>
                  <a:pt x="199262" y="66548"/>
                </a:lnTo>
                <a:lnTo>
                  <a:pt x="208534" y="66548"/>
                </a:lnTo>
                <a:lnTo>
                  <a:pt x="208534" y="34289"/>
                </a:lnTo>
                <a:lnTo>
                  <a:pt x="225425" y="34289"/>
                </a:lnTo>
                <a:lnTo>
                  <a:pt x="225425" y="26288"/>
                </a:lnTo>
                <a:lnTo>
                  <a:pt x="208534" y="26288"/>
                </a:lnTo>
                <a:lnTo>
                  <a:pt x="208534" y="0"/>
                </a:lnTo>
                <a:close/>
              </a:path>
              <a:path w="572135" h="113664">
                <a:moveTo>
                  <a:pt x="100837" y="55625"/>
                </a:moveTo>
                <a:lnTo>
                  <a:pt x="91567" y="55625"/>
                </a:lnTo>
                <a:lnTo>
                  <a:pt x="91567" y="111378"/>
                </a:lnTo>
                <a:lnTo>
                  <a:pt x="100837" y="111378"/>
                </a:lnTo>
                <a:lnTo>
                  <a:pt x="100837" y="55625"/>
                </a:lnTo>
                <a:close/>
              </a:path>
              <a:path w="572135" h="113664">
                <a:moveTo>
                  <a:pt x="75819" y="2539"/>
                </a:moveTo>
                <a:lnTo>
                  <a:pt x="66548" y="2539"/>
                </a:lnTo>
                <a:lnTo>
                  <a:pt x="66548" y="106299"/>
                </a:lnTo>
                <a:lnTo>
                  <a:pt x="75819" y="106299"/>
                </a:lnTo>
                <a:lnTo>
                  <a:pt x="75819" y="55625"/>
                </a:lnTo>
                <a:lnTo>
                  <a:pt x="100837" y="55625"/>
                </a:lnTo>
                <a:lnTo>
                  <a:pt x="100837" y="46989"/>
                </a:lnTo>
                <a:lnTo>
                  <a:pt x="75819" y="46989"/>
                </a:lnTo>
                <a:lnTo>
                  <a:pt x="75819" y="2539"/>
                </a:lnTo>
                <a:close/>
              </a:path>
              <a:path w="572135" h="113664">
                <a:moveTo>
                  <a:pt x="100837" y="0"/>
                </a:moveTo>
                <a:lnTo>
                  <a:pt x="91567" y="0"/>
                </a:lnTo>
                <a:lnTo>
                  <a:pt x="91567" y="46989"/>
                </a:lnTo>
                <a:lnTo>
                  <a:pt x="100837" y="46989"/>
                </a:lnTo>
                <a:lnTo>
                  <a:pt x="10083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216141" y="4004055"/>
            <a:ext cx="264413" cy="12065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57859" y="4224909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58826" y="70357"/>
                </a:moveTo>
                <a:lnTo>
                  <a:pt x="21132" y="80644"/>
                </a:lnTo>
                <a:lnTo>
                  <a:pt x="17589" y="85725"/>
                </a:lnTo>
                <a:lnTo>
                  <a:pt x="17589" y="98298"/>
                </a:lnTo>
                <a:lnTo>
                  <a:pt x="58826" y="113537"/>
                </a:lnTo>
                <a:lnTo>
                  <a:pt x="68229" y="113157"/>
                </a:lnTo>
                <a:lnTo>
                  <a:pt x="76455" y="112013"/>
                </a:lnTo>
                <a:lnTo>
                  <a:pt x="83502" y="110108"/>
                </a:lnTo>
                <a:lnTo>
                  <a:pt x="89369" y="107441"/>
                </a:lnTo>
                <a:lnTo>
                  <a:pt x="92008" y="105917"/>
                </a:lnTo>
                <a:lnTo>
                  <a:pt x="49631" y="105917"/>
                </a:lnTo>
                <a:lnTo>
                  <a:pt x="42151" y="104648"/>
                </a:lnTo>
                <a:lnTo>
                  <a:pt x="36372" y="102235"/>
                </a:lnTo>
                <a:lnTo>
                  <a:pt x="30594" y="99694"/>
                </a:lnTo>
                <a:lnTo>
                  <a:pt x="27698" y="96392"/>
                </a:lnTo>
                <a:lnTo>
                  <a:pt x="27698" y="87756"/>
                </a:lnTo>
                <a:lnTo>
                  <a:pt x="30594" y="84327"/>
                </a:lnTo>
                <a:lnTo>
                  <a:pt x="36372" y="81787"/>
                </a:lnTo>
                <a:lnTo>
                  <a:pt x="42151" y="79375"/>
                </a:lnTo>
                <a:lnTo>
                  <a:pt x="49631" y="78104"/>
                </a:lnTo>
                <a:lnTo>
                  <a:pt x="92008" y="78104"/>
                </a:lnTo>
                <a:lnTo>
                  <a:pt x="89369" y="76580"/>
                </a:lnTo>
                <a:lnTo>
                  <a:pt x="83502" y="73840"/>
                </a:lnTo>
                <a:lnTo>
                  <a:pt x="76455" y="71897"/>
                </a:lnTo>
                <a:lnTo>
                  <a:pt x="68229" y="70740"/>
                </a:lnTo>
                <a:lnTo>
                  <a:pt x="58826" y="70357"/>
                </a:lnTo>
                <a:close/>
              </a:path>
              <a:path w="334644" h="113664">
                <a:moveTo>
                  <a:pt x="92008" y="78104"/>
                </a:moveTo>
                <a:lnTo>
                  <a:pt x="67843" y="78104"/>
                </a:lnTo>
                <a:lnTo>
                  <a:pt x="75260" y="79375"/>
                </a:lnTo>
                <a:lnTo>
                  <a:pt x="81089" y="81787"/>
                </a:lnTo>
                <a:lnTo>
                  <a:pt x="86906" y="84327"/>
                </a:lnTo>
                <a:lnTo>
                  <a:pt x="89814" y="87756"/>
                </a:lnTo>
                <a:lnTo>
                  <a:pt x="89814" y="96392"/>
                </a:lnTo>
                <a:lnTo>
                  <a:pt x="86906" y="99694"/>
                </a:lnTo>
                <a:lnTo>
                  <a:pt x="81089" y="102235"/>
                </a:lnTo>
                <a:lnTo>
                  <a:pt x="75260" y="104648"/>
                </a:lnTo>
                <a:lnTo>
                  <a:pt x="67843" y="105917"/>
                </a:lnTo>
                <a:lnTo>
                  <a:pt x="92008" y="105917"/>
                </a:lnTo>
                <a:lnTo>
                  <a:pt x="96405" y="103377"/>
                </a:lnTo>
                <a:lnTo>
                  <a:pt x="99936" y="98298"/>
                </a:lnTo>
                <a:lnTo>
                  <a:pt x="99936" y="85725"/>
                </a:lnTo>
                <a:lnTo>
                  <a:pt x="96405" y="80644"/>
                </a:lnTo>
                <a:lnTo>
                  <a:pt x="92008" y="78104"/>
                </a:lnTo>
                <a:close/>
              </a:path>
              <a:path w="334644" h="113664">
                <a:moveTo>
                  <a:pt x="263398" y="74167"/>
                </a:moveTo>
                <a:lnTo>
                  <a:pt x="253911" y="74167"/>
                </a:lnTo>
                <a:lnTo>
                  <a:pt x="253911" y="108838"/>
                </a:lnTo>
                <a:lnTo>
                  <a:pt x="334619" y="108838"/>
                </a:lnTo>
                <a:lnTo>
                  <a:pt x="334619" y="101091"/>
                </a:lnTo>
                <a:lnTo>
                  <a:pt x="263398" y="101091"/>
                </a:lnTo>
                <a:lnTo>
                  <a:pt x="263398" y="74167"/>
                </a:lnTo>
                <a:close/>
              </a:path>
              <a:path w="334644" h="113664">
                <a:moveTo>
                  <a:pt x="331698" y="0"/>
                </a:moveTo>
                <a:lnTo>
                  <a:pt x="322300" y="0"/>
                </a:lnTo>
                <a:lnTo>
                  <a:pt x="322300" y="80899"/>
                </a:lnTo>
                <a:lnTo>
                  <a:pt x="331698" y="80899"/>
                </a:lnTo>
                <a:lnTo>
                  <a:pt x="331698" y="0"/>
                </a:lnTo>
                <a:close/>
              </a:path>
              <a:path w="334644" h="113664">
                <a:moveTo>
                  <a:pt x="275043" y="3937"/>
                </a:moveTo>
                <a:lnTo>
                  <a:pt x="257238" y="3937"/>
                </a:lnTo>
                <a:lnTo>
                  <a:pt x="249923" y="6730"/>
                </a:lnTo>
                <a:lnTo>
                  <a:pt x="244233" y="12318"/>
                </a:lnTo>
                <a:lnTo>
                  <a:pt x="238544" y="17779"/>
                </a:lnTo>
                <a:lnTo>
                  <a:pt x="235699" y="24383"/>
                </a:lnTo>
                <a:lnTo>
                  <a:pt x="235699" y="40004"/>
                </a:lnTo>
                <a:lnTo>
                  <a:pt x="238544" y="46608"/>
                </a:lnTo>
                <a:lnTo>
                  <a:pt x="244233" y="52069"/>
                </a:lnTo>
                <a:lnTo>
                  <a:pt x="249923" y="57657"/>
                </a:lnTo>
                <a:lnTo>
                  <a:pt x="257238" y="60451"/>
                </a:lnTo>
                <a:lnTo>
                  <a:pt x="275043" y="60451"/>
                </a:lnTo>
                <a:lnTo>
                  <a:pt x="282333" y="57657"/>
                </a:lnTo>
                <a:lnTo>
                  <a:pt x="288194" y="51942"/>
                </a:lnTo>
                <a:lnTo>
                  <a:pt x="259689" y="51942"/>
                </a:lnTo>
                <a:lnTo>
                  <a:pt x="254647" y="50037"/>
                </a:lnTo>
                <a:lnTo>
                  <a:pt x="251066" y="46100"/>
                </a:lnTo>
                <a:lnTo>
                  <a:pt x="247484" y="42290"/>
                </a:lnTo>
                <a:lnTo>
                  <a:pt x="245694" y="37718"/>
                </a:lnTo>
                <a:lnTo>
                  <a:pt x="245694" y="26669"/>
                </a:lnTo>
                <a:lnTo>
                  <a:pt x="247484" y="21970"/>
                </a:lnTo>
                <a:lnTo>
                  <a:pt x="251066" y="18161"/>
                </a:lnTo>
                <a:lnTo>
                  <a:pt x="254647" y="14224"/>
                </a:lnTo>
                <a:lnTo>
                  <a:pt x="259689" y="12318"/>
                </a:lnTo>
                <a:lnTo>
                  <a:pt x="288061" y="12318"/>
                </a:lnTo>
                <a:lnTo>
                  <a:pt x="282333" y="6730"/>
                </a:lnTo>
                <a:lnTo>
                  <a:pt x="275043" y="3937"/>
                </a:lnTo>
                <a:close/>
              </a:path>
              <a:path w="334644" h="113664">
                <a:moveTo>
                  <a:pt x="288061" y="12318"/>
                </a:moveTo>
                <a:lnTo>
                  <a:pt x="272846" y="12318"/>
                </a:lnTo>
                <a:lnTo>
                  <a:pt x="277926" y="14224"/>
                </a:lnTo>
                <a:lnTo>
                  <a:pt x="281419" y="18161"/>
                </a:lnTo>
                <a:lnTo>
                  <a:pt x="284924" y="21970"/>
                </a:lnTo>
                <a:lnTo>
                  <a:pt x="286677" y="26669"/>
                </a:lnTo>
                <a:lnTo>
                  <a:pt x="286677" y="37718"/>
                </a:lnTo>
                <a:lnTo>
                  <a:pt x="284924" y="42290"/>
                </a:lnTo>
                <a:lnTo>
                  <a:pt x="281419" y="46100"/>
                </a:lnTo>
                <a:lnTo>
                  <a:pt x="277926" y="50037"/>
                </a:lnTo>
                <a:lnTo>
                  <a:pt x="272846" y="51942"/>
                </a:lnTo>
                <a:lnTo>
                  <a:pt x="288194" y="51942"/>
                </a:lnTo>
                <a:lnTo>
                  <a:pt x="293801" y="46608"/>
                </a:lnTo>
                <a:lnTo>
                  <a:pt x="296672" y="40004"/>
                </a:lnTo>
                <a:lnTo>
                  <a:pt x="296672" y="24383"/>
                </a:lnTo>
                <a:lnTo>
                  <a:pt x="293801" y="17779"/>
                </a:lnTo>
                <a:lnTo>
                  <a:pt x="288061" y="12318"/>
                </a:lnTo>
                <a:close/>
              </a:path>
              <a:path w="334644" h="113664">
                <a:moveTo>
                  <a:pt x="151409" y="10794"/>
                </a:moveTo>
                <a:lnTo>
                  <a:pt x="136575" y="10794"/>
                </a:lnTo>
                <a:lnTo>
                  <a:pt x="130505" y="14350"/>
                </a:lnTo>
                <a:lnTo>
                  <a:pt x="118478" y="51307"/>
                </a:lnTo>
                <a:lnTo>
                  <a:pt x="118930" y="60162"/>
                </a:lnTo>
                <a:lnTo>
                  <a:pt x="136575" y="91693"/>
                </a:lnTo>
                <a:lnTo>
                  <a:pt x="151409" y="91693"/>
                </a:lnTo>
                <a:lnTo>
                  <a:pt x="157530" y="88011"/>
                </a:lnTo>
                <a:lnTo>
                  <a:pt x="160680" y="83185"/>
                </a:lnTo>
                <a:lnTo>
                  <a:pt x="138976" y="83185"/>
                </a:lnTo>
                <a:lnTo>
                  <a:pt x="135051" y="80137"/>
                </a:lnTo>
                <a:lnTo>
                  <a:pt x="132213" y="73913"/>
                </a:lnTo>
                <a:lnTo>
                  <a:pt x="129489" y="67817"/>
                </a:lnTo>
                <a:lnTo>
                  <a:pt x="128092" y="60325"/>
                </a:lnTo>
                <a:lnTo>
                  <a:pt x="128092" y="42163"/>
                </a:lnTo>
                <a:lnTo>
                  <a:pt x="129489" y="34543"/>
                </a:lnTo>
                <a:lnTo>
                  <a:pt x="132270" y="28448"/>
                </a:lnTo>
                <a:lnTo>
                  <a:pt x="135051" y="22225"/>
                </a:lnTo>
                <a:lnTo>
                  <a:pt x="138976" y="19176"/>
                </a:lnTo>
                <a:lnTo>
                  <a:pt x="160680" y="19176"/>
                </a:lnTo>
                <a:lnTo>
                  <a:pt x="157530" y="14350"/>
                </a:lnTo>
                <a:lnTo>
                  <a:pt x="151409" y="10794"/>
                </a:lnTo>
                <a:close/>
              </a:path>
              <a:path w="334644" h="113664">
                <a:moveTo>
                  <a:pt x="160680" y="19176"/>
                </a:moveTo>
                <a:lnTo>
                  <a:pt x="148920" y="19176"/>
                </a:lnTo>
                <a:lnTo>
                  <a:pt x="152768" y="22225"/>
                </a:lnTo>
                <a:lnTo>
                  <a:pt x="155549" y="28448"/>
                </a:lnTo>
                <a:lnTo>
                  <a:pt x="158330" y="34543"/>
                </a:lnTo>
                <a:lnTo>
                  <a:pt x="159715" y="42163"/>
                </a:lnTo>
                <a:lnTo>
                  <a:pt x="159692" y="60325"/>
                </a:lnTo>
                <a:lnTo>
                  <a:pt x="158330" y="67817"/>
                </a:lnTo>
                <a:lnTo>
                  <a:pt x="155492" y="74040"/>
                </a:lnTo>
                <a:lnTo>
                  <a:pt x="152768" y="80137"/>
                </a:lnTo>
                <a:lnTo>
                  <a:pt x="148920" y="83185"/>
                </a:lnTo>
                <a:lnTo>
                  <a:pt x="160680" y="83185"/>
                </a:lnTo>
                <a:lnTo>
                  <a:pt x="169329" y="51307"/>
                </a:lnTo>
                <a:lnTo>
                  <a:pt x="168886" y="42378"/>
                </a:lnTo>
                <a:lnTo>
                  <a:pt x="167559" y="34448"/>
                </a:lnTo>
                <a:lnTo>
                  <a:pt x="165348" y="27519"/>
                </a:lnTo>
                <a:lnTo>
                  <a:pt x="162255" y="21589"/>
                </a:lnTo>
                <a:lnTo>
                  <a:pt x="160680" y="19176"/>
                </a:lnTo>
                <a:close/>
              </a:path>
              <a:path w="334644" h="113664">
                <a:moveTo>
                  <a:pt x="42252" y="15366"/>
                </a:moveTo>
                <a:lnTo>
                  <a:pt x="32384" y="15366"/>
                </a:lnTo>
                <a:lnTo>
                  <a:pt x="32384" y="18287"/>
                </a:lnTo>
                <a:lnTo>
                  <a:pt x="32219" y="23113"/>
                </a:lnTo>
                <a:lnTo>
                  <a:pt x="22517" y="41401"/>
                </a:lnTo>
                <a:lnTo>
                  <a:pt x="18973" y="45085"/>
                </a:lnTo>
                <a:lnTo>
                  <a:pt x="15100" y="48260"/>
                </a:lnTo>
                <a:lnTo>
                  <a:pt x="10883" y="50673"/>
                </a:lnTo>
                <a:lnTo>
                  <a:pt x="6667" y="53212"/>
                </a:lnTo>
                <a:lnTo>
                  <a:pt x="3035" y="55117"/>
                </a:lnTo>
                <a:lnTo>
                  <a:pt x="0" y="56514"/>
                </a:lnTo>
                <a:lnTo>
                  <a:pt x="6578" y="62991"/>
                </a:lnTo>
                <a:lnTo>
                  <a:pt x="32639" y="42925"/>
                </a:lnTo>
                <a:lnTo>
                  <a:pt x="34658" y="40386"/>
                </a:lnTo>
                <a:lnTo>
                  <a:pt x="36220" y="37718"/>
                </a:lnTo>
                <a:lnTo>
                  <a:pt x="37312" y="35178"/>
                </a:lnTo>
                <a:lnTo>
                  <a:pt x="47394" y="35178"/>
                </a:lnTo>
                <a:lnTo>
                  <a:pt x="47040" y="34670"/>
                </a:lnTo>
                <a:lnTo>
                  <a:pt x="45224" y="30861"/>
                </a:lnTo>
                <a:lnTo>
                  <a:pt x="43408" y="27177"/>
                </a:lnTo>
                <a:lnTo>
                  <a:pt x="42418" y="22860"/>
                </a:lnTo>
                <a:lnTo>
                  <a:pt x="42257" y="18287"/>
                </a:lnTo>
                <a:lnTo>
                  <a:pt x="42252" y="15366"/>
                </a:lnTo>
                <a:close/>
              </a:path>
              <a:path w="334644" h="113664">
                <a:moveTo>
                  <a:pt x="47394" y="35178"/>
                </a:moveTo>
                <a:lnTo>
                  <a:pt x="37312" y="35178"/>
                </a:lnTo>
                <a:lnTo>
                  <a:pt x="38671" y="37845"/>
                </a:lnTo>
                <a:lnTo>
                  <a:pt x="59639" y="56641"/>
                </a:lnTo>
                <a:lnTo>
                  <a:pt x="63474" y="58419"/>
                </a:lnTo>
                <a:lnTo>
                  <a:pt x="66154" y="59562"/>
                </a:lnTo>
                <a:lnTo>
                  <a:pt x="67678" y="60070"/>
                </a:lnTo>
                <a:lnTo>
                  <a:pt x="73240" y="52958"/>
                </a:lnTo>
                <a:lnTo>
                  <a:pt x="71132" y="52196"/>
                </a:lnTo>
                <a:lnTo>
                  <a:pt x="67906" y="50926"/>
                </a:lnTo>
                <a:lnTo>
                  <a:pt x="59220" y="46608"/>
                </a:lnTo>
                <a:lnTo>
                  <a:pt x="55410" y="43941"/>
                </a:lnTo>
                <a:lnTo>
                  <a:pt x="52120" y="40766"/>
                </a:lnTo>
                <a:lnTo>
                  <a:pt x="49339" y="37973"/>
                </a:lnTo>
                <a:lnTo>
                  <a:pt x="47394" y="35178"/>
                </a:lnTo>
                <a:close/>
              </a:path>
              <a:path w="334644" h="113664">
                <a:moveTo>
                  <a:pt x="67551" y="7619"/>
                </a:moveTo>
                <a:lnTo>
                  <a:pt x="7340" y="7619"/>
                </a:lnTo>
                <a:lnTo>
                  <a:pt x="7340" y="15366"/>
                </a:lnTo>
                <a:lnTo>
                  <a:pt x="67551" y="15366"/>
                </a:lnTo>
                <a:lnTo>
                  <a:pt x="67551" y="7619"/>
                </a:lnTo>
                <a:close/>
              </a:path>
              <a:path w="334644" h="113664">
                <a:moveTo>
                  <a:pt x="215760" y="53466"/>
                </a:moveTo>
                <a:lnTo>
                  <a:pt x="206527" y="53466"/>
                </a:lnTo>
                <a:lnTo>
                  <a:pt x="206527" y="111378"/>
                </a:lnTo>
                <a:lnTo>
                  <a:pt x="215760" y="111378"/>
                </a:lnTo>
                <a:lnTo>
                  <a:pt x="215760" y="53466"/>
                </a:lnTo>
                <a:close/>
              </a:path>
              <a:path w="334644" h="113664">
                <a:moveTo>
                  <a:pt x="190715" y="2539"/>
                </a:moveTo>
                <a:lnTo>
                  <a:pt x="181470" y="2539"/>
                </a:lnTo>
                <a:lnTo>
                  <a:pt x="181470" y="106299"/>
                </a:lnTo>
                <a:lnTo>
                  <a:pt x="190715" y="106299"/>
                </a:lnTo>
                <a:lnTo>
                  <a:pt x="190715" y="53466"/>
                </a:lnTo>
                <a:lnTo>
                  <a:pt x="215760" y="53466"/>
                </a:lnTo>
                <a:lnTo>
                  <a:pt x="215760" y="44957"/>
                </a:lnTo>
                <a:lnTo>
                  <a:pt x="190715" y="44957"/>
                </a:lnTo>
                <a:lnTo>
                  <a:pt x="190715" y="2539"/>
                </a:lnTo>
                <a:close/>
              </a:path>
              <a:path w="334644" h="113664">
                <a:moveTo>
                  <a:pt x="215760" y="0"/>
                </a:moveTo>
                <a:lnTo>
                  <a:pt x="206527" y="0"/>
                </a:lnTo>
                <a:lnTo>
                  <a:pt x="206527" y="44957"/>
                </a:lnTo>
                <a:lnTo>
                  <a:pt x="215760" y="44957"/>
                </a:lnTo>
                <a:lnTo>
                  <a:pt x="215760" y="0"/>
                </a:lnTo>
                <a:close/>
              </a:path>
              <a:path w="334644" h="113664">
                <a:moveTo>
                  <a:pt x="96393" y="0"/>
                </a:moveTo>
                <a:lnTo>
                  <a:pt x="87033" y="0"/>
                </a:lnTo>
                <a:lnTo>
                  <a:pt x="87033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334" y="35051"/>
                </a:lnTo>
                <a:lnTo>
                  <a:pt x="113334" y="27050"/>
                </a:lnTo>
                <a:lnTo>
                  <a:pt x="96393" y="27050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358011" y="4220464"/>
            <a:ext cx="281177" cy="12065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06437" y="2152167"/>
            <a:ext cx="187756" cy="19682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32256" y="2188082"/>
            <a:ext cx="764717" cy="14249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06437" y="4720742"/>
            <a:ext cx="187655" cy="19682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32192" y="4756658"/>
            <a:ext cx="827265" cy="142493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834642" y="4751323"/>
            <a:ext cx="553212" cy="14770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87958" y="512317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60513" y="5089525"/>
            <a:ext cx="445134" cy="113664"/>
          </a:xfrm>
          <a:custGeom>
            <a:avLst/>
            <a:gdLst/>
            <a:ahLst/>
            <a:cxnLst/>
            <a:rect l="l" t="t" r="r" b="b"/>
            <a:pathLst>
              <a:path w="445134" h="113664">
                <a:moveTo>
                  <a:pt x="287820" y="70358"/>
                </a:moveTo>
                <a:lnTo>
                  <a:pt x="250126" y="80517"/>
                </a:lnTo>
                <a:lnTo>
                  <a:pt x="246583" y="85725"/>
                </a:lnTo>
                <a:lnTo>
                  <a:pt x="246583" y="98171"/>
                </a:lnTo>
                <a:lnTo>
                  <a:pt x="287820" y="113537"/>
                </a:lnTo>
                <a:lnTo>
                  <a:pt x="297214" y="113157"/>
                </a:lnTo>
                <a:lnTo>
                  <a:pt x="305427" y="112013"/>
                </a:lnTo>
                <a:lnTo>
                  <a:pt x="312474" y="110108"/>
                </a:lnTo>
                <a:lnTo>
                  <a:pt x="318376" y="107441"/>
                </a:lnTo>
                <a:lnTo>
                  <a:pt x="320995" y="105917"/>
                </a:lnTo>
                <a:lnTo>
                  <a:pt x="278625" y="105917"/>
                </a:lnTo>
                <a:lnTo>
                  <a:pt x="271144" y="104648"/>
                </a:lnTo>
                <a:lnTo>
                  <a:pt x="265366" y="102108"/>
                </a:lnTo>
                <a:lnTo>
                  <a:pt x="259587" y="99695"/>
                </a:lnTo>
                <a:lnTo>
                  <a:pt x="256692" y="96265"/>
                </a:lnTo>
                <a:lnTo>
                  <a:pt x="256692" y="87757"/>
                </a:lnTo>
                <a:lnTo>
                  <a:pt x="259587" y="84327"/>
                </a:lnTo>
                <a:lnTo>
                  <a:pt x="271144" y="79248"/>
                </a:lnTo>
                <a:lnTo>
                  <a:pt x="278625" y="78104"/>
                </a:lnTo>
                <a:lnTo>
                  <a:pt x="321213" y="78104"/>
                </a:lnTo>
                <a:lnTo>
                  <a:pt x="318376" y="76453"/>
                </a:lnTo>
                <a:lnTo>
                  <a:pt x="312474" y="73787"/>
                </a:lnTo>
                <a:lnTo>
                  <a:pt x="305427" y="71882"/>
                </a:lnTo>
                <a:lnTo>
                  <a:pt x="297214" y="70739"/>
                </a:lnTo>
                <a:lnTo>
                  <a:pt x="287820" y="70358"/>
                </a:lnTo>
                <a:close/>
              </a:path>
              <a:path w="445134" h="113664">
                <a:moveTo>
                  <a:pt x="321213" y="78104"/>
                </a:moveTo>
                <a:lnTo>
                  <a:pt x="296837" y="78104"/>
                </a:lnTo>
                <a:lnTo>
                  <a:pt x="304253" y="79248"/>
                </a:lnTo>
                <a:lnTo>
                  <a:pt x="310121" y="81787"/>
                </a:lnTo>
                <a:lnTo>
                  <a:pt x="315836" y="84327"/>
                </a:lnTo>
                <a:lnTo>
                  <a:pt x="318757" y="87757"/>
                </a:lnTo>
                <a:lnTo>
                  <a:pt x="318757" y="96265"/>
                </a:lnTo>
                <a:lnTo>
                  <a:pt x="315836" y="99695"/>
                </a:lnTo>
                <a:lnTo>
                  <a:pt x="310121" y="102108"/>
                </a:lnTo>
                <a:lnTo>
                  <a:pt x="304253" y="104648"/>
                </a:lnTo>
                <a:lnTo>
                  <a:pt x="296837" y="105917"/>
                </a:lnTo>
                <a:lnTo>
                  <a:pt x="320995" y="105917"/>
                </a:lnTo>
                <a:lnTo>
                  <a:pt x="325361" y="103377"/>
                </a:lnTo>
                <a:lnTo>
                  <a:pt x="328917" y="98171"/>
                </a:lnTo>
                <a:lnTo>
                  <a:pt x="328917" y="85725"/>
                </a:lnTo>
                <a:lnTo>
                  <a:pt x="325361" y="80517"/>
                </a:lnTo>
                <a:lnTo>
                  <a:pt x="321213" y="78104"/>
                </a:lnTo>
                <a:close/>
              </a:path>
              <a:path w="445134" h="113664">
                <a:moveTo>
                  <a:pt x="25933" y="74167"/>
                </a:moveTo>
                <a:lnTo>
                  <a:pt x="16446" y="74167"/>
                </a:lnTo>
                <a:lnTo>
                  <a:pt x="16446" y="108838"/>
                </a:lnTo>
                <a:lnTo>
                  <a:pt x="95122" y="108838"/>
                </a:lnTo>
                <a:lnTo>
                  <a:pt x="95122" y="101091"/>
                </a:lnTo>
                <a:lnTo>
                  <a:pt x="25933" y="101091"/>
                </a:lnTo>
                <a:lnTo>
                  <a:pt x="25933" y="74167"/>
                </a:lnTo>
                <a:close/>
              </a:path>
              <a:path w="445134" h="113664">
                <a:moveTo>
                  <a:pt x="91960" y="0"/>
                </a:moveTo>
                <a:lnTo>
                  <a:pt x="82600" y="0"/>
                </a:lnTo>
                <a:lnTo>
                  <a:pt x="82600" y="80899"/>
                </a:lnTo>
                <a:lnTo>
                  <a:pt x="91960" y="80899"/>
                </a:lnTo>
                <a:lnTo>
                  <a:pt x="91960" y="38480"/>
                </a:lnTo>
                <a:lnTo>
                  <a:pt x="108661" y="38480"/>
                </a:lnTo>
                <a:lnTo>
                  <a:pt x="108661" y="30352"/>
                </a:lnTo>
                <a:lnTo>
                  <a:pt x="91960" y="30352"/>
                </a:lnTo>
                <a:lnTo>
                  <a:pt x="91960" y="0"/>
                </a:lnTo>
                <a:close/>
              </a:path>
              <a:path w="445134" h="113664">
                <a:moveTo>
                  <a:pt x="39306" y="3937"/>
                </a:moveTo>
                <a:lnTo>
                  <a:pt x="21513" y="3937"/>
                </a:lnTo>
                <a:lnTo>
                  <a:pt x="14236" y="6730"/>
                </a:lnTo>
                <a:lnTo>
                  <a:pt x="8547" y="12191"/>
                </a:lnTo>
                <a:lnTo>
                  <a:pt x="2844" y="17779"/>
                </a:lnTo>
                <a:lnTo>
                  <a:pt x="0" y="24384"/>
                </a:lnTo>
                <a:lnTo>
                  <a:pt x="0" y="39877"/>
                </a:lnTo>
                <a:lnTo>
                  <a:pt x="2844" y="46609"/>
                </a:lnTo>
                <a:lnTo>
                  <a:pt x="14236" y="57530"/>
                </a:lnTo>
                <a:lnTo>
                  <a:pt x="21513" y="60325"/>
                </a:lnTo>
                <a:lnTo>
                  <a:pt x="39306" y="60325"/>
                </a:lnTo>
                <a:lnTo>
                  <a:pt x="46621" y="57530"/>
                </a:lnTo>
                <a:lnTo>
                  <a:pt x="52443" y="51942"/>
                </a:lnTo>
                <a:lnTo>
                  <a:pt x="23875" y="51942"/>
                </a:lnTo>
                <a:lnTo>
                  <a:pt x="18846" y="49911"/>
                </a:lnTo>
                <a:lnTo>
                  <a:pt x="11772" y="42290"/>
                </a:lnTo>
                <a:lnTo>
                  <a:pt x="9994" y="37591"/>
                </a:lnTo>
                <a:lnTo>
                  <a:pt x="9994" y="26670"/>
                </a:lnTo>
                <a:lnTo>
                  <a:pt x="11772" y="21971"/>
                </a:lnTo>
                <a:lnTo>
                  <a:pt x="15316" y="18161"/>
                </a:lnTo>
                <a:lnTo>
                  <a:pt x="18846" y="14224"/>
                </a:lnTo>
                <a:lnTo>
                  <a:pt x="23875" y="12319"/>
                </a:lnTo>
                <a:lnTo>
                  <a:pt x="52440" y="12319"/>
                </a:lnTo>
                <a:lnTo>
                  <a:pt x="46621" y="6730"/>
                </a:lnTo>
                <a:lnTo>
                  <a:pt x="39306" y="3937"/>
                </a:lnTo>
                <a:close/>
              </a:path>
              <a:path w="445134" h="113664">
                <a:moveTo>
                  <a:pt x="52440" y="12319"/>
                </a:moveTo>
                <a:lnTo>
                  <a:pt x="37020" y="12319"/>
                </a:lnTo>
                <a:lnTo>
                  <a:pt x="42125" y="14224"/>
                </a:lnTo>
                <a:lnTo>
                  <a:pt x="45669" y="18161"/>
                </a:lnTo>
                <a:lnTo>
                  <a:pt x="49212" y="21971"/>
                </a:lnTo>
                <a:lnTo>
                  <a:pt x="50977" y="26670"/>
                </a:lnTo>
                <a:lnTo>
                  <a:pt x="50977" y="37591"/>
                </a:lnTo>
                <a:lnTo>
                  <a:pt x="49212" y="42290"/>
                </a:lnTo>
                <a:lnTo>
                  <a:pt x="42125" y="49911"/>
                </a:lnTo>
                <a:lnTo>
                  <a:pt x="37020" y="51942"/>
                </a:lnTo>
                <a:lnTo>
                  <a:pt x="52443" y="51942"/>
                </a:lnTo>
                <a:lnTo>
                  <a:pt x="58000" y="46609"/>
                </a:lnTo>
                <a:lnTo>
                  <a:pt x="60845" y="39877"/>
                </a:lnTo>
                <a:lnTo>
                  <a:pt x="60845" y="24384"/>
                </a:lnTo>
                <a:lnTo>
                  <a:pt x="58000" y="17779"/>
                </a:lnTo>
                <a:lnTo>
                  <a:pt x="52440" y="12319"/>
                </a:lnTo>
                <a:close/>
              </a:path>
              <a:path w="445134" h="113664">
                <a:moveTo>
                  <a:pt x="143662" y="74040"/>
                </a:moveTo>
                <a:lnTo>
                  <a:pt x="134175" y="74040"/>
                </a:lnTo>
                <a:lnTo>
                  <a:pt x="134175" y="108838"/>
                </a:lnTo>
                <a:lnTo>
                  <a:pt x="214617" y="108838"/>
                </a:lnTo>
                <a:lnTo>
                  <a:pt x="214617" y="101091"/>
                </a:lnTo>
                <a:lnTo>
                  <a:pt x="143662" y="101091"/>
                </a:lnTo>
                <a:lnTo>
                  <a:pt x="143662" y="74040"/>
                </a:lnTo>
                <a:close/>
              </a:path>
              <a:path w="445134" h="113664">
                <a:moveTo>
                  <a:pt x="211836" y="47244"/>
                </a:moveTo>
                <a:lnTo>
                  <a:pt x="202476" y="47244"/>
                </a:lnTo>
                <a:lnTo>
                  <a:pt x="202476" y="80899"/>
                </a:lnTo>
                <a:lnTo>
                  <a:pt x="211836" y="80899"/>
                </a:lnTo>
                <a:lnTo>
                  <a:pt x="211836" y="47244"/>
                </a:lnTo>
                <a:close/>
              </a:path>
              <a:path w="445134" h="113664">
                <a:moveTo>
                  <a:pt x="173634" y="8127"/>
                </a:moveTo>
                <a:lnTo>
                  <a:pt x="120764" y="8127"/>
                </a:lnTo>
                <a:lnTo>
                  <a:pt x="120764" y="60071"/>
                </a:lnTo>
                <a:lnTo>
                  <a:pt x="173634" y="60071"/>
                </a:lnTo>
                <a:lnTo>
                  <a:pt x="173634" y="52324"/>
                </a:lnTo>
                <a:lnTo>
                  <a:pt x="130124" y="52324"/>
                </a:lnTo>
                <a:lnTo>
                  <a:pt x="130124" y="16001"/>
                </a:lnTo>
                <a:lnTo>
                  <a:pt x="173634" y="16001"/>
                </a:lnTo>
                <a:lnTo>
                  <a:pt x="173634" y="8127"/>
                </a:lnTo>
                <a:close/>
              </a:path>
              <a:path w="445134" h="113664">
                <a:moveTo>
                  <a:pt x="173634" y="16001"/>
                </a:moveTo>
                <a:lnTo>
                  <a:pt x="164274" y="16001"/>
                </a:lnTo>
                <a:lnTo>
                  <a:pt x="164274" y="52324"/>
                </a:lnTo>
                <a:lnTo>
                  <a:pt x="173634" y="52324"/>
                </a:lnTo>
                <a:lnTo>
                  <a:pt x="173634" y="47244"/>
                </a:lnTo>
                <a:lnTo>
                  <a:pt x="211836" y="47244"/>
                </a:lnTo>
                <a:lnTo>
                  <a:pt x="211836" y="39750"/>
                </a:lnTo>
                <a:lnTo>
                  <a:pt x="173634" y="39750"/>
                </a:lnTo>
                <a:lnTo>
                  <a:pt x="173634" y="26035"/>
                </a:lnTo>
                <a:lnTo>
                  <a:pt x="211836" y="26035"/>
                </a:lnTo>
                <a:lnTo>
                  <a:pt x="211836" y="18669"/>
                </a:lnTo>
                <a:lnTo>
                  <a:pt x="173634" y="18669"/>
                </a:lnTo>
                <a:lnTo>
                  <a:pt x="173634" y="16001"/>
                </a:lnTo>
                <a:close/>
              </a:path>
              <a:path w="445134" h="113664">
                <a:moveTo>
                  <a:pt x="211836" y="26035"/>
                </a:moveTo>
                <a:lnTo>
                  <a:pt x="202476" y="26035"/>
                </a:lnTo>
                <a:lnTo>
                  <a:pt x="202476" y="39750"/>
                </a:lnTo>
                <a:lnTo>
                  <a:pt x="211836" y="39750"/>
                </a:lnTo>
                <a:lnTo>
                  <a:pt x="211836" y="26035"/>
                </a:lnTo>
                <a:close/>
              </a:path>
              <a:path w="445134" h="113664">
                <a:moveTo>
                  <a:pt x="211836" y="0"/>
                </a:moveTo>
                <a:lnTo>
                  <a:pt x="202476" y="0"/>
                </a:lnTo>
                <a:lnTo>
                  <a:pt x="202476" y="18669"/>
                </a:lnTo>
                <a:lnTo>
                  <a:pt x="211836" y="18669"/>
                </a:lnTo>
                <a:lnTo>
                  <a:pt x="211836" y="0"/>
                </a:lnTo>
                <a:close/>
              </a:path>
              <a:path w="445134" h="113664">
                <a:moveTo>
                  <a:pt x="380352" y="10795"/>
                </a:moveTo>
                <a:lnTo>
                  <a:pt x="365620" y="10795"/>
                </a:lnTo>
                <a:lnTo>
                  <a:pt x="359524" y="14350"/>
                </a:lnTo>
                <a:lnTo>
                  <a:pt x="347459" y="51308"/>
                </a:lnTo>
                <a:lnTo>
                  <a:pt x="347921" y="60198"/>
                </a:lnTo>
                <a:lnTo>
                  <a:pt x="365620" y="91566"/>
                </a:lnTo>
                <a:lnTo>
                  <a:pt x="380352" y="91566"/>
                </a:lnTo>
                <a:lnTo>
                  <a:pt x="386575" y="88011"/>
                </a:lnTo>
                <a:lnTo>
                  <a:pt x="389707" y="83185"/>
                </a:lnTo>
                <a:lnTo>
                  <a:pt x="367906" y="83185"/>
                </a:lnTo>
                <a:lnTo>
                  <a:pt x="364096" y="80010"/>
                </a:lnTo>
                <a:lnTo>
                  <a:pt x="358588" y="67992"/>
                </a:lnTo>
                <a:lnTo>
                  <a:pt x="358485" y="67690"/>
                </a:lnTo>
                <a:lnTo>
                  <a:pt x="357111" y="60198"/>
                </a:lnTo>
                <a:lnTo>
                  <a:pt x="357111" y="42037"/>
                </a:lnTo>
                <a:lnTo>
                  <a:pt x="358508" y="34544"/>
                </a:lnTo>
                <a:lnTo>
                  <a:pt x="361302" y="28321"/>
                </a:lnTo>
                <a:lnTo>
                  <a:pt x="364096" y="22225"/>
                </a:lnTo>
                <a:lnTo>
                  <a:pt x="367906" y="19176"/>
                </a:lnTo>
                <a:lnTo>
                  <a:pt x="389707" y="19176"/>
                </a:lnTo>
                <a:lnTo>
                  <a:pt x="386575" y="14350"/>
                </a:lnTo>
                <a:lnTo>
                  <a:pt x="380352" y="10795"/>
                </a:lnTo>
                <a:close/>
              </a:path>
              <a:path w="445134" h="113664">
                <a:moveTo>
                  <a:pt x="389707" y="19176"/>
                </a:moveTo>
                <a:lnTo>
                  <a:pt x="377939" y="19176"/>
                </a:lnTo>
                <a:lnTo>
                  <a:pt x="381749" y="22225"/>
                </a:lnTo>
                <a:lnTo>
                  <a:pt x="384543" y="28321"/>
                </a:lnTo>
                <a:lnTo>
                  <a:pt x="387337" y="34544"/>
                </a:lnTo>
                <a:lnTo>
                  <a:pt x="388734" y="42037"/>
                </a:lnTo>
                <a:lnTo>
                  <a:pt x="388734" y="60198"/>
                </a:lnTo>
                <a:lnTo>
                  <a:pt x="387337" y="67690"/>
                </a:lnTo>
                <a:lnTo>
                  <a:pt x="384543" y="73913"/>
                </a:lnTo>
                <a:lnTo>
                  <a:pt x="381749" y="80010"/>
                </a:lnTo>
                <a:lnTo>
                  <a:pt x="377939" y="83185"/>
                </a:lnTo>
                <a:lnTo>
                  <a:pt x="389707" y="83185"/>
                </a:lnTo>
                <a:lnTo>
                  <a:pt x="398386" y="51308"/>
                </a:lnTo>
                <a:lnTo>
                  <a:pt x="397935" y="42378"/>
                </a:lnTo>
                <a:lnTo>
                  <a:pt x="396592" y="34448"/>
                </a:lnTo>
                <a:lnTo>
                  <a:pt x="394367" y="27519"/>
                </a:lnTo>
                <a:lnTo>
                  <a:pt x="391274" y="21589"/>
                </a:lnTo>
                <a:lnTo>
                  <a:pt x="389707" y="19176"/>
                </a:lnTo>
                <a:close/>
              </a:path>
              <a:path w="445134" h="113664">
                <a:moveTo>
                  <a:pt x="271246" y="15366"/>
                </a:moveTo>
                <a:lnTo>
                  <a:pt x="261378" y="15366"/>
                </a:lnTo>
                <a:lnTo>
                  <a:pt x="261378" y="18287"/>
                </a:lnTo>
                <a:lnTo>
                  <a:pt x="261213" y="22987"/>
                </a:lnTo>
                <a:lnTo>
                  <a:pt x="235661" y="53212"/>
                </a:lnTo>
                <a:lnTo>
                  <a:pt x="228993" y="56387"/>
                </a:lnTo>
                <a:lnTo>
                  <a:pt x="235572" y="62991"/>
                </a:lnTo>
                <a:lnTo>
                  <a:pt x="265214" y="37719"/>
                </a:lnTo>
                <a:lnTo>
                  <a:pt x="266306" y="35178"/>
                </a:lnTo>
                <a:lnTo>
                  <a:pt x="276388" y="35178"/>
                </a:lnTo>
                <a:lnTo>
                  <a:pt x="276034" y="34671"/>
                </a:lnTo>
                <a:lnTo>
                  <a:pt x="272402" y="27050"/>
                </a:lnTo>
                <a:lnTo>
                  <a:pt x="271411" y="22860"/>
                </a:lnTo>
                <a:lnTo>
                  <a:pt x="271251" y="18287"/>
                </a:lnTo>
                <a:lnTo>
                  <a:pt x="271246" y="15366"/>
                </a:lnTo>
                <a:close/>
              </a:path>
              <a:path w="445134" h="113664">
                <a:moveTo>
                  <a:pt x="276388" y="35178"/>
                </a:moveTo>
                <a:lnTo>
                  <a:pt x="266306" y="35178"/>
                </a:lnTo>
                <a:lnTo>
                  <a:pt x="267665" y="37846"/>
                </a:lnTo>
                <a:lnTo>
                  <a:pt x="269176" y="40132"/>
                </a:lnTo>
                <a:lnTo>
                  <a:pt x="270865" y="42163"/>
                </a:lnTo>
                <a:lnTo>
                  <a:pt x="272554" y="44323"/>
                </a:lnTo>
                <a:lnTo>
                  <a:pt x="296672" y="59944"/>
                </a:lnTo>
                <a:lnTo>
                  <a:pt x="302234" y="52832"/>
                </a:lnTo>
                <a:lnTo>
                  <a:pt x="300126" y="52197"/>
                </a:lnTo>
                <a:lnTo>
                  <a:pt x="296900" y="50800"/>
                </a:lnTo>
                <a:lnTo>
                  <a:pt x="278333" y="37973"/>
                </a:lnTo>
                <a:lnTo>
                  <a:pt x="276388" y="35178"/>
                </a:lnTo>
                <a:close/>
              </a:path>
              <a:path w="445134" h="113664">
                <a:moveTo>
                  <a:pt x="296544" y="7620"/>
                </a:moveTo>
                <a:lnTo>
                  <a:pt x="236334" y="7620"/>
                </a:lnTo>
                <a:lnTo>
                  <a:pt x="236334" y="15366"/>
                </a:lnTo>
                <a:lnTo>
                  <a:pt x="296544" y="15366"/>
                </a:lnTo>
                <a:lnTo>
                  <a:pt x="296544" y="7620"/>
                </a:lnTo>
                <a:close/>
              </a:path>
              <a:path w="445134" h="113664">
                <a:moveTo>
                  <a:pt x="444741" y="53339"/>
                </a:moveTo>
                <a:lnTo>
                  <a:pt x="435470" y="53339"/>
                </a:lnTo>
                <a:lnTo>
                  <a:pt x="435470" y="111378"/>
                </a:lnTo>
                <a:lnTo>
                  <a:pt x="444741" y="111378"/>
                </a:lnTo>
                <a:lnTo>
                  <a:pt x="444741" y="53339"/>
                </a:lnTo>
                <a:close/>
              </a:path>
              <a:path w="445134" h="113664">
                <a:moveTo>
                  <a:pt x="419722" y="2539"/>
                </a:moveTo>
                <a:lnTo>
                  <a:pt x="410451" y="2539"/>
                </a:lnTo>
                <a:lnTo>
                  <a:pt x="410451" y="106299"/>
                </a:lnTo>
                <a:lnTo>
                  <a:pt x="419722" y="106299"/>
                </a:lnTo>
                <a:lnTo>
                  <a:pt x="419722" y="53339"/>
                </a:lnTo>
                <a:lnTo>
                  <a:pt x="444741" y="53339"/>
                </a:lnTo>
                <a:lnTo>
                  <a:pt x="444741" y="44958"/>
                </a:lnTo>
                <a:lnTo>
                  <a:pt x="419722" y="44958"/>
                </a:lnTo>
                <a:lnTo>
                  <a:pt x="419722" y="2539"/>
                </a:lnTo>
                <a:close/>
              </a:path>
              <a:path w="445134" h="113664">
                <a:moveTo>
                  <a:pt x="444741" y="0"/>
                </a:moveTo>
                <a:lnTo>
                  <a:pt x="435470" y="0"/>
                </a:lnTo>
                <a:lnTo>
                  <a:pt x="435470" y="44958"/>
                </a:lnTo>
                <a:lnTo>
                  <a:pt x="444741" y="44958"/>
                </a:lnTo>
                <a:lnTo>
                  <a:pt x="444741" y="0"/>
                </a:lnTo>
                <a:close/>
              </a:path>
              <a:path w="445134" h="113664">
                <a:moveTo>
                  <a:pt x="325361" y="0"/>
                </a:moveTo>
                <a:lnTo>
                  <a:pt x="315963" y="0"/>
                </a:lnTo>
                <a:lnTo>
                  <a:pt x="315963" y="67945"/>
                </a:lnTo>
                <a:lnTo>
                  <a:pt x="325361" y="67945"/>
                </a:lnTo>
                <a:lnTo>
                  <a:pt x="325361" y="35051"/>
                </a:lnTo>
                <a:lnTo>
                  <a:pt x="342379" y="35051"/>
                </a:lnTo>
                <a:lnTo>
                  <a:pt x="342379" y="26924"/>
                </a:lnTo>
                <a:lnTo>
                  <a:pt x="325361" y="26924"/>
                </a:lnTo>
                <a:lnTo>
                  <a:pt x="32536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469263" y="5089525"/>
            <a:ext cx="1360932" cy="11366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895980" y="5094478"/>
            <a:ext cx="111379" cy="10388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057779" y="5089525"/>
            <a:ext cx="332740" cy="111760"/>
          </a:xfrm>
          <a:custGeom>
            <a:avLst/>
            <a:gdLst/>
            <a:ahLst/>
            <a:cxnLst/>
            <a:rect l="l" t="t" r="r" b="b"/>
            <a:pathLst>
              <a:path w="332739" h="111760">
                <a:moveTo>
                  <a:pt x="211581" y="73533"/>
                </a:moveTo>
                <a:lnTo>
                  <a:pt x="132587" y="73533"/>
                </a:lnTo>
                <a:lnTo>
                  <a:pt x="132587" y="81279"/>
                </a:lnTo>
                <a:lnTo>
                  <a:pt x="202310" y="81279"/>
                </a:lnTo>
                <a:lnTo>
                  <a:pt x="202310" y="111378"/>
                </a:lnTo>
                <a:lnTo>
                  <a:pt x="211581" y="111378"/>
                </a:lnTo>
                <a:lnTo>
                  <a:pt x="211581" y="73533"/>
                </a:lnTo>
                <a:close/>
              </a:path>
              <a:path w="332739" h="111760">
                <a:moveTo>
                  <a:pt x="276859" y="8762"/>
                </a:moveTo>
                <a:lnTo>
                  <a:pt x="259206" y="8762"/>
                </a:lnTo>
                <a:lnTo>
                  <a:pt x="252221" y="12446"/>
                </a:lnTo>
                <a:lnTo>
                  <a:pt x="239013" y="49657"/>
                </a:lnTo>
                <a:lnTo>
                  <a:pt x="239512" y="58423"/>
                </a:lnTo>
                <a:lnTo>
                  <a:pt x="259206" y="90424"/>
                </a:lnTo>
                <a:lnTo>
                  <a:pt x="276859" y="90424"/>
                </a:lnTo>
                <a:lnTo>
                  <a:pt x="283844" y="86740"/>
                </a:lnTo>
                <a:lnTo>
                  <a:pt x="287110" y="82041"/>
                </a:lnTo>
                <a:lnTo>
                  <a:pt x="261873" y="82041"/>
                </a:lnTo>
                <a:lnTo>
                  <a:pt x="257047" y="78739"/>
                </a:lnTo>
                <a:lnTo>
                  <a:pt x="250190" y="66039"/>
                </a:lnTo>
                <a:lnTo>
                  <a:pt x="248539" y="58423"/>
                </a:lnTo>
                <a:lnTo>
                  <a:pt x="248538" y="40766"/>
                </a:lnTo>
                <a:lnTo>
                  <a:pt x="250190" y="33147"/>
                </a:lnTo>
                <a:lnTo>
                  <a:pt x="257047" y="20447"/>
                </a:lnTo>
                <a:lnTo>
                  <a:pt x="261873" y="17272"/>
                </a:lnTo>
                <a:lnTo>
                  <a:pt x="287198" y="17272"/>
                </a:lnTo>
                <a:lnTo>
                  <a:pt x="283844" y="12446"/>
                </a:lnTo>
                <a:lnTo>
                  <a:pt x="276859" y="8762"/>
                </a:lnTo>
                <a:close/>
              </a:path>
              <a:path w="332739" h="111760">
                <a:moveTo>
                  <a:pt x="287198" y="17272"/>
                </a:moveTo>
                <a:lnTo>
                  <a:pt x="274446" y="17272"/>
                </a:lnTo>
                <a:lnTo>
                  <a:pt x="279272" y="20447"/>
                </a:lnTo>
                <a:lnTo>
                  <a:pt x="285876" y="33147"/>
                </a:lnTo>
                <a:lnTo>
                  <a:pt x="287655" y="40766"/>
                </a:lnTo>
                <a:lnTo>
                  <a:pt x="287624" y="58423"/>
                </a:lnTo>
                <a:lnTo>
                  <a:pt x="285876" y="65912"/>
                </a:lnTo>
                <a:lnTo>
                  <a:pt x="282156" y="73195"/>
                </a:lnTo>
                <a:lnTo>
                  <a:pt x="279272" y="78739"/>
                </a:lnTo>
                <a:lnTo>
                  <a:pt x="274446" y="82041"/>
                </a:lnTo>
                <a:lnTo>
                  <a:pt x="287110" y="82041"/>
                </a:lnTo>
                <a:lnTo>
                  <a:pt x="296925" y="49657"/>
                </a:lnTo>
                <a:lnTo>
                  <a:pt x="296439" y="40766"/>
                </a:lnTo>
                <a:lnTo>
                  <a:pt x="294989" y="32893"/>
                </a:lnTo>
                <a:lnTo>
                  <a:pt x="292532" y="25939"/>
                </a:lnTo>
                <a:lnTo>
                  <a:pt x="289051" y="19938"/>
                </a:lnTo>
                <a:lnTo>
                  <a:pt x="287198" y="17272"/>
                </a:lnTo>
                <a:close/>
              </a:path>
              <a:path w="332739" h="111760">
                <a:moveTo>
                  <a:pt x="81914" y="2794"/>
                </a:moveTo>
                <a:lnTo>
                  <a:pt x="72643" y="2794"/>
                </a:lnTo>
                <a:lnTo>
                  <a:pt x="72643" y="41655"/>
                </a:lnTo>
                <a:lnTo>
                  <a:pt x="53085" y="41655"/>
                </a:lnTo>
                <a:lnTo>
                  <a:pt x="53085" y="49911"/>
                </a:lnTo>
                <a:lnTo>
                  <a:pt x="72643" y="49911"/>
                </a:lnTo>
                <a:lnTo>
                  <a:pt x="72643" y="106299"/>
                </a:lnTo>
                <a:lnTo>
                  <a:pt x="81914" y="106299"/>
                </a:lnTo>
                <a:lnTo>
                  <a:pt x="81914" y="2794"/>
                </a:lnTo>
                <a:close/>
              </a:path>
              <a:path w="332739" h="111760">
                <a:moveTo>
                  <a:pt x="37845" y="21716"/>
                </a:moveTo>
                <a:lnTo>
                  <a:pt x="27939" y="21716"/>
                </a:lnTo>
                <a:lnTo>
                  <a:pt x="27925" y="36702"/>
                </a:lnTo>
                <a:lnTo>
                  <a:pt x="27304" y="42163"/>
                </a:lnTo>
                <a:lnTo>
                  <a:pt x="10540" y="76835"/>
                </a:lnTo>
                <a:lnTo>
                  <a:pt x="0" y="86613"/>
                </a:lnTo>
                <a:lnTo>
                  <a:pt x="7746" y="92328"/>
                </a:lnTo>
                <a:lnTo>
                  <a:pt x="30098" y="63246"/>
                </a:lnTo>
                <a:lnTo>
                  <a:pt x="31622" y="60198"/>
                </a:lnTo>
                <a:lnTo>
                  <a:pt x="32512" y="57530"/>
                </a:lnTo>
                <a:lnTo>
                  <a:pt x="32893" y="55499"/>
                </a:lnTo>
                <a:lnTo>
                  <a:pt x="41834" y="55499"/>
                </a:lnTo>
                <a:lnTo>
                  <a:pt x="40258" y="49149"/>
                </a:lnTo>
                <a:lnTo>
                  <a:pt x="38607" y="42799"/>
                </a:lnTo>
                <a:lnTo>
                  <a:pt x="37845" y="36702"/>
                </a:lnTo>
                <a:lnTo>
                  <a:pt x="37845" y="21716"/>
                </a:lnTo>
                <a:close/>
              </a:path>
              <a:path w="332739" h="111760">
                <a:moveTo>
                  <a:pt x="41834" y="55499"/>
                </a:moveTo>
                <a:lnTo>
                  <a:pt x="32893" y="55499"/>
                </a:lnTo>
                <a:lnTo>
                  <a:pt x="33527" y="57530"/>
                </a:lnTo>
                <a:lnTo>
                  <a:pt x="57276" y="89280"/>
                </a:lnTo>
                <a:lnTo>
                  <a:pt x="63881" y="83185"/>
                </a:lnTo>
                <a:lnTo>
                  <a:pt x="61594" y="81661"/>
                </a:lnTo>
                <a:lnTo>
                  <a:pt x="59054" y="79628"/>
                </a:lnTo>
                <a:lnTo>
                  <a:pt x="56133" y="76835"/>
                </a:lnTo>
                <a:lnTo>
                  <a:pt x="53339" y="74040"/>
                </a:lnTo>
                <a:lnTo>
                  <a:pt x="50291" y="70358"/>
                </a:lnTo>
                <a:lnTo>
                  <a:pt x="47243" y="65659"/>
                </a:lnTo>
                <a:lnTo>
                  <a:pt x="44068" y="60960"/>
                </a:lnTo>
                <a:lnTo>
                  <a:pt x="41834" y="55499"/>
                </a:lnTo>
                <a:close/>
              </a:path>
              <a:path w="332739" h="111760">
                <a:moveTo>
                  <a:pt x="58673" y="13970"/>
                </a:moveTo>
                <a:lnTo>
                  <a:pt x="6857" y="13970"/>
                </a:lnTo>
                <a:lnTo>
                  <a:pt x="6857" y="21716"/>
                </a:lnTo>
                <a:lnTo>
                  <a:pt x="58673" y="21716"/>
                </a:lnTo>
                <a:lnTo>
                  <a:pt x="58673" y="13970"/>
                </a:lnTo>
                <a:close/>
              </a:path>
              <a:path w="332739" h="111760">
                <a:moveTo>
                  <a:pt x="158622" y="3810"/>
                </a:moveTo>
                <a:lnTo>
                  <a:pt x="140715" y="3810"/>
                </a:lnTo>
                <a:lnTo>
                  <a:pt x="133476" y="6476"/>
                </a:lnTo>
                <a:lnTo>
                  <a:pt x="127762" y="11684"/>
                </a:lnTo>
                <a:lnTo>
                  <a:pt x="122046" y="17017"/>
                </a:lnTo>
                <a:lnTo>
                  <a:pt x="119125" y="23367"/>
                </a:lnTo>
                <a:lnTo>
                  <a:pt x="119125" y="38353"/>
                </a:lnTo>
                <a:lnTo>
                  <a:pt x="122046" y="44703"/>
                </a:lnTo>
                <a:lnTo>
                  <a:pt x="127762" y="50037"/>
                </a:lnTo>
                <a:lnTo>
                  <a:pt x="133476" y="55245"/>
                </a:lnTo>
                <a:lnTo>
                  <a:pt x="140715" y="57912"/>
                </a:lnTo>
                <a:lnTo>
                  <a:pt x="158622" y="57912"/>
                </a:lnTo>
                <a:lnTo>
                  <a:pt x="165862" y="55245"/>
                </a:lnTo>
                <a:lnTo>
                  <a:pt x="171843" y="49784"/>
                </a:lnTo>
                <a:lnTo>
                  <a:pt x="143001" y="49784"/>
                </a:lnTo>
                <a:lnTo>
                  <a:pt x="138048" y="47878"/>
                </a:lnTo>
                <a:lnTo>
                  <a:pt x="130937" y="40512"/>
                </a:lnTo>
                <a:lnTo>
                  <a:pt x="129158" y="36067"/>
                </a:lnTo>
                <a:lnTo>
                  <a:pt x="129158" y="25653"/>
                </a:lnTo>
                <a:lnTo>
                  <a:pt x="130937" y="21209"/>
                </a:lnTo>
                <a:lnTo>
                  <a:pt x="134493" y="17652"/>
                </a:lnTo>
                <a:lnTo>
                  <a:pt x="138048" y="13970"/>
                </a:lnTo>
                <a:lnTo>
                  <a:pt x="143001" y="12191"/>
                </a:lnTo>
                <a:lnTo>
                  <a:pt x="172109" y="12191"/>
                </a:lnTo>
                <a:lnTo>
                  <a:pt x="171576" y="11684"/>
                </a:lnTo>
                <a:lnTo>
                  <a:pt x="165862" y="6476"/>
                </a:lnTo>
                <a:lnTo>
                  <a:pt x="158622" y="3810"/>
                </a:lnTo>
                <a:close/>
              </a:path>
              <a:path w="332739" h="111760">
                <a:moveTo>
                  <a:pt x="172109" y="12191"/>
                </a:moveTo>
                <a:lnTo>
                  <a:pt x="156337" y="12191"/>
                </a:lnTo>
                <a:lnTo>
                  <a:pt x="161416" y="13970"/>
                </a:lnTo>
                <a:lnTo>
                  <a:pt x="164845" y="17652"/>
                </a:lnTo>
                <a:lnTo>
                  <a:pt x="168401" y="21209"/>
                </a:lnTo>
                <a:lnTo>
                  <a:pt x="170179" y="25653"/>
                </a:lnTo>
                <a:lnTo>
                  <a:pt x="170179" y="36067"/>
                </a:lnTo>
                <a:lnTo>
                  <a:pt x="168401" y="40512"/>
                </a:lnTo>
                <a:lnTo>
                  <a:pt x="164845" y="44196"/>
                </a:lnTo>
                <a:lnTo>
                  <a:pt x="161416" y="47878"/>
                </a:lnTo>
                <a:lnTo>
                  <a:pt x="156337" y="49784"/>
                </a:lnTo>
                <a:lnTo>
                  <a:pt x="171843" y="49784"/>
                </a:lnTo>
                <a:lnTo>
                  <a:pt x="177164" y="44703"/>
                </a:lnTo>
                <a:lnTo>
                  <a:pt x="179958" y="38353"/>
                </a:lnTo>
                <a:lnTo>
                  <a:pt x="179958" y="23367"/>
                </a:lnTo>
                <a:lnTo>
                  <a:pt x="177164" y="17017"/>
                </a:lnTo>
                <a:lnTo>
                  <a:pt x="172109" y="12191"/>
                </a:lnTo>
                <a:close/>
              </a:path>
              <a:path w="332739" h="111760">
                <a:moveTo>
                  <a:pt x="332485" y="0"/>
                </a:moveTo>
                <a:lnTo>
                  <a:pt x="322960" y="0"/>
                </a:lnTo>
                <a:lnTo>
                  <a:pt x="322960" y="111378"/>
                </a:lnTo>
                <a:lnTo>
                  <a:pt x="332485" y="111378"/>
                </a:lnTo>
                <a:lnTo>
                  <a:pt x="332485" y="0"/>
                </a:lnTo>
                <a:close/>
              </a:path>
              <a:path w="332739" h="111760">
                <a:moveTo>
                  <a:pt x="211328" y="0"/>
                </a:moveTo>
                <a:lnTo>
                  <a:pt x="202056" y="0"/>
                </a:lnTo>
                <a:lnTo>
                  <a:pt x="202056" y="65912"/>
                </a:lnTo>
                <a:lnTo>
                  <a:pt x="211328" y="65912"/>
                </a:lnTo>
                <a:lnTo>
                  <a:pt x="211328" y="48387"/>
                </a:lnTo>
                <a:lnTo>
                  <a:pt x="228219" y="48387"/>
                </a:lnTo>
                <a:lnTo>
                  <a:pt x="228219" y="40639"/>
                </a:lnTo>
                <a:lnTo>
                  <a:pt x="211328" y="40639"/>
                </a:lnTo>
                <a:lnTo>
                  <a:pt x="211328" y="24511"/>
                </a:lnTo>
                <a:lnTo>
                  <a:pt x="228219" y="24511"/>
                </a:lnTo>
                <a:lnTo>
                  <a:pt x="228219" y="16763"/>
                </a:lnTo>
                <a:lnTo>
                  <a:pt x="211328" y="16763"/>
                </a:lnTo>
                <a:lnTo>
                  <a:pt x="211328" y="0"/>
                </a:lnTo>
                <a:close/>
              </a:path>
              <a:path w="332739" h="111760">
                <a:moveTo>
                  <a:pt x="105028" y="0"/>
                </a:moveTo>
                <a:lnTo>
                  <a:pt x="95757" y="0"/>
                </a:lnTo>
                <a:lnTo>
                  <a:pt x="95757" y="111378"/>
                </a:lnTo>
                <a:lnTo>
                  <a:pt x="105028" y="111378"/>
                </a:lnTo>
                <a:lnTo>
                  <a:pt x="10502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460622" y="5089525"/>
            <a:ext cx="214122" cy="11137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739134" y="5089525"/>
            <a:ext cx="2437891" cy="11366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186296" y="5183178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06437" y="5614682"/>
            <a:ext cx="187578" cy="19734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32141" y="5643245"/>
            <a:ext cx="1168311" cy="14973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68270" y="5642609"/>
            <a:ext cx="129667" cy="14744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359532" y="5650484"/>
            <a:ext cx="123443" cy="11290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551810" y="5650484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79">
                <a:moveTo>
                  <a:pt x="242443" y="101091"/>
                </a:moveTo>
                <a:lnTo>
                  <a:pt x="197865" y="101091"/>
                </a:lnTo>
                <a:lnTo>
                  <a:pt x="195706" y="103250"/>
                </a:lnTo>
                <a:lnTo>
                  <a:pt x="194056" y="105790"/>
                </a:lnTo>
                <a:lnTo>
                  <a:pt x="192203" y="110108"/>
                </a:lnTo>
                <a:lnTo>
                  <a:pt x="191515" y="111760"/>
                </a:lnTo>
                <a:lnTo>
                  <a:pt x="190881" y="114680"/>
                </a:lnTo>
                <a:lnTo>
                  <a:pt x="190951" y="121792"/>
                </a:lnTo>
                <a:lnTo>
                  <a:pt x="199008" y="136651"/>
                </a:lnTo>
                <a:lnTo>
                  <a:pt x="201549" y="139064"/>
                </a:lnTo>
                <a:lnTo>
                  <a:pt x="204596" y="140969"/>
                </a:lnTo>
                <a:lnTo>
                  <a:pt x="208152" y="142493"/>
                </a:lnTo>
                <a:lnTo>
                  <a:pt x="211708" y="143890"/>
                </a:lnTo>
                <a:lnTo>
                  <a:pt x="215645" y="144525"/>
                </a:lnTo>
                <a:lnTo>
                  <a:pt x="224155" y="144525"/>
                </a:lnTo>
                <a:lnTo>
                  <a:pt x="245989" y="131444"/>
                </a:lnTo>
                <a:lnTo>
                  <a:pt x="215645" y="131444"/>
                </a:lnTo>
                <a:lnTo>
                  <a:pt x="212089" y="130175"/>
                </a:lnTo>
                <a:lnTo>
                  <a:pt x="209295" y="127635"/>
                </a:lnTo>
                <a:lnTo>
                  <a:pt x="206375" y="125094"/>
                </a:lnTo>
                <a:lnTo>
                  <a:pt x="204977" y="121792"/>
                </a:lnTo>
                <a:lnTo>
                  <a:pt x="204977" y="113537"/>
                </a:lnTo>
                <a:lnTo>
                  <a:pt x="206375" y="110108"/>
                </a:lnTo>
                <a:lnTo>
                  <a:pt x="209295" y="107441"/>
                </a:lnTo>
                <a:lnTo>
                  <a:pt x="212089" y="104648"/>
                </a:lnTo>
                <a:lnTo>
                  <a:pt x="215645" y="103250"/>
                </a:lnTo>
                <a:lnTo>
                  <a:pt x="244721" y="103250"/>
                </a:lnTo>
                <a:lnTo>
                  <a:pt x="242443" y="101091"/>
                </a:lnTo>
                <a:close/>
              </a:path>
              <a:path w="405130" h="144779">
                <a:moveTo>
                  <a:pt x="244721" y="103250"/>
                </a:moveTo>
                <a:lnTo>
                  <a:pt x="224536" y="103250"/>
                </a:lnTo>
                <a:lnTo>
                  <a:pt x="228219" y="104648"/>
                </a:lnTo>
                <a:lnTo>
                  <a:pt x="233806" y="109981"/>
                </a:lnTo>
                <a:lnTo>
                  <a:pt x="235203" y="113537"/>
                </a:lnTo>
                <a:lnTo>
                  <a:pt x="235203" y="121792"/>
                </a:lnTo>
                <a:lnTo>
                  <a:pt x="233806" y="125094"/>
                </a:lnTo>
                <a:lnTo>
                  <a:pt x="228472" y="130175"/>
                </a:lnTo>
                <a:lnTo>
                  <a:pt x="224662" y="131444"/>
                </a:lnTo>
                <a:lnTo>
                  <a:pt x="245989" y="131444"/>
                </a:lnTo>
                <a:lnTo>
                  <a:pt x="247517" y="128142"/>
                </a:lnTo>
                <a:lnTo>
                  <a:pt x="248919" y="125221"/>
                </a:lnTo>
                <a:lnTo>
                  <a:pt x="249654" y="121792"/>
                </a:lnTo>
                <a:lnTo>
                  <a:pt x="249654" y="114680"/>
                </a:lnTo>
                <a:lnTo>
                  <a:pt x="249046" y="111887"/>
                </a:lnTo>
                <a:lnTo>
                  <a:pt x="247776" y="108965"/>
                </a:lnTo>
                <a:lnTo>
                  <a:pt x="246633" y="105917"/>
                </a:lnTo>
                <a:lnTo>
                  <a:pt x="244856" y="103377"/>
                </a:lnTo>
                <a:lnTo>
                  <a:pt x="244721" y="103250"/>
                </a:lnTo>
                <a:close/>
              </a:path>
              <a:path w="405130" h="144779">
                <a:moveTo>
                  <a:pt x="259461" y="88137"/>
                </a:moveTo>
                <a:lnTo>
                  <a:pt x="180466" y="88137"/>
                </a:lnTo>
                <a:lnTo>
                  <a:pt x="180466" y="101091"/>
                </a:lnTo>
                <a:lnTo>
                  <a:pt x="259461" y="101091"/>
                </a:lnTo>
                <a:lnTo>
                  <a:pt x="259461" y="88137"/>
                </a:lnTo>
                <a:close/>
              </a:path>
              <a:path w="405130" h="144779">
                <a:moveTo>
                  <a:pt x="226821" y="74929"/>
                </a:moveTo>
                <a:lnTo>
                  <a:pt x="212978" y="74929"/>
                </a:lnTo>
                <a:lnTo>
                  <a:pt x="212978" y="88137"/>
                </a:lnTo>
                <a:lnTo>
                  <a:pt x="226821" y="88137"/>
                </a:lnTo>
                <a:lnTo>
                  <a:pt x="226821" y="74929"/>
                </a:lnTo>
                <a:close/>
              </a:path>
              <a:path w="405130" h="144779">
                <a:moveTo>
                  <a:pt x="44450" y="9270"/>
                </a:moveTo>
                <a:lnTo>
                  <a:pt x="33781" y="9270"/>
                </a:lnTo>
                <a:lnTo>
                  <a:pt x="28701" y="10160"/>
                </a:lnTo>
                <a:lnTo>
                  <a:pt x="19303" y="13969"/>
                </a:lnTo>
                <a:lnTo>
                  <a:pt x="15112" y="16510"/>
                </a:lnTo>
                <a:lnTo>
                  <a:pt x="11556" y="19938"/>
                </a:lnTo>
                <a:lnTo>
                  <a:pt x="8000" y="23240"/>
                </a:lnTo>
                <a:lnTo>
                  <a:pt x="5206" y="27177"/>
                </a:lnTo>
                <a:lnTo>
                  <a:pt x="3175" y="31750"/>
                </a:lnTo>
                <a:lnTo>
                  <a:pt x="1015" y="36194"/>
                </a:lnTo>
                <a:lnTo>
                  <a:pt x="0" y="41148"/>
                </a:lnTo>
                <a:lnTo>
                  <a:pt x="0" y="51815"/>
                </a:lnTo>
                <a:lnTo>
                  <a:pt x="1015" y="56768"/>
                </a:lnTo>
                <a:lnTo>
                  <a:pt x="3175" y="61340"/>
                </a:lnTo>
                <a:lnTo>
                  <a:pt x="5206" y="65912"/>
                </a:lnTo>
                <a:lnTo>
                  <a:pt x="33781" y="83946"/>
                </a:lnTo>
                <a:lnTo>
                  <a:pt x="44450" y="83946"/>
                </a:lnTo>
                <a:lnTo>
                  <a:pt x="69675" y="70485"/>
                </a:lnTo>
                <a:lnTo>
                  <a:pt x="35687" y="70485"/>
                </a:lnTo>
                <a:lnTo>
                  <a:pt x="32512" y="69976"/>
                </a:lnTo>
                <a:lnTo>
                  <a:pt x="29590" y="68706"/>
                </a:lnTo>
                <a:lnTo>
                  <a:pt x="26669" y="67563"/>
                </a:lnTo>
                <a:lnTo>
                  <a:pt x="24130" y="65912"/>
                </a:lnTo>
                <a:lnTo>
                  <a:pt x="14858" y="50164"/>
                </a:lnTo>
                <a:lnTo>
                  <a:pt x="14858" y="43179"/>
                </a:lnTo>
                <a:lnTo>
                  <a:pt x="29590" y="24383"/>
                </a:lnTo>
                <a:lnTo>
                  <a:pt x="32512" y="23113"/>
                </a:lnTo>
                <a:lnTo>
                  <a:pt x="35687" y="22478"/>
                </a:lnTo>
                <a:lnTo>
                  <a:pt x="69649" y="22478"/>
                </a:lnTo>
                <a:lnTo>
                  <a:pt x="66675" y="19812"/>
                </a:lnTo>
                <a:lnTo>
                  <a:pt x="63118" y="16510"/>
                </a:lnTo>
                <a:lnTo>
                  <a:pt x="58927" y="13969"/>
                </a:lnTo>
                <a:lnTo>
                  <a:pt x="49530" y="10160"/>
                </a:lnTo>
                <a:lnTo>
                  <a:pt x="44450" y="9270"/>
                </a:lnTo>
                <a:close/>
              </a:path>
              <a:path w="405130" h="144779">
                <a:moveTo>
                  <a:pt x="69649" y="22478"/>
                </a:moveTo>
                <a:lnTo>
                  <a:pt x="42671" y="22478"/>
                </a:lnTo>
                <a:lnTo>
                  <a:pt x="45846" y="23113"/>
                </a:lnTo>
                <a:lnTo>
                  <a:pt x="48768" y="24383"/>
                </a:lnTo>
                <a:lnTo>
                  <a:pt x="63626" y="43179"/>
                </a:lnTo>
                <a:lnTo>
                  <a:pt x="63626" y="50164"/>
                </a:lnTo>
                <a:lnTo>
                  <a:pt x="48768" y="68706"/>
                </a:lnTo>
                <a:lnTo>
                  <a:pt x="45846" y="69976"/>
                </a:lnTo>
                <a:lnTo>
                  <a:pt x="42671" y="70485"/>
                </a:lnTo>
                <a:lnTo>
                  <a:pt x="69675" y="70485"/>
                </a:lnTo>
                <a:lnTo>
                  <a:pt x="70357" y="69850"/>
                </a:lnTo>
                <a:lnTo>
                  <a:pt x="73151" y="65912"/>
                </a:lnTo>
                <a:lnTo>
                  <a:pt x="75183" y="61340"/>
                </a:lnTo>
                <a:lnTo>
                  <a:pt x="77343" y="56768"/>
                </a:lnTo>
                <a:lnTo>
                  <a:pt x="78358" y="51815"/>
                </a:lnTo>
                <a:lnTo>
                  <a:pt x="78358" y="41148"/>
                </a:lnTo>
                <a:lnTo>
                  <a:pt x="77343" y="36194"/>
                </a:lnTo>
                <a:lnTo>
                  <a:pt x="75127" y="31495"/>
                </a:lnTo>
                <a:lnTo>
                  <a:pt x="73151" y="27050"/>
                </a:lnTo>
                <a:lnTo>
                  <a:pt x="70357" y="23113"/>
                </a:lnTo>
                <a:lnTo>
                  <a:pt x="69649" y="22478"/>
                </a:lnTo>
                <a:close/>
              </a:path>
              <a:path w="405130" h="144779">
                <a:moveTo>
                  <a:pt x="259841" y="0"/>
                </a:moveTo>
                <a:lnTo>
                  <a:pt x="245109" y="0"/>
                </a:lnTo>
                <a:lnTo>
                  <a:pt x="245109" y="29463"/>
                </a:lnTo>
                <a:lnTo>
                  <a:pt x="219963" y="29463"/>
                </a:lnTo>
                <a:lnTo>
                  <a:pt x="219963" y="42671"/>
                </a:lnTo>
                <a:lnTo>
                  <a:pt x="245109" y="42671"/>
                </a:lnTo>
                <a:lnTo>
                  <a:pt x="245109" y="74294"/>
                </a:lnTo>
                <a:lnTo>
                  <a:pt x="259841" y="74294"/>
                </a:lnTo>
                <a:lnTo>
                  <a:pt x="259841" y="0"/>
                </a:lnTo>
                <a:close/>
              </a:path>
              <a:path w="405130" h="144779">
                <a:moveTo>
                  <a:pt x="213359" y="3555"/>
                </a:moveTo>
                <a:lnTo>
                  <a:pt x="147574" y="3555"/>
                </a:lnTo>
                <a:lnTo>
                  <a:pt x="147574" y="16510"/>
                </a:lnTo>
                <a:lnTo>
                  <a:pt x="198755" y="16510"/>
                </a:lnTo>
                <a:lnTo>
                  <a:pt x="198755" y="30479"/>
                </a:lnTo>
                <a:lnTo>
                  <a:pt x="147574" y="30479"/>
                </a:lnTo>
                <a:lnTo>
                  <a:pt x="147626" y="55879"/>
                </a:lnTo>
                <a:lnTo>
                  <a:pt x="162432" y="70612"/>
                </a:lnTo>
                <a:lnTo>
                  <a:pt x="220725" y="70612"/>
                </a:lnTo>
                <a:lnTo>
                  <a:pt x="220725" y="57657"/>
                </a:lnTo>
                <a:lnTo>
                  <a:pt x="166750" y="57657"/>
                </a:lnTo>
                <a:lnTo>
                  <a:pt x="165734" y="57403"/>
                </a:lnTo>
                <a:lnTo>
                  <a:pt x="162306" y="43433"/>
                </a:lnTo>
                <a:lnTo>
                  <a:pt x="213359" y="43433"/>
                </a:lnTo>
                <a:lnTo>
                  <a:pt x="213359" y="3555"/>
                </a:lnTo>
                <a:close/>
              </a:path>
              <a:path w="405130" h="144779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79">
                <a:moveTo>
                  <a:pt x="376427" y="51180"/>
                </a:moveTo>
                <a:lnTo>
                  <a:pt x="361950" y="51180"/>
                </a:lnTo>
                <a:lnTo>
                  <a:pt x="361950" y="112902"/>
                </a:lnTo>
                <a:lnTo>
                  <a:pt x="376427" y="112902"/>
                </a:lnTo>
                <a:lnTo>
                  <a:pt x="376427" y="51180"/>
                </a:lnTo>
                <a:close/>
              </a:path>
              <a:path w="405130" h="144779">
                <a:moveTo>
                  <a:pt x="332358" y="7365"/>
                </a:moveTo>
                <a:lnTo>
                  <a:pt x="286131" y="7365"/>
                </a:lnTo>
                <a:lnTo>
                  <a:pt x="286131" y="20700"/>
                </a:lnTo>
                <a:lnTo>
                  <a:pt x="322961" y="20700"/>
                </a:lnTo>
                <a:lnTo>
                  <a:pt x="324865" y="21208"/>
                </a:lnTo>
                <a:lnTo>
                  <a:pt x="325755" y="22225"/>
                </a:lnTo>
                <a:lnTo>
                  <a:pt x="326516" y="23367"/>
                </a:lnTo>
                <a:lnTo>
                  <a:pt x="326770" y="25526"/>
                </a:lnTo>
                <a:lnTo>
                  <a:pt x="326633" y="28828"/>
                </a:lnTo>
                <a:lnTo>
                  <a:pt x="326263" y="33274"/>
                </a:lnTo>
                <a:lnTo>
                  <a:pt x="325500" y="37845"/>
                </a:lnTo>
                <a:lnTo>
                  <a:pt x="323976" y="42671"/>
                </a:lnTo>
                <a:lnTo>
                  <a:pt x="322580" y="47498"/>
                </a:lnTo>
                <a:lnTo>
                  <a:pt x="320294" y="52450"/>
                </a:lnTo>
                <a:lnTo>
                  <a:pt x="317109" y="57419"/>
                </a:lnTo>
                <a:lnTo>
                  <a:pt x="314070" y="62356"/>
                </a:lnTo>
                <a:lnTo>
                  <a:pt x="309880" y="67310"/>
                </a:lnTo>
                <a:lnTo>
                  <a:pt x="299593" y="77088"/>
                </a:lnTo>
                <a:lnTo>
                  <a:pt x="293115" y="81787"/>
                </a:lnTo>
                <a:lnTo>
                  <a:pt x="285369" y="86360"/>
                </a:lnTo>
                <a:lnTo>
                  <a:pt x="292734" y="98043"/>
                </a:lnTo>
                <a:lnTo>
                  <a:pt x="325548" y="69611"/>
                </a:lnTo>
                <a:lnTo>
                  <a:pt x="335406" y="51180"/>
                </a:lnTo>
                <a:lnTo>
                  <a:pt x="376427" y="51180"/>
                </a:lnTo>
                <a:lnTo>
                  <a:pt x="376427" y="38100"/>
                </a:lnTo>
                <a:lnTo>
                  <a:pt x="338963" y="38100"/>
                </a:lnTo>
                <a:lnTo>
                  <a:pt x="339851" y="33527"/>
                </a:lnTo>
                <a:lnTo>
                  <a:pt x="340493" y="28701"/>
                </a:lnTo>
                <a:lnTo>
                  <a:pt x="340994" y="18668"/>
                </a:lnTo>
                <a:lnTo>
                  <a:pt x="340106" y="14604"/>
                </a:lnTo>
                <a:lnTo>
                  <a:pt x="338074" y="11811"/>
                </a:lnTo>
                <a:lnTo>
                  <a:pt x="336169" y="8889"/>
                </a:lnTo>
                <a:lnTo>
                  <a:pt x="332358" y="7365"/>
                </a:lnTo>
                <a:close/>
              </a:path>
              <a:path w="405130" h="144779">
                <a:moveTo>
                  <a:pt x="376427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7" y="38100"/>
                </a:lnTo>
                <a:lnTo>
                  <a:pt x="376427" y="0"/>
                </a:lnTo>
                <a:close/>
              </a:path>
              <a:path w="405130" h="144779">
                <a:moveTo>
                  <a:pt x="117347" y="0"/>
                </a:moveTo>
                <a:lnTo>
                  <a:pt x="102615" y="0"/>
                </a:lnTo>
                <a:lnTo>
                  <a:pt x="102615" y="112521"/>
                </a:lnTo>
                <a:lnTo>
                  <a:pt x="117347" y="112521"/>
                </a:lnTo>
                <a:lnTo>
                  <a:pt x="117347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026917" y="5645403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70">
                <a:moveTo>
                  <a:pt x="469519" y="93218"/>
                </a:moveTo>
                <a:lnTo>
                  <a:pt x="454659" y="93218"/>
                </a:lnTo>
                <a:lnTo>
                  <a:pt x="454742" y="120523"/>
                </a:lnTo>
                <a:lnTo>
                  <a:pt x="455168" y="124460"/>
                </a:lnTo>
                <a:lnTo>
                  <a:pt x="456088" y="128016"/>
                </a:lnTo>
                <a:lnTo>
                  <a:pt x="456945" y="131445"/>
                </a:lnTo>
                <a:lnTo>
                  <a:pt x="477266" y="140970"/>
                </a:lnTo>
                <a:lnTo>
                  <a:pt x="540639" y="140970"/>
                </a:lnTo>
                <a:lnTo>
                  <a:pt x="540639" y="128016"/>
                </a:lnTo>
                <a:lnTo>
                  <a:pt x="480821" y="128016"/>
                </a:lnTo>
                <a:lnTo>
                  <a:pt x="478281" y="127762"/>
                </a:lnTo>
                <a:lnTo>
                  <a:pt x="469645" y="118491"/>
                </a:lnTo>
                <a:lnTo>
                  <a:pt x="469519" y="93218"/>
                </a:lnTo>
                <a:close/>
              </a:path>
              <a:path w="541020" h="140970">
                <a:moveTo>
                  <a:pt x="539115" y="5080"/>
                </a:moveTo>
                <a:lnTo>
                  <a:pt x="524382" y="5080"/>
                </a:lnTo>
                <a:lnTo>
                  <a:pt x="524382" y="17525"/>
                </a:lnTo>
                <a:lnTo>
                  <a:pt x="499236" y="17525"/>
                </a:lnTo>
                <a:lnTo>
                  <a:pt x="499236" y="30480"/>
                </a:lnTo>
                <a:lnTo>
                  <a:pt x="524382" y="30480"/>
                </a:lnTo>
                <a:lnTo>
                  <a:pt x="524382" y="50292"/>
                </a:lnTo>
                <a:lnTo>
                  <a:pt x="499236" y="50292"/>
                </a:lnTo>
                <a:lnTo>
                  <a:pt x="499236" y="63246"/>
                </a:lnTo>
                <a:lnTo>
                  <a:pt x="524382" y="63246"/>
                </a:lnTo>
                <a:lnTo>
                  <a:pt x="524382" y="95504"/>
                </a:lnTo>
                <a:lnTo>
                  <a:pt x="539115" y="95504"/>
                </a:lnTo>
                <a:lnTo>
                  <a:pt x="539115" y="5080"/>
                </a:lnTo>
                <a:close/>
              </a:path>
              <a:path w="541020" h="140970">
                <a:moveTo>
                  <a:pt x="492506" y="8636"/>
                </a:moveTo>
                <a:lnTo>
                  <a:pt x="426846" y="8636"/>
                </a:lnTo>
                <a:lnTo>
                  <a:pt x="426846" y="66675"/>
                </a:lnTo>
                <a:lnTo>
                  <a:pt x="428244" y="71500"/>
                </a:lnTo>
                <a:lnTo>
                  <a:pt x="431037" y="74422"/>
                </a:lnTo>
                <a:lnTo>
                  <a:pt x="433958" y="77343"/>
                </a:lnTo>
                <a:lnTo>
                  <a:pt x="438657" y="78740"/>
                </a:lnTo>
                <a:lnTo>
                  <a:pt x="492506" y="78740"/>
                </a:lnTo>
                <a:lnTo>
                  <a:pt x="492506" y="65786"/>
                </a:lnTo>
                <a:lnTo>
                  <a:pt x="445896" y="65786"/>
                </a:lnTo>
                <a:lnTo>
                  <a:pt x="444119" y="65405"/>
                </a:lnTo>
                <a:lnTo>
                  <a:pt x="442086" y="63626"/>
                </a:lnTo>
                <a:lnTo>
                  <a:pt x="441579" y="61722"/>
                </a:lnTo>
                <a:lnTo>
                  <a:pt x="441579" y="21590"/>
                </a:lnTo>
                <a:lnTo>
                  <a:pt x="492506" y="21590"/>
                </a:lnTo>
                <a:lnTo>
                  <a:pt x="492506" y="8636"/>
                </a:lnTo>
                <a:close/>
              </a:path>
              <a:path w="541020" h="140970">
                <a:moveTo>
                  <a:pt x="492506" y="21590"/>
                </a:moveTo>
                <a:lnTo>
                  <a:pt x="478028" y="21590"/>
                </a:lnTo>
                <a:lnTo>
                  <a:pt x="478028" y="65786"/>
                </a:lnTo>
                <a:lnTo>
                  <a:pt x="492506" y="65786"/>
                </a:lnTo>
                <a:lnTo>
                  <a:pt x="492506" y="21590"/>
                </a:lnTo>
                <a:close/>
              </a:path>
              <a:path w="541020" h="140970">
                <a:moveTo>
                  <a:pt x="14605" y="11175"/>
                </a:moveTo>
                <a:lnTo>
                  <a:pt x="0" y="11175"/>
                </a:lnTo>
                <a:lnTo>
                  <a:pt x="87" y="87757"/>
                </a:lnTo>
                <a:lnTo>
                  <a:pt x="18161" y="104267"/>
                </a:lnTo>
                <a:lnTo>
                  <a:pt x="54863" y="104267"/>
                </a:lnTo>
                <a:lnTo>
                  <a:pt x="54863" y="91312"/>
                </a:lnTo>
                <a:lnTo>
                  <a:pt x="20827" y="91312"/>
                </a:lnTo>
                <a:lnTo>
                  <a:pt x="19431" y="91186"/>
                </a:lnTo>
                <a:lnTo>
                  <a:pt x="18287" y="90932"/>
                </a:lnTo>
                <a:lnTo>
                  <a:pt x="17271" y="90678"/>
                </a:lnTo>
                <a:lnTo>
                  <a:pt x="16382" y="90170"/>
                </a:lnTo>
                <a:lnTo>
                  <a:pt x="15875" y="89408"/>
                </a:lnTo>
                <a:lnTo>
                  <a:pt x="15367" y="88773"/>
                </a:lnTo>
                <a:lnTo>
                  <a:pt x="14986" y="87757"/>
                </a:lnTo>
                <a:lnTo>
                  <a:pt x="14858" y="86360"/>
                </a:lnTo>
                <a:lnTo>
                  <a:pt x="14605" y="85090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175"/>
                </a:lnTo>
                <a:close/>
              </a:path>
              <a:path w="541020" h="140970">
                <a:moveTo>
                  <a:pt x="54863" y="58800"/>
                </a:moveTo>
                <a:lnTo>
                  <a:pt x="40005" y="58800"/>
                </a:lnTo>
                <a:lnTo>
                  <a:pt x="40005" y="91312"/>
                </a:lnTo>
                <a:lnTo>
                  <a:pt x="54863" y="91312"/>
                </a:lnTo>
                <a:lnTo>
                  <a:pt x="54863" y="58800"/>
                </a:lnTo>
                <a:close/>
              </a:path>
              <a:path w="541020" h="140970">
                <a:moveTo>
                  <a:pt x="54863" y="11175"/>
                </a:moveTo>
                <a:lnTo>
                  <a:pt x="40005" y="11175"/>
                </a:lnTo>
                <a:lnTo>
                  <a:pt x="40005" y="45847"/>
                </a:lnTo>
                <a:lnTo>
                  <a:pt x="54863" y="45847"/>
                </a:lnTo>
                <a:lnTo>
                  <a:pt x="54863" y="11175"/>
                </a:lnTo>
                <a:close/>
              </a:path>
              <a:path w="541020" h="140970">
                <a:moveTo>
                  <a:pt x="325119" y="39370"/>
                </a:moveTo>
                <a:lnTo>
                  <a:pt x="315468" y="39370"/>
                </a:lnTo>
                <a:lnTo>
                  <a:pt x="310895" y="40132"/>
                </a:lnTo>
                <a:lnTo>
                  <a:pt x="285877" y="66675"/>
                </a:lnTo>
                <a:lnTo>
                  <a:pt x="285877" y="75946"/>
                </a:lnTo>
                <a:lnTo>
                  <a:pt x="306705" y="101346"/>
                </a:lnTo>
                <a:lnTo>
                  <a:pt x="310895" y="102997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48567" y="90678"/>
                </a:lnTo>
                <a:lnTo>
                  <a:pt x="314197" y="90678"/>
                </a:lnTo>
                <a:lnTo>
                  <a:pt x="309371" y="88900"/>
                </a:lnTo>
                <a:lnTo>
                  <a:pt x="302259" y="81787"/>
                </a:lnTo>
                <a:lnTo>
                  <a:pt x="300481" y="77088"/>
                </a:lnTo>
                <a:lnTo>
                  <a:pt x="300481" y="68580"/>
                </a:lnTo>
                <a:lnTo>
                  <a:pt x="300990" y="66040"/>
                </a:lnTo>
                <a:lnTo>
                  <a:pt x="302768" y="61468"/>
                </a:lnTo>
                <a:lnTo>
                  <a:pt x="304037" y="59436"/>
                </a:lnTo>
                <a:lnTo>
                  <a:pt x="305816" y="57785"/>
                </a:lnTo>
                <a:lnTo>
                  <a:pt x="307594" y="56007"/>
                </a:lnTo>
                <a:lnTo>
                  <a:pt x="309626" y="54737"/>
                </a:lnTo>
                <a:lnTo>
                  <a:pt x="314452" y="52705"/>
                </a:lnTo>
                <a:lnTo>
                  <a:pt x="317245" y="52324"/>
                </a:lnTo>
                <a:lnTo>
                  <a:pt x="348688" y="52324"/>
                </a:lnTo>
                <a:lnTo>
                  <a:pt x="347853" y="51181"/>
                </a:lnTo>
                <a:lnTo>
                  <a:pt x="329565" y="40132"/>
                </a:lnTo>
                <a:lnTo>
                  <a:pt x="325119" y="39370"/>
                </a:lnTo>
                <a:close/>
              </a:path>
              <a:path w="541020" h="140970">
                <a:moveTo>
                  <a:pt x="348688" y="52324"/>
                </a:moveTo>
                <a:lnTo>
                  <a:pt x="323087" y="52324"/>
                </a:lnTo>
                <a:lnTo>
                  <a:pt x="325755" y="52705"/>
                </a:lnTo>
                <a:lnTo>
                  <a:pt x="328168" y="53721"/>
                </a:lnTo>
                <a:lnTo>
                  <a:pt x="330707" y="54737"/>
                </a:lnTo>
                <a:lnTo>
                  <a:pt x="332740" y="56007"/>
                </a:lnTo>
                <a:lnTo>
                  <a:pt x="334518" y="57785"/>
                </a:lnTo>
                <a:lnTo>
                  <a:pt x="336295" y="59436"/>
                </a:lnTo>
                <a:lnTo>
                  <a:pt x="337693" y="61468"/>
                </a:lnTo>
                <a:lnTo>
                  <a:pt x="338708" y="63754"/>
                </a:lnTo>
                <a:lnTo>
                  <a:pt x="339597" y="66040"/>
                </a:lnTo>
                <a:lnTo>
                  <a:pt x="340106" y="68580"/>
                </a:lnTo>
                <a:lnTo>
                  <a:pt x="340106" y="77088"/>
                </a:lnTo>
                <a:lnTo>
                  <a:pt x="338201" y="81787"/>
                </a:lnTo>
                <a:lnTo>
                  <a:pt x="330834" y="88900"/>
                </a:lnTo>
                <a:lnTo>
                  <a:pt x="326135" y="90678"/>
                </a:lnTo>
                <a:lnTo>
                  <a:pt x="348567" y="90678"/>
                </a:lnTo>
                <a:lnTo>
                  <a:pt x="350266" y="88265"/>
                </a:lnTo>
                <a:lnTo>
                  <a:pt x="352044" y="84328"/>
                </a:lnTo>
                <a:lnTo>
                  <a:pt x="353821" y="80263"/>
                </a:lnTo>
                <a:lnTo>
                  <a:pt x="354710" y="75946"/>
                </a:lnTo>
                <a:lnTo>
                  <a:pt x="354710" y="66675"/>
                </a:lnTo>
                <a:lnTo>
                  <a:pt x="353821" y="62357"/>
                </a:lnTo>
                <a:lnTo>
                  <a:pt x="350266" y="54483"/>
                </a:lnTo>
                <a:lnTo>
                  <a:pt x="348688" y="52324"/>
                </a:lnTo>
                <a:close/>
              </a:path>
              <a:path w="541020" h="140970">
                <a:moveTo>
                  <a:pt x="209169" y="10160"/>
                </a:moveTo>
                <a:lnTo>
                  <a:pt x="143382" y="10160"/>
                </a:lnTo>
                <a:lnTo>
                  <a:pt x="143382" y="23113"/>
                </a:lnTo>
                <a:lnTo>
                  <a:pt x="194563" y="23113"/>
                </a:lnTo>
                <a:lnTo>
                  <a:pt x="194563" y="50037"/>
                </a:lnTo>
                <a:lnTo>
                  <a:pt x="143382" y="50037"/>
                </a:lnTo>
                <a:lnTo>
                  <a:pt x="143433" y="89408"/>
                </a:lnTo>
                <a:lnTo>
                  <a:pt x="152907" y="103378"/>
                </a:lnTo>
                <a:lnTo>
                  <a:pt x="155320" y="104012"/>
                </a:lnTo>
                <a:lnTo>
                  <a:pt x="158242" y="104267"/>
                </a:lnTo>
                <a:lnTo>
                  <a:pt x="215773" y="104267"/>
                </a:lnTo>
                <a:lnTo>
                  <a:pt x="215773" y="91312"/>
                </a:lnTo>
                <a:lnTo>
                  <a:pt x="163830" y="91312"/>
                </a:lnTo>
                <a:lnTo>
                  <a:pt x="162559" y="91186"/>
                </a:lnTo>
                <a:lnTo>
                  <a:pt x="161544" y="90932"/>
                </a:lnTo>
                <a:lnTo>
                  <a:pt x="160655" y="90805"/>
                </a:lnTo>
                <a:lnTo>
                  <a:pt x="159893" y="90424"/>
                </a:lnTo>
                <a:lnTo>
                  <a:pt x="158876" y="89408"/>
                </a:lnTo>
                <a:lnTo>
                  <a:pt x="158495" y="88646"/>
                </a:lnTo>
                <a:lnTo>
                  <a:pt x="158242" y="86741"/>
                </a:lnTo>
                <a:lnTo>
                  <a:pt x="158114" y="85471"/>
                </a:lnTo>
                <a:lnTo>
                  <a:pt x="158114" y="62992"/>
                </a:lnTo>
                <a:lnTo>
                  <a:pt x="209169" y="62992"/>
                </a:lnTo>
                <a:lnTo>
                  <a:pt x="209169" y="10160"/>
                </a:lnTo>
                <a:close/>
              </a:path>
              <a:path w="541020" h="140970">
                <a:moveTo>
                  <a:pt x="392048" y="5080"/>
                </a:moveTo>
                <a:lnTo>
                  <a:pt x="377317" y="5080"/>
                </a:lnTo>
                <a:lnTo>
                  <a:pt x="377317" y="117601"/>
                </a:lnTo>
                <a:lnTo>
                  <a:pt x="392048" y="117601"/>
                </a:lnTo>
                <a:lnTo>
                  <a:pt x="392048" y="62737"/>
                </a:lnTo>
                <a:lnTo>
                  <a:pt x="410971" y="62737"/>
                </a:lnTo>
                <a:lnTo>
                  <a:pt x="410971" y="49657"/>
                </a:lnTo>
                <a:lnTo>
                  <a:pt x="392048" y="49657"/>
                </a:lnTo>
                <a:lnTo>
                  <a:pt x="392048" y="5080"/>
                </a:lnTo>
                <a:close/>
              </a:path>
              <a:path w="541020" h="140970">
                <a:moveTo>
                  <a:pt x="255651" y="5080"/>
                </a:moveTo>
                <a:lnTo>
                  <a:pt x="240919" y="5080"/>
                </a:lnTo>
                <a:lnTo>
                  <a:pt x="240919" y="31369"/>
                </a:lnTo>
                <a:lnTo>
                  <a:pt x="216534" y="31369"/>
                </a:lnTo>
                <a:lnTo>
                  <a:pt x="216534" y="44196"/>
                </a:lnTo>
                <a:lnTo>
                  <a:pt x="240919" y="44196"/>
                </a:lnTo>
                <a:lnTo>
                  <a:pt x="240919" y="63500"/>
                </a:lnTo>
                <a:lnTo>
                  <a:pt x="216534" y="63500"/>
                </a:lnTo>
                <a:lnTo>
                  <a:pt x="216534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1" y="117601"/>
                </a:lnTo>
                <a:lnTo>
                  <a:pt x="255651" y="5080"/>
                </a:lnTo>
                <a:close/>
              </a:path>
              <a:path w="541020" h="140970">
                <a:moveTo>
                  <a:pt x="85725" y="5080"/>
                </a:moveTo>
                <a:lnTo>
                  <a:pt x="71246" y="5080"/>
                </a:lnTo>
                <a:lnTo>
                  <a:pt x="71246" y="117983"/>
                </a:lnTo>
                <a:lnTo>
                  <a:pt x="85725" y="117983"/>
                </a:lnTo>
                <a:lnTo>
                  <a:pt x="85725" y="59944"/>
                </a:lnTo>
                <a:lnTo>
                  <a:pt x="117475" y="59944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5080"/>
                </a:lnTo>
                <a:close/>
              </a:path>
              <a:path w="541020" h="140970">
                <a:moveTo>
                  <a:pt x="117475" y="59944"/>
                </a:moveTo>
                <a:lnTo>
                  <a:pt x="102869" y="59944"/>
                </a:lnTo>
                <a:lnTo>
                  <a:pt x="102869" y="117983"/>
                </a:lnTo>
                <a:lnTo>
                  <a:pt x="117475" y="117983"/>
                </a:lnTo>
                <a:lnTo>
                  <a:pt x="117475" y="59944"/>
                </a:lnTo>
                <a:close/>
              </a:path>
              <a:path w="541020" h="140970">
                <a:moveTo>
                  <a:pt x="117475" y="5080"/>
                </a:moveTo>
                <a:lnTo>
                  <a:pt x="102869" y="5080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5080"/>
                </a:lnTo>
                <a:close/>
              </a:path>
              <a:path w="541020" h="140970">
                <a:moveTo>
                  <a:pt x="361187" y="18287"/>
                </a:moveTo>
                <a:lnTo>
                  <a:pt x="279654" y="18287"/>
                </a:lnTo>
                <a:lnTo>
                  <a:pt x="279654" y="31242"/>
                </a:lnTo>
                <a:lnTo>
                  <a:pt x="361187" y="31242"/>
                </a:lnTo>
                <a:lnTo>
                  <a:pt x="361187" y="18287"/>
                </a:lnTo>
                <a:close/>
              </a:path>
              <a:path w="541020" h="140970">
                <a:moveTo>
                  <a:pt x="327406" y="0"/>
                </a:moveTo>
                <a:lnTo>
                  <a:pt x="312928" y="0"/>
                </a:lnTo>
                <a:lnTo>
                  <a:pt x="312928" y="18287"/>
                </a:lnTo>
                <a:lnTo>
                  <a:pt x="327406" y="18287"/>
                </a:lnTo>
                <a:lnTo>
                  <a:pt x="327406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633978" y="5647944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79">
                <a:moveTo>
                  <a:pt x="166750" y="86740"/>
                </a:moveTo>
                <a:lnTo>
                  <a:pt x="152146" y="86740"/>
                </a:lnTo>
                <a:lnTo>
                  <a:pt x="152254" y="126491"/>
                </a:lnTo>
                <a:lnTo>
                  <a:pt x="163830" y="141731"/>
                </a:lnTo>
                <a:lnTo>
                  <a:pt x="166750" y="142366"/>
                </a:lnTo>
                <a:lnTo>
                  <a:pt x="170434" y="142747"/>
                </a:lnTo>
                <a:lnTo>
                  <a:pt x="243712" y="142747"/>
                </a:lnTo>
                <a:lnTo>
                  <a:pt x="243712" y="129793"/>
                </a:lnTo>
                <a:lnTo>
                  <a:pt x="172974" y="129793"/>
                </a:lnTo>
                <a:lnTo>
                  <a:pt x="171576" y="129666"/>
                </a:lnTo>
                <a:lnTo>
                  <a:pt x="170561" y="129412"/>
                </a:lnTo>
                <a:lnTo>
                  <a:pt x="169418" y="129158"/>
                </a:lnTo>
                <a:lnTo>
                  <a:pt x="168656" y="128650"/>
                </a:lnTo>
                <a:lnTo>
                  <a:pt x="168021" y="128015"/>
                </a:lnTo>
                <a:lnTo>
                  <a:pt x="167512" y="127380"/>
                </a:lnTo>
                <a:lnTo>
                  <a:pt x="167132" y="126491"/>
                </a:lnTo>
                <a:lnTo>
                  <a:pt x="166750" y="12280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79">
                <a:moveTo>
                  <a:pt x="243712" y="114934"/>
                </a:moveTo>
                <a:lnTo>
                  <a:pt x="228981" y="114934"/>
                </a:lnTo>
                <a:lnTo>
                  <a:pt x="228981" y="129793"/>
                </a:lnTo>
                <a:lnTo>
                  <a:pt x="243712" y="129793"/>
                </a:lnTo>
                <a:lnTo>
                  <a:pt x="243712" y="114934"/>
                </a:lnTo>
                <a:close/>
              </a:path>
              <a:path w="546100" h="144779">
                <a:moveTo>
                  <a:pt x="243712" y="86740"/>
                </a:moveTo>
                <a:lnTo>
                  <a:pt x="228981" y="86740"/>
                </a:lnTo>
                <a:lnTo>
                  <a:pt x="228981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79">
                <a:moveTo>
                  <a:pt x="82931" y="102615"/>
                </a:moveTo>
                <a:lnTo>
                  <a:pt x="41910" y="102615"/>
                </a:lnTo>
                <a:lnTo>
                  <a:pt x="39750" y="104647"/>
                </a:lnTo>
                <a:lnTo>
                  <a:pt x="34744" y="122935"/>
                </a:lnTo>
                <a:lnTo>
                  <a:pt x="35306" y="125856"/>
                </a:lnTo>
                <a:lnTo>
                  <a:pt x="57912" y="144779"/>
                </a:lnTo>
                <a:lnTo>
                  <a:pt x="66294" y="144779"/>
                </a:lnTo>
                <a:lnTo>
                  <a:pt x="86414" y="132968"/>
                </a:lnTo>
                <a:lnTo>
                  <a:pt x="57912" y="132968"/>
                </a:lnTo>
                <a:lnTo>
                  <a:pt x="54483" y="131571"/>
                </a:lnTo>
                <a:lnTo>
                  <a:pt x="49149" y="126237"/>
                </a:lnTo>
                <a:lnTo>
                  <a:pt x="47751" y="122935"/>
                </a:lnTo>
                <a:lnTo>
                  <a:pt x="47751" y="115315"/>
                </a:lnTo>
                <a:lnTo>
                  <a:pt x="49022" y="111886"/>
                </a:lnTo>
                <a:lnTo>
                  <a:pt x="54356" y="106298"/>
                </a:lnTo>
                <a:lnTo>
                  <a:pt x="57785" y="104901"/>
                </a:lnTo>
                <a:lnTo>
                  <a:pt x="85344" y="104901"/>
                </a:lnTo>
                <a:lnTo>
                  <a:pt x="82931" y="102615"/>
                </a:lnTo>
                <a:close/>
              </a:path>
              <a:path w="546100" h="144779">
                <a:moveTo>
                  <a:pt x="85344" y="104901"/>
                </a:moveTo>
                <a:lnTo>
                  <a:pt x="66801" y="104901"/>
                </a:lnTo>
                <a:lnTo>
                  <a:pt x="70358" y="106298"/>
                </a:lnTo>
                <a:lnTo>
                  <a:pt x="73025" y="109092"/>
                </a:lnTo>
                <a:lnTo>
                  <a:pt x="75564" y="111886"/>
                </a:lnTo>
                <a:lnTo>
                  <a:pt x="76835" y="115315"/>
                </a:lnTo>
                <a:lnTo>
                  <a:pt x="76835" y="122935"/>
                </a:lnTo>
                <a:lnTo>
                  <a:pt x="75564" y="126237"/>
                </a:lnTo>
                <a:lnTo>
                  <a:pt x="70485" y="131571"/>
                </a:lnTo>
                <a:lnTo>
                  <a:pt x="66801" y="132968"/>
                </a:lnTo>
                <a:lnTo>
                  <a:pt x="86414" y="132968"/>
                </a:lnTo>
                <a:lnTo>
                  <a:pt x="90270" y="116077"/>
                </a:lnTo>
                <a:lnTo>
                  <a:pt x="89662" y="113156"/>
                </a:lnTo>
                <a:lnTo>
                  <a:pt x="88281" y="110108"/>
                </a:lnTo>
                <a:lnTo>
                  <a:pt x="87122" y="107441"/>
                </a:lnTo>
                <a:lnTo>
                  <a:pt x="85344" y="104901"/>
                </a:lnTo>
                <a:close/>
              </a:path>
              <a:path w="546100" h="144779">
                <a:moveTo>
                  <a:pt x="102362" y="90169"/>
                </a:moveTo>
                <a:lnTo>
                  <a:pt x="21971" y="90169"/>
                </a:lnTo>
                <a:lnTo>
                  <a:pt x="21971" y="102615"/>
                </a:lnTo>
                <a:lnTo>
                  <a:pt x="102362" y="102615"/>
                </a:lnTo>
                <a:lnTo>
                  <a:pt x="102362" y="90169"/>
                </a:lnTo>
                <a:close/>
              </a:path>
              <a:path w="546100" h="144779">
                <a:moveTo>
                  <a:pt x="69850" y="78104"/>
                </a:moveTo>
                <a:lnTo>
                  <a:pt x="55118" y="78104"/>
                </a:lnTo>
                <a:lnTo>
                  <a:pt x="55118" y="90169"/>
                </a:lnTo>
                <a:lnTo>
                  <a:pt x="69850" y="90169"/>
                </a:lnTo>
                <a:lnTo>
                  <a:pt x="69850" y="78104"/>
                </a:lnTo>
                <a:close/>
              </a:path>
              <a:path w="546100" h="144779">
                <a:moveTo>
                  <a:pt x="124841" y="65150"/>
                </a:moveTo>
                <a:lnTo>
                  <a:pt x="0" y="65150"/>
                </a:lnTo>
                <a:lnTo>
                  <a:pt x="0" y="78104"/>
                </a:lnTo>
                <a:lnTo>
                  <a:pt x="124841" y="78104"/>
                </a:lnTo>
                <a:lnTo>
                  <a:pt x="124841" y="65150"/>
                </a:lnTo>
                <a:close/>
              </a:path>
              <a:path w="546100" h="144779">
                <a:moveTo>
                  <a:pt x="69850" y="50926"/>
                </a:moveTo>
                <a:lnTo>
                  <a:pt x="55118" y="50926"/>
                </a:lnTo>
                <a:lnTo>
                  <a:pt x="55118" y="65150"/>
                </a:lnTo>
                <a:lnTo>
                  <a:pt x="69850" y="65150"/>
                </a:lnTo>
                <a:lnTo>
                  <a:pt x="69850" y="50926"/>
                </a:lnTo>
                <a:close/>
              </a:path>
              <a:path w="546100" h="144779">
                <a:moveTo>
                  <a:pt x="86106" y="3301"/>
                </a:moveTo>
                <a:lnTo>
                  <a:pt x="22479" y="3301"/>
                </a:lnTo>
                <a:lnTo>
                  <a:pt x="22479" y="16382"/>
                </a:lnTo>
                <a:lnTo>
                  <a:pt x="77724" y="16382"/>
                </a:lnTo>
                <a:lnTo>
                  <a:pt x="78867" y="16763"/>
                </a:lnTo>
                <a:lnTo>
                  <a:pt x="78898" y="18668"/>
                </a:lnTo>
                <a:lnTo>
                  <a:pt x="78232" y="19557"/>
                </a:lnTo>
                <a:lnTo>
                  <a:pt x="76581" y="20573"/>
                </a:lnTo>
                <a:lnTo>
                  <a:pt x="74422" y="22225"/>
                </a:lnTo>
                <a:lnTo>
                  <a:pt x="71247" y="24002"/>
                </a:lnTo>
                <a:lnTo>
                  <a:pt x="67056" y="25907"/>
                </a:lnTo>
                <a:lnTo>
                  <a:pt x="62992" y="27939"/>
                </a:lnTo>
                <a:lnTo>
                  <a:pt x="20447" y="41020"/>
                </a:lnTo>
                <a:lnTo>
                  <a:pt x="13335" y="42544"/>
                </a:lnTo>
                <a:lnTo>
                  <a:pt x="17399" y="55371"/>
                </a:lnTo>
                <a:lnTo>
                  <a:pt x="24384" y="53847"/>
                </a:lnTo>
                <a:lnTo>
                  <a:pt x="28194" y="52831"/>
                </a:lnTo>
                <a:lnTo>
                  <a:pt x="32131" y="51942"/>
                </a:lnTo>
                <a:lnTo>
                  <a:pt x="36068" y="50800"/>
                </a:lnTo>
                <a:lnTo>
                  <a:pt x="40005" y="49783"/>
                </a:lnTo>
                <a:lnTo>
                  <a:pt x="43942" y="48640"/>
                </a:lnTo>
                <a:lnTo>
                  <a:pt x="47879" y="47370"/>
                </a:lnTo>
                <a:lnTo>
                  <a:pt x="55752" y="44576"/>
                </a:lnTo>
                <a:lnTo>
                  <a:pt x="59436" y="43179"/>
                </a:lnTo>
                <a:lnTo>
                  <a:pt x="62864" y="41782"/>
                </a:lnTo>
                <a:lnTo>
                  <a:pt x="108458" y="41782"/>
                </a:lnTo>
                <a:lnTo>
                  <a:pt x="103124" y="40512"/>
                </a:lnTo>
                <a:lnTo>
                  <a:pt x="100330" y="39750"/>
                </a:lnTo>
                <a:lnTo>
                  <a:pt x="97409" y="38988"/>
                </a:lnTo>
                <a:lnTo>
                  <a:pt x="94361" y="38226"/>
                </a:lnTo>
                <a:lnTo>
                  <a:pt x="91312" y="37337"/>
                </a:lnTo>
                <a:lnTo>
                  <a:pt x="84962" y="35559"/>
                </a:lnTo>
                <a:lnTo>
                  <a:pt x="81914" y="34670"/>
                </a:lnTo>
                <a:lnTo>
                  <a:pt x="78994" y="33781"/>
                </a:lnTo>
                <a:lnTo>
                  <a:pt x="82550" y="31750"/>
                </a:lnTo>
                <a:lnTo>
                  <a:pt x="85725" y="29590"/>
                </a:lnTo>
                <a:lnTo>
                  <a:pt x="96393" y="12700"/>
                </a:lnTo>
                <a:lnTo>
                  <a:pt x="96138" y="10794"/>
                </a:lnTo>
                <a:lnTo>
                  <a:pt x="94361" y="7492"/>
                </a:lnTo>
                <a:lnTo>
                  <a:pt x="92963" y="6095"/>
                </a:lnTo>
                <a:lnTo>
                  <a:pt x="88900" y="3809"/>
                </a:lnTo>
                <a:lnTo>
                  <a:pt x="86106" y="3301"/>
                </a:lnTo>
                <a:close/>
              </a:path>
              <a:path w="546100" h="144779">
                <a:moveTo>
                  <a:pt x="108458" y="41782"/>
                </a:moveTo>
                <a:lnTo>
                  <a:pt x="62864" y="41782"/>
                </a:lnTo>
                <a:lnTo>
                  <a:pt x="65912" y="43052"/>
                </a:lnTo>
                <a:lnTo>
                  <a:pt x="69469" y="44322"/>
                </a:lnTo>
                <a:lnTo>
                  <a:pt x="73660" y="45592"/>
                </a:lnTo>
                <a:lnTo>
                  <a:pt x="77850" y="46989"/>
                </a:lnTo>
                <a:lnTo>
                  <a:pt x="90550" y="50800"/>
                </a:lnTo>
                <a:lnTo>
                  <a:pt x="94742" y="51942"/>
                </a:lnTo>
                <a:lnTo>
                  <a:pt x="98679" y="52958"/>
                </a:lnTo>
                <a:lnTo>
                  <a:pt x="102616" y="54101"/>
                </a:lnTo>
                <a:lnTo>
                  <a:pt x="105918" y="54863"/>
                </a:lnTo>
                <a:lnTo>
                  <a:pt x="108585" y="55371"/>
                </a:lnTo>
                <a:lnTo>
                  <a:pt x="112649" y="42671"/>
                </a:lnTo>
                <a:lnTo>
                  <a:pt x="110744" y="42290"/>
                </a:lnTo>
                <a:lnTo>
                  <a:pt x="108458" y="41782"/>
                </a:lnTo>
                <a:close/>
              </a:path>
              <a:path w="546100" h="144779">
                <a:moveTo>
                  <a:pt x="260476" y="64261"/>
                </a:moveTo>
                <a:lnTo>
                  <a:pt x="135636" y="64261"/>
                </a:lnTo>
                <a:lnTo>
                  <a:pt x="135636" y="77215"/>
                </a:lnTo>
                <a:lnTo>
                  <a:pt x="260476" y="77215"/>
                </a:lnTo>
                <a:lnTo>
                  <a:pt x="260476" y="64261"/>
                </a:lnTo>
                <a:close/>
              </a:path>
              <a:path w="546100" h="144779">
                <a:moveTo>
                  <a:pt x="487172" y="7619"/>
                </a:moveTo>
                <a:lnTo>
                  <a:pt x="420243" y="7619"/>
                </a:lnTo>
                <a:lnTo>
                  <a:pt x="420243" y="86359"/>
                </a:lnTo>
                <a:lnTo>
                  <a:pt x="421639" y="91312"/>
                </a:lnTo>
                <a:lnTo>
                  <a:pt x="424688" y="94106"/>
                </a:lnTo>
                <a:lnTo>
                  <a:pt x="427609" y="97027"/>
                </a:lnTo>
                <a:lnTo>
                  <a:pt x="432308" y="98551"/>
                </a:lnTo>
                <a:lnTo>
                  <a:pt x="492760" y="98551"/>
                </a:lnTo>
                <a:lnTo>
                  <a:pt x="492760" y="85597"/>
                </a:lnTo>
                <a:lnTo>
                  <a:pt x="439420" y="85597"/>
                </a:lnTo>
                <a:lnTo>
                  <a:pt x="437642" y="85089"/>
                </a:lnTo>
                <a:lnTo>
                  <a:pt x="436625" y="84200"/>
                </a:lnTo>
                <a:lnTo>
                  <a:pt x="435483" y="83311"/>
                </a:lnTo>
                <a:lnTo>
                  <a:pt x="434975" y="81279"/>
                </a:lnTo>
                <a:lnTo>
                  <a:pt x="434975" y="20573"/>
                </a:lnTo>
                <a:lnTo>
                  <a:pt x="487172" y="20573"/>
                </a:lnTo>
                <a:lnTo>
                  <a:pt x="487172" y="7619"/>
                </a:lnTo>
                <a:close/>
              </a:path>
              <a:path w="546100" h="144779">
                <a:moveTo>
                  <a:pt x="293243" y="7619"/>
                </a:moveTo>
                <a:lnTo>
                  <a:pt x="278511" y="7619"/>
                </a:lnTo>
                <a:lnTo>
                  <a:pt x="278511" y="86740"/>
                </a:lnTo>
                <a:lnTo>
                  <a:pt x="280035" y="91693"/>
                </a:lnTo>
                <a:lnTo>
                  <a:pt x="283083" y="94360"/>
                </a:lnTo>
                <a:lnTo>
                  <a:pt x="286131" y="97154"/>
                </a:lnTo>
                <a:lnTo>
                  <a:pt x="290957" y="98551"/>
                </a:lnTo>
                <a:lnTo>
                  <a:pt x="352551" y="98551"/>
                </a:lnTo>
                <a:lnTo>
                  <a:pt x="352551" y="85597"/>
                </a:lnTo>
                <a:lnTo>
                  <a:pt x="297561" y="85597"/>
                </a:lnTo>
                <a:lnTo>
                  <a:pt x="295656" y="85089"/>
                </a:lnTo>
                <a:lnTo>
                  <a:pt x="294767" y="84200"/>
                </a:lnTo>
                <a:lnTo>
                  <a:pt x="293750" y="83311"/>
                </a:lnTo>
                <a:lnTo>
                  <a:pt x="293243" y="81279"/>
                </a:lnTo>
                <a:lnTo>
                  <a:pt x="293243" y="7619"/>
                </a:lnTo>
                <a:close/>
              </a:path>
              <a:path w="546100" h="144779">
                <a:moveTo>
                  <a:pt x="527176" y="2539"/>
                </a:moveTo>
                <a:lnTo>
                  <a:pt x="512445" y="2539"/>
                </a:lnTo>
                <a:lnTo>
                  <a:pt x="512445" y="115061"/>
                </a:lnTo>
                <a:lnTo>
                  <a:pt x="527176" y="115061"/>
                </a:lnTo>
                <a:lnTo>
                  <a:pt x="527176" y="60197"/>
                </a:lnTo>
                <a:lnTo>
                  <a:pt x="546100" y="60197"/>
                </a:lnTo>
                <a:lnTo>
                  <a:pt x="546100" y="47116"/>
                </a:lnTo>
                <a:lnTo>
                  <a:pt x="527176" y="47116"/>
                </a:lnTo>
                <a:lnTo>
                  <a:pt x="527176" y="2539"/>
                </a:lnTo>
                <a:close/>
              </a:path>
              <a:path w="546100" h="144779">
                <a:moveTo>
                  <a:pt x="390017" y="2539"/>
                </a:moveTo>
                <a:lnTo>
                  <a:pt x="375285" y="2539"/>
                </a:lnTo>
                <a:lnTo>
                  <a:pt x="375285" y="115061"/>
                </a:lnTo>
                <a:lnTo>
                  <a:pt x="390017" y="115061"/>
                </a:lnTo>
                <a:lnTo>
                  <a:pt x="390017" y="2539"/>
                </a:lnTo>
                <a:close/>
              </a:path>
              <a:path w="546100" h="144779">
                <a:moveTo>
                  <a:pt x="193039" y="0"/>
                </a:moveTo>
                <a:lnTo>
                  <a:pt x="165862" y="32638"/>
                </a:lnTo>
                <a:lnTo>
                  <a:pt x="144525" y="41909"/>
                </a:lnTo>
                <a:lnTo>
                  <a:pt x="145732" y="44068"/>
                </a:lnTo>
                <a:lnTo>
                  <a:pt x="146685" y="45973"/>
                </a:lnTo>
                <a:lnTo>
                  <a:pt x="147772" y="48005"/>
                </a:lnTo>
                <a:lnTo>
                  <a:pt x="149860" y="51688"/>
                </a:lnTo>
                <a:lnTo>
                  <a:pt x="150875" y="53720"/>
                </a:lnTo>
                <a:lnTo>
                  <a:pt x="176657" y="41909"/>
                </a:lnTo>
                <a:lnTo>
                  <a:pt x="180594" y="39496"/>
                </a:lnTo>
                <a:lnTo>
                  <a:pt x="184404" y="36829"/>
                </a:lnTo>
                <a:lnTo>
                  <a:pt x="191262" y="31241"/>
                </a:lnTo>
                <a:lnTo>
                  <a:pt x="194310" y="28193"/>
                </a:lnTo>
                <a:lnTo>
                  <a:pt x="196976" y="24891"/>
                </a:lnTo>
                <a:lnTo>
                  <a:pt x="217773" y="24891"/>
                </a:lnTo>
                <a:lnTo>
                  <a:pt x="216788" y="24256"/>
                </a:lnTo>
                <a:lnTo>
                  <a:pt x="213233" y="21462"/>
                </a:lnTo>
                <a:lnTo>
                  <a:pt x="209550" y="18668"/>
                </a:lnTo>
                <a:lnTo>
                  <a:pt x="206501" y="15620"/>
                </a:lnTo>
                <a:lnTo>
                  <a:pt x="204088" y="12445"/>
                </a:lnTo>
                <a:lnTo>
                  <a:pt x="204977" y="10794"/>
                </a:lnTo>
                <a:lnTo>
                  <a:pt x="205612" y="9143"/>
                </a:lnTo>
                <a:lnTo>
                  <a:pt x="205994" y="7619"/>
                </a:lnTo>
                <a:lnTo>
                  <a:pt x="206501" y="6095"/>
                </a:lnTo>
                <a:lnTo>
                  <a:pt x="206883" y="4571"/>
                </a:lnTo>
                <a:lnTo>
                  <a:pt x="207263" y="2920"/>
                </a:lnTo>
                <a:lnTo>
                  <a:pt x="200151" y="1523"/>
                </a:lnTo>
                <a:lnTo>
                  <a:pt x="195325" y="507"/>
                </a:lnTo>
                <a:lnTo>
                  <a:pt x="193039" y="0"/>
                </a:lnTo>
                <a:close/>
              </a:path>
              <a:path w="546100" h="144779">
                <a:moveTo>
                  <a:pt x="217773" y="24891"/>
                </a:moveTo>
                <a:lnTo>
                  <a:pt x="196976" y="24891"/>
                </a:lnTo>
                <a:lnTo>
                  <a:pt x="199644" y="27939"/>
                </a:lnTo>
                <a:lnTo>
                  <a:pt x="233172" y="48005"/>
                </a:lnTo>
                <a:lnTo>
                  <a:pt x="246507" y="52069"/>
                </a:lnTo>
                <a:lnTo>
                  <a:pt x="247500" y="49783"/>
                </a:lnTo>
                <a:lnTo>
                  <a:pt x="248285" y="47878"/>
                </a:lnTo>
                <a:lnTo>
                  <a:pt x="250062" y="43814"/>
                </a:lnTo>
                <a:lnTo>
                  <a:pt x="250951" y="41655"/>
                </a:lnTo>
                <a:lnTo>
                  <a:pt x="251841" y="39623"/>
                </a:lnTo>
                <a:lnTo>
                  <a:pt x="247396" y="38480"/>
                </a:lnTo>
                <a:lnTo>
                  <a:pt x="242950" y="36956"/>
                </a:lnTo>
                <a:lnTo>
                  <a:pt x="238379" y="35178"/>
                </a:lnTo>
                <a:lnTo>
                  <a:pt x="233680" y="33400"/>
                </a:lnTo>
                <a:lnTo>
                  <a:pt x="229235" y="31368"/>
                </a:lnTo>
                <a:lnTo>
                  <a:pt x="225044" y="29082"/>
                </a:lnTo>
                <a:lnTo>
                  <a:pt x="220725" y="26796"/>
                </a:lnTo>
                <a:lnTo>
                  <a:pt x="217773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76312" y="5902325"/>
            <a:ext cx="5476938" cy="1274699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76312" y="72532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76312" y="7343775"/>
            <a:ext cx="5476938" cy="127476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236662" y="6118225"/>
            <a:ext cx="1309624" cy="860425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83226" y="7507287"/>
            <a:ext cx="1254125" cy="97948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2373" y="1578610"/>
            <a:ext cx="119189" cy="123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8504" y="1570227"/>
            <a:ext cx="640080" cy="167005"/>
          </a:xfrm>
          <a:custGeom>
            <a:avLst/>
            <a:gdLst/>
            <a:ahLst/>
            <a:cxnLst/>
            <a:rect l="l" t="t" r="r" b="b"/>
            <a:pathLst>
              <a:path w="640080" h="167005">
                <a:moveTo>
                  <a:pt x="426605" y="92328"/>
                </a:moveTo>
                <a:lnTo>
                  <a:pt x="415429" y="92328"/>
                </a:lnTo>
                <a:lnTo>
                  <a:pt x="410222" y="93218"/>
                </a:lnTo>
                <a:lnTo>
                  <a:pt x="400596" y="96774"/>
                </a:lnTo>
                <a:lnTo>
                  <a:pt x="396405" y="99314"/>
                </a:lnTo>
                <a:lnTo>
                  <a:pt x="392849" y="102616"/>
                </a:lnTo>
                <a:lnTo>
                  <a:pt x="389280" y="105791"/>
                </a:lnTo>
                <a:lnTo>
                  <a:pt x="386486" y="109727"/>
                </a:lnTo>
                <a:lnTo>
                  <a:pt x="382447" y="118872"/>
                </a:lnTo>
                <a:lnTo>
                  <a:pt x="381431" y="123951"/>
                </a:lnTo>
                <a:lnTo>
                  <a:pt x="381431" y="135000"/>
                </a:lnTo>
                <a:lnTo>
                  <a:pt x="410222" y="165735"/>
                </a:lnTo>
                <a:lnTo>
                  <a:pt x="415429" y="166624"/>
                </a:lnTo>
                <a:lnTo>
                  <a:pt x="426478" y="166624"/>
                </a:lnTo>
                <a:lnTo>
                  <a:pt x="453573" y="152019"/>
                </a:lnTo>
                <a:lnTo>
                  <a:pt x="414591" y="152019"/>
                </a:lnTo>
                <a:lnTo>
                  <a:pt x="409194" y="150114"/>
                </a:lnTo>
                <a:lnTo>
                  <a:pt x="400392" y="142494"/>
                </a:lnTo>
                <a:lnTo>
                  <a:pt x="398195" y="136905"/>
                </a:lnTo>
                <a:lnTo>
                  <a:pt x="398195" y="122681"/>
                </a:lnTo>
                <a:lnTo>
                  <a:pt x="400329" y="117221"/>
                </a:lnTo>
                <a:lnTo>
                  <a:pt x="408889" y="109093"/>
                </a:lnTo>
                <a:lnTo>
                  <a:pt x="414362" y="107061"/>
                </a:lnTo>
                <a:lnTo>
                  <a:pt x="453506" y="107061"/>
                </a:lnTo>
                <a:lnTo>
                  <a:pt x="452754" y="106045"/>
                </a:lnTo>
                <a:lnTo>
                  <a:pt x="445617" y="99441"/>
                </a:lnTo>
                <a:lnTo>
                  <a:pt x="441426" y="96900"/>
                </a:lnTo>
                <a:lnTo>
                  <a:pt x="436613" y="95123"/>
                </a:lnTo>
                <a:lnTo>
                  <a:pt x="431800" y="93218"/>
                </a:lnTo>
                <a:lnTo>
                  <a:pt x="426605" y="92328"/>
                </a:lnTo>
                <a:close/>
              </a:path>
              <a:path w="640080" h="167005">
                <a:moveTo>
                  <a:pt x="453506" y="107061"/>
                </a:moveTo>
                <a:lnTo>
                  <a:pt x="424230" y="107061"/>
                </a:lnTo>
                <a:lnTo>
                  <a:pt x="427228" y="107696"/>
                </a:lnTo>
                <a:lnTo>
                  <a:pt x="432816" y="109727"/>
                </a:lnTo>
                <a:lnTo>
                  <a:pt x="435216" y="111251"/>
                </a:lnTo>
                <a:lnTo>
                  <a:pt x="437235" y="113283"/>
                </a:lnTo>
                <a:lnTo>
                  <a:pt x="439267" y="115189"/>
                </a:lnTo>
                <a:lnTo>
                  <a:pt x="440867" y="117601"/>
                </a:lnTo>
                <a:lnTo>
                  <a:pt x="443242" y="123190"/>
                </a:lnTo>
                <a:lnTo>
                  <a:pt x="443839" y="126238"/>
                </a:lnTo>
                <a:lnTo>
                  <a:pt x="443839" y="133223"/>
                </a:lnTo>
                <a:lnTo>
                  <a:pt x="424230" y="152019"/>
                </a:lnTo>
                <a:lnTo>
                  <a:pt x="453573" y="152019"/>
                </a:lnTo>
                <a:lnTo>
                  <a:pt x="455574" y="149225"/>
                </a:lnTo>
                <a:lnTo>
                  <a:pt x="459740" y="140080"/>
                </a:lnTo>
                <a:lnTo>
                  <a:pt x="460781" y="135000"/>
                </a:lnTo>
                <a:lnTo>
                  <a:pt x="460781" y="123951"/>
                </a:lnTo>
                <a:lnTo>
                  <a:pt x="459740" y="118999"/>
                </a:lnTo>
                <a:lnTo>
                  <a:pt x="455574" y="109854"/>
                </a:lnTo>
                <a:lnTo>
                  <a:pt x="453506" y="107061"/>
                </a:lnTo>
                <a:close/>
              </a:path>
              <a:path w="640080" h="167005">
                <a:moveTo>
                  <a:pt x="262013" y="92328"/>
                </a:moveTo>
                <a:lnTo>
                  <a:pt x="250837" y="92328"/>
                </a:lnTo>
                <a:lnTo>
                  <a:pt x="245630" y="93218"/>
                </a:lnTo>
                <a:lnTo>
                  <a:pt x="236004" y="96774"/>
                </a:lnTo>
                <a:lnTo>
                  <a:pt x="231813" y="99314"/>
                </a:lnTo>
                <a:lnTo>
                  <a:pt x="228257" y="102616"/>
                </a:lnTo>
                <a:lnTo>
                  <a:pt x="224688" y="105791"/>
                </a:lnTo>
                <a:lnTo>
                  <a:pt x="221894" y="109727"/>
                </a:lnTo>
                <a:lnTo>
                  <a:pt x="217855" y="118872"/>
                </a:lnTo>
                <a:lnTo>
                  <a:pt x="216839" y="123951"/>
                </a:lnTo>
                <a:lnTo>
                  <a:pt x="216839" y="135000"/>
                </a:lnTo>
                <a:lnTo>
                  <a:pt x="245630" y="165735"/>
                </a:lnTo>
                <a:lnTo>
                  <a:pt x="250837" y="166624"/>
                </a:lnTo>
                <a:lnTo>
                  <a:pt x="261886" y="166624"/>
                </a:lnTo>
                <a:lnTo>
                  <a:pt x="288981" y="152019"/>
                </a:lnTo>
                <a:lnTo>
                  <a:pt x="249999" y="152019"/>
                </a:lnTo>
                <a:lnTo>
                  <a:pt x="244601" y="150114"/>
                </a:lnTo>
                <a:lnTo>
                  <a:pt x="235800" y="142494"/>
                </a:lnTo>
                <a:lnTo>
                  <a:pt x="233603" y="136905"/>
                </a:lnTo>
                <a:lnTo>
                  <a:pt x="233603" y="122681"/>
                </a:lnTo>
                <a:lnTo>
                  <a:pt x="235737" y="117221"/>
                </a:lnTo>
                <a:lnTo>
                  <a:pt x="244297" y="109093"/>
                </a:lnTo>
                <a:lnTo>
                  <a:pt x="249770" y="107061"/>
                </a:lnTo>
                <a:lnTo>
                  <a:pt x="288914" y="107061"/>
                </a:lnTo>
                <a:lnTo>
                  <a:pt x="288163" y="106045"/>
                </a:lnTo>
                <a:lnTo>
                  <a:pt x="281025" y="99441"/>
                </a:lnTo>
                <a:lnTo>
                  <a:pt x="276834" y="96900"/>
                </a:lnTo>
                <a:lnTo>
                  <a:pt x="272021" y="95123"/>
                </a:lnTo>
                <a:lnTo>
                  <a:pt x="267207" y="93218"/>
                </a:lnTo>
                <a:lnTo>
                  <a:pt x="262013" y="92328"/>
                </a:lnTo>
                <a:close/>
              </a:path>
              <a:path w="640080" h="167005">
                <a:moveTo>
                  <a:pt x="288914" y="107061"/>
                </a:moveTo>
                <a:lnTo>
                  <a:pt x="259638" y="107061"/>
                </a:lnTo>
                <a:lnTo>
                  <a:pt x="262635" y="107696"/>
                </a:lnTo>
                <a:lnTo>
                  <a:pt x="268223" y="109727"/>
                </a:lnTo>
                <a:lnTo>
                  <a:pt x="270624" y="111251"/>
                </a:lnTo>
                <a:lnTo>
                  <a:pt x="272643" y="113283"/>
                </a:lnTo>
                <a:lnTo>
                  <a:pt x="274675" y="115189"/>
                </a:lnTo>
                <a:lnTo>
                  <a:pt x="276275" y="117601"/>
                </a:lnTo>
                <a:lnTo>
                  <a:pt x="278650" y="123190"/>
                </a:lnTo>
                <a:lnTo>
                  <a:pt x="279247" y="126238"/>
                </a:lnTo>
                <a:lnTo>
                  <a:pt x="279247" y="133223"/>
                </a:lnTo>
                <a:lnTo>
                  <a:pt x="259638" y="152019"/>
                </a:lnTo>
                <a:lnTo>
                  <a:pt x="288981" y="152019"/>
                </a:lnTo>
                <a:lnTo>
                  <a:pt x="290982" y="149225"/>
                </a:lnTo>
                <a:lnTo>
                  <a:pt x="295147" y="140080"/>
                </a:lnTo>
                <a:lnTo>
                  <a:pt x="296189" y="135000"/>
                </a:lnTo>
                <a:lnTo>
                  <a:pt x="296189" y="123951"/>
                </a:lnTo>
                <a:lnTo>
                  <a:pt x="295147" y="118999"/>
                </a:lnTo>
                <a:lnTo>
                  <a:pt x="290982" y="109854"/>
                </a:lnTo>
                <a:lnTo>
                  <a:pt x="288914" y="107061"/>
                </a:lnTo>
                <a:close/>
              </a:path>
              <a:path w="640080" h="167005">
                <a:moveTo>
                  <a:pt x="58305" y="104140"/>
                </a:moveTo>
                <a:lnTo>
                  <a:pt x="41008" y="104140"/>
                </a:lnTo>
                <a:lnTo>
                  <a:pt x="41008" y="134239"/>
                </a:lnTo>
                <a:lnTo>
                  <a:pt x="67348" y="159003"/>
                </a:lnTo>
                <a:lnTo>
                  <a:pt x="141579" y="159003"/>
                </a:lnTo>
                <a:lnTo>
                  <a:pt x="141579" y="143891"/>
                </a:lnTo>
                <a:lnTo>
                  <a:pt x="71564" y="143891"/>
                </a:lnTo>
                <a:lnTo>
                  <a:pt x="68592" y="143637"/>
                </a:lnTo>
                <a:lnTo>
                  <a:pt x="58305" y="129667"/>
                </a:lnTo>
                <a:lnTo>
                  <a:pt x="58305" y="104140"/>
                </a:lnTo>
                <a:close/>
              </a:path>
              <a:path w="640080" h="167005">
                <a:moveTo>
                  <a:pt x="139801" y="0"/>
                </a:moveTo>
                <a:lnTo>
                  <a:pt x="122504" y="0"/>
                </a:lnTo>
                <a:lnTo>
                  <a:pt x="122504" y="105918"/>
                </a:lnTo>
                <a:lnTo>
                  <a:pt x="139801" y="105918"/>
                </a:lnTo>
                <a:lnTo>
                  <a:pt x="139801" y="0"/>
                </a:lnTo>
                <a:close/>
              </a:path>
              <a:path w="640080" h="167005">
                <a:moveTo>
                  <a:pt x="43154" y="1777"/>
                </a:moveTo>
                <a:lnTo>
                  <a:pt x="30403" y="46608"/>
                </a:lnTo>
                <a:lnTo>
                  <a:pt x="0" y="82169"/>
                </a:lnTo>
                <a:lnTo>
                  <a:pt x="11417" y="94233"/>
                </a:lnTo>
                <a:lnTo>
                  <a:pt x="39898" y="62563"/>
                </a:lnTo>
                <a:lnTo>
                  <a:pt x="46901" y="50800"/>
                </a:lnTo>
                <a:lnTo>
                  <a:pt x="66759" y="50800"/>
                </a:lnTo>
                <a:lnTo>
                  <a:pt x="64693" y="48387"/>
                </a:lnTo>
                <a:lnTo>
                  <a:pt x="58165" y="39750"/>
                </a:lnTo>
                <a:lnTo>
                  <a:pt x="55994" y="35941"/>
                </a:lnTo>
                <a:lnTo>
                  <a:pt x="54927" y="32639"/>
                </a:lnTo>
                <a:lnTo>
                  <a:pt x="56349" y="27686"/>
                </a:lnTo>
                <a:lnTo>
                  <a:pt x="57505" y="22732"/>
                </a:lnTo>
                <a:lnTo>
                  <a:pt x="59296" y="12826"/>
                </a:lnTo>
                <a:lnTo>
                  <a:pt x="59855" y="8000"/>
                </a:lnTo>
                <a:lnTo>
                  <a:pt x="60096" y="3301"/>
                </a:lnTo>
                <a:lnTo>
                  <a:pt x="43154" y="1777"/>
                </a:lnTo>
                <a:close/>
              </a:path>
              <a:path w="640080" h="167005">
                <a:moveTo>
                  <a:pt x="66759" y="50800"/>
                </a:moveTo>
                <a:lnTo>
                  <a:pt x="46901" y="50800"/>
                </a:lnTo>
                <a:lnTo>
                  <a:pt x="49390" y="54737"/>
                </a:lnTo>
                <a:lnTo>
                  <a:pt x="80949" y="86487"/>
                </a:lnTo>
                <a:lnTo>
                  <a:pt x="86842" y="90043"/>
                </a:lnTo>
                <a:lnTo>
                  <a:pt x="96291" y="76580"/>
                </a:lnTo>
                <a:lnTo>
                  <a:pt x="93205" y="74802"/>
                </a:lnTo>
                <a:lnTo>
                  <a:pt x="89484" y="72136"/>
                </a:lnTo>
                <a:lnTo>
                  <a:pt x="85140" y="68706"/>
                </a:lnTo>
                <a:lnTo>
                  <a:pt x="80810" y="65150"/>
                </a:lnTo>
                <a:lnTo>
                  <a:pt x="76581" y="61341"/>
                </a:lnTo>
                <a:lnTo>
                  <a:pt x="68389" y="52704"/>
                </a:lnTo>
                <a:lnTo>
                  <a:pt x="66759" y="50800"/>
                </a:lnTo>
                <a:close/>
              </a:path>
              <a:path w="640080" h="167005">
                <a:moveTo>
                  <a:pt x="541947" y="11302"/>
                </a:moveTo>
                <a:lnTo>
                  <a:pt x="530009" y="11302"/>
                </a:lnTo>
                <a:lnTo>
                  <a:pt x="524421" y="12446"/>
                </a:lnTo>
                <a:lnTo>
                  <a:pt x="496862" y="36702"/>
                </a:lnTo>
                <a:lnTo>
                  <a:pt x="494703" y="41782"/>
                </a:lnTo>
                <a:lnTo>
                  <a:pt x="493560" y="47244"/>
                </a:lnTo>
                <a:lnTo>
                  <a:pt x="493587" y="58927"/>
                </a:lnTo>
                <a:lnTo>
                  <a:pt x="494703" y="64135"/>
                </a:lnTo>
                <a:lnTo>
                  <a:pt x="496912" y="69342"/>
                </a:lnTo>
                <a:lnTo>
                  <a:pt x="498894" y="74295"/>
                </a:lnTo>
                <a:lnTo>
                  <a:pt x="530009" y="94233"/>
                </a:lnTo>
                <a:lnTo>
                  <a:pt x="541947" y="94233"/>
                </a:lnTo>
                <a:lnTo>
                  <a:pt x="566204" y="82296"/>
                </a:lnTo>
                <a:lnTo>
                  <a:pt x="569733" y="78994"/>
                </a:lnTo>
                <a:lnTo>
                  <a:pt x="532168" y="78994"/>
                </a:lnTo>
                <a:lnTo>
                  <a:pt x="528612" y="78231"/>
                </a:lnTo>
                <a:lnTo>
                  <a:pt x="525564" y="76962"/>
                </a:lnTo>
                <a:lnTo>
                  <a:pt x="522389" y="75692"/>
                </a:lnTo>
                <a:lnTo>
                  <a:pt x="519722" y="73914"/>
                </a:lnTo>
                <a:lnTo>
                  <a:pt x="515277" y="69215"/>
                </a:lnTo>
                <a:lnTo>
                  <a:pt x="513499" y="66548"/>
                </a:lnTo>
                <a:lnTo>
                  <a:pt x="512254" y="63119"/>
                </a:lnTo>
                <a:lnTo>
                  <a:pt x="511086" y="60198"/>
                </a:lnTo>
                <a:lnTo>
                  <a:pt x="510578" y="56769"/>
                </a:lnTo>
                <a:lnTo>
                  <a:pt x="510578" y="49529"/>
                </a:lnTo>
                <a:lnTo>
                  <a:pt x="511086" y="46100"/>
                </a:lnTo>
                <a:lnTo>
                  <a:pt x="512356" y="43052"/>
                </a:lnTo>
                <a:lnTo>
                  <a:pt x="513499" y="39877"/>
                </a:lnTo>
                <a:lnTo>
                  <a:pt x="532168" y="26924"/>
                </a:lnTo>
                <a:lnTo>
                  <a:pt x="569733" y="26924"/>
                </a:lnTo>
                <a:lnTo>
                  <a:pt x="566204" y="23622"/>
                </a:lnTo>
                <a:lnTo>
                  <a:pt x="562394" y="19812"/>
                </a:lnTo>
                <a:lnTo>
                  <a:pt x="557822" y="16891"/>
                </a:lnTo>
                <a:lnTo>
                  <a:pt x="552742" y="14604"/>
                </a:lnTo>
                <a:lnTo>
                  <a:pt x="547535" y="12446"/>
                </a:lnTo>
                <a:lnTo>
                  <a:pt x="541947" y="11302"/>
                </a:lnTo>
                <a:close/>
              </a:path>
              <a:path w="640080" h="167005">
                <a:moveTo>
                  <a:pt x="569733" y="26924"/>
                </a:moveTo>
                <a:lnTo>
                  <a:pt x="539661" y="26924"/>
                </a:lnTo>
                <a:lnTo>
                  <a:pt x="543217" y="27558"/>
                </a:lnTo>
                <a:lnTo>
                  <a:pt x="549567" y="30352"/>
                </a:lnTo>
                <a:lnTo>
                  <a:pt x="552361" y="32257"/>
                </a:lnTo>
                <a:lnTo>
                  <a:pt x="554520" y="34671"/>
                </a:lnTo>
                <a:lnTo>
                  <a:pt x="556806" y="37083"/>
                </a:lnTo>
                <a:lnTo>
                  <a:pt x="558584" y="39877"/>
                </a:lnTo>
                <a:lnTo>
                  <a:pt x="559981" y="43052"/>
                </a:lnTo>
                <a:lnTo>
                  <a:pt x="561251" y="46100"/>
                </a:lnTo>
                <a:lnTo>
                  <a:pt x="561886" y="49529"/>
                </a:lnTo>
                <a:lnTo>
                  <a:pt x="561862" y="56769"/>
                </a:lnTo>
                <a:lnTo>
                  <a:pt x="554520" y="71374"/>
                </a:lnTo>
                <a:lnTo>
                  <a:pt x="552361" y="73660"/>
                </a:lnTo>
                <a:lnTo>
                  <a:pt x="549567" y="75565"/>
                </a:lnTo>
                <a:lnTo>
                  <a:pt x="546392" y="76835"/>
                </a:lnTo>
                <a:lnTo>
                  <a:pt x="543217" y="78231"/>
                </a:lnTo>
                <a:lnTo>
                  <a:pt x="539661" y="78994"/>
                </a:lnTo>
                <a:lnTo>
                  <a:pt x="569733" y="78994"/>
                </a:lnTo>
                <a:lnTo>
                  <a:pt x="578650" y="58927"/>
                </a:lnTo>
                <a:lnTo>
                  <a:pt x="578623" y="47244"/>
                </a:lnTo>
                <a:lnTo>
                  <a:pt x="577507" y="41910"/>
                </a:lnTo>
                <a:lnTo>
                  <a:pt x="573189" y="31750"/>
                </a:lnTo>
                <a:lnTo>
                  <a:pt x="570141" y="27304"/>
                </a:lnTo>
                <a:lnTo>
                  <a:pt x="569733" y="26924"/>
                </a:lnTo>
                <a:close/>
              </a:path>
              <a:path w="640080" h="167005">
                <a:moveTo>
                  <a:pt x="393319" y="4191"/>
                </a:moveTo>
                <a:lnTo>
                  <a:pt x="341312" y="4191"/>
                </a:lnTo>
                <a:lnTo>
                  <a:pt x="341312" y="19430"/>
                </a:lnTo>
                <a:lnTo>
                  <a:pt x="388112" y="19430"/>
                </a:lnTo>
                <a:lnTo>
                  <a:pt x="389013" y="19557"/>
                </a:lnTo>
                <a:lnTo>
                  <a:pt x="389724" y="19812"/>
                </a:lnTo>
                <a:lnTo>
                  <a:pt x="390791" y="20574"/>
                </a:lnTo>
                <a:lnTo>
                  <a:pt x="391058" y="21208"/>
                </a:lnTo>
                <a:lnTo>
                  <a:pt x="391058" y="22860"/>
                </a:lnTo>
                <a:lnTo>
                  <a:pt x="365975" y="56133"/>
                </a:lnTo>
                <a:lnTo>
                  <a:pt x="354685" y="65531"/>
                </a:lnTo>
                <a:lnTo>
                  <a:pt x="348741" y="70357"/>
                </a:lnTo>
                <a:lnTo>
                  <a:pt x="342506" y="74675"/>
                </a:lnTo>
                <a:lnTo>
                  <a:pt x="335965" y="78740"/>
                </a:lnTo>
                <a:lnTo>
                  <a:pt x="345414" y="91567"/>
                </a:lnTo>
                <a:lnTo>
                  <a:pt x="377685" y="66675"/>
                </a:lnTo>
                <a:lnTo>
                  <a:pt x="383031" y="60960"/>
                </a:lnTo>
                <a:lnTo>
                  <a:pt x="407100" y="60960"/>
                </a:lnTo>
                <a:lnTo>
                  <a:pt x="403694" y="58293"/>
                </a:lnTo>
                <a:lnTo>
                  <a:pt x="398310" y="53594"/>
                </a:lnTo>
                <a:lnTo>
                  <a:pt x="393560" y="48768"/>
                </a:lnTo>
                <a:lnTo>
                  <a:pt x="396760" y="44830"/>
                </a:lnTo>
                <a:lnTo>
                  <a:pt x="399503" y="40894"/>
                </a:lnTo>
                <a:lnTo>
                  <a:pt x="407725" y="21208"/>
                </a:lnTo>
                <a:lnTo>
                  <a:pt x="407669" y="15240"/>
                </a:lnTo>
                <a:lnTo>
                  <a:pt x="396849" y="4825"/>
                </a:lnTo>
                <a:lnTo>
                  <a:pt x="393319" y="4191"/>
                </a:lnTo>
                <a:close/>
              </a:path>
              <a:path w="640080" h="167005">
                <a:moveTo>
                  <a:pt x="407100" y="60960"/>
                </a:moveTo>
                <a:lnTo>
                  <a:pt x="383031" y="60960"/>
                </a:lnTo>
                <a:lnTo>
                  <a:pt x="385648" y="63626"/>
                </a:lnTo>
                <a:lnTo>
                  <a:pt x="416737" y="88900"/>
                </a:lnTo>
                <a:lnTo>
                  <a:pt x="426719" y="75692"/>
                </a:lnTo>
                <a:lnTo>
                  <a:pt x="421373" y="71881"/>
                </a:lnTo>
                <a:lnTo>
                  <a:pt x="415696" y="67691"/>
                </a:lnTo>
                <a:lnTo>
                  <a:pt x="407100" y="60960"/>
                </a:lnTo>
                <a:close/>
              </a:path>
              <a:path w="640080" h="167005">
                <a:moveTo>
                  <a:pt x="228726" y="4191"/>
                </a:moveTo>
                <a:lnTo>
                  <a:pt x="176720" y="4191"/>
                </a:lnTo>
                <a:lnTo>
                  <a:pt x="176720" y="19430"/>
                </a:lnTo>
                <a:lnTo>
                  <a:pt x="223519" y="19430"/>
                </a:lnTo>
                <a:lnTo>
                  <a:pt x="224421" y="19557"/>
                </a:lnTo>
                <a:lnTo>
                  <a:pt x="225132" y="19812"/>
                </a:lnTo>
                <a:lnTo>
                  <a:pt x="226199" y="20574"/>
                </a:lnTo>
                <a:lnTo>
                  <a:pt x="226466" y="21208"/>
                </a:lnTo>
                <a:lnTo>
                  <a:pt x="226466" y="22860"/>
                </a:lnTo>
                <a:lnTo>
                  <a:pt x="201383" y="56133"/>
                </a:lnTo>
                <a:lnTo>
                  <a:pt x="190093" y="65531"/>
                </a:lnTo>
                <a:lnTo>
                  <a:pt x="184150" y="70357"/>
                </a:lnTo>
                <a:lnTo>
                  <a:pt x="177914" y="74675"/>
                </a:lnTo>
                <a:lnTo>
                  <a:pt x="171373" y="78740"/>
                </a:lnTo>
                <a:lnTo>
                  <a:pt x="180822" y="91567"/>
                </a:lnTo>
                <a:lnTo>
                  <a:pt x="213093" y="66675"/>
                </a:lnTo>
                <a:lnTo>
                  <a:pt x="218440" y="60960"/>
                </a:lnTo>
                <a:lnTo>
                  <a:pt x="242508" y="60960"/>
                </a:lnTo>
                <a:lnTo>
                  <a:pt x="239102" y="58293"/>
                </a:lnTo>
                <a:lnTo>
                  <a:pt x="233718" y="53594"/>
                </a:lnTo>
                <a:lnTo>
                  <a:pt x="228968" y="48768"/>
                </a:lnTo>
                <a:lnTo>
                  <a:pt x="232168" y="44830"/>
                </a:lnTo>
                <a:lnTo>
                  <a:pt x="234911" y="40894"/>
                </a:lnTo>
                <a:lnTo>
                  <a:pt x="243133" y="21208"/>
                </a:lnTo>
                <a:lnTo>
                  <a:pt x="243078" y="15240"/>
                </a:lnTo>
                <a:lnTo>
                  <a:pt x="232257" y="4825"/>
                </a:lnTo>
                <a:lnTo>
                  <a:pt x="228726" y="4191"/>
                </a:lnTo>
                <a:close/>
              </a:path>
              <a:path w="640080" h="167005">
                <a:moveTo>
                  <a:pt x="242508" y="60960"/>
                </a:moveTo>
                <a:lnTo>
                  <a:pt x="218440" y="60960"/>
                </a:lnTo>
                <a:lnTo>
                  <a:pt x="221056" y="63626"/>
                </a:lnTo>
                <a:lnTo>
                  <a:pt x="252145" y="88900"/>
                </a:lnTo>
                <a:lnTo>
                  <a:pt x="262128" y="75692"/>
                </a:lnTo>
                <a:lnTo>
                  <a:pt x="256781" y="71881"/>
                </a:lnTo>
                <a:lnTo>
                  <a:pt x="251104" y="67691"/>
                </a:lnTo>
                <a:lnTo>
                  <a:pt x="242508" y="60960"/>
                </a:lnTo>
                <a:close/>
              </a:path>
              <a:path w="640080" h="167005">
                <a:moveTo>
                  <a:pt x="604177" y="0"/>
                </a:moveTo>
                <a:lnTo>
                  <a:pt x="587159" y="0"/>
                </a:lnTo>
                <a:lnTo>
                  <a:pt x="587159" y="132079"/>
                </a:lnTo>
                <a:lnTo>
                  <a:pt x="604177" y="132079"/>
                </a:lnTo>
                <a:lnTo>
                  <a:pt x="604177" y="60578"/>
                </a:lnTo>
                <a:lnTo>
                  <a:pt x="639483" y="60578"/>
                </a:lnTo>
                <a:lnTo>
                  <a:pt x="639483" y="45212"/>
                </a:lnTo>
                <a:lnTo>
                  <a:pt x="604177" y="45212"/>
                </a:lnTo>
                <a:lnTo>
                  <a:pt x="604177" y="0"/>
                </a:lnTo>
                <a:close/>
              </a:path>
              <a:path w="640080" h="167005">
                <a:moveTo>
                  <a:pt x="639483" y="60578"/>
                </a:moveTo>
                <a:lnTo>
                  <a:pt x="622338" y="60578"/>
                </a:lnTo>
                <a:lnTo>
                  <a:pt x="622338" y="132079"/>
                </a:lnTo>
                <a:lnTo>
                  <a:pt x="639483" y="132079"/>
                </a:lnTo>
                <a:lnTo>
                  <a:pt x="639483" y="60578"/>
                </a:lnTo>
                <a:close/>
              </a:path>
              <a:path w="640080" h="167005">
                <a:moveTo>
                  <a:pt x="639483" y="0"/>
                </a:moveTo>
                <a:lnTo>
                  <a:pt x="622338" y="0"/>
                </a:lnTo>
                <a:lnTo>
                  <a:pt x="622338" y="45212"/>
                </a:lnTo>
                <a:lnTo>
                  <a:pt x="639483" y="45212"/>
                </a:lnTo>
                <a:lnTo>
                  <a:pt x="639483" y="0"/>
                </a:lnTo>
                <a:close/>
              </a:path>
              <a:path w="640080" h="167005">
                <a:moveTo>
                  <a:pt x="463803" y="0"/>
                </a:moveTo>
                <a:lnTo>
                  <a:pt x="446519" y="0"/>
                </a:lnTo>
                <a:lnTo>
                  <a:pt x="446519" y="91567"/>
                </a:lnTo>
                <a:lnTo>
                  <a:pt x="463803" y="91567"/>
                </a:lnTo>
                <a:lnTo>
                  <a:pt x="463803" y="52958"/>
                </a:lnTo>
                <a:lnTo>
                  <a:pt x="485686" y="52958"/>
                </a:lnTo>
                <a:lnTo>
                  <a:pt x="485686" y="37719"/>
                </a:lnTo>
                <a:lnTo>
                  <a:pt x="463803" y="37719"/>
                </a:lnTo>
                <a:lnTo>
                  <a:pt x="463803" y="0"/>
                </a:lnTo>
                <a:close/>
              </a:path>
              <a:path w="640080" h="167005">
                <a:moveTo>
                  <a:pt x="299212" y="0"/>
                </a:moveTo>
                <a:lnTo>
                  <a:pt x="281927" y="0"/>
                </a:lnTo>
                <a:lnTo>
                  <a:pt x="281927" y="91567"/>
                </a:lnTo>
                <a:lnTo>
                  <a:pt x="299212" y="91567"/>
                </a:lnTo>
                <a:lnTo>
                  <a:pt x="299212" y="52958"/>
                </a:lnTo>
                <a:lnTo>
                  <a:pt x="321144" y="52958"/>
                </a:lnTo>
                <a:lnTo>
                  <a:pt x="321144" y="37719"/>
                </a:lnTo>
                <a:lnTo>
                  <a:pt x="299212" y="37719"/>
                </a:lnTo>
                <a:lnTo>
                  <a:pt x="2992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38747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6475" y="2353817"/>
            <a:ext cx="850226" cy="1135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78202" y="2353182"/>
            <a:ext cx="2586482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535804" y="2353817"/>
            <a:ext cx="325120" cy="113664"/>
          </a:xfrm>
          <a:custGeom>
            <a:avLst/>
            <a:gdLst/>
            <a:ahLst/>
            <a:cxnLst/>
            <a:rect l="l" t="t" r="r" b="b"/>
            <a:pathLst>
              <a:path w="325120" h="113664">
                <a:moveTo>
                  <a:pt x="168021" y="69596"/>
                </a:moveTo>
                <a:lnTo>
                  <a:pt x="131191" y="80009"/>
                </a:lnTo>
                <a:lnTo>
                  <a:pt x="127889" y="98043"/>
                </a:lnTo>
                <a:lnTo>
                  <a:pt x="131191" y="103250"/>
                </a:lnTo>
                <a:lnTo>
                  <a:pt x="168021" y="113537"/>
                </a:lnTo>
                <a:lnTo>
                  <a:pt x="177401" y="113156"/>
                </a:lnTo>
                <a:lnTo>
                  <a:pt x="185531" y="112013"/>
                </a:lnTo>
                <a:lnTo>
                  <a:pt x="192399" y="110108"/>
                </a:lnTo>
                <a:lnTo>
                  <a:pt x="197993" y="107441"/>
                </a:lnTo>
                <a:lnTo>
                  <a:pt x="200236" y="106045"/>
                </a:lnTo>
                <a:lnTo>
                  <a:pt x="159004" y="106045"/>
                </a:lnTo>
                <a:lnTo>
                  <a:pt x="151637" y="104775"/>
                </a:lnTo>
                <a:lnTo>
                  <a:pt x="146304" y="102234"/>
                </a:lnTo>
                <a:lnTo>
                  <a:pt x="140843" y="99567"/>
                </a:lnTo>
                <a:lnTo>
                  <a:pt x="138049" y="96138"/>
                </a:lnTo>
                <a:lnTo>
                  <a:pt x="138049" y="87249"/>
                </a:lnTo>
                <a:lnTo>
                  <a:pt x="140843" y="83692"/>
                </a:lnTo>
                <a:lnTo>
                  <a:pt x="146304" y="81025"/>
                </a:lnTo>
                <a:lnTo>
                  <a:pt x="151637" y="78485"/>
                </a:lnTo>
                <a:lnTo>
                  <a:pt x="159004" y="77215"/>
                </a:lnTo>
                <a:lnTo>
                  <a:pt x="200236" y="77215"/>
                </a:lnTo>
                <a:lnTo>
                  <a:pt x="197993" y="75818"/>
                </a:lnTo>
                <a:lnTo>
                  <a:pt x="192399" y="73132"/>
                </a:lnTo>
                <a:lnTo>
                  <a:pt x="185531" y="71183"/>
                </a:lnTo>
                <a:lnTo>
                  <a:pt x="177401" y="69996"/>
                </a:lnTo>
                <a:lnTo>
                  <a:pt x="168021" y="69596"/>
                </a:lnTo>
                <a:close/>
              </a:path>
              <a:path w="325120" h="113664">
                <a:moveTo>
                  <a:pt x="200236" y="77215"/>
                </a:moveTo>
                <a:lnTo>
                  <a:pt x="177165" y="77215"/>
                </a:lnTo>
                <a:lnTo>
                  <a:pt x="184404" y="78485"/>
                </a:lnTo>
                <a:lnTo>
                  <a:pt x="189865" y="81152"/>
                </a:lnTo>
                <a:lnTo>
                  <a:pt x="195199" y="83692"/>
                </a:lnTo>
                <a:lnTo>
                  <a:pt x="197866" y="87249"/>
                </a:lnTo>
                <a:lnTo>
                  <a:pt x="197866" y="96138"/>
                </a:lnTo>
                <a:lnTo>
                  <a:pt x="195199" y="99567"/>
                </a:lnTo>
                <a:lnTo>
                  <a:pt x="189865" y="102234"/>
                </a:lnTo>
                <a:lnTo>
                  <a:pt x="184404" y="104775"/>
                </a:lnTo>
                <a:lnTo>
                  <a:pt x="177165" y="106045"/>
                </a:lnTo>
                <a:lnTo>
                  <a:pt x="200236" y="106045"/>
                </a:lnTo>
                <a:lnTo>
                  <a:pt x="204724" y="103250"/>
                </a:lnTo>
                <a:lnTo>
                  <a:pt x="208025" y="98043"/>
                </a:lnTo>
                <a:lnTo>
                  <a:pt x="208025" y="85216"/>
                </a:lnTo>
                <a:lnTo>
                  <a:pt x="204724" y="80009"/>
                </a:lnTo>
                <a:lnTo>
                  <a:pt x="200236" y="77215"/>
                </a:lnTo>
                <a:close/>
              </a:path>
              <a:path w="325120" h="113664">
                <a:moveTo>
                  <a:pt x="269494" y="8762"/>
                </a:moveTo>
                <a:lnTo>
                  <a:pt x="251841" y="8762"/>
                </a:lnTo>
                <a:lnTo>
                  <a:pt x="244856" y="12446"/>
                </a:lnTo>
                <a:lnTo>
                  <a:pt x="231648" y="49656"/>
                </a:lnTo>
                <a:lnTo>
                  <a:pt x="232146" y="58441"/>
                </a:lnTo>
                <a:lnTo>
                  <a:pt x="251841" y="90550"/>
                </a:lnTo>
                <a:lnTo>
                  <a:pt x="269494" y="90550"/>
                </a:lnTo>
                <a:lnTo>
                  <a:pt x="276479" y="86740"/>
                </a:lnTo>
                <a:lnTo>
                  <a:pt x="279744" y="82041"/>
                </a:lnTo>
                <a:lnTo>
                  <a:pt x="254508" y="82041"/>
                </a:lnTo>
                <a:lnTo>
                  <a:pt x="249682" y="78866"/>
                </a:lnTo>
                <a:lnTo>
                  <a:pt x="242901" y="66309"/>
                </a:lnTo>
                <a:lnTo>
                  <a:pt x="242796" y="66039"/>
                </a:lnTo>
                <a:lnTo>
                  <a:pt x="241177" y="58441"/>
                </a:lnTo>
                <a:lnTo>
                  <a:pt x="241173" y="40766"/>
                </a:lnTo>
                <a:lnTo>
                  <a:pt x="242824" y="33147"/>
                </a:lnTo>
                <a:lnTo>
                  <a:pt x="249682" y="20447"/>
                </a:lnTo>
                <a:lnTo>
                  <a:pt x="254508" y="17272"/>
                </a:lnTo>
                <a:lnTo>
                  <a:pt x="279832" y="17272"/>
                </a:lnTo>
                <a:lnTo>
                  <a:pt x="276479" y="12446"/>
                </a:lnTo>
                <a:lnTo>
                  <a:pt x="269494" y="8762"/>
                </a:lnTo>
                <a:close/>
              </a:path>
              <a:path w="325120" h="113664">
                <a:moveTo>
                  <a:pt x="279832" y="17272"/>
                </a:moveTo>
                <a:lnTo>
                  <a:pt x="267081" y="17272"/>
                </a:lnTo>
                <a:lnTo>
                  <a:pt x="271907" y="20447"/>
                </a:lnTo>
                <a:lnTo>
                  <a:pt x="278511" y="33147"/>
                </a:lnTo>
                <a:lnTo>
                  <a:pt x="280289" y="40766"/>
                </a:lnTo>
                <a:lnTo>
                  <a:pt x="280283" y="58441"/>
                </a:lnTo>
                <a:lnTo>
                  <a:pt x="278511" y="66039"/>
                </a:lnTo>
                <a:lnTo>
                  <a:pt x="274770" y="73249"/>
                </a:lnTo>
                <a:lnTo>
                  <a:pt x="271907" y="78866"/>
                </a:lnTo>
                <a:lnTo>
                  <a:pt x="267081" y="82041"/>
                </a:lnTo>
                <a:lnTo>
                  <a:pt x="279744" y="82041"/>
                </a:lnTo>
                <a:lnTo>
                  <a:pt x="289560" y="49656"/>
                </a:lnTo>
                <a:lnTo>
                  <a:pt x="289073" y="40766"/>
                </a:lnTo>
                <a:lnTo>
                  <a:pt x="287623" y="32893"/>
                </a:lnTo>
                <a:lnTo>
                  <a:pt x="285166" y="25939"/>
                </a:lnTo>
                <a:lnTo>
                  <a:pt x="281686" y="19938"/>
                </a:lnTo>
                <a:lnTo>
                  <a:pt x="279832" y="17272"/>
                </a:lnTo>
                <a:close/>
              </a:path>
              <a:path w="325120" h="113664">
                <a:moveTo>
                  <a:pt x="37846" y="8762"/>
                </a:moveTo>
                <a:lnTo>
                  <a:pt x="20193" y="8762"/>
                </a:lnTo>
                <a:lnTo>
                  <a:pt x="13208" y="12446"/>
                </a:lnTo>
                <a:lnTo>
                  <a:pt x="0" y="49656"/>
                </a:lnTo>
                <a:lnTo>
                  <a:pt x="498" y="58441"/>
                </a:lnTo>
                <a:lnTo>
                  <a:pt x="20193" y="90550"/>
                </a:lnTo>
                <a:lnTo>
                  <a:pt x="37846" y="90550"/>
                </a:lnTo>
                <a:lnTo>
                  <a:pt x="44831" y="86740"/>
                </a:lnTo>
                <a:lnTo>
                  <a:pt x="48096" y="82041"/>
                </a:lnTo>
                <a:lnTo>
                  <a:pt x="22860" y="82041"/>
                </a:lnTo>
                <a:lnTo>
                  <a:pt x="18034" y="78866"/>
                </a:lnTo>
                <a:lnTo>
                  <a:pt x="11253" y="66309"/>
                </a:lnTo>
                <a:lnTo>
                  <a:pt x="11148" y="66039"/>
                </a:lnTo>
                <a:lnTo>
                  <a:pt x="9529" y="58441"/>
                </a:lnTo>
                <a:lnTo>
                  <a:pt x="9525" y="40766"/>
                </a:lnTo>
                <a:lnTo>
                  <a:pt x="11175" y="33147"/>
                </a:lnTo>
                <a:lnTo>
                  <a:pt x="18034" y="20447"/>
                </a:lnTo>
                <a:lnTo>
                  <a:pt x="22860" y="17272"/>
                </a:lnTo>
                <a:lnTo>
                  <a:pt x="48184" y="17272"/>
                </a:lnTo>
                <a:lnTo>
                  <a:pt x="44831" y="12446"/>
                </a:lnTo>
                <a:lnTo>
                  <a:pt x="37846" y="8762"/>
                </a:lnTo>
                <a:close/>
              </a:path>
              <a:path w="325120" h="113664">
                <a:moveTo>
                  <a:pt x="48184" y="17272"/>
                </a:moveTo>
                <a:lnTo>
                  <a:pt x="35433" y="17272"/>
                </a:lnTo>
                <a:lnTo>
                  <a:pt x="40259" y="20447"/>
                </a:lnTo>
                <a:lnTo>
                  <a:pt x="46862" y="33147"/>
                </a:lnTo>
                <a:lnTo>
                  <a:pt x="48641" y="40766"/>
                </a:lnTo>
                <a:lnTo>
                  <a:pt x="48635" y="58441"/>
                </a:lnTo>
                <a:lnTo>
                  <a:pt x="46862" y="66039"/>
                </a:lnTo>
                <a:lnTo>
                  <a:pt x="43122" y="73249"/>
                </a:lnTo>
                <a:lnTo>
                  <a:pt x="40259" y="78866"/>
                </a:lnTo>
                <a:lnTo>
                  <a:pt x="35433" y="82041"/>
                </a:lnTo>
                <a:lnTo>
                  <a:pt x="48096" y="82041"/>
                </a:lnTo>
                <a:lnTo>
                  <a:pt x="57912" y="49656"/>
                </a:lnTo>
                <a:lnTo>
                  <a:pt x="57425" y="40766"/>
                </a:lnTo>
                <a:lnTo>
                  <a:pt x="55975" y="32893"/>
                </a:lnTo>
                <a:lnTo>
                  <a:pt x="53518" y="25939"/>
                </a:lnTo>
                <a:lnTo>
                  <a:pt x="50037" y="19938"/>
                </a:lnTo>
                <a:lnTo>
                  <a:pt x="48184" y="17272"/>
                </a:lnTo>
                <a:close/>
              </a:path>
              <a:path w="325120" h="113664">
                <a:moveTo>
                  <a:pt x="150622" y="3428"/>
                </a:moveTo>
                <a:lnTo>
                  <a:pt x="140843" y="3428"/>
                </a:lnTo>
                <a:lnTo>
                  <a:pt x="140817" y="18160"/>
                </a:lnTo>
                <a:lnTo>
                  <a:pt x="139827" y="23113"/>
                </a:lnTo>
                <a:lnTo>
                  <a:pt x="119125" y="50291"/>
                </a:lnTo>
                <a:lnTo>
                  <a:pt x="114808" y="53466"/>
                </a:lnTo>
                <a:lnTo>
                  <a:pt x="110998" y="55752"/>
                </a:lnTo>
                <a:lnTo>
                  <a:pt x="107950" y="57276"/>
                </a:lnTo>
                <a:lnTo>
                  <a:pt x="114681" y="63246"/>
                </a:lnTo>
                <a:lnTo>
                  <a:pt x="117348" y="61849"/>
                </a:lnTo>
                <a:lnTo>
                  <a:pt x="120523" y="59943"/>
                </a:lnTo>
                <a:lnTo>
                  <a:pt x="123952" y="57403"/>
                </a:lnTo>
                <a:lnTo>
                  <a:pt x="127381" y="54990"/>
                </a:lnTo>
                <a:lnTo>
                  <a:pt x="130683" y="52070"/>
                </a:lnTo>
                <a:lnTo>
                  <a:pt x="133731" y="48895"/>
                </a:lnTo>
                <a:lnTo>
                  <a:pt x="136525" y="46100"/>
                </a:lnTo>
                <a:lnTo>
                  <a:pt x="139065" y="43179"/>
                </a:lnTo>
                <a:lnTo>
                  <a:pt x="141224" y="40004"/>
                </a:lnTo>
                <a:lnTo>
                  <a:pt x="143510" y="36829"/>
                </a:lnTo>
                <a:lnTo>
                  <a:pt x="144907" y="33781"/>
                </a:lnTo>
                <a:lnTo>
                  <a:pt x="145796" y="30860"/>
                </a:lnTo>
                <a:lnTo>
                  <a:pt x="155269" y="30860"/>
                </a:lnTo>
                <a:lnTo>
                  <a:pt x="153543" y="27177"/>
                </a:lnTo>
                <a:lnTo>
                  <a:pt x="151637" y="22986"/>
                </a:lnTo>
                <a:lnTo>
                  <a:pt x="150622" y="18160"/>
                </a:lnTo>
                <a:lnTo>
                  <a:pt x="150622" y="3428"/>
                </a:lnTo>
                <a:close/>
              </a:path>
              <a:path w="325120" h="113664">
                <a:moveTo>
                  <a:pt x="155269" y="30860"/>
                </a:moveTo>
                <a:lnTo>
                  <a:pt x="145796" y="30860"/>
                </a:lnTo>
                <a:lnTo>
                  <a:pt x="146939" y="33654"/>
                </a:lnTo>
                <a:lnTo>
                  <a:pt x="175641" y="59562"/>
                </a:lnTo>
                <a:lnTo>
                  <a:pt x="177927" y="60578"/>
                </a:lnTo>
                <a:lnTo>
                  <a:pt x="184150" y="53593"/>
                </a:lnTo>
                <a:lnTo>
                  <a:pt x="180848" y="52450"/>
                </a:lnTo>
                <a:lnTo>
                  <a:pt x="177037" y="50673"/>
                </a:lnTo>
                <a:lnTo>
                  <a:pt x="168402" y="45338"/>
                </a:lnTo>
                <a:lnTo>
                  <a:pt x="164465" y="42036"/>
                </a:lnTo>
                <a:lnTo>
                  <a:pt x="157861" y="34798"/>
                </a:lnTo>
                <a:lnTo>
                  <a:pt x="155448" y="31241"/>
                </a:lnTo>
                <a:lnTo>
                  <a:pt x="155269" y="30860"/>
                </a:lnTo>
                <a:close/>
              </a:path>
              <a:path w="325120" h="113664">
                <a:moveTo>
                  <a:pt x="325120" y="0"/>
                </a:moveTo>
                <a:lnTo>
                  <a:pt x="315595" y="0"/>
                </a:lnTo>
                <a:lnTo>
                  <a:pt x="315595" y="111378"/>
                </a:lnTo>
                <a:lnTo>
                  <a:pt x="325120" y="111378"/>
                </a:lnTo>
                <a:lnTo>
                  <a:pt x="325120" y="0"/>
                </a:lnTo>
                <a:close/>
              </a:path>
              <a:path w="325120" h="113664">
                <a:moveTo>
                  <a:pt x="205105" y="0"/>
                </a:moveTo>
                <a:lnTo>
                  <a:pt x="195834" y="0"/>
                </a:lnTo>
                <a:lnTo>
                  <a:pt x="195834" y="67563"/>
                </a:lnTo>
                <a:lnTo>
                  <a:pt x="205105" y="67563"/>
                </a:lnTo>
                <a:lnTo>
                  <a:pt x="205105" y="36702"/>
                </a:lnTo>
                <a:lnTo>
                  <a:pt x="221869" y="36702"/>
                </a:lnTo>
                <a:lnTo>
                  <a:pt x="221869" y="28828"/>
                </a:lnTo>
                <a:lnTo>
                  <a:pt x="205105" y="28828"/>
                </a:lnTo>
                <a:lnTo>
                  <a:pt x="205105" y="0"/>
                </a:lnTo>
                <a:close/>
              </a:path>
              <a:path w="325120" h="113664">
                <a:moveTo>
                  <a:pt x="93472" y="0"/>
                </a:moveTo>
                <a:lnTo>
                  <a:pt x="83947" y="0"/>
                </a:lnTo>
                <a:lnTo>
                  <a:pt x="83947" y="111378"/>
                </a:lnTo>
                <a:lnTo>
                  <a:pt x="93472" y="111378"/>
                </a:lnTo>
                <a:lnTo>
                  <a:pt x="93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25314" y="2353817"/>
            <a:ext cx="342265" cy="113664"/>
          </a:xfrm>
          <a:custGeom>
            <a:avLst/>
            <a:gdLst/>
            <a:ahLst/>
            <a:cxnLst/>
            <a:rect l="l" t="t" r="r" b="b"/>
            <a:pathLst>
              <a:path w="342264" h="113664">
                <a:moveTo>
                  <a:pt x="63119" y="69468"/>
                </a:moveTo>
                <a:lnTo>
                  <a:pt x="24384" y="79882"/>
                </a:lnTo>
                <a:lnTo>
                  <a:pt x="20827" y="85216"/>
                </a:lnTo>
                <a:lnTo>
                  <a:pt x="20827" y="98043"/>
                </a:lnTo>
                <a:lnTo>
                  <a:pt x="63119" y="113537"/>
                </a:lnTo>
                <a:lnTo>
                  <a:pt x="72882" y="113156"/>
                </a:lnTo>
                <a:lnTo>
                  <a:pt x="81407" y="112013"/>
                </a:lnTo>
                <a:lnTo>
                  <a:pt x="88693" y="110108"/>
                </a:lnTo>
                <a:lnTo>
                  <a:pt x="94741" y="107441"/>
                </a:lnTo>
                <a:lnTo>
                  <a:pt x="97154" y="106045"/>
                </a:lnTo>
                <a:lnTo>
                  <a:pt x="53721" y="106045"/>
                </a:lnTo>
                <a:lnTo>
                  <a:pt x="45847" y="104775"/>
                </a:lnTo>
                <a:lnTo>
                  <a:pt x="39750" y="102107"/>
                </a:lnTo>
                <a:lnTo>
                  <a:pt x="33782" y="99567"/>
                </a:lnTo>
                <a:lnTo>
                  <a:pt x="30842" y="96138"/>
                </a:lnTo>
                <a:lnTo>
                  <a:pt x="30734" y="87122"/>
                </a:lnTo>
                <a:lnTo>
                  <a:pt x="33782" y="83565"/>
                </a:lnTo>
                <a:lnTo>
                  <a:pt x="39750" y="81025"/>
                </a:lnTo>
                <a:lnTo>
                  <a:pt x="45847" y="78358"/>
                </a:lnTo>
                <a:lnTo>
                  <a:pt x="53721" y="77088"/>
                </a:lnTo>
                <a:lnTo>
                  <a:pt x="97004" y="77088"/>
                </a:lnTo>
                <a:lnTo>
                  <a:pt x="94741" y="75818"/>
                </a:lnTo>
                <a:lnTo>
                  <a:pt x="88693" y="73058"/>
                </a:lnTo>
                <a:lnTo>
                  <a:pt x="81407" y="71072"/>
                </a:lnTo>
                <a:lnTo>
                  <a:pt x="72882" y="69871"/>
                </a:lnTo>
                <a:lnTo>
                  <a:pt x="63119" y="69468"/>
                </a:lnTo>
                <a:close/>
              </a:path>
              <a:path w="342264" h="113664">
                <a:moveTo>
                  <a:pt x="97004" y="77088"/>
                </a:moveTo>
                <a:lnTo>
                  <a:pt x="72771" y="77088"/>
                </a:lnTo>
                <a:lnTo>
                  <a:pt x="80518" y="78358"/>
                </a:lnTo>
                <a:lnTo>
                  <a:pt x="86487" y="81025"/>
                </a:lnTo>
                <a:lnTo>
                  <a:pt x="92456" y="83565"/>
                </a:lnTo>
                <a:lnTo>
                  <a:pt x="95398" y="87122"/>
                </a:lnTo>
                <a:lnTo>
                  <a:pt x="95503" y="96138"/>
                </a:lnTo>
                <a:lnTo>
                  <a:pt x="92456" y="99567"/>
                </a:lnTo>
                <a:lnTo>
                  <a:pt x="86487" y="102234"/>
                </a:lnTo>
                <a:lnTo>
                  <a:pt x="80518" y="104775"/>
                </a:lnTo>
                <a:lnTo>
                  <a:pt x="72771" y="106045"/>
                </a:lnTo>
                <a:lnTo>
                  <a:pt x="97154" y="106045"/>
                </a:lnTo>
                <a:lnTo>
                  <a:pt x="101981" y="103250"/>
                </a:lnTo>
                <a:lnTo>
                  <a:pt x="105537" y="98043"/>
                </a:lnTo>
                <a:lnTo>
                  <a:pt x="105537" y="85216"/>
                </a:lnTo>
                <a:lnTo>
                  <a:pt x="101981" y="79882"/>
                </a:lnTo>
                <a:lnTo>
                  <a:pt x="97004" y="77088"/>
                </a:lnTo>
                <a:close/>
              </a:path>
              <a:path w="342264" h="113664">
                <a:moveTo>
                  <a:pt x="255397" y="75183"/>
                </a:moveTo>
                <a:lnTo>
                  <a:pt x="245999" y="75183"/>
                </a:lnTo>
                <a:lnTo>
                  <a:pt x="245999" y="108838"/>
                </a:lnTo>
                <a:lnTo>
                  <a:pt x="331343" y="108838"/>
                </a:lnTo>
                <a:lnTo>
                  <a:pt x="331343" y="100964"/>
                </a:lnTo>
                <a:lnTo>
                  <a:pt x="255397" y="100964"/>
                </a:lnTo>
                <a:lnTo>
                  <a:pt x="255397" y="75183"/>
                </a:lnTo>
                <a:close/>
              </a:path>
              <a:path w="342264" h="113664">
                <a:moveTo>
                  <a:pt x="342138" y="57276"/>
                </a:moveTo>
                <a:lnTo>
                  <a:pt x="230759" y="57276"/>
                </a:lnTo>
                <a:lnTo>
                  <a:pt x="230759" y="65024"/>
                </a:lnTo>
                <a:lnTo>
                  <a:pt x="342138" y="65024"/>
                </a:lnTo>
                <a:lnTo>
                  <a:pt x="342138" y="57276"/>
                </a:lnTo>
                <a:close/>
              </a:path>
              <a:path w="342264" h="113664">
                <a:moveTo>
                  <a:pt x="180086" y="13334"/>
                </a:moveTo>
                <a:lnTo>
                  <a:pt x="127508" y="13334"/>
                </a:lnTo>
                <a:lnTo>
                  <a:pt x="127508" y="21081"/>
                </a:lnTo>
                <a:lnTo>
                  <a:pt x="169418" y="21081"/>
                </a:lnTo>
                <a:lnTo>
                  <a:pt x="168783" y="25780"/>
                </a:lnTo>
                <a:lnTo>
                  <a:pt x="149733" y="65024"/>
                </a:lnTo>
                <a:lnTo>
                  <a:pt x="120776" y="85851"/>
                </a:lnTo>
                <a:lnTo>
                  <a:pt x="128015" y="91566"/>
                </a:lnTo>
                <a:lnTo>
                  <a:pt x="162940" y="61722"/>
                </a:lnTo>
                <a:lnTo>
                  <a:pt x="179577" y="20447"/>
                </a:lnTo>
                <a:lnTo>
                  <a:pt x="180086" y="13334"/>
                </a:lnTo>
                <a:close/>
              </a:path>
              <a:path w="342264" h="113664">
                <a:moveTo>
                  <a:pt x="37846" y="3428"/>
                </a:moveTo>
                <a:lnTo>
                  <a:pt x="28066" y="3428"/>
                </a:lnTo>
                <a:lnTo>
                  <a:pt x="28066" y="18796"/>
                </a:lnTo>
                <a:lnTo>
                  <a:pt x="27177" y="24002"/>
                </a:lnTo>
                <a:lnTo>
                  <a:pt x="25273" y="28828"/>
                </a:lnTo>
                <a:lnTo>
                  <a:pt x="23495" y="33654"/>
                </a:lnTo>
                <a:lnTo>
                  <a:pt x="21336" y="37973"/>
                </a:lnTo>
                <a:lnTo>
                  <a:pt x="0" y="58420"/>
                </a:lnTo>
                <a:lnTo>
                  <a:pt x="6985" y="64261"/>
                </a:lnTo>
                <a:lnTo>
                  <a:pt x="32765" y="34925"/>
                </a:lnTo>
                <a:lnTo>
                  <a:pt x="33020" y="33654"/>
                </a:lnTo>
                <a:lnTo>
                  <a:pt x="42629" y="33654"/>
                </a:lnTo>
                <a:lnTo>
                  <a:pt x="41910" y="32384"/>
                </a:lnTo>
                <a:lnTo>
                  <a:pt x="40259" y="28066"/>
                </a:lnTo>
                <a:lnTo>
                  <a:pt x="38735" y="23749"/>
                </a:lnTo>
                <a:lnTo>
                  <a:pt x="37846" y="18796"/>
                </a:lnTo>
                <a:lnTo>
                  <a:pt x="37846" y="3428"/>
                </a:lnTo>
                <a:close/>
              </a:path>
              <a:path w="342264" h="113664">
                <a:moveTo>
                  <a:pt x="42629" y="33654"/>
                </a:moveTo>
                <a:lnTo>
                  <a:pt x="33020" y="33654"/>
                </a:lnTo>
                <a:lnTo>
                  <a:pt x="33527" y="34925"/>
                </a:lnTo>
                <a:lnTo>
                  <a:pt x="34544" y="37083"/>
                </a:lnTo>
                <a:lnTo>
                  <a:pt x="36449" y="40131"/>
                </a:lnTo>
                <a:lnTo>
                  <a:pt x="38226" y="43052"/>
                </a:lnTo>
                <a:lnTo>
                  <a:pt x="40386" y="45974"/>
                </a:lnTo>
                <a:lnTo>
                  <a:pt x="43275" y="49022"/>
                </a:lnTo>
                <a:lnTo>
                  <a:pt x="45720" y="51688"/>
                </a:lnTo>
                <a:lnTo>
                  <a:pt x="48768" y="54228"/>
                </a:lnTo>
                <a:lnTo>
                  <a:pt x="51815" y="56514"/>
                </a:lnTo>
                <a:lnTo>
                  <a:pt x="57023" y="60198"/>
                </a:lnTo>
                <a:lnTo>
                  <a:pt x="58547" y="60959"/>
                </a:lnTo>
                <a:lnTo>
                  <a:pt x="64643" y="54101"/>
                </a:lnTo>
                <a:lnTo>
                  <a:pt x="62611" y="53339"/>
                </a:lnTo>
                <a:lnTo>
                  <a:pt x="59944" y="51561"/>
                </a:lnTo>
                <a:lnTo>
                  <a:pt x="56387" y="49022"/>
                </a:lnTo>
                <a:lnTo>
                  <a:pt x="52832" y="46354"/>
                </a:lnTo>
                <a:lnTo>
                  <a:pt x="49657" y="43179"/>
                </a:lnTo>
                <a:lnTo>
                  <a:pt x="44069" y="36195"/>
                </a:lnTo>
                <a:lnTo>
                  <a:pt x="42629" y="33654"/>
                </a:lnTo>
                <a:close/>
              </a:path>
              <a:path w="342264" h="113664">
                <a:moveTo>
                  <a:pt x="255524" y="888"/>
                </a:moveTo>
                <a:lnTo>
                  <a:pt x="245872" y="888"/>
                </a:lnTo>
                <a:lnTo>
                  <a:pt x="245872" y="39877"/>
                </a:lnTo>
                <a:lnTo>
                  <a:pt x="328295" y="39877"/>
                </a:lnTo>
                <a:lnTo>
                  <a:pt x="328295" y="32003"/>
                </a:lnTo>
                <a:lnTo>
                  <a:pt x="255524" y="32003"/>
                </a:lnTo>
                <a:lnTo>
                  <a:pt x="255524" y="888"/>
                </a:lnTo>
                <a:close/>
              </a:path>
              <a:path w="342264" h="113664">
                <a:moveTo>
                  <a:pt x="216915" y="0"/>
                </a:moveTo>
                <a:lnTo>
                  <a:pt x="207390" y="0"/>
                </a:lnTo>
                <a:lnTo>
                  <a:pt x="207390" y="111378"/>
                </a:lnTo>
                <a:lnTo>
                  <a:pt x="216915" y="111378"/>
                </a:lnTo>
                <a:lnTo>
                  <a:pt x="216915" y="0"/>
                </a:lnTo>
                <a:close/>
              </a:path>
              <a:path w="342264" h="113664">
                <a:moveTo>
                  <a:pt x="104266" y="35559"/>
                </a:moveTo>
                <a:lnTo>
                  <a:pt x="94996" y="35559"/>
                </a:lnTo>
                <a:lnTo>
                  <a:pt x="94996" y="68072"/>
                </a:lnTo>
                <a:lnTo>
                  <a:pt x="104266" y="68072"/>
                </a:lnTo>
                <a:lnTo>
                  <a:pt x="104266" y="35559"/>
                </a:lnTo>
                <a:close/>
              </a:path>
              <a:path w="342264" h="113664">
                <a:moveTo>
                  <a:pt x="78994" y="1904"/>
                </a:moveTo>
                <a:lnTo>
                  <a:pt x="69723" y="1904"/>
                </a:lnTo>
                <a:lnTo>
                  <a:pt x="69723" y="64642"/>
                </a:lnTo>
                <a:lnTo>
                  <a:pt x="78994" y="64642"/>
                </a:lnTo>
                <a:lnTo>
                  <a:pt x="78994" y="35559"/>
                </a:lnTo>
                <a:lnTo>
                  <a:pt x="104266" y="35559"/>
                </a:lnTo>
                <a:lnTo>
                  <a:pt x="104266" y="27558"/>
                </a:lnTo>
                <a:lnTo>
                  <a:pt x="78994" y="27558"/>
                </a:lnTo>
                <a:lnTo>
                  <a:pt x="78994" y="1904"/>
                </a:lnTo>
                <a:close/>
              </a:path>
              <a:path w="342264" h="113664">
                <a:moveTo>
                  <a:pt x="104266" y="0"/>
                </a:moveTo>
                <a:lnTo>
                  <a:pt x="94996" y="0"/>
                </a:lnTo>
                <a:lnTo>
                  <a:pt x="94996" y="27558"/>
                </a:lnTo>
                <a:lnTo>
                  <a:pt x="104266" y="27558"/>
                </a:lnTo>
                <a:lnTo>
                  <a:pt x="10426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26126" y="2353182"/>
            <a:ext cx="223265" cy="11201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08701" y="2353817"/>
            <a:ext cx="451484" cy="111760"/>
          </a:xfrm>
          <a:custGeom>
            <a:avLst/>
            <a:gdLst/>
            <a:ahLst/>
            <a:cxnLst/>
            <a:rect l="l" t="t" r="r" b="b"/>
            <a:pathLst>
              <a:path w="451485" h="111760">
                <a:moveTo>
                  <a:pt x="139319" y="69341"/>
                </a:moveTo>
                <a:lnTo>
                  <a:pt x="129921" y="69341"/>
                </a:lnTo>
                <a:lnTo>
                  <a:pt x="129921" y="110108"/>
                </a:lnTo>
                <a:lnTo>
                  <a:pt x="205486" y="110108"/>
                </a:lnTo>
                <a:lnTo>
                  <a:pt x="205486" y="102488"/>
                </a:lnTo>
                <a:lnTo>
                  <a:pt x="139319" y="102488"/>
                </a:lnTo>
                <a:lnTo>
                  <a:pt x="139319" y="89153"/>
                </a:lnTo>
                <a:lnTo>
                  <a:pt x="205486" y="89153"/>
                </a:lnTo>
                <a:lnTo>
                  <a:pt x="205486" y="81660"/>
                </a:lnTo>
                <a:lnTo>
                  <a:pt x="139319" y="81660"/>
                </a:lnTo>
                <a:lnTo>
                  <a:pt x="139319" y="69341"/>
                </a:lnTo>
                <a:close/>
              </a:path>
              <a:path w="451485" h="111760">
                <a:moveTo>
                  <a:pt x="205486" y="89153"/>
                </a:moveTo>
                <a:lnTo>
                  <a:pt x="196214" y="89153"/>
                </a:lnTo>
                <a:lnTo>
                  <a:pt x="196214" y="102488"/>
                </a:lnTo>
                <a:lnTo>
                  <a:pt x="205486" y="102488"/>
                </a:lnTo>
                <a:lnTo>
                  <a:pt x="205486" y="89153"/>
                </a:lnTo>
                <a:close/>
              </a:path>
              <a:path w="451485" h="111760">
                <a:moveTo>
                  <a:pt x="205486" y="69341"/>
                </a:moveTo>
                <a:lnTo>
                  <a:pt x="196214" y="69341"/>
                </a:lnTo>
                <a:lnTo>
                  <a:pt x="196214" y="81660"/>
                </a:lnTo>
                <a:lnTo>
                  <a:pt x="205486" y="81660"/>
                </a:lnTo>
                <a:lnTo>
                  <a:pt x="205486" y="69341"/>
                </a:lnTo>
                <a:close/>
              </a:path>
              <a:path w="451485" h="111760">
                <a:moveTo>
                  <a:pt x="87375" y="64388"/>
                </a:moveTo>
                <a:lnTo>
                  <a:pt x="12191" y="64388"/>
                </a:lnTo>
                <a:lnTo>
                  <a:pt x="12191" y="71627"/>
                </a:lnTo>
                <a:lnTo>
                  <a:pt x="77724" y="71627"/>
                </a:lnTo>
                <a:lnTo>
                  <a:pt x="77724" y="83438"/>
                </a:lnTo>
                <a:lnTo>
                  <a:pt x="12191" y="83438"/>
                </a:lnTo>
                <a:lnTo>
                  <a:pt x="12191" y="110108"/>
                </a:lnTo>
                <a:lnTo>
                  <a:pt x="90677" y="110108"/>
                </a:lnTo>
                <a:lnTo>
                  <a:pt x="90677" y="102870"/>
                </a:lnTo>
                <a:lnTo>
                  <a:pt x="21844" y="102870"/>
                </a:lnTo>
                <a:lnTo>
                  <a:pt x="21844" y="90677"/>
                </a:lnTo>
                <a:lnTo>
                  <a:pt x="87375" y="90677"/>
                </a:lnTo>
                <a:lnTo>
                  <a:pt x="87375" y="64388"/>
                </a:lnTo>
                <a:close/>
              </a:path>
              <a:path w="451485" h="111760">
                <a:moveTo>
                  <a:pt x="157225" y="29845"/>
                </a:moveTo>
                <a:lnTo>
                  <a:pt x="138811" y="29845"/>
                </a:lnTo>
                <a:lnTo>
                  <a:pt x="131572" y="31368"/>
                </a:lnTo>
                <a:lnTo>
                  <a:pt x="126237" y="34671"/>
                </a:lnTo>
                <a:lnTo>
                  <a:pt x="120903" y="37846"/>
                </a:lnTo>
                <a:lnTo>
                  <a:pt x="118403" y="41655"/>
                </a:lnTo>
                <a:lnTo>
                  <a:pt x="118323" y="51180"/>
                </a:lnTo>
                <a:lnTo>
                  <a:pt x="120903" y="54990"/>
                </a:lnTo>
                <a:lnTo>
                  <a:pt x="126237" y="58165"/>
                </a:lnTo>
                <a:lnTo>
                  <a:pt x="131572" y="61467"/>
                </a:lnTo>
                <a:lnTo>
                  <a:pt x="138811" y="62991"/>
                </a:lnTo>
                <a:lnTo>
                  <a:pt x="157099" y="62991"/>
                </a:lnTo>
                <a:lnTo>
                  <a:pt x="164337" y="61467"/>
                </a:lnTo>
                <a:lnTo>
                  <a:pt x="173648" y="55752"/>
                </a:lnTo>
                <a:lnTo>
                  <a:pt x="141604" y="55752"/>
                </a:lnTo>
                <a:lnTo>
                  <a:pt x="136778" y="54863"/>
                </a:lnTo>
                <a:lnTo>
                  <a:pt x="133350" y="53212"/>
                </a:lnTo>
                <a:lnTo>
                  <a:pt x="130048" y="51434"/>
                </a:lnTo>
                <a:lnTo>
                  <a:pt x="128494" y="49402"/>
                </a:lnTo>
                <a:lnTo>
                  <a:pt x="128397" y="43560"/>
                </a:lnTo>
                <a:lnTo>
                  <a:pt x="130048" y="41148"/>
                </a:lnTo>
                <a:lnTo>
                  <a:pt x="133350" y="39497"/>
                </a:lnTo>
                <a:lnTo>
                  <a:pt x="136778" y="37718"/>
                </a:lnTo>
                <a:lnTo>
                  <a:pt x="141604" y="36829"/>
                </a:lnTo>
                <a:lnTo>
                  <a:pt x="172876" y="36829"/>
                </a:lnTo>
                <a:lnTo>
                  <a:pt x="164464" y="31496"/>
                </a:lnTo>
                <a:lnTo>
                  <a:pt x="157225" y="29845"/>
                </a:lnTo>
                <a:close/>
              </a:path>
              <a:path w="451485" h="111760">
                <a:moveTo>
                  <a:pt x="172876" y="36829"/>
                </a:moveTo>
                <a:lnTo>
                  <a:pt x="154304" y="36829"/>
                </a:lnTo>
                <a:lnTo>
                  <a:pt x="159258" y="37846"/>
                </a:lnTo>
                <a:lnTo>
                  <a:pt x="162433" y="39750"/>
                </a:lnTo>
                <a:lnTo>
                  <a:pt x="165735" y="41655"/>
                </a:lnTo>
                <a:lnTo>
                  <a:pt x="167259" y="43941"/>
                </a:lnTo>
                <a:lnTo>
                  <a:pt x="167259" y="49402"/>
                </a:lnTo>
                <a:lnTo>
                  <a:pt x="165735" y="51561"/>
                </a:lnTo>
                <a:lnTo>
                  <a:pt x="162433" y="53212"/>
                </a:lnTo>
                <a:lnTo>
                  <a:pt x="159258" y="54863"/>
                </a:lnTo>
                <a:lnTo>
                  <a:pt x="154304" y="55752"/>
                </a:lnTo>
                <a:lnTo>
                  <a:pt x="173648" y="55752"/>
                </a:lnTo>
                <a:lnTo>
                  <a:pt x="174878" y="54990"/>
                </a:lnTo>
                <a:lnTo>
                  <a:pt x="177419" y="51180"/>
                </a:lnTo>
                <a:lnTo>
                  <a:pt x="177337" y="41909"/>
                </a:lnTo>
                <a:lnTo>
                  <a:pt x="174878" y="38100"/>
                </a:lnTo>
                <a:lnTo>
                  <a:pt x="172876" y="36829"/>
                </a:lnTo>
                <a:close/>
              </a:path>
              <a:path w="451485" h="111760">
                <a:moveTo>
                  <a:pt x="182879" y="16255"/>
                </a:moveTo>
                <a:lnTo>
                  <a:pt x="112902" y="16255"/>
                </a:lnTo>
                <a:lnTo>
                  <a:pt x="112902" y="23749"/>
                </a:lnTo>
                <a:lnTo>
                  <a:pt x="182879" y="23749"/>
                </a:lnTo>
                <a:lnTo>
                  <a:pt x="182879" y="16255"/>
                </a:lnTo>
                <a:close/>
              </a:path>
              <a:path w="451485" h="111760">
                <a:moveTo>
                  <a:pt x="53466" y="7365"/>
                </a:moveTo>
                <a:lnTo>
                  <a:pt x="0" y="7365"/>
                </a:lnTo>
                <a:lnTo>
                  <a:pt x="0" y="51815"/>
                </a:lnTo>
                <a:lnTo>
                  <a:pt x="53466" y="51815"/>
                </a:lnTo>
                <a:lnTo>
                  <a:pt x="53466" y="44068"/>
                </a:lnTo>
                <a:lnTo>
                  <a:pt x="9398" y="44068"/>
                </a:lnTo>
                <a:lnTo>
                  <a:pt x="9398" y="15112"/>
                </a:lnTo>
                <a:lnTo>
                  <a:pt x="53466" y="15112"/>
                </a:lnTo>
                <a:lnTo>
                  <a:pt x="53466" y="7365"/>
                </a:lnTo>
                <a:close/>
              </a:path>
              <a:path w="451485" h="111760">
                <a:moveTo>
                  <a:pt x="53466" y="15112"/>
                </a:moveTo>
                <a:lnTo>
                  <a:pt x="44196" y="15112"/>
                </a:lnTo>
                <a:lnTo>
                  <a:pt x="44196" y="44068"/>
                </a:lnTo>
                <a:lnTo>
                  <a:pt x="53466" y="44068"/>
                </a:lnTo>
                <a:lnTo>
                  <a:pt x="53466" y="15112"/>
                </a:lnTo>
                <a:close/>
              </a:path>
              <a:path w="451485" h="111760">
                <a:moveTo>
                  <a:pt x="403098" y="13715"/>
                </a:moveTo>
                <a:lnTo>
                  <a:pt x="348741" y="13715"/>
                </a:lnTo>
                <a:lnTo>
                  <a:pt x="348741" y="85216"/>
                </a:lnTo>
                <a:lnTo>
                  <a:pt x="366395" y="85216"/>
                </a:lnTo>
                <a:lnTo>
                  <a:pt x="373252" y="85089"/>
                </a:lnTo>
                <a:lnTo>
                  <a:pt x="387476" y="84581"/>
                </a:lnTo>
                <a:lnTo>
                  <a:pt x="394588" y="84200"/>
                </a:lnTo>
                <a:lnTo>
                  <a:pt x="401320" y="83438"/>
                </a:lnTo>
                <a:lnTo>
                  <a:pt x="408050" y="82803"/>
                </a:lnTo>
                <a:lnTo>
                  <a:pt x="415416" y="81787"/>
                </a:lnTo>
                <a:lnTo>
                  <a:pt x="415416" y="77342"/>
                </a:lnTo>
                <a:lnTo>
                  <a:pt x="358139" y="77342"/>
                </a:lnTo>
                <a:lnTo>
                  <a:pt x="358139" y="21589"/>
                </a:lnTo>
                <a:lnTo>
                  <a:pt x="403098" y="21589"/>
                </a:lnTo>
                <a:lnTo>
                  <a:pt x="403098" y="13715"/>
                </a:lnTo>
                <a:close/>
              </a:path>
              <a:path w="451485" h="111760">
                <a:moveTo>
                  <a:pt x="415416" y="74040"/>
                </a:moveTo>
                <a:lnTo>
                  <a:pt x="358139" y="77342"/>
                </a:lnTo>
                <a:lnTo>
                  <a:pt x="415416" y="77342"/>
                </a:lnTo>
                <a:lnTo>
                  <a:pt x="415416" y="74040"/>
                </a:lnTo>
                <a:close/>
              </a:path>
              <a:path w="451485" h="111760">
                <a:moveTo>
                  <a:pt x="245237" y="10667"/>
                </a:moveTo>
                <a:lnTo>
                  <a:pt x="235712" y="10667"/>
                </a:lnTo>
                <a:lnTo>
                  <a:pt x="235712" y="84074"/>
                </a:lnTo>
                <a:lnTo>
                  <a:pt x="255015" y="84074"/>
                </a:lnTo>
                <a:lnTo>
                  <a:pt x="262000" y="83947"/>
                </a:lnTo>
                <a:lnTo>
                  <a:pt x="275209" y="83438"/>
                </a:lnTo>
                <a:lnTo>
                  <a:pt x="282194" y="82930"/>
                </a:lnTo>
                <a:lnTo>
                  <a:pt x="289306" y="81787"/>
                </a:lnTo>
                <a:lnTo>
                  <a:pt x="296418" y="80772"/>
                </a:lnTo>
                <a:lnTo>
                  <a:pt x="305815" y="79248"/>
                </a:lnTo>
                <a:lnTo>
                  <a:pt x="305815" y="75946"/>
                </a:lnTo>
                <a:lnTo>
                  <a:pt x="245237" y="75946"/>
                </a:lnTo>
                <a:lnTo>
                  <a:pt x="245237" y="10667"/>
                </a:lnTo>
                <a:close/>
              </a:path>
              <a:path w="451485" h="111760">
                <a:moveTo>
                  <a:pt x="305815" y="71374"/>
                </a:moveTo>
                <a:lnTo>
                  <a:pt x="245237" y="75946"/>
                </a:lnTo>
                <a:lnTo>
                  <a:pt x="305815" y="75946"/>
                </a:lnTo>
                <a:lnTo>
                  <a:pt x="305815" y="71374"/>
                </a:lnTo>
                <a:close/>
              </a:path>
              <a:path w="451485" h="111760">
                <a:moveTo>
                  <a:pt x="165862" y="761"/>
                </a:moveTo>
                <a:lnTo>
                  <a:pt x="129159" y="761"/>
                </a:lnTo>
                <a:lnTo>
                  <a:pt x="129159" y="8127"/>
                </a:lnTo>
                <a:lnTo>
                  <a:pt x="165862" y="8127"/>
                </a:lnTo>
                <a:lnTo>
                  <a:pt x="165862" y="761"/>
                </a:lnTo>
                <a:close/>
              </a:path>
              <a:path w="451485" h="111760">
                <a:moveTo>
                  <a:pt x="432943" y="0"/>
                </a:moveTo>
                <a:lnTo>
                  <a:pt x="423545" y="0"/>
                </a:lnTo>
                <a:lnTo>
                  <a:pt x="423545" y="111378"/>
                </a:lnTo>
                <a:lnTo>
                  <a:pt x="432943" y="111378"/>
                </a:lnTo>
                <a:lnTo>
                  <a:pt x="432943" y="53466"/>
                </a:lnTo>
                <a:lnTo>
                  <a:pt x="450976" y="53466"/>
                </a:lnTo>
                <a:lnTo>
                  <a:pt x="450976" y="45338"/>
                </a:lnTo>
                <a:lnTo>
                  <a:pt x="432943" y="45338"/>
                </a:lnTo>
                <a:lnTo>
                  <a:pt x="432943" y="0"/>
                </a:lnTo>
                <a:close/>
              </a:path>
              <a:path w="451485" h="111760">
                <a:moveTo>
                  <a:pt x="323469" y="0"/>
                </a:moveTo>
                <a:lnTo>
                  <a:pt x="313944" y="0"/>
                </a:lnTo>
                <a:lnTo>
                  <a:pt x="313944" y="111378"/>
                </a:lnTo>
                <a:lnTo>
                  <a:pt x="323469" y="111378"/>
                </a:lnTo>
                <a:lnTo>
                  <a:pt x="323469" y="0"/>
                </a:lnTo>
                <a:close/>
              </a:path>
              <a:path w="451485" h="111760">
                <a:moveTo>
                  <a:pt x="205486" y="0"/>
                </a:moveTo>
                <a:lnTo>
                  <a:pt x="196214" y="0"/>
                </a:lnTo>
                <a:lnTo>
                  <a:pt x="196214" y="62991"/>
                </a:lnTo>
                <a:lnTo>
                  <a:pt x="205486" y="62991"/>
                </a:lnTo>
                <a:lnTo>
                  <a:pt x="205486" y="36449"/>
                </a:lnTo>
                <a:lnTo>
                  <a:pt x="222250" y="36449"/>
                </a:lnTo>
                <a:lnTo>
                  <a:pt x="222250" y="28828"/>
                </a:lnTo>
                <a:lnTo>
                  <a:pt x="205486" y="28828"/>
                </a:lnTo>
                <a:lnTo>
                  <a:pt x="205486" y="0"/>
                </a:lnTo>
                <a:close/>
              </a:path>
              <a:path w="451485" h="111760">
                <a:moveTo>
                  <a:pt x="87375" y="0"/>
                </a:moveTo>
                <a:lnTo>
                  <a:pt x="78104" y="0"/>
                </a:lnTo>
                <a:lnTo>
                  <a:pt x="78104" y="58038"/>
                </a:lnTo>
                <a:lnTo>
                  <a:pt x="87375" y="58038"/>
                </a:lnTo>
                <a:lnTo>
                  <a:pt x="87375" y="31623"/>
                </a:lnTo>
                <a:lnTo>
                  <a:pt x="104266" y="31623"/>
                </a:lnTo>
                <a:lnTo>
                  <a:pt x="104266" y="23622"/>
                </a:lnTo>
                <a:lnTo>
                  <a:pt x="87375" y="23622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68948" y="244747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54292" y="2353817"/>
            <a:ext cx="328930" cy="113664"/>
          </a:xfrm>
          <a:custGeom>
            <a:avLst/>
            <a:gdLst/>
            <a:ahLst/>
            <a:cxnLst/>
            <a:rect l="l" t="t" r="r" b="b"/>
            <a:pathLst>
              <a:path w="328929" h="113664">
                <a:moveTo>
                  <a:pt x="171577" y="69596"/>
                </a:moveTo>
                <a:lnTo>
                  <a:pt x="133858" y="80009"/>
                </a:lnTo>
                <a:lnTo>
                  <a:pt x="130429" y="98043"/>
                </a:lnTo>
                <a:lnTo>
                  <a:pt x="133858" y="103250"/>
                </a:lnTo>
                <a:lnTo>
                  <a:pt x="171577" y="113537"/>
                </a:lnTo>
                <a:lnTo>
                  <a:pt x="181058" y="113156"/>
                </a:lnTo>
                <a:lnTo>
                  <a:pt x="189325" y="112013"/>
                </a:lnTo>
                <a:lnTo>
                  <a:pt x="196401" y="110108"/>
                </a:lnTo>
                <a:lnTo>
                  <a:pt x="202311" y="107441"/>
                </a:lnTo>
                <a:lnTo>
                  <a:pt x="204639" y="106045"/>
                </a:lnTo>
                <a:lnTo>
                  <a:pt x="162560" y="106045"/>
                </a:lnTo>
                <a:lnTo>
                  <a:pt x="155067" y="104775"/>
                </a:lnTo>
                <a:lnTo>
                  <a:pt x="149225" y="102234"/>
                </a:lnTo>
                <a:lnTo>
                  <a:pt x="143510" y="99567"/>
                </a:lnTo>
                <a:lnTo>
                  <a:pt x="140589" y="96138"/>
                </a:lnTo>
                <a:lnTo>
                  <a:pt x="140589" y="87249"/>
                </a:lnTo>
                <a:lnTo>
                  <a:pt x="143510" y="83692"/>
                </a:lnTo>
                <a:lnTo>
                  <a:pt x="149225" y="81025"/>
                </a:lnTo>
                <a:lnTo>
                  <a:pt x="155067" y="78485"/>
                </a:lnTo>
                <a:lnTo>
                  <a:pt x="162560" y="77215"/>
                </a:lnTo>
                <a:lnTo>
                  <a:pt x="204639" y="77215"/>
                </a:lnTo>
                <a:lnTo>
                  <a:pt x="202311" y="75818"/>
                </a:lnTo>
                <a:lnTo>
                  <a:pt x="196401" y="73132"/>
                </a:lnTo>
                <a:lnTo>
                  <a:pt x="189325" y="71183"/>
                </a:lnTo>
                <a:lnTo>
                  <a:pt x="181058" y="69996"/>
                </a:lnTo>
                <a:lnTo>
                  <a:pt x="171577" y="69596"/>
                </a:lnTo>
                <a:close/>
              </a:path>
              <a:path w="328929" h="113664">
                <a:moveTo>
                  <a:pt x="204639" y="77215"/>
                </a:moveTo>
                <a:lnTo>
                  <a:pt x="180721" y="77215"/>
                </a:lnTo>
                <a:lnTo>
                  <a:pt x="188214" y="78485"/>
                </a:lnTo>
                <a:lnTo>
                  <a:pt x="194056" y="81152"/>
                </a:lnTo>
                <a:lnTo>
                  <a:pt x="199771" y="83692"/>
                </a:lnTo>
                <a:lnTo>
                  <a:pt x="202692" y="87249"/>
                </a:lnTo>
                <a:lnTo>
                  <a:pt x="202692" y="96138"/>
                </a:lnTo>
                <a:lnTo>
                  <a:pt x="199771" y="99567"/>
                </a:lnTo>
                <a:lnTo>
                  <a:pt x="194056" y="102234"/>
                </a:lnTo>
                <a:lnTo>
                  <a:pt x="188214" y="104775"/>
                </a:lnTo>
                <a:lnTo>
                  <a:pt x="180721" y="106045"/>
                </a:lnTo>
                <a:lnTo>
                  <a:pt x="204639" y="106045"/>
                </a:lnTo>
                <a:lnTo>
                  <a:pt x="209296" y="103250"/>
                </a:lnTo>
                <a:lnTo>
                  <a:pt x="212852" y="98043"/>
                </a:lnTo>
                <a:lnTo>
                  <a:pt x="212852" y="85216"/>
                </a:lnTo>
                <a:lnTo>
                  <a:pt x="209296" y="80009"/>
                </a:lnTo>
                <a:lnTo>
                  <a:pt x="204639" y="77215"/>
                </a:lnTo>
                <a:close/>
              </a:path>
              <a:path w="328929" h="113664">
                <a:moveTo>
                  <a:pt x="258826" y="74422"/>
                </a:moveTo>
                <a:lnTo>
                  <a:pt x="249428" y="74422"/>
                </a:lnTo>
                <a:lnTo>
                  <a:pt x="249428" y="108838"/>
                </a:lnTo>
                <a:lnTo>
                  <a:pt x="328930" y="108838"/>
                </a:lnTo>
                <a:lnTo>
                  <a:pt x="328930" y="101091"/>
                </a:lnTo>
                <a:lnTo>
                  <a:pt x="258826" y="101091"/>
                </a:lnTo>
                <a:lnTo>
                  <a:pt x="258826" y="74422"/>
                </a:lnTo>
                <a:close/>
              </a:path>
              <a:path w="328929" h="113664">
                <a:moveTo>
                  <a:pt x="326390" y="0"/>
                </a:moveTo>
                <a:lnTo>
                  <a:pt x="316992" y="0"/>
                </a:lnTo>
                <a:lnTo>
                  <a:pt x="316992" y="80772"/>
                </a:lnTo>
                <a:lnTo>
                  <a:pt x="326390" y="80772"/>
                </a:lnTo>
                <a:lnTo>
                  <a:pt x="326390" y="0"/>
                </a:lnTo>
                <a:close/>
              </a:path>
              <a:path w="328929" h="113664">
                <a:moveTo>
                  <a:pt x="267589" y="3428"/>
                </a:moveTo>
                <a:lnTo>
                  <a:pt x="257683" y="3428"/>
                </a:lnTo>
                <a:lnTo>
                  <a:pt x="257660" y="18923"/>
                </a:lnTo>
                <a:lnTo>
                  <a:pt x="256794" y="23875"/>
                </a:lnTo>
                <a:lnTo>
                  <a:pt x="231775" y="57403"/>
                </a:lnTo>
                <a:lnTo>
                  <a:pt x="224536" y="61340"/>
                </a:lnTo>
                <a:lnTo>
                  <a:pt x="231267" y="67436"/>
                </a:lnTo>
                <a:lnTo>
                  <a:pt x="234187" y="66039"/>
                </a:lnTo>
                <a:lnTo>
                  <a:pt x="237617" y="64007"/>
                </a:lnTo>
                <a:lnTo>
                  <a:pt x="241300" y="61213"/>
                </a:lnTo>
                <a:lnTo>
                  <a:pt x="245110" y="58420"/>
                </a:lnTo>
                <a:lnTo>
                  <a:pt x="248666" y="55245"/>
                </a:lnTo>
                <a:lnTo>
                  <a:pt x="251841" y="51561"/>
                </a:lnTo>
                <a:lnTo>
                  <a:pt x="254762" y="48259"/>
                </a:lnTo>
                <a:lnTo>
                  <a:pt x="262509" y="33527"/>
                </a:lnTo>
                <a:lnTo>
                  <a:pt x="271962" y="33527"/>
                </a:lnTo>
                <a:lnTo>
                  <a:pt x="268478" y="24002"/>
                </a:lnTo>
                <a:lnTo>
                  <a:pt x="267589" y="18923"/>
                </a:lnTo>
                <a:lnTo>
                  <a:pt x="267589" y="3428"/>
                </a:lnTo>
                <a:close/>
              </a:path>
              <a:path w="328929" h="113664">
                <a:moveTo>
                  <a:pt x="271962" y="33527"/>
                </a:moveTo>
                <a:lnTo>
                  <a:pt x="262509" y="33527"/>
                </a:lnTo>
                <a:lnTo>
                  <a:pt x="263398" y="36195"/>
                </a:lnTo>
                <a:lnTo>
                  <a:pt x="264922" y="38988"/>
                </a:lnTo>
                <a:lnTo>
                  <a:pt x="267075" y="42163"/>
                </a:lnTo>
                <a:lnTo>
                  <a:pt x="268732" y="44703"/>
                </a:lnTo>
                <a:lnTo>
                  <a:pt x="271018" y="47498"/>
                </a:lnTo>
                <a:lnTo>
                  <a:pt x="273685" y="50164"/>
                </a:lnTo>
                <a:lnTo>
                  <a:pt x="276860" y="53466"/>
                </a:lnTo>
                <a:lnTo>
                  <a:pt x="280543" y="56641"/>
                </a:lnTo>
                <a:lnTo>
                  <a:pt x="288925" y="62483"/>
                </a:lnTo>
                <a:lnTo>
                  <a:pt x="291846" y="64388"/>
                </a:lnTo>
                <a:lnTo>
                  <a:pt x="293751" y="65277"/>
                </a:lnTo>
                <a:lnTo>
                  <a:pt x="300228" y="58800"/>
                </a:lnTo>
                <a:lnTo>
                  <a:pt x="297561" y="57784"/>
                </a:lnTo>
                <a:lnTo>
                  <a:pt x="294005" y="55752"/>
                </a:lnTo>
                <a:lnTo>
                  <a:pt x="289560" y="52450"/>
                </a:lnTo>
                <a:lnTo>
                  <a:pt x="284988" y="49149"/>
                </a:lnTo>
                <a:lnTo>
                  <a:pt x="281051" y="45720"/>
                </a:lnTo>
                <a:lnTo>
                  <a:pt x="277876" y="42036"/>
                </a:lnTo>
                <a:lnTo>
                  <a:pt x="274828" y="38734"/>
                </a:lnTo>
                <a:lnTo>
                  <a:pt x="272288" y="34416"/>
                </a:lnTo>
                <a:lnTo>
                  <a:pt x="271962" y="33527"/>
                </a:lnTo>
                <a:close/>
              </a:path>
              <a:path w="328929" h="113664">
                <a:moveTo>
                  <a:pt x="21844" y="74040"/>
                </a:moveTo>
                <a:lnTo>
                  <a:pt x="12446" y="74040"/>
                </a:lnTo>
                <a:lnTo>
                  <a:pt x="12446" y="108838"/>
                </a:lnTo>
                <a:lnTo>
                  <a:pt x="91821" y="108838"/>
                </a:lnTo>
                <a:lnTo>
                  <a:pt x="91821" y="101091"/>
                </a:lnTo>
                <a:lnTo>
                  <a:pt x="21844" y="101091"/>
                </a:lnTo>
                <a:lnTo>
                  <a:pt x="21844" y="74040"/>
                </a:lnTo>
                <a:close/>
              </a:path>
              <a:path w="328929" h="113664">
                <a:moveTo>
                  <a:pt x="87376" y="0"/>
                </a:moveTo>
                <a:lnTo>
                  <a:pt x="78105" y="0"/>
                </a:lnTo>
                <a:lnTo>
                  <a:pt x="78105" y="80899"/>
                </a:lnTo>
                <a:lnTo>
                  <a:pt x="87376" y="80899"/>
                </a:lnTo>
                <a:lnTo>
                  <a:pt x="87376" y="40004"/>
                </a:lnTo>
                <a:lnTo>
                  <a:pt x="104267" y="40004"/>
                </a:lnTo>
                <a:lnTo>
                  <a:pt x="104267" y="31876"/>
                </a:lnTo>
                <a:lnTo>
                  <a:pt x="87376" y="31876"/>
                </a:lnTo>
                <a:lnTo>
                  <a:pt x="87376" y="0"/>
                </a:lnTo>
                <a:close/>
              </a:path>
              <a:path w="328929" h="113664">
                <a:moveTo>
                  <a:pt x="53467" y="8127"/>
                </a:moveTo>
                <a:lnTo>
                  <a:pt x="0" y="8127"/>
                </a:lnTo>
                <a:lnTo>
                  <a:pt x="0" y="59943"/>
                </a:lnTo>
                <a:lnTo>
                  <a:pt x="53467" y="59943"/>
                </a:lnTo>
                <a:lnTo>
                  <a:pt x="53467" y="52197"/>
                </a:lnTo>
                <a:lnTo>
                  <a:pt x="9398" y="52197"/>
                </a:lnTo>
                <a:lnTo>
                  <a:pt x="9398" y="16001"/>
                </a:lnTo>
                <a:lnTo>
                  <a:pt x="53467" y="16001"/>
                </a:lnTo>
                <a:lnTo>
                  <a:pt x="53467" y="8127"/>
                </a:lnTo>
                <a:close/>
              </a:path>
              <a:path w="328929" h="113664">
                <a:moveTo>
                  <a:pt x="53467" y="16001"/>
                </a:moveTo>
                <a:lnTo>
                  <a:pt x="44196" y="16001"/>
                </a:lnTo>
                <a:lnTo>
                  <a:pt x="44196" y="52197"/>
                </a:lnTo>
                <a:lnTo>
                  <a:pt x="53467" y="52197"/>
                </a:lnTo>
                <a:lnTo>
                  <a:pt x="53467" y="16001"/>
                </a:lnTo>
                <a:close/>
              </a:path>
              <a:path w="328929" h="113664">
                <a:moveTo>
                  <a:pt x="210566" y="0"/>
                </a:moveTo>
                <a:lnTo>
                  <a:pt x="201168" y="0"/>
                </a:lnTo>
                <a:lnTo>
                  <a:pt x="201168" y="24002"/>
                </a:lnTo>
                <a:lnTo>
                  <a:pt x="175133" y="24002"/>
                </a:lnTo>
                <a:lnTo>
                  <a:pt x="175133" y="31876"/>
                </a:lnTo>
                <a:lnTo>
                  <a:pt x="201168" y="31876"/>
                </a:lnTo>
                <a:lnTo>
                  <a:pt x="201168" y="67436"/>
                </a:lnTo>
                <a:lnTo>
                  <a:pt x="210566" y="67436"/>
                </a:lnTo>
                <a:lnTo>
                  <a:pt x="210566" y="0"/>
                </a:lnTo>
                <a:close/>
              </a:path>
              <a:path w="328929" h="113664">
                <a:moveTo>
                  <a:pt x="153162" y="3428"/>
                </a:moveTo>
                <a:lnTo>
                  <a:pt x="143383" y="3428"/>
                </a:lnTo>
                <a:lnTo>
                  <a:pt x="143383" y="19303"/>
                </a:lnTo>
                <a:lnTo>
                  <a:pt x="142367" y="24383"/>
                </a:lnTo>
                <a:lnTo>
                  <a:pt x="117221" y="54736"/>
                </a:lnTo>
                <a:lnTo>
                  <a:pt x="110362" y="58547"/>
                </a:lnTo>
                <a:lnTo>
                  <a:pt x="117221" y="64515"/>
                </a:lnTo>
                <a:lnTo>
                  <a:pt x="119887" y="63118"/>
                </a:lnTo>
                <a:lnTo>
                  <a:pt x="122936" y="61213"/>
                </a:lnTo>
                <a:lnTo>
                  <a:pt x="126492" y="58674"/>
                </a:lnTo>
                <a:lnTo>
                  <a:pt x="129921" y="56260"/>
                </a:lnTo>
                <a:lnTo>
                  <a:pt x="133223" y="53339"/>
                </a:lnTo>
                <a:lnTo>
                  <a:pt x="136271" y="50164"/>
                </a:lnTo>
                <a:lnTo>
                  <a:pt x="139065" y="47371"/>
                </a:lnTo>
                <a:lnTo>
                  <a:pt x="141478" y="44450"/>
                </a:lnTo>
                <a:lnTo>
                  <a:pt x="145796" y="38100"/>
                </a:lnTo>
                <a:lnTo>
                  <a:pt x="147447" y="35051"/>
                </a:lnTo>
                <a:lnTo>
                  <a:pt x="148336" y="32130"/>
                </a:lnTo>
                <a:lnTo>
                  <a:pt x="157682" y="32130"/>
                </a:lnTo>
                <a:lnTo>
                  <a:pt x="155956" y="28448"/>
                </a:lnTo>
                <a:lnTo>
                  <a:pt x="154108" y="24383"/>
                </a:lnTo>
                <a:lnTo>
                  <a:pt x="154005" y="24002"/>
                </a:lnTo>
                <a:lnTo>
                  <a:pt x="153162" y="19303"/>
                </a:lnTo>
                <a:lnTo>
                  <a:pt x="153162" y="3428"/>
                </a:lnTo>
                <a:close/>
              </a:path>
              <a:path w="328929" h="113664">
                <a:moveTo>
                  <a:pt x="157682" y="32130"/>
                </a:moveTo>
                <a:lnTo>
                  <a:pt x="148336" y="32130"/>
                </a:lnTo>
                <a:lnTo>
                  <a:pt x="149479" y="34925"/>
                </a:lnTo>
                <a:lnTo>
                  <a:pt x="151003" y="37464"/>
                </a:lnTo>
                <a:lnTo>
                  <a:pt x="152908" y="40004"/>
                </a:lnTo>
                <a:lnTo>
                  <a:pt x="154686" y="42545"/>
                </a:lnTo>
                <a:lnTo>
                  <a:pt x="180467" y="61722"/>
                </a:lnTo>
                <a:lnTo>
                  <a:pt x="186562" y="54863"/>
                </a:lnTo>
                <a:lnTo>
                  <a:pt x="183261" y="53721"/>
                </a:lnTo>
                <a:lnTo>
                  <a:pt x="179451" y="51815"/>
                </a:lnTo>
                <a:lnTo>
                  <a:pt x="175260" y="49275"/>
                </a:lnTo>
                <a:lnTo>
                  <a:pt x="170942" y="46608"/>
                </a:lnTo>
                <a:lnTo>
                  <a:pt x="166878" y="43306"/>
                </a:lnTo>
                <a:lnTo>
                  <a:pt x="163195" y="39115"/>
                </a:lnTo>
                <a:lnTo>
                  <a:pt x="160274" y="36067"/>
                </a:lnTo>
                <a:lnTo>
                  <a:pt x="157861" y="32511"/>
                </a:lnTo>
                <a:lnTo>
                  <a:pt x="157682" y="3213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55967" y="2570226"/>
            <a:ext cx="574675" cy="113664"/>
          </a:xfrm>
          <a:custGeom>
            <a:avLst/>
            <a:gdLst/>
            <a:ahLst/>
            <a:cxnLst/>
            <a:rect l="l" t="t" r="r" b="b"/>
            <a:pathLst>
              <a:path w="574675" h="113664">
                <a:moveTo>
                  <a:pt x="458812" y="86995"/>
                </a:moveTo>
                <a:lnTo>
                  <a:pt x="347433" y="86995"/>
                </a:lnTo>
                <a:lnTo>
                  <a:pt x="347433" y="94741"/>
                </a:lnTo>
                <a:lnTo>
                  <a:pt x="458812" y="94741"/>
                </a:lnTo>
                <a:lnTo>
                  <a:pt x="458812" y="86995"/>
                </a:lnTo>
                <a:close/>
              </a:path>
              <a:path w="574675" h="113664">
                <a:moveTo>
                  <a:pt x="287299" y="70103"/>
                </a:moveTo>
                <a:lnTo>
                  <a:pt x="247396" y="80390"/>
                </a:lnTo>
                <a:lnTo>
                  <a:pt x="243535" y="85598"/>
                </a:lnTo>
                <a:lnTo>
                  <a:pt x="243535" y="98171"/>
                </a:lnTo>
                <a:lnTo>
                  <a:pt x="287299" y="113537"/>
                </a:lnTo>
                <a:lnTo>
                  <a:pt x="297096" y="113157"/>
                </a:lnTo>
                <a:lnTo>
                  <a:pt x="305746" y="112014"/>
                </a:lnTo>
                <a:lnTo>
                  <a:pt x="313252" y="110109"/>
                </a:lnTo>
                <a:lnTo>
                  <a:pt x="319620" y="107441"/>
                </a:lnTo>
                <a:lnTo>
                  <a:pt x="322160" y="106045"/>
                </a:lnTo>
                <a:lnTo>
                  <a:pt x="277609" y="106045"/>
                </a:lnTo>
                <a:lnTo>
                  <a:pt x="269608" y="104775"/>
                </a:lnTo>
                <a:lnTo>
                  <a:pt x="257048" y="99440"/>
                </a:lnTo>
                <a:lnTo>
                  <a:pt x="253911" y="95885"/>
                </a:lnTo>
                <a:lnTo>
                  <a:pt x="253911" y="87375"/>
                </a:lnTo>
                <a:lnTo>
                  <a:pt x="257048" y="83947"/>
                </a:lnTo>
                <a:lnTo>
                  <a:pt x="269608" y="78866"/>
                </a:lnTo>
                <a:lnTo>
                  <a:pt x="277609" y="77597"/>
                </a:lnTo>
                <a:lnTo>
                  <a:pt x="321929" y="77597"/>
                </a:lnTo>
                <a:lnTo>
                  <a:pt x="319620" y="76326"/>
                </a:lnTo>
                <a:lnTo>
                  <a:pt x="313252" y="73586"/>
                </a:lnTo>
                <a:lnTo>
                  <a:pt x="305746" y="71643"/>
                </a:lnTo>
                <a:lnTo>
                  <a:pt x="297096" y="70486"/>
                </a:lnTo>
                <a:lnTo>
                  <a:pt x="287299" y="70103"/>
                </a:lnTo>
                <a:close/>
              </a:path>
              <a:path w="574675" h="113664">
                <a:moveTo>
                  <a:pt x="321929" y="77597"/>
                </a:moveTo>
                <a:lnTo>
                  <a:pt x="296837" y="77597"/>
                </a:lnTo>
                <a:lnTo>
                  <a:pt x="304761" y="78866"/>
                </a:lnTo>
                <a:lnTo>
                  <a:pt x="311086" y="81407"/>
                </a:lnTo>
                <a:lnTo>
                  <a:pt x="317461" y="84074"/>
                </a:lnTo>
                <a:lnTo>
                  <a:pt x="320397" y="87375"/>
                </a:lnTo>
                <a:lnTo>
                  <a:pt x="320509" y="96138"/>
                </a:lnTo>
                <a:lnTo>
                  <a:pt x="317461" y="99568"/>
                </a:lnTo>
                <a:lnTo>
                  <a:pt x="311086" y="102108"/>
                </a:lnTo>
                <a:lnTo>
                  <a:pt x="304761" y="104775"/>
                </a:lnTo>
                <a:lnTo>
                  <a:pt x="296837" y="106045"/>
                </a:lnTo>
                <a:lnTo>
                  <a:pt x="322160" y="106045"/>
                </a:lnTo>
                <a:lnTo>
                  <a:pt x="327240" y="103250"/>
                </a:lnTo>
                <a:lnTo>
                  <a:pt x="331050" y="98171"/>
                </a:lnTo>
                <a:lnTo>
                  <a:pt x="331050" y="85598"/>
                </a:lnTo>
                <a:lnTo>
                  <a:pt x="327240" y="80518"/>
                </a:lnTo>
                <a:lnTo>
                  <a:pt x="321929" y="77597"/>
                </a:lnTo>
                <a:close/>
              </a:path>
              <a:path w="574675" h="113664">
                <a:moveTo>
                  <a:pt x="150355" y="74040"/>
                </a:moveTo>
                <a:lnTo>
                  <a:pt x="140868" y="74040"/>
                </a:lnTo>
                <a:lnTo>
                  <a:pt x="140868" y="108838"/>
                </a:lnTo>
                <a:lnTo>
                  <a:pt x="222199" y="108838"/>
                </a:lnTo>
                <a:lnTo>
                  <a:pt x="222199" y="101091"/>
                </a:lnTo>
                <a:lnTo>
                  <a:pt x="150355" y="101091"/>
                </a:lnTo>
                <a:lnTo>
                  <a:pt x="150355" y="74040"/>
                </a:lnTo>
                <a:close/>
              </a:path>
              <a:path w="574675" h="113664">
                <a:moveTo>
                  <a:pt x="219290" y="0"/>
                </a:moveTo>
                <a:lnTo>
                  <a:pt x="209931" y="0"/>
                </a:lnTo>
                <a:lnTo>
                  <a:pt x="209931" y="27685"/>
                </a:lnTo>
                <a:lnTo>
                  <a:pt x="184124" y="27685"/>
                </a:lnTo>
                <a:lnTo>
                  <a:pt x="184124" y="35687"/>
                </a:lnTo>
                <a:lnTo>
                  <a:pt x="209931" y="35687"/>
                </a:lnTo>
                <a:lnTo>
                  <a:pt x="209931" y="80899"/>
                </a:lnTo>
                <a:lnTo>
                  <a:pt x="219290" y="80899"/>
                </a:lnTo>
                <a:lnTo>
                  <a:pt x="219290" y="0"/>
                </a:lnTo>
                <a:close/>
              </a:path>
              <a:path w="574675" h="113664">
                <a:moveTo>
                  <a:pt x="160604" y="15367"/>
                </a:moveTo>
                <a:lnTo>
                  <a:pt x="150736" y="15367"/>
                </a:lnTo>
                <a:lnTo>
                  <a:pt x="150736" y="23241"/>
                </a:lnTo>
                <a:lnTo>
                  <a:pt x="149821" y="28067"/>
                </a:lnTo>
                <a:lnTo>
                  <a:pt x="128981" y="53975"/>
                </a:lnTo>
                <a:lnTo>
                  <a:pt x="125018" y="56515"/>
                </a:lnTo>
                <a:lnTo>
                  <a:pt x="121424" y="58547"/>
                </a:lnTo>
                <a:lnTo>
                  <a:pt x="118224" y="60198"/>
                </a:lnTo>
                <a:lnTo>
                  <a:pt x="125310" y="67055"/>
                </a:lnTo>
                <a:lnTo>
                  <a:pt x="127254" y="66167"/>
                </a:lnTo>
                <a:lnTo>
                  <a:pt x="130009" y="64516"/>
                </a:lnTo>
                <a:lnTo>
                  <a:pt x="133591" y="62229"/>
                </a:lnTo>
                <a:lnTo>
                  <a:pt x="137172" y="60071"/>
                </a:lnTo>
                <a:lnTo>
                  <a:pt x="155536" y="37592"/>
                </a:lnTo>
                <a:lnTo>
                  <a:pt x="166053" y="37592"/>
                </a:lnTo>
                <a:lnTo>
                  <a:pt x="164706" y="35305"/>
                </a:lnTo>
                <a:lnTo>
                  <a:pt x="163068" y="31242"/>
                </a:lnTo>
                <a:lnTo>
                  <a:pt x="161417" y="27304"/>
                </a:lnTo>
                <a:lnTo>
                  <a:pt x="160652" y="23241"/>
                </a:lnTo>
                <a:lnTo>
                  <a:pt x="160604" y="15367"/>
                </a:lnTo>
                <a:close/>
              </a:path>
              <a:path w="574675" h="113664">
                <a:moveTo>
                  <a:pt x="166053" y="37592"/>
                </a:moveTo>
                <a:lnTo>
                  <a:pt x="155536" y="37592"/>
                </a:lnTo>
                <a:lnTo>
                  <a:pt x="156641" y="40004"/>
                </a:lnTo>
                <a:lnTo>
                  <a:pt x="184886" y="64007"/>
                </a:lnTo>
                <a:lnTo>
                  <a:pt x="190449" y="56642"/>
                </a:lnTo>
                <a:lnTo>
                  <a:pt x="187667" y="55372"/>
                </a:lnTo>
                <a:lnTo>
                  <a:pt x="184251" y="53594"/>
                </a:lnTo>
                <a:lnTo>
                  <a:pt x="176161" y="48514"/>
                </a:lnTo>
                <a:lnTo>
                  <a:pt x="172529" y="45466"/>
                </a:lnTo>
                <a:lnTo>
                  <a:pt x="166801" y="38862"/>
                </a:lnTo>
                <a:lnTo>
                  <a:pt x="166053" y="37592"/>
                </a:lnTo>
                <a:close/>
              </a:path>
              <a:path w="574675" h="113664">
                <a:moveTo>
                  <a:pt x="185648" y="7620"/>
                </a:moveTo>
                <a:lnTo>
                  <a:pt x="125564" y="7620"/>
                </a:lnTo>
                <a:lnTo>
                  <a:pt x="125564" y="15367"/>
                </a:lnTo>
                <a:lnTo>
                  <a:pt x="185648" y="15367"/>
                </a:lnTo>
                <a:lnTo>
                  <a:pt x="185648" y="7620"/>
                </a:lnTo>
                <a:close/>
              </a:path>
              <a:path w="574675" h="113664">
                <a:moveTo>
                  <a:pt x="60210" y="74675"/>
                </a:moveTo>
                <a:lnTo>
                  <a:pt x="50596" y="74675"/>
                </a:lnTo>
                <a:lnTo>
                  <a:pt x="50596" y="111378"/>
                </a:lnTo>
                <a:lnTo>
                  <a:pt x="60210" y="111378"/>
                </a:lnTo>
                <a:lnTo>
                  <a:pt x="60210" y="74675"/>
                </a:lnTo>
                <a:close/>
              </a:path>
              <a:path w="574675" h="113664">
                <a:moveTo>
                  <a:pt x="111315" y="66801"/>
                </a:moveTo>
                <a:lnTo>
                  <a:pt x="0" y="66801"/>
                </a:lnTo>
                <a:lnTo>
                  <a:pt x="0" y="74675"/>
                </a:lnTo>
                <a:lnTo>
                  <a:pt x="111315" y="74675"/>
                </a:lnTo>
                <a:lnTo>
                  <a:pt x="111315" y="66801"/>
                </a:lnTo>
                <a:close/>
              </a:path>
              <a:path w="574675" h="113664">
                <a:moveTo>
                  <a:pt x="342988" y="53975"/>
                </a:moveTo>
                <a:lnTo>
                  <a:pt x="231648" y="53975"/>
                </a:lnTo>
                <a:lnTo>
                  <a:pt x="231648" y="61722"/>
                </a:lnTo>
                <a:lnTo>
                  <a:pt x="342988" y="61722"/>
                </a:lnTo>
                <a:lnTo>
                  <a:pt x="342988" y="53975"/>
                </a:lnTo>
                <a:close/>
              </a:path>
              <a:path w="574675" h="113664">
                <a:moveTo>
                  <a:pt x="24663" y="3428"/>
                </a:moveTo>
                <a:lnTo>
                  <a:pt x="15176" y="3428"/>
                </a:lnTo>
                <a:lnTo>
                  <a:pt x="15176" y="52450"/>
                </a:lnTo>
                <a:lnTo>
                  <a:pt x="96126" y="52450"/>
                </a:lnTo>
                <a:lnTo>
                  <a:pt x="96126" y="44576"/>
                </a:lnTo>
                <a:lnTo>
                  <a:pt x="24663" y="44576"/>
                </a:lnTo>
                <a:lnTo>
                  <a:pt x="24663" y="26162"/>
                </a:lnTo>
                <a:lnTo>
                  <a:pt x="96126" y="26162"/>
                </a:lnTo>
                <a:lnTo>
                  <a:pt x="96126" y="18415"/>
                </a:lnTo>
                <a:lnTo>
                  <a:pt x="24663" y="18415"/>
                </a:lnTo>
                <a:lnTo>
                  <a:pt x="24663" y="3428"/>
                </a:lnTo>
                <a:close/>
              </a:path>
              <a:path w="574675" h="113664">
                <a:moveTo>
                  <a:pt x="96126" y="26162"/>
                </a:moveTo>
                <a:lnTo>
                  <a:pt x="86639" y="26162"/>
                </a:lnTo>
                <a:lnTo>
                  <a:pt x="86639" y="44576"/>
                </a:lnTo>
                <a:lnTo>
                  <a:pt x="96126" y="44576"/>
                </a:lnTo>
                <a:lnTo>
                  <a:pt x="96126" y="26162"/>
                </a:lnTo>
                <a:close/>
              </a:path>
              <a:path w="574675" h="113664">
                <a:moveTo>
                  <a:pt x="96126" y="3428"/>
                </a:moveTo>
                <a:lnTo>
                  <a:pt x="86639" y="3428"/>
                </a:lnTo>
                <a:lnTo>
                  <a:pt x="86639" y="18415"/>
                </a:lnTo>
                <a:lnTo>
                  <a:pt x="96126" y="18415"/>
                </a:lnTo>
                <a:lnTo>
                  <a:pt x="96126" y="3428"/>
                </a:lnTo>
                <a:close/>
              </a:path>
              <a:path w="574675" h="113664">
                <a:moveTo>
                  <a:pt x="403186" y="8508"/>
                </a:moveTo>
                <a:lnTo>
                  <a:pt x="365467" y="22478"/>
                </a:lnTo>
                <a:lnTo>
                  <a:pt x="361657" y="29209"/>
                </a:lnTo>
                <a:lnTo>
                  <a:pt x="361657" y="45084"/>
                </a:lnTo>
                <a:lnTo>
                  <a:pt x="394396" y="65137"/>
                </a:lnTo>
                <a:lnTo>
                  <a:pt x="403186" y="65658"/>
                </a:lnTo>
                <a:lnTo>
                  <a:pt x="411924" y="65137"/>
                </a:lnTo>
                <a:lnTo>
                  <a:pt x="419839" y="63579"/>
                </a:lnTo>
                <a:lnTo>
                  <a:pt x="426922" y="60997"/>
                </a:lnTo>
                <a:lnTo>
                  <a:pt x="433158" y="57403"/>
                </a:lnTo>
                <a:lnTo>
                  <a:pt x="433332" y="57276"/>
                </a:lnTo>
                <a:lnTo>
                  <a:pt x="394169" y="57276"/>
                </a:lnTo>
                <a:lnTo>
                  <a:pt x="386676" y="55372"/>
                </a:lnTo>
                <a:lnTo>
                  <a:pt x="380707" y="51562"/>
                </a:lnTo>
                <a:lnTo>
                  <a:pt x="374738" y="47878"/>
                </a:lnTo>
                <a:lnTo>
                  <a:pt x="371817" y="43052"/>
                </a:lnTo>
                <a:lnTo>
                  <a:pt x="371892" y="30860"/>
                </a:lnTo>
                <a:lnTo>
                  <a:pt x="374738" y="26034"/>
                </a:lnTo>
                <a:lnTo>
                  <a:pt x="380707" y="22478"/>
                </a:lnTo>
                <a:lnTo>
                  <a:pt x="386676" y="18796"/>
                </a:lnTo>
                <a:lnTo>
                  <a:pt x="394169" y="17018"/>
                </a:lnTo>
                <a:lnTo>
                  <a:pt x="433332" y="17018"/>
                </a:lnTo>
                <a:lnTo>
                  <a:pt x="433158" y="16891"/>
                </a:lnTo>
                <a:lnTo>
                  <a:pt x="426993" y="13223"/>
                </a:lnTo>
                <a:lnTo>
                  <a:pt x="419935" y="10604"/>
                </a:lnTo>
                <a:lnTo>
                  <a:pt x="411995" y="9032"/>
                </a:lnTo>
                <a:lnTo>
                  <a:pt x="403186" y="8508"/>
                </a:lnTo>
                <a:close/>
              </a:path>
              <a:path w="574675" h="113664">
                <a:moveTo>
                  <a:pt x="433332" y="17018"/>
                </a:moveTo>
                <a:lnTo>
                  <a:pt x="411949" y="17018"/>
                </a:lnTo>
                <a:lnTo>
                  <a:pt x="419442" y="18796"/>
                </a:lnTo>
                <a:lnTo>
                  <a:pt x="425411" y="22351"/>
                </a:lnTo>
                <a:lnTo>
                  <a:pt x="431507" y="25907"/>
                </a:lnTo>
                <a:lnTo>
                  <a:pt x="434555" y="30860"/>
                </a:lnTo>
                <a:lnTo>
                  <a:pt x="434555" y="43052"/>
                </a:lnTo>
                <a:lnTo>
                  <a:pt x="431507" y="47878"/>
                </a:lnTo>
                <a:lnTo>
                  <a:pt x="425411" y="51562"/>
                </a:lnTo>
                <a:lnTo>
                  <a:pt x="419315" y="55372"/>
                </a:lnTo>
                <a:lnTo>
                  <a:pt x="411949" y="57276"/>
                </a:lnTo>
                <a:lnTo>
                  <a:pt x="433332" y="57276"/>
                </a:lnTo>
                <a:lnTo>
                  <a:pt x="440778" y="51816"/>
                </a:lnTo>
                <a:lnTo>
                  <a:pt x="444588" y="45084"/>
                </a:lnTo>
                <a:lnTo>
                  <a:pt x="444588" y="29209"/>
                </a:lnTo>
                <a:lnTo>
                  <a:pt x="440778" y="22478"/>
                </a:lnTo>
                <a:lnTo>
                  <a:pt x="433332" y="17018"/>
                </a:lnTo>
                <a:close/>
              </a:path>
              <a:path w="574675" h="113664">
                <a:moveTo>
                  <a:pt x="574636" y="89662"/>
                </a:moveTo>
                <a:lnTo>
                  <a:pt x="463257" y="89662"/>
                </a:lnTo>
                <a:lnTo>
                  <a:pt x="463257" y="97409"/>
                </a:lnTo>
                <a:lnTo>
                  <a:pt x="574636" y="97409"/>
                </a:lnTo>
                <a:lnTo>
                  <a:pt x="574636" y="89662"/>
                </a:lnTo>
                <a:close/>
              </a:path>
              <a:path w="574675" h="113664">
                <a:moveTo>
                  <a:pt x="523328" y="69342"/>
                </a:moveTo>
                <a:lnTo>
                  <a:pt x="513676" y="69342"/>
                </a:lnTo>
                <a:lnTo>
                  <a:pt x="513676" y="89662"/>
                </a:lnTo>
                <a:lnTo>
                  <a:pt x="523328" y="89662"/>
                </a:lnTo>
                <a:lnTo>
                  <a:pt x="523328" y="69342"/>
                </a:lnTo>
                <a:close/>
              </a:path>
              <a:path w="574675" h="113664">
                <a:moveTo>
                  <a:pt x="557110" y="9398"/>
                </a:moveTo>
                <a:lnTo>
                  <a:pt x="478751" y="9398"/>
                </a:lnTo>
                <a:lnTo>
                  <a:pt x="478751" y="17272"/>
                </a:lnTo>
                <a:lnTo>
                  <a:pt x="547839" y="17272"/>
                </a:lnTo>
                <a:lnTo>
                  <a:pt x="547839" y="35432"/>
                </a:lnTo>
                <a:lnTo>
                  <a:pt x="479132" y="35432"/>
                </a:lnTo>
                <a:lnTo>
                  <a:pt x="479132" y="69342"/>
                </a:lnTo>
                <a:lnTo>
                  <a:pt x="561555" y="69342"/>
                </a:lnTo>
                <a:lnTo>
                  <a:pt x="561555" y="61595"/>
                </a:lnTo>
                <a:lnTo>
                  <a:pt x="488403" y="61595"/>
                </a:lnTo>
                <a:lnTo>
                  <a:pt x="488403" y="43179"/>
                </a:lnTo>
                <a:lnTo>
                  <a:pt x="557110" y="43179"/>
                </a:lnTo>
                <a:lnTo>
                  <a:pt x="557110" y="9398"/>
                </a:lnTo>
                <a:close/>
              </a:path>
              <a:path w="574675" h="113664">
                <a:moveTo>
                  <a:pt x="292493" y="12319"/>
                </a:moveTo>
                <a:lnTo>
                  <a:pt x="282244" y="12319"/>
                </a:lnTo>
                <a:lnTo>
                  <a:pt x="282181" y="12953"/>
                </a:lnTo>
                <a:lnTo>
                  <a:pt x="281990" y="13589"/>
                </a:lnTo>
                <a:lnTo>
                  <a:pt x="264159" y="30352"/>
                </a:lnTo>
                <a:lnTo>
                  <a:pt x="258927" y="33020"/>
                </a:lnTo>
                <a:lnTo>
                  <a:pt x="254012" y="35051"/>
                </a:lnTo>
                <a:lnTo>
                  <a:pt x="249415" y="36322"/>
                </a:lnTo>
                <a:lnTo>
                  <a:pt x="244817" y="37719"/>
                </a:lnTo>
                <a:lnTo>
                  <a:pt x="241388" y="38607"/>
                </a:lnTo>
                <a:lnTo>
                  <a:pt x="239102" y="38862"/>
                </a:lnTo>
                <a:lnTo>
                  <a:pt x="245186" y="45720"/>
                </a:lnTo>
                <a:lnTo>
                  <a:pt x="280276" y="29972"/>
                </a:lnTo>
                <a:lnTo>
                  <a:pt x="284200" y="26797"/>
                </a:lnTo>
                <a:lnTo>
                  <a:pt x="286588" y="24383"/>
                </a:lnTo>
                <a:lnTo>
                  <a:pt x="287426" y="22859"/>
                </a:lnTo>
                <a:lnTo>
                  <a:pt x="299403" y="22859"/>
                </a:lnTo>
                <a:lnTo>
                  <a:pt x="295592" y="19557"/>
                </a:lnTo>
                <a:lnTo>
                  <a:pt x="293420" y="16509"/>
                </a:lnTo>
                <a:lnTo>
                  <a:pt x="292734" y="13589"/>
                </a:lnTo>
                <a:lnTo>
                  <a:pt x="292566" y="12953"/>
                </a:lnTo>
                <a:lnTo>
                  <a:pt x="292493" y="12319"/>
                </a:lnTo>
                <a:close/>
              </a:path>
              <a:path w="574675" h="113664">
                <a:moveTo>
                  <a:pt x="299403" y="22859"/>
                </a:moveTo>
                <a:lnTo>
                  <a:pt x="287426" y="22859"/>
                </a:lnTo>
                <a:lnTo>
                  <a:pt x="288277" y="24383"/>
                </a:lnTo>
                <a:lnTo>
                  <a:pt x="290652" y="26797"/>
                </a:lnTo>
                <a:lnTo>
                  <a:pt x="294576" y="29972"/>
                </a:lnTo>
                <a:lnTo>
                  <a:pt x="298500" y="33274"/>
                </a:lnTo>
                <a:lnTo>
                  <a:pt x="329526" y="45720"/>
                </a:lnTo>
                <a:lnTo>
                  <a:pt x="335622" y="38862"/>
                </a:lnTo>
                <a:lnTo>
                  <a:pt x="333336" y="38607"/>
                </a:lnTo>
                <a:lnTo>
                  <a:pt x="329907" y="37719"/>
                </a:lnTo>
                <a:lnTo>
                  <a:pt x="325335" y="36322"/>
                </a:lnTo>
                <a:lnTo>
                  <a:pt x="320763" y="35051"/>
                </a:lnTo>
                <a:lnTo>
                  <a:pt x="315810" y="33020"/>
                </a:lnTo>
                <a:lnTo>
                  <a:pt x="310578" y="30352"/>
                </a:lnTo>
                <a:lnTo>
                  <a:pt x="306692" y="28448"/>
                </a:lnTo>
                <a:lnTo>
                  <a:pt x="302920" y="25907"/>
                </a:lnTo>
                <a:lnTo>
                  <a:pt x="299403" y="22859"/>
                </a:lnTo>
                <a:close/>
              </a:path>
              <a:path w="574675" h="113664">
                <a:moveTo>
                  <a:pt x="328764" y="4445"/>
                </a:moveTo>
                <a:lnTo>
                  <a:pt x="245808" y="4445"/>
                </a:lnTo>
                <a:lnTo>
                  <a:pt x="245808" y="12319"/>
                </a:lnTo>
                <a:lnTo>
                  <a:pt x="328764" y="12319"/>
                </a:lnTo>
                <a:lnTo>
                  <a:pt x="328764" y="444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93088" y="2570226"/>
            <a:ext cx="688975" cy="111760"/>
          </a:xfrm>
          <a:custGeom>
            <a:avLst/>
            <a:gdLst/>
            <a:ahLst/>
            <a:cxnLst/>
            <a:rect l="l" t="t" r="r" b="b"/>
            <a:pathLst>
              <a:path w="688975" h="111760">
                <a:moveTo>
                  <a:pt x="444881" y="73913"/>
                </a:moveTo>
                <a:lnTo>
                  <a:pt x="364998" y="73913"/>
                </a:lnTo>
                <a:lnTo>
                  <a:pt x="364998" y="81787"/>
                </a:lnTo>
                <a:lnTo>
                  <a:pt x="435482" y="81787"/>
                </a:lnTo>
                <a:lnTo>
                  <a:pt x="435482" y="111378"/>
                </a:lnTo>
                <a:lnTo>
                  <a:pt x="444881" y="111378"/>
                </a:lnTo>
                <a:lnTo>
                  <a:pt x="444881" y="73913"/>
                </a:lnTo>
                <a:close/>
              </a:path>
              <a:path w="688975" h="111760">
                <a:moveTo>
                  <a:pt x="213232" y="72898"/>
                </a:moveTo>
                <a:lnTo>
                  <a:pt x="132080" y="72898"/>
                </a:lnTo>
                <a:lnTo>
                  <a:pt x="132080" y="80772"/>
                </a:lnTo>
                <a:lnTo>
                  <a:pt x="203707" y="80772"/>
                </a:lnTo>
                <a:lnTo>
                  <a:pt x="203707" y="111378"/>
                </a:lnTo>
                <a:lnTo>
                  <a:pt x="213232" y="111378"/>
                </a:lnTo>
                <a:lnTo>
                  <a:pt x="213232" y="72898"/>
                </a:lnTo>
                <a:close/>
              </a:path>
              <a:path w="688975" h="111760">
                <a:moveTo>
                  <a:pt x="97281" y="69850"/>
                </a:moveTo>
                <a:lnTo>
                  <a:pt x="18415" y="69850"/>
                </a:lnTo>
                <a:lnTo>
                  <a:pt x="18415" y="77088"/>
                </a:lnTo>
                <a:lnTo>
                  <a:pt x="87122" y="77088"/>
                </a:lnTo>
                <a:lnTo>
                  <a:pt x="87122" y="86233"/>
                </a:lnTo>
                <a:lnTo>
                  <a:pt x="18415" y="86233"/>
                </a:lnTo>
                <a:lnTo>
                  <a:pt x="18415" y="110109"/>
                </a:lnTo>
                <a:lnTo>
                  <a:pt x="99949" y="110109"/>
                </a:lnTo>
                <a:lnTo>
                  <a:pt x="99949" y="102870"/>
                </a:lnTo>
                <a:lnTo>
                  <a:pt x="28448" y="102870"/>
                </a:lnTo>
                <a:lnTo>
                  <a:pt x="28448" y="93472"/>
                </a:lnTo>
                <a:lnTo>
                  <a:pt x="97281" y="93472"/>
                </a:lnTo>
                <a:lnTo>
                  <a:pt x="97281" y="69850"/>
                </a:lnTo>
                <a:close/>
              </a:path>
              <a:path w="688975" h="111760">
                <a:moveTo>
                  <a:pt x="287147" y="75311"/>
                </a:moveTo>
                <a:lnTo>
                  <a:pt x="277875" y="75311"/>
                </a:lnTo>
                <a:lnTo>
                  <a:pt x="277875" y="111378"/>
                </a:lnTo>
                <a:lnTo>
                  <a:pt x="287147" y="111378"/>
                </a:lnTo>
                <a:lnTo>
                  <a:pt x="287147" y="75311"/>
                </a:lnTo>
                <a:close/>
              </a:path>
              <a:path w="688975" h="111760">
                <a:moveTo>
                  <a:pt x="338328" y="67437"/>
                </a:moveTo>
                <a:lnTo>
                  <a:pt x="226949" y="67437"/>
                </a:lnTo>
                <a:lnTo>
                  <a:pt x="226949" y="75311"/>
                </a:lnTo>
                <a:lnTo>
                  <a:pt x="338328" y="75311"/>
                </a:lnTo>
                <a:lnTo>
                  <a:pt x="338328" y="67437"/>
                </a:lnTo>
                <a:close/>
              </a:path>
              <a:path w="688975" h="111760">
                <a:moveTo>
                  <a:pt x="43814" y="28321"/>
                </a:moveTo>
                <a:lnTo>
                  <a:pt x="25400" y="28321"/>
                </a:lnTo>
                <a:lnTo>
                  <a:pt x="18287" y="29845"/>
                </a:lnTo>
                <a:lnTo>
                  <a:pt x="13208" y="33020"/>
                </a:lnTo>
                <a:lnTo>
                  <a:pt x="8000" y="36195"/>
                </a:lnTo>
                <a:lnTo>
                  <a:pt x="5624" y="39877"/>
                </a:lnTo>
                <a:lnTo>
                  <a:pt x="5548" y="49402"/>
                </a:lnTo>
                <a:lnTo>
                  <a:pt x="8000" y="52958"/>
                </a:lnTo>
                <a:lnTo>
                  <a:pt x="18161" y="59308"/>
                </a:lnTo>
                <a:lnTo>
                  <a:pt x="25273" y="60959"/>
                </a:lnTo>
                <a:lnTo>
                  <a:pt x="43687" y="60959"/>
                </a:lnTo>
                <a:lnTo>
                  <a:pt x="50800" y="59308"/>
                </a:lnTo>
                <a:lnTo>
                  <a:pt x="55880" y="56260"/>
                </a:lnTo>
                <a:lnTo>
                  <a:pt x="60007" y="53721"/>
                </a:lnTo>
                <a:lnTo>
                  <a:pt x="28193" y="53721"/>
                </a:lnTo>
                <a:lnTo>
                  <a:pt x="23495" y="52831"/>
                </a:lnTo>
                <a:lnTo>
                  <a:pt x="20320" y="51180"/>
                </a:lnTo>
                <a:lnTo>
                  <a:pt x="17271" y="49529"/>
                </a:lnTo>
                <a:lnTo>
                  <a:pt x="15837" y="47498"/>
                </a:lnTo>
                <a:lnTo>
                  <a:pt x="15748" y="41782"/>
                </a:lnTo>
                <a:lnTo>
                  <a:pt x="17271" y="39497"/>
                </a:lnTo>
                <a:lnTo>
                  <a:pt x="20320" y="37719"/>
                </a:lnTo>
                <a:lnTo>
                  <a:pt x="23495" y="36068"/>
                </a:lnTo>
                <a:lnTo>
                  <a:pt x="28193" y="35178"/>
                </a:lnTo>
                <a:lnTo>
                  <a:pt x="59131" y="35178"/>
                </a:lnTo>
                <a:lnTo>
                  <a:pt x="55880" y="33147"/>
                </a:lnTo>
                <a:lnTo>
                  <a:pt x="50926" y="29845"/>
                </a:lnTo>
                <a:lnTo>
                  <a:pt x="43814" y="28321"/>
                </a:lnTo>
                <a:close/>
              </a:path>
              <a:path w="688975" h="111760">
                <a:moveTo>
                  <a:pt x="59131" y="35178"/>
                </a:moveTo>
                <a:lnTo>
                  <a:pt x="41020" y="35178"/>
                </a:lnTo>
                <a:lnTo>
                  <a:pt x="45719" y="36195"/>
                </a:lnTo>
                <a:lnTo>
                  <a:pt x="48641" y="37973"/>
                </a:lnTo>
                <a:lnTo>
                  <a:pt x="51688" y="39877"/>
                </a:lnTo>
                <a:lnTo>
                  <a:pt x="53086" y="42037"/>
                </a:lnTo>
                <a:lnTo>
                  <a:pt x="53086" y="47498"/>
                </a:lnTo>
                <a:lnTo>
                  <a:pt x="51688" y="49656"/>
                </a:lnTo>
                <a:lnTo>
                  <a:pt x="48641" y="51307"/>
                </a:lnTo>
                <a:lnTo>
                  <a:pt x="45719" y="52831"/>
                </a:lnTo>
                <a:lnTo>
                  <a:pt x="41020" y="53721"/>
                </a:lnTo>
                <a:lnTo>
                  <a:pt x="60007" y="53721"/>
                </a:lnTo>
                <a:lnTo>
                  <a:pt x="60832" y="53213"/>
                </a:lnTo>
                <a:lnTo>
                  <a:pt x="63288" y="49529"/>
                </a:lnTo>
                <a:lnTo>
                  <a:pt x="63295" y="40131"/>
                </a:lnTo>
                <a:lnTo>
                  <a:pt x="60960" y="36322"/>
                </a:lnTo>
                <a:lnTo>
                  <a:pt x="59131" y="35178"/>
                </a:lnTo>
                <a:close/>
              </a:path>
              <a:path w="688975" h="111760">
                <a:moveTo>
                  <a:pt x="504063" y="8763"/>
                </a:moveTo>
                <a:lnTo>
                  <a:pt x="486410" y="8763"/>
                </a:lnTo>
                <a:lnTo>
                  <a:pt x="479425" y="12446"/>
                </a:lnTo>
                <a:lnTo>
                  <a:pt x="466217" y="49656"/>
                </a:lnTo>
                <a:lnTo>
                  <a:pt x="466715" y="58441"/>
                </a:lnTo>
                <a:lnTo>
                  <a:pt x="486410" y="90550"/>
                </a:lnTo>
                <a:lnTo>
                  <a:pt x="504063" y="90550"/>
                </a:lnTo>
                <a:lnTo>
                  <a:pt x="511048" y="86740"/>
                </a:lnTo>
                <a:lnTo>
                  <a:pt x="514313" y="82041"/>
                </a:lnTo>
                <a:lnTo>
                  <a:pt x="489076" y="82041"/>
                </a:lnTo>
                <a:lnTo>
                  <a:pt x="484250" y="78866"/>
                </a:lnTo>
                <a:lnTo>
                  <a:pt x="477470" y="66309"/>
                </a:lnTo>
                <a:lnTo>
                  <a:pt x="477365" y="66040"/>
                </a:lnTo>
                <a:lnTo>
                  <a:pt x="475746" y="58441"/>
                </a:lnTo>
                <a:lnTo>
                  <a:pt x="475742" y="40767"/>
                </a:lnTo>
                <a:lnTo>
                  <a:pt x="477393" y="33147"/>
                </a:lnTo>
                <a:lnTo>
                  <a:pt x="484250" y="20447"/>
                </a:lnTo>
                <a:lnTo>
                  <a:pt x="489076" y="17272"/>
                </a:lnTo>
                <a:lnTo>
                  <a:pt x="514401" y="17272"/>
                </a:lnTo>
                <a:lnTo>
                  <a:pt x="511048" y="12446"/>
                </a:lnTo>
                <a:lnTo>
                  <a:pt x="504063" y="8763"/>
                </a:lnTo>
                <a:close/>
              </a:path>
              <a:path w="688975" h="111760">
                <a:moveTo>
                  <a:pt x="514401" y="17272"/>
                </a:moveTo>
                <a:lnTo>
                  <a:pt x="501650" y="17272"/>
                </a:lnTo>
                <a:lnTo>
                  <a:pt x="506475" y="20447"/>
                </a:lnTo>
                <a:lnTo>
                  <a:pt x="513080" y="33147"/>
                </a:lnTo>
                <a:lnTo>
                  <a:pt x="514857" y="40767"/>
                </a:lnTo>
                <a:lnTo>
                  <a:pt x="514852" y="58441"/>
                </a:lnTo>
                <a:lnTo>
                  <a:pt x="513080" y="66040"/>
                </a:lnTo>
                <a:lnTo>
                  <a:pt x="509339" y="73249"/>
                </a:lnTo>
                <a:lnTo>
                  <a:pt x="506475" y="78866"/>
                </a:lnTo>
                <a:lnTo>
                  <a:pt x="501650" y="82041"/>
                </a:lnTo>
                <a:lnTo>
                  <a:pt x="514313" y="82041"/>
                </a:lnTo>
                <a:lnTo>
                  <a:pt x="524129" y="49656"/>
                </a:lnTo>
                <a:lnTo>
                  <a:pt x="523642" y="40767"/>
                </a:lnTo>
                <a:lnTo>
                  <a:pt x="522192" y="32893"/>
                </a:lnTo>
                <a:lnTo>
                  <a:pt x="519735" y="25939"/>
                </a:lnTo>
                <a:lnTo>
                  <a:pt x="516255" y="19939"/>
                </a:lnTo>
                <a:lnTo>
                  <a:pt x="514401" y="17272"/>
                </a:lnTo>
                <a:close/>
              </a:path>
              <a:path w="688975" h="111760">
                <a:moveTo>
                  <a:pt x="97281" y="0"/>
                </a:moveTo>
                <a:lnTo>
                  <a:pt x="87884" y="0"/>
                </a:lnTo>
                <a:lnTo>
                  <a:pt x="87884" y="22605"/>
                </a:lnTo>
                <a:lnTo>
                  <a:pt x="69723" y="22605"/>
                </a:lnTo>
                <a:lnTo>
                  <a:pt x="69723" y="29972"/>
                </a:lnTo>
                <a:lnTo>
                  <a:pt x="87884" y="29972"/>
                </a:lnTo>
                <a:lnTo>
                  <a:pt x="87884" y="42164"/>
                </a:lnTo>
                <a:lnTo>
                  <a:pt x="67818" y="42164"/>
                </a:lnTo>
                <a:lnTo>
                  <a:pt x="67818" y="49529"/>
                </a:lnTo>
                <a:lnTo>
                  <a:pt x="87884" y="49529"/>
                </a:lnTo>
                <a:lnTo>
                  <a:pt x="87884" y="62610"/>
                </a:lnTo>
                <a:lnTo>
                  <a:pt x="97281" y="62610"/>
                </a:lnTo>
                <a:lnTo>
                  <a:pt x="97281" y="0"/>
                </a:lnTo>
                <a:close/>
              </a:path>
              <a:path w="688975" h="111760">
                <a:moveTo>
                  <a:pt x="68706" y="15240"/>
                </a:moveTo>
                <a:lnTo>
                  <a:pt x="0" y="15240"/>
                </a:lnTo>
                <a:lnTo>
                  <a:pt x="0" y="22478"/>
                </a:lnTo>
                <a:lnTo>
                  <a:pt x="68706" y="22478"/>
                </a:lnTo>
                <a:lnTo>
                  <a:pt x="68706" y="15240"/>
                </a:lnTo>
                <a:close/>
              </a:path>
              <a:path w="688975" h="111760">
                <a:moveTo>
                  <a:pt x="51816" y="507"/>
                </a:moveTo>
                <a:lnTo>
                  <a:pt x="16256" y="507"/>
                </a:lnTo>
                <a:lnTo>
                  <a:pt x="16256" y="7747"/>
                </a:lnTo>
                <a:lnTo>
                  <a:pt x="51816" y="7747"/>
                </a:lnTo>
                <a:lnTo>
                  <a:pt x="51816" y="507"/>
                </a:lnTo>
                <a:close/>
              </a:path>
              <a:path w="688975" h="111760">
                <a:moveTo>
                  <a:pt x="147828" y="4572"/>
                </a:moveTo>
                <a:lnTo>
                  <a:pt x="132842" y="4572"/>
                </a:lnTo>
                <a:lnTo>
                  <a:pt x="126492" y="7112"/>
                </a:lnTo>
                <a:lnTo>
                  <a:pt x="121412" y="12192"/>
                </a:lnTo>
                <a:lnTo>
                  <a:pt x="116331" y="17145"/>
                </a:lnTo>
                <a:lnTo>
                  <a:pt x="113792" y="23495"/>
                </a:lnTo>
                <a:lnTo>
                  <a:pt x="113792" y="38862"/>
                </a:lnTo>
                <a:lnTo>
                  <a:pt x="116331" y="45212"/>
                </a:lnTo>
                <a:lnTo>
                  <a:pt x="126364" y="55245"/>
                </a:lnTo>
                <a:lnTo>
                  <a:pt x="132714" y="57784"/>
                </a:lnTo>
                <a:lnTo>
                  <a:pt x="147828" y="57784"/>
                </a:lnTo>
                <a:lnTo>
                  <a:pt x="154178" y="55245"/>
                </a:lnTo>
                <a:lnTo>
                  <a:pt x="159518" y="49910"/>
                </a:lnTo>
                <a:lnTo>
                  <a:pt x="135255" y="49910"/>
                </a:lnTo>
                <a:lnTo>
                  <a:pt x="131063" y="48132"/>
                </a:lnTo>
                <a:lnTo>
                  <a:pt x="128016" y="44703"/>
                </a:lnTo>
                <a:lnTo>
                  <a:pt x="124968" y="41148"/>
                </a:lnTo>
                <a:lnTo>
                  <a:pt x="123443" y="36702"/>
                </a:lnTo>
                <a:lnTo>
                  <a:pt x="123443" y="25653"/>
                </a:lnTo>
                <a:lnTo>
                  <a:pt x="124968" y="21208"/>
                </a:lnTo>
                <a:lnTo>
                  <a:pt x="131063" y="14350"/>
                </a:lnTo>
                <a:lnTo>
                  <a:pt x="135255" y="12573"/>
                </a:lnTo>
                <a:lnTo>
                  <a:pt x="159648" y="12573"/>
                </a:lnTo>
                <a:lnTo>
                  <a:pt x="154178" y="7112"/>
                </a:lnTo>
                <a:lnTo>
                  <a:pt x="147828" y="4572"/>
                </a:lnTo>
                <a:close/>
              </a:path>
              <a:path w="688975" h="111760">
                <a:moveTo>
                  <a:pt x="159648" y="12573"/>
                </a:moveTo>
                <a:lnTo>
                  <a:pt x="145542" y="12573"/>
                </a:lnTo>
                <a:lnTo>
                  <a:pt x="149606" y="14350"/>
                </a:lnTo>
                <a:lnTo>
                  <a:pt x="155701" y="21208"/>
                </a:lnTo>
                <a:lnTo>
                  <a:pt x="157225" y="25653"/>
                </a:lnTo>
                <a:lnTo>
                  <a:pt x="157225" y="36702"/>
                </a:lnTo>
                <a:lnTo>
                  <a:pt x="155701" y="41148"/>
                </a:lnTo>
                <a:lnTo>
                  <a:pt x="149479" y="48132"/>
                </a:lnTo>
                <a:lnTo>
                  <a:pt x="145414" y="49910"/>
                </a:lnTo>
                <a:lnTo>
                  <a:pt x="159518" y="49910"/>
                </a:lnTo>
                <a:lnTo>
                  <a:pt x="164337" y="45212"/>
                </a:lnTo>
                <a:lnTo>
                  <a:pt x="166878" y="38862"/>
                </a:lnTo>
                <a:lnTo>
                  <a:pt x="166878" y="23495"/>
                </a:lnTo>
                <a:lnTo>
                  <a:pt x="164337" y="17145"/>
                </a:lnTo>
                <a:lnTo>
                  <a:pt x="159648" y="12573"/>
                </a:lnTo>
                <a:close/>
              </a:path>
              <a:path w="688975" h="111760">
                <a:moveTo>
                  <a:pt x="595122" y="10668"/>
                </a:moveTo>
                <a:lnTo>
                  <a:pt x="585597" y="10668"/>
                </a:lnTo>
                <a:lnTo>
                  <a:pt x="585597" y="84074"/>
                </a:lnTo>
                <a:lnTo>
                  <a:pt x="629538" y="82931"/>
                </a:lnTo>
                <a:lnTo>
                  <a:pt x="653161" y="79375"/>
                </a:lnTo>
                <a:lnTo>
                  <a:pt x="653161" y="75946"/>
                </a:lnTo>
                <a:lnTo>
                  <a:pt x="595122" y="75946"/>
                </a:lnTo>
                <a:lnTo>
                  <a:pt x="595122" y="10668"/>
                </a:lnTo>
                <a:close/>
              </a:path>
              <a:path w="688975" h="111760">
                <a:moveTo>
                  <a:pt x="653161" y="71374"/>
                </a:moveTo>
                <a:lnTo>
                  <a:pt x="595122" y="75946"/>
                </a:lnTo>
                <a:lnTo>
                  <a:pt x="653161" y="75946"/>
                </a:lnTo>
                <a:lnTo>
                  <a:pt x="653161" y="71374"/>
                </a:lnTo>
                <a:close/>
              </a:path>
              <a:path w="688975" h="111760">
                <a:moveTo>
                  <a:pt x="322961" y="4445"/>
                </a:moveTo>
                <a:lnTo>
                  <a:pt x="242443" y="4445"/>
                </a:lnTo>
                <a:lnTo>
                  <a:pt x="242443" y="55118"/>
                </a:lnTo>
                <a:lnTo>
                  <a:pt x="323850" y="55118"/>
                </a:lnTo>
                <a:lnTo>
                  <a:pt x="323850" y="47244"/>
                </a:lnTo>
                <a:lnTo>
                  <a:pt x="251968" y="47244"/>
                </a:lnTo>
                <a:lnTo>
                  <a:pt x="251968" y="33400"/>
                </a:lnTo>
                <a:lnTo>
                  <a:pt x="322580" y="33400"/>
                </a:lnTo>
                <a:lnTo>
                  <a:pt x="322580" y="25780"/>
                </a:lnTo>
                <a:lnTo>
                  <a:pt x="251968" y="25780"/>
                </a:lnTo>
                <a:lnTo>
                  <a:pt x="251968" y="12319"/>
                </a:lnTo>
                <a:lnTo>
                  <a:pt x="322961" y="12319"/>
                </a:lnTo>
                <a:lnTo>
                  <a:pt x="322961" y="4445"/>
                </a:lnTo>
                <a:close/>
              </a:path>
              <a:path w="688975" h="111760">
                <a:moveTo>
                  <a:pt x="445135" y="0"/>
                </a:moveTo>
                <a:lnTo>
                  <a:pt x="435737" y="0"/>
                </a:lnTo>
                <a:lnTo>
                  <a:pt x="435737" y="23114"/>
                </a:lnTo>
                <a:lnTo>
                  <a:pt x="409701" y="23114"/>
                </a:lnTo>
                <a:lnTo>
                  <a:pt x="409701" y="30988"/>
                </a:lnTo>
                <a:lnTo>
                  <a:pt x="435737" y="30988"/>
                </a:lnTo>
                <a:lnTo>
                  <a:pt x="435737" y="66548"/>
                </a:lnTo>
                <a:lnTo>
                  <a:pt x="445135" y="66548"/>
                </a:lnTo>
                <a:lnTo>
                  <a:pt x="445135" y="0"/>
                </a:lnTo>
                <a:close/>
              </a:path>
              <a:path w="688975" h="111760">
                <a:moveTo>
                  <a:pt x="387731" y="3428"/>
                </a:moveTo>
                <a:lnTo>
                  <a:pt x="377951" y="3428"/>
                </a:lnTo>
                <a:lnTo>
                  <a:pt x="377951" y="20574"/>
                </a:lnTo>
                <a:lnTo>
                  <a:pt x="376936" y="25526"/>
                </a:lnTo>
                <a:lnTo>
                  <a:pt x="374776" y="30099"/>
                </a:lnTo>
                <a:lnTo>
                  <a:pt x="372744" y="34671"/>
                </a:lnTo>
                <a:lnTo>
                  <a:pt x="370078" y="38862"/>
                </a:lnTo>
                <a:lnTo>
                  <a:pt x="363855" y="45847"/>
                </a:lnTo>
                <a:lnTo>
                  <a:pt x="360299" y="49022"/>
                </a:lnTo>
                <a:lnTo>
                  <a:pt x="355981" y="52070"/>
                </a:lnTo>
                <a:lnTo>
                  <a:pt x="351789" y="55118"/>
                </a:lnTo>
                <a:lnTo>
                  <a:pt x="347980" y="57276"/>
                </a:lnTo>
                <a:lnTo>
                  <a:pt x="344805" y="58800"/>
                </a:lnTo>
                <a:lnTo>
                  <a:pt x="351789" y="64770"/>
                </a:lnTo>
                <a:lnTo>
                  <a:pt x="378079" y="42164"/>
                </a:lnTo>
                <a:lnTo>
                  <a:pt x="380238" y="39243"/>
                </a:lnTo>
                <a:lnTo>
                  <a:pt x="381762" y="36449"/>
                </a:lnTo>
                <a:lnTo>
                  <a:pt x="382905" y="33527"/>
                </a:lnTo>
                <a:lnTo>
                  <a:pt x="392938" y="33527"/>
                </a:lnTo>
                <a:lnTo>
                  <a:pt x="388747" y="25146"/>
                </a:lnTo>
                <a:lnTo>
                  <a:pt x="387758" y="20574"/>
                </a:lnTo>
                <a:lnTo>
                  <a:pt x="387731" y="3428"/>
                </a:lnTo>
                <a:close/>
              </a:path>
              <a:path w="688975" h="111760">
                <a:moveTo>
                  <a:pt x="392938" y="33527"/>
                </a:moveTo>
                <a:lnTo>
                  <a:pt x="382905" y="33527"/>
                </a:lnTo>
                <a:lnTo>
                  <a:pt x="384048" y="36322"/>
                </a:lnTo>
                <a:lnTo>
                  <a:pt x="385699" y="39116"/>
                </a:lnTo>
                <a:lnTo>
                  <a:pt x="390017" y="44450"/>
                </a:lnTo>
                <a:lnTo>
                  <a:pt x="392556" y="46990"/>
                </a:lnTo>
                <a:lnTo>
                  <a:pt x="395478" y="49529"/>
                </a:lnTo>
                <a:lnTo>
                  <a:pt x="398780" y="52577"/>
                </a:lnTo>
                <a:lnTo>
                  <a:pt x="414274" y="61849"/>
                </a:lnTo>
                <a:lnTo>
                  <a:pt x="419988" y="54864"/>
                </a:lnTo>
                <a:lnTo>
                  <a:pt x="417068" y="53721"/>
                </a:lnTo>
                <a:lnTo>
                  <a:pt x="413638" y="51943"/>
                </a:lnTo>
                <a:lnTo>
                  <a:pt x="405511" y="46863"/>
                </a:lnTo>
                <a:lnTo>
                  <a:pt x="401828" y="43942"/>
                </a:lnTo>
                <a:lnTo>
                  <a:pt x="398653" y="40513"/>
                </a:lnTo>
                <a:lnTo>
                  <a:pt x="395605" y="37465"/>
                </a:lnTo>
                <a:lnTo>
                  <a:pt x="393064" y="33781"/>
                </a:lnTo>
                <a:lnTo>
                  <a:pt x="392938" y="33527"/>
                </a:lnTo>
                <a:close/>
              </a:path>
              <a:path w="688975" h="111760">
                <a:moveTo>
                  <a:pt x="670813" y="0"/>
                </a:moveTo>
                <a:lnTo>
                  <a:pt x="661416" y="0"/>
                </a:lnTo>
                <a:lnTo>
                  <a:pt x="661416" y="111378"/>
                </a:lnTo>
                <a:lnTo>
                  <a:pt x="670813" y="111378"/>
                </a:lnTo>
                <a:lnTo>
                  <a:pt x="670813" y="51816"/>
                </a:lnTo>
                <a:lnTo>
                  <a:pt x="688975" y="51816"/>
                </a:lnTo>
                <a:lnTo>
                  <a:pt x="688975" y="43688"/>
                </a:lnTo>
                <a:lnTo>
                  <a:pt x="670813" y="43688"/>
                </a:lnTo>
                <a:lnTo>
                  <a:pt x="670813" y="0"/>
                </a:lnTo>
                <a:close/>
              </a:path>
              <a:path w="688975" h="111760">
                <a:moveTo>
                  <a:pt x="559688" y="0"/>
                </a:moveTo>
                <a:lnTo>
                  <a:pt x="550163" y="0"/>
                </a:lnTo>
                <a:lnTo>
                  <a:pt x="550163" y="111378"/>
                </a:lnTo>
                <a:lnTo>
                  <a:pt x="559688" y="111378"/>
                </a:lnTo>
                <a:lnTo>
                  <a:pt x="559688" y="0"/>
                </a:lnTo>
                <a:close/>
              </a:path>
              <a:path w="688975" h="111760">
                <a:moveTo>
                  <a:pt x="188341" y="1904"/>
                </a:moveTo>
                <a:lnTo>
                  <a:pt x="179069" y="1904"/>
                </a:lnTo>
                <a:lnTo>
                  <a:pt x="179069" y="65150"/>
                </a:lnTo>
                <a:lnTo>
                  <a:pt x="188341" y="65150"/>
                </a:lnTo>
                <a:lnTo>
                  <a:pt x="188341" y="34544"/>
                </a:lnTo>
                <a:lnTo>
                  <a:pt x="213613" y="34544"/>
                </a:lnTo>
                <a:lnTo>
                  <a:pt x="213613" y="26416"/>
                </a:lnTo>
                <a:lnTo>
                  <a:pt x="188341" y="26416"/>
                </a:lnTo>
                <a:lnTo>
                  <a:pt x="188341" y="1904"/>
                </a:lnTo>
                <a:close/>
              </a:path>
              <a:path w="688975" h="111760">
                <a:moveTo>
                  <a:pt x="213613" y="34544"/>
                </a:moveTo>
                <a:lnTo>
                  <a:pt x="204343" y="34544"/>
                </a:lnTo>
                <a:lnTo>
                  <a:pt x="204343" y="65150"/>
                </a:lnTo>
                <a:lnTo>
                  <a:pt x="213613" y="65150"/>
                </a:lnTo>
                <a:lnTo>
                  <a:pt x="213613" y="34544"/>
                </a:lnTo>
                <a:close/>
              </a:path>
              <a:path w="688975" h="111760">
                <a:moveTo>
                  <a:pt x="213613" y="0"/>
                </a:moveTo>
                <a:lnTo>
                  <a:pt x="204343" y="0"/>
                </a:lnTo>
                <a:lnTo>
                  <a:pt x="204343" y="26416"/>
                </a:lnTo>
                <a:lnTo>
                  <a:pt x="213613" y="26416"/>
                </a:lnTo>
                <a:lnTo>
                  <a:pt x="21361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36673" y="2569591"/>
            <a:ext cx="576580" cy="112395"/>
          </a:xfrm>
          <a:custGeom>
            <a:avLst/>
            <a:gdLst/>
            <a:ahLst/>
            <a:cxnLst/>
            <a:rect l="l" t="t" r="r" b="b"/>
            <a:pathLst>
              <a:path w="576580" h="112394">
                <a:moveTo>
                  <a:pt x="96138" y="80771"/>
                </a:moveTo>
                <a:lnTo>
                  <a:pt x="13715" y="80771"/>
                </a:lnTo>
                <a:lnTo>
                  <a:pt x="13715" y="88645"/>
                </a:lnTo>
                <a:lnTo>
                  <a:pt x="86740" y="88645"/>
                </a:lnTo>
                <a:lnTo>
                  <a:pt x="86740" y="112013"/>
                </a:lnTo>
                <a:lnTo>
                  <a:pt x="96138" y="112013"/>
                </a:lnTo>
                <a:lnTo>
                  <a:pt x="96138" y="80771"/>
                </a:lnTo>
                <a:close/>
              </a:path>
              <a:path w="576580" h="112394">
                <a:moveTo>
                  <a:pt x="449579" y="74548"/>
                </a:moveTo>
                <a:lnTo>
                  <a:pt x="369696" y="74548"/>
                </a:lnTo>
                <a:lnTo>
                  <a:pt x="369696" y="82422"/>
                </a:lnTo>
                <a:lnTo>
                  <a:pt x="440181" y="82422"/>
                </a:lnTo>
                <a:lnTo>
                  <a:pt x="440181" y="112013"/>
                </a:lnTo>
                <a:lnTo>
                  <a:pt x="449579" y="112013"/>
                </a:lnTo>
                <a:lnTo>
                  <a:pt x="449579" y="74548"/>
                </a:lnTo>
                <a:close/>
              </a:path>
              <a:path w="576580" h="112394">
                <a:moveTo>
                  <a:pt x="210819" y="73913"/>
                </a:moveTo>
                <a:lnTo>
                  <a:pt x="132460" y="73913"/>
                </a:lnTo>
                <a:lnTo>
                  <a:pt x="132460" y="81787"/>
                </a:lnTo>
                <a:lnTo>
                  <a:pt x="201421" y="81787"/>
                </a:lnTo>
                <a:lnTo>
                  <a:pt x="201421" y="112013"/>
                </a:lnTo>
                <a:lnTo>
                  <a:pt x="210819" y="112013"/>
                </a:lnTo>
                <a:lnTo>
                  <a:pt x="210819" y="73913"/>
                </a:lnTo>
                <a:close/>
              </a:path>
              <a:path w="576580" h="112394">
                <a:moveTo>
                  <a:pt x="291845" y="75945"/>
                </a:moveTo>
                <a:lnTo>
                  <a:pt x="282575" y="75945"/>
                </a:lnTo>
                <a:lnTo>
                  <a:pt x="282575" y="112013"/>
                </a:lnTo>
                <a:lnTo>
                  <a:pt x="291845" y="112013"/>
                </a:lnTo>
                <a:lnTo>
                  <a:pt x="291845" y="75945"/>
                </a:lnTo>
                <a:close/>
              </a:path>
              <a:path w="576580" h="112394">
                <a:moveTo>
                  <a:pt x="343026" y="68072"/>
                </a:moveTo>
                <a:lnTo>
                  <a:pt x="231647" y="68072"/>
                </a:lnTo>
                <a:lnTo>
                  <a:pt x="231647" y="75945"/>
                </a:lnTo>
                <a:lnTo>
                  <a:pt x="343026" y="75945"/>
                </a:lnTo>
                <a:lnTo>
                  <a:pt x="343026" y="68072"/>
                </a:lnTo>
                <a:close/>
              </a:path>
              <a:path w="576580" h="112394">
                <a:moveTo>
                  <a:pt x="561085" y="67055"/>
                </a:moveTo>
                <a:lnTo>
                  <a:pt x="480059" y="67055"/>
                </a:lnTo>
                <a:lnTo>
                  <a:pt x="480059" y="74548"/>
                </a:lnTo>
                <a:lnTo>
                  <a:pt x="550926" y="74548"/>
                </a:lnTo>
                <a:lnTo>
                  <a:pt x="550926" y="84962"/>
                </a:lnTo>
                <a:lnTo>
                  <a:pt x="480059" y="84962"/>
                </a:lnTo>
                <a:lnTo>
                  <a:pt x="480059" y="110743"/>
                </a:lnTo>
                <a:lnTo>
                  <a:pt x="563752" y="110743"/>
                </a:lnTo>
                <a:lnTo>
                  <a:pt x="563752" y="103123"/>
                </a:lnTo>
                <a:lnTo>
                  <a:pt x="490093" y="103123"/>
                </a:lnTo>
                <a:lnTo>
                  <a:pt x="490093" y="92328"/>
                </a:lnTo>
                <a:lnTo>
                  <a:pt x="561085" y="92328"/>
                </a:lnTo>
                <a:lnTo>
                  <a:pt x="561085" y="67055"/>
                </a:lnTo>
                <a:close/>
              </a:path>
              <a:path w="576580" h="112394">
                <a:moveTo>
                  <a:pt x="576199" y="49783"/>
                </a:moveTo>
                <a:lnTo>
                  <a:pt x="464819" y="49783"/>
                </a:lnTo>
                <a:lnTo>
                  <a:pt x="464819" y="57403"/>
                </a:lnTo>
                <a:lnTo>
                  <a:pt x="576199" y="57403"/>
                </a:lnTo>
                <a:lnTo>
                  <a:pt x="576199" y="49783"/>
                </a:lnTo>
                <a:close/>
              </a:path>
              <a:path w="576580" h="112394">
                <a:moveTo>
                  <a:pt x="111378" y="61086"/>
                </a:moveTo>
                <a:lnTo>
                  <a:pt x="0" y="61086"/>
                </a:lnTo>
                <a:lnTo>
                  <a:pt x="0" y="68833"/>
                </a:lnTo>
                <a:lnTo>
                  <a:pt x="111378" y="68833"/>
                </a:lnTo>
                <a:lnTo>
                  <a:pt x="111378" y="61086"/>
                </a:lnTo>
                <a:close/>
              </a:path>
              <a:path w="576580" h="112394">
                <a:moveTo>
                  <a:pt x="60578" y="46354"/>
                </a:moveTo>
                <a:lnTo>
                  <a:pt x="50800" y="46354"/>
                </a:lnTo>
                <a:lnTo>
                  <a:pt x="50800" y="61086"/>
                </a:lnTo>
                <a:lnTo>
                  <a:pt x="60578" y="61086"/>
                </a:lnTo>
                <a:lnTo>
                  <a:pt x="60578" y="46354"/>
                </a:lnTo>
                <a:close/>
              </a:path>
              <a:path w="576580" h="112394">
                <a:moveTo>
                  <a:pt x="24637" y="3175"/>
                </a:moveTo>
                <a:lnTo>
                  <a:pt x="15239" y="3175"/>
                </a:lnTo>
                <a:lnTo>
                  <a:pt x="15239" y="46354"/>
                </a:lnTo>
                <a:lnTo>
                  <a:pt x="96138" y="46354"/>
                </a:lnTo>
                <a:lnTo>
                  <a:pt x="96138" y="38480"/>
                </a:lnTo>
                <a:lnTo>
                  <a:pt x="24637" y="38480"/>
                </a:lnTo>
                <a:lnTo>
                  <a:pt x="24637" y="23622"/>
                </a:lnTo>
                <a:lnTo>
                  <a:pt x="96138" y="23622"/>
                </a:lnTo>
                <a:lnTo>
                  <a:pt x="96138" y="16001"/>
                </a:lnTo>
                <a:lnTo>
                  <a:pt x="24637" y="16001"/>
                </a:lnTo>
                <a:lnTo>
                  <a:pt x="24637" y="3175"/>
                </a:lnTo>
                <a:close/>
              </a:path>
              <a:path w="576580" h="112394">
                <a:moveTo>
                  <a:pt x="96138" y="23622"/>
                </a:moveTo>
                <a:lnTo>
                  <a:pt x="86868" y="23622"/>
                </a:lnTo>
                <a:lnTo>
                  <a:pt x="86868" y="38480"/>
                </a:lnTo>
                <a:lnTo>
                  <a:pt x="96138" y="38480"/>
                </a:lnTo>
                <a:lnTo>
                  <a:pt x="96138" y="23622"/>
                </a:lnTo>
                <a:close/>
              </a:path>
              <a:path w="576580" h="112394">
                <a:moveTo>
                  <a:pt x="96138" y="3175"/>
                </a:moveTo>
                <a:lnTo>
                  <a:pt x="86868" y="3175"/>
                </a:lnTo>
                <a:lnTo>
                  <a:pt x="86868" y="16001"/>
                </a:lnTo>
                <a:lnTo>
                  <a:pt x="96138" y="16001"/>
                </a:lnTo>
                <a:lnTo>
                  <a:pt x="96138" y="3175"/>
                </a:lnTo>
                <a:close/>
              </a:path>
              <a:path w="576580" h="112394">
                <a:moveTo>
                  <a:pt x="176910" y="8762"/>
                </a:moveTo>
                <a:lnTo>
                  <a:pt x="123443" y="8762"/>
                </a:lnTo>
                <a:lnTo>
                  <a:pt x="123443" y="59181"/>
                </a:lnTo>
                <a:lnTo>
                  <a:pt x="176910" y="59181"/>
                </a:lnTo>
                <a:lnTo>
                  <a:pt x="176910" y="51307"/>
                </a:lnTo>
                <a:lnTo>
                  <a:pt x="132841" y="51307"/>
                </a:lnTo>
                <a:lnTo>
                  <a:pt x="132841" y="16636"/>
                </a:lnTo>
                <a:lnTo>
                  <a:pt x="176910" y="16636"/>
                </a:lnTo>
                <a:lnTo>
                  <a:pt x="176910" y="8762"/>
                </a:lnTo>
                <a:close/>
              </a:path>
              <a:path w="576580" h="112394">
                <a:moveTo>
                  <a:pt x="176910" y="16636"/>
                </a:moveTo>
                <a:lnTo>
                  <a:pt x="167639" y="16636"/>
                </a:lnTo>
                <a:lnTo>
                  <a:pt x="167639" y="51307"/>
                </a:lnTo>
                <a:lnTo>
                  <a:pt x="176910" y="51307"/>
                </a:lnTo>
                <a:lnTo>
                  <a:pt x="176910" y="16636"/>
                </a:lnTo>
                <a:close/>
              </a:path>
              <a:path w="576580" h="112394">
                <a:moveTo>
                  <a:pt x="520572" y="0"/>
                </a:moveTo>
                <a:lnTo>
                  <a:pt x="482091" y="9651"/>
                </a:lnTo>
                <a:lnTo>
                  <a:pt x="478408" y="14350"/>
                </a:lnTo>
                <a:lnTo>
                  <a:pt x="478408" y="25653"/>
                </a:lnTo>
                <a:lnTo>
                  <a:pt x="520572" y="40004"/>
                </a:lnTo>
                <a:lnTo>
                  <a:pt x="530096" y="39647"/>
                </a:lnTo>
                <a:lnTo>
                  <a:pt x="538464" y="38576"/>
                </a:lnTo>
                <a:lnTo>
                  <a:pt x="545665" y="36790"/>
                </a:lnTo>
                <a:lnTo>
                  <a:pt x="551688" y="34289"/>
                </a:lnTo>
                <a:lnTo>
                  <a:pt x="554342" y="32892"/>
                </a:lnTo>
                <a:lnTo>
                  <a:pt x="511175" y="32892"/>
                </a:lnTo>
                <a:lnTo>
                  <a:pt x="503554" y="31750"/>
                </a:lnTo>
                <a:lnTo>
                  <a:pt x="491744" y="26669"/>
                </a:lnTo>
                <a:lnTo>
                  <a:pt x="488822" y="23622"/>
                </a:lnTo>
                <a:lnTo>
                  <a:pt x="488822" y="16382"/>
                </a:lnTo>
                <a:lnTo>
                  <a:pt x="491616" y="13334"/>
                </a:lnTo>
                <a:lnTo>
                  <a:pt x="503174" y="8508"/>
                </a:lnTo>
                <a:lnTo>
                  <a:pt x="510920" y="7238"/>
                </a:lnTo>
                <a:lnTo>
                  <a:pt x="554023" y="7238"/>
                </a:lnTo>
                <a:lnTo>
                  <a:pt x="551688" y="5968"/>
                </a:lnTo>
                <a:lnTo>
                  <a:pt x="545665" y="3375"/>
                </a:lnTo>
                <a:lnTo>
                  <a:pt x="538464" y="1508"/>
                </a:lnTo>
                <a:lnTo>
                  <a:pt x="530046" y="377"/>
                </a:lnTo>
                <a:lnTo>
                  <a:pt x="520572" y="0"/>
                </a:lnTo>
                <a:close/>
              </a:path>
              <a:path w="576580" h="112394">
                <a:moveTo>
                  <a:pt x="554023" y="7238"/>
                </a:moveTo>
                <a:lnTo>
                  <a:pt x="529844" y="7238"/>
                </a:lnTo>
                <a:lnTo>
                  <a:pt x="537463" y="8508"/>
                </a:lnTo>
                <a:lnTo>
                  <a:pt x="549275" y="13334"/>
                </a:lnTo>
                <a:lnTo>
                  <a:pt x="552322" y="16382"/>
                </a:lnTo>
                <a:lnTo>
                  <a:pt x="552322" y="23622"/>
                </a:lnTo>
                <a:lnTo>
                  <a:pt x="549275" y="26669"/>
                </a:lnTo>
                <a:lnTo>
                  <a:pt x="537590" y="31750"/>
                </a:lnTo>
                <a:lnTo>
                  <a:pt x="529970" y="32892"/>
                </a:lnTo>
                <a:lnTo>
                  <a:pt x="554342" y="32892"/>
                </a:lnTo>
                <a:lnTo>
                  <a:pt x="558926" y="30479"/>
                </a:lnTo>
                <a:lnTo>
                  <a:pt x="562482" y="25653"/>
                </a:lnTo>
                <a:lnTo>
                  <a:pt x="562482" y="14604"/>
                </a:lnTo>
                <a:lnTo>
                  <a:pt x="558926" y="9905"/>
                </a:lnTo>
                <a:lnTo>
                  <a:pt x="554023" y="7238"/>
                </a:lnTo>
                <a:close/>
              </a:path>
              <a:path w="576580" h="112394">
                <a:moveTo>
                  <a:pt x="327659" y="5079"/>
                </a:moveTo>
                <a:lnTo>
                  <a:pt x="247141" y="5079"/>
                </a:lnTo>
                <a:lnTo>
                  <a:pt x="247141" y="55752"/>
                </a:lnTo>
                <a:lnTo>
                  <a:pt x="328549" y="55752"/>
                </a:lnTo>
                <a:lnTo>
                  <a:pt x="328549" y="47878"/>
                </a:lnTo>
                <a:lnTo>
                  <a:pt x="256666" y="47878"/>
                </a:lnTo>
                <a:lnTo>
                  <a:pt x="256666" y="34035"/>
                </a:lnTo>
                <a:lnTo>
                  <a:pt x="327278" y="34035"/>
                </a:lnTo>
                <a:lnTo>
                  <a:pt x="327278" y="26415"/>
                </a:lnTo>
                <a:lnTo>
                  <a:pt x="256666" y="26415"/>
                </a:lnTo>
                <a:lnTo>
                  <a:pt x="256666" y="12953"/>
                </a:lnTo>
                <a:lnTo>
                  <a:pt x="327659" y="12953"/>
                </a:lnTo>
                <a:lnTo>
                  <a:pt x="327659" y="5079"/>
                </a:lnTo>
                <a:close/>
              </a:path>
              <a:path w="576580" h="112394">
                <a:moveTo>
                  <a:pt x="449833" y="634"/>
                </a:moveTo>
                <a:lnTo>
                  <a:pt x="440435" y="634"/>
                </a:lnTo>
                <a:lnTo>
                  <a:pt x="440435" y="23749"/>
                </a:lnTo>
                <a:lnTo>
                  <a:pt x="414400" y="23749"/>
                </a:lnTo>
                <a:lnTo>
                  <a:pt x="414400" y="31623"/>
                </a:lnTo>
                <a:lnTo>
                  <a:pt x="440435" y="31623"/>
                </a:lnTo>
                <a:lnTo>
                  <a:pt x="440435" y="67182"/>
                </a:lnTo>
                <a:lnTo>
                  <a:pt x="449833" y="67182"/>
                </a:lnTo>
                <a:lnTo>
                  <a:pt x="449833" y="634"/>
                </a:lnTo>
                <a:close/>
              </a:path>
              <a:path w="576580" h="112394">
                <a:moveTo>
                  <a:pt x="392429" y="4063"/>
                </a:moveTo>
                <a:lnTo>
                  <a:pt x="382650" y="4063"/>
                </a:lnTo>
                <a:lnTo>
                  <a:pt x="382650" y="21208"/>
                </a:lnTo>
                <a:lnTo>
                  <a:pt x="381634" y="26161"/>
                </a:lnTo>
                <a:lnTo>
                  <a:pt x="379475" y="30733"/>
                </a:lnTo>
                <a:lnTo>
                  <a:pt x="377444" y="35305"/>
                </a:lnTo>
                <a:lnTo>
                  <a:pt x="374776" y="39497"/>
                </a:lnTo>
                <a:lnTo>
                  <a:pt x="368553" y="46481"/>
                </a:lnTo>
                <a:lnTo>
                  <a:pt x="364997" y="49656"/>
                </a:lnTo>
                <a:lnTo>
                  <a:pt x="360679" y="52704"/>
                </a:lnTo>
                <a:lnTo>
                  <a:pt x="356488" y="55752"/>
                </a:lnTo>
                <a:lnTo>
                  <a:pt x="352678" y="57911"/>
                </a:lnTo>
                <a:lnTo>
                  <a:pt x="349503" y="59435"/>
                </a:lnTo>
                <a:lnTo>
                  <a:pt x="356488" y="65404"/>
                </a:lnTo>
                <a:lnTo>
                  <a:pt x="382777" y="42799"/>
                </a:lnTo>
                <a:lnTo>
                  <a:pt x="384937" y="39877"/>
                </a:lnTo>
                <a:lnTo>
                  <a:pt x="386460" y="37083"/>
                </a:lnTo>
                <a:lnTo>
                  <a:pt x="387603" y="34162"/>
                </a:lnTo>
                <a:lnTo>
                  <a:pt x="397637" y="34162"/>
                </a:lnTo>
                <a:lnTo>
                  <a:pt x="393445" y="25780"/>
                </a:lnTo>
                <a:lnTo>
                  <a:pt x="392457" y="21208"/>
                </a:lnTo>
                <a:lnTo>
                  <a:pt x="392429" y="4063"/>
                </a:lnTo>
                <a:close/>
              </a:path>
              <a:path w="576580" h="112394">
                <a:moveTo>
                  <a:pt x="397637" y="34162"/>
                </a:moveTo>
                <a:lnTo>
                  <a:pt x="387603" y="34162"/>
                </a:lnTo>
                <a:lnTo>
                  <a:pt x="388746" y="36956"/>
                </a:lnTo>
                <a:lnTo>
                  <a:pt x="390397" y="39750"/>
                </a:lnTo>
                <a:lnTo>
                  <a:pt x="394715" y="45084"/>
                </a:lnTo>
                <a:lnTo>
                  <a:pt x="397256" y="47625"/>
                </a:lnTo>
                <a:lnTo>
                  <a:pt x="400176" y="50164"/>
                </a:lnTo>
                <a:lnTo>
                  <a:pt x="403478" y="53212"/>
                </a:lnTo>
                <a:lnTo>
                  <a:pt x="418972" y="62483"/>
                </a:lnTo>
                <a:lnTo>
                  <a:pt x="424688" y="55499"/>
                </a:lnTo>
                <a:lnTo>
                  <a:pt x="421766" y="54355"/>
                </a:lnTo>
                <a:lnTo>
                  <a:pt x="418338" y="52577"/>
                </a:lnTo>
                <a:lnTo>
                  <a:pt x="410209" y="47498"/>
                </a:lnTo>
                <a:lnTo>
                  <a:pt x="406526" y="44576"/>
                </a:lnTo>
                <a:lnTo>
                  <a:pt x="403351" y="41148"/>
                </a:lnTo>
                <a:lnTo>
                  <a:pt x="400303" y="38100"/>
                </a:lnTo>
                <a:lnTo>
                  <a:pt x="397763" y="34416"/>
                </a:lnTo>
                <a:lnTo>
                  <a:pt x="397637" y="34162"/>
                </a:lnTo>
                <a:close/>
              </a:path>
              <a:path w="576580" h="112394">
                <a:moveTo>
                  <a:pt x="210819" y="634"/>
                </a:moveTo>
                <a:lnTo>
                  <a:pt x="201549" y="634"/>
                </a:lnTo>
                <a:lnTo>
                  <a:pt x="201549" y="66801"/>
                </a:lnTo>
                <a:lnTo>
                  <a:pt x="210819" y="66801"/>
                </a:lnTo>
                <a:lnTo>
                  <a:pt x="210819" y="35051"/>
                </a:lnTo>
                <a:lnTo>
                  <a:pt x="227710" y="35051"/>
                </a:lnTo>
                <a:lnTo>
                  <a:pt x="227710" y="27050"/>
                </a:lnTo>
                <a:lnTo>
                  <a:pt x="210819" y="27050"/>
                </a:lnTo>
                <a:lnTo>
                  <a:pt x="210819" y="6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976752" y="2569591"/>
            <a:ext cx="2705608" cy="1141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747384" y="2570226"/>
            <a:ext cx="574675" cy="111760"/>
          </a:xfrm>
          <a:custGeom>
            <a:avLst/>
            <a:gdLst/>
            <a:ahLst/>
            <a:cxnLst/>
            <a:rect l="l" t="t" r="r" b="b"/>
            <a:pathLst>
              <a:path w="574675" h="111760">
                <a:moveTo>
                  <a:pt x="265938" y="68325"/>
                </a:moveTo>
                <a:lnTo>
                  <a:pt x="256539" y="68325"/>
                </a:lnTo>
                <a:lnTo>
                  <a:pt x="256539" y="110109"/>
                </a:lnTo>
                <a:lnTo>
                  <a:pt x="334517" y="110109"/>
                </a:lnTo>
                <a:lnTo>
                  <a:pt x="334517" y="102362"/>
                </a:lnTo>
                <a:lnTo>
                  <a:pt x="265938" y="102362"/>
                </a:lnTo>
                <a:lnTo>
                  <a:pt x="265938" y="88391"/>
                </a:lnTo>
                <a:lnTo>
                  <a:pt x="334517" y="88391"/>
                </a:lnTo>
                <a:lnTo>
                  <a:pt x="334517" y="80772"/>
                </a:lnTo>
                <a:lnTo>
                  <a:pt x="265938" y="80772"/>
                </a:lnTo>
                <a:lnTo>
                  <a:pt x="265938" y="68325"/>
                </a:lnTo>
                <a:close/>
              </a:path>
              <a:path w="574675" h="111760">
                <a:moveTo>
                  <a:pt x="334517" y="88391"/>
                </a:moveTo>
                <a:lnTo>
                  <a:pt x="325119" y="88391"/>
                </a:lnTo>
                <a:lnTo>
                  <a:pt x="325119" y="102362"/>
                </a:lnTo>
                <a:lnTo>
                  <a:pt x="334517" y="102362"/>
                </a:lnTo>
                <a:lnTo>
                  <a:pt x="334517" y="88391"/>
                </a:lnTo>
                <a:close/>
              </a:path>
              <a:path w="574675" h="111760">
                <a:moveTo>
                  <a:pt x="334517" y="68325"/>
                </a:moveTo>
                <a:lnTo>
                  <a:pt x="325119" y="68325"/>
                </a:lnTo>
                <a:lnTo>
                  <a:pt x="325119" y="80772"/>
                </a:lnTo>
                <a:lnTo>
                  <a:pt x="334517" y="80772"/>
                </a:lnTo>
                <a:lnTo>
                  <a:pt x="334517" y="68325"/>
                </a:lnTo>
                <a:close/>
              </a:path>
              <a:path w="574675" h="111760">
                <a:moveTo>
                  <a:pt x="213105" y="74802"/>
                </a:moveTo>
                <a:lnTo>
                  <a:pt x="137413" y="74802"/>
                </a:lnTo>
                <a:lnTo>
                  <a:pt x="137413" y="110109"/>
                </a:lnTo>
                <a:lnTo>
                  <a:pt x="213105" y="110109"/>
                </a:lnTo>
                <a:lnTo>
                  <a:pt x="213105" y="102362"/>
                </a:lnTo>
                <a:lnTo>
                  <a:pt x="146685" y="102362"/>
                </a:lnTo>
                <a:lnTo>
                  <a:pt x="146685" y="82423"/>
                </a:lnTo>
                <a:lnTo>
                  <a:pt x="213105" y="82423"/>
                </a:lnTo>
                <a:lnTo>
                  <a:pt x="213105" y="74802"/>
                </a:lnTo>
                <a:close/>
              </a:path>
              <a:path w="574675" h="111760">
                <a:moveTo>
                  <a:pt x="213105" y="82423"/>
                </a:moveTo>
                <a:lnTo>
                  <a:pt x="203707" y="82423"/>
                </a:lnTo>
                <a:lnTo>
                  <a:pt x="203707" y="102362"/>
                </a:lnTo>
                <a:lnTo>
                  <a:pt x="213105" y="102362"/>
                </a:lnTo>
                <a:lnTo>
                  <a:pt x="213105" y="82423"/>
                </a:lnTo>
                <a:close/>
              </a:path>
              <a:path w="574675" h="111760">
                <a:moveTo>
                  <a:pt x="164718" y="30606"/>
                </a:moveTo>
                <a:lnTo>
                  <a:pt x="146685" y="30606"/>
                </a:lnTo>
                <a:lnTo>
                  <a:pt x="139445" y="32257"/>
                </a:lnTo>
                <a:lnTo>
                  <a:pt x="128524" y="38862"/>
                </a:lnTo>
                <a:lnTo>
                  <a:pt x="125856" y="43052"/>
                </a:lnTo>
                <a:lnTo>
                  <a:pt x="125856" y="53085"/>
                </a:lnTo>
                <a:lnTo>
                  <a:pt x="128524" y="57276"/>
                </a:lnTo>
                <a:lnTo>
                  <a:pt x="133985" y="60578"/>
                </a:lnTo>
                <a:lnTo>
                  <a:pt x="139318" y="63880"/>
                </a:lnTo>
                <a:lnTo>
                  <a:pt x="146557" y="65531"/>
                </a:lnTo>
                <a:lnTo>
                  <a:pt x="164591" y="65531"/>
                </a:lnTo>
                <a:lnTo>
                  <a:pt x="171957" y="63880"/>
                </a:lnTo>
                <a:lnTo>
                  <a:pt x="177164" y="60578"/>
                </a:lnTo>
                <a:lnTo>
                  <a:pt x="181268" y="58039"/>
                </a:lnTo>
                <a:lnTo>
                  <a:pt x="149351" y="58039"/>
                </a:lnTo>
                <a:lnTo>
                  <a:pt x="144525" y="57150"/>
                </a:lnTo>
                <a:lnTo>
                  <a:pt x="137667" y="53594"/>
                </a:lnTo>
                <a:lnTo>
                  <a:pt x="136016" y="51180"/>
                </a:lnTo>
                <a:lnTo>
                  <a:pt x="136016" y="44830"/>
                </a:lnTo>
                <a:lnTo>
                  <a:pt x="137667" y="42418"/>
                </a:lnTo>
                <a:lnTo>
                  <a:pt x="141097" y="40513"/>
                </a:lnTo>
                <a:lnTo>
                  <a:pt x="144652" y="38734"/>
                </a:lnTo>
                <a:lnTo>
                  <a:pt x="149478" y="37719"/>
                </a:lnTo>
                <a:lnTo>
                  <a:pt x="180696" y="37719"/>
                </a:lnTo>
                <a:lnTo>
                  <a:pt x="177291" y="35559"/>
                </a:lnTo>
                <a:lnTo>
                  <a:pt x="171957" y="32257"/>
                </a:lnTo>
                <a:lnTo>
                  <a:pt x="164718" y="30606"/>
                </a:lnTo>
                <a:close/>
              </a:path>
              <a:path w="574675" h="111760">
                <a:moveTo>
                  <a:pt x="180696" y="37719"/>
                </a:moveTo>
                <a:lnTo>
                  <a:pt x="161798" y="37719"/>
                </a:lnTo>
                <a:lnTo>
                  <a:pt x="166624" y="38734"/>
                </a:lnTo>
                <a:lnTo>
                  <a:pt x="170052" y="40513"/>
                </a:lnTo>
                <a:lnTo>
                  <a:pt x="173354" y="42418"/>
                </a:lnTo>
                <a:lnTo>
                  <a:pt x="175005" y="44830"/>
                </a:lnTo>
                <a:lnTo>
                  <a:pt x="175005" y="51180"/>
                </a:lnTo>
                <a:lnTo>
                  <a:pt x="173354" y="53594"/>
                </a:lnTo>
                <a:lnTo>
                  <a:pt x="170052" y="55372"/>
                </a:lnTo>
                <a:lnTo>
                  <a:pt x="166624" y="57150"/>
                </a:lnTo>
                <a:lnTo>
                  <a:pt x="161798" y="58039"/>
                </a:lnTo>
                <a:lnTo>
                  <a:pt x="181268" y="58039"/>
                </a:lnTo>
                <a:lnTo>
                  <a:pt x="182499" y="57276"/>
                </a:lnTo>
                <a:lnTo>
                  <a:pt x="185165" y="53085"/>
                </a:lnTo>
                <a:lnTo>
                  <a:pt x="185165" y="43052"/>
                </a:lnTo>
                <a:lnTo>
                  <a:pt x="182499" y="38862"/>
                </a:lnTo>
                <a:lnTo>
                  <a:pt x="180696" y="37719"/>
                </a:lnTo>
                <a:close/>
              </a:path>
              <a:path w="574675" h="111760">
                <a:moveTo>
                  <a:pt x="111378" y="88900"/>
                </a:moveTo>
                <a:lnTo>
                  <a:pt x="0" y="88900"/>
                </a:lnTo>
                <a:lnTo>
                  <a:pt x="0" y="96647"/>
                </a:lnTo>
                <a:lnTo>
                  <a:pt x="111378" y="96647"/>
                </a:lnTo>
                <a:lnTo>
                  <a:pt x="111378" y="88900"/>
                </a:lnTo>
                <a:close/>
              </a:path>
              <a:path w="574675" h="111760">
                <a:moveTo>
                  <a:pt x="60325" y="63500"/>
                </a:moveTo>
                <a:lnTo>
                  <a:pt x="50800" y="63500"/>
                </a:lnTo>
                <a:lnTo>
                  <a:pt x="50800" y="88900"/>
                </a:lnTo>
                <a:lnTo>
                  <a:pt x="60325" y="88900"/>
                </a:lnTo>
                <a:lnTo>
                  <a:pt x="60325" y="63500"/>
                </a:lnTo>
                <a:close/>
              </a:path>
              <a:path w="574675" h="111760">
                <a:moveTo>
                  <a:pt x="100711" y="55752"/>
                </a:moveTo>
                <a:lnTo>
                  <a:pt x="10413" y="55752"/>
                </a:lnTo>
                <a:lnTo>
                  <a:pt x="10413" y="63500"/>
                </a:lnTo>
                <a:lnTo>
                  <a:pt x="100711" y="63500"/>
                </a:lnTo>
                <a:lnTo>
                  <a:pt x="100711" y="55752"/>
                </a:lnTo>
                <a:close/>
              </a:path>
              <a:path w="574675" h="111760">
                <a:moveTo>
                  <a:pt x="35940" y="22605"/>
                </a:moveTo>
                <a:lnTo>
                  <a:pt x="26415" y="22605"/>
                </a:lnTo>
                <a:lnTo>
                  <a:pt x="28955" y="55752"/>
                </a:lnTo>
                <a:lnTo>
                  <a:pt x="38480" y="55752"/>
                </a:lnTo>
                <a:lnTo>
                  <a:pt x="35940" y="22605"/>
                </a:lnTo>
                <a:close/>
              </a:path>
              <a:path w="574675" h="111760">
                <a:moveTo>
                  <a:pt x="84836" y="22605"/>
                </a:moveTo>
                <a:lnTo>
                  <a:pt x="75311" y="22605"/>
                </a:lnTo>
                <a:lnTo>
                  <a:pt x="72770" y="55752"/>
                </a:lnTo>
                <a:lnTo>
                  <a:pt x="82295" y="55752"/>
                </a:lnTo>
                <a:lnTo>
                  <a:pt x="84836" y="22605"/>
                </a:lnTo>
                <a:close/>
              </a:path>
              <a:path w="574675" h="111760">
                <a:moveTo>
                  <a:pt x="190500" y="16637"/>
                </a:moveTo>
                <a:lnTo>
                  <a:pt x="120523" y="16637"/>
                </a:lnTo>
                <a:lnTo>
                  <a:pt x="120523" y="24002"/>
                </a:lnTo>
                <a:lnTo>
                  <a:pt x="190500" y="24002"/>
                </a:lnTo>
                <a:lnTo>
                  <a:pt x="190500" y="16637"/>
                </a:lnTo>
                <a:close/>
              </a:path>
              <a:path w="574675" h="111760">
                <a:moveTo>
                  <a:pt x="526541" y="13716"/>
                </a:moveTo>
                <a:lnTo>
                  <a:pt x="472186" y="13716"/>
                </a:lnTo>
                <a:lnTo>
                  <a:pt x="472186" y="85216"/>
                </a:lnTo>
                <a:lnTo>
                  <a:pt x="489838" y="85216"/>
                </a:lnTo>
                <a:lnTo>
                  <a:pt x="496697" y="85089"/>
                </a:lnTo>
                <a:lnTo>
                  <a:pt x="510920" y="84582"/>
                </a:lnTo>
                <a:lnTo>
                  <a:pt x="518032" y="84200"/>
                </a:lnTo>
                <a:lnTo>
                  <a:pt x="524763" y="83438"/>
                </a:lnTo>
                <a:lnTo>
                  <a:pt x="531494" y="82803"/>
                </a:lnTo>
                <a:lnTo>
                  <a:pt x="538861" y="81787"/>
                </a:lnTo>
                <a:lnTo>
                  <a:pt x="538861" y="77343"/>
                </a:lnTo>
                <a:lnTo>
                  <a:pt x="481584" y="77343"/>
                </a:lnTo>
                <a:lnTo>
                  <a:pt x="481584" y="21590"/>
                </a:lnTo>
                <a:lnTo>
                  <a:pt x="526541" y="21590"/>
                </a:lnTo>
                <a:lnTo>
                  <a:pt x="526541" y="13716"/>
                </a:lnTo>
                <a:close/>
              </a:path>
              <a:path w="574675" h="111760">
                <a:moveTo>
                  <a:pt x="538861" y="74040"/>
                </a:moveTo>
                <a:lnTo>
                  <a:pt x="481584" y="77343"/>
                </a:lnTo>
                <a:lnTo>
                  <a:pt x="538861" y="77343"/>
                </a:lnTo>
                <a:lnTo>
                  <a:pt x="538861" y="74040"/>
                </a:lnTo>
                <a:close/>
              </a:path>
              <a:path w="574675" h="111760">
                <a:moveTo>
                  <a:pt x="97916" y="10795"/>
                </a:moveTo>
                <a:lnTo>
                  <a:pt x="13335" y="10795"/>
                </a:lnTo>
                <a:lnTo>
                  <a:pt x="13335" y="18669"/>
                </a:lnTo>
                <a:lnTo>
                  <a:pt x="97916" y="18669"/>
                </a:lnTo>
                <a:lnTo>
                  <a:pt x="97916" y="10795"/>
                </a:lnTo>
                <a:close/>
              </a:path>
              <a:path w="574675" h="111760">
                <a:moveTo>
                  <a:pt x="368680" y="10668"/>
                </a:moveTo>
                <a:lnTo>
                  <a:pt x="359155" y="10668"/>
                </a:lnTo>
                <a:lnTo>
                  <a:pt x="359155" y="84074"/>
                </a:lnTo>
                <a:lnTo>
                  <a:pt x="378460" y="84074"/>
                </a:lnTo>
                <a:lnTo>
                  <a:pt x="385444" y="83947"/>
                </a:lnTo>
                <a:lnTo>
                  <a:pt x="398652" y="83438"/>
                </a:lnTo>
                <a:lnTo>
                  <a:pt x="405638" y="82931"/>
                </a:lnTo>
                <a:lnTo>
                  <a:pt x="412750" y="81787"/>
                </a:lnTo>
                <a:lnTo>
                  <a:pt x="419862" y="80772"/>
                </a:lnTo>
                <a:lnTo>
                  <a:pt x="429260" y="79248"/>
                </a:lnTo>
                <a:lnTo>
                  <a:pt x="429260" y="75946"/>
                </a:lnTo>
                <a:lnTo>
                  <a:pt x="368680" y="75946"/>
                </a:lnTo>
                <a:lnTo>
                  <a:pt x="368680" y="10668"/>
                </a:lnTo>
                <a:close/>
              </a:path>
              <a:path w="574675" h="111760">
                <a:moveTo>
                  <a:pt x="429260" y="71374"/>
                </a:moveTo>
                <a:lnTo>
                  <a:pt x="368680" y="75946"/>
                </a:lnTo>
                <a:lnTo>
                  <a:pt x="429260" y="75946"/>
                </a:lnTo>
                <a:lnTo>
                  <a:pt x="429260" y="71374"/>
                </a:lnTo>
                <a:close/>
              </a:path>
              <a:path w="574675" h="111760">
                <a:moveTo>
                  <a:pt x="282320" y="37210"/>
                </a:moveTo>
                <a:lnTo>
                  <a:pt x="272541" y="37210"/>
                </a:lnTo>
                <a:lnTo>
                  <a:pt x="272541" y="52197"/>
                </a:lnTo>
                <a:lnTo>
                  <a:pt x="236219" y="52197"/>
                </a:lnTo>
                <a:lnTo>
                  <a:pt x="236219" y="60071"/>
                </a:lnTo>
                <a:lnTo>
                  <a:pt x="265811" y="60071"/>
                </a:lnTo>
                <a:lnTo>
                  <a:pt x="310006" y="58420"/>
                </a:lnTo>
                <a:lnTo>
                  <a:pt x="320548" y="57276"/>
                </a:lnTo>
                <a:lnTo>
                  <a:pt x="320548" y="52070"/>
                </a:lnTo>
                <a:lnTo>
                  <a:pt x="282320" y="52070"/>
                </a:lnTo>
                <a:lnTo>
                  <a:pt x="282320" y="37210"/>
                </a:lnTo>
                <a:close/>
              </a:path>
              <a:path w="574675" h="111760">
                <a:moveTo>
                  <a:pt x="320548" y="49529"/>
                </a:moveTo>
                <a:lnTo>
                  <a:pt x="316102" y="50165"/>
                </a:lnTo>
                <a:lnTo>
                  <a:pt x="309879" y="50800"/>
                </a:lnTo>
                <a:lnTo>
                  <a:pt x="294131" y="51816"/>
                </a:lnTo>
                <a:lnTo>
                  <a:pt x="287654" y="52070"/>
                </a:lnTo>
                <a:lnTo>
                  <a:pt x="320548" y="52070"/>
                </a:lnTo>
                <a:lnTo>
                  <a:pt x="320548" y="49529"/>
                </a:lnTo>
                <a:close/>
              </a:path>
              <a:path w="574675" h="111760">
                <a:moveTo>
                  <a:pt x="308863" y="5079"/>
                </a:moveTo>
                <a:lnTo>
                  <a:pt x="247776" y="5079"/>
                </a:lnTo>
                <a:lnTo>
                  <a:pt x="247776" y="37210"/>
                </a:lnTo>
                <a:lnTo>
                  <a:pt x="310134" y="37210"/>
                </a:lnTo>
                <a:lnTo>
                  <a:pt x="310134" y="29845"/>
                </a:lnTo>
                <a:lnTo>
                  <a:pt x="257301" y="29845"/>
                </a:lnTo>
                <a:lnTo>
                  <a:pt x="257301" y="12446"/>
                </a:lnTo>
                <a:lnTo>
                  <a:pt x="308863" y="12446"/>
                </a:lnTo>
                <a:lnTo>
                  <a:pt x="308863" y="5079"/>
                </a:lnTo>
                <a:close/>
              </a:path>
              <a:path w="574675" h="111760">
                <a:moveTo>
                  <a:pt x="173481" y="762"/>
                </a:moveTo>
                <a:lnTo>
                  <a:pt x="136778" y="762"/>
                </a:lnTo>
                <a:lnTo>
                  <a:pt x="136778" y="8127"/>
                </a:lnTo>
                <a:lnTo>
                  <a:pt x="173481" y="8127"/>
                </a:lnTo>
                <a:lnTo>
                  <a:pt x="173481" y="762"/>
                </a:lnTo>
                <a:close/>
              </a:path>
              <a:path w="574675" h="111760">
                <a:moveTo>
                  <a:pt x="556387" y="0"/>
                </a:moveTo>
                <a:lnTo>
                  <a:pt x="546988" y="0"/>
                </a:lnTo>
                <a:lnTo>
                  <a:pt x="546988" y="111378"/>
                </a:lnTo>
                <a:lnTo>
                  <a:pt x="556387" y="111378"/>
                </a:lnTo>
                <a:lnTo>
                  <a:pt x="556387" y="53467"/>
                </a:lnTo>
                <a:lnTo>
                  <a:pt x="574420" y="53467"/>
                </a:lnTo>
                <a:lnTo>
                  <a:pt x="574420" y="45339"/>
                </a:lnTo>
                <a:lnTo>
                  <a:pt x="556387" y="45339"/>
                </a:lnTo>
                <a:lnTo>
                  <a:pt x="556387" y="0"/>
                </a:lnTo>
                <a:close/>
              </a:path>
              <a:path w="574675" h="111760">
                <a:moveTo>
                  <a:pt x="446913" y="0"/>
                </a:moveTo>
                <a:lnTo>
                  <a:pt x="437388" y="0"/>
                </a:lnTo>
                <a:lnTo>
                  <a:pt x="437388" y="111378"/>
                </a:lnTo>
                <a:lnTo>
                  <a:pt x="446913" y="111378"/>
                </a:lnTo>
                <a:lnTo>
                  <a:pt x="446913" y="0"/>
                </a:lnTo>
                <a:close/>
              </a:path>
              <a:path w="574675" h="111760">
                <a:moveTo>
                  <a:pt x="334644" y="0"/>
                </a:moveTo>
                <a:lnTo>
                  <a:pt x="325119" y="0"/>
                </a:lnTo>
                <a:lnTo>
                  <a:pt x="325119" y="63373"/>
                </a:lnTo>
                <a:lnTo>
                  <a:pt x="334644" y="63373"/>
                </a:lnTo>
                <a:lnTo>
                  <a:pt x="334644" y="0"/>
                </a:lnTo>
                <a:close/>
              </a:path>
              <a:path w="574675" h="111760">
                <a:moveTo>
                  <a:pt x="213105" y="0"/>
                </a:moveTo>
                <a:lnTo>
                  <a:pt x="203707" y="0"/>
                </a:lnTo>
                <a:lnTo>
                  <a:pt x="203707" y="67437"/>
                </a:lnTo>
                <a:lnTo>
                  <a:pt x="213105" y="67437"/>
                </a:lnTo>
                <a:lnTo>
                  <a:pt x="213105" y="37210"/>
                </a:lnTo>
                <a:lnTo>
                  <a:pt x="229869" y="37210"/>
                </a:lnTo>
                <a:lnTo>
                  <a:pt x="229869" y="29464"/>
                </a:lnTo>
                <a:lnTo>
                  <a:pt x="213105" y="29464"/>
                </a:lnTo>
                <a:lnTo>
                  <a:pt x="21310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31077" y="2663879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87958" y="282028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56475" y="2786126"/>
            <a:ext cx="1138516" cy="1140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166111" y="2785236"/>
            <a:ext cx="975740" cy="1149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214877" y="2786633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7" y="86994"/>
                </a:moveTo>
                <a:lnTo>
                  <a:pt x="106299" y="86994"/>
                </a:lnTo>
                <a:lnTo>
                  <a:pt x="106299" y="94741"/>
                </a:lnTo>
                <a:lnTo>
                  <a:pt x="217677" y="94741"/>
                </a:lnTo>
                <a:lnTo>
                  <a:pt x="217677" y="86994"/>
                </a:lnTo>
                <a:close/>
              </a:path>
              <a:path w="321945" h="111760">
                <a:moveTo>
                  <a:pt x="90170" y="69595"/>
                </a:moveTo>
                <a:lnTo>
                  <a:pt x="12700" y="69595"/>
                </a:lnTo>
                <a:lnTo>
                  <a:pt x="12700" y="110108"/>
                </a:lnTo>
                <a:lnTo>
                  <a:pt x="90170" y="110108"/>
                </a:lnTo>
                <a:lnTo>
                  <a:pt x="90170" y="102235"/>
                </a:lnTo>
                <a:lnTo>
                  <a:pt x="22098" y="102235"/>
                </a:lnTo>
                <a:lnTo>
                  <a:pt x="22098" y="77469"/>
                </a:lnTo>
                <a:lnTo>
                  <a:pt x="90170" y="77469"/>
                </a:lnTo>
                <a:lnTo>
                  <a:pt x="90170" y="69595"/>
                </a:lnTo>
                <a:close/>
              </a:path>
              <a:path w="321945" h="111760">
                <a:moveTo>
                  <a:pt x="90170" y="77469"/>
                </a:moveTo>
                <a:lnTo>
                  <a:pt x="80518" y="77469"/>
                </a:lnTo>
                <a:lnTo>
                  <a:pt x="80518" y="102235"/>
                </a:lnTo>
                <a:lnTo>
                  <a:pt x="90170" y="102235"/>
                </a:lnTo>
                <a:lnTo>
                  <a:pt x="90170" y="77469"/>
                </a:lnTo>
                <a:close/>
              </a:path>
              <a:path w="321945" h="111760">
                <a:moveTo>
                  <a:pt x="321437" y="67182"/>
                </a:moveTo>
                <a:lnTo>
                  <a:pt x="311912" y="67182"/>
                </a:lnTo>
                <a:lnTo>
                  <a:pt x="311912" y="111378"/>
                </a:lnTo>
                <a:lnTo>
                  <a:pt x="321437" y="111378"/>
                </a:lnTo>
                <a:lnTo>
                  <a:pt x="321437" y="67182"/>
                </a:lnTo>
                <a:close/>
              </a:path>
              <a:path w="321945" h="111760">
                <a:moveTo>
                  <a:pt x="284480" y="14350"/>
                </a:moveTo>
                <a:lnTo>
                  <a:pt x="233299" y="14350"/>
                </a:lnTo>
                <a:lnTo>
                  <a:pt x="233299" y="86867"/>
                </a:lnTo>
                <a:lnTo>
                  <a:pt x="284480" y="86867"/>
                </a:lnTo>
                <a:lnTo>
                  <a:pt x="284480" y="78993"/>
                </a:lnTo>
                <a:lnTo>
                  <a:pt x="242697" y="78993"/>
                </a:lnTo>
                <a:lnTo>
                  <a:pt x="242697" y="22225"/>
                </a:lnTo>
                <a:lnTo>
                  <a:pt x="284480" y="22225"/>
                </a:lnTo>
                <a:lnTo>
                  <a:pt x="284480" y="14350"/>
                </a:lnTo>
                <a:close/>
              </a:path>
              <a:path w="321945" h="111760">
                <a:moveTo>
                  <a:pt x="284480" y="22225"/>
                </a:moveTo>
                <a:lnTo>
                  <a:pt x="275209" y="22225"/>
                </a:lnTo>
                <a:lnTo>
                  <a:pt x="275209" y="78993"/>
                </a:lnTo>
                <a:lnTo>
                  <a:pt x="284480" y="78993"/>
                </a:lnTo>
                <a:lnTo>
                  <a:pt x="284480" y="67182"/>
                </a:lnTo>
                <a:lnTo>
                  <a:pt x="321437" y="67182"/>
                </a:lnTo>
                <a:lnTo>
                  <a:pt x="321437" y="59562"/>
                </a:lnTo>
                <a:lnTo>
                  <a:pt x="284480" y="59562"/>
                </a:lnTo>
                <a:lnTo>
                  <a:pt x="284480" y="38735"/>
                </a:lnTo>
                <a:lnTo>
                  <a:pt x="321437" y="38735"/>
                </a:lnTo>
                <a:lnTo>
                  <a:pt x="321437" y="30861"/>
                </a:lnTo>
                <a:lnTo>
                  <a:pt x="284480" y="30861"/>
                </a:lnTo>
                <a:lnTo>
                  <a:pt x="284480" y="22225"/>
                </a:lnTo>
                <a:close/>
              </a:path>
              <a:path w="321945" h="111760">
                <a:moveTo>
                  <a:pt x="321437" y="38735"/>
                </a:moveTo>
                <a:lnTo>
                  <a:pt x="311912" y="38735"/>
                </a:lnTo>
                <a:lnTo>
                  <a:pt x="311912" y="59562"/>
                </a:lnTo>
                <a:lnTo>
                  <a:pt x="321437" y="59562"/>
                </a:lnTo>
                <a:lnTo>
                  <a:pt x="321437" y="38735"/>
                </a:lnTo>
                <a:close/>
              </a:path>
              <a:path w="321945" h="111760">
                <a:moveTo>
                  <a:pt x="321437" y="0"/>
                </a:moveTo>
                <a:lnTo>
                  <a:pt x="311912" y="0"/>
                </a:lnTo>
                <a:lnTo>
                  <a:pt x="311912" y="30861"/>
                </a:lnTo>
                <a:lnTo>
                  <a:pt x="321437" y="30861"/>
                </a:lnTo>
                <a:lnTo>
                  <a:pt x="321437" y="0"/>
                </a:lnTo>
                <a:close/>
              </a:path>
              <a:path w="321945" h="111760">
                <a:moveTo>
                  <a:pt x="162051" y="8508"/>
                </a:moveTo>
                <a:lnTo>
                  <a:pt x="124333" y="22478"/>
                </a:lnTo>
                <a:lnTo>
                  <a:pt x="120523" y="29210"/>
                </a:lnTo>
                <a:lnTo>
                  <a:pt x="120523" y="45085"/>
                </a:lnTo>
                <a:lnTo>
                  <a:pt x="153261" y="65137"/>
                </a:lnTo>
                <a:lnTo>
                  <a:pt x="162051" y="65658"/>
                </a:lnTo>
                <a:lnTo>
                  <a:pt x="170789" y="65137"/>
                </a:lnTo>
                <a:lnTo>
                  <a:pt x="178704" y="63579"/>
                </a:lnTo>
                <a:lnTo>
                  <a:pt x="185787" y="60997"/>
                </a:lnTo>
                <a:lnTo>
                  <a:pt x="192024" y="57403"/>
                </a:lnTo>
                <a:lnTo>
                  <a:pt x="192197" y="57276"/>
                </a:lnTo>
                <a:lnTo>
                  <a:pt x="153035" y="57276"/>
                </a:lnTo>
                <a:lnTo>
                  <a:pt x="145542" y="55371"/>
                </a:lnTo>
                <a:lnTo>
                  <a:pt x="139573" y="51562"/>
                </a:lnTo>
                <a:lnTo>
                  <a:pt x="133604" y="47878"/>
                </a:lnTo>
                <a:lnTo>
                  <a:pt x="130683" y="43052"/>
                </a:lnTo>
                <a:lnTo>
                  <a:pt x="130757" y="30861"/>
                </a:lnTo>
                <a:lnTo>
                  <a:pt x="133604" y="26035"/>
                </a:lnTo>
                <a:lnTo>
                  <a:pt x="139573" y="22478"/>
                </a:lnTo>
                <a:lnTo>
                  <a:pt x="145542" y="18795"/>
                </a:lnTo>
                <a:lnTo>
                  <a:pt x="153035" y="17017"/>
                </a:lnTo>
                <a:lnTo>
                  <a:pt x="192197" y="17017"/>
                </a:lnTo>
                <a:lnTo>
                  <a:pt x="192024" y="16890"/>
                </a:lnTo>
                <a:lnTo>
                  <a:pt x="185858" y="13223"/>
                </a:lnTo>
                <a:lnTo>
                  <a:pt x="178800" y="10604"/>
                </a:lnTo>
                <a:lnTo>
                  <a:pt x="170860" y="9032"/>
                </a:lnTo>
                <a:lnTo>
                  <a:pt x="162051" y="8508"/>
                </a:lnTo>
                <a:close/>
              </a:path>
              <a:path w="321945" h="111760">
                <a:moveTo>
                  <a:pt x="192197" y="17017"/>
                </a:moveTo>
                <a:lnTo>
                  <a:pt x="170814" y="17017"/>
                </a:lnTo>
                <a:lnTo>
                  <a:pt x="178308" y="18795"/>
                </a:lnTo>
                <a:lnTo>
                  <a:pt x="184276" y="22351"/>
                </a:lnTo>
                <a:lnTo>
                  <a:pt x="190373" y="25907"/>
                </a:lnTo>
                <a:lnTo>
                  <a:pt x="193421" y="30861"/>
                </a:lnTo>
                <a:lnTo>
                  <a:pt x="193421" y="43052"/>
                </a:lnTo>
                <a:lnTo>
                  <a:pt x="190373" y="47878"/>
                </a:lnTo>
                <a:lnTo>
                  <a:pt x="184276" y="51562"/>
                </a:lnTo>
                <a:lnTo>
                  <a:pt x="178181" y="55371"/>
                </a:lnTo>
                <a:lnTo>
                  <a:pt x="170814" y="57276"/>
                </a:lnTo>
                <a:lnTo>
                  <a:pt x="192197" y="57276"/>
                </a:lnTo>
                <a:lnTo>
                  <a:pt x="199644" y="51815"/>
                </a:lnTo>
                <a:lnTo>
                  <a:pt x="203454" y="45085"/>
                </a:lnTo>
                <a:lnTo>
                  <a:pt x="203454" y="29210"/>
                </a:lnTo>
                <a:lnTo>
                  <a:pt x="199644" y="22478"/>
                </a:lnTo>
                <a:lnTo>
                  <a:pt x="192197" y="17017"/>
                </a:lnTo>
                <a:close/>
              </a:path>
              <a:path w="321945" h="111760">
                <a:moveTo>
                  <a:pt x="90297" y="0"/>
                </a:moveTo>
                <a:lnTo>
                  <a:pt x="80899" y="0"/>
                </a:lnTo>
                <a:lnTo>
                  <a:pt x="80899" y="20954"/>
                </a:lnTo>
                <a:lnTo>
                  <a:pt x="45466" y="20954"/>
                </a:lnTo>
                <a:lnTo>
                  <a:pt x="45466" y="28955"/>
                </a:lnTo>
                <a:lnTo>
                  <a:pt x="80899" y="28955"/>
                </a:lnTo>
                <a:lnTo>
                  <a:pt x="80899" y="63500"/>
                </a:lnTo>
                <a:lnTo>
                  <a:pt x="90297" y="63500"/>
                </a:lnTo>
                <a:lnTo>
                  <a:pt x="90297" y="0"/>
                </a:lnTo>
                <a:close/>
              </a:path>
              <a:path w="321945" h="111760">
                <a:moveTo>
                  <a:pt x="9525" y="5587"/>
                </a:moveTo>
                <a:lnTo>
                  <a:pt x="0" y="5587"/>
                </a:lnTo>
                <a:lnTo>
                  <a:pt x="0" y="56768"/>
                </a:lnTo>
                <a:lnTo>
                  <a:pt x="18161" y="56768"/>
                </a:lnTo>
                <a:lnTo>
                  <a:pt x="24892" y="56641"/>
                </a:lnTo>
                <a:lnTo>
                  <a:pt x="64262" y="53086"/>
                </a:lnTo>
                <a:lnTo>
                  <a:pt x="67563" y="52450"/>
                </a:lnTo>
                <a:lnTo>
                  <a:pt x="67563" y="48894"/>
                </a:lnTo>
                <a:lnTo>
                  <a:pt x="9525" y="48894"/>
                </a:lnTo>
                <a:lnTo>
                  <a:pt x="9525" y="5587"/>
                </a:lnTo>
                <a:close/>
              </a:path>
              <a:path w="321945" h="111760">
                <a:moveTo>
                  <a:pt x="67563" y="44703"/>
                </a:moveTo>
                <a:lnTo>
                  <a:pt x="63881" y="45465"/>
                </a:lnTo>
                <a:lnTo>
                  <a:pt x="58547" y="46227"/>
                </a:lnTo>
                <a:lnTo>
                  <a:pt x="51435" y="46989"/>
                </a:lnTo>
                <a:lnTo>
                  <a:pt x="44450" y="47878"/>
                </a:lnTo>
                <a:lnTo>
                  <a:pt x="37846" y="48387"/>
                </a:lnTo>
                <a:lnTo>
                  <a:pt x="9525" y="48894"/>
                </a:lnTo>
                <a:lnTo>
                  <a:pt x="67563" y="48894"/>
                </a:lnTo>
                <a:lnTo>
                  <a:pt x="67563" y="4470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557396" y="2880232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4" h="23494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588"/>
                </a:lnTo>
                <a:lnTo>
                  <a:pt x="7112" y="14986"/>
                </a:lnTo>
                <a:lnTo>
                  <a:pt x="4317" y="17779"/>
                </a:lnTo>
                <a:lnTo>
                  <a:pt x="2412" y="18668"/>
                </a:lnTo>
                <a:lnTo>
                  <a:pt x="253" y="18922"/>
                </a:lnTo>
                <a:lnTo>
                  <a:pt x="3555" y="22987"/>
                </a:lnTo>
                <a:lnTo>
                  <a:pt x="4699" y="22478"/>
                </a:lnTo>
                <a:lnTo>
                  <a:pt x="5968" y="21843"/>
                </a:lnTo>
                <a:lnTo>
                  <a:pt x="7365" y="21081"/>
                </a:lnTo>
                <a:lnTo>
                  <a:pt x="8762" y="20446"/>
                </a:lnTo>
                <a:lnTo>
                  <a:pt x="13588" y="13334"/>
                </a:lnTo>
                <a:lnTo>
                  <a:pt x="14097" y="11683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36009" y="2786633"/>
            <a:ext cx="218312" cy="11137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915917" y="2786633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1" y="70357"/>
                </a:moveTo>
                <a:lnTo>
                  <a:pt x="49393" y="70740"/>
                </a:lnTo>
                <a:lnTo>
                  <a:pt x="41163" y="71897"/>
                </a:lnTo>
                <a:lnTo>
                  <a:pt x="34101" y="73840"/>
                </a:lnTo>
                <a:lnTo>
                  <a:pt x="28194" y="76580"/>
                </a:lnTo>
                <a:lnTo>
                  <a:pt x="21209" y="80644"/>
                </a:lnTo>
                <a:lnTo>
                  <a:pt x="17653" y="85725"/>
                </a:lnTo>
                <a:lnTo>
                  <a:pt x="17653" y="98298"/>
                </a:lnTo>
                <a:lnTo>
                  <a:pt x="58801" y="113537"/>
                </a:lnTo>
                <a:lnTo>
                  <a:pt x="68208" y="113157"/>
                </a:lnTo>
                <a:lnTo>
                  <a:pt x="76438" y="112013"/>
                </a:lnTo>
                <a:lnTo>
                  <a:pt x="83500" y="110108"/>
                </a:lnTo>
                <a:lnTo>
                  <a:pt x="89408" y="107441"/>
                </a:lnTo>
                <a:lnTo>
                  <a:pt x="92027" y="105917"/>
                </a:lnTo>
                <a:lnTo>
                  <a:pt x="49657" y="105917"/>
                </a:lnTo>
                <a:lnTo>
                  <a:pt x="42164" y="104648"/>
                </a:lnTo>
                <a:lnTo>
                  <a:pt x="36449" y="102235"/>
                </a:lnTo>
                <a:lnTo>
                  <a:pt x="30607" y="99694"/>
                </a:lnTo>
                <a:lnTo>
                  <a:pt x="27686" y="96392"/>
                </a:lnTo>
                <a:lnTo>
                  <a:pt x="27686" y="87756"/>
                </a:lnTo>
                <a:lnTo>
                  <a:pt x="30607" y="84327"/>
                </a:lnTo>
                <a:lnTo>
                  <a:pt x="36449" y="81787"/>
                </a:lnTo>
                <a:lnTo>
                  <a:pt x="42164" y="79375"/>
                </a:lnTo>
                <a:lnTo>
                  <a:pt x="49657" y="78104"/>
                </a:lnTo>
                <a:lnTo>
                  <a:pt x="92027" y="78104"/>
                </a:lnTo>
                <a:lnTo>
                  <a:pt x="89408" y="76580"/>
                </a:lnTo>
                <a:lnTo>
                  <a:pt x="83500" y="73840"/>
                </a:lnTo>
                <a:lnTo>
                  <a:pt x="76438" y="71897"/>
                </a:lnTo>
                <a:lnTo>
                  <a:pt x="68208" y="70740"/>
                </a:lnTo>
                <a:lnTo>
                  <a:pt x="58801" y="70357"/>
                </a:lnTo>
                <a:close/>
              </a:path>
              <a:path w="334645" h="113664">
                <a:moveTo>
                  <a:pt x="92027" y="78104"/>
                </a:moveTo>
                <a:lnTo>
                  <a:pt x="67818" y="78104"/>
                </a:lnTo>
                <a:lnTo>
                  <a:pt x="75311" y="79375"/>
                </a:lnTo>
                <a:lnTo>
                  <a:pt x="81153" y="81787"/>
                </a:lnTo>
                <a:lnTo>
                  <a:pt x="86868" y="84327"/>
                </a:lnTo>
                <a:lnTo>
                  <a:pt x="89789" y="87756"/>
                </a:lnTo>
                <a:lnTo>
                  <a:pt x="89789" y="96392"/>
                </a:lnTo>
                <a:lnTo>
                  <a:pt x="86868" y="99694"/>
                </a:lnTo>
                <a:lnTo>
                  <a:pt x="81153" y="102235"/>
                </a:lnTo>
                <a:lnTo>
                  <a:pt x="75311" y="104648"/>
                </a:lnTo>
                <a:lnTo>
                  <a:pt x="67818" y="105917"/>
                </a:lnTo>
                <a:lnTo>
                  <a:pt x="92027" y="105917"/>
                </a:lnTo>
                <a:lnTo>
                  <a:pt x="96393" y="103377"/>
                </a:lnTo>
                <a:lnTo>
                  <a:pt x="99949" y="98298"/>
                </a:lnTo>
                <a:lnTo>
                  <a:pt x="99949" y="85725"/>
                </a:lnTo>
                <a:lnTo>
                  <a:pt x="96393" y="80644"/>
                </a:lnTo>
                <a:lnTo>
                  <a:pt x="92027" y="78104"/>
                </a:lnTo>
                <a:close/>
              </a:path>
              <a:path w="334645" h="113664">
                <a:moveTo>
                  <a:pt x="263398" y="74167"/>
                </a:moveTo>
                <a:lnTo>
                  <a:pt x="254000" y="74167"/>
                </a:lnTo>
                <a:lnTo>
                  <a:pt x="254000" y="108838"/>
                </a:lnTo>
                <a:lnTo>
                  <a:pt x="334645" y="108838"/>
                </a:lnTo>
                <a:lnTo>
                  <a:pt x="334645" y="101091"/>
                </a:lnTo>
                <a:lnTo>
                  <a:pt x="263398" y="101091"/>
                </a:lnTo>
                <a:lnTo>
                  <a:pt x="263398" y="74167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6" y="0"/>
                </a:lnTo>
                <a:lnTo>
                  <a:pt x="322326" y="80899"/>
                </a:lnTo>
                <a:lnTo>
                  <a:pt x="331724" y="80899"/>
                </a:lnTo>
                <a:lnTo>
                  <a:pt x="331724" y="0"/>
                </a:lnTo>
                <a:close/>
              </a:path>
              <a:path w="334645" h="113664">
                <a:moveTo>
                  <a:pt x="275082" y="3937"/>
                </a:moveTo>
                <a:lnTo>
                  <a:pt x="257302" y="3937"/>
                </a:lnTo>
                <a:lnTo>
                  <a:pt x="249936" y="6730"/>
                </a:lnTo>
                <a:lnTo>
                  <a:pt x="238633" y="17779"/>
                </a:lnTo>
                <a:lnTo>
                  <a:pt x="235712" y="24383"/>
                </a:lnTo>
                <a:lnTo>
                  <a:pt x="235712" y="40004"/>
                </a:lnTo>
                <a:lnTo>
                  <a:pt x="238633" y="46608"/>
                </a:lnTo>
                <a:lnTo>
                  <a:pt x="249936" y="57657"/>
                </a:lnTo>
                <a:lnTo>
                  <a:pt x="257302" y="60451"/>
                </a:lnTo>
                <a:lnTo>
                  <a:pt x="275082" y="60451"/>
                </a:lnTo>
                <a:lnTo>
                  <a:pt x="282321" y="57657"/>
                </a:lnTo>
                <a:lnTo>
                  <a:pt x="288171" y="51942"/>
                </a:lnTo>
                <a:lnTo>
                  <a:pt x="259715" y="51942"/>
                </a:lnTo>
                <a:lnTo>
                  <a:pt x="254635" y="50037"/>
                </a:lnTo>
                <a:lnTo>
                  <a:pt x="251079" y="46100"/>
                </a:lnTo>
                <a:lnTo>
                  <a:pt x="247523" y="42290"/>
                </a:lnTo>
                <a:lnTo>
                  <a:pt x="245745" y="37718"/>
                </a:lnTo>
                <a:lnTo>
                  <a:pt x="245745" y="26669"/>
                </a:lnTo>
                <a:lnTo>
                  <a:pt x="247523" y="21970"/>
                </a:lnTo>
                <a:lnTo>
                  <a:pt x="251079" y="18161"/>
                </a:lnTo>
                <a:lnTo>
                  <a:pt x="254635" y="14224"/>
                </a:lnTo>
                <a:lnTo>
                  <a:pt x="259715" y="12318"/>
                </a:lnTo>
                <a:lnTo>
                  <a:pt x="288036" y="12318"/>
                </a:lnTo>
                <a:lnTo>
                  <a:pt x="282321" y="6730"/>
                </a:lnTo>
                <a:lnTo>
                  <a:pt x="275082" y="3937"/>
                </a:lnTo>
                <a:close/>
              </a:path>
              <a:path w="334645" h="113664">
                <a:moveTo>
                  <a:pt x="288036" y="12318"/>
                </a:moveTo>
                <a:lnTo>
                  <a:pt x="272923" y="12318"/>
                </a:lnTo>
                <a:lnTo>
                  <a:pt x="278003" y="14224"/>
                </a:lnTo>
                <a:lnTo>
                  <a:pt x="281432" y="18161"/>
                </a:lnTo>
                <a:lnTo>
                  <a:pt x="284988" y="21970"/>
                </a:lnTo>
                <a:lnTo>
                  <a:pt x="286639" y="26669"/>
                </a:lnTo>
                <a:lnTo>
                  <a:pt x="286639" y="37718"/>
                </a:lnTo>
                <a:lnTo>
                  <a:pt x="284988" y="42290"/>
                </a:lnTo>
                <a:lnTo>
                  <a:pt x="281432" y="46100"/>
                </a:lnTo>
                <a:lnTo>
                  <a:pt x="278003" y="50037"/>
                </a:lnTo>
                <a:lnTo>
                  <a:pt x="272923" y="51942"/>
                </a:lnTo>
                <a:lnTo>
                  <a:pt x="288171" y="51942"/>
                </a:lnTo>
                <a:lnTo>
                  <a:pt x="293878" y="46608"/>
                </a:lnTo>
                <a:lnTo>
                  <a:pt x="296672" y="40004"/>
                </a:lnTo>
                <a:lnTo>
                  <a:pt x="296672" y="24383"/>
                </a:lnTo>
                <a:lnTo>
                  <a:pt x="293878" y="17779"/>
                </a:lnTo>
                <a:lnTo>
                  <a:pt x="288036" y="12318"/>
                </a:lnTo>
                <a:close/>
              </a:path>
              <a:path w="334645" h="113664">
                <a:moveTo>
                  <a:pt x="151384" y="10794"/>
                </a:moveTo>
                <a:lnTo>
                  <a:pt x="136652" y="10794"/>
                </a:lnTo>
                <a:lnTo>
                  <a:pt x="130556" y="14350"/>
                </a:lnTo>
                <a:lnTo>
                  <a:pt x="118491" y="51307"/>
                </a:lnTo>
                <a:lnTo>
                  <a:pt x="118943" y="60162"/>
                </a:lnTo>
                <a:lnTo>
                  <a:pt x="136652" y="91693"/>
                </a:lnTo>
                <a:lnTo>
                  <a:pt x="151384" y="91693"/>
                </a:lnTo>
                <a:lnTo>
                  <a:pt x="157607" y="88011"/>
                </a:lnTo>
                <a:lnTo>
                  <a:pt x="160739" y="83185"/>
                </a:lnTo>
                <a:lnTo>
                  <a:pt x="138937" y="83185"/>
                </a:lnTo>
                <a:lnTo>
                  <a:pt x="135128" y="80137"/>
                </a:lnTo>
                <a:lnTo>
                  <a:pt x="132276" y="73913"/>
                </a:lnTo>
                <a:lnTo>
                  <a:pt x="129540" y="67817"/>
                </a:lnTo>
                <a:lnTo>
                  <a:pt x="128143" y="60325"/>
                </a:lnTo>
                <a:lnTo>
                  <a:pt x="128143" y="42163"/>
                </a:lnTo>
                <a:lnTo>
                  <a:pt x="129540" y="34543"/>
                </a:lnTo>
                <a:lnTo>
                  <a:pt x="132334" y="28448"/>
                </a:lnTo>
                <a:lnTo>
                  <a:pt x="135128" y="22225"/>
                </a:lnTo>
                <a:lnTo>
                  <a:pt x="138937" y="19176"/>
                </a:lnTo>
                <a:lnTo>
                  <a:pt x="160739" y="19176"/>
                </a:lnTo>
                <a:lnTo>
                  <a:pt x="157607" y="14350"/>
                </a:lnTo>
                <a:lnTo>
                  <a:pt x="151384" y="10794"/>
                </a:lnTo>
                <a:close/>
              </a:path>
              <a:path w="334645" h="113664">
                <a:moveTo>
                  <a:pt x="160739" y="19176"/>
                </a:moveTo>
                <a:lnTo>
                  <a:pt x="148971" y="19176"/>
                </a:lnTo>
                <a:lnTo>
                  <a:pt x="152781" y="22225"/>
                </a:lnTo>
                <a:lnTo>
                  <a:pt x="155575" y="28448"/>
                </a:lnTo>
                <a:lnTo>
                  <a:pt x="158369" y="34543"/>
                </a:lnTo>
                <a:lnTo>
                  <a:pt x="159766" y="42163"/>
                </a:lnTo>
                <a:lnTo>
                  <a:pt x="159742" y="60325"/>
                </a:lnTo>
                <a:lnTo>
                  <a:pt x="158369" y="67817"/>
                </a:lnTo>
                <a:lnTo>
                  <a:pt x="155517" y="74040"/>
                </a:lnTo>
                <a:lnTo>
                  <a:pt x="152781" y="80137"/>
                </a:lnTo>
                <a:lnTo>
                  <a:pt x="148971" y="83185"/>
                </a:lnTo>
                <a:lnTo>
                  <a:pt x="160739" y="83185"/>
                </a:lnTo>
                <a:lnTo>
                  <a:pt x="169418" y="51307"/>
                </a:lnTo>
                <a:lnTo>
                  <a:pt x="168967" y="42378"/>
                </a:lnTo>
                <a:lnTo>
                  <a:pt x="167624" y="34448"/>
                </a:lnTo>
                <a:lnTo>
                  <a:pt x="165399" y="27519"/>
                </a:lnTo>
                <a:lnTo>
                  <a:pt x="162306" y="21589"/>
                </a:lnTo>
                <a:lnTo>
                  <a:pt x="160739" y="19176"/>
                </a:lnTo>
                <a:close/>
              </a:path>
              <a:path w="334645" h="113664">
                <a:moveTo>
                  <a:pt x="42291" y="15366"/>
                </a:moveTo>
                <a:lnTo>
                  <a:pt x="32385" y="15366"/>
                </a:lnTo>
                <a:lnTo>
                  <a:pt x="32258" y="23113"/>
                </a:lnTo>
                <a:lnTo>
                  <a:pt x="31242" y="27431"/>
                </a:lnTo>
                <a:lnTo>
                  <a:pt x="29210" y="31495"/>
                </a:lnTo>
                <a:lnTo>
                  <a:pt x="27305" y="35432"/>
                </a:lnTo>
                <a:lnTo>
                  <a:pt x="25019" y="38862"/>
                </a:lnTo>
                <a:lnTo>
                  <a:pt x="22606" y="41401"/>
                </a:lnTo>
                <a:lnTo>
                  <a:pt x="19050" y="45085"/>
                </a:lnTo>
                <a:lnTo>
                  <a:pt x="15112" y="48260"/>
                </a:lnTo>
                <a:lnTo>
                  <a:pt x="10922" y="50673"/>
                </a:lnTo>
                <a:lnTo>
                  <a:pt x="6731" y="53212"/>
                </a:lnTo>
                <a:lnTo>
                  <a:pt x="3048" y="55117"/>
                </a:lnTo>
                <a:lnTo>
                  <a:pt x="0" y="56514"/>
                </a:lnTo>
                <a:lnTo>
                  <a:pt x="6604" y="62991"/>
                </a:lnTo>
                <a:lnTo>
                  <a:pt x="25019" y="51053"/>
                </a:lnTo>
                <a:lnTo>
                  <a:pt x="28067" y="48260"/>
                </a:lnTo>
                <a:lnTo>
                  <a:pt x="30607" y="45592"/>
                </a:lnTo>
                <a:lnTo>
                  <a:pt x="32639" y="42925"/>
                </a:lnTo>
                <a:lnTo>
                  <a:pt x="34671" y="40386"/>
                </a:lnTo>
                <a:lnTo>
                  <a:pt x="36195" y="37718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7" y="34670"/>
                </a:lnTo>
                <a:lnTo>
                  <a:pt x="45212" y="30861"/>
                </a:lnTo>
                <a:lnTo>
                  <a:pt x="43434" y="27177"/>
                </a:lnTo>
                <a:lnTo>
                  <a:pt x="42418" y="22860"/>
                </a:lnTo>
                <a:lnTo>
                  <a:pt x="42291" y="15366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5" y="37845"/>
                </a:lnTo>
                <a:lnTo>
                  <a:pt x="59690" y="56641"/>
                </a:lnTo>
                <a:lnTo>
                  <a:pt x="63500" y="58419"/>
                </a:lnTo>
                <a:lnTo>
                  <a:pt x="66167" y="59562"/>
                </a:lnTo>
                <a:lnTo>
                  <a:pt x="67691" y="60070"/>
                </a:lnTo>
                <a:lnTo>
                  <a:pt x="73279" y="52958"/>
                </a:lnTo>
                <a:lnTo>
                  <a:pt x="71120" y="52196"/>
                </a:lnTo>
                <a:lnTo>
                  <a:pt x="67945" y="50926"/>
                </a:lnTo>
                <a:lnTo>
                  <a:pt x="59309" y="46608"/>
                </a:lnTo>
                <a:lnTo>
                  <a:pt x="55372" y="43941"/>
                </a:lnTo>
                <a:lnTo>
                  <a:pt x="49403" y="37973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4" y="7619"/>
                </a:moveTo>
                <a:lnTo>
                  <a:pt x="7366" y="7619"/>
                </a:lnTo>
                <a:lnTo>
                  <a:pt x="7366" y="15366"/>
                </a:lnTo>
                <a:lnTo>
                  <a:pt x="67564" y="15366"/>
                </a:lnTo>
                <a:lnTo>
                  <a:pt x="67564" y="7619"/>
                </a:lnTo>
                <a:close/>
              </a:path>
              <a:path w="334645" h="113664">
                <a:moveTo>
                  <a:pt x="215773" y="53466"/>
                </a:moveTo>
                <a:lnTo>
                  <a:pt x="206502" y="53466"/>
                </a:lnTo>
                <a:lnTo>
                  <a:pt x="206502" y="111378"/>
                </a:lnTo>
                <a:lnTo>
                  <a:pt x="215773" y="111378"/>
                </a:lnTo>
                <a:lnTo>
                  <a:pt x="215773" y="53466"/>
                </a:lnTo>
                <a:close/>
              </a:path>
              <a:path w="334645" h="113664">
                <a:moveTo>
                  <a:pt x="190754" y="2539"/>
                </a:moveTo>
                <a:lnTo>
                  <a:pt x="181483" y="2539"/>
                </a:lnTo>
                <a:lnTo>
                  <a:pt x="181483" y="106299"/>
                </a:lnTo>
                <a:lnTo>
                  <a:pt x="190754" y="106299"/>
                </a:lnTo>
                <a:lnTo>
                  <a:pt x="190754" y="53466"/>
                </a:lnTo>
                <a:lnTo>
                  <a:pt x="215773" y="53466"/>
                </a:lnTo>
                <a:lnTo>
                  <a:pt x="215773" y="44957"/>
                </a:lnTo>
                <a:lnTo>
                  <a:pt x="190754" y="44957"/>
                </a:lnTo>
                <a:lnTo>
                  <a:pt x="190754" y="2539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2" y="0"/>
                </a:lnTo>
                <a:lnTo>
                  <a:pt x="206502" y="44957"/>
                </a:lnTo>
                <a:lnTo>
                  <a:pt x="215773" y="44957"/>
                </a:lnTo>
                <a:lnTo>
                  <a:pt x="215773" y="0"/>
                </a:lnTo>
                <a:close/>
              </a:path>
              <a:path w="334645" h="113664">
                <a:moveTo>
                  <a:pt x="96393" y="0"/>
                </a:moveTo>
                <a:lnTo>
                  <a:pt x="86995" y="0"/>
                </a:lnTo>
                <a:lnTo>
                  <a:pt x="86995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411" y="35051"/>
                </a:lnTo>
                <a:lnTo>
                  <a:pt x="113411" y="27050"/>
                </a:lnTo>
                <a:lnTo>
                  <a:pt x="96393" y="27050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14444" y="2794126"/>
            <a:ext cx="201675" cy="9461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532757" y="2786633"/>
            <a:ext cx="327660" cy="113664"/>
          </a:xfrm>
          <a:custGeom>
            <a:avLst/>
            <a:gdLst/>
            <a:ahLst/>
            <a:cxnLst/>
            <a:rect l="l" t="t" r="r" b="b"/>
            <a:pathLst>
              <a:path w="327660" h="113664">
                <a:moveTo>
                  <a:pt x="168655" y="69595"/>
                </a:moveTo>
                <a:lnTo>
                  <a:pt x="130682" y="80010"/>
                </a:lnTo>
                <a:lnTo>
                  <a:pt x="127126" y="85216"/>
                </a:lnTo>
                <a:lnTo>
                  <a:pt x="127126" y="98043"/>
                </a:lnTo>
                <a:lnTo>
                  <a:pt x="168655" y="113537"/>
                </a:lnTo>
                <a:lnTo>
                  <a:pt x="178228" y="113157"/>
                </a:lnTo>
                <a:lnTo>
                  <a:pt x="186562" y="112013"/>
                </a:lnTo>
                <a:lnTo>
                  <a:pt x="193659" y="110108"/>
                </a:lnTo>
                <a:lnTo>
                  <a:pt x="199516" y="107441"/>
                </a:lnTo>
                <a:lnTo>
                  <a:pt x="202318" y="105790"/>
                </a:lnTo>
                <a:lnTo>
                  <a:pt x="159257" y="105790"/>
                </a:lnTo>
                <a:lnTo>
                  <a:pt x="151637" y="104520"/>
                </a:lnTo>
                <a:lnTo>
                  <a:pt x="139826" y="99440"/>
                </a:lnTo>
                <a:lnTo>
                  <a:pt x="136905" y="96012"/>
                </a:lnTo>
                <a:lnTo>
                  <a:pt x="136905" y="87121"/>
                </a:lnTo>
                <a:lnTo>
                  <a:pt x="139826" y="83565"/>
                </a:lnTo>
                <a:lnTo>
                  <a:pt x="151637" y="78739"/>
                </a:lnTo>
                <a:lnTo>
                  <a:pt x="159257" y="77469"/>
                </a:lnTo>
                <a:lnTo>
                  <a:pt x="202318" y="77469"/>
                </a:lnTo>
                <a:lnTo>
                  <a:pt x="199516" y="75818"/>
                </a:lnTo>
                <a:lnTo>
                  <a:pt x="193659" y="73132"/>
                </a:lnTo>
                <a:lnTo>
                  <a:pt x="186562" y="71183"/>
                </a:lnTo>
                <a:lnTo>
                  <a:pt x="178228" y="69996"/>
                </a:lnTo>
                <a:lnTo>
                  <a:pt x="168655" y="69595"/>
                </a:lnTo>
                <a:close/>
              </a:path>
              <a:path w="327660" h="113664">
                <a:moveTo>
                  <a:pt x="202318" y="77469"/>
                </a:moveTo>
                <a:lnTo>
                  <a:pt x="177926" y="77469"/>
                </a:lnTo>
                <a:lnTo>
                  <a:pt x="185546" y="78739"/>
                </a:lnTo>
                <a:lnTo>
                  <a:pt x="191515" y="81152"/>
                </a:lnTo>
                <a:lnTo>
                  <a:pt x="197357" y="83692"/>
                </a:lnTo>
                <a:lnTo>
                  <a:pt x="200278" y="87121"/>
                </a:lnTo>
                <a:lnTo>
                  <a:pt x="200278" y="96012"/>
                </a:lnTo>
                <a:lnTo>
                  <a:pt x="197357" y="99440"/>
                </a:lnTo>
                <a:lnTo>
                  <a:pt x="185546" y="104520"/>
                </a:lnTo>
                <a:lnTo>
                  <a:pt x="177926" y="105790"/>
                </a:lnTo>
                <a:lnTo>
                  <a:pt x="202318" y="105790"/>
                </a:lnTo>
                <a:lnTo>
                  <a:pt x="206628" y="103250"/>
                </a:lnTo>
                <a:lnTo>
                  <a:pt x="210184" y="98043"/>
                </a:lnTo>
                <a:lnTo>
                  <a:pt x="210184" y="85216"/>
                </a:lnTo>
                <a:lnTo>
                  <a:pt x="206628" y="80010"/>
                </a:lnTo>
                <a:lnTo>
                  <a:pt x="202318" y="77469"/>
                </a:lnTo>
                <a:close/>
              </a:path>
              <a:path w="327660" h="113664">
                <a:moveTo>
                  <a:pt x="313308" y="76962"/>
                </a:moveTo>
                <a:lnTo>
                  <a:pt x="272835" y="79488"/>
                </a:lnTo>
                <a:lnTo>
                  <a:pt x="229742" y="79755"/>
                </a:lnTo>
                <a:lnTo>
                  <a:pt x="229742" y="87756"/>
                </a:lnTo>
                <a:lnTo>
                  <a:pt x="285138" y="86951"/>
                </a:lnTo>
                <a:lnTo>
                  <a:pt x="313308" y="85089"/>
                </a:lnTo>
                <a:lnTo>
                  <a:pt x="313308" y="76962"/>
                </a:lnTo>
                <a:close/>
              </a:path>
              <a:path w="327660" h="113664">
                <a:moveTo>
                  <a:pt x="21843" y="74040"/>
                </a:moveTo>
                <a:lnTo>
                  <a:pt x="12445" y="74040"/>
                </a:lnTo>
                <a:lnTo>
                  <a:pt x="12445" y="108838"/>
                </a:lnTo>
                <a:lnTo>
                  <a:pt x="91820" y="108838"/>
                </a:lnTo>
                <a:lnTo>
                  <a:pt x="91820" y="101091"/>
                </a:lnTo>
                <a:lnTo>
                  <a:pt x="21843" y="101091"/>
                </a:lnTo>
                <a:lnTo>
                  <a:pt x="21843" y="74040"/>
                </a:lnTo>
                <a:close/>
              </a:path>
              <a:path w="327660" h="113664">
                <a:moveTo>
                  <a:pt x="87375" y="0"/>
                </a:moveTo>
                <a:lnTo>
                  <a:pt x="78104" y="0"/>
                </a:lnTo>
                <a:lnTo>
                  <a:pt x="78104" y="80899"/>
                </a:lnTo>
                <a:lnTo>
                  <a:pt x="87375" y="80899"/>
                </a:lnTo>
                <a:lnTo>
                  <a:pt x="87375" y="40004"/>
                </a:lnTo>
                <a:lnTo>
                  <a:pt x="104266" y="40004"/>
                </a:lnTo>
                <a:lnTo>
                  <a:pt x="104266" y="31876"/>
                </a:lnTo>
                <a:lnTo>
                  <a:pt x="87375" y="31876"/>
                </a:lnTo>
                <a:lnTo>
                  <a:pt x="87375" y="0"/>
                </a:lnTo>
                <a:close/>
              </a:path>
              <a:path w="327660" h="113664">
                <a:moveTo>
                  <a:pt x="53466" y="8127"/>
                </a:moveTo>
                <a:lnTo>
                  <a:pt x="0" y="8127"/>
                </a:lnTo>
                <a:lnTo>
                  <a:pt x="0" y="59943"/>
                </a:lnTo>
                <a:lnTo>
                  <a:pt x="53466" y="59943"/>
                </a:lnTo>
                <a:lnTo>
                  <a:pt x="53466" y="52196"/>
                </a:lnTo>
                <a:lnTo>
                  <a:pt x="9397" y="52196"/>
                </a:lnTo>
                <a:lnTo>
                  <a:pt x="9397" y="16001"/>
                </a:lnTo>
                <a:lnTo>
                  <a:pt x="53466" y="16001"/>
                </a:lnTo>
                <a:lnTo>
                  <a:pt x="53466" y="8127"/>
                </a:lnTo>
                <a:close/>
              </a:path>
              <a:path w="327660" h="113664">
                <a:moveTo>
                  <a:pt x="53466" y="16001"/>
                </a:moveTo>
                <a:lnTo>
                  <a:pt x="44195" y="16001"/>
                </a:lnTo>
                <a:lnTo>
                  <a:pt x="44195" y="52196"/>
                </a:lnTo>
                <a:lnTo>
                  <a:pt x="53466" y="52196"/>
                </a:lnTo>
                <a:lnTo>
                  <a:pt x="53466" y="16001"/>
                </a:lnTo>
                <a:close/>
              </a:path>
              <a:path w="327660" h="113664">
                <a:moveTo>
                  <a:pt x="208787" y="45592"/>
                </a:moveTo>
                <a:lnTo>
                  <a:pt x="199389" y="45592"/>
                </a:lnTo>
                <a:lnTo>
                  <a:pt x="199389" y="68452"/>
                </a:lnTo>
                <a:lnTo>
                  <a:pt x="208787" y="68452"/>
                </a:lnTo>
                <a:lnTo>
                  <a:pt x="208787" y="45592"/>
                </a:lnTo>
                <a:close/>
              </a:path>
              <a:path w="327660" h="113664">
                <a:moveTo>
                  <a:pt x="170560" y="8127"/>
                </a:moveTo>
                <a:lnTo>
                  <a:pt x="117728" y="8127"/>
                </a:lnTo>
                <a:lnTo>
                  <a:pt x="117728" y="56641"/>
                </a:lnTo>
                <a:lnTo>
                  <a:pt x="170560" y="56641"/>
                </a:lnTo>
                <a:lnTo>
                  <a:pt x="170560" y="48767"/>
                </a:lnTo>
                <a:lnTo>
                  <a:pt x="127126" y="48767"/>
                </a:lnTo>
                <a:lnTo>
                  <a:pt x="127126" y="16001"/>
                </a:lnTo>
                <a:lnTo>
                  <a:pt x="170560" y="16001"/>
                </a:lnTo>
                <a:lnTo>
                  <a:pt x="170560" y="8127"/>
                </a:lnTo>
                <a:close/>
              </a:path>
              <a:path w="327660" h="113664">
                <a:moveTo>
                  <a:pt x="170560" y="16001"/>
                </a:moveTo>
                <a:lnTo>
                  <a:pt x="161289" y="16001"/>
                </a:lnTo>
                <a:lnTo>
                  <a:pt x="161289" y="48767"/>
                </a:lnTo>
                <a:lnTo>
                  <a:pt x="170560" y="48767"/>
                </a:lnTo>
                <a:lnTo>
                  <a:pt x="170560" y="45592"/>
                </a:lnTo>
                <a:lnTo>
                  <a:pt x="208787" y="45592"/>
                </a:lnTo>
                <a:lnTo>
                  <a:pt x="208787" y="37973"/>
                </a:lnTo>
                <a:lnTo>
                  <a:pt x="170560" y="37973"/>
                </a:lnTo>
                <a:lnTo>
                  <a:pt x="170560" y="24891"/>
                </a:lnTo>
                <a:lnTo>
                  <a:pt x="208787" y="24891"/>
                </a:lnTo>
                <a:lnTo>
                  <a:pt x="208787" y="17271"/>
                </a:lnTo>
                <a:lnTo>
                  <a:pt x="170560" y="17271"/>
                </a:lnTo>
                <a:lnTo>
                  <a:pt x="170560" y="16001"/>
                </a:lnTo>
                <a:close/>
              </a:path>
              <a:path w="327660" h="113664">
                <a:moveTo>
                  <a:pt x="208787" y="24891"/>
                </a:moveTo>
                <a:lnTo>
                  <a:pt x="199389" y="24891"/>
                </a:lnTo>
                <a:lnTo>
                  <a:pt x="199389" y="37973"/>
                </a:lnTo>
                <a:lnTo>
                  <a:pt x="208787" y="37973"/>
                </a:lnTo>
                <a:lnTo>
                  <a:pt x="208787" y="24891"/>
                </a:lnTo>
                <a:close/>
              </a:path>
              <a:path w="327660" h="113664">
                <a:moveTo>
                  <a:pt x="208787" y="0"/>
                </a:moveTo>
                <a:lnTo>
                  <a:pt x="199389" y="0"/>
                </a:lnTo>
                <a:lnTo>
                  <a:pt x="199389" y="17271"/>
                </a:lnTo>
                <a:lnTo>
                  <a:pt x="208787" y="17271"/>
                </a:lnTo>
                <a:lnTo>
                  <a:pt x="208787" y="0"/>
                </a:lnTo>
                <a:close/>
              </a:path>
              <a:path w="327660" h="113664">
                <a:moveTo>
                  <a:pt x="276605" y="7365"/>
                </a:moveTo>
                <a:lnTo>
                  <a:pt x="258571" y="7365"/>
                </a:lnTo>
                <a:lnTo>
                  <a:pt x="251205" y="10032"/>
                </a:lnTo>
                <a:lnTo>
                  <a:pt x="245363" y="15366"/>
                </a:lnTo>
                <a:lnTo>
                  <a:pt x="239648" y="20700"/>
                </a:lnTo>
                <a:lnTo>
                  <a:pt x="236727" y="27050"/>
                </a:lnTo>
                <a:lnTo>
                  <a:pt x="236727" y="42037"/>
                </a:lnTo>
                <a:lnTo>
                  <a:pt x="239648" y="48387"/>
                </a:lnTo>
                <a:lnTo>
                  <a:pt x="245363" y="53848"/>
                </a:lnTo>
                <a:lnTo>
                  <a:pt x="251205" y="59181"/>
                </a:lnTo>
                <a:lnTo>
                  <a:pt x="258571" y="61849"/>
                </a:lnTo>
                <a:lnTo>
                  <a:pt x="276605" y="61849"/>
                </a:lnTo>
                <a:lnTo>
                  <a:pt x="283971" y="59181"/>
                </a:lnTo>
                <a:lnTo>
                  <a:pt x="289813" y="53848"/>
                </a:lnTo>
                <a:lnTo>
                  <a:pt x="260857" y="53848"/>
                </a:lnTo>
                <a:lnTo>
                  <a:pt x="255650" y="51942"/>
                </a:lnTo>
                <a:lnTo>
                  <a:pt x="248284" y="44323"/>
                </a:lnTo>
                <a:lnTo>
                  <a:pt x="246506" y="39877"/>
                </a:lnTo>
                <a:lnTo>
                  <a:pt x="246506" y="29337"/>
                </a:lnTo>
                <a:lnTo>
                  <a:pt x="248284" y="24891"/>
                </a:lnTo>
                <a:lnTo>
                  <a:pt x="255650" y="17271"/>
                </a:lnTo>
                <a:lnTo>
                  <a:pt x="260857" y="15366"/>
                </a:lnTo>
                <a:lnTo>
                  <a:pt x="289813" y="15366"/>
                </a:lnTo>
                <a:lnTo>
                  <a:pt x="283971" y="10032"/>
                </a:lnTo>
                <a:lnTo>
                  <a:pt x="276605" y="7365"/>
                </a:lnTo>
                <a:close/>
              </a:path>
              <a:path w="327660" h="113664">
                <a:moveTo>
                  <a:pt x="289813" y="15366"/>
                </a:moveTo>
                <a:lnTo>
                  <a:pt x="274319" y="15366"/>
                </a:lnTo>
                <a:lnTo>
                  <a:pt x="279526" y="17271"/>
                </a:lnTo>
                <a:lnTo>
                  <a:pt x="283082" y="21081"/>
                </a:lnTo>
                <a:lnTo>
                  <a:pt x="286765" y="24891"/>
                </a:lnTo>
                <a:lnTo>
                  <a:pt x="288543" y="29337"/>
                </a:lnTo>
                <a:lnTo>
                  <a:pt x="288543" y="39877"/>
                </a:lnTo>
                <a:lnTo>
                  <a:pt x="286765" y="44323"/>
                </a:lnTo>
                <a:lnTo>
                  <a:pt x="283082" y="48132"/>
                </a:lnTo>
                <a:lnTo>
                  <a:pt x="279526" y="51942"/>
                </a:lnTo>
                <a:lnTo>
                  <a:pt x="274319" y="53848"/>
                </a:lnTo>
                <a:lnTo>
                  <a:pt x="289813" y="53848"/>
                </a:lnTo>
                <a:lnTo>
                  <a:pt x="295528" y="48387"/>
                </a:lnTo>
                <a:lnTo>
                  <a:pt x="298450" y="42037"/>
                </a:lnTo>
                <a:lnTo>
                  <a:pt x="298450" y="27050"/>
                </a:lnTo>
                <a:lnTo>
                  <a:pt x="295528" y="20700"/>
                </a:lnTo>
                <a:lnTo>
                  <a:pt x="289813" y="15366"/>
                </a:lnTo>
                <a:close/>
              </a:path>
              <a:path w="327660" h="113664">
                <a:moveTo>
                  <a:pt x="327278" y="0"/>
                </a:moveTo>
                <a:lnTo>
                  <a:pt x="317753" y="0"/>
                </a:lnTo>
                <a:lnTo>
                  <a:pt x="317753" y="111378"/>
                </a:lnTo>
                <a:lnTo>
                  <a:pt x="327278" y="111378"/>
                </a:lnTo>
                <a:lnTo>
                  <a:pt x="32727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25567" y="2794126"/>
            <a:ext cx="264795" cy="100330"/>
          </a:xfrm>
          <a:custGeom>
            <a:avLst/>
            <a:gdLst/>
            <a:ahLst/>
            <a:cxnLst/>
            <a:rect l="l" t="t" r="r" b="b"/>
            <a:pathLst>
              <a:path w="264795" h="100330">
                <a:moveTo>
                  <a:pt x="86233" y="86106"/>
                </a:moveTo>
                <a:lnTo>
                  <a:pt x="72009" y="86106"/>
                </a:lnTo>
                <a:lnTo>
                  <a:pt x="72009" y="99822"/>
                </a:lnTo>
                <a:lnTo>
                  <a:pt x="86233" y="99822"/>
                </a:lnTo>
                <a:lnTo>
                  <a:pt x="86233" y="86106"/>
                </a:lnTo>
                <a:close/>
              </a:path>
              <a:path w="264795" h="100330">
                <a:moveTo>
                  <a:pt x="243840" y="2159"/>
                </a:moveTo>
                <a:lnTo>
                  <a:pt x="235966" y="2159"/>
                </a:lnTo>
                <a:lnTo>
                  <a:pt x="190881" y="93472"/>
                </a:lnTo>
                <a:lnTo>
                  <a:pt x="199009" y="93345"/>
                </a:lnTo>
                <a:lnTo>
                  <a:pt x="243840" y="2159"/>
                </a:lnTo>
                <a:close/>
              </a:path>
              <a:path w="264795" h="100330">
                <a:moveTo>
                  <a:pt x="248412" y="49149"/>
                </a:moveTo>
                <a:lnTo>
                  <a:pt x="236220" y="49149"/>
                </a:lnTo>
                <a:lnTo>
                  <a:pt x="231012" y="51308"/>
                </a:lnTo>
                <a:lnTo>
                  <a:pt x="226822" y="55625"/>
                </a:lnTo>
                <a:lnTo>
                  <a:pt x="222504" y="59944"/>
                </a:lnTo>
                <a:lnTo>
                  <a:pt x="220345" y="65150"/>
                </a:lnTo>
                <a:lnTo>
                  <a:pt x="220345" y="77088"/>
                </a:lnTo>
                <a:lnTo>
                  <a:pt x="222504" y="82296"/>
                </a:lnTo>
                <a:lnTo>
                  <a:pt x="226822" y="86740"/>
                </a:lnTo>
                <a:lnTo>
                  <a:pt x="231012" y="91186"/>
                </a:lnTo>
                <a:lnTo>
                  <a:pt x="236220" y="93345"/>
                </a:lnTo>
                <a:lnTo>
                  <a:pt x="248412" y="93345"/>
                </a:lnTo>
                <a:lnTo>
                  <a:pt x="253619" y="91186"/>
                </a:lnTo>
                <a:lnTo>
                  <a:pt x="259334" y="85471"/>
                </a:lnTo>
                <a:lnTo>
                  <a:pt x="238379" y="85471"/>
                </a:lnTo>
                <a:lnTo>
                  <a:pt x="235077" y="84074"/>
                </a:lnTo>
                <a:lnTo>
                  <a:pt x="232410" y="81407"/>
                </a:lnTo>
                <a:lnTo>
                  <a:pt x="229743" y="78612"/>
                </a:lnTo>
                <a:lnTo>
                  <a:pt x="228346" y="75184"/>
                </a:lnTo>
                <a:lnTo>
                  <a:pt x="228346" y="67056"/>
                </a:lnTo>
                <a:lnTo>
                  <a:pt x="229743" y="63753"/>
                </a:lnTo>
                <a:lnTo>
                  <a:pt x="235077" y="58420"/>
                </a:lnTo>
                <a:lnTo>
                  <a:pt x="238379" y="57023"/>
                </a:lnTo>
                <a:lnTo>
                  <a:pt x="259502" y="57023"/>
                </a:lnTo>
                <a:lnTo>
                  <a:pt x="253619" y="51308"/>
                </a:lnTo>
                <a:lnTo>
                  <a:pt x="248412" y="49149"/>
                </a:lnTo>
                <a:close/>
              </a:path>
              <a:path w="264795" h="100330">
                <a:moveTo>
                  <a:pt x="259502" y="57023"/>
                </a:moveTo>
                <a:lnTo>
                  <a:pt x="246507" y="57023"/>
                </a:lnTo>
                <a:lnTo>
                  <a:pt x="249936" y="58420"/>
                </a:lnTo>
                <a:lnTo>
                  <a:pt x="252730" y="61087"/>
                </a:lnTo>
                <a:lnTo>
                  <a:pt x="255397" y="63753"/>
                </a:lnTo>
                <a:lnTo>
                  <a:pt x="256794" y="67056"/>
                </a:lnTo>
                <a:lnTo>
                  <a:pt x="256794" y="75184"/>
                </a:lnTo>
                <a:lnTo>
                  <a:pt x="255397" y="78612"/>
                </a:lnTo>
                <a:lnTo>
                  <a:pt x="252730" y="81407"/>
                </a:lnTo>
                <a:lnTo>
                  <a:pt x="249936" y="84074"/>
                </a:lnTo>
                <a:lnTo>
                  <a:pt x="246507" y="85471"/>
                </a:lnTo>
                <a:lnTo>
                  <a:pt x="259334" y="85471"/>
                </a:lnTo>
                <a:lnTo>
                  <a:pt x="262509" y="82296"/>
                </a:lnTo>
                <a:lnTo>
                  <a:pt x="264668" y="77088"/>
                </a:lnTo>
                <a:lnTo>
                  <a:pt x="264668" y="65150"/>
                </a:lnTo>
                <a:lnTo>
                  <a:pt x="262509" y="59944"/>
                </a:lnTo>
                <a:lnTo>
                  <a:pt x="259502" y="57023"/>
                </a:lnTo>
                <a:close/>
              </a:path>
              <a:path w="264795" h="100330">
                <a:moveTo>
                  <a:pt x="198755" y="2286"/>
                </a:moveTo>
                <a:lnTo>
                  <a:pt x="186690" y="2286"/>
                </a:lnTo>
                <a:lnTo>
                  <a:pt x="181610" y="4445"/>
                </a:lnTo>
                <a:lnTo>
                  <a:pt x="177165" y="8762"/>
                </a:lnTo>
                <a:lnTo>
                  <a:pt x="172847" y="13081"/>
                </a:lnTo>
                <a:lnTo>
                  <a:pt x="170561" y="18287"/>
                </a:lnTo>
                <a:lnTo>
                  <a:pt x="170561" y="30352"/>
                </a:lnTo>
                <a:lnTo>
                  <a:pt x="172847" y="35560"/>
                </a:lnTo>
                <a:lnTo>
                  <a:pt x="181610" y="44323"/>
                </a:lnTo>
                <a:lnTo>
                  <a:pt x="186690" y="46609"/>
                </a:lnTo>
                <a:lnTo>
                  <a:pt x="198755" y="46609"/>
                </a:lnTo>
                <a:lnTo>
                  <a:pt x="203962" y="44323"/>
                </a:lnTo>
                <a:lnTo>
                  <a:pt x="209676" y="38608"/>
                </a:lnTo>
                <a:lnTo>
                  <a:pt x="188595" y="38608"/>
                </a:lnTo>
                <a:lnTo>
                  <a:pt x="185166" y="37211"/>
                </a:lnTo>
                <a:lnTo>
                  <a:pt x="182499" y="34544"/>
                </a:lnTo>
                <a:lnTo>
                  <a:pt x="179959" y="31876"/>
                </a:lnTo>
                <a:lnTo>
                  <a:pt x="178562" y="28448"/>
                </a:lnTo>
                <a:lnTo>
                  <a:pt x="178562" y="20193"/>
                </a:lnTo>
                <a:lnTo>
                  <a:pt x="179959" y="16763"/>
                </a:lnTo>
                <a:lnTo>
                  <a:pt x="182499" y="14097"/>
                </a:lnTo>
                <a:lnTo>
                  <a:pt x="185166" y="11430"/>
                </a:lnTo>
                <a:lnTo>
                  <a:pt x="188595" y="10160"/>
                </a:lnTo>
                <a:lnTo>
                  <a:pt x="209804" y="10160"/>
                </a:lnTo>
                <a:lnTo>
                  <a:pt x="208407" y="8762"/>
                </a:lnTo>
                <a:lnTo>
                  <a:pt x="203962" y="4445"/>
                </a:lnTo>
                <a:lnTo>
                  <a:pt x="198755" y="2286"/>
                </a:lnTo>
                <a:close/>
              </a:path>
              <a:path w="264795" h="100330">
                <a:moveTo>
                  <a:pt x="209804" y="10160"/>
                </a:moveTo>
                <a:lnTo>
                  <a:pt x="196850" y="10160"/>
                </a:lnTo>
                <a:lnTo>
                  <a:pt x="200279" y="11430"/>
                </a:lnTo>
                <a:lnTo>
                  <a:pt x="203073" y="14097"/>
                </a:lnTo>
                <a:lnTo>
                  <a:pt x="205740" y="16763"/>
                </a:lnTo>
                <a:lnTo>
                  <a:pt x="207137" y="20193"/>
                </a:lnTo>
                <a:lnTo>
                  <a:pt x="207137" y="28448"/>
                </a:lnTo>
                <a:lnTo>
                  <a:pt x="205740" y="31876"/>
                </a:lnTo>
                <a:lnTo>
                  <a:pt x="203073" y="34544"/>
                </a:lnTo>
                <a:lnTo>
                  <a:pt x="200279" y="37211"/>
                </a:lnTo>
                <a:lnTo>
                  <a:pt x="196850" y="38608"/>
                </a:lnTo>
                <a:lnTo>
                  <a:pt x="209676" y="38608"/>
                </a:lnTo>
                <a:lnTo>
                  <a:pt x="212725" y="35560"/>
                </a:lnTo>
                <a:lnTo>
                  <a:pt x="215011" y="30352"/>
                </a:lnTo>
                <a:lnTo>
                  <a:pt x="215011" y="18287"/>
                </a:lnTo>
                <a:lnTo>
                  <a:pt x="212725" y="13081"/>
                </a:lnTo>
                <a:lnTo>
                  <a:pt x="209804" y="10160"/>
                </a:lnTo>
                <a:close/>
              </a:path>
              <a:path w="264795" h="100330">
                <a:moveTo>
                  <a:pt x="153670" y="75057"/>
                </a:moveTo>
                <a:lnTo>
                  <a:pt x="145287" y="75057"/>
                </a:lnTo>
                <a:lnTo>
                  <a:pt x="145287" y="92201"/>
                </a:lnTo>
                <a:lnTo>
                  <a:pt x="153670" y="92201"/>
                </a:lnTo>
                <a:lnTo>
                  <a:pt x="153670" y="75057"/>
                </a:lnTo>
                <a:close/>
              </a:path>
              <a:path w="264795" h="100330">
                <a:moveTo>
                  <a:pt x="153670" y="2159"/>
                </a:moveTo>
                <a:lnTo>
                  <a:pt x="145161" y="2159"/>
                </a:lnTo>
                <a:lnTo>
                  <a:pt x="101854" y="65532"/>
                </a:lnTo>
                <a:lnTo>
                  <a:pt x="101854" y="75057"/>
                </a:lnTo>
                <a:lnTo>
                  <a:pt x="167259" y="75057"/>
                </a:lnTo>
                <a:lnTo>
                  <a:pt x="167259" y="67818"/>
                </a:lnTo>
                <a:lnTo>
                  <a:pt x="110109" y="67818"/>
                </a:lnTo>
                <a:lnTo>
                  <a:pt x="145287" y="15875"/>
                </a:lnTo>
                <a:lnTo>
                  <a:pt x="153670" y="15875"/>
                </a:lnTo>
                <a:lnTo>
                  <a:pt x="153670" y="2159"/>
                </a:lnTo>
                <a:close/>
              </a:path>
              <a:path w="264795" h="100330">
                <a:moveTo>
                  <a:pt x="153670" y="15875"/>
                </a:moveTo>
                <a:lnTo>
                  <a:pt x="145287" y="15875"/>
                </a:lnTo>
                <a:lnTo>
                  <a:pt x="145287" y="67818"/>
                </a:lnTo>
                <a:lnTo>
                  <a:pt x="153670" y="67818"/>
                </a:lnTo>
                <a:lnTo>
                  <a:pt x="153670" y="15875"/>
                </a:lnTo>
                <a:close/>
              </a:path>
              <a:path w="264795" h="100330">
                <a:moveTo>
                  <a:pt x="50041" y="7874"/>
                </a:moveTo>
                <a:lnTo>
                  <a:pt x="34544" y="7874"/>
                </a:lnTo>
                <a:lnTo>
                  <a:pt x="39497" y="9651"/>
                </a:lnTo>
                <a:lnTo>
                  <a:pt x="43180" y="13208"/>
                </a:lnTo>
                <a:lnTo>
                  <a:pt x="46609" y="16637"/>
                </a:lnTo>
                <a:lnTo>
                  <a:pt x="48118" y="20700"/>
                </a:lnTo>
                <a:lnTo>
                  <a:pt x="48230" y="22225"/>
                </a:lnTo>
                <a:lnTo>
                  <a:pt x="48006" y="30987"/>
                </a:lnTo>
                <a:lnTo>
                  <a:pt x="10668" y="62611"/>
                </a:lnTo>
                <a:lnTo>
                  <a:pt x="5334" y="68580"/>
                </a:lnTo>
                <a:lnTo>
                  <a:pt x="3302" y="74295"/>
                </a:lnTo>
                <a:lnTo>
                  <a:pt x="1270" y="80137"/>
                </a:lnTo>
                <a:lnTo>
                  <a:pt x="127" y="85851"/>
                </a:lnTo>
                <a:lnTo>
                  <a:pt x="0" y="91439"/>
                </a:lnTo>
                <a:lnTo>
                  <a:pt x="58420" y="91439"/>
                </a:lnTo>
                <a:lnTo>
                  <a:pt x="58420" y="84455"/>
                </a:lnTo>
                <a:lnTo>
                  <a:pt x="9779" y="84455"/>
                </a:lnTo>
                <a:lnTo>
                  <a:pt x="10541" y="80518"/>
                </a:lnTo>
                <a:lnTo>
                  <a:pt x="23495" y="63881"/>
                </a:lnTo>
                <a:lnTo>
                  <a:pt x="38354" y="53848"/>
                </a:lnTo>
                <a:lnTo>
                  <a:pt x="42799" y="50800"/>
                </a:lnTo>
                <a:lnTo>
                  <a:pt x="46990" y="47244"/>
                </a:lnTo>
                <a:lnTo>
                  <a:pt x="50800" y="43180"/>
                </a:lnTo>
                <a:lnTo>
                  <a:pt x="54610" y="39243"/>
                </a:lnTo>
                <a:lnTo>
                  <a:pt x="56769" y="33655"/>
                </a:lnTo>
                <a:lnTo>
                  <a:pt x="57023" y="26415"/>
                </a:lnTo>
                <a:lnTo>
                  <a:pt x="57404" y="19431"/>
                </a:lnTo>
                <a:lnTo>
                  <a:pt x="55118" y="13208"/>
                </a:lnTo>
                <a:lnTo>
                  <a:pt x="50041" y="7874"/>
                </a:lnTo>
                <a:close/>
              </a:path>
              <a:path w="264795" h="100330">
                <a:moveTo>
                  <a:pt x="37973" y="0"/>
                </a:moveTo>
                <a:lnTo>
                  <a:pt x="19304" y="0"/>
                </a:lnTo>
                <a:lnTo>
                  <a:pt x="12192" y="2921"/>
                </a:lnTo>
                <a:lnTo>
                  <a:pt x="6573" y="9778"/>
                </a:lnTo>
                <a:lnTo>
                  <a:pt x="2794" y="14477"/>
                </a:lnTo>
                <a:lnTo>
                  <a:pt x="381" y="20700"/>
                </a:lnTo>
                <a:lnTo>
                  <a:pt x="508" y="27305"/>
                </a:lnTo>
                <a:lnTo>
                  <a:pt x="8509" y="27305"/>
                </a:lnTo>
                <a:lnTo>
                  <a:pt x="8636" y="22225"/>
                </a:lnTo>
                <a:lnTo>
                  <a:pt x="10287" y="17652"/>
                </a:lnTo>
                <a:lnTo>
                  <a:pt x="13994" y="13081"/>
                </a:lnTo>
                <a:lnTo>
                  <a:pt x="16764" y="9778"/>
                </a:lnTo>
                <a:lnTo>
                  <a:pt x="21590" y="7874"/>
                </a:lnTo>
                <a:lnTo>
                  <a:pt x="50041" y="7874"/>
                </a:lnTo>
                <a:lnTo>
                  <a:pt x="45085" y="2667"/>
                </a:lnTo>
                <a:lnTo>
                  <a:pt x="3797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199379" y="2786633"/>
            <a:ext cx="97409" cy="11137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60034" y="2782189"/>
            <a:ext cx="1068324" cy="1206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61910" y="3001517"/>
            <a:ext cx="98920" cy="10883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123327" y="2997073"/>
            <a:ext cx="254495" cy="12065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6437" y="2009292"/>
            <a:ext cx="187756" cy="1968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29817" y="2045207"/>
            <a:ext cx="767156" cy="14249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6437" y="3274593"/>
            <a:ext cx="187655" cy="1968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29754" y="3310509"/>
            <a:ext cx="829703" cy="14249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834642" y="3305175"/>
            <a:ext cx="553212" cy="14757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87958" y="370090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3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4597" y="26796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6708" y="26796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3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56475" y="3666616"/>
            <a:ext cx="2318727" cy="11417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341370" y="3666363"/>
            <a:ext cx="1520952" cy="11442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927980" y="3667252"/>
            <a:ext cx="572770" cy="113664"/>
          </a:xfrm>
          <a:custGeom>
            <a:avLst/>
            <a:gdLst/>
            <a:ahLst/>
            <a:cxnLst/>
            <a:rect l="l" t="t" r="r" b="b"/>
            <a:pathLst>
              <a:path w="572770" h="113664">
                <a:moveTo>
                  <a:pt x="259207" y="69342"/>
                </a:moveTo>
                <a:lnTo>
                  <a:pt x="249809" y="69342"/>
                </a:lnTo>
                <a:lnTo>
                  <a:pt x="249809" y="110109"/>
                </a:lnTo>
                <a:lnTo>
                  <a:pt x="325374" y="110109"/>
                </a:lnTo>
                <a:lnTo>
                  <a:pt x="325374" y="102488"/>
                </a:lnTo>
                <a:lnTo>
                  <a:pt x="259207" y="102488"/>
                </a:lnTo>
                <a:lnTo>
                  <a:pt x="259207" y="89153"/>
                </a:lnTo>
                <a:lnTo>
                  <a:pt x="325374" y="89153"/>
                </a:lnTo>
                <a:lnTo>
                  <a:pt x="325374" y="81661"/>
                </a:lnTo>
                <a:lnTo>
                  <a:pt x="259207" y="81661"/>
                </a:lnTo>
                <a:lnTo>
                  <a:pt x="259207" y="69342"/>
                </a:lnTo>
                <a:close/>
              </a:path>
              <a:path w="572770" h="113664">
                <a:moveTo>
                  <a:pt x="325374" y="89153"/>
                </a:moveTo>
                <a:lnTo>
                  <a:pt x="316103" y="89153"/>
                </a:lnTo>
                <a:lnTo>
                  <a:pt x="316103" y="102488"/>
                </a:lnTo>
                <a:lnTo>
                  <a:pt x="325374" y="102488"/>
                </a:lnTo>
                <a:lnTo>
                  <a:pt x="325374" y="89153"/>
                </a:lnTo>
                <a:close/>
              </a:path>
              <a:path w="572770" h="113664">
                <a:moveTo>
                  <a:pt x="325374" y="69342"/>
                </a:moveTo>
                <a:lnTo>
                  <a:pt x="316103" y="69342"/>
                </a:lnTo>
                <a:lnTo>
                  <a:pt x="316103" y="81661"/>
                </a:lnTo>
                <a:lnTo>
                  <a:pt x="325374" y="81661"/>
                </a:lnTo>
                <a:lnTo>
                  <a:pt x="325374" y="69342"/>
                </a:lnTo>
                <a:close/>
              </a:path>
              <a:path w="572770" h="113664">
                <a:moveTo>
                  <a:pt x="168021" y="68961"/>
                </a:moveTo>
                <a:lnTo>
                  <a:pt x="128778" y="79375"/>
                </a:lnTo>
                <a:lnTo>
                  <a:pt x="125095" y="84836"/>
                </a:lnTo>
                <a:lnTo>
                  <a:pt x="125095" y="97917"/>
                </a:lnTo>
                <a:lnTo>
                  <a:pt x="168021" y="113664"/>
                </a:lnTo>
                <a:lnTo>
                  <a:pt x="177732" y="113262"/>
                </a:lnTo>
                <a:lnTo>
                  <a:pt x="186277" y="112061"/>
                </a:lnTo>
                <a:lnTo>
                  <a:pt x="193631" y="110075"/>
                </a:lnTo>
                <a:lnTo>
                  <a:pt x="199771" y="107314"/>
                </a:lnTo>
                <a:lnTo>
                  <a:pt x="202303" y="105918"/>
                </a:lnTo>
                <a:lnTo>
                  <a:pt x="158242" y="105918"/>
                </a:lnTo>
                <a:lnTo>
                  <a:pt x="150368" y="104648"/>
                </a:lnTo>
                <a:lnTo>
                  <a:pt x="144399" y="101981"/>
                </a:lnTo>
                <a:lnTo>
                  <a:pt x="138303" y="99440"/>
                </a:lnTo>
                <a:lnTo>
                  <a:pt x="135382" y="95885"/>
                </a:lnTo>
                <a:lnTo>
                  <a:pt x="135382" y="86613"/>
                </a:lnTo>
                <a:lnTo>
                  <a:pt x="138303" y="82931"/>
                </a:lnTo>
                <a:lnTo>
                  <a:pt x="144399" y="80390"/>
                </a:lnTo>
                <a:lnTo>
                  <a:pt x="150368" y="77724"/>
                </a:lnTo>
                <a:lnTo>
                  <a:pt x="158242" y="76453"/>
                </a:lnTo>
                <a:lnTo>
                  <a:pt x="202003" y="76453"/>
                </a:lnTo>
                <a:lnTo>
                  <a:pt x="199771" y="75184"/>
                </a:lnTo>
                <a:lnTo>
                  <a:pt x="193631" y="72497"/>
                </a:lnTo>
                <a:lnTo>
                  <a:pt x="186277" y="70548"/>
                </a:lnTo>
                <a:lnTo>
                  <a:pt x="177732" y="69361"/>
                </a:lnTo>
                <a:lnTo>
                  <a:pt x="168021" y="68961"/>
                </a:lnTo>
                <a:close/>
              </a:path>
              <a:path w="572770" h="113664">
                <a:moveTo>
                  <a:pt x="202003" y="76453"/>
                </a:moveTo>
                <a:lnTo>
                  <a:pt x="177546" y="76453"/>
                </a:lnTo>
                <a:lnTo>
                  <a:pt x="185420" y="77724"/>
                </a:lnTo>
                <a:lnTo>
                  <a:pt x="191516" y="80390"/>
                </a:lnTo>
                <a:lnTo>
                  <a:pt x="197612" y="82931"/>
                </a:lnTo>
                <a:lnTo>
                  <a:pt x="200533" y="86613"/>
                </a:lnTo>
                <a:lnTo>
                  <a:pt x="200533" y="95885"/>
                </a:lnTo>
                <a:lnTo>
                  <a:pt x="197612" y="99440"/>
                </a:lnTo>
                <a:lnTo>
                  <a:pt x="191516" y="102108"/>
                </a:lnTo>
                <a:lnTo>
                  <a:pt x="185420" y="104648"/>
                </a:lnTo>
                <a:lnTo>
                  <a:pt x="177546" y="105918"/>
                </a:lnTo>
                <a:lnTo>
                  <a:pt x="202303" y="105918"/>
                </a:lnTo>
                <a:lnTo>
                  <a:pt x="207137" y="103250"/>
                </a:lnTo>
                <a:lnTo>
                  <a:pt x="210820" y="97917"/>
                </a:lnTo>
                <a:lnTo>
                  <a:pt x="210820" y="84836"/>
                </a:lnTo>
                <a:lnTo>
                  <a:pt x="207137" y="79375"/>
                </a:lnTo>
                <a:lnTo>
                  <a:pt x="202003" y="76453"/>
                </a:lnTo>
                <a:close/>
              </a:path>
              <a:path w="572770" h="113664">
                <a:moveTo>
                  <a:pt x="223647" y="50419"/>
                </a:moveTo>
                <a:lnTo>
                  <a:pt x="112268" y="50419"/>
                </a:lnTo>
                <a:lnTo>
                  <a:pt x="112268" y="58293"/>
                </a:lnTo>
                <a:lnTo>
                  <a:pt x="223647" y="58293"/>
                </a:lnTo>
                <a:lnTo>
                  <a:pt x="223647" y="50419"/>
                </a:lnTo>
                <a:close/>
              </a:path>
              <a:path w="572770" h="113664">
                <a:moveTo>
                  <a:pt x="277114" y="29718"/>
                </a:moveTo>
                <a:lnTo>
                  <a:pt x="258699" y="29718"/>
                </a:lnTo>
                <a:lnTo>
                  <a:pt x="251460" y="31369"/>
                </a:lnTo>
                <a:lnTo>
                  <a:pt x="246126" y="34671"/>
                </a:lnTo>
                <a:lnTo>
                  <a:pt x="240792" y="37846"/>
                </a:lnTo>
                <a:lnTo>
                  <a:pt x="238291" y="41656"/>
                </a:lnTo>
                <a:lnTo>
                  <a:pt x="238213" y="51181"/>
                </a:lnTo>
                <a:lnTo>
                  <a:pt x="240792" y="54863"/>
                </a:lnTo>
                <a:lnTo>
                  <a:pt x="251460" y="61468"/>
                </a:lnTo>
                <a:lnTo>
                  <a:pt x="258699" y="62992"/>
                </a:lnTo>
                <a:lnTo>
                  <a:pt x="276987" y="62992"/>
                </a:lnTo>
                <a:lnTo>
                  <a:pt x="284226" y="61468"/>
                </a:lnTo>
                <a:lnTo>
                  <a:pt x="293536" y="55752"/>
                </a:lnTo>
                <a:lnTo>
                  <a:pt x="261493" y="55752"/>
                </a:lnTo>
                <a:lnTo>
                  <a:pt x="256667" y="54863"/>
                </a:lnTo>
                <a:lnTo>
                  <a:pt x="253238" y="53212"/>
                </a:lnTo>
                <a:lnTo>
                  <a:pt x="249936" y="51435"/>
                </a:lnTo>
                <a:lnTo>
                  <a:pt x="248285" y="49275"/>
                </a:lnTo>
                <a:lnTo>
                  <a:pt x="248285" y="43561"/>
                </a:lnTo>
                <a:lnTo>
                  <a:pt x="249936" y="41148"/>
                </a:lnTo>
                <a:lnTo>
                  <a:pt x="253238" y="39497"/>
                </a:lnTo>
                <a:lnTo>
                  <a:pt x="256667" y="37719"/>
                </a:lnTo>
                <a:lnTo>
                  <a:pt x="261493" y="36830"/>
                </a:lnTo>
                <a:lnTo>
                  <a:pt x="292764" y="36830"/>
                </a:lnTo>
                <a:lnTo>
                  <a:pt x="284353" y="31496"/>
                </a:lnTo>
                <a:lnTo>
                  <a:pt x="277114" y="29718"/>
                </a:lnTo>
                <a:close/>
              </a:path>
              <a:path w="572770" h="113664">
                <a:moveTo>
                  <a:pt x="292764" y="36830"/>
                </a:moveTo>
                <a:lnTo>
                  <a:pt x="274193" y="36830"/>
                </a:lnTo>
                <a:lnTo>
                  <a:pt x="279146" y="37846"/>
                </a:lnTo>
                <a:lnTo>
                  <a:pt x="282321" y="39750"/>
                </a:lnTo>
                <a:lnTo>
                  <a:pt x="285623" y="41656"/>
                </a:lnTo>
                <a:lnTo>
                  <a:pt x="287147" y="43942"/>
                </a:lnTo>
                <a:lnTo>
                  <a:pt x="287147" y="49275"/>
                </a:lnTo>
                <a:lnTo>
                  <a:pt x="285623" y="51562"/>
                </a:lnTo>
                <a:lnTo>
                  <a:pt x="282321" y="53212"/>
                </a:lnTo>
                <a:lnTo>
                  <a:pt x="279146" y="54863"/>
                </a:lnTo>
                <a:lnTo>
                  <a:pt x="274193" y="55752"/>
                </a:lnTo>
                <a:lnTo>
                  <a:pt x="293536" y="55752"/>
                </a:lnTo>
                <a:lnTo>
                  <a:pt x="294767" y="54990"/>
                </a:lnTo>
                <a:lnTo>
                  <a:pt x="297307" y="51181"/>
                </a:lnTo>
                <a:lnTo>
                  <a:pt x="297225" y="41910"/>
                </a:lnTo>
                <a:lnTo>
                  <a:pt x="294767" y="38100"/>
                </a:lnTo>
                <a:lnTo>
                  <a:pt x="292764" y="36830"/>
                </a:lnTo>
                <a:close/>
              </a:path>
              <a:path w="572770" h="113664">
                <a:moveTo>
                  <a:pt x="302768" y="16256"/>
                </a:moveTo>
                <a:lnTo>
                  <a:pt x="232791" y="16256"/>
                </a:lnTo>
                <a:lnTo>
                  <a:pt x="232791" y="23749"/>
                </a:lnTo>
                <a:lnTo>
                  <a:pt x="302768" y="23749"/>
                </a:lnTo>
                <a:lnTo>
                  <a:pt x="302768" y="16256"/>
                </a:lnTo>
                <a:close/>
              </a:path>
              <a:path w="572770" h="113664">
                <a:moveTo>
                  <a:pt x="524510" y="13715"/>
                </a:moveTo>
                <a:lnTo>
                  <a:pt x="470154" y="13715"/>
                </a:lnTo>
                <a:lnTo>
                  <a:pt x="470154" y="85217"/>
                </a:lnTo>
                <a:lnTo>
                  <a:pt x="487807" y="85217"/>
                </a:lnTo>
                <a:lnTo>
                  <a:pt x="494665" y="85089"/>
                </a:lnTo>
                <a:lnTo>
                  <a:pt x="508889" y="84582"/>
                </a:lnTo>
                <a:lnTo>
                  <a:pt x="516001" y="84200"/>
                </a:lnTo>
                <a:lnTo>
                  <a:pt x="522732" y="83438"/>
                </a:lnTo>
                <a:lnTo>
                  <a:pt x="529463" y="82803"/>
                </a:lnTo>
                <a:lnTo>
                  <a:pt x="536829" y="81787"/>
                </a:lnTo>
                <a:lnTo>
                  <a:pt x="536829" y="77343"/>
                </a:lnTo>
                <a:lnTo>
                  <a:pt x="479552" y="77343"/>
                </a:lnTo>
                <a:lnTo>
                  <a:pt x="479552" y="21589"/>
                </a:lnTo>
                <a:lnTo>
                  <a:pt x="524510" y="21589"/>
                </a:lnTo>
                <a:lnTo>
                  <a:pt x="524510" y="13715"/>
                </a:lnTo>
                <a:close/>
              </a:path>
              <a:path w="572770" h="113664">
                <a:moveTo>
                  <a:pt x="536829" y="74040"/>
                </a:moveTo>
                <a:lnTo>
                  <a:pt x="479552" y="77343"/>
                </a:lnTo>
                <a:lnTo>
                  <a:pt x="536829" y="77343"/>
                </a:lnTo>
                <a:lnTo>
                  <a:pt x="536829" y="74040"/>
                </a:lnTo>
                <a:close/>
              </a:path>
              <a:path w="572770" h="113664">
                <a:moveTo>
                  <a:pt x="59309" y="13335"/>
                </a:moveTo>
                <a:lnTo>
                  <a:pt x="6858" y="13335"/>
                </a:lnTo>
                <a:lnTo>
                  <a:pt x="6858" y="21082"/>
                </a:lnTo>
                <a:lnTo>
                  <a:pt x="48641" y="21082"/>
                </a:lnTo>
                <a:lnTo>
                  <a:pt x="48133" y="25781"/>
                </a:lnTo>
                <a:lnTo>
                  <a:pt x="46736" y="31623"/>
                </a:lnTo>
                <a:lnTo>
                  <a:pt x="44323" y="38608"/>
                </a:lnTo>
                <a:lnTo>
                  <a:pt x="42037" y="45465"/>
                </a:lnTo>
                <a:lnTo>
                  <a:pt x="11557" y="79375"/>
                </a:lnTo>
                <a:lnTo>
                  <a:pt x="0" y="85851"/>
                </a:lnTo>
                <a:lnTo>
                  <a:pt x="7366" y="91439"/>
                </a:lnTo>
                <a:lnTo>
                  <a:pt x="13589" y="88264"/>
                </a:lnTo>
                <a:lnTo>
                  <a:pt x="19685" y="84200"/>
                </a:lnTo>
                <a:lnTo>
                  <a:pt x="25400" y="79501"/>
                </a:lnTo>
                <a:lnTo>
                  <a:pt x="31242" y="74930"/>
                </a:lnTo>
                <a:lnTo>
                  <a:pt x="54610" y="37464"/>
                </a:lnTo>
                <a:lnTo>
                  <a:pt x="58801" y="20447"/>
                </a:lnTo>
                <a:lnTo>
                  <a:pt x="59309" y="13335"/>
                </a:lnTo>
                <a:close/>
              </a:path>
              <a:path w="572770" h="113664">
                <a:moveTo>
                  <a:pt x="365125" y="10668"/>
                </a:moveTo>
                <a:lnTo>
                  <a:pt x="355600" y="10668"/>
                </a:lnTo>
                <a:lnTo>
                  <a:pt x="355600" y="84074"/>
                </a:lnTo>
                <a:lnTo>
                  <a:pt x="374904" y="84074"/>
                </a:lnTo>
                <a:lnTo>
                  <a:pt x="381889" y="83947"/>
                </a:lnTo>
                <a:lnTo>
                  <a:pt x="395097" y="83438"/>
                </a:lnTo>
                <a:lnTo>
                  <a:pt x="402082" y="82931"/>
                </a:lnTo>
                <a:lnTo>
                  <a:pt x="409194" y="81787"/>
                </a:lnTo>
                <a:lnTo>
                  <a:pt x="416306" y="80772"/>
                </a:lnTo>
                <a:lnTo>
                  <a:pt x="425704" y="79248"/>
                </a:lnTo>
                <a:lnTo>
                  <a:pt x="425704" y="75946"/>
                </a:lnTo>
                <a:lnTo>
                  <a:pt x="365125" y="75946"/>
                </a:lnTo>
                <a:lnTo>
                  <a:pt x="365125" y="10668"/>
                </a:lnTo>
                <a:close/>
              </a:path>
              <a:path w="572770" h="113664">
                <a:moveTo>
                  <a:pt x="425704" y="71374"/>
                </a:moveTo>
                <a:lnTo>
                  <a:pt x="365125" y="75946"/>
                </a:lnTo>
                <a:lnTo>
                  <a:pt x="425704" y="75946"/>
                </a:lnTo>
                <a:lnTo>
                  <a:pt x="425704" y="71374"/>
                </a:lnTo>
                <a:close/>
              </a:path>
              <a:path w="572770" h="113664">
                <a:moveTo>
                  <a:pt x="136906" y="888"/>
                </a:moveTo>
                <a:lnTo>
                  <a:pt x="127381" y="888"/>
                </a:lnTo>
                <a:lnTo>
                  <a:pt x="127381" y="36702"/>
                </a:lnTo>
                <a:lnTo>
                  <a:pt x="209804" y="36702"/>
                </a:lnTo>
                <a:lnTo>
                  <a:pt x="209804" y="28828"/>
                </a:lnTo>
                <a:lnTo>
                  <a:pt x="136906" y="28828"/>
                </a:lnTo>
                <a:lnTo>
                  <a:pt x="136906" y="888"/>
                </a:lnTo>
                <a:close/>
              </a:path>
              <a:path w="572770" h="113664">
                <a:moveTo>
                  <a:pt x="285750" y="762"/>
                </a:moveTo>
                <a:lnTo>
                  <a:pt x="249047" y="762"/>
                </a:lnTo>
                <a:lnTo>
                  <a:pt x="249047" y="8127"/>
                </a:lnTo>
                <a:lnTo>
                  <a:pt x="285750" y="8127"/>
                </a:lnTo>
                <a:lnTo>
                  <a:pt x="285750" y="762"/>
                </a:lnTo>
                <a:close/>
              </a:path>
              <a:path w="572770" h="113664">
                <a:moveTo>
                  <a:pt x="554355" y="0"/>
                </a:moveTo>
                <a:lnTo>
                  <a:pt x="544957" y="0"/>
                </a:lnTo>
                <a:lnTo>
                  <a:pt x="544957" y="111378"/>
                </a:lnTo>
                <a:lnTo>
                  <a:pt x="554355" y="111378"/>
                </a:lnTo>
                <a:lnTo>
                  <a:pt x="554355" y="53467"/>
                </a:lnTo>
                <a:lnTo>
                  <a:pt x="572389" y="53467"/>
                </a:lnTo>
                <a:lnTo>
                  <a:pt x="572389" y="45338"/>
                </a:lnTo>
                <a:lnTo>
                  <a:pt x="554355" y="45338"/>
                </a:lnTo>
                <a:lnTo>
                  <a:pt x="554355" y="0"/>
                </a:lnTo>
                <a:close/>
              </a:path>
              <a:path w="572770" h="113664">
                <a:moveTo>
                  <a:pt x="443357" y="0"/>
                </a:moveTo>
                <a:lnTo>
                  <a:pt x="433832" y="0"/>
                </a:lnTo>
                <a:lnTo>
                  <a:pt x="433832" y="111378"/>
                </a:lnTo>
                <a:lnTo>
                  <a:pt x="443357" y="111378"/>
                </a:lnTo>
                <a:lnTo>
                  <a:pt x="443357" y="0"/>
                </a:lnTo>
                <a:close/>
              </a:path>
              <a:path w="572770" h="113664">
                <a:moveTo>
                  <a:pt x="325374" y="0"/>
                </a:moveTo>
                <a:lnTo>
                  <a:pt x="316103" y="0"/>
                </a:lnTo>
                <a:lnTo>
                  <a:pt x="316103" y="62992"/>
                </a:lnTo>
                <a:lnTo>
                  <a:pt x="325374" y="62992"/>
                </a:lnTo>
                <a:lnTo>
                  <a:pt x="325374" y="36449"/>
                </a:lnTo>
                <a:lnTo>
                  <a:pt x="342138" y="36449"/>
                </a:lnTo>
                <a:lnTo>
                  <a:pt x="342138" y="28701"/>
                </a:lnTo>
                <a:lnTo>
                  <a:pt x="325374" y="28701"/>
                </a:lnTo>
                <a:lnTo>
                  <a:pt x="325374" y="0"/>
                </a:lnTo>
                <a:close/>
              </a:path>
              <a:path w="572770" h="113664">
                <a:moveTo>
                  <a:pt x="91821" y="0"/>
                </a:moveTo>
                <a:lnTo>
                  <a:pt x="82423" y="0"/>
                </a:lnTo>
                <a:lnTo>
                  <a:pt x="82423" y="111378"/>
                </a:lnTo>
                <a:lnTo>
                  <a:pt x="91821" y="111378"/>
                </a:lnTo>
                <a:lnTo>
                  <a:pt x="91821" y="55880"/>
                </a:lnTo>
                <a:lnTo>
                  <a:pt x="110109" y="55880"/>
                </a:lnTo>
                <a:lnTo>
                  <a:pt x="110109" y="47625"/>
                </a:lnTo>
                <a:lnTo>
                  <a:pt x="91821" y="47625"/>
                </a:lnTo>
                <a:lnTo>
                  <a:pt x="9182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509640" y="376090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87958" y="391731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55967" y="3883025"/>
            <a:ext cx="574675" cy="112395"/>
          </a:xfrm>
          <a:custGeom>
            <a:avLst/>
            <a:gdLst/>
            <a:ahLst/>
            <a:cxnLst/>
            <a:rect l="l" t="t" r="r" b="b"/>
            <a:pathLst>
              <a:path w="574675" h="112395">
                <a:moveTo>
                  <a:pt x="96126" y="80772"/>
                </a:moveTo>
                <a:lnTo>
                  <a:pt x="13652" y="80772"/>
                </a:lnTo>
                <a:lnTo>
                  <a:pt x="13652" y="88646"/>
                </a:lnTo>
                <a:lnTo>
                  <a:pt x="86639" y="88646"/>
                </a:lnTo>
                <a:lnTo>
                  <a:pt x="86639" y="112013"/>
                </a:lnTo>
                <a:lnTo>
                  <a:pt x="96126" y="112013"/>
                </a:lnTo>
                <a:lnTo>
                  <a:pt x="96126" y="80772"/>
                </a:lnTo>
                <a:close/>
              </a:path>
              <a:path w="574675" h="112395">
                <a:moveTo>
                  <a:pt x="449541" y="74549"/>
                </a:moveTo>
                <a:lnTo>
                  <a:pt x="369658" y="74549"/>
                </a:lnTo>
                <a:lnTo>
                  <a:pt x="369658" y="82423"/>
                </a:lnTo>
                <a:lnTo>
                  <a:pt x="440143" y="82423"/>
                </a:lnTo>
                <a:lnTo>
                  <a:pt x="440143" y="112013"/>
                </a:lnTo>
                <a:lnTo>
                  <a:pt x="449541" y="112013"/>
                </a:lnTo>
                <a:lnTo>
                  <a:pt x="449541" y="74549"/>
                </a:lnTo>
                <a:close/>
              </a:path>
              <a:path w="574675" h="112395">
                <a:moveTo>
                  <a:pt x="210820" y="73913"/>
                </a:moveTo>
                <a:lnTo>
                  <a:pt x="132397" y="73913"/>
                </a:lnTo>
                <a:lnTo>
                  <a:pt x="132397" y="81787"/>
                </a:lnTo>
                <a:lnTo>
                  <a:pt x="201333" y="81787"/>
                </a:lnTo>
                <a:lnTo>
                  <a:pt x="201333" y="112013"/>
                </a:lnTo>
                <a:lnTo>
                  <a:pt x="210820" y="112013"/>
                </a:lnTo>
                <a:lnTo>
                  <a:pt x="210820" y="73913"/>
                </a:lnTo>
                <a:close/>
              </a:path>
              <a:path w="574675" h="112395">
                <a:moveTo>
                  <a:pt x="291858" y="75946"/>
                </a:moveTo>
                <a:lnTo>
                  <a:pt x="282498" y="75946"/>
                </a:lnTo>
                <a:lnTo>
                  <a:pt x="282498" y="112013"/>
                </a:lnTo>
                <a:lnTo>
                  <a:pt x="291858" y="112013"/>
                </a:lnTo>
                <a:lnTo>
                  <a:pt x="291858" y="75946"/>
                </a:lnTo>
                <a:close/>
              </a:path>
              <a:path w="574675" h="112395">
                <a:moveTo>
                  <a:pt x="342988" y="68072"/>
                </a:moveTo>
                <a:lnTo>
                  <a:pt x="231648" y="68072"/>
                </a:lnTo>
                <a:lnTo>
                  <a:pt x="231648" y="75946"/>
                </a:lnTo>
                <a:lnTo>
                  <a:pt x="342988" y="75946"/>
                </a:lnTo>
                <a:lnTo>
                  <a:pt x="342988" y="68072"/>
                </a:lnTo>
                <a:close/>
              </a:path>
              <a:path w="574675" h="112395">
                <a:moveTo>
                  <a:pt x="559523" y="67055"/>
                </a:moveTo>
                <a:lnTo>
                  <a:pt x="478497" y="67055"/>
                </a:lnTo>
                <a:lnTo>
                  <a:pt x="478497" y="74549"/>
                </a:lnTo>
                <a:lnTo>
                  <a:pt x="549363" y="74549"/>
                </a:lnTo>
                <a:lnTo>
                  <a:pt x="549363" y="84962"/>
                </a:lnTo>
                <a:lnTo>
                  <a:pt x="478497" y="84962"/>
                </a:lnTo>
                <a:lnTo>
                  <a:pt x="478497" y="110744"/>
                </a:lnTo>
                <a:lnTo>
                  <a:pt x="562190" y="110744"/>
                </a:lnTo>
                <a:lnTo>
                  <a:pt x="562190" y="103124"/>
                </a:lnTo>
                <a:lnTo>
                  <a:pt x="488530" y="103124"/>
                </a:lnTo>
                <a:lnTo>
                  <a:pt x="488530" y="92201"/>
                </a:lnTo>
                <a:lnTo>
                  <a:pt x="559523" y="92201"/>
                </a:lnTo>
                <a:lnTo>
                  <a:pt x="559523" y="67055"/>
                </a:lnTo>
                <a:close/>
              </a:path>
              <a:path w="574675" h="112395">
                <a:moveTo>
                  <a:pt x="574636" y="49784"/>
                </a:moveTo>
                <a:lnTo>
                  <a:pt x="463257" y="49784"/>
                </a:lnTo>
                <a:lnTo>
                  <a:pt x="463257" y="57403"/>
                </a:lnTo>
                <a:lnTo>
                  <a:pt x="574636" y="57403"/>
                </a:lnTo>
                <a:lnTo>
                  <a:pt x="574636" y="49784"/>
                </a:lnTo>
                <a:close/>
              </a:path>
              <a:path w="574675" h="112395">
                <a:moveTo>
                  <a:pt x="111315" y="60960"/>
                </a:moveTo>
                <a:lnTo>
                  <a:pt x="0" y="60960"/>
                </a:lnTo>
                <a:lnTo>
                  <a:pt x="0" y="68834"/>
                </a:lnTo>
                <a:lnTo>
                  <a:pt x="111315" y="68834"/>
                </a:lnTo>
                <a:lnTo>
                  <a:pt x="111315" y="60960"/>
                </a:lnTo>
                <a:close/>
              </a:path>
              <a:path w="574675" h="112395">
                <a:moveTo>
                  <a:pt x="60591" y="46354"/>
                </a:moveTo>
                <a:lnTo>
                  <a:pt x="50723" y="46354"/>
                </a:lnTo>
                <a:lnTo>
                  <a:pt x="50723" y="60960"/>
                </a:lnTo>
                <a:lnTo>
                  <a:pt x="60591" y="60960"/>
                </a:lnTo>
                <a:lnTo>
                  <a:pt x="60591" y="46354"/>
                </a:lnTo>
                <a:close/>
              </a:path>
              <a:path w="574675" h="112395">
                <a:moveTo>
                  <a:pt x="24536" y="3175"/>
                </a:moveTo>
                <a:lnTo>
                  <a:pt x="15176" y="3175"/>
                </a:lnTo>
                <a:lnTo>
                  <a:pt x="15176" y="46354"/>
                </a:lnTo>
                <a:lnTo>
                  <a:pt x="96126" y="46354"/>
                </a:lnTo>
                <a:lnTo>
                  <a:pt x="96126" y="38480"/>
                </a:lnTo>
                <a:lnTo>
                  <a:pt x="24536" y="38480"/>
                </a:lnTo>
                <a:lnTo>
                  <a:pt x="24536" y="23622"/>
                </a:lnTo>
                <a:lnTo>
                  <a:pt x="96126" y="23622"/>
                </a:lnTo>
                <a:lnTo>
                  <a:pt x="96126" y="16001"/>
                </a:lnTo>
                <a:lnTo>
                  <a:pt x="24536" y="16001"/>
                </a:lnTo>
                <a:lnTo>
                  <a:pt x="24536" y="3175"/>
                </a:lnTo>
                <a:close/>
              </a:path>
              <a:path w="574675" h="112395">
                <a:moveTo>
                  <a:pt x="96126" y="23622"/>
                </a:moveTo>
                <a:lnTo>
                  <a:pt x="86766" y="23622"/>
                </a:lnTo>
                <a:lnTo>
                  <a:pt x="86766" y="38480"/>
                </a:lnTo>
                <a:lnTo>
                  <a:pt x="96126" y="38480"/>
                </a:lnTo>
                <a:lnTo>
                  <a:pt x="96126" y="23622"/>
                </a:lnTo>
                <a:close/>
              </a:path>
              <a:path w="574675" h="112395">
                <a:moveTo>
                  <a:pt x="96126" y="3175"/>
                </a:moveTo>
                <a:lnTo>
                  <a:pt x="86766" y="3175"/>
                </a:lnTo>
                <a:lnTo>
                  <a:pt x="86766" y="16001"/>
                </a:lnTo>
                <a:lnTo>
                  <a:pt x="96126" y="16001"/>
                </a:lnTo>
                <a:lnTo>
                  <a:pt x="96126" y="3175"/>
                </a:lnTo>
                <a:close/>
              </a:path>
              <a:path w="574675" h="112395">
                <a:moveTo>
                  <a:pt x="176923" y="8762"/>
                </a:moveTo>
                <a:lnTo>
                  <a:pt x="123405" y="8762"/>
                </a:lnTo>
                <a:lnTo>
                  <a:pt x="123405" y="59182"/>
                </a:lnTo>
                <a:lnTo>
                  <a:pt x="176923" y="59182"/>
                </a:lnTo>
                <a:lnTo>
                  <a:pt x="176923" y="51308"/>
                </a:lnTo>
                <a:lnTo>
                  <a:pt x="132765" y="51308"/>
                </a:lnTo>
                <a:lnTo>
                  <a:pt x="132765" y="16637"/>
                </a:lnTo>
                <a:lnTo>
                  <a:pt x="176923" y="16637"/>
                </a:lnTo>
                <a:lnTo>
                  <a:pt x="176923" y="8762"/>
                </a:lnTo>
                <a:close/>
              </a:path>
              <a:path w="574675" h="112395">
                <a:moveTo>
                  <a:pt x="176923" y="16637"/>
                </a:moveTo>
                <a:lnTo>
                  <a:pt x="167551" y="16637"/>
                </a:lnTo>
                <a:lnTo>
                  <a:pt x="167551" y="51308"/>
                </a:lnTo>
                <a:lnTo>
                  <a:pt x="176923" y="51308"/>
                </a:lnTo>
                <a:lnTo>
                  <a:pt x="176923" y="16637"/>
                </a:lnTo>
                <a:close/>
              </a:path>
              <a:path w="574675" h="112395">
                <a:moveTo>
                  <a:pt x="519010" y="0"/>
                </a:moveTo>
                <a:lnTo>
                  <a:pt x="480529" y="9651"/>
                </a:lnTo>
                <a:lnTo>
                  <a:pt x="476846" y="14350"/>
                </a:lnTo>
                <a:lnTo>
                  <a:pt x="476846" y="25653"/>
                </a:lnTo>
                <a:lnTo>
                  <a:pt x="519010" y="40004"/>
                </a:lnTo>
                <a:lnTo>
                  <a:pt x="528533" y="39647"/>
                </a:lnTo>
                <a:lnTo>
                  <a:pt x="536902" y="38576"/>
                </a:lnTo>
                <a:lnTo>
                  <a:pt x="544103" y="36790"/>
                </a:lnTo>
                <a:lnTo>
                  <a:pt x="550125" y="34289"/>
                </a:lnTo>
                <a:lnTo>
                  <a:pt x="552780" y="32892"/>
                </a:lnTo>
                <a:lnTo>
                  <a:pt x="509612" y="32892"/>
                </a:lnTo>
                <a:lnTo>
                  <a:pt x="501992" y="31750"/>
                </a:lnTo>
                <a:lnTo>
                  <a:pt x="490181" y="26670"/>
                </a:lnTo>
                <a:lnTo>
                  <a:pt x="487260" y="23622"/>
                </a:lnTo>
                <a:lnTo>
                  <a:pt x="487260" y="16383"/>
                </a:lnTo>
                <a:lnTo>
                  <a:pt x="490054" y="13208"/>
                </a:lnTo>
                <a:lnTo>
                  <a:pt x="495896" y="10922"/>
                </a:lnTo>
                <a:lnTo>
                  <a:pt x="501611" y="8509"/>
                </a:lnTo>
                <a:lnTo>
                  <a:pt x="509358" y="7238"/>
                </a:lnTo>
                <a:lnTo>
                  <a:pt x="552461" y="7238"/>
                </a:lnTo>
                <a:lnTo>
                  <a:pt x="550125" y="5969"/>
                </a:lnTo>
                <a:lnTo>
                  <a:pt x="544103" y="3375"/>
                </a:lnTo>
                <a:lnTo>
                  <a:pt x="536902" y="1508"/>
                </a:lnTo>
                <a:lnTo>
                  <a:pt x="528533" y="379"/>
                </a:lnTo>
                <a:lnTo>
                  <a:pt x="519010" y="0"/>
                </a:lnTo>
                <a:close/>
              </a:path>
              <a:path w="574675" h="112395">
                <a:moveTo>
                  <a:pt x="552461" y="7238"/>
                </a:moveTo>
                <a:lnTo>
                  <a:pt x="528281" y="7238"/>
                </a:lnTo>
                <a:lnTo>
                  <a:pt x="535901" y="8509"/>
                </a:lnTo>
                <a:lnTo>
                  <a:pt x="541870" y="10922"/>
                </a:lnTo>
                <a:lnTo>
                  <a:pt x="547712" y="13208"/>
                </a:lnTo>
                <a:lnTo>
                  <a:pt x="550760" y="16383"/>
                </a:lnTo>
                <a:lnTo>
                  <a:pt x="550760" y="23622"/>
                </a:lnTo>
                <a:lnTo>
                  <a:pt x="547712" y="26670"/>
                </a:lnTo>
                <a:lnTo>
                  <a:pt x="536028" y="31750"/>
                </a:lnTo>
                <a:lnTo>
                  <a:pt x="528408" y="32892"/>
                </a:lnTo>
                <a:lnTo>
                  <a:pt x="552780" y="32892"/>
                </a:lnTo>
                <a:lnTo>
                  <a:pt x="557364" y="30479"/>
                </a:lnTo>
                <a:lnTo>
                  <a:pt x="560920" y="25653"/>
                </a:lnTo>
                <a:lnTo>
                  <a:pt x="560920" y="14604"/>
                </a:lnTo>
                <a:lnTo>
                  <a:pt x="557364" y="9905"/>
                </a:lnTo>
                <a:lnTo>
                  <a:pt x="552461" y="7238"/>
                </a:lnTo>
                <a:close/>
              </a:path>
              <a:path w="574675" h="112395">
                <a:moveTo>
                  <a:pt x="327621" y="5079"/>
                </a:moveTo>
                <a:lnTo>
                  <a:pt x="247078" y="5079"/>
                </a:lnTo>
                <a:lnTo>
                  <a:pt x="247078" y="55752"/>
                </a:lnTo>
                <a:lnTo>
                  <a:pt x="328510" y="55752"/>
                </a:lnTo>
                <a:lnTo>
                  <a:pt x="328510" y="47878"/>
                </a:lnTo>
                <a:lnTo>
                  <a:pt x="256692" y="47878"/>
                </a:lnTo>
                <a:lnTo>
                  <a:pt x="256692" y="34036"/>
                </a:lnTo>
                <a:lnTo>
                  <a:pt x="327240" y="34036"/>
                </a:lnTo>
                <a:lnTo>
                  <a:pt x="327240" y="26415"/>
                </a:lnTo>
                <a:lnTo>
                  <a:pt x="256692" y="26415"/>
                </a:lnTo>
                <a:lnTo>
                  <a:pt x="256692" y="12953"/>
                </a:lnTo>
                <a:lnTo>
                  <a:pt x="327621" y="12953"/>
                </a:lnTo>
                <a:lnTo>
                  <a:pt x="327621" y="5079"/>
                </a:lnTo>
                <a:close/>
              </a:path>
              <a:path w="574675" h="112395">
                <a:moveTo>
                  <a:pt x="449795" y="635"/>
                </a:moveTo>
                <a:lnTo>
                  <a:pt x="440397" y="635"/>
                </a:lnTo>
                <a:lnTo>
                  <a:pt x="440397" y="23749"/>
                </a:lnTo>
                <a:lnTo>
                  <a:pt x="414362" y="23749"/>
                </a:lnTo>
                <a:lnTo>
                  <a:pt x="414362" y="31623"/>
                </a:lnTo>
                <a:lnTo>
                  <a:pt x="440397" y="31623"/>
                </a:lnTo>
                <a:lnTo>
                  <a:pt x="440397" y="67183"/>
                </a:lnTo>
                <a:lnTo>
                  <a:pt x="449795" y="67183"/>
                </a:lnTo>
                <a:lnTo>
                  <a:pt x="449795" y="635"/>
                </a:lnTo>
                <a:close/>
              </a:path>
              <a:path w="574675" h="112395">
                <a:moveTo>
                  <a:pt x="392391" y="4063"/>
                </a:moveTo>
                <a:lnTo>
                  <a:pt x="382612" y="4063"/>
                </a:lnTo>
                <a:lnTo>
                  <a:pt x="382612" y="21209"/>
                </a:lnTo>
                <a:lnTo>
                  <a:pt x="381596" y="26162"/>
                </a:lnTo>
                <a:lnTo>
                  <a:pt x="379437" y="30734"/>
                </a:lnTo>
                <a:lnTo>
                  <a:pt x="377405" y="35305"/>
                </a:lnTo>
                <a:lnTo>
                  <a:pt x="374738" y="39370"/>
                </a:lnTo>
                <a:lnTo>
                  <a:pt x="371563" y="43052"/>
                </a:lnTo>
                <a:lnTo>
                  <a:pt x="368515" y="46482"/>
                </a:lnTo>
                <a:lnTo>
                  <a:pt x="364959" y="49657"/>
                </a:lnTo>
                <a:lnTo>
                  <a:pt x="360641" y="52704"/>
                </a:lnTo>
                <a:lnTo>
                  <a:pt x="356450" y="55752"/>
                </a:lnTo>
                <a:lnTo>
                  <a:pt x="352640" y="57912"/>
                </a:lnTo>
                <a:lnTo>
                  <a:pt x="349465" y="59436"/>
                </a:lnTo>
                <a:lnTo>
                  <a:pt x="356450" y="65404"/>
                </a:lnTo>
                <a:lnTo>
                  <a:pt x="358863" y="64262"/>
                </a:lnTo>
                <a:lnTo>
                  <a:pt x="361784" y="62484"/>
                </a:lnTo>
                <a:lnTo>
                  <a:pt x="365340" y="59944"/>
                </a:lnTo>
                <a:lnTo>
                  <a:pt x="368896" y="57530"/>
                </a:lnTo>
                <a:lnTo>
                  <a:pt x="372198" y="54737"/>
                </a:lnTo>
                <a:lnTo>
                  <a:pt x="378167" y="48513"/>
                </a:lnTo>
                <a:lnTo>
                  <a:pt x="380707" y="45592"/>
                </a:lnTo>
                <a:lnTo>
                  <a:pt x="382739" y="42799"/>
                </a:lnTo>
                <a:lnTo>
                  <a:pt x="384898" y="39877"/>
                </a:lnTo>
                <a:lnTo>
                  <a:pt x="386422" y="37084"/>
                </a:lnTo>
                <a:lnTo>
                  <a:pt x="387565" y="34162"/>
                </a:lnTo>
                <a:lnTo>
                  <a:pt x="397598" y="34162"/>
                </a:lnTo>
                <a:lnTo>
                  <a:pt x="393407" y="25780"/>
                </a:lnTo>
                <a:lnTo>
                  <a:pt x="392419" y="21209"/>
                </a:lnTo>
                <a:lnTo>
                  <a:pt x="392391" y="4063"/>
                </a:lnTo>
                <a:close/>
              </a:path>
              <a:path w="574675" h="112395">
                <a:moveTo>
                  <a:pt x="397598" y="34162"/>
                </a:moveTo>
                <a:lnTo>
                  <a:pt x="387565" y="34162"/>
                </a:lnTo>
                <a:lnTo>
                  <a:pt x="388708" y="36957"/>
                </a:lnTo>
                <a:lnTo>
                  <a:pt x="400138" y="50164"/>
                </a:lnTo>
                <a:lnTo>
                  <a:pt x="403440" y="53212"/>
                </a:lnTo>
                <a:lnTo>
                  <a:pt x="418934" y="62484"/>
                </a:lnTo>
                <a:lnTo>
                  <a:pt x="424649" y="55499"/>
                </a:lnTo>
                <a:lnTo>
                  <a:pt x="421728" y="54355"/>
                </a:lnTo>
                <a:lnTo>
                  <a:pt x="418299" y="52577"/>
                </a:lnTo>
                <a:lnTo>
                  <a:pt x="410171" y="47498"/>
                </a:lnTo>
                <a:lnTo>
                  <a:pt x="406488" y="44576"/>
                </a:lnTo>
                <a:lnTo>
                  <a:pt x="403313" y="41148"/>
                </a:lnTo>
                <a:lnTo>
                  <a:pt x="400265" y="38100"/>
                </a:lnTo>
                <a:lnTo>
                  <a:pt x="397725" y="34416"/>
                </a:lnTo>
                <a:lnTo>
                  <a:pt x="397598" y="34162"/>
                </a:lnTo>
                <a:close/>
              </a:path>
              <a:path w="574675" h="112395">
                <a:moveTo>
                  <a:pt x="210820" y="635"/>
                </a:moveTo>
                <a:lnTo>
                  <a:pt x="201460" y="635"/>
                </a:lnTo>
                <a:lnTo>
                  <a:pt x="201460" y="66801"/>
                </a:lnTo>
                <a:lnTo>
                  <a:pt x="210820" y="66801"/>
                </a:lnTo>
                <a:lnTo>
                  <a:pt x="210820" y="35051"/>
                </a:lnTo>
                <a:lnTo>
                  <a:pt x="227634" y="35051"/>
                </a:lnTo>
                <a:lnTo>
                  <a:pt x="227634" y="27050"/>
                </a:lnTo>
                <a:lnTo>
                  <a:pt x="210820" y="27050"/>
                </a:lnTo>
                <a:lnTo>
                  <a:pt x="210820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92072" y="3883659"/>
            <a:ext cx="223520" cy="11137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77822" y="3883659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89" h="111760">
                <a:moveTo>
                  <a:pt x="245871" y="78866"/>
                </a:moveTo>
                <a:lnTo>
                  <a:pt x="236346" y="78866"/>
                </a:lnTo>
                <a:lnTo>
                  <a:pt x="236346" y="108838"/>
                </a:lnTo>
                <a:lnTo>
                  <a:pt x="321055" y="108838"/>
                </a:lnTo>
                <a:lnTo>
                  <a:pt x="321055" y="100964"/>
                </a:lnTo>
                <a:lnTo>
                  <a:pt x="245871" y="100964"/>
                </a:lnTo>
                <a:lnTo>
                  <a:pt x="245871" y="78866"/>
                </a:lnTo>
                <a:close/>
              </a:path>
              <a:path w="440689" h="111760">
                <a:moveTo>
                  <a:pt x="283082" y="67944"/>
                </a:moveTo>
                <a:lnTo>
                  <a:pt x="273684" y="67944"/>
                </a:lnTo>
                <a:lnTo>
                  <a:pt x="273684" y="91820"/>
                </a:lnTo>
                <a:lnTo>
                  <a:pt x="283082" y="91820"/>
                </a:lnTo>
                <a:lnTo>
                  <a:pt x="283082" y="67944"/>
                </a:lnTo>
                <a:close/>
              </a:path>
              <a:path w="440689" h="111760">
                <a:moveTo>
                  <a:pt x="332485" y="60070"/>
                </a:moveTo>
                <a:lnTo>
                  <a:pt x="221106" y="60070"/>
                </a:lnTo>
                <a:lnTo>
                  <a:pt x="221106" y="67944"/>
                </a:lnTo>
                <a:lnTo>
                  <a:pt x="332485" y="67944"/>
                </a:lnTo>
                <a:lnTo>
                  <a:pt x="332485" y="60070"/>
                </a:lnTo>
                <a:close/>
              </a:path>
              <a:path w="440689" h="111760">
                <a:moveTo>
                  <a:pt x="426211" y="76962"/>
                </a:moveTo>
                <a:lnTo>
                  <a:pt x="385738" y="79488"/>
                </a:lnTo>
                <a:lnTo>
                  <a:pt x="342645" y="79755"/>
                </a:lnTo>
                <a:lnTo>
                  <a:pt x="342645" y="87756"/>
                </a:lnTo>
                <a:lnTo>
                  <a:pt x="398041" y="86951"/>
                </a:lnTo>
                <a:lnTo>
                  <a:pt x="426211" y="85089"/>
                </a:lnTo>
                <a:lnTo>
                  <a:pt x="426211" y="76962"/>
                </a:lnTo>
                <a:close/>
              </a:path>
              <a:path w="440689" h="111760">
                <a:moveTo>
                  <a:pt x="165480" y="74675"/>
                </a:moveTo>
                <a:lnTo>
                  <a:pt x="155955" y="74675"/>
                </a:lnTo>
                <a:lnTo>
                  <a:pt x="155955" y="111378"/>
                </a:lnTo>
                <a:lnTo>
                  <a:pt x="165480" y="111378"/>
                </a:lnTo>
                <a:lnTo>
                  <a:pt x="165480" y="74675"/>
                </a:lnTo>
                <a:close/>
              </a:path>
              <a:path w="440689" h="111760">
                <a:moveTo>
                  <a:pt x="216661" y="66801"/>
                </a:moveTo>
                <a:lnTo>
                  <a:pt x="105282" y="66801"/>
                </a:lnTo>
                <a:lnTo>
                  <a:pt x="105282" y="74675"/>
                </a:lnTo>
                <a:lnTo>
                  <a:pt x="216661" y="74675"/>
                </a:lnTo>
                <a:lnTo>
                  <a:pt x="216661" y="66801"/>
                </a:lnTo>
                <a:close/>
              </a:path>
              <a:path w="440689" h="111760">
                <a:moveTo>
                  <a:pt x="130047" y="3428"/>
                </a:moveTo>
                <a:lnTo>
                  <a:pt x="120522" y="3428"/>
                </a:lnTo>
                <a:lnTo>
                  <a:pt x="120522" y="52450"/>
                </a:lnTo>
                <a:lnTo>
                  <a:pt x="201421" y="52450"/>
                </a:lnTo>
                <a:lnTo>
                  <a:pt x="201421" y="44576"/>
                </a:lnTo>
                <a:lnTo>
                  <a:pt x="130047" y="44576"/>
                </a:lnTo>
                <a:lnTo>
                  <a:pt x="130047" y="26162"/>
                </a:lnTo>
                <a:lnTo>
                  <a:pt x="201421" y="26162"/>
                </a:lnTo>
                <a:lnTo>
                  <a:pt x="201421" y="18414"/>
                </a:lnTo>
                <a:lnTo>
                  <a:pt x="130047" y="18414"/>
                </a:lnTo>
                <a:lnTo>
                  <a:pt x="130047" y="3428"/>
                </a:lnTo>
                <a:close/>
              </a:path>
              <a:path w="440689" h="111760">
                <a:moveTo>
                  <a:pt x="201421" y="26162"/>
                </a:moveTo>
                <a:lnTo>
                  <a:pt x="192023" y="26162"/>
                </a:lnTo>
                <a:lnTo>
                  <a:pt x="192023" y="44576"/>
                </a:lnTo>
                <a:lnTo>
                  <a:pt x="201421" y="44576"/>
                </a:lnTo>
                <a:lnTo>
                  <a:pt x="201421" y="26162"/>
                </a:lnTo>
                <a:close/>
              </a:path>
              <a:path w="440689" h="111760">
                <a:moveTo>
                  <a:pt x="201421" y="3428"/>
                </a:moveTo>
                <a:lnTo>
                  <a:pt x="192023" y="3428"/>
                </a:lnTo>
                <a:lnTo>
                  <a:pt x="192023" y="18414"/>
                </a:lnTo>
                <a:lnTo>
                  <a:pt x="201421" y="18414"/>
                </a:lnTo>
                <a:lnTo>
                  <a:pt x="201421" y="3428"/>
                </a:lnTo>
                <a:close/>
              </a:path>
              <a:path w="440689" h="111760">
                <a:moveTo>
                  <a:pt x="245744" y="2539"/>
                </a:moveTo>
                <a:lnTo>
                  <a:pt x="236346" y="2539"/>
                </a:lnTo>
                <a:lnTo>
                  <a:pt x="236346" y="48387"/>
                </a:lnTo>
                <a:lnTo>
                  <a:pt x="317245" y="48387"/>
                </a:lnTo>
                <a:lnTo>
                  <a:pt x="317245" y="40766"/>
                </a:lnTo>
                <a:lnTo>
                  <a:pt x="245744" y="40766"/>
                </a:lnTo>
                <a:lnTo>
                  <a:pt x="245744" y="23622"/>
                </a:lnTo>
                <a:lnTo>
                  <a:pt x="317245" y="23622"/>
                </a:lnTo>
                <a:lnTo>
                  <a:pt x="317245" y="16001"/>
                </a:lnTo>
                <a:lnTo>
                  <a:pt x="245744" y="16001"/>
                </a:lnTo>
                <a:lnTo>
                  <a:pt x="245744" y="2539"/>
                </a:lnTo>
                <a:close/>
              </a:path>
              <a:path w="440689" h="111760">
                <a:moveTo>
                  <a:pt x="317245" y="23622"/>
                </a:moveTo>
                <a:lnTo>
                  <a:pt x="307975" y="23622"/>
                </a:lnTo>
                <a:lnTo>
                  <a:pt x="307975" y="40766"/>
                </a:lnTo>
                <a:lnTo>
                  <a:pt x="317245" y="40766"/>
                </a:lnTo>
                <a:lnTo>
                  <a:pt x="317245" y="23622"/>
                </a:lnTo>
                <a:close/>
              </a:path>
              <a:path w="440689" h="111760">
                <a:moveTo>
                  <a:pt x="317245" y="2539"/>
                </a:moveTo>
                <a:lnTo>
                  <a:pt x="307975" y="2539"/>
                </a:lnTo>
                <a:lnTo>
                  <a:pt x="307975" y="16001"/>
                </a:lnTo>
                <a:lnTo>
                  <a:pt x="317245" y="16001"/>
                </a:lnTo>
                <a:lnTo>
                  <a:pt x="317245" y="2539"/>
                </a:lnTo>
                <a:close/>
              </a:path>
              <a:path w="440689" h="111760">
                <a:moveTo>
                  <a:pt x="389508" y="7365"/>
                </a:moveTo>
                <a:lnTo>
                  <a:pt x="371475" y="7365"/>
                </a:lnTo>
                <a:lnTo>
                  <a:pt x="364108" y="10032"/>
                </a:lnTo>
                <a:lnTo>
                  <a:pt x="358266" y="15366"/>
                </a:lnTo>
                <a:lnTo>
                  <a:pt x="352551" y="20700"/>
                </a:lnTo>
                <a:lnTo>
                  <a:pt x="349630" y="27050"/>
                </a:lnTo>
                <a:lnTo>
                  <a:pt x="349630" y="42037"/>
                </a:lnTo>
                <a:lnTo>
                  <a:pt x="352551" y="48387"/>
                </a:lnTo>
                <a:lnTo>
                  <a:pt x="358266" y="53848"/>
                </a:lnTo>
                <a:lnTo>
                  <a:pt x="364108" y="59181"/>
                </a:lnTo>
                <a:lnTo>
                  <a:pt x="371475" y="61849"/>
                </a:lnTo>
                <a:lnTo>
                  <a:pt x="389508" y="61849"/>
                </a:lnTo>
                <a:lnTo>
                  <a:pt x="396875" y="59181"/>
                </a:lnTo>
                <a:lnTo>
                  <a:pt x="402716" y="53848"/>
                </a:lnTo>
                <a:lnTo>
                  <a:pt x="373760" y="53848"/>
                </a:lnTo>
                <a:lnTo>
                  <a:pt x="368553" y="51942"/>
                </a:lnTo>
                <a:lnTo>
                  <a:pt x="361188" y="44323"/>
                </a:lnTo>
                <a:lnTo>
                  <a:pt x="359409" y="39750"/>
                </a:lnTo>
                <a:lnTo>
                  <a:pt x="359409" y="29337"/>
                </a:lnTo>
                <a:lnTo>
                  <a:pt x="361188" y="24891"/>
                </a:lnTo>
                <a:lnTo>
                  <a:pt x="368553" y="17272"/>
                </a:lnTo>
                <a:lnTo>
                  <a:pt x="373760" y="15366"/>
                </a:lnTo>
                <a:lnTo>
                  <a:pt x="402716" y="15366"/>
                </a:lnTo>
                <a:lnTo>
                  <a:pt x="396875" y="10032"/>
                </a:lnTo>
                <a:lnTo>
                  <a:pt x="389508" y="7365"/>
                </a:lnTo>
                <a:close/>
              </a:path>
              <a:path w="440689" h="111760">
                <a:moveTo>
                  <a:pt x="402716" y="15366"/>
                </a:moveTo>
                <a:lnTo>
                  <a:pt x="387222" y="15366"/>
                </a:lnTo>
                <a:lnTo>
                  <a:pt x="392429" y="17272"/>
                </a:lnTo>
                <a:lnTo>
                  <a:pt x="395985" y="21081"/>
                </a:lnTo>
                <a:lnTo>
                  <a:pt x="399669" y="24891"/>
                </a:lnTo>
                <a:lnTo>
                  <a:pt x="401446" y="29337"/>
                </a:lnTo>
                <a:lnTo>
                  <a:pt x="401446" y="39750"/>
                </a:lnTo>
                <a:lnTo>
                  <a:pt x="399669" y="44323"/>
                </a:lnTo>
                <a:lnTo>
                  <a:pt x="395985" y="48132"/>
                </a:lnTo>
                <a:lnTo>
                  <a:pt x="392429" y="51942"/>
                </a:lnTo>
                <a:lnTo>
                  <a:pt x="387222" y="53848"/>
                </a:lnTo>
                <a:lnTo>
                  <a:pt x="402716" y="53848"/>
                </a:lnTo>
                <a:lnTo>
                  <a:pt x="408431" y="48387"/>
                </a:lnTo>
                <a:lnTo>
                  <a:pt x="411352" y="42037"/>
                </a:lnTo>
                <a:lnTo>
                  <a:pt x="411352" y="27050"/>
                </a:lnTo>
                <a:lnTo>
                  <a:pt x="408431" y="20700"/>
                </a:lnTo>
                <a:lnTo>
                  <a:pt x="402716" y="15366"/>
                </a:lnTo>
                <a:close/>
              </a:path>
              <a:path w="440689" h="111760">
                <a:moveTo>
                  <a:pt x="39623" y="14477"/>
                </a:moveTo>
                <a:lnTo>
                  <a:pt x="0" y="14477"/>
                </a:lnTo>
                <a:lnTo>
                  <a:pt x="0" y="85598"/>
                </a:lnTo>
                <a:lnTo>
                  <a:pt x="13969" y="85598"/>
                </a:lnTo>
                <a:lnTo>
                  <a:pt x="19557" y="85470"/>
                </a:lnTo>
                <a:lnTo>
                  <a:pt x="35813" y="84709"/>
                </a:lnTo>
                <a:lnTo>
                  <a:pt x="39750" y="84074"/>
                </a:lnTo>
                <a:lnTo>
                  <a:pt x="43814" y="83565"/>
                </a:lnTo>
                <a:lnTo>
                  <a:pt x="46735" y="83057"/>
                </a:lnTo>
                <a:lnTo>
                  <a:pt x="48767" y="82803"/>
                </a:lnTo>
                <a:lnTo>
                  <a:pt x="48767" y="77469"/>
                </a:lnTo>
                <a:lnTo>
                  <a:pt x="9525" y="77469"/>
                </a:lnTo>
                <a:lnTo>
                  <a:pt x="9525" y="22478"/>
                </a:lnTo>
                <a:lnTo>
                  <a:pt x="39623" y="22478"/>
                </a:lnTo>
                <a:lnTo>
                  <a:pt x="39623" y="14477"/>
                </a:lnTo>
                <a:close/>
              </a:path>
              <a:path w="440689" h="111760">
                <a:moveTo>
                  <a:pt x="48767" y="74929"/>
                </a:moveTo>
                <a:lnTo>
                  <a:pt x="46481" y="75311"/>
                </a:lnTo>
                <a:lnTo>
                  <a:pt x="39369" y="76200"/>
                </a:lnTo>
                <a:lnTo>
                  <a:pt x="35432" y="76835"/>
                </a:lnTo>
                <a:lnTo>
                  <a:pt x="31495" y="77088"/>
                </a:lnTo>
                <a:lnTo>
                  <a:pt x="27685" y="77215"/>
                </a:lnTo>
                <a:lnTo>
                  <a:pt x="9525" y="77469"/>
                </a:lnTo>
                <a:lnTo>
                  <a:pt x="48767" y="77469"/>
                </a:lnTo>
                <a:lnTo>
                  <a:pt x="48767" y="74929"/>
                </a:lnTo>
                <a:close/>
              </a:path>
              <a:path w="440689" h="111760">
                <a:moveTo>
                  <a:pt x="440181" y="0"/>
                </a:moveTo>
                <a:lnTo>
                  <a:pt x="430656" y="0"/>
                </a:lnTo>
                <a:lnTo>
                  <a:pt x="430656" y="111378"/>
                </a:lnTo>
                <a:lnTo>
                  <a:pt x="440181" y="111378"/>
                </a:lnTo>
                <a:lnTo>
                  <a:pt x="440181" y="0"/>
                </a:lnTo>
                <a:close/>
              </a:path>
              <a:path w="440689" h="111760">
                <a:moveTo>
                  <a:pt x="91312" y="52450"/>
                </a:moveTo>
                <a:lnTo>
                  <a:pt x="82041" y="52450"/>
                </a:lnTo>
                <a:lnTo>
                  <a:pt x="82041" y="111378"/>
                </a:lnTo>
                <a:lnTo>
                  <a:pt x="91312" y="111378"/>
                </a:lnTo>
                <a:lnTo>
                  <a:pt x="91312" y="52450"/>
                </a:lnTo>
                <a:close/>
              </a:path>
              <a:path w="440689" h="111760">
                <a:moveTo>
                  <a:pt x="64769" y="2539"/>
                </a:moveTo>
                <a:lnTo>
                  <a:pt x="55498" y="2539"/>
                </a:lnTo>
                <a:lnTo>
                  <a:pt x="55498" y="106299"/>
                </a:lnTo>
                <a:lnTo>
                  <a:pt x="64769" y="106299"/>
                </a:lnTo>
                <a:lnTo>
                  <a:pt x="64769" y="52450"/>
                </a:lnTo>
                <a:lnTo>
                  <a:pt x="91312" y="52450"/>
                </a:lnTo>
                <a:lnTo>
                  <a:pt x="91312" y="44195"/>
                </a:lnTo>
                <a:lnTo>
                  <a:pt x="64769" y="44195"/>
                </a:lnTo>
                <a:lnTo>
                  <a:pt x="64769" y="2539"/>
                </a:lnTo>
                <a:close/>
              </a:path>
              <a:path w="440689" h="111760">
                <a:moveTo>
                  <a:pt x="91312" y="0"/>
                </a:moveTo>
                <a:lnTo>
                  <a:pt x="82041" y="0"/>
                </a:lnTo>
                <a:lnTo>
                  <a:pt x="82041" y="44195"/>
                </a:lnTo>
                <a:lnTo>
                  <a:pt x="91312" y="44195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381376" y="3883025"/>
            <a:ext cx="3273806" cy="1143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719190" y="3883025"/>
            <a:ext cx="226441" cy="11201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997321" y="3885310"/>
            <a:ext cx="111378" cy="10972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166739" y="3883659"/>
            <a:ext cx="220852" cy="11137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55967" y="4099433"/>
            <a:ext cx="343535" cy="114300"/>
          </a:xfrm>
          <a:custGeom>
            <a:avLst/>
            <a:gdLst/>
            <a:ahLst/>
            <a:cxnLst/>
            <a:rect l="l" t="t" r="r" b="b"/>
            <a:pathLst>
              <a:path w="343534" h="114300">
                <a:moveTo>
                  <a:pt x="55651" y="70103"/>
                </a:moveTo>
                <a:lnTo>
                  <a:pt x="45926" y="70486"/>
                </a:lnTo>
                <a:lnTo>
                  <a:pt x="37361" y="71643"/>
                </a:lnTo>
                <a:lnTo>
                  <a:pt x="29957" y="73586"/>
                </a:lnTo>
                <a:lnTo>
                  <a:pt x="23710" y="76326"/>
                </a:lnTo>
                <a:lnTo>
                  <a:pt x="16167" y="80517"/>
                </a:lnTo>
                <a:lnTo>
                  <a:pt x="12395" y="85725"/>
                </a:lnTo>
                <a:lnTo>
                  <a:pt x="12395" y="98551"/>
                </a:lnTo>
                <a:lnTo>
                  <a:pt x="55651" y="114172"/>
                </a:lnTo>
                <a:lnTo>
                  <a:pt x="65431" y="113790"/>
                </a:lnTo>
                <a:lnTo>
                  <a:pt x="74025" y="112633"/>
                </a:lnTo>
                <a:lnTo>
                  <a:pt x="81433" y="110690"/>
                </a:lnTo>
                <a:lnTo>
                  <a:pt x="87655" y="107950"/>
                </a:lnTo>
                <a:lnTo>
                  <a:pt x="90384" y="106425"/>
                </a:lnTo>
                <a:lnTo>
                  <a:pt x="45961" y="106425"/>
                </a:lnTo>
                <a:lnTo>
                  <a:pt x="38011" y="105155"/>
                </a:lnTo>
                <a:lnTo>
                  <a:pt x="31813" y="102742"/>
                </a:lnTo>
                <a:lnTo>
                  <a:pt x="25615" y="100202"/>
                </a:lnTo>
                <a:lnTo>
                  <a:pt x="22517" y="96646"/>
                </a:lnTo>
                <a:lnTo>
                  <a:pt x="22517" y="87502"/>
                </a:lnTo>
                <a:lnTo>
                  <a:pt x="25615" y="84074"/>
                </a:lnTo>
                <a:lnTo>
                  <a:pt x="31813" y="81533"/>
                </a:lnTo>
                <a:lnTo>
                  <a:pt x="38011" y="79120"/>
                </a:lnTo>
                <a:lnTo>
                  <a:pt x="45961" y="77850"/>
                </a:lnTo>
                <a:lnTo>
                  <a:pt x="90384" y="77850"/>
                </a:lnTo>
                <a:lnTo>
                  <a:pt x="87655" y="76326"/>
                </a:lnTo>
                <a:lnTo>
                  <a:pt x="81433" y="73586"/>
                </a:lnTo>
                <a:lnTo>
                  <a:pt x="74025" y="71643"/>
                </a:lnTo>
                <a:lnTo>
                  <a:pt x="65431" y="70486"/>
                </a:lnTo>
                <a:lnTo>
                  <a:pt x="55651" y="70103"/>
                </a:lnTo>
                <a:close/>
              </a:path>
              <a:path w="343534" h="114300">
                <a:moveTo>
                  <a:pt x="90384" y="77850"/>
                </a:moveTo>
                <a:lnTo>
                  <a:pt x="65265" y="77850"/>
                </a:lnTo>
                <a:lnTo>
                  <a:pt x="73190" y="79120"/>
                </a:lnTo>
                <a:lnTo>
                  <a:pt x="79438" y="81533"/>
                </a:lnTo>
                <a:lnTo>
                  <a:pt x="85674" y="84074"/>
                </a:lnTo>
                <a:lnTo>
                  <a:pt x="88798" y="87502"/>
                </a:lnTo>
                <a:lnTo>
                  <a:pt x="88798" y="96646"/>
                </a:lnTo>
                <a:lnTo>
                  <a:pt x="85674" y="100202"/>
                </a:lnTo>
                <a:lnTo>
                  <a:pt x="79438" y="102742"/>
                </a:lnTo>
                <a:lnTo>
                  <a:pt x="73190" y="105155"/>
                </a:lnTo>
                <a:lnTo>
                  <a:pt x="65265" y="106425"/>
                </a:lnTo>
                <a:lnTo>
                  <a:pt x="90384" y="106425"/>
                </a:lnTo>
                <a:lnTo>
                  <a:pt x="95161" y="103758"/>
                </a:lnTo>
                <a:lnTo>
                  <a:pt x="98920" y="98551"/>
                </a:lnTo>
                <a:lnTo>
                  <a:pt x="98920" y="85725"/>
                </a:lnTo>
                <a:lnTo>
                  <a:pt x="95161" y="80517"/>
                </a:lnTo>
                <a:lnTo>
                  <a:pt x="90384" y="77850"/>
                </a:lnTo>
                <a:close/>
              </a:path>
              <a:path w="343534" h="114300">
                <a:moveTo>
                  <a:pt x="147193" y="75056"/>
                </a:moveTo>
                <a:lnTo>
                  <a:pt x="137833" y="75056"/>
                </a:lnTo>
                <a:lnTo>
                  <a:pt x="137833" y="109474"/>
                </a:lnTo>
                <a:lnTo>
                  <a:pt x="216763" y="109474"/>
                </a:lnTo>
                <a:lnTo>
                  <a:pt x="216763" y="101726"/>
                </a:lnTo>
                <a:lnTo>
                  <a:pt x="147193" y="101726"/>
                </a:lnTo>
                <a:lnTo>
                  <a:pt x="147193" y="75056"/>
                </a:lnTo>
                <a:close/>
              </a:path>
              <a:path w="343534" h="114300">
                <a:moveTo>
                  <a:pt x="212712" y="634"/>
                </a:moveTo>
                <a:lnTo>
                  <a:pt x="203352" y="634"/>
                </a:lnTo>
                <a:lnTo>
                  <a:pt x="203352" y="81533"/>
                </a:lnTo>
                <a:lnTo>
                  <a:pt x="212712" y="81533"/>
                </a:lnTo>
                <a:lnTo>
                  <a:pt x="212712" y="44957"/>
                </a:lnTo>
                <a:lnTo>
                  <a:pt x="229793" y="44957"/>
                </a:lnTo>
                <a:lnTo>
                  <a:pt x="229793" y="37083"/>
                </a:lnTo>
                <a:lnTo>
                  <a:pt x="212712" y="37083"/>
                </a:lnTo>
                <a:lnTo>
                  <a:pt x="212712" y="634"/>
                </a:lnTo>
                <a:close/>
              </a:path>
              <a:path w="343534" h="114300">
                <a:moveTo>
                  <a:pt x="180200" y="8889"/>
                </a:moveTo>
                <a:lnTo>
                  <a:pt x="125691" y="8889"/>
                </a:lnTo>
                <a:lnTo>
                  <a:pt x="125691" y="16637"/>
                </a:lnTo>
                <a:lnTo>
                  <a:pt x="169075" y="16637"/>
                </a:lnTo>
                <a:lnTo>
                  <a:pt x="168490" y="20827"/>
                </a:lnTo>
                <a:lnTo>
                  <a:pt x="166903" y="25653"/>
                </a:lnTo>
                <a:lnTo>
                  <a:pt x="161759" y="36575"/>
                </a:lnTo>
                <a:lnTo>
                  <a:pt x="157391" y="41782"/>
                </a:lnTo>
                <a:lnTo>
                  <a:pt x="151244" y="46736"/>
                </a:lnTo>
                <a:lnTo>
                  <a:pt x="145669" y="51307"/>
                </a:lnTo>
                <a:lnTo>
                  <a:pt x="139852" y="54990"/>
                </a:lnTo>
                <a:lnTo>
                  <a:pt x="127711" y="61087"/>
                </a:lnTo>
                <a:lnTo>
                  <a:pt x="122440" y="63245"/>
                </a:lnTo>
                <a:lnTo>
                  <a:pt x="117970" y="64515"/>
                </a:lnTo>
                <a:lnTo>
                  <a:pt x="124294" y="70738"/>
                </a:lnTo>
                <a:lnTo>
                  <a:pt x="129019" y="69087"/>
                </a:lnTo>
                <a:lnTo>
                  <a:pt x="134416" y="66801"/>
                </a:lnTo>
                <a:lnTo>
                  <a:pt x="140487" y="63753"/>
                </a:lnTo>
                <a:lnTo>
                  <a:pt x="146558" y="60832"/>
                </a:lnTo>
                <a:lnTo>
                  <a:pt x="177660" y="23494"/>
                </a:lnTo>
                <a:lnTo>
                  <a:pt x="179705" y="16128"/>
                </a:lnTo>
                <a:lnTo>
                  <a:pt x="180200" y="8889"/>
                </a:lnTo>
                <a:close/>
              </a:path>
              <a:path w="343534" h="114300">
                <a:moveTo>
                  <a:pt x="327875" y="67055"/>
                </a:moveTo>
                <a:lnTo>
                  <a:pt x="246824" y="67055"/>
                </a:lnTo>
                <a:lnTo>
                  <a:pt x="246824" y="74549"/>
                </a:lnTo>
                <a:lnTo>
                  <a:pt x="317715" y="74549"/>
                </a:lnTo>
                <a:lnTo>
                  <a:pt x="317715" y="84962"/>
                </a:lnTo>
                <a:lnTo>
                  <a:pt x="246824" y="84962"/>
                </a:lnTo>
                <a:lnTo>
                  <a:pt x="246824" y="110743"/>
                </a:lnTo>
                <a:lnTo>
                  <a:pt x="330542" y="110743"/>
                </a:lnTo>
                <a:lnTo>
                  <a:pt x="330542" y="103124"/>
                </a:lnTo>
                <a:lnTo>
                  <a:pt x="256946" y="103124"/>
                </a:lnTo>
                <a:lnTo>
                  <a:pt x="256946" y="92201"/>
                </a:lnTo>
                <a:lnTo>
                  <a:pt x="327875" y="92201"/>
                </a:lnTo>
                <a:lnTo>
                  <a:pt x="327875" y="67055"/>
                </a:lnTo>
                <a:close/>
              </a:path>
              <a:path w="343534" h="114300">
                <a:moveTo>
                  <a:pt x="342988" y="49783"/>
                </a:moveTo>
                <a:lnTo>
                  <a:pt x="231648" y="49783"/>
                </a:lnTo>
                <a:lnTo>
                  <a:pt x="231648" y="57403"/>
                </a:lnTo>
                <a:lnTo>
                  <a:pt x="342988" y="57403"/>
                </a:lnTo>
                <a:lnTo>
                  <a:pt x="342988" y="49783"/>
                </a:lnTo>
                <a:close/>
              </a:path>
              <a:path w="343534" h="114300">
                <a:moveTo>
                  <a:pt x="111315" y="52196"/>
                </a:moveTo>
                <a:lnTo>
                  <a:pt x="0" y="52196"/>
                </a:lnTo>
                <a:lnTo>
                  <a:pt x="0" y="59943"/>
                </a:lnTo>
                <a:lnTo>
                  <a:pt x="111315" y="59943"/>
                </a:lnTo>
                <a:lnTo>
                  <a:pt x="111315" y="52196"/>
                </a:lnTo>
                <a:close/>
              </a:path>
              <a:path w="343534" h="114300">
                <a:moveTo>
                  <a:pt x="53378" y="28701"/>
                </a:moveTo>
                <a:lnTo>
                  <a:pt x="43637" y="28701"/>
                </a:lnTo>
                <a:lnTo>
                  <a:pt x="43637" y="52196"/>
                </a:lnTo>
                <a:lnTo>
                  <a:pt x="53378" y="52196"/>
                </a:lnTo>
                <a:lnTo>
                  <a:pt x="53378" y="28701"/>
                </a:lnTo>
                <a:close/>
              </a:path>
              <a:path w="343534" h="114300">
                <a:moveTo>
                  <a:pt x="98539" y="5968"/>
                </a:moveTo>
                <a:lnTo>
                  <a:pt x="13411" y="5968"/>
                </a:lnTo>
                <a:lnTo>
                  <a:pt x="13411" y="13842"/>
                </a:lnTo>
                <a:lnTo>
                  <a:pt x="87782" y="13842"/>
                </a:lnTo>
                <a:lnTo>
                  <a:pt x="87274" y="19176"/>
                </a:lnTo>
                <a:lnTo>
                  <a:pt x="86245" y="25526"/>
                </a:lnTo>
                <a:lnTo>
                  <a:pt x="84683" y="32892"/>
                </a:lnTo>
                <a:lnTo>
                  <a:pt x="83121" y="40386"/>
                </a:lnTo>
                <a:lnTo>
                  <a:pt x="82257" y="44322"/>
                </a:lnTo>
                <a:lnTo>
                  <a:pt x="82092" y="44830"/>
                </a:lnTo>
                <a:lnTo>
                  <a:pt x="91579" y="44830"/>
                </a:lnTo>
                <a:lnTo>
                  <a:pt x="92125" y="42925"/>
                </a:lnTo>
                <a:lnTo>
                  <a:pt x="92964" y="39496"/>
                </a:lnTo>
                <a:lnTo>
                  <a:pt x="93814" y="36194"/>
                </a:lnTo>
                <a:lnTo>
                  <a:pt x="94780" y="31495"/>
                </a:lnTo>
                <a:lnTo>
                  <a:pt x="95872" y="25526"/>
                </a:lnTo>
                <a:lnTo>
                  <a:pt x="97777" y="12953"/>
                </a:lnTo>
                <a:lnTo>
                  <a:pt x="98196" y="9525"/>
                </a:lnTo>
                <a:lnTo>
                  <a:pt x="98539" y="5968"/>
                </a:lnTo>
                <a:close/>
              </a:path>
              <a:path w="343534" h="114300">
                <a:moveTo>
                  <a:pt x="287299" y="0"/>
                </a:moveTo>
                <a:lnTo>
                  <a:pt x="248831" y="9651"/>
                </a:lnTo>
                <a:lnTo>
                  <a:pt x="245186" y="14350"/>
                </a:lnTo>
                <a:lnTo>
                  <a:pt x="245186" y="25653"/>
                </a:lnTo>
                <a:lnTo>
                  <a:pt x="287299" y="40004"/>
                </a:lnTo>
                <a:lnTo>
                  <a:pt x="296885" y="39647"/>
                </a:lnTo>
                <a:lnTo>
                  <a:pt x="305279" y="38576"/>
                </a:lnTo>
                <a:lnTo>
                  <a:pt x="312477" y="36790"/>
                </a:lnTo>
                <a:lnTo>
                  <a:pt x="318477" y="34289"/>
                </a:lnTo>
                <a:lnTo>
                  <a:pt x="321132" y="32892"/>
                </a:lnTo>
                <a:lnTo>
                  <a:pt x="277977" y="32892"/>
                </a:lnTo>
                <a:lnTo>
                  <a:pt x="270306" y="31750"/>
                </a:lnTo>
                <a:lnTo>
                  <a:pt x="258508" y="26669"/>
                </a:lnTo>
                <a:lnTo>
                  <a:pt x="255549" y="23621"/>
                </a:lnTo>
                <a:lnTo>
                  <a:pt x="255549" y="16382"/>
                </a:lnTo>
                <a:lnTo>
                  <a:pt x="258445" y="13207"/>
                </a:lnTo>
                <a:lnTo>
                  <a:pt x="264223" y="10921"/>
                </a:lnTo>
                <a:lnTo>
                  <a:pt x="269989" y="8508"/>
                </a:lnTo>
                <a:lnTo>
                  <a:pt x="277685" y="7238"/>
                </a:lnTo>
                <a:lnTo>
                  <a:pt x="320813" y="7238"/>
                </a:lnTo>
                <a:lnTo>
                  <a:pt x="318477" y="5968"/>
                </a:lnTo>
                <a:lnTo>
                  <a:pt x="312477" y="3375"/>
                </a:lnTo>
                <a:lnTo>
                  <a:pt x="305279" y="1508"/>
                </a:lnTo>
                <a:lnTo>
                  <a:pt x="296885" y="379"/>
                </a:lnTo>
                <a:lnTo>
                  <a:pt x="287299" y="0"/>
                </a:lnTo>
                <a:close/>
              </a:path>
              <a:path w="343534" h="114300">
                <a:moveTo>
                  <a:pt x="320813" y="7238"/>
                </a:moveTo>
                <a:lnTo>
                  <a:pt x="296659" y="7238"/>
                </a:lnTo>
                <a:lnTo>
                  <a:pt x="304292" y="8508"/>
                </a:lnTo>
                <a:lnTo>
                  <a:pt x="310197" y="10921"/>
                </a:lnTo>
                <a:lnTo>
                  <a:pt x="316064" y="13207"/>
                </a:lnTo>
                <a:lnTo>
                  <a:pt x="319112" y="16382"/>
                </a:lnTo>
                <a:lnTo>
                  <a:pt x="319112" y="23621"/>
                </a:lnTo>
                <a:lnTo>
                  <a:pt x="316064" y="26669"/>
                </a:lnTo>
                <a:lnTo>
                  <a:pt x="304393" y="31750"/>
                </a:lnTo>
                <a:lnTo>
                  <a:pt x="296786" y="32892"/>
                </a:lnTo>
                <a:lnTo>
                  <a:pt x="321132" y="32892"/>
                </a:lnTo>
                <a:lnTo>
                  <a:pt x="325716" y="30479"/>
                </a:lnTo>
                <a:lnTo>
                  <a:pt x="329272" y="25653"/>
                </a:lnTo>
                <a:lnTo>
                  <a:pt x="329272" y="14604"/>
                </a:lnTo>
                <a:lnTo>
                  <a:pt x="325716" y="9905"/>
                </a:lnTo>
                <a:lnTo>
                  <a:pt x="320813" y="723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361694" y="4100067"/>
            <a:ext cx="558800" cy="111760"/>
          </a:xfrm>
          <a:custGeom>
            <a:avLst/>
            <a:gdLst/>
            <a:ahLst/>
            <a:cxnLst/>
            <a:rect l="l" t="t" r="r" b="b"/>
            <a:pathLst>
              <a:path w="558800" h="111760">
                <a:moveTo>
                  <a:pt x="253619" y="77597"/>
                </a:moveTo>
                <a:lnTo>
                  <a:pt x="244221" y="77597"/>
                </a:lnTo>
                <a:lnTo>
                  <a:pt x="244221" y="108839"/>
                </a:lnTo>
                <a:lnTo>
                  <a:pt x="322961" y="108839"/>
                </a:lnTo>
                <a:lnTo>
                  <a:pt x="322961" y="101092"/>
                </a:lnTo>
                <a:lnTo>
                  <a:pt x="253619" y="101092"/>
                </a:lnTo>
                <a:lnTo>
                  <a:pt x="253619" y="77597"/>
                </a:lnTo>
                <a:close/>
              </a:path>
              <a:path w="558800" h="111760">
                <a:moveTo>
                  <a:pt x="319405" y="0"/>
                </a:moveTo>
                <a:lnTo>
                  <a:pt x="310133" y="0"/>
                </a:lnTo>
                <a:lnTo>
                  <a:pt x="310133" y="83058"/>
                </a:lnTo>
                <a:lnTo>
                  <a:pt x="319405" y="83058"/>
                </a:lnTo>
                <a:lnTo>
                  <a:pt x="319405" y="42164"/>
                </a:lnTo>
                <a:lnTo>
                  <a:pt x="336169" y="42164"/>
                </a:lnTo>
                <a:lnTo>
                  <a:pt x="336169" y="34162"/>
                </a:lnTo>
                <a:lnTo>
                  <a:pt x="319405" y="34162"/>
                </a:lnTo>
                <a:lnTo>
                  <a:pt x="319405" y="0"/>
                </a:lnTo>
                <a:close/>
              </a:path>
              <a:path w="558800" h="111760">
                <a:moveTo>
                  <a:pt x="271144" y="32258"/>
                </a:moveTo>
                <a:lnTo>
                  <a:pt x="252730" y="32258"/>
                </a:lnTo>
                <a:lnTo>
                  <a:pt x="245618" y="34162"/>
                </a:lnTo>
                <a:lnTo>
                  <a:pt x="234950" y="41783"/>
                </a:lnTo>
                <a:lnTo>
                  <a:pt x="232283" y="46355"/>
                </a:lnTo>
                <a:lnTo>
                  <a:pt x="232283" y="56642"/>
                </a:lnTo>
                <a:lnTo>
                  <a:pt x="234950" y="61087"/>
                </a:lnTo>
                <a:lnTo>
                  <a:pt x="240156" y="64897"/>
                </a:lnTo>
                <a:lnTo>
                  <a:pt x="245490" y="68707"/>
                </a:lnTo>
                <a:lnTo>
                  <a:pt x="252603" y="70612"/>
                </a:lnTo>
                <a:lnTo>
                  <a:pt x="271018" y="70612"/>
                </a:lnTo>
                <a:lnTo>
                  <a:pt x="278256" y="68707"/>
                </a:lnTo>
                <a:lnTo>
                  <a:pt x="283463" y="64897"/>
                </a:lnTo>
                <a:lnTo>
                  <a:pt x="285775" y="63246"/>
                </a:lnTo>
                <a:lnTo>
                  <a:pt x="255524" y="63246"/>
                </a:lnTo>
                <a:lnTo>
                  <a:pt x="250697" y="62103"/>
                </a:lnTo>
                <a:lnTo>
                  <a:pt x="247396" y="59690"/>
                </a:lnTo>
                <a:lnTo>
                  <a:pt x="244221" y="57277"/>
                </a:lnTo>
                <a:lnTo>
                  <a:pt x="242645" y="54610"/>
                </a:lnTo>
                <a:lnTo>
                  <a:pt x="242569" y="48260"/>
                </a:lnTo>
                <a:lnTo>
                  <a:pt x="244221" y="45339"/>
                </a:lnTo>
                <a:lnTo>
                  <a:pt x="247396" y="42926"/>
                </a:lnTo>
                <a:lnTo>
                  <a:pt x="250697" y="40512"/>
                </a:lnTo>
                <a:lnTo>
                  <a:pt x="255524" y="39243"/>
                </a:lnTo>
                <a:lnTo>
                  <a:pt x="285326" y="39243"/>
                </a:lnTo>
                <a:lnTo>
                  <a:pt x="278383" y="34162"/>
                </a:lnTo>
                <a:lnTo>
                  <a:pt x="271144" y="32258"/>
                </a:lnTo>
                <a:close/>
              </a:path>
              <a:path w="558800" h="111760">
                <a:moveTo>
                  <a:pt x="285326" y="39243"/>
                </a:moveTo>
                <a:lnTo>
                  <a:pt x="268224" y="39243"/>
                </a:lnTo>
                <a:lnTo>
                  <a:pt x="273050" y="40512"/>
                </a:lnTo>
                <a:lnTo>
                  <a:pt x="276351" y="42926"/>
                </a:lnTo>
                <a:lnTo>
                  <a:pt x="279526" y="45339"/>
                </a:lnTo>
                <a:lnTo>
                  <a:pt x="281178" y="48260"/>
                </a:lnTo>
                <a:lnTo>
                  <a:pt x="281178" y="54610"/>
                </a:lnTo>
                <a:lnTo>
                  <a:pt x="279526" y="57404"/>
                </a:lnTo>
                <a:lnTo>
                  <a:pt x="276351" y="59690"/>
                </a:lnTo>
                <a:lnTo>
                  <a:pt x="273050" y="62103"/>
                </a:lnTo>
                <a:lnTo>
                  <a:pt x="268224" y="63246"/>
                </a:lnTo>
                <a:lnTo>
                  <a:pt x="285775" y="63246"/>
                </a:lnTo>
                <a:lnTo>
                  <a:pt x="288798" y="61087"/>
                </a:lnTo>
                <a:lnTo>
                  <a:pt x="291338" y="56642"/>
                </a:lnTo>
                <a:lnTo>
                  <a:pt x="291338" y="46355"/>
                </a:lnTo>
                <a:lnTo>
                  <a:pt x="288798" y="41783"/>
                </a:lnTo>
                <a:lnTo>
                  <a:pt x="285326" y="39243"/>
                </a:lnTo>
                <a:close/>
              </a:path>
              <a:path w="558800" h="111760">
                <a:moveTo>
                  <a:pt x="296799" y="18161"/>
                </a:moveTo>
                <a:lnTo>
                  <a:pt x="226822" y="18161"/>
                </a:lnTo>
                <a:lnTo>
                  <a:pt x="226822" y="25527"/>
                </a:lnTo>
                <a:lnTo>
                  <a:pt x="296799" y="25527"/>
                </a:lnTo>
                <a:lnTo>
                  <a:pt x="296799" y="18161"/>
                </a:lnTo>
                <a:close/>
              </a:path>
              <a:path w="558800" h="111760">
                <a:moveTo>
                  <a:pt x="279781" y="762"/>
                </a:moveTo>
                <a:lnTo>
                  <a:pt x="243078" y="762"/>
                </a:lnTo>
                <a:lnTo>
                  <a:pt x="243078" y="8128"/>
                </a:lnTo>
                <a:lnTo>
                  <a:pt x="279781" y="8128"/>
                </a:lnTo>
                <a:lnTo>
                  <a:pt x="279781" y="762"/>
                </a:lnTo>
                <a:close/>
              </a:path>
              <a:path w="558800" h="111760">
                <a:moveTo>
                  <a:pt x="487680" y="74041"/>
                </a:moveTo>
                <a:lnTo>
                  <a:pt x="478281" y="74041"/>
                </a:lnTo>
                <a:lnTo>
                  <a:pt x="478281" y="108839"/>
                </a:lnTo>
                <a:lnTo>
                  <a:pt x="558673" y="108839"/>
                </a:lnTo>
                <a:lnTo>
                  <a:pt x="558673" y="101092"/>
                </a:lnTo>
                <a:lnTo>
                  <a:pt x="487680" y="101092"/>
                </a:lnTo>
                <a:lnTo>
                  <a:pt x="487680" y="74041"/>
                </a:lnTo>
                <a:close/>
              </a:path>
              <a:path w="558800" h="111760">
                <a:moveTo>
                  <a:pt x="555879" y="47244"/>
                </a:moveTo>
                <a:lnTo>
                  <a:pt x="546481" y="47244"/>
                </a:lnTo>
                <a:lnTo>
                  <a:pt x="546481" y="80899"/>
                </a:lnTo>
                <a:lnTo>
                  <a:pt x="555879" y="80899"/>
                </a:lnTo>
                <a:lnTo>
                  <a:pt x="555879" y="47244"/>
                </a:lnTo>
                <a:close/>
              </a:path>
              <a:path w="558800" h="111760">
                <a:moveTo>
                  <a:pt x="517651" y="8128"/>
                </a:moveTo>
                <a:lnTo>
                  <a:pt x="464819" y="8128"/>
                </a:lnTo>
                <a:lnTo>
                  <a:pt x="464819" y="60071"/>
                </a:lnTo>
                <a:lnTo>
                  <a:pt x="517651" y="60071"/>
                </a:lnTo>
                <a:lnTo>
                  <a:pt x="517651" y="52451"/>
                </a:lnTo>
                <a:lnTo>
                  <a:pt x="474218" y="52451"/>
                </a:lnTo>
                <a:lnTo>
                  <a:pt x="474218" y="16002"/>
                </a:lnTo>
                <a:lnTo>
                  <a:pt x="517651" y="16002"/>
                </a:lnTo>
                <a:lnTo>
                  <a:pt x="517651" y="8128"/>
                </a:lnTo>
                <a:close/>
              </a:path>
              <a:path w="558800" h="111760">
                <a:moveTo>
                  <a:pt x="517651" y="16002"/>
                </a:moveTo>
                <a:lnTo>
                  <a:pt x="508381" y="16002"/>
                </a:lnTo>
                <a:lnTo>
                  <a:pt x="508381" y="52451"/>
                </a:lnTo>
                <a:lnTo>
                  <a:pt x="517651" y="52451"/>
                </a:lnTo>
                <a:lnTo>
                  <a:pt x="517651" y="47244"/>
                </a:lnTo>
                <a:lnTo>
                  <a:pt x="555879" y="47244"/>
                </a:lnTo>
                <a:lnTo>
                  <a:pt x="555879" y="39751"/>
                </a:lnTo>
                <a:lnTo>
                  <a:pt x="517651" y="39751"/>
                </a:lnTo>
                <a:lnTo>
                  <a:pt x="517651" y="26162"/>
                </a:lnTo>
                <a:lnTo>
                  <a:pt x="555879" y="26162"/>
                </a:lnTo>
                <a:lnTo>
                  <a:pt x="555879" y="18669"/>
                </a:lnTo>
                <a:lnTo>
                  <a:pt x="517651" y="18669"/>
                </a:lnTo>
                <a:lnTo>
                  <a:pt x="517651" y="16002"/>
                </a:lnTo>
                <a:close/>
              </a:path>
              <a:path w="558800" h="111760">
                <a:moveTo>
                  <a:pt x="555879" y="26162"/>
                </a:moveTo>
                <a:lnTo>
                  <a:pt x="546481" y="26162"/>
                </a:lnTo>
                <a:lnTo>
                  <a:pt x="546481" y="39751"/>
                </a:lnTo>
                <a:lnTo>
                  <a:pt x="555879" y="39751"/>
                </a:lnTo>
                <a:lnTo>
                  <a:pt x="555879" y="26162"/>
                </a:lnTo>
                <a:close/>
              </a:path>
              <a:path w="558800" h="111760">
                <a:moveTo>
                  <a:pt x="555879" y="0"/>
                </a:moveTo>
                <a:lnTo>
                  <a:pt x="546481" y="0"/>
                </a:lnTo>
                <a:lnTo>
                  <a:pt x="546481" y="18669"/>
                </a:lnTo>
                <a:lnTo>
                  <a:pt x="555879" y="18669"/>
                </a:lnTo>
                <a:lnTo>
                  <a:pt x="555879" y="0"/>
                </a:lnTo>
                <a:close/>
              </a:path>
              <a:path w="558800" h="111760">
                <a:moveTo>
                  <a:pt x="9397" y="12065"/>
                </a:moveTo>
                <a:lnTo>
                  <a:pt x="0" y="12065"/>
                </a:lnTo>
                <a:lnTo>
                  <a:pt x="0" y="87376"/>
                </a:lnTo>
                <a:lnTo>
                  <a:pt x="43815" y="87376"/>
                </a:lnTo>
                <a:lnTo>
                  <a:pt x="43815" y="79502"/>
                </a:lnTo>
                <a:lnTo>
                  <a:pt x="9397" y="79502"/>
                </a:lnTo>
                <a:lnTo>
                  <a:pt x="9397" y="47117"/>
                </a:lnTo>
                <a:lnTo>
                  <a:pt x="43815" y="47117"/>
                </a:lnTo>
                <a:lnTo>
                  <a:pt x="43815" y="39243"/>
                </a:lnTo>
                <a:lnTo>
                  <a:pt x="9397" y="39243"/>
                </a:lnTo>
                <a:lnTo>
                  <a:pt x="9397" y="12065"/>
                </a:lnTo>
                <a:close/>
              </a:path>
              <a:path w="558800" h="111760">
                <a:moveTo>
                  <a:pt x="43815" y="47117"/>
                </a:moveTo>
                <a:lnTo>
                  <a:pt x="34417" y="47117"/>
                </a:lnTo>
                <a:lnTo>
                  <a:pt x="34417" y="79502"/>
                </a:lnTo>
                <a:lnTo>
                  <a:pt x="43815" y="79502"/>
                </a:lnTo>
                <a:lnTo>
                  <a:pt x="43815" y="47117"/>
                </a:lnTo>
                <a:close/>
              </a:path>
              <a:path w="558800" h="111760">
                <a:moveTo>
                  <a:pt x="43815" y="12065"/>
                </a:moveTo>
                <a:lnTo>
                  <a:pt x="34417" y="12065"/>
                </a:lnTo>
                <a:lnTo>
                  <a:pt x="34417" y="39243"/>
                </a:lnTo>
                <a:lnTo>
                  <a:pt x="43815" y="39243"/>
                </a:lnTo>
                <a:lnTo>
                  <a:pt x="43815" y="12065"/>
                </a:lnTo>
                <a:close/>
              </a:path>
              <a:path w="558800" h="111760">
                <a:moveTo>
                  <a:pt x="401193" y="13716"/>
                </a:moveTo>
                <a:lnTo>
                  <a:pt x="346837" y="13716"/>
                </a:lnTo>
                <a:lnTo>
                  <a:pt x="346837" y="85217"/>
                </a:lnTo>
                <a:lnTo>
                  <a:pt x="364489" y="85217"/>
                </a:lnTo>
                <a:lnTo>
                  <a:pt x="371348" y="85090"/>
                </a:lnTo>
                <a:lnTo>
                  <a:pt x="385572" y="84582"/>
                </a:lnTo>
                <a:lnTo>
                  <a:pt x="392683" y="84201"/>
                </a:lnTo>
                <a:lnTo>
                  <a:pt x="399414" y="83439"/>
                </a:lnTo>
                <a:lnTo>
                  <a:pt x="406145" y="82804"/>
                </a:lnTo>
                <a:lnTo>
                  <a:pt x="413512" y="81787"/>
                </a:lnTo>
                <a:lnTo>
                  <a:pt x="413512" y="77343"/>
                </a:lnTo>
                <a:lnTo>
                  <a:pt x="356235" y="77343"/>
                </a:lnTo>
                <a:lnTo>
                  <a:pt x="356235" y="21590"/>
                </a:lnTo>
                <a:lnTo>
                  <a:pt x="401193" y="21590"/>
                </a:lnTo>
                <a:lnTo>
                  <a:pt x="401193" y="13716"/>
                </a:lnTo>
                <a:close/>
              </a:path>
              <a:path w="558800" h="111760">
                <a:moveTo>
                  <a:pt x="413512" y="74041"/>
                </a:moveTo>
                <a:lnTo>
                  <a:pt x="356235" y="77343"/>
                </a:lnTo>
                <a:lnTo>
                  <a:pt x="413512" y="77343"/>
                </a:lnTo>
                <a:lnTo>
                  <a:pt x="413512" y="74041"/>
                </a:lnTo>
                <a:close/>
              </a:path>
              <a:path w="558800" h="111760">
                <a:moveTo>
                  <a:pt x="206247" y="0"/>
                </a:moveTo>
                <a:lnTo>
                  <a:pt x="196722" y="0"/>
                </a:lnTo>
                <a:lnTo>
                  <a:pt x="196722" y="28702"/>
                </a:lnTo>
                <a:lnTo>
                  <a:pt x="173609" y="28702"/>
                </a:lnTo>
                <a:lnTo>
                  <a:pt x="173609" y="36576"/>
                </a:lnTo>
                <a:lnTo>
                  <a:pt x="196722" y="36576"/>
                </a:lnTo>
                <a:lnTo>
                  <a:pt x="196722" y="56515"/>
                </a:lnTo>
                <a:lnTo>
                  <a:pt x="173609" y="56515"/>
                </a:lnTo>
                <a:lnTo>
                  <a:pt x="173609" y="64262"/>
                </a:lnTo>
                <a:lnTo>
                  <a:pt x="196722" y="64262"/>
                </a:lnTo>
                <a:lnTo>
                  <a:pt x="196722" y="111379"/>
                </a:lnTo>
                <a:lnTo>
                  <a:pt x="206247" y="111379"/>
                </a:lnTo>
                <a:lnTo>
                  <a:pt x="206247" y="0"/>
                </a:lnTo>
                <a:close/>
              </a:path>
              <a:path w="558800" h="111760">
                <a:moveTo>
                  <a:pt x="167005" y="11430"/>
                </a:moveTo>
                <a:lnTo>
                  <a:pt x="116078" y="11430"/>
                </a:lnTo>
                <a:lnTo>
                  <a:pt x="116078" y="19304"/>
                </a:lnTo>
                <a:lnTo>
                  <a:pt x="157734" y="19304"/>
                </a:lnTo>
                <a:lnTo>
                  <a:pt x="157734" y="45720"/>
                </a:lnTo>
                <a:lnTo>
                  <a:pt x="116078" y="45720"/>
                </a:lnTo>
                <a:lnTo>
                  <a:pt x="116078" y="88773"/>
                </a:lnTo>
                <a:lnTo>
                  <a:pt x="154431" y="88137"/>
                </a:lnTo>
                <a:lnTo>
                  <a:pt x="184277" y="85217"/>
                </a:lnTo>
                <a:lnTo>
                  <a:pt x="184277" y="80899"/>
                </a:lnTo>
                <a:lnTo>
                  <a:pt x="125475" y="80899"/>
                </a:lnTo>
                <a:lnTo>
                  <a:pt x="125475" y="53594"/>
                </a:lnTo>
                <a:lnTo>
                  <a:pt x="167005" y="53594"/>
                </a:lnTo>
                <a:lnTo>
                  <a:pt x="167005" y="11430"/>
                </a:lnTo>
                <a:close/>
              </a:path>
              <a:path w="558800" h="111760">
                <a:moveTo>
                  <a:pt x="184277" y="77470"/>
                </a:moveTo>
                <a:lnTo>
                  <a:pt x="125475" y="80899"/>
                </a:lnTo>
                <a:lnTo>
                  <a:pt x="184277" y="80899"/>
                </a:lnTo>
                <a:lnTo>
                  <a:pt x="184277" y="77470"/>
                </a:lnTo>
                <a:close/>
              </a:path>
              <a:path w="558800" h="111760">
                <a:moveTo>
                  <a:pt x="431038" y="0"/>
                </a:moveTo>
                <a:lnTo>
                  <a:pt x="421639" y="0"/>
                </a:lnTo>
                <a:lnTo>
                  <a:pt x="421639" y="111379"/>
                </a:lnTo>
                <a:lnTo>
                  <a:pt x="431038" y="111379"/>
                </a:lnTo>
                <a:lnTo>
                  <a:pt x="431038" y="53467"/>
                </a:lnTo>
                <a:lnTo>
                  <a:pt x="449072" y="53467"/>
                </a:lnTo>
                <a:lnTo>
                  <a:pt x="449072" y="45339"/>
                </a:lnTo>
                <a:lnTo>
                  <a:pt x="431038" y="45339"/>
                </a:lnTo>
                <a:lnTo>
                  <a:pt x="431038" y="0"/>
                </a:lnTo>
                <a:close/>
              </a:path>
              <a:path w="558800" h="111760">
                <a:moveTo>
                  <a:pt x="92328" y="52832"/>
                </a:moveTo>
                <a:lnTo>
                  <a:pt x="83058" y="52832"/>
                </a:lnTo>
                <a:lnTo>
                  <a:pt x="83058" y="111379"/>
                </a:lnTo>
                <a:lnTo>
                  <a:pt x="92328" y="111379"/>
                </a:lnTo>
                <a:lnTo>
                  <a:pt x="92328" y="52832"/>
                </a:lnTo>
                <a:close/>
              </a:path>
              <a:path w="558800" h="111760">
                <a:moveTo>
                  <a:pt x="67056" y="2540"/>
                </a:moveTo>
                <a:lnTo>
                  <a:pt x="57784" y="2540"/>
                </a:lnTo>
                <a:lnTo>
                  <a:pt x="57784" y="106299"/>
                </a:lnTo>
                <a:lnTo>
                  <a:pt x="67056" y="106299"/>
                </a:lnTo>
                <a:lnTo>
                  <a:pt x="67056" y="52832"/>
                </a:lnTo>
                <a:lnTo>
                  <a:pt x="92328" y="52832"/>
                </a:lnTo>
                <a:lnTo>
                  <a:pt x="92328" y="44196"/>
                </a:lnTo>
                <a:lnTo>
                  <a:pt x="67056" y="44196"/>
                </a:lnTo>
                <a:lnTo>
                  <a:pt x="67056" y="2540"/>
                </a:lnTo>
                <a:close/>
              </a:path>
              <a:path w="558800" h="111760">
                <a:moveTo>
                  <a:pt x="92328" y="0"/>
                </a:moveTo>
                <a:lnTo>
                  <a:pt x="83058" y="0"/>
                </a:lnTo>
                <a:lnTo>
                  <a:pt x="83058" y="44196"/>
                </a:lnTo>
                <a:lnTo>
                  <a:pt x="92328" y="44196"/>
                </a:lnTo>
                <a:lnTo>
                  <a:pt x="9232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990217" y="4099559"/>
            <a:ext cx="1281175" cy="11417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343528" y="4100067"/>
            <a:ext cx="453390" cy="111760"/>
          </a:xfrm>
          <a:custGeom>
            <a:avLst/>
            <a:gdLst/>
            <a:ahLst/>
            <a:cxnLst/>
            <a:rect l="l" t="t" r="r" b="b"/>
            <a:pathLst>
              <a:path w="453389" h="111760">
                <a:moveTo>
                  <a:pt x="72068" y="105156"/>
                </a:moveTo>
                <a:lnTo>
                  <a:pt x="57276" y="105156"/>
                </a:lnTo>
                <a:lnTo>
                  <a:pt x="62865" y="111633"/>
                </a:lnTo>
                <a:lnTo>
                  <a:pt x="64388" y="110744"/>
                </a:lnTo>
                <a:lnTo>
                  <a:pt x="66294" y="109474"/>
                </a:lnTo>
                <a:lnTo>
                  <a:pt x="68707" y="107696"/>
                </a:lnTo>
                <a:lnTo>
                  <a:pt x="71120" y="106045"/>
                </a:lnTo>
                <a:lnTo>
                  <a:pt x="72068" y="105156"/>
                </a:lnTo>
                <a:close/>
              </a:path>
              <a:path w="453389" h="111760">
                <a:moveTo>
                  <a:pt x="92032" y="89916"/>
                </a:moveTo>
                <a:lnTo>
                  <a:pt x="82676" y="89916"/>
                </a:lnTo>
                <a:lnTo>
                  <a:pt x="83185" y="91312"/>
                </a:lnTo>
                <a:lnTo>
                  <a:pt x="96774" y="107696"/>
                </a:lnTo>
                <a:lnTo>
                  <a:pt x="99187" y="109474"/>
                </a:lnTo>
                <a:lnTo>
                  <a:pt x="101092" y="110744"/>
                </a:lnTo>
                <a:lnTo>
                  <a:pt x="102616" y="111633"/>
                </a:lnTo>
                <a:lnTo>
                  <a:pt x="108458" y="104902"/>
                </a:lnTo>
                <a:lnTo>
                  <a:pt x="106934" y="104267"/>
                </a:lnTo>
                <a:lnTo>
                  <a:pt x="104521" y="102616"/>
                </a:lnTo>
                <a:lnTo>
                  <a:pt x="98171" y="97790"/>
                </a:lnTo>
                <a:lnTo>
                  <a:pt x="95376" y="94996"/>
                </a:lnTo>
                <a:lnTo>
                  <a:pt x="92032" y="89916"/>
                </a:lnTo>
                <a:close/>
              </a:path>
              <a:path w="453389" h="111760">
                <a:moveTo>
                  <a:pt x="24130" y="65659"/>
                </a:moveTo>
                <a:lnTo>
                  <a:pt x="15112" y="65659"/>
                </a:lnTo>
                <a:lnTo>
                  <a:pt x="15112" y="110109"/>
                </a:lnTo>
                <a:lnTo>
                  <a:pt x="57276" y="110109"/>
                </a:lnTo>
                <a:lnTo>
                  <a:pt x="57276" y="105156"/>
                </a:lnTo>
                <a:lnTo>
                  <a:pt x="72068" y="105156"/>
                </a:lnTo>
                <a:lnTo>
                  <a:pt x="72474" y="104775"/>
                </a:lnTo>
                <a:lnTo>
                  <a:pt x="57276" y="104775"/>
                </a:lnTo>
                <a:lnTo>
                  <a:pt x="57276" y="102489"/>
                </a:lnTo>
                <a:lnTo>
                  <a:pt x="24130" y="102489"/>
                </a:lnTo>
                <a:lnTo>
                  <a:pt x="24130" y="86868"/>
                </a:lnTo>
                <a:lnTo>
                  <a:pt x="57276" y="86868"/>
                </a:lnTo>
                <a:lnTo>
                  <a:pt x="57276" y="79248"/>
                </a:lnTo>
                <a:lnTo>
                  <a:pt x="24130" y="79248"/>
                </a:lnTo>
                <a:lnTo>
                  <a:pt x="24130" y="65659"/>
                </a:lnTo>
                <a:close/>
              </a:path>
              <a:path w="453389" h="111760">
                <a:moveTo>
                  <a:pt x="87249" y="65405"/>
                </a:moveTo>
                <a:lnTo>
                  <a:pt x="78232" y="65405"/>
                </a:lnTo>
                <a:lnTo>
                  <a:pt x="78232" y="73914"/>
                </a:lnTo>
                <a:lnTo>
                  <a:pt x="77724" y="77343"/>
                </a:lnTo>
                <a:lnTo>
                  <a:pt x="64388" y="100076"/>
                </a:lnTo>
                <a:lnTo>
                  <a:pt x="61341" y="102489"/>
                </a:lnTo>
                <a:lnTo>
                  <a:pt x="58928" y="104012"/>
                </a:lnTo>
                <a:lnTo>
                  <a:pt x="57276" y="104775"/>
                </a:lnTo>
                <a:lnTo>
                  <a:pt x="72474" y="104775"/>
                </a:lnTo>
                <a:lnTo>
                  <a:pt x="82676" y="89916"/>
                </a:lnTo>
                <a:lnTo>
                  <a:pt x="92032" y="89916"/>
                </a:lnTo>
                <a:lnTo>
                  <a:pt x="87249" y="73914"/>
                </a:lnTo>
                <a:lnTo>
                  <a:pt x="87249" y="65405"/>
                </a:lnTo>
                <a:close/>
              </a:path>
              <a:path w="453389" h="111760">
                <a:moveTo>
                  <a:pt x="57276" y="86868"/>
                </a:moveTo>
                <a:lnTo>
                  <a:pt x="48260" y="86868"/>
                </a:lnTo>
                <a:lnTo>
                  <a:pt x="48260" y="102489"/>
                </a:lnTo>
                <a:lnTo>
                  <a:pt x="57276" y="102489"/>
                </a:lnTo>
                <a:lnTo>
                  <a:pt x="57276" y="86868"/>
                </a:lnTo>
                <a:close/>
              </a:path>
              <a:path w="453389" h="111760">
                <a:moveTo>
                  <a:pt x="57276" y="65659"/>
                </a:moveTo>
                <a:lnTo>
                  <a:pt x="48260" y="65659"/>
                </a:lnTo>
                <a:lnTo>
                  <a:pt x="48260" y="79248"/>
                </a:lnTo>
                <a:lnTo>
                  <a:pt x="57276" y="79248"/>
                </a:lnTo>
                <a:lnTo>
                  <a:pt x="57276" y="65659"/>
                </a:lnTo>
                <a:close/>
              </a:path>
              <a:path w="453389" h="111760">
                <a:moveTo>
                  <a:pt x="134874" y="65278"/>
                </a:moveTo>
                <a:lnTo>
                  <a:pt x="125475" y="65278"/>
                </a:lnTo>
                <a:lnTo>
                  <a:pt x="125475" y="110109"/>
                </a:lnTo>
                <a:lnTo>
                  <a:pt x="206375" y="110109"/>
                </a:lnTo>
                <a:lnTo>
                  <a:pt x="206375" y="102362"/>
                </a:lnTo>
                <a:lnTo>
                  <a:pt x="134874" y="102362"/>
                </a:lnTo>
                <a:lnTo>
                  <a:pt x="134874" y="85979"/>
                </a:lnTo>
                <a:lnTo>
                  <a:pt x="206375" y="85979"/>
                </a:lnTo>
                <a:lnTo>
                  <a:pt x="206375" y="78232"/>
                </a:lnTo>
                <a:lnTo>
                  <a:pt x="134874" y="78232"/>
                </a:lnTo>
                <a:lnTo>
                  <a:pt x="134874" y="65278"/>
                </a:lnTo>
                <a:close/>
              </a:path>
              <a:path w="453389" h="111760">
                <a:moveTo>
                  <a:pt x="206375" y="85979"/>
                </a:moveTo>
                <a:lnTo>
                  <a:pt x="197104" y="85979"/>
                </a:lnTo>
                <a:lnTo>
                  <a:pt x="197104" y="102362"/>
                </a:lnTo>
                <a:lnTo>
                  <a:pt x="206375" y="102362"/>
                </a:lnTo>
                <a:lnTo>
                  <a:pt x="206375" y="85979"/>
                </a:lnTo>
                <a:close/>
              </a:path>
              <a:path w="453389" h="111760">
                <a:moveTo>
                  <a:pt x="206375" y="65278"/>
                </a:moveTo>
                <a:lnTo>
                  <a:pt x="197104" y="65278"/>
                </a:lnTo>
                <a:lnTo>
                  <a:pt x="197104" y="78232"/>
                </a:lnTo>
                <a:lnTo>
                  <a:pt x="206375" y="78232"/>
                </a:lnTo>
                <a:lnTo>
                  <a:pt x="206375" y="65278"/>
                </a:lnTo>
                <a:close/>
              </a:path>
              <a:path w="453389" h="111760">
                <a:moveTo>
                  <a:pt x="221615" y="49784"/>
                </a:moveTo>
                <a:lnTo>
                  <a:pt x="110236" y="49784"/>
                </a:lnTo>
                <a:lnTo>
                  <a:pt x="110236" y="57531"/>
                </a:lnTo>
                <a:lnTo>
                  <a:pt x="221615" y="57531"/>
                </a:lnTo>
                <a:lnTo>
                  <a:pt x="221615" y="49784"/>
                </a:lnTo>
                <a:close/>
              </a:path>
              <a:path w="453389" h="111760">
                <a:moveTo>
                  <a:pt x="405130" y="13716"/>
                </a:moveTo>
                <a:lnTo>
                  <a:pt x="350774" y="13716"/>
                </a:lnTo>
                <a:lnTo>
                  <a:pt x="350774" y="85217"/>
                </a:lnTo>
                <a:lnTo>
                  <a:pt x="368426" y="85217"/>
                </a:lnTo>
                <a:lnTo>
                  <a:pt x="375285" y="85090"/>
                </a:lnTo>
                <a:lnTo>
                  <a:pt x="389509" y="84582"/>
                </a:lnTo>
                <a:lnTo>
                  <a:pt x="396621" y="84201"/>
                </a:lnTo>
                <a:lnTo>
                  <a:pt x="403351" y="83439"/>
                </a:lnTo>
                <a:lnTo>
                  <a:pt x="410083" y="82804"/>
                </a:lnTo>
                <a:lnTo>
                  <a:pt x="417449" y="81787"/>
                </a:lnTo>
                <a:lnTo>
                  <a:pt x="417449" y="77343"/>
                </a:lnTo>
                <a:lnTo>
                  <a:pt x="360172" y="77343"/>
                </a:lnTo>
                <a:lnTo>
                  <a:pt x="360172" y="21590"/>
                </a:lnTo>
                <a:lnTo>
                  <a:pt x="405130" y="21590"/>
                </a:lnTo>
                <a:lnTo>
                  <a:pt x="405130" y="13716"/>
                </a:lnTo>
                <a:close/>
              </a:path>
              <a:path w="453389" h="111760">
                <a:moveTo>
                  <a:pt x="417449" y="74041"/>
                </a:moveTo>
                <a:lnTo>
                  <a:pt x="360172" y="77343"/>
                </a:lnTo>
                <a:lnTo>
                  <a:pt x="417449" y="77343"/>
                </a:lnTo>
                <a:lnTo>
                  <a:pt x="417449" y="74041"/>
                </a:lnTo>
                <a:close/>
              </a:path>
              <a:path w="453389" h="111760">
                <a:moveTo>
                  <a:pt x="94996" y="32131"/>
                </a:moveTo>
                <a:lnTo>
                  <a:pt x="85598" y="32131"/>
                </a:lnTo>
                <a:lnTo>
                  <a:pt x="85598" y="59690"/>
                </a:lnTo>
                <a:lnTo>
                  <a:pt x="94996" y="59690"/>
                </a:lnTo>
                <a:lnTo>
                  <a:pt x="94996" y="32131"/>
                </a:lnTo>
                <a:close/>
              </a:path>
              <a:path w="453389" h="111760">
                <a:moveTo>
                  <a:pt x="36830" y="3556"/>
                </a:moveTo>
                <a:lnTo>
                  <a:pt x="21209" y="3556"/>
                </a:lnTo>
                <a:lnTo>
                  <a:pt x="14224" y="5969"/>
                </a:lnTo>
                <a:lnTo>
                  <a:pt x="2921" y="15748"/>
                </a:lnTo>
                <a:lnTo>
                  <a:pt x="0" y="21844"/>
                </a:lnTo>
                <a:lnTo>
                  <a:pt x="0" y="36830"/>
                </a:lnTo>
                <a:lnTo>
                  <a:pt x="2921" y="42926"/>
                </a:lnTo>
                <a:lnTo>
                  <a:pt x="14478" y="52705"/>
                </a:lnTo>
                <a:lnTo>
                  <a:pt x="21462" y="55118"/>
                </a:lnTo>
                <a:lnTo>
                  <a:pt x="37337" y="55118"/>
                </a:lnTo>
                <a:lnTo>
                  <a:pt x="43942" y="52959"/>
                </a:lnTo>
                <a:lnTo>
                  <a:pt x="49530" y="48641"/>
                </a:lnTo>
                <a:lnTo>
                  <a:pt x="52099" y="46609"/>
                </a:lnTo>
                <a:lnTo>
                  <a:pt x="23749" y="46609"/>
                </a:lnTo>
                <a:lnTo>
                  <a:pt x="18923" y="44831"/>
                </a:lnTo>
                <a:lnTo>
                  <a:pt x="11684" y="38100"/>
                </a:lnTo>
                <a:lnTo>
                  <a:pt x="9906" y="34036"/>
                </a:lnTo>
                <a:lnTo>
                  <a:pt x="9906" y="24511"/>
                </a:lnTo>
                <a:lnTo>
                  <a:pt x="11684" y="20447"/>
                </a:lnTo>
                <a:lnTo>
                  <a:pt x="15367" y="17145"/>
                </a:lnTo>
                <a:lnTo>
                  <a:pt x="18923" y="13716"/>
                </a:lnTo>
                <a:lnTo>
                  <a:pt x="23749" y="12065"/>
                </a:lnTo>
                <a:lnTo>
                  <a:pt x="52254" y="12065"/>
                </a:lnTo>
                <a:lnTo>
                  <a:pt x="48641" y="9398"/>
                </a:lnTo>
                <a:lnTo>
                  <a:pt x="43180" y="5587"/>
                </a:lnTo>
                <a:lnTo>
                  <a:pt x="36830" y="3556"/>
                </a:lnTo>
                <a:close/>
              </a:path>
              <a:path w="453389" h="111760">
                <a:moveTo>
                  <a:pt x="52254" y="12065"/>
                </a:moveTo>
                <a:lnTo>
                  <a:pt x="35560" y="12065"/>
                </a:lnTo>
                <a:lnTo>
                  <a:pt x="40259" y="13716"/>
                </a:lnTo>
                <a:lnTo>
                  <a:pt x="43815" y="17018"/>
                </a:lnTo>
                <a:lnTo>
                  <a:pt x="47371" y="20447"/>
                </a:lnTo>
                <a:lnTo>
                  <a:pt x="49275" y="24511"/>
                </a:lnTo>
                <a:lnTo>
                  <a:pt x="49275" y="34036"/>
                </a:lnTo>
                <a:lnTo>
                  <a:pt x="47371" y="38100"/>
                </a:lnTo>
                <a:lnTo>
                  <a:pt x="43815" y="41529"/>
                </a:lnTo>
                <a:lnTo>
                  <a:pt x="40259" y="44831"/>
                </a:lnTo>
                <a:lnTo>
                  <a:pt x="35560" y="46609"/>
                </a:lnTo>
                <a:lnTo>
                  <a:pt x="52099" y="46609"/>
                </a:lnTo>
                <a:lnTo>
                  <a:pt x="54991" y="44323"/>
                </a:lnTo>
                <a:lnTo>
                  <a:pt x="58166" y="38862"/>
                </a:lnTo>
                <a:lnTo>
                  <a:pt x="58928" y="32131"/>
                </a:lnTo>
                <a:lnTo>
                  <a:pt x="94996" y="32131"/>
                </a:lnTo>
                <a:lnTo>
                  <a:pt x="94996" y="24511"/>
                </a:lnTo>
                <a:lnTo>
                  <a:pt x="58674" y="24511"/>
                </a:lnTo>
                <a:lnTo>
                  <a:pt x="57404" y="18287"/>
                </a:lnTo>
                <a:lnTo>
                  <a:pt x="53975" y="13335"/>
                </a:lnTo>
                <a:lnTo>
                  <a:pt x="52254" y="12065"/>
                </a:lnTo>
                <a:close/>
              </a:path>
              <a:path w="453389" h="111760">
                <a:moveTo>
                  <a:pt x="94996" y="0"/>
                </a:moveTo>
                <a:lnTo>
                  <a:pt x="85598" y="0"/>
                </a:lnTo>
                <a:lnTo>
                  <a:pt x="85598" y="24511"/>
                </a:lnTo>
                <a:lnTo>
                  <a:pt x="94996" y="24511"/>
                </a:lnTo>
                <a:lnTo>
                  <a:pt x="94996" y="0"/>
                </a:lnTo>
                <a:close/>
              </a:path>
              <a:path w="453389" h="111760">
                <a:moveTo>
                  <a:pt x="247269" y="10668"/>
                </a:moveTo>
                <a:lnTo>
                  <a:pt x="237744" y="10668"/>
                </a:lnTo>
                <a:lnTo>
                  <a:pt x="237744" y="84074"/>
                </a:lnTo>
                <a:lnTo>
                  <a:pt x="257048" y="84074"/>
                </a:lnTo>
                <a:lnTo>
                  <a:pt x="264033" y="83947"/>
                </a:lnTo>
                <a:lnTo>
                  <a:pt x="277241" y="83439"/>
                </a:lnTo>
                <a:lnTo>
                  <a:pt x="284225" y="82931"/>
                </a:lnTo>
                <a:lnTo>
                  <a:pt x="291338" y="81787"/>
                </a:lnTo>
                <a:lnTo>
                  <a:pt x="298450" y="80772"/>
                </a:lnTo>
                <a:lnTo>
                  <a:pt x="307848" y="79248"/>
                </a:lnTo>
                <a:lnTo>
                  <a:pt x="307848" y="75946"/>
                </a:lnTo>
                <a:lnTo>
                  <a:pt x="247269" y="75946"/>
                </a:lnTo>
                <a:lnTo>
                  <a:pt x="247269" y="10668"/>
                </a:lnTo>
                <a:close/>
              </a:path>
              <a:path w="453389" h="111760">
                <a:moveTo>
                  <a:pt x="307848" y="71374"/>
                </a:moveTo>
                <a:lnTo>
                  <a:pt x="247269" y="75946"/>
                </a:lnTo>
                <a:lnTo>
                  <a:pt x="307848" y="75946"/>
                </a:lnTo>
                <a:lnTo>
                  <a:pt x="307848" y="71374"/>
                </a:lnTo>
                <a:close/>
              </a:path>
              <a:path w="453389" h="111760">
                <a:moveTo>
                  <a:pt x="170942" y="635"/>
                </a:moveTo>
                <a:lnTo>
                  <a:pt x="160909" y="635"/>
                </a:lnTo>
                <a:lnTo>
                  <a:pt x="160909" y="8001"/>
                </a:lnTo>
                <a:lnTo>
                  <a:pt x="159512" y="11176"/>
                </a:lnTo>
                <a:lnTo>
                  <a:pt x="129667" y="30987"/>
                </a:lnTo>
                <a:lnTo>
                  <a:pt x="123825" y="33020"/>
                </a:lnTo>
                <a:lnTo>
                  <a:pt x="119761" y="34162"/>
                </a:lnTo>
                <a:lnTo>
                  <a:pt x="117601" y="34544"/>
                </a:lnTo>
                <a:lnTo>
                  <a:pt x="123190" y="40894"/>
                </a:lnTo>
                <a:lnTo>
                  <a:pt x="149733" y="30734"/>
                </a:lnTo>
                <a:lnTo>
                  <a:pt x="153924" y="28321"/>
                </a:lnTo>
                <a:lnTo>
                  <a:pt x="157607" y="25654"/>
                </a:lnTo>
                <a:lnTo>
                  <a:pt x="163575" y="19939"/>
                </a:lnTo>
                <a:lnTo>
                  <a:pt x="165354" y="17526"/>
                </a:lnTo>
                <a:lnTo>
                  <a:pt x="165988" y="15494"/>
                </a:lnTo>
                <a:lnTo>
                  <a:pt x="175842" y="15494"/>
                </a:lnTo>
                <a:lnTo>
                  <a:pt x="172338" y="11176"/>
                </a:lnTo>
                <a:lnTo>
                  <a:pt x="170942" y="8001"/>
                </a:lnTo>
                <a:lnTo>
                  <a:pt x="170942" y="635"/>
                </a:lnTo>
                <a:close/>
              </a:path>
              <a:path w="453389" h="111760">
                <a:moveTo>
                  <a:pt x="175842" y="15494"/>
                </a:moveTo>
                <a:lnTo>
                  <a:pt x="165988" y="15494"/>
                </a:lnTo>
                <a:lnTo>
                  <a:pt x="166497" y="17526"/>
                </a:lnTo>
                <a:lnTo>
                  <a:pt x="182118" y="30734"/>
                </a:lnTo>
                <a:lnTo>
                  <a:pt x="186817" y="33655"/>
                </a:lnTo>
                <a:lnTo>
                  <a:pt x="191770" y="35941"/>
                </a:lnTo>
                <a:lnTo>
                  <a:pt x="202057" y="39243"/>
                </a:lnTo>
                <a:lnTo>
                  <a:pt x="208534" y="40894"/>
                </a:lnTo>
                <a:lnTo>
                  <a:pt x="214249" y="34544"/>
                </a:lnTo>
                <a:lnTo>
                  <a:pt x="212090" y="34162"/>
                </a:lnTo>
                <a:lnTo>
                  <a:pt x="208153" y="33020"/>
                </a:lnTo>
                <a:lnTo>
                  <a:pt x="202184" y="30987"/>
                </a:lnTo>
                <a:lnTo>
                  <a:pt x="196342" y="29083"/>
                </a:lnTo>
                <a:lnTo>
                  <a:pt x="190881" y="26670"/>
                </a:lnTo>
                <a:lnTo>
                  <a:pt x="185928" y="23749"/>
                </a:lnTo>
                <a:lnTo>
                  <a:pt x="181483" y="20955"/>
                </a:lnTo>
                <a:lnTo>
                  <a:pt x="177800" y="17907"/>
                </a:lnTo>
                <a:lnTo>
                  <a:pt x="175842" y="15494"/>
                </a:lnTo>
                <a:close/>
              </a:path>
              <a:path w="453389" h="111760">
                <a:moveTo>
                  <a:pt x="434975" y="0"/>
                </a:moveTo>
                <a:lnTo>
                  <a:pt x="425576" y="0"/>
                </a:lnTo>
                <a:lnTo>
                  <a:pt x="425576" y="111379"/>
                </a:lnTo>
                <a:lnTo>
                  <a:pt x="434975" y="111379"/>
                </a:lnTo>
                <a:lnTo>
                  <a:pt x="434975" y="53467"/>
                </a:lnTo>
                <a:lnTo>
                  <a:pt x="453009" y="53467"/>
                </a:lnTo>
                <a:lnTo>
                  <a:pt x="453009" y="45339"/>
                </a:lnTo>
                <a:lnTo>
                  <a:pt x="434975" y="45339"/>
                </a:lnTo>
                <a:lnTo>
                  <a:pt x="434975" y="0"/>
                </a:lnTo>
                <a:close/>
              </a:path>
              <a:path w="453389" h="111760">
                <a:moveTo>
                  <a:pt x="325500" y="0"/>
                </a:moveTo>
                <a:lnTo>
                  <a:pt x="315975" y="0"/>
                </a:lnTo>
                <a:lnTo>
                  <a:pt x="315975" y="111379"/>
                </a:lnTo>
                <a:lnTo>
                  <a:pt x="325500" y="111379"/>
                </a:lnTo>
                <a:lnTo>
                  <a:pt x="3255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805809" y="419372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87958" y="434860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3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4597" y="26796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6708" y="26796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3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60640" y="4314316"/>
            <a:ext cx="570230" cy="112395"/>
          </a:xfrm>
          <a:custGeom>
            <a:avLst/>
            <a:gdLst/>
            <a:ahLst/>
            <a:cxnLst/>
            <a:rect l="l" t="t" r="r" b="b"/>
            <a:pathLst>
              <a:path w="570230" h="112395">
                <a:moveTo>
                  <a:pt x="444868" y="74549"/>
                </a:moveTo>
                <a:lnTo>
                  <a:pt x="364985" y="74549"/>
                </a:lnTo>
                <a:lnTo>
                  <a:pt x="364985" y="82423"/>
                </a:lnTo>
                <a:lnTo>
                  <a:pt x="435470" y="82423"/>
                </a:lnTo>
                <a:lnTo>
                  <a:pt x="435470" y="112013"/>
                </a:lnTo>
                <a:lnTo>
                  <a:pt x="444868" y="112013"/>
                </a:lnTo>
                <a:lnTo>
                  <a:pt x="444868" y="74549"/>
                </a:lnTo>
                <a:close/>
              </a:path>
              <a:path w="570230" h="112395">
                <a:moveTo>
                  <a:pt x="213232" y="73533"/>
                </a:moveTo>
                <a:lnTo>
                  <a:pt x="132016" y="73533"/>
                </a:lnTo>
                <a:lnTo>
                  <a:pt x="132016" y="81407"/>
                </a:lnTo>
                <a:lnTo>
                  <a:pt x="203746" y="81407"/>
                </a:lnTo>
                <a:lnTo>
                  <a:pt x="203746" y="112013"/>
                </a:lnTo>
                <a:lnTo>
                  <a:pt x="213232" y="112013"/>
                </a:lnTo>
                <a:lnTo>
                  <a:pt x="213232" y="73533"/>
                </a:lnTo>
                <a:close/>
              </a:path>
              <a:path w="570230" h="112395">
                <a:moveTo>
                  <a:pt x="97281" y="70485"/>
                </a:moveTo>
                <a:lnTo>
                  <a:pt x="18351" y="70485"/>
                </a:lnTo>
                <a:lnTo>
                  <a:pt x="18351" y="77724"/>
                </a:lnTo>
                <a:lnTo>
                  <a:pt x="87160" y="77724"/>
                </a:lnTo>
                <a:lnTo>
                  <a:pt x="87160" y="86868"/>
                </a:lnTo>
                <a:lnTo>
                  <a:pt x="18351" y="86868"/>
                </a:lnTo>
                <a:lnTo>
                  <a:pt x="18351" y="110744"/>
                </a:lnTo>
                <a:lnTo>
                  <a:pt x="99936" y="110744"/>
                </a:lnTo>
                <a:lnTo>
                  <a:pt x="99936" y="103505"/>
                </a:lnTo>
                <a:lnTo>
                  <a:pt x="28460" y="103505"/>
                </a:lnTo>
                <a:lnTo>
                  <a:pt x="28460" y="94107"/>
                </a:lnTo>
                <a:lnTo>
                  <a:pt x="97281" y="94107"/>
                </a:lnTo>
                <a:lnTo>
                  <a:pt x="97281" y="70485"/>
                </a:lnTo>
                <a:close/>
              </a:path>
              <a:path w="570230" h="112395">
                <a:moveTo>
                  <a:pt x="287185" y="75946"/>
                </a:moveTo>
                <a:lnTo>
                  <a:pt x="277825" y="75946"/>
                </a:lnTo>
                <a:lnTo>
                  <a:pt x="277825" y="112013"/>
                </a:lnTo>
                <a:lnTo>
                  <a:pt x="287185" y="112013"/>
                </a:lnTo>
                <a:lnTo>
                  <a:pt x="287185" y="75946"/>
                </a:lnTo>
                <a:close/>
              </a:path>
              <a:path w="570230" h="112395">
                <a:moveTo>
                  <a:pt x="338315" y="68072"/>
                </a:moveTo>
                <a:lnTo>
                  <a:pt x="226974" y="68072"/>
                </a:lnTo>
                <a:lnTo>
                  <a:pt x="226974" y="75946"/>
                </a:lnTo>
                <a:lnTo>
                  <a:pt x="338315" y="75946"/>
                </a:lnTo>
                <a:lnTo>
                  <a:pt x="338315" y="68072"/>
                </a:lnTo>
                <a:close/>
              </a:path>
              <a:path w="570230" h="112395">
                <a:moveTo>
                  <a:pt x="554850" y="67056"/>
                </a:moveTo>
                <a:lnTo>
                  <a:pt x="473824" y="67056"/>
                </a:lnTo>
                <a:lnTo>
                  <a:pt x="473824" y="74549"/>
                </a:lnTo>
                <a:lnTo>
                  <a:pt x="544690" y="74549"/>
                </a:lnTo>
                <a:lnTo>
                  <a:pt x="544690" y="84962"/>
                </a:lnTo>
                <a:lnTo>
                  <a:pt x="473824" y="84962"/>
                </a:lnTo>
                <a:lnTo>
                  <a:pt x="473824" y="110744"/>
                </a:lnTo>
                <a:lnTo>
                  <a:pt x="557517" y="110744"/>
                </a:lnTo>
                <a:lnTo>
                  <a:pt x="557517" y="103124"/>
                </a:lnTo>
                <a:lnTo>
                  <a:pt x="483857" y="103124"/>
                </a:lnTo>
                <a:lnTo>
                  <a:pt x="483857" y="92202"/>
                </a:lnTo>
                <a:lnTo>
                  <a:pt x="554850" y="92202"/>
                </a:lnTo>
                <a:lnTo>
                  <a:pt x="554850" y="67056"/>
                </a:lnTo>
                <a:close/>
              </a:path>
              <a:path w="570230" h="112395">
                <a:moveTo>
                  <a:pt x="569963" y="49784"/>
                </a:moveTo>
                <a:lnTo>
                  <a:pt x="458584" y="49784"/>
                </a:lnTo>
                <a:lnTo>
                  <a:pt x="458584" y="57404"/>
                </a:lnTo>
                <a:lnTo>
                  <a:pt x="569963" y="57404"/>
                </a:lnTo>
                <a:lnTo>
                  <a:pt x="569963" y="49784"/>
                </a:lnTo>
                <a:close/>
              </a:path>
              <a:path w="570230" h="112395">
                <a:moveTo>
                  <a:pt x="43814" y="28829"/>
                </a:moveTo>
                <a:lnTo>
                  <a:pt x="25425" y="28829"/>
                </a:lnTo>
                <a:lnTo>
                  <a:pt x="18300" y="30480"/>
                </a:lnTo>
                <a:lnTo>
                  <a:pt x="8013" y="36830"/>
                </a:lnTo>
                <a:lnTo>
                  <a:pt x="5448" y="40767"/>
                </a:lnTo>
                <a:lnTo>
                  <a:pt x="5448" y="49784"/>
                </a:lnTo>
                <a:lnTo>
                  <a:pt x="7988" y="53594"/>
                </a:lnTo>
                <a:lnTo>
                  <a:pt x="18199" y="59944"/>
                </a:lnTo>
                <a:lnTo>
                  <a:pt x="25298" y="61468"/>
                </a:lnTo>
                <a:lnTo>
                  <a:pt x="43687" y="61468"/>
                </a:lnTo>
                <a:lnTo>
                  <a:pt x="50838" y="59944"/>
                </a:lnTo>
                <a:lnTo>
                  <a:pt x="60035" y="54356"/>
                </a:lnTo>
                <a:lnTo>
                  <a:pt x="28206" y="54356"/>
                </a:lnTo>
                <a:lnTo>
                  <a:pt x="23494" y="53467"/>
                </a:lnTo>
                <a:lnTo>
                  <a:pt x="17246" y="50165"/>
                </a:lnTo>
                <a:lnTo>
                  <a:pt x="15776" y="48133"/>
                </a:lnTo>
                <a:lnTo>
                  <a:pt x="15684" y="42418"/>
                </a:lnTo>
                <a:lnTo>
                  <a:pt x="17246" y="40005"/>
                </a:lnTo>
                <a:lnTo>
                  <a:pt x="23494" y="36703"/>
                </a:lnTo>
                <a:lnTo>
                  <a:pt x="28206" y="35813"/>
                </a:lnTo>
                <a:lnTo>
                  <a:pt x="59096" y="35813"/>
                </a:lnTo>
                <a:lnTo>
                  <a:pt x="55918" y="33782"/>
                </a:lnTo>
                <a:lnTo>
                  <a:pt x="50939" y="30480"/>
                </a:lnTo>
                <a:lnTo>
                  <a:pt x="43814" y="28829"/>
                </a:lnTo>
                <a:close/>
              </a:path>
              <a:path w="570230" h="112395">
                <a:moveTo>
                  <a:pt x="59096" y="35813"/>
                </a:moveTo>
                <a:lnTo>
                  <a:pt x="40944" y="35813"/>
                </a:lnTo>
                <a:lnTo>
                  <a:pt x="45643" y="36830"/>
                </a:lnTo>
                <a:lnTo>
                  <a:pt x="48640" y="38608"/>
                </a:lnTo>
                <a:lnTo>
                  <a:pt x="51638" y="40512"/>
                </a:lnTo>
                <a:lnTo>
                  <a:pt x="53136" y="42672"/>
                </a:lnTo>
                <a:lnTo>
                  <a:pt x="53136" y="48133"/>
                </a:lnTo>
                <a:lnTo>
                  <a:pt x="51638" y="50292"/>
                </a:lnTo>
                <a:lnTo>
                  <a:pt x="48640" y="51943"/>
                </a:lnTo>
                <a:lnTo>
                  <a:pt x="45643" y="53467"/>
                </a:lnTo>
                <a:lnTo>
                  <a:pt x="40944" y="54356"/>
                </a:lnTo>
                <a:lnTo>
                  <a:pt x="60035" y="54356"/>
                </a:lnTo>
                <a:lnTo>
                  <a:pt x="60871" y="53848"/>
                </a:lnTo>
                <a:lnTo>
                  <a:pt x="63289" y="50165"/>
                </a:lnTo>
                <a:lnTo>
                  <a:pt x="63292" y="40767"/>
                </a:lnTo>
                <a:lnTo>
                  <a:pt x="60883" y="36957"/>
                </a:lnTo>
                <a:lnTo>
                  <a:pt x="59096" y="35813"/>
                </a:lnTo>
                <a:close/>
              </a:path>
              <a:path w="570230" h="112395">
                <a:moveTo>
                  <a:pt x="97281" y="635"/>
                </a:moveTo>
                <a:lnTo>
                  <a:pt x="87922" y="635"/>
                </a:lnTo>
                <a:lnTo>
                  <a:pt x="87922" y="23241"/>
                </a:lnTo>
                <a:lnTo>
                  <a:pt x="69697" y="23241"/>
                </a:lnTo>
                <a:lnTo>
                  <a:pt x="69697" y="30480"/>
                </a:lnTo>
                <a:lnTo>
                  <a:pt x="87922" y="30480"/>
                </a:lnTo>
                <a:lnTo>
                  <a:pt x="87922" y="42799"/>
                </a:lnTo>
                <a:lnTo>
                  <a:pt x="67805" y="42799"/>
                </a:lnTo>
                <a:lnTo>
                  <a:pt x="67805" y="50165"/>
                </a:lnTo>
                <a:lnTo>
                  <a:pt x="87922" y="50165"/>
                </a:lnTo>
                <a:lnTo>
                  <a:pt x="87922" y="63246"/>
                </a:lnTo>
                <a:lnTo>
                  <a:pt x="97281" y="63246"/>
                </a:lnTo>
                <a:lnTo>
                  <a:pt x="97281" y="635"/>
                </a:lnTo>
                <a:close/>
              </a:path>
              <a:path w="570230" h="112395">
                <a:moveTo>
                  <a:pt x="68694" y="15875"/>
                </a:moveTo>
                <a:lnTo>
                  <a:pt x="0" y="15875"/>
                </a:lnTo>
                <a:lnTo>
                  <a:pt x="0" y="23113"/>
                </a:lnTo>
                <a:lnTo>
                  <a:pt x="68694" y="23113"/>
                </a:lnTo>
                <a:lnTo>
                  <a:pt x="68694" y="15875"/>
                </a:lnTo>
                <a:close/>
              </a:path>
              <a:path w="570230" h="112395">
                <a:moveTo>
                  <a:pt x="51866" y="1143"/>
                </a:moveTo>
                <a:lnTo>
                  <a:pt x="16192" y="1143"/>
                </a:lnTo>
                <a:lnTo>
                  <a:pt x="16192" y="8382"/>
                </a:lnTo>
                <a:lnTo>
                  <a:pt x="51866" y="8382"/>
                </a:lnTo>
                <a:lnTo>
                  <a:pt x="51866" y="1143"/>
                </a:lnTo>
                <a:close/>
              </a:path>
              <a:path w="570230" h="112395">
                <a:moveTo>
                  <a:pt x="147878" y="5207"/>
                </a:moveTo>
                <a:lnTo>
                  <a:pt x="132778" y="5207"/>
                </a:lnTo>
                <a:lnTo>
                  <a:pt x="126453" y="7747"/>
                </a:lnTo>
                <a:lnTo>
                  <a:pt x="121399" y="12700"/>
                </a:lnTo>
                <a:lnTo>
                  <a:pt x="116331" y="17780"/>
                </a:lnTo>
                <a:lnTo>
                  <a:pt x="113804" y="24130"/>
                </a:lnTo>
                <a:lnTo>
                  <a:pt x="113804" y="39497"/>
                </a:lnTo>
                <a:lnTo>
                  <a:pt x="116319" y="45847"/>
                </a:lnTo>
                <a:lnTo>
                  <a:pt x="121335" y="50800"/>
                </a:lnTo>
                <a:lnTo>
                  <a:pt x="126352" y="55880"/>
                </a:lnTo>
                <a:lnTo>
                  <a:pt x="132689" y="58420"/>
                </a:lnTo>
                <a:lnTo>
                  <a:pt x="147878" y="58420"/>
                </a:lnTo>
                <a:lnTo>
                  <a:pt x="154152" y="55880"/>
                </a:lnTo>
                <a:lnTo>
                  <a:pt x="159479" y="50546"/>
                </a:lnTo>
                <a:lnTo>
                  <a:pt x="135229" y="50546"/>
                </a:lnTo>
                <a:lnTo>
                  <a:pt x="131114" y="48768"/>
                </a:lnTo>
                <a:lnTo>
                  <a:pt x="128028" y="45212"/>
                </a:lnTo>
                <a:lnTo>
                  <a:pt x="124955" y="41783"/>
                </a:lnTo>
                <a:lnTo>
                  <a:pt x="123418" y="37337"/>
                </a:lnTo>
                <a:lnTo>
                  <a:pt x="123418" y="26288"/>
                </a:lnTo>
                <a:lnTo>
                  <a:pt x="124955" y="21844"/>
                </a:lnTo>
                <a:lnTo>
                  <a:pt x="131114" y="14986"/>
                </a:lnTo>
                <a:lnTo>
                  <a:pt x="135229" y="13208"/>
                </a:lnTo>
                <a:lnTo>
                  <a:pt x="159725" y="13208"/>
                </a:lnTo>
                <a:lnTo>
                  <a:pt x="154152" y="7747"/>
                </a:lnTo>
                <a:lnTo>
                  <a:pt x="147878" y="5207"/>
                </a:lnTo>
                <a:close/>
              </a:path>
              <a:path w="570230" h="112395">
                <a:moveTo>
                  <a:pt x="159725" y="13208"/>
                </a:moveTo>
                <a:lnTo>
                  <a:pt x="145516" y="13208"/>
                </a:lnTo>
                <a:lnTo>
                  <a:pt x="149606" y="14986"/>
                </a:lnTo>
                <a:lnTo>
                  <a:pt x="155676" y="21844"/>
                </a:lnTo>
                <a:lnTo>
                  <a:pt x="157187" y="26288"/>
                </a:lnTo>
                <a:lnTo>
                  <a:pt x="157187" y="37337"/>
                </a:lnTo>
                <a:lnTo>
                  <a:pt x="155651" y="41783"/>
                </a:lnTo>
                <a:lnTo>
                  <a:pt x="152577" y="45212"/>
                </a:lnTo>
                <a:lnTo>
                  <a:pt x="149491" y="48768"/>
                </a:lnTo>
                <a:lnTo>
                  <a:pt x="145427" y="50546"/>
                </a:lnTo>
                <a:lnTo>
                  <a:pt x="159479" y="50546"/>
                </a:lnTo>
                <a:lnTo>
                  <a:pt x="164274" y="45847"/>
                </a:lnTo>
                <a:lnTo>
                  <a:pt x="166801" y="39497"/>
                </a:lnTo>
                <a:lnTo>
                  <a:pt x="166801" y="24130"/>
                </a:lnTo>
                <a:lnTo>
                  <a:pt x="164274" y="17780"/>
                </a:lnTo>
                <a:lnTo>
                  <a:pt x="159725" y="13208"/>
                </a:lnTo>
                <a:close/>
              </a:path>
              <a:path w="570230" h="112395">
                <a:moveTo>
                  <a:pt x="514337" y="0"/>
                </a:moveTo>
                <a:lnTo>
                  <a:pt x="475856" y="9652"/>
                </a:lnTo>
                <a:lnTo>
                  <a:pt x="472173" y="14350"/>
                </a:lnTo>
                <a:lnTo>
                  <a:pt x="472173" y="25654"/>
                </a:lnTo>
                <a:lnTo>
                  <a:pt x="514337" y="40005"/>
                </a:lnTo>
                <a:lnTo>
                  <a:pt x="523860" y="39647"/>
                </a:lnTo>
                <a:lnTo>
                  <a:pt x="532228" y="38576"/>
                </a:lnTo>
                <a:lnTo>
                  <a:pt x="539429" y="36790"/>
                </a:lnTo>
                <a:lnTo>
                  <a:pt x="545452" y="34290"/>
                </a:lnTo>
                <a:lnTo>
                  <a:pt x="548106" y="32893"/>
                </a:lnTo>
                <a:lnTo>
                  <a:pt x="504939" y="32893"/>
                </a:lnTo>
                <a:lnTo>
                  <a:pt x="497319" y="31750"/>
                </a:lnTo>
                <a:lnTo>
                  <a:pt x="485508" y="26670"/>
                </a:lnTo>
                <a:lnTo>
                  <a:pt x="482587" y="23622"/>
                </a:lnTo>
                <a:lnTo>
                  <a:pt x="482587" y="16383"/>
                </a:lnTo>
                <a:lnTo>
                  <a:pt x="485381" y="13208"/>
                </a:lnTo>
                <a:lnTo>
                  <a:pt x="491223" y="10922"/>
                </a:lnTo>
                <a:lnTo>
                  <a:pt x="496938" y="8509"/>
                </a:lnTo>
                <a:lnTo>
                  <a:pt x="504685" y="7238"/>
                </a:lnTo>
                <a:lnTo>
                  <a:pt x="547787" y="7238"/>
                </a:lnTo>
                <a:lnTo>
                  <a:pt x="545452" y="5969"/>
                </a:lnTo>
                <a:lnTo>
                  <a:pt x="539429" y="3375"/>
                </a:lnTo>
                <a:lnTo>
                  <a:pt x="532228" y="1508"/>
                </a:lnTo>
                <a:lnTo>
                  <a:pt x="523860" y="379"/>
                </a:lnTo>
                <a:lnTo>
                  <a:pt x="514337" y="0"/>
                </a:lnTo>
                <a:close/>
              </a:path>
              <a:path w="570230" h="112395">
                <a:moveTo>
                  <a:pt x="547787" y="7238"/>
                </a:moveTo>
                <a:lnTo>
                  <a:pt x="523608" y="7238"/>
                </a:lnTo>
                <a:lnTo>
                  <a:pt x="531228" y="8509"/>
                </a:lnTo>
                <a:lnTo>
                  <a:pt x="537197" y="10922"/>
                </a:lnTo>
                <a:lnTo>
                  <a:pt x="543039" y="13208"/>
                </a:lnTo>
                <a:lnTo>
                  <a:pt x="546087" y="16383"/>
                </a:lnTo>
                <a:lnTo>
                  <a:pt x="546087" y="23622"/>
                </a:lnTo>
                <a:lnTo>
                  <a:pt x="543039" y="26670"/>
                </a:lnTo>
                <a:lnTo>
                  <a:pt x="531355" y="31750"/>
                </a:lnTo>
                <a:lnTo>
                  <a:pt x="523735" y="32893"/>
                </a:lnTo>
                <a:lnTo>
                  <a:pt x="548106" y="32893"/>
                </a:lnTo>
                <a:lnTo>
                  <a:pt x="552691" y="30480"/>
                </a:lnTo>
                <a:lnTo>
                  <a:pt x="556247" y="25654"/>
                </a:lnTo>
                <a:lnTo>
                  <a:pt x="556247" y="14605"/>
                </a:lnTo>
                <a:lnTo>
                  <a:pt x="552691" y="9906"/>
                </a:lnTo>
                <a:lnTo>
                  <a:pt x="547787" y="7238"/>
                </a:lnTo>
                <a:close/>
              </a:path>
              <a:path w="570230" h="112395">
                <a:moveTo>
                  <a:pt x="322948" y="5080"/>
                </a:moveTo>
                <a:lnTo>
                  <a:pt x="242404" y="5080"/>
                </a:lnTo>
                <a:lnTo>
                  <a:pt x="242404" y="55753"/>
                </a:lnTo>
                <a:lnTo>
                  <a:pt x="323837" y="55753"/>
                </a:lnTo>
                <a:lnTo>
                  <a:pt x="323837" y="47879"/>
                </a:lnTo>
                <a:lnTo>
                  <a:pt x="252018" y="47879"/>
                </a:lnTo>
                <a:lnTo>
                  <a:pt x="252018" y="34036"/>
                </a:lnTo>
                <a:lnTo>
                  <a:pt x="322567" y="34036"/>
                </a:lnTo>
                <a:lnTo>
                  <a:pt x="322567" y="26416"/>
                </a:lnTo>
                <a:lnTo>
                  <a:pt x="252018" y="26416"/>
                </a:lnTo>
                <a:lnTo>
                  <a:pt x="252018" y="12954"/>
                </a:lnTo>
                <a:lnTo>
                  <a:pt x="322948" y="12954"/>
                </a:lnTo>
                <a:lnTo>
                  <a:pt x="322948" y="5080"/>
                </a:lnTo>
                <a:close/>
              </a:path>
              <a:path w="570230" h="112395">
                <a:moveTo>
                  <a:pt x="445122" y="635"/>
                </a:moveTo>
                <a:lnTo>
                  <a:pt x="435724" y="635"/>
                </a:lnTo>
                <a:lnTo>
                  <a:pt x="435724" y="23749"/>
                </a:lnTo>
                <a:lnTo>
                  <a:pt x="409689" y="23749"/>
                </a:lnTo>
                <a:lnTo>
                  <a:pt x="409689" y="31623"/>
                </a:lnTo>
                <a:lnTo>
                  <a:pt x="435724" y="31623"/>
                </a:lnTo>
                <a:lnTo>
                  <a:pt x="435724" y="67183"/>
                </a:lnTo>
                <a:lnTo>
                  <a:pt x="445122" y="67183"/>
                </a:lnTo>
                <a:lnTo>
                  <a:pt x="445122" y="635"/>
                </a:lnTo>
                <a:close/>
              </a:path>
              <a:path w="570230" h="112395">
                <a:moveTo>
                  <a:pt x="387718" y="4063"/>
                </a:moveTo>
                <a:lnTo>
                  <a:pt x="377939" y="4063"/>
                </a:lnTo>
                <a:lnTo>
                  <a:pt x="377939" y="21209"/>
                </a:lnTo>
                <a:lnTo>
                  <a:pt x="376923" y="26162"/>
                </a:lnTo>
                <a:lnTo>
                  <a:pt x="374764" y="30734"/>
                </a:lnTo>
                <a:lnTo>
                  <a:pt x="372732" y="35306"/>
                </a:lnTo>
                <a:lnTo>
                  <a:pt x="370065" y="39370"/>
                </a:lnTo>
                <a:lnTo>
                  <a:pt x="366890" y="43053"/>
                </a:lnTo>
                <a:lnTo>
                  <a:pt x="363842" y="46482"/>
                </a:lnTo>
                <a:lnTo>
                  <a:pt x="360286" y="49657"/>
                </a:lnTo>
                <a:lnTo>
                  <a:pt x="355968" y="52705"/>
                </a:lnTo>
                <a:lnTo>
                  <a:pt x="351777" y="55753"/>
                </a:lnTo>
                <a:lnTo>
                  <a:pt x="347967" y="57912"/>
                </a:lnTo>
                <a:lnTo>
                  <a:pt x="344792" y="59436"/>
                </a:lnTo>
                <a:lnTo>
                  <a:pt x="351777" y="65405"/>
                </a:lnTo>
                <a:lnTo>
                  <a:pt x="354190" y="64262"/>
                </a:lnTo>
                <a:lnTo>
                  <a:pt x="357111" y="62484"/>
                </a:lnTo>
                <a:lnTo>
                  <a:pt x="360667" y="59944"/>
                </a:lnTo>
                <a:lnTo>
                  <a:pt x="364223" y="57531"/>
                </a:lnTo>
                <a:lnTo>
                  <a:pt x="367525" y="54737"/>
                </a:lnTo>
                <a:lnTo>
                  <a:pt x="373494" y="48513"/>
                </a:lnTo>
                <a:lnTo>
                  <a:pt x="376034" y="45593"/>
                </a:lnTo>
                <a:lnTo>
                  <a:pt x="378066" y="42799"/>
                </a:lnTo>
                <a:lnTo>
                  <a:pt x="380225" y="39878"/>
                </a:lnTo>
                <a:lnTo>
                  <a:pt x="381749" y="37084"/>
                </a:lnTo>
                <a:lnTo>
                  <a:pt x="382892" y="34162"/>
                </a:lnTo>
                <a:lnTo>
                  <a:pt x="392925" y="34162"/>
                </a:lnTo>
                <a:lnTo>
                  <a:pt x="388734" y="25781"/>
                </a:lnTo>
                <a:lnTo>
                  <a:pt x="387745" y="21209"/>
                </a:lnTo>
                <a:lnTo>
                  <a:pt x="387718" y="4063"/>
                </a:lnTo>
                <a:close/>
              </a:path>
              <a:path w="570230" h="112395">
                <a:moveTo>
                  <a:pt x="392925" y="34162"/>
                </a:moveTo>
                <a:lnTo>
                  <a:pt x="382892" y="34162"/>
                </a:lnTo>
                <a:lnTo>
                  <a:pt x="384035" y="36957"/>
                </a:lnTo>
                <a:lnTo>
                  <a:pt x="395465" y="50165"/>
                </a:lnTo>
                <a:lnTo>
                  <a:pt x="398767" y="53212"/>
                </a:lnTo>
                <a:lnTo>
                  <a:pt x="414261" y="62484"/>
                </a:lnTo>
                <a:lnTo>
                  <a:pt x="419976" y="55499"/>
                </a:lnTo>
                <a:lnTo>
                  <a:pt x="417055" y="54356"/>
                </a:lnTo>
                <a:lnTo>
                  <a:pt x="413626" y="52578"/>
                </a:lnTo>
                <a:lnTo>
                  <a:pt x="405498" y="47498"/>
                </a:lnTo>
                <a:lnTo>
                  <a:pt x="401815" y="44577"/>
                </a:lnTo>
                <a:lnTo>
                  <a:pt x="398640" y="41148"/>
                </a:lnTo>
                <a:lnTo>
                  <a:pt x="395592" y="38100"/>
                </a:lnTo>
                <a:lnTo>
                  <a:pt x="393052" y="34417"/>
                </a:lnTo>
                <a:lnTo>
                  <a:pt x="392925" y="34162"/>
                </a:lnTo>
                <a:close/>
              </a:path>
              <a:path w="570230" h="112395">
                <a:moveTo>
                  <a:pt x="188302" y="2540"/>
                </a:moveTo>
                <a:lnTo>
                  <a:pt x="179069" y="2540"/>
                </a:lnTo>
                <a:lnTo>
                  <a:pt x="179069" y="65786"/>
                </a:lnTo>
                <a:lnTo>
                  <a:pt x="188302" y="65786"/>
                </a:lnTo>
                <a:lnTo>
                  <a:pt x="188302" y="35179"/>
                </a:lnTo>
                <a:lnTo>
                  <a:pt x="213601" y="35179"/>
                </a:lnTo>
                <a:lnTo>
                  <a:pt x="213601" y="27050"/>
                </a:lnTo>
                <a:lnTo>
                  <a:pt x="188302" y="27050"/>
                </a:lnTo>
                <a:lnTo>
                  <a:pt x="188302" y="2540"/>
                </a:lnTo>
                <a:close/>
              </a:path>
              <a:path w="570230" h="112395">
                <a:moveTo>
                  <a:pt x="213601" y="35179"/>
                </a:moveTo>
                <a:lnTo>
                  <a:pt x="204368" y="35179"/>
                </a:lnTo>
                <a:lnTo>
                  <a:pt x="204368" y="65786"/>
                </a:lnTo>
                <a:lnTo>
                  <a:pt x="213601" y="65786"/>
                </a:lnTo>
                <a:lnTo>
                  <a:pt x="213601" y="35179"/>
                </a:lnTo>
                <a:close/>
              </a:path>
              <a:path w="570230" h="112395">
                <a:moveTo>
                  <a:pt x="213601" y="635"/>
                </a:moveTo>
                <a:lnTo>
                  <a:pt x="204368" y="635"/>
                </a:lnTo>
                <a:lnTo>
                  <a:pt x="204368" y="27050"/>
                </a:lnTo>
                <a:lnTo>
                  <a:pt x="213601" y="27050"/>
                </a:lnTo>
                <a:lnTo>
                  <a:pt x="213601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592072" y="4314952"/>
            <a:ext cx="223520" cy="11137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867789" y="4314316"/>
            <a:ext cx="2223262" cy="11417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168647" y="4324730"/>
            <a:ext cx="26670" cy="90170"/>
          </a:xfrm>
          <a:custGeom>
            <a:avLst/>
            <a:gdLst/>
            <a:ahLst/>
            <a:cxnLst/>
            <a:rect l="l" t="t" r="r" b="b"/>
            <a:pathLst>
              <a:path w="26670" h="90170">
                <a:moveTo>
                  <a:pt x="26669" y="0"/>
                </a:moveTo>
                <a:lnTo>
                  <a:pt x="20192" y="0"/>
                </a:lnTo>
                <a:lnTo>
                  <a:pt x="20192" y="2413"/>
                </a:lnTo>
                <a:lnTo>
                  <a:pt x="19430" y="4572"/>
                </a:lnTo>
                <a:lnTo>
                  <a:pt x="2412" y="16129"/>
                </a:lnTo>
                <a:lnTo>
                  <a:pt x="0" y="16129"/>
                </a:lnTo>
                <a:lnTo>
                  <a:pt x="0" y="22860"/>
                </a:lnTo>
                <a:lnTo>
                  <a:pt x="18161" y="22860"/>
                </a:lnTo>
                <a:lnTo>
                  <a:pt x="18161" y="89916"/>
                </a:lnTo>
                <a:lnTo>
                  <a:pt x="26669" y="89916"/>
                </a:lnTo>
                <a:lnTo>
                  <a:pt x="2666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230496" y="4314952"/>
            <a:ext cx="97027" cy="11137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387977" y="4314952"/>
            <a:ext cx="218186" cy="11137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667377" y="4314952"/>
            <a:ext cx="102362" cy="11137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834254" y="4314952"/>
            <a:ext cx="222885" cy="11353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111241" y="4314952"/>
            <a:ext cx="299085" cy="11137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462904" y="4314952"/>
            <a:ext cx="329565" cy="113664"/>
          </a:xfrm>
          <a:custGeom>
            <a:avLst/>
            <a:gdLst/>
            <a:ahLst/>
            <a:cxnLst/>
            <a:rect l="l" t="t" r="r" b="b"/>
            <a:pathLst>
              <a:path w="329564" h="113664">
                <a:moveTo>
                  <a:pt x="167005" y="72136"/>
                </a:moveTo>
                <a:lnTo>
                  <a:pt x="128905" y="81787"/>
                </a:lnTo>
                <a:lnTo>
                  <a:pt x="125349" y="86740"/>
                </a:lnTo>
                <a:lnTo>
                  <a:pt x="125349" y="98933"/>
                </a:lnTo>
                <a:lnTo>
                  <a:pt x="167132" y="113537"/>
                </a:lnTo>
                <a:lnTo>
                  <a:pt x="176581" y="113178"/>
                </a:lnTo>
                <a:lnTo>
                  <a:pt x="184912" y="112093"/>
                </a:lnTo>
                <a:lnTo>
                  <a:pt x="192099" y="110269"/>
                </a:lnTo>
                <a:lnTo>
                  <a:pt x="198120" y="107696"/>
                </a:lnTo>
                <a:lnTo>
                  <a:pt x="201311" y="106045"/>
                </a:lnTo>
                <a:lnTo>
                  <a:pt x="157861" y="106045"/>
                </a:lnTo>
                <a:lnTo>
                  <a:pt x="150368" y="104901"/>
                </a:lnTo>
                <a:lnTo>
                  <a:pt x="144399" y="102615"/>
                </a:lnTo>
                <a:lnTo>
                  <a:pt x="138430" y="100202"/>
                </a:lnTo>
                <a:lnTo>
                  <a:pt x="135509" y="97027"/>
                </a:lnTo>
                <a:lnTo>
                  <a:pt x="135509" y="88519"/>
                </a:lnTo>
                <a:lnTo>
                  <a:pt x="138303" y="85217"/>
                </a:lnTo>
                <a:lnTo>
                  <a:pt x="149987" y="80645"/>
                </a:lnTo>
                <a:lnTo>
                  <a:pt x="157607" y="79501"/>
                </a:lnTo>
                <a:lnTo>
                  <a:pt x="201155" y="79501"/>
                </a:lnTo>
                <a:lnTo>
                  <a:pt x="198120" y="77850"/>
                </a:lnTo>
                <a:lnTo>
                  <a:pt x="192025" y="75350"/>
                </a:lnTo>
                <a:lnTo>
                  <a:pt x="184800" y="73564"/>
                </a:lnTo>
                <a:lnTo>
                  <a:pt x="176456" y="72493"/>
                </a:lnTo>
                <a:lnTo>
                  <a:pt x="167005" y="72136"/>
                </a:lnTo>
                <a:close/>
              </a:path>
              <a:path w="329564" h="113664">
                <a:moveTo>
                  <a:pt x="201155" y="79501"/>
                </a:moveTo>
                <a:lnTo>
                  <a:pt x="176149" y="79501"/>
                </a:lnTo>
                <a:lnTo>
                  <a:pt x="183642" y="80518"/>
                </a:lnTo>
                <a:lnTo>
                  <a:pt x="189611" y="82803"/>
                </a:lnTo>
                <a:lnTo>
                  <a:pt x="195707" y="84962"/>
                </a:lnTo>
                <a:lnTo>
                  <a:pt x="198755" y="88264"/>
                </a:lnTo>
                <a:lnTo>
                  <a:pt x="198755" y="97027"/>
                </a:lnTo>
                <a:lnTo>
                  <a:pt x="195707" y="100202"/>
                </a:lnTo>
                <a:lnTo>
                  <a:pt x="189611" y="102615"/>
                </a:lnTo>
                <a:lnTo>
                  <a:pt x="183642" y="104901"/>
                </a:lnTo>
                <a:lnTo>
                  <a:pt x="176149" y="106045"/>
                </a:lnTo>
                <a:lnTo>
                  <a:pt x="201311" y="106045"/>
                </a:lnTo>
                <a:lnTo>
                  <a:pt x="205486" y="103886"/>
                </a:lnTo>
                <a:lnTo>
                  <a:pt x="209042" y="98933"/>
                </a:lnTo>
                <a:lnTo>
                  <a:pt x="209042" y="86740"/>
                </a:lnTo>
                <a:lnTo>
                  <a:pt x="205359" y="81787"/>
                </a:lnTo>
                <a:lnTo>
                  <a:pt x="201155" y="79501"/>
                </a:lnTo>
                <a:close/>
              </a:path>
              <a:path w="329564" h="113664">
                <a:moveTo>
                  <a:pt x="273558" y="8762"/>
                </a:moveTo>
                <a:lnTo>
                  <a:pt x="255905" y="8762"/>
                </a:lnTo>
                <a:lnTo>
                  <a:pt x="248920" y="12446"/>
                </a:lnTo>
                <a:lnTo>
                  <a:pt x="235712" y="49657"/>
                </a:lnTo>
                <a:lnTo>
                  <a:pt x="236210" y="58441"/>
                </a:lnTo>
                <a:lnTo>
                  <a:pt x="255905" y="90550"/>
                </a:lnTo>
                <a:lnTo>
                  <a:pt x="273558" y="90550"/>
                </a:lnTo>
                <a:lnTo>
                  <a:pt x="280543" y="86740"/>
                </a:lnTo>
                <a:lnTo>
                  <a:pt x="283808" y="82042"/>
                </a:lnTo>
                <a:lnTo>
                  <a:pt x="258572" y="82042"/>
                </a:lnTo>
                <a:lnTo>
                  <a:pt x="253746" y="78867"/>
                </a:lnTo>
                <a:lnTo>
                  <a:pt x="250249" y="72389"/>
                </a:lnTo>
                <a:lnTo>
                  <a:pt x="246887" y="66039"/>
                </a:lnTo>
                <a:lnTo>
                  <a:pt x="245241" y="58441"/>
                </a:lnTo>
                <a:lnTo>
                  <a:pt x="245237" y="40767"/>
                </a:lnTo>
                <a:lnTo>
                  <a:pt x="246887" y="33147"/>
                </a:lnTo>
                <a:lnTo>
                  <a:pt x="253746" y="20447"/>
                </a:lnTo>
                <a:lnTo>
                  <a:pt x="258572" y="17272"/>
                </a:lnTo>
                <a:lnTo>
                  <a:pt x="283896" y="17272"/>
                </a:lnTo>
                <a:lnTo>
                  <a:pt x="280543" y="12446"/>
                </a:lnTo>
                <a:lnTo>
                  <a:pt x="273558" y="8762"/>
                </a:lnTo>
                <a:close/>
              </a:path>
              <a:path w="329564" h="113664">
                <a:moveTo>
                  <a:pt x="283896" y="17272"/>
                </a:moveTo>
                <a:lnTo>
                  <a:pt x="271145" y="17272"/>
                </a:lnTo>
                <a:lnTo>
                  <a:pt x="275971" y="20447"/>
                </a:lnTo>
                <a:lnTo>
                  <a:pt x="282575" y="33147"/>
                </a:lnTo>
                <a:lnTo>
                  <a:pt x="284353" y="40767"/>
                </a:lnTo>
                <a:lnTo>
                  <a:pt x="284347" y="58441"/>
                </a:lnTo>
                <a:lnTo>
                  <a:pt x="282575" y="66039"/>
                </a:lnTo>
                <a:lnTo>
                  <a:pt x="278834" y="73249"/>
                </a:lnTo>
                <a:lnTo>
                  <a:pt x="275971" y="78867"/>
                </a:lnTo>
                <a:lnTo>
                  <a:pt x="271145" y="82042"/>
                </a:lnTo>
                <a:lnTo>
                  <a:pt x="283808" y="82042"/>
                </a:lnTo>
                <a:lnTo>
                  <a:pt x="293624" y="49657"/>
                </a:lnTo>
                <a:lnTo>
                  <a:pt x="293137" y="40767"/>
                </a:lnTo>
                <a:lnTo>
                  <a:pt x="291687" y="32893"/>
                </a:lnTo>
                <a:lnTo>
                  <a:pt x="289230" y="25939"/>
                </a:lnTo>
                <a:lnTo>
                  <a:pt x="285750" y="19938"/>
                </a:lnTo>
                <a:lnTo>
                  <a:pt x="283896" y="17272"/>
                </a:lnTo>
                <a:close/>
              </a:path>
              <a:path w="329564" h="113664">
                <a:moveTo>
                  <a:pt x="59309" y="13335"/>
                </a:moveTo>
                <a:lnTo>
                  <a:pt x="6858" y="13335"/>
                </a:lnTo>
                <a:lnTo>
                  <a:pt x="6858" y="21082"/>
                </a:lnTo>
                <a:lnTo>
                  <a:pt x="48641" y="21082"/>
                </a:lnTo>
                <a:lnTo>
                  <a:pt x="48133" y="25781"/>
                </a:lnTo>
                <a:lnTo>
                  <a:pt x="46736" y="31623"/>
                </a:lnTo>
                <a:lnTo>
                  <a:pt x="44323" y="38608"/>
                </a:lnTo>
                <a:lnTo>
                  <a:pt x="42037" y="45465"/>
                </a:lnTo>
                <a:lnTo>
                  <a:pt x="11557" y="79375"/>
                </a:lnTo>
                <a:lnTo>
                  <a:pt x="0" y="85851"/>
                </a:lnTo>
                <a:lnTo>
                  <a:pt x="7366" y="91439"/>
                </a:lnTo>
                <a:lnTo>
                  <a:pt x="13589" y="88264"/>
                </a:lnTo>
                <a:lnTo>
                  <a:pt x="19685" y="84200"/>
                </a:lnTo>
                <a:lnTo>
                  <a:pt x="25400" y="79501"/>
                </a:lnTo>
                <a:lnTo>
                  <a:pt x="31242" y="74930"/>
                </a:lnTo>
                <a:lnTo>
                  <a:pt x="54610" y="37464"/>
                </a:lnTo>
                <a:lnTo>
                  <a:pt x="58800" y="20447"/>
                </a:lnTo>
                <a:lnTo>
                  <a:pt x="59309" y="13335"/>
                </a:lnTo>
                <a:close/>
              </a:path>
              <a:path w="329564" h="113664">
                <a:moveTo>
                  <a:pt x="172085" y="6096"/>
                </a:moveTo>
                <a:lnTo>
                  <a:pt x="117983" y="6096"/>
                </a:lnTo>
                <a:lnTo>
                  <a:pt x="117983" y="13970"/>
                </a:lnTo>
                <a:lnTo>
                  <a:pt x="162814" y="13970"/>
                </a:lnTo>
                <a:lnTo>
                  <a:pt x="162814" y="30987"/>
                </a:lnTo>
                <a:lnTo>
                  <a:pt x="117983" y="30987"/>
                </a:lnTo>
                <a:lnTo>
                  <a:pt x="117983" y="63881"/>
                </a:lnTo>
                <a:lnTo>
                  <a:pt x="138430" y="63881"/>
                </a:lnTo>
                <a:lnTo>
                  <a:pt x="145796" y="63753"/>
                </a:lnTo>
                <a:lnTo>
                  <a:pt x="152400" y="63500"/>
                </a:lnTo>
                <a:lnTo>
                  <a:pt x="158877" y="63373"/>
                </a:lnTo>
                <a:lnTo>
                  <a:pt x="165481" y="63119"/>
                </a:lnTo>
                <a:lnTo>
                  <a:pt x="179070" y="62102"/>
                </a:lnTo>
                <a:lnTo>
                  <a:pt x="184404" y="61595"/>
                </a:lnTo>
                <a:lnTo>
                  <a:pt x="188341" y="60960"/>
                </a:lnTo>
                <a:lnTo>
                  <a:pt x="188341" y="56261"/>
                </a:lnTo>
                <a:lnTo>
                  <a:pt x="127381" y="56261"/>
                </a:lnTo>
                <a:lnTo>
                  <a:pt x="127381" y="38735"/>
                </a:lnTo>
                <a:lnTo>
                  <a:pt x="172085" y="38735"/>
                </a:lnTo>
                <a:lnTo>
                  <a:pt x="172085" y="6096"/>
                </a:lnTo>
                <a:close/>
              </a:path>
              <a:path w="329564" h="113664">
                <a:moveTo>
                  <a:pt x="188341" y="53467"/>
                </a:moveTo>
                <a:lnTo>
                  <a:pt x="184404" y="53975"/>
                </a:lnTo>
                <a:lnTo>
                  <a:pt x="166624" y="55372"/>
                </a:lnTo>
                <a:lnTo>
                  <a:pt x="154940" y="55880"/>
                </a:lnTo>
                <a:lnTo>
                  <a:pt x="127381" y="56261"/>
                </a:lnTo>
                <a:lnTo>
                  <a:pt x="188341" y="56261"/>
                </a:lnTo>
                <a:lnTo>
                  <a:pt x="188341" y="53467"/>
                </a:lnTo>
                <a:close/>
              </a:path>
              <a:path w="329564" h="113664">
                <a:moveTo>
                  <a:pt x="329184" y="0"/>
                </a:moveTo>
                <a:lnTo>
                  <a:pt x="319659" y="0"/>
                </a:lnTo>
                <a:lnTo>
                  <a:pt x="319659" y="111378"/>
                </a:lnTo>
                <a:lnTo>
                  <a:pt x="329184" y="111378"/>
                </a:lnTo>
                <a:lnTo>
                  <a:pt x="329184" y="0"/>
                </a:lnTo>
                <a:close/>
              </a:path>
              <a:path w="329564" h="113664">
                <a:moveTo>
                  <a:pt x="205740" y="0"/>
                </a:moveTo>
                <a:lnTo>
                  <a:pt x="196469" y="0"/>
                </a:lnTo>
                <a:lnTo>
                  <a:pt x="196469" y="68834"/>
                </a:lnTo>
                <a:lnTo>
                  <a:pt x="205740" y="68834"/>
                </a:lnTo>
                <a:lnTo>
                  <a:pt x="205740" y="48006"/>
                </a:lnTo>
                <a:lnTo>
                  <a:pt x="223520" y="48006"/>
                </a:lnTo>
                <a:lnTo>
                  <a:pt x="223520" y="40259"/>
                </a:lnTo>
                <a:lnTo>
                  <a:pt x="205740" y="40259"/>
                </a:lnTo>
                <a:lnTo>
                  <a:pt x="205740" y="24257"/>
                </a:lnTo>
                <a:lnTo>
                  <a:pt x="223520" y="24257"/>
                </a:lnTo>
                <a:lnTo>
                  <a:pt x="223520" y="16510"/>
                </a:lnTo>
                <a:lnTo>
                  <a:pt x="205740" y="16510"/>
                </a:lnTo>
                <a:lnTo>
                  <a:pt x="205740" y="0"/>
                </a:lnTo>
                <a:close/>
              </a:path>
              <a:path w="329564" h="113664">
                <a:moveTo>
                  <a:pt x="91821" y="0"/>
                </a:moveTo>
                <a:lnTo>
                  <a:pt x="82423" y="0"/>
                </a:lnTo>
                <a:lnTo>
                  <a:pt x="82423" y="111378"/>
                </a:lnTo>
                <a:lnTo>
                  <a:pt x="91821" y="111378"/>
                </a:lnTo>
                <a:lnTo>
                  <a:pt x="91821" y="55880"/>
                </a:lnTo>
                <a:lnTo>
                  <a:pt x="110109" y="55880"/>
                </a:lnTo>
                <a:lnTo>
                  <a:pt x="110109" y="47625"/>
                </a:lnTo>
                <a:lnTo>
                  <a:pt x="91821" y="47625"/>
                </a:lnTo>
                <a:lnTo>
                  <a:pt x="9182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857113" y="4314952"/>
            <a:ext cx="574675" cy="111760"/>
          </a:xfrm>
          <a:custGeom>
            <a:avLst/>
            <a:gdLst/>
            <a:ahLst/>
            <a:cxnLst/>
            <a:rect l="l" t="t" r="r" b="b"/>
            <a:pathLst>
              <a:path w="574675" h="111760">
                <a:moveTo>
                  <a:pt x="265938" y="68325"/>
                </a:moveTo>
                <a:lnTo>
                  <a:pt x="256539" y="68325"/>
                </a:lnTo>
                <a:lnTo>
                  <a:pt x="256539" y="110109"/>
                </a:lnTo>
                <a:lnTo>
                  <a:pt x="334517" y="110109"/>
                </a:lnTo>
                <a:lnTo>
                  <a:pt x="334517" y="102362"/>
                </a:lnTo>
                <a:lnTo>
                  <a:pt x="265938" y="102362"/>
                </a:lnTo>
                <a:lnTo>
                  <a:pt x="265938" y="88392"/>
                </a:lnTo>
                <a:lnTo>
                  <a:pt x="334517" y="88392"/>
                </a:lnTo>
                <a:lnTo>
                  <a:pt x="334517" y="80772"/>
                </a:lnTo>
                <a:lnTo>
                  <a:pt x="265938" y="80772"/>
                </a:lnTo>
                <a:lnTo>
                  <a:pt x="265938" y="68325"/>
                </a:lnTo>
                <a:close/>
              </a:path>
              <a:path w="574675" h="111760">
                <a:moveTo>
                  <a:pt x="334517" y="88392"/>
                </a:moveTo>
                <a:lnTo>
                  <a:pt x="325120" y="88392"/>
                </a:lnTo>
                <a:lnTo>
                  <a:pt x="325120" y="102362"/>
                </a:lnTo>
                <a:lnTo>
                  <a:pt x="334517" y="102362"/>
                </a:lnTo>
                <a:lnTo>
                  <a:pt x="334517" y="88392"/>
                </a:lnTo>
                <a:close/>
              </a:path>
              <a:path w="574675" h="111760">
                <a:moveTo>
                  <a:pt x="334517" y="68325"/>
                </a:moveTo>
                <a:lnTo>
                  <a:pt x="325120" y="68325"/>
                </a:lnTo>
                <a:lnTo>
                  <a:pt x="325120" y="80772"/>
                </a:lnTo>
                <a:lnTo>
                  <a:pt x="334517" y="80772"/>
                </a:lnTo>
                <a:lnTo>
                  <a:pt x="334517" y="68325"/>
                </a:lnTo>
                <a:close/>
              </a:path>
              <a:path w="574675" h="111760">
                <a:moveTo>
                  <a:pt x="227202" y="89915"/>
                </a:moveTo>
                <a:lnTo>
                  <a:pt x="115824" y="89915"/>
                </a:lnTo>
                <a:lnTo>
                  <a:pt x="115824" y="97662"/>
                </a:lnTo>
                <a:lnTo>
                  <a:pt x="227202" y="97662"/>
                </a:lnTo>
                <a:lnTo>
                  <a:pt x="227202" y="89915"/>
                </a:lnTo>
                <a:close/>
              </a:path>
              <a:path w="574675" h="111760">
                <a:moveTo>
                  <a:pt x="156210" y="64897"/>
                </a:moveTo>
                <a:lnTo>
                  <a:pt x="146431" y="64897"/>
                </a:lnTo>
                <a:lnTo>
                  <a:pt x="146431" y="89915"/>
                </a:lnTo>
                <a:lnTo>
                  <a:pt x="156210" y="89915"/>
                </a:lnTo>
                <a:lnTo>
                  <a:pt x="156210" y="64897"/>
                </a:lnTo>
                <a:close/>
              </a:path>
              <a:path w="574675" h="111760">
                <a:moveTo>
                  <a:pt x="196976" y="64897"/>
                </a:moveTo>
                <a:lnTo>
                  <a:pt x="187198" y="64897"/>
                </a:lnTo>
                <a:lnTo>
                  <a:pt x="187198" y="89915"/>
                </a:lnTo>
                <a:lnTo>
                  <a:pt x="196976" y="89915"/>
                </a:lnTo>
                <a:lnTo>
                  <a:pt x="196976" y="64897"/>
                </a:lnTo>
                <a:close/>
              </a:path>
              <a:path w="574675" h="111760">
                <a:moveTo>
                  <a:pt x="111378" y="89026"/>
                </a:moveTo>
                <a:lnTo>
                  <a:pt x="0" y="89026"/>
                </a:lnTo>
                <a:lnTo>
                  <a:pt x="0" y="96774"/>
                </a:lnTo>
                <a:lnTo>
                  <a:pt x="111378" y="96774"/>
                </a:lnTo>
                <a:lnTo>
                  <a:pt x="111378" y="89026"/>
                </a:lnTo>
                <a:close/>
              </a:path>
              <a:path w="574675" h="111760">
                <a:moveTo>
                  <a:pt x="60451" y="62230"/>
                </a:moveTo>
                <a:lnTo>
                  <a:pt x="50926" y="62230"/>
                </a:lnTo>
                <a:lnTo>
                  <a:pt x="50926" y="89026"/>
                </a:lnTo>
                <a:lnTo>
                  <a:pt x="60451" y="89026"/>
                </a:lnTo>
                <a:lnTo>
                  <a:pt x="60451" y="62230"/>
                </a:lnTo>
                <a:close/>
              </a:path>
              <a:path w="574675" h="111760">
                <a:moveTo>
                  <a:pt x="60706" y="4952"/>
                </a:moveTo>
                <a:lnTo>
                  <a:pt x="50673" y="4952"/>
                </a:lnTo>
                <a:lnTo>
                  <a:pt x="50673" y="19431"/>
                </a:lnTo>
                <a:lnTo>
                  <a:pt x="49275" y="24764"/>
                </a:lnTo>
                <a:lnTo>
                  <a:pt x="46354" y="30099"/>
                </a:lnTo>
                <a:lnTo>
                  <a:pt x="43561" y="35560"/>
                </a:lnTo>
                <a:lnTo>
                  <a:pt x="39877" y="40259"/>
                </a:lnTo>
                <a:lnTo>
                  <a:pt x="35433" y="44323"/>
                </a:lnTo>
                <a:lnTo>
                  <a:pt x="30607" y="48640"/>
                </a:lnTo>
                <a:lnTo>
                  <a:pt x="25273" y="52450"/>
                </a:lnTo>
                <a:lnTo>
                  <a:pt x="19431" y="55499"/>
                </a:lnTo>
                <a:lnTo>
                  <a:pt x="13715" y="58547"/>
                </a:lnTo>
                <a:lnTo>
                  <a:pt x="9398" y="60451"/>
                </a:lnTo>
                <a:lnTo>
                  <a:pt x="6731" y="61213"/>
                </a:lnTo>
                <a:lnTo>
                  <a:pt x="13208" y="67563"/>
                </a:lnTo>
                <a:lnTo>
                  <a:pt x="15494" y="66928"/>
                </a:lnTo>
                <a:lnTo>
                  <a:pt x="19176" y="65277"/>
                </a:lnTo>
                <a:lnTo>
                  <a:pt x="24384" y="62611"/>
                </a:lnTo>
                <a:lnTo>
                  <a:pt x="29463" y="60071"/>
                </a:lnTo>
                <a:lnTo>
                  <a:pt x="55752" y="30480"/>
                </a:lnTo>
                <a:lnTo>
                  <a:pt x="65218" y="30480"/>
                </a:lnTo>
                <a:lnTo>
                  <a:pt x="62102" y="24764"/>
                </a:lnTo>
                <a:lnTo>
                  <a:pt x="60706" y="19431"/>
                </a:lnTo>
                <a:lnTo>
                  <a:pt x="60706" y="4952"/>
                </a:lnTo>
                <a:close/>
              </a:path>
              <a:path w="574675" h="111760">
                <a:moveTo>
                  <a:pt x="65218" y="30480"/>
                </a:moveTo>
                <a:lnTo>
                  <a:pt x="55752" y="30480"/>
                </a:lnTo>
                <a:lnTo>
                  <a:pt x="56387" y="33020"/>
                </a:lnTo>
                <a:lnTo>
                  <a:pt x="87122" y="62611"/>
                </a:lnTo>
                <a:lnTo>
                  <a:pt x="92201" y="65277"/>
                </a:lnTo>
                <a:lnTo>
                  <a:pt x="95885" y="66928"/>
                </a:lnTo>
                <a:lnTo>
                  <a:pt x="98171" y="67563"/>
                </a:lnTo>
                <a:lnTo>
                  <a:pt x="104648" y="61213"/>
                </a:lnTo>
                <a:lnTo>
                  <a:pt x="101981" y="60451"/>
                </a:lnTo>
                <a:lnTo>
                  <a:pt x="97662" y="58547"/>
                </a:lnTo>
                <a:lnTo>
                  <a:pt x="91948" y="55499"/>
                </a:lnTo>
                <a:lnTo>
                  <a:pt x="86106" y="52450"/>
                </a:lnTo>
                <a:lnTo>
                  <a:pt x="80772" y="48640"/>
                </a:lnTo>
                <a:lnTo>
                  <a:pt x="75946" y="44323"/>
                </a:lnTo>
                <a:lnTo>
                  <a:pt x="71500" y="40259"/>
                </a:lnTo>
                <a:lnTo>
                  <a:pt x="67817" y="35560"/>
                </a:lnTo>
                <a:lnTo>
                  <a:pt x="65218" y="30480"/>
                </a:lnTo>
                <a:close/>
              </a:path>
              <a:path w="574675" h="111760">
                <a:moveTo>
                  <a:pt x="171576" y="5714"/>
                </a:moveTo>
                <a:lnTo>
                  <a:pt x="132841" y="19176"/>
                </a:lnTo>
                <a:lnTo>
                  <a:pt x="129032" y="26035"/>
                </a:lnTo>
                <a:lnTo>
                  <a:pt x="129032" y="42163"/>
                </a:lnTo>
                <a:lnTo>
                  <a:pt x="162431" y="61856"/>
                </a:lnTo>
                <a:lnTo>
                  <a:pt x="171576" y="62357"/>
                </a:lnTo>
                <a:lnTo>
                  <a:pt x="180649" y="61856"/>
                </a:lnTo>
                <a:lnTo>
                  <a:pt x="188817" y="60356"/>
                </a:lnTo>
                <a:lnTo>
                  <a:pt x="196080" y="57856"/>
                </a:lnTo>
                <a:lnTo>
                  <a:pt x="202207" y="54483"/>
                </a:lnTo>
                <a:lnTo>
                  <a:pt x="162813" y="54483"/>
                </a:lnTo>
                <a:lnTo>
                  <a:pt x="155194" y="52577"/>
                </a:lnTo>
                <a:lnTo>
                  <a:pt x="141986" y="45212"/>
                </a:lnTo>
                <a:lnTo>
                  <a:pt x="138811" y="40259"/>
                </a:lnTo>
                <a:lnTo>
                  <a:pt x="138811" y="27686"/>
                </a:lnTo>
                <a:lnTo>
                  <a:pt x="141986" y="22733"/>
                </a:lnTo>
                <a:lnTo>
                  <a:pt x="155194" y="15621"/>
                </a:lnTo>
                <a:lnTo>
                  <a:pt x="162813" y="13843"/>
                </a:lnTo>
                <a:lnTo>
                  <a:pt x="202437" y="13843"/>
                </a:lnTo>
                <a:lnTo>
                  <a:pt x="196151" y="10269"/>
                </a:lnTo>
                <a:lnTo>
                  <a:pt x="188912" y="7731"/>
                </a:lnTo>
                <a:lnTo>
                  <a:pt x="180720" y="6217"/>
                </a:lnTo>
                <a:lnTo>
                  <a:pt x="171576" y="5714"/>
                </a:lnTo>
                <a:close/>
              </a:path>
              <a:path w="574675" h="111760">
                <a:moveTo>
                  <a:pt x="202437" y="13843"/>
                </a:moveTo>
                <a:lnTo>
                  <a:pt x="180212" y="13843"/>
                </a:lnTo>
                <a:lnTo>
                  <a:pt x="187833" y="15621"/>
                </a:lnTo>
                <a:lnTo>
                  <a:pt x="201040" y="22733"/>
                </a:lnTo>
                <a:lnTo>
                  <a:pt x="204215" y="27686"/>
                </a:lnTo>
                <a:lnTo>
                  <a:pt x="204215" y="40259"/>
                </a:lnTo>
                <a:lnTo>
                  <a:pt x="201040" y="45212"/>
                </a:lnTo>
                <a:lnTo>
                  <a:pt x="194437" y="48895"/>
                </a:lnTo>
                <a:lnTo>
                  <a:pt x="187960" y="52577"/>
                </a:lnTo>
                <a:lnTo>
                  <a:pt x="180339" y="54483"/>
                </a:lnTo>
                <a:lnTo>
                  <a:pt x="202207" y="54483"/>
                </a:lnTo>
                <a:lnTo>
                  <a:pt x="202437" y="54356"/>
                </a:lnTo>
                <a:lnTo>
                  <a:pt x="210185" y="48895"/>
                </a:lnTo>
                <a:lnTo>
                  <a:pt x="213995" y="42163"/>
                </a:lnTo>
                <a:lnTo>
                  <a:pt x="213995" y="26035"/>
                </a:lnTo>
                <a:lnTo>
                  <a:pt x="210185" y="19176"/>
                </a:lnTo>
                <a:lnTo>
                  <a:pt x="202437" y="13843"/>
                </a:lnTo>
                <a:close/>
              </a:path>
              <a:path w="574675" h="111760">
                <a:moveTo>
                  <a:pt x="526541" y="13715"/>
                </a:moveTo>
                <a:lnTo>
                  <a:pt x="472186" y="13715"/>
                </a:lnTo>
                <a:lnTo>
                  <a:pt x="472186" y="85217"/>
                </a:lnTo>
                <a:lnTo>
                  <a:pt x="489838" y="85217"/>
                </a:lnTo>
                <a:lnTo>
                  <a:pt x="496697" y="85089"/>
                </a:lnTo>
                <a:lnTo>
                  <a:pt x="510921" y="84582"/>
                </a:lnTo>
                <a:lnTo>
                  <a:pt x="518033" y="84200"/>
                </a:lnTo>
                <a:lnTo>
                  <a:pt x="524763" y="83438"/>
                </a:lnTo>
                <a:lnTo>
                  <a:pt x="531495" y="82803"/>
                </a:lnTo>
                <a:lnTo>
                  <a:pt x="538861" y="81787"/>
                </a:lnTo>
                <a:lnTo>
                  <a:pt x="538861" y="77343"/>
                </a:lnTo>
                <a:lnTo>
                  <a:pt x="481584" y="77343"/>
                </a:lnTo>
                <a:lnTo>
                  <a:pt x="481584" y="21589"/>
                </a:lnTo>
                <a:lnTo>
                  <a:pt x="526541" y="21589"/>
                </a:lnTo>
                <a:lnTo>
                  <a:pt x="526541" y="13715"/>
                </a:lnTo>
                <a:close/>
              </a:path>
              <a:path w="574675" h="111760">
                <a:moveTo>
                  <a:pt x="538861" y="74040"/>
                </a:moveTo>
                <a:lnTo>
                  <a:pt x="481584" y="77343"/>
                </a:lnTo>
                <a:lnTo>
                  <a:pt x="538861" y="77343"/>
                </a:lnTo>
                <a:lnTo>
                  <a:pt x="538861" y="74040"/>
                </a:lnTo>
                <a:close/>
              </a:path>
              <a:path w="574675" h="111760">
                <a:moveTo>
                  <a:pt x="368681" y="10668"/>
                </a:moveTo>
                <a:lnTo>
                  <a:pt x="359156" y="10668"/>
                </a:lnTo>
                <a:lnTo>
                  <a:pt x="359156" y="84074"/>
                </a:lnTo>
                <a:lnTo>
                  <a:pt x="378460" y="84074"/>
                </a:lnTo>
                <a:lnTo>
                  <a:pt x="385445" y="83947"/>
                </a:lnTo>
                <a:lnTo>
                  <a:pt x="398652" y="83438"/>
                </a:lnTo>
                <a:lnTo>
                  <a:pt x="405638" y="82931"/>
                </a:lnTo>
                <a:lnTo>
                  <a:pt x="412750" y="81787"/>
                </a:lnTo>
                <a:lnTo>
                  <a:pt x="419862" y="80772"/>
                </a:lnTo>
                <a:lnTo>
                  <a:pt x="429260" y="79248"/>
                </a:lnTo>
                <a:lnTo>
                  <a:pt x="429260" y="75946"/>
                </a:lnTo>
                <a:lnTo>
                  <a:pt x="368681" y="75946"/>
                </a:lnTo>
                <a:lnTo>
                  <a:pt x="368681" y="10668"/>
                </a:lnTo>
                <a:close/>
              </a:path>
              <a:path w="574675" h="111760">
                <a:moveTo>
                  <a:pt x="429260" y="71374"/>
                </a:moveTo>
                <a:lnTo>
                  <a:pt x="368681" y="75946"/>
                </a:lnTo>
                <a:lnTo>
                  <a:pt x="429260" y="75946"/>
                </a:lnTo>
                <a:lnTo>
                  <a:pt x="429260" y="71374"/>
                </a:lnTo>
                <a:close/>
              </a:path>
              <a:path w="574675" h="111760">
                <a:moveTo>
                  <a:pt x="282321" y="37211"/>
                </a:moveTo>
                <a:lnTo>
                  <a:pt x="272541" y="37211"/>
                </a:lnTo>
                <a:lnTo>
                  <a:pt x="272541" y="52197"/>
                </a:lnTo>
                <a:lnTo>
                  <a:pt x="236220" y="52197"/>
                </a:lnTo>
                <a:lnTo>
                  <a:pt x="236220" y="59944"/>
                </a:lnTo>
                <a:lnTo>
                  <a:pt x="265811" y="59944"/>
                </a:lnTo>
                <a:lnTo>
                  <a:pt x="310007" y="58420"/>
                </a:lnTo>
                <a:lnTo>
                  <a:pt x="320548" y="57276"/>
                </a:lnTo>
                <a:lnTo>
                  <a:pt x="320548" y="52070"/>
                </a:lnTo>
                <a:lnTo>
                  <a:pt x="282321" y="52070"/>
                </a:lnTo>
                <a:lnTo>
                  <a:pt x="282321" y="37211"/>
                </a:lnTo>
                <a:close/>
              </a:path>
              <a:path w="574675" h="111760">
                <a:moveTo>
                  <a:pt x="320548" y="49530"/>
                </a:moveTo>
                <a:lnTo>
                  <a:pt x="316102" y="50164"/>
                </a:lnTo>
                <a:lnTo>
                  <a:pt x="309879" y="50800"/>
                </a:lnTo>
                <a:lnTo>
                  <a:pt x="294132" y="51815"/>
                </a:lnTo>
                <a:lnTo>
                  <a:pt x="287654" y="52070"/>
                </a:lnTo>
                <a:lnTo>
                  <a:pt x="320548" y="52070"/>
                </a:lnTo>
                <a:lnTo>
                  <a:pt x="320548" y="49530"/>
                </a:lnTo>
                <a:close/>
              </a:path>
              <a:path w="574675" h="111760">
                <a:moveTo>
                  <a:pt x="308863" y="5080"/>
                </a:moveTo>
                <a:lnTo>
                  <a:pt x="247776" y="5080"/>
                </a:lnTo>
                <a:lnTo>
                  <a:pt x="247776" y="37211"/>
                </a:lnTo>
                <a:lnTo>
                  <a:pt x="310134" y="37211"/>
                </a:lnTo>
                <a:lnTo>
                  <a:pt x="310134" y="29718"/>
                </a:lnTo>
                <a:lnTo>
                  <a:pt x="257301" y="29718"/>
                </a:lnTo>
                <a:lnTo>
                  <a:pt x="257301" y="12446"/>
                </a:lnTo>
                <a:lnTo>
                  <a:pt x="308863" y="12446"/>
                </a:lnTo>
                <a:lnTo>
                  <a:pt x="308863" y="5080"/>
                </a:lnTo>
                <a:close/>
              </a:path>
              <a:path w="574675" h="111760">
                <a:moveTo>
                  <a:pt x="556387" y="0"/>
                </a:moveTo>
                <a:lnTo>
                  <a:pt x="546988" y="0"/>
                </a:lnTo>
                <a:lnTo>
                  <a:pt x="546988" y="111378"/>
                </a:lnTo>
                <a:lnTo>
                  <a:pt x="556387" y="111378"/>
                </a:lnTo>
                <a:lnTo>
                  <a:pt x="556387" y="53467"/>
                </a:lnTo>
                <a:lnTo>
                  <a:pt x="574421" y="53467"/>
                </a:lnTo>
                <a:lnTo>
                  <a:pt x="574421" y="45338"/>
                </a:lnTo>
                <a:lnTo>
                  <a:pt x="556387" y="45338"/>
                </a:lnTo>
                <a:lnTo>
                  <a:pt x="556387" y="0"/>
                </a:lnTo>
                <a:close/>
              </a:path>
              <a:path w="574675" h="111760">
                <a:moveTo>
                  <a:pt x="446913" y="0"/>
                </a:moveTo>
                <a:lnTo>
                  <a:pt x="437388" y="0"/>
                </a:lnTo>
                <a:lnTo>
                  <a:pt x="437388" y="111378"/>
                </a:lnTo>
                <a:lnTo>
                  <a:pt x="446913" y="111378"/>
                </a:lnTo>
                <a:lnTo>
                  <a:pt x="446913" y="0"/>
                </a:lnTo>
                <a:close/>
              </a:path>
              <a:path w="574675" h="111760">
                <a:moveTo>
                  <a:pt x="334645" y="0"/>
                </a:moveTo>
                <a:lnTo>
                  <a:pt x="325120" y="0"/>
                </a:lnTo>
                <a:lnTo>
                  <a:pt x="325120" y="63373"/>
                </a:lnTo>
                <a:lnTo>
                  <a:pt x="334645" y="63373"/>
                </a:lnTo>
                <a:lnTo>
                  <a:pt x="33464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440804" y="440860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66457" y="4531359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90" h="111760">
                <a:moveTo>
                  <a:pt x="426224" y="76962"/>
                </a:moveTo>
                <a:lnTo>
                  <a:pt x="385751" y="79488"/>
                </a:lnTo>
                <a:lnTo>
                  <a:pt x="342658" y="79755"/>
                </a:lnTo>
                <a:lnTo>
                  <a:pt x="342658" y="87756"/>
                </a:lnTo>
                <a:lnTo>
                  <a:pt x="398054" y="86951"/>
                </a:lnTo>
                <a:lnTo>
                  <a:pt x="426224" y="85089"/>
                </a:lnTo>
                <a:lnTo>
                  <a:pt x="426224" y="76962"/>
                </a:lnTo>
                <a:close/>
              </a:path>
              <a:path w="440690" h="111760">
                <a:moveTo>
                  <a:pt x="389521" y="7365"/>
                </a:moveTo>
                <a:lnTo>
                  <a:pt x="371487" y="7365"/>
                </a:lnTo>
                <a:lnTo>
                  <a:pt x="364121" y="10032"/>
                </a:lnTo>
                <a:lnTo>
                  <a:pt x="358279" y="15366"/>
                </a:lnTo>
                <a:lnTo>
                  <a:pt x="352564" y="20700"/>
                </a:lnTo>
                <a:lnTo>
                  <a:pt x="349643" y="27050"/>
                </a:lnTo>
                <a:lnTo>
                  <a:pt x="349643" y="42037"/>
                </a:lnTo>
                <a:lnTo>
                  <a:pt x="352564" y="48387"/>
                </a:lnTo>
                <a:lnTo>
                  <a:pt x="358279" y="53848"/>
                </a:lnTo>
                <a:lnTo>
                  <a:pt x="364121" y="59181"/>
                </a:lnTo>
                <a:lnTo>
                  <a:pt x="371487" y="61849"/>
                </a:lnTo>
                <a:lnTo>
                  <a:pt x="389521" y="61849"/>
                </a:lnTo>
                <a:lnTo>
                  <a:pt x="396887" y="59181"/>
                </a:lnTo>
                <a:lnTo>
                  <a:pt x="402729" y="53848"/>
                </a:lnTo>
                <a:lnTo>
                  <a:pt x="373773" y="53848"/>
                </a:lnTo>
                <a:lnTo>
                  <a:pt x="368566" y="51942"/>
                </a:lnTo>
                <a:lnTo>
                  <a:pt x="361200" y="44323"/>
                </a:lnTo>
                <a:lnTo>
                  <a:pt x="359422" y="39750"/>
                </a:lnTo>
                <a:lnTo>
                  <a:pt x="359422" y="29337"/>
                </a:lnTo>
                <a:lnTo>
                  <a:pt x="361200" y="24891"/>
                </a:lnTo>
                <a:lnTo>
                  <a:pt x="368566" y="17272"/>
                </a:lnTo>
                <a:lnTo>
                  <a:pt x="373773" y="15366"/>
                </a:lnTo>
                <a:lnTo>
                  <a:pt x="402729" y="15366"/>
                </a:lnTo>
                <a:lnTo>
                  <a:pt x="396887" y="10032"/>
                </a:lnTo>
                <a:lnTo>
                  <a:pt x="389521" y="7365"/>
                </a:lnTo>
                <a:close/>
              </a:path>
              <a:path w="440690" h="111760">
                <a:moveTo>
                  <a:pt x="402729" y="15366"/>
                </a:moveTo>
                <a:lnTo>
                  <a:pt x="387235" y="15366"/>
                </a:lnTo>
                <a:lnTo>
                  <a:pt x="392442" y="17272"/>
                </a:lnTo>
                <a:lnTo>
                  <a:pt x="395998" y="21081"/>
                </a:lnTo>
                <a:lnTo>
                  <a:pt x="399681" y="24891"/>
                </a:lnTo>
                <a:lnTo>
                  <a:pt x="401459" y="29337"/>
                </a:lnTo>
                <a:lnTo>
                  <a:pt x="401459" y="39750"/>
                </a:lnTo>
                <a:lnTo>
                  <a:pt x="399681" y="44323"/>
                </a:lnTo>
                <a:lnTo>
                  <a:pt x="395998" y="48132"/>
                </a:lnTo>
                <a:lnTo>
                  <a:pt x="392442" y="51942"/>
                </a:lnTo>
                <a:lnTo>
                  <a:pt x="387235" y="53848"/>
                </a:lnTo>
                <a:lnTo>
                  <a:pt x="402729" y="53848"/>
                </a:lnTo>
                <a:lnTo>
                  <a:pt x="408444" y="48387"/>
                </a:lnTo>
                <a:lnTo>
                  <a:pt x="411365" y="42037"/>
                </a:lnTo>
                <a:lnTo>
                  <a:pt x="411365" y="27050"/>
                </a:lnTo>
                <a:lnTo>
                  <a:pt x="408444" y="20700"/>
                </a:lnTo>
                <a:lnTo>
                  <a:pt x="402729" y="15366"/>
                </a:lnTo>
                <a:close/>
              </a:path>
              <a:path w="440690" h="111760">
                <a:moveTo>
                  <a:pt x="39598" y="14477"/>
                </a:moveTo>
                <a:lnTo>
                  <a:pt x="0" y="14477"/>
                </a:lnTo>
                <a:lnTo>
                  <a:pt x="0" y="85598"/>
                </a:lnTo>
                <a:lnTo>
                  <a:pt x="14008" y="85598"/>
                </a:lnTo>
                <a:lnTo>
                  <a:pt x="19532" y="85470"/>
                </a:lnTo>
                <a:lnTo>
                  <a:pt x="35788" y="84709"/>
                </a:lnTo>
                <a:lnTo>
                  <a:pt x="39789" y="84074"/>
                </a:lnTo>
                <a:lnTo>
                  <a:pt x="43789" y="83565"/>
                </a:lnTo>
                <a:lnTo>
                  <a:pt x="46812" y="83057"/>
                </a:lnTo>
                <a:lnTo>
                  <a:pt x="48831" y="82803"/>
                </a:lnTo>
                <a:lnTo>
                  <a:pt x="48831" y="77469"/>
                </a:lnTo>
                <a:lnTo>
                  <a:pt x="9499" y="77469"/>
                </a:lnTo>
                <a:lnTo>
                  <a:pt x="9499" y="22478"/>
                </a:lnTo>
                <a:lnTo>
                  <a:pt x="39598" y="22478"/>
                </a:lnTo>
                <a:lnTo>
                  <a:pt x="39598" y="14477"/>
                </a:lnTo>
                <a:close/>
              </a:path>
              <a:path w="440690" h="111760">
                <a:moveTo>
                  <a:pt x="48831" y="74929"/>
                </a:moveTo>
                <a:lnTo>
                  <a:pt x="46558" y="75311"/>
                </a:lnTo>
                <a:lnTo>
                  <a:pt x="39408" y="76200"/>
                </a:lnTo>
                <a:lnTo>
                  <a:pt x="35407" y="76835"/>
                </a:lnTo>
                <a:lnTo>
                  <a:pt x="31508" y="77088"/>
                </a:lnTo>
                <a:lnTo>
                  <a:pt x="27711" y="77215"/>
                </a:lnTo>
                <a:lnTo>
                  <a:pt x="9499" y="77469"/>
                </a:lnTo>
                <a:lnTo>
                  <a:pt x="48831" y="77469"/>
                </a:lnTo>
                <a:lnTo>
                  <a:pt x="48831" y="74929"/>
                </a:lnTo>
                <a:close/>
              </a:path>
              <a:path w="440690" h="111760">
                <a:moveTo>
                  <a:pt x="216649" y="88518"/>
                </a:moveTo>
                <a:lnTo>
                  <a:pt x="105333" y="88518"/>
                </a:lnTo>
                <a:lnTo>
                  <a:pt x="105333" y="96265"/>
                </a:lnTo>
                <a:lnTo>
                  <a:pt x="216649" y="96265"/>
                </a:lnTo>
                <a:lnTo>
                  <a:pt x="216649" y="88518"/>
                </a:lnTo>
                <a:close/>
              </a:path>
              <a:path w="440690" h="111760">
                <a:moveTo>
                  <a:pt x="165671" y="61213"/>
                </a:moveTo>
                <a:lnTo>
                  <a:pt x="156057" y="61213"/>
                </a:lnTo>
                <a:lnTo>
                  <a:pt x="156057" y="88518"/>
                </a:lnTo>
                <a:lnTo>
                  <a:pt x="165671" y="88518"/>
                </a:lnTo>
                <a:lnTo>
                  <a:pt x="165671" y="61213"/>
                </a:lnTo>
                <a:close/>
              </a:path>
              <a:path w="440690" h="111760">
                <a:moveTo>
                  <a:pt x="201714" y="11175"/>
                </a:moveTo>
                <a:lnTo>
                  <a:pt x="121018" y="11175"/>
                </a:lnTo>
                <a:lnTo>
                  <a:pt x="121018" y="61213"/>
                </a:lnTo>
                <a:lnTo>
                  <a:pt x="202984" y="61213"/>
                </a:lnTo>
                <a:lnTo>
                  <a:pt x="202984" y="53466"/>
                </a:lnTo>
                <a:lnTo>
                  <a:pt x="130378" y="53466"/>
                </a:lnTo>
                <a:lnTo>
                  <a:pt x="130378" y="19050"/>
                </a:lnTo>
                <a:lnTo>
                  <a:pt x="201714" y="19050"/>
                </a:lnTo>
                <a:lnTo>
                  <a:pt x="201714" y="11175"/>
                </a:lnTo>
                <a:close/>
              </a:path>
              <a:path w="440690" h="111760">
                <a:moveTo>
                  <a:pt x="265810" y="6603"/>
                </a:moveTo>
                <a:lnTo>
                  <a:pt x="256070" y="6603"/>
                </a:lnTo>
                <a:lnTo>
                  <a:pt x="256070" y="32130"/>
                </a:lnTo>
                <a:lnTo>
                  <a:pt x="255269" y="38353"/>
                </a:lnTo>
                <a:lnTo>
                  <a:pt x="252056" y="51053"/>
                </a:lnTo>
                <a:lnTo>
                  <a:pt x="249567" y="56768"/>
                </a:lnTo>
                <a:lnTo>
                  <a:pt x="246202" y="61849"/>
                </a:lnTo>
                <a:lnTo>
                  <a:pt x="243001" y="66801"/>
                </a:lnTo>
                <a:lnTo>
                  <a:pt x="239153" y="71247"/>
                </a:lnTo>
                <a:lnTo>
                  <a:pt x="234695" y="75311"/>
                </a:lnTo>
                <a:lnTo>
                  <a:pt x="230225" y="79501"/>
                </a:lnTo>
                <a:lnTo>
                  <a:pt x="225882" y="82676"/>
                </a:lnTo>
                <a:lnTo>
                  <a:pt x="221665" y="85216"/>
                </a:lnTo>
                <a:lnTo>
                  <a:pt x="229247" y="91439"/>
                </a:lnTo>
                <a:lnTo>
                  <a:pt x="248729" y="73913"/>
                </a:lnTo>
                <a:lnTo>
                  <a:pt x="252437" y="69214"/>
                </a:lnTo>
                <a:lnTo>
                  <a:pt x="255269" y="64897"/>
                </a:lnTo>
                <a:lnTo>
                  <a:pt x="259143" y="57023"/>
                </a:lnTo>
                <a:lnTo>
                  <a:pt x="260413" y="53848"/>
                </a:lnTo>
                <a:lnTo>
                  <a:pt x="260997" y="51562"/>
                </a:lnTo>
                <a:lnTo>
                  <a:pt x="270348" y="51562"/>
                </a:lnTo>
                <a:lnTo>
                  <a:pt x="269811" y="50418"/>
                </a:lnTo>
                <a:lnTo>
                  <a:pt x="266611" y="38226"/>
                </a:lnTo>
                <a:lnTo>
                  <a:pt x="265810" y="32130"/>
                </a:lnTo>
                <a:lnTo>
                  <a:pt x="265810" y="6603"/>
                </a:lnTo>
                <a:close/>
              </a:path>
              <a:path w="440690" h="111760">
                <a:moveTo>
                  <a:pt x="270348" y="51562"/>
                </a:moveTo>
                <a:lnTo>
                  <a:pt x="260997" y="51562"/>
                </a:lnTo>
                <a:lnTo>
                  <a:pt x="261759" y="53848"/>
                </a:lnTo>
                <a:lnTo>
                  <a:pt x="263156" y="57023"/>
                </a:lnTo>
                <a:lnTo>
                  <a:pt x="265697" y="61849"/>
                </a:lnTo>
                <a:lnTo>
                  <a:pt x="267195" y="64769"/>
                </a:lnTo>
                <a:lnTo>
                  <a:pt x="292874" y="89153"/>
                </a:lnTo>
                <a:lnTo>
                  <a:pt x="299453" y="82295"/>
                </a:lnTo>
                <a:lnTo>
                  <a:pt x="296075" y="80390"/>
                </a:lnTo>
                <a:lnTo>
                  <a:pt x="292226" y="77724"/>
                </a:lnTo>
                <a:lnTo>
                  <a:pt x="287883" y="74294"/>
                </a:lnTo>
                <a:lnTo>
                  <a:pt x="283540" y="70738"/>
                </a:lnTo>
                <a:lnTo>
                  <a:pt x="279717" y="66548"/>
                </a:lnTo>
                <a:lnTo>
                  <a:pt x="276428" y="61722"/>
                </a:lnTo>
                <a:lnTo>
                  <a:pt x="272554" y="56261"/>
                </a:lnTo>
                <a:lnTo>
                  <a:pt x="270348" y="51562"/>
                </a:lnTo>
                <a:close/>
              </a:path>
              <a:path w="440690" h="111760">
                <a:moveTo>
                  <a:pt x="440194" y="0"/>
                </a:moveTo>
                <a:lnTo>
                  <a:pt x="430669" y="0"/>
                </a:lnTo>
                <a:lnTo>
                  <a:pt x="430669" y="111378"/>
                </a:lnTo>
                <a:lnTo>
                  <a:pt x="440194" y="111378"/>
                </a:lnTo>
                <a:lnTo>
                  <a:pt x="440194" y="0"/>
                </a:lnTo>
                <a:close/>
              </a:path>
              <a:path w="440690" h="111760">
                <a:moveTo>
                  <a:pt x="323989" y="0"/>
                </a:moveTo>
                <a:lnTo>
                  <a:pt x="314464" y="0"/>
                </a:lnTo>
                <a:lnTo>
                  <a:pt x="314464" y="111378"/>
                </a:lnTo>
                <a:lnTo>
                  <a:pt x="323989" y="111378"/>
                </a:lnTo>
                <a:lnTo>
                  <a:pt x="323989" y="0"/>
                </a:lnTo>
                <a:close/>
              </a:path>
              <a:path w="440690" h="111760">
                <a:moveTo>
                  <a:pt x="91338" y="52450"/>
                </a:moveTo>
                <a:lnTo>
                  <a:pt x="82105" y="52450"/>
                </a:lnTo>
                <a:lnTo>
                  <a:pt x="82105" y="111378"/>
                </a:lnTo>
                <a:lnTo>
                  <a:pt x="91338" y="111378"/>
                </a:lnTo>
                <a:lnTo>
                  <a:pt x="91338" y="52450"/>
                </a:lnTo>
                <a:close/>
              </a:path>
              <a:path w="440690" h="111760">
                <a:moveTo>
                  <a:pt x="64769" y="2539"/>
                </a:moveTo>
                <a:lnTo>
                  <a:pt x="55537" y="2539"/>
                </a:lnTo>
                <a:lnTo>
                  <a:pt x="55537" y="106299"/>
                </a:lnTo>
                <a:lnTo>
                  <a:pt x="64769" y="106299"/>
                </a:lnTo>
                <a:lnTo>
                  <a:pt x="64769" y="52450"/>
                </a:lnTo>
                <a:lnTo>
                  <a:pt x="91338" y="52450"/>
                </a:lnTo>
                <a:lnTo>
                  <a:pt x="91338" y="44195"/>
                </a:lnTo>
                <a:lnTo>
                  <a:pt x="64769" y="44195"/>
                </a:lnTo>
                <a:lnTo>
                  <a:pt x="64769" y="2539"/>
                </a:lnTo>
                <a:close/>
              </a:path>
              <a:path w="440690" h="111760">
                <a:moveTo>
                  <a:pt x="91338" y="0"/>
                </a:moveTo>
                <a:lnTo>
                  <a:pt x="82105" y="0"/>
                </a:lnTo>
                <a:lnTo>
                  <a:pt x="82105" y="44195"/>
                </a:lnTo>
                <a:lnTo>
                  <a:pt x="91338" y="44195"/>
                </a:lnTo>
                <a:lnTo>
                  <a:pt x="9133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474724" y="4531359"/>
            <a:ext cx="221995" cy="11353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753616" y="4531359"/>
            <a:ext cx="446405" cy="111760"/>
          </a:xfrm>
          <a:custGeom>
            <a:avLst/>
            <a:gdLst/>
            <a:ahLst/>
            <a:cxnLst/>
            <a:rect l="l" t="t" r="r" b="b"/>
            <a:pathLst>
              <a:path w="446405" h="111760">
                <a:moveTo>
                  <a:pt x="143509" y="74422"/>
                </a:moveTo>
                <a:lnTo>
                  <a:pt x="134238" y="74422"/>
                </a:lnTo>
                <a:lnTo>
                  <a:pt x="134238" y="108838"/>
                </a:lnTo>
                <a:lnTo>
                  <a:pt x="213106" y="108838"/>
                </a:lnTo>
                <a:lnTo>
                  <a:pt x="213106" y="101091"/>
                </a:lnTo>
                <a:lnTo>
                  <a:pt x="143509" y="101091"/>
                </a:lnTo>
                <a:lnTo>
                  <a:pt x="143509" y="74422"/>
                </a:lnTo>
                <a:close/>
              </a:path>
              <a:path w="446405" h="111760">
                <a:moveTo>
                  <a:pt x="209041" y="0"/>
                </a:moveTo>
                <a:lnTo>
                  <a:pt x="199770" y="0"/>
                </a:lnTo>
                <a:lnTo>
                  <a:pt x="199770" y="80899"/>
                </a:lnTo>
                <a:lnTo>
                  <a:pt x="209041" y="80899"/>
                </a:lnTo>
                <a:lnTo>
                  <a:pt x="209041" y="44323"/>
                </a:lnTo>
                <a:lnTo>
                  <a:pt x="226186" y="44323"/>
                </a:lnTo>
                <a:lnTo>
                  <a:pt x="226186" y="36449"/>
                </a:lnTo>
                <a:lnTo>
                  <a:pt x="209041" y="36449"/>
                </a:lnTo>
                <a:lnTo>
                  <a:pt x="209041" y="0"/>
                </a:lnTo>
                <a:close/>
              </a:path>
              <a:path w="446405" h="111760">
                <a:moveTo>
                  <a:pt x="176529" y="8254"/>
                </a:moveTo>
                <a:lnTo>
                  <a:pt x="122046" y="8254"/>
                </a:lnTo>
                <a:lnTo>
                  <a:pt x="122046" y="16001"/>
                </a:lnTo>
                <a:lnTo>
                  <a:pt x="165481" y="16001"/>
                </a:lnTo>
                <a:lnTo>
                  <a:pt x="164845" y="20192"/>
                </a:lnTo>
                <a:lnTo>
                  <a:pt x="163194" y="25018"/>
                </a:lnTo>
                <a:lnTo>
                  <a:pt x="158114" y="35940"/>
                </a:lnTo>
                <a:lnTo>
                  <a:pt x="153796" y="41148"/>
                </a:lnTo>
                <a:lnTo>
                  <a:pt x="147573" y="46100"/>
                </a:lnTo>
                <a:lnTo>
                  <a:pt x="141985" y="50673"/>
                </a:lnTo>
                <a:lnTo>
                  <a:pt x="136270" y="54355"/>
                </a:lnTo>
                <a:lnTo>
                  <a:pt x="124078" y="60451"/>
                </a:lnTo>
                <a:lnTo>
                  <a:pt x="118744" y="62611"/>
                </a:lnTo>
                <a:lnTo>
                  <a:pt x="114300" y="63880"/>
                </a:lnTo>
                <a:lnTo>
                  <a:pt x="120650" y="70103"/>
                </a:lnTo>
                <a:lnTo>
                  <a:pt x="125348" y="68452"/>
                </a:lnTo>
                <a:lnTo>
                  <a:pt x="130809" y="66166"/>
                </a:lnTo>
                <a:lnTo>
                  <a:pt x="136906" y="63118"/>
                </a:lnTo>
                <a:lnTo>
                  <a:pt x="142875" y="60198"/>
                </a:lnTo>
                <a:lnTo>
                  <a:pt x="173989" y="22860"/>
                </a:lnTo>
                <a:lnTo>
                  <a:pt x="176021" y="15493"/>
                </a:lnTo>
                <a:lnTo>
                  <a:pt x="176529" y="8254"/>
                </a:lnTo>
                <a:close/>
              </a:path>
              <a:path w="446405" h="111760">
                <a:moveTo>
                  <a:pt x="445896" y="73913"/>
                </a:moveTo>
                <a:lnTo>
                  <a:pt x="366013" y="73913"/>
                </a:lnTo>
                <a:lnTo>
                  <a:pt x="366013" y="81787"/>
                </a:lnTo>
                <a:lnTo>
                  <a:pt x="436498" y="81787"/>
                </a:lnTo>
                <a:lnTo>
                  <a:pt x="436498" y="111378"/>
                </a:lnTo>
                <a:lnTo>
                  <a:pt x="445896" y="111378"/>
                </a:lnTo>
                <a:lnTo>
                  <a:pt x="445896" y="73913"/>
                </a:lnTo>
                <a:close/>
              </a:path>
              <a:path w="446405" h="111760">
                <a:moveTo>
                  <a:pt x="288163" y="75311"/>
                </a:moveTo>
                <a:lnTo>
                  <a:pt x="278891" y="75311"/>
                </a:lnTo>
                <a:lnTo>
                  <a:pt x="278891" y="111378"/>
                </a:lnTo>
                <a:lnTo>
                  <a:pt x="288163" y="111378"/>
                </a:lnTo>
                <a:lnTo>
                  <a:pt x="288163" y="75311"/>
                </a:lnTo>
                <a:close/>
              </a:path>
              <a:path w="446405" h="111760">
                <a:moveTo>
                  <a:pt x="339344" y="67437"/>
                </a:moveTo>
                <a:lnTo>
                  <a:pt x="227964" y="67437"/>
                </a:lnTo>
                <a:lnTo>
                  <a:pt x="227964" y="75311"/>
                </a:lnTo>
                <a:lnTo>
                  <a:pt x="339344" y="75311"/>
                </a:lnTo>
                <a:lnTo>
                  <a:pt x="339344" y="67437"/>
                </a:lnTo>
                <a:close/>
              </a:path>
              <a:path w="446405" h="111760">
                <a:moveTo>
                  <a:pt x="35432" y="8762"/>
                </a:moveTo>
                <a:lnTo>
                  <a:pt x="22606" y="8762"/>
                </a:lnTo>
                <a:lnTo>
                  <a:pt x="16256" y="11684"/>
                </a:lnTo>
                <a:lnTo>
                  <a:pt x="0" y="49656"/>
                </a:lnTo>
                <a:lnTo>
                  <a:pt x="595" y="60136"/>
                </a:lnTo>
                <a:lnTo>
                  <a:pt x="22351" y="90550"/>
                </a:lnTo>
                <a:lnTo>
                  <a:pt x="35686" y="90550"/>
                </a:lnTo>
                <a:lnTo>
                  <a:pt x="42290" y="87375"/>
                </a:lnTo>
                <a:lnTo>
                  <a:pt x="47736" y="82041"/>
                </a:lnTo>
                <a:lnTo>
                  <a:pt x="22732" y="82041"/>
                </a:lnTo>
                <a:lnTo>
                  <a:pt x="17906" y="78866"/>
                </a:lnTo>
                <a:lnTo>
                  <a:pt x="14537" y="72389"/>
                </a:lnTo>
                <a:lnTo>
                  <a:pt x="11175" y="66039"/>
                </a:lnTo>
                <a:lnTo>
                  <a:pt x="9525" y="58419"/>
                </a:lnTo>
                <a:lnTo>
                  <a:pt x="9525" y="40766"/>
                </a:lnTo>
                <a:lnTo>
                  <a:pt x="11175" y="33147"/>
                </a:lnTo>
                <a:lnTo>
                  <a:pt x="14604" y="26797"/>
                </a:lnTo>
                <a:lnTo>
                  <a:pt x="17906" y="20447"/>
                </a:lnTo>
                <a:lnTo>
                  <a:pt x="22732" y="17272"/>
                </a:lnTo>
                <a:lnTo>
                  <a:pt x="47973" y="17272"/>
                </a:lnTo>
                <a:lnTo>
                  <a:pt x="41909" y="11684"/>
                </a:lnTo>
                <a:lnTo>
                  <a:pt x="35432" y="8762"/>
                </a:lnTo>
                <a:close/>
              </a:path>
              <a:path w="446405" h="111760">
                <a:moveTo>
                  <a:pt x="47973" y="17272"/>
                </a:moveTo>
                <a:lnTo>
                  <a:pt x="35432" y="17272"/>
                </a:lnTo>
                <a:lnTo>
                  <a:pt x="40258" y="20447"/>
                </a:lnTo>
                <a:lnTo>
                  <a:pt x="46862" y="33147"/>
                </a:lnTo>
                <a:lnTo>
                  <a:pt x="48513" y="40766"/>
                </a:lnTo>
                <a:lnTo>
                  <a:pt x="48513" y="58419"/>
                </a:lnTo>
                <a:lnTo>
                  <a:pt x="46862" y="66039"/>
                </a:lnTo>
                <a:lnTo>
                  <a:pt x="43496" y="72516"/>
                </a:lnTo>
                <a:lnTo>
                  <a:pt x="40258" y="78866"/>
                </a:lnTo>
                <a:lnTo>
                  <a:pt x="35432" y="82041"/>
                </a:lnTo>
                <a:lnTo>
                  <a:pt x="47736" y="82041"/>
                </a:lnTo>
                <a:lnTo>
                  <a:pt x="57911" y="49656"/>
                </a:lnTo>
                <a:lnTo>
                  <a:pt x="57316" y="39012"/>
                </a:lnTo>
                <a:lnTo>
                  <a:pt x="55530" y="30130"/>
                </a:lnTo>
                <a:lnTo>
                  <a:pt x="52554" y="23010"/>
                </a:lnTo>
                <a:lnTo>
                  <a:pt x="48386" y="17652"/>
                </a:lnTo>
                <a:lnTo>
                  <a:pt x="47973" y="17272"/>
                </a:lnTo>
                <a:close/>
              </a:path>
              <a:path w="446405" h="111760">
                <a:moveTo>
                  <a:pt x="323976" y="4444"/>
                </a:moveTo>
                <a:lnTo>
                  <a:pt x="243458" y="4444"/>
                </a:lnTo>
                <a:lnTo>
                  <a:pt x="243458" y="55117"/>
                </a:lnTo>
                <a:lnTo>
                  <a:pt x="324865" y="55117"/>
                </a:lnTo>
                <a:lnTo>
                  <a:pt x="324865" y="47243"/>
                </a:lnTo>
                <a:lnTo>
                  <a:pt x="252983" y="47243"/>
                </a:lnTo>
                <a:lnTo>
                  <a:pt x="252983" y="33400"/>
                </a:lnTo>
                <a:lnTo>
                  <a:pt x="323595" y="33400"/>
                </a:lnTo>
                <a:lnTo>
                  <a:pt x="323595" y="25780"/>
                </a:lnTo>
                <a:lnTo>
                  <a:pt x="252983" y="25780"/>
                </a:lnTo>
                <a:lnTo>
                  <a:pt x="252983" y="12318"/>
                </a:lnTo>
                <a:lnTo>
                  <a:pt x="323976" y="12318"/>
                </a:lnTo>
                <a:lnTo>
                  <a:pt x="323976" y="4444"/>
                </a:lnTo>
                <a:close/>
              </a:path>
              <a:path w="446405" h="111760">
                <a:moveTo>
                  <a:pt x="446150" y="0"/>
                </a:moveTo>
                <a:lnTo>
                  <a:pt x="436752" y="0"/>
                </a:lnTo>
                <a:lnTo>
                  <a:pt x="436752" y="23113"/>
                </a:lnTo>
                <a:lnTo>
                  <a:pt x="410717" y="23113"/>
                </a:lnTo>
                <a:lnTo>
                  <a:pt x="410717" y="30987"/>
                </a:lnTo>
                <a:lnTo>
                  <a:pt x="436752" y="30987"/>
                </a:lnTo>
                <a:lnTo>
                  <a:pt x="436752" y="66548"/>
                </a:lnTo>
                <a:lnTo>
                  <a:pt x="446150" y="66548"/>
                </a:lnTo>
                <a:lnTo>
                  <a:pt x="446150" y="0"/>
                </a:lnTo>
                <a:close/>
              </a:path>
              <a:path w="446405" h="111760">
                <a:moveTo>
                  <a:pt x="388746" y="3428"/>
                </a:moveTo>
                <a:lnTo>
                  <a:pt x="378967" y="3428"/>
                </a:lnTo>
                <a:lnTo>
                  <a:pt x="378967" y="20574"/>
                </a:lnTo>
                <a:lnTo>
                  <a:pt x="377951" y="25526"/>
                </a:lnTo>
                <a:lnTo>
                  <a:pt x="375792" y="30099"/>
                </a:lnTo>
                <a:lnTo>
                  <a:pt x="373760" y="34670"/>
                </a:lnTo>
                <a:lnTo>
                  <a:pt x="371094" y="38735"/>
                </a:lnTo>
                <a:lnTo>
                  <a:pt x="367919" y="42417"/>
                </a:lnTo>
                <a:lnTo>
                  <a:pt x="364870" y="45847"/>
                </a:lnTo>
                <a:lnTo>
                  <a:pt x="361314" y="49022"/>
                </a:lnTo>
                <a:lnTo>
                  <a:pt x="356996" y="52069"/>
                </a:lnTo>
                <a:lnTo>
                  <a:pt x="352806" y="55117"/>
                </a:lnTo>
                <a:lnTo>
                  <a:pt x="348995" y="57276"/>
                </a:lnTo>
                <a:lnTo>
                  <a:pt x="345820" y="58800"/>
                </a:lnTo>
                <a:lnTo>
                  <a:pt x="352806" y="64769"/>
                </a:lnTo>
                <a:lnTo>
                  <a:pt x="355219" y="63626"/>
                </a:lnTo>
                <a:lnTo>
                  <a:pt x="358139" y="61849"/>
                </a:lnTo>
                <a:lnTo>
                  <a:pt x="361695" y="59309"/>
                </a:lnTo>
                <a:lnTo>
                  <a:pt x="365251" y="56895"/>
                </a:lnTo>
                <a:lnTo>
                  <a:pt x="368553" y="54101"/>
                </a:lnTo>
                <a:lnTo>
                  <a:pt x="374522" y="47878"/>
                </a:lnTo>
                <a:lnTo>
                  <a:pt x="377063" y="44957"/>
                </a:lnTo>
                <a:lnTo>
                  <a:pt x="379094" y="42163"/>
                </a:lnTo>
                <a:lnTo>
                  <a:pt x="381253" y="39242"/>
                </a:lnTo>
                <a:lnTo>
                  <a:pt x="382777" y="36449"/>
                </a:lnTo>
                <a:lnTo>
                  <a:pt x="383920" y="33527"/>
                </a:lnTo>
                <a:lnTo>
                  <a:pt x="393954" y="33527"/>
                </a:lnTo>
                <a:lnTo>
                  <a:pt x="389763" y="25145"/>
                </a:lnTo>
                <a:lnTo>
                  <a:pt x="388774" y="20574"/>
                </a:lnTo>
                <a:lnTo>
                  <a:pt x="388746" y="3428"/>
                </a:lnTo>
                <a:close/>
              </a:path>
              <a:path w="446405" h="111760">
                <a:moveTo>
                  <a:pt x="393954" y="33527"/>
                </a:moveTo>
                <a:lnTo>
                  <a:pt x="383920" y="33527"/>
                </a:lnTo>
                <a:lnTo>
                  <a:pt x="385063" y="36322"/>
                </a:lnTo>
                <a:lnTo>
                  <a:pt x="396494" y="49529"/>
                </a:lnTo>
                <a:lnTo>
                  <a:pt x="399795" y="52577"/>
                </a:lnTo>
                <a:lnTo>
                  <a:pt x="415289" y="61849"/>
                </a:lnTo>
                <a:lnTo>
                  <a:pt x="421004" y="54863"/>
                </a:lnTo>
                <a:lnTo>
                  <a:pt x="418083" y="53720"/>
                </a:lnTo>
                <a:lnTo>
                  <a:pt x="414654" y="51942"/>
                </a:lnTo>
                <a:lnTo>
                  <a:pt x="406526" y="46862"/>
                </a:lnTo>
                <a:lnTo>
                  <a:pt x="402844" y="43941"/>
                </a:lnTo>
                <a:lnTo>
                  <a:pt x="399669" y="40512"/>
                </a:lnTo>
                <a:lnTo>
                  <a:pt x="396620" y="37464"/>
                </a:lnTo>
                <a:lnTo>
                  <a:pt x="394081" y="33781"/>
                </a:lnTo>
                <a:lnTo>
                  <a:pt x="393954" y="33527"/>
                </a:lnTo>
                <a:close/>
              </a:path>
              <a:path w="446405" h="111760">
                <a:moveTo>
                  <a:pt x="90677" y="0"/>
                </a:moveTo>
                <a:lnTo>
                  <a:pt x="81279" y="0"/>
                </a:lnTo>
                <a:lnTo>
                  <a:pt x="81279" y="111378"/>
                </a:lnTo>
                <a:lnTo>
                  <a:pt x="90677" y="111378"/>
                </a:lnTo>
                <a:lnTo>
                  <a:pt x="90677" y="71627"/>
                </a:lnTo>
                <a:lnTo>
                  <a:pt x="109092" y="71627"/>
                </a:lnTo>
                <a:lnTo>
                  <a:pt x="109092" y="63500"/>
                </a:lnTo>
                <a:lnTo>
                  <a:pt x="90677" y="63500"/>
                </a:lnTo>
                <a:lnTo>
                  <a:pt x="90677" y="37211"/>
                </a:lnTo>
                <a:lnTo>
                  <a:pt x="109092" y="37211"/>
                </a:lnTo>
                <a:lnTo>
                  <a:pt x="109092" y="29082"/>
                </a:lnTo>
                <a:lnTo>
                  <a:pt x="90677" y="29082"/>
                </a:lnTo>
                <a:lnTo>
                  <a:pt x="9067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273045" y="4530725"/>
            <a:ext cx="2456942" cy="11722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799584" y="4530725"/>
            <a:ext cx="1473200" cy="11201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337172" y="4542154"/>
            <a:ext cx="111378" cy="8636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58367" y="4747767"/>
            <a:ext cx="214490" cy="11353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242441" y="4747767"/>
            <a:ext cx="678180" cy="111760"/>
          </a:xfrm>
          <a:custGeom>
            <a:avLst/>
            <a:gdLst/>
            <a:ahLst/>
            <a:cxnLst/>
            <a:rect l="l" t="t" r="r" b="b"/>
            <a:pathLst>
              <a:path w="678180" h="111760">
                <a:moveTo>
                  <a:pt x="606933" y="74041"/>
                </a:moveTo>
                <a:lnTo>
                  <a:pt x="597535" y="74041"/>
                </a:lnTo>
                <a:lnTo>
                  <a:pt x="597535" y="108839"/>
                </a:lnTo>
                <a:lnTo>
                  <a:pt x="677926" y="108839"/>
                </a:lnTo>
                <a:lnTo>
                  <a:pt x="677926" y="101092"/>
                </a:lnTo>
                <a:lnTo>
                  <a:pt x="606933" y="101092"/>
                </a:lnTo>
                <a:lnTo>
                  <a:pt x="606933" y="74041"/>
                </a:lnTo>
                <a:close/>
              </a:path>
              <a:path w="678180" h="111760">
                <a:moveTo>
                  <a:pt x="675132" y="47244"/>
                </a:moveTo>
                <a:lnTo>
                  <a:pt x="665734" y="47244"/>
                </a:lnTo>
                <a:lnTo>
                  <a:pt x="665734" y="80899"/>
                </a:lnTo>
                <a:lnTo>
                  <a:pt x="675132" y="80899"/>
                </a:lnTo>
                <a:lnTo>
                  <a:pt x="675132" y="47244"/>
                </a:lnTo>
                <a:close/>
              </a:path>
              <a:path w="678180" h="111760">
                <a:moveTo>
                  <a:pt x="636904" y="8128"/>
                </a:moveTo>
                <a:lnTo>
                  <a:pt x="584072" y="8128"/>
                </a:lnTo>
                <a:lnTo>
                  <a:pt x="584072" y="60071"/>
                </a:lnTo>
                <a:lnTo>
                  <a:pt x="636904" y="60071"/>
                </a:lnTo>
                <a:lnTo>
                  <a:pt x="636904" y="52451"/>
                </a:lnTo>
                <a:lnTo>
                  <a:pt x="593471" y="52451"/>
                </a:lnTo>
                <a:lnTo>
                  <a:pt x="593471" y="16002"/>
                </a:lnTo>
                <a:lnTo>
                  <a:pt x="636904" y="16002"/>
                </a:lnTo>
                <a:lnTo>
                  <a:pt x="636904" y="8128"/>
                </a:lnTo>
                <a:close/>
              </a:path>
              <a:path w="678180" h="111760">
                <a:moveTo>
                  <a:pt x="636904" y="16002"/>
                </a:moveTo>
                <a:lnTo>
                  <a:pt x="627634" y="16002"/>
                </a:lnTo>
                <a:lnTo>
                  <a:pt x="627634" y="52451"/>
                </a:lnTo>
                <a:lnTo>
                  <a:pt x="636904" y="52451"/>
                </a:lnTo>
                <a:lnTo>
                  <a:pt x="636904" y="47244"/>
                </a:lnTo>
                <a:lnTo>
                  <a:pt x="675132" y="47244"/>
                </a:lnTo>
                <a:lnTo>
                  <a:pt x="675132" y="39751"/>
                </a:lnTo>
                <a:lnTo>
                  <a:pt x="636904" y="39751"/>
                </a:lnTo>
                <a:lnTo>
                  <a:pt x="636904" y="26162"/>
                </a:lnTo>
                <a:lnTo>
                  <a:pt x="675132" y="26162"/>
                </a:lnTo>
                <a:lnTo>
                  <a:pt x="675132" y="18669"/>
                </a:lnTo>
                <a:lnTo>
                  <a:pt x="636904" y="18669"/>
                </a:lnTo>
                <a:lnTo>
                  <a:pt x="636904" y="16002"/>
                </a:lnTo>
                <a:close/>
              </a:path>
              <a:path w="678180" h="111760">
                <a:moveTo>
                  <a:pt x="675132" y="26162"/>
                </a:moveTo>
                <a:lnTo>
                  <a:pt x="665734" y="26162"/>
                </a:lnTo>
                <a:lnTo>
                  <a:pt x="665734" y="39751"/>
                </a:lnTo>
                <a:lnTo>
                  <a:pt x="675132" y="39751"/>
                </a:lnTo>
                <a:lnTo>
                  <a:pt x="675132" y="26162"/>
                </a:lnTo>
                <a:close/>
              </a:path>
              <a:path w="678180" h="111760">
                <a:moveTo>
                  <a:pt x="675132" y="0"/>
                </a:moveTo>
                <a:lnTo>
                  <a:pt x="665734" y="0"/>
                </a:lnTo>
                <a:lnTo>
                  <a:pt x="665734" y="18669"/>
                </a:lnTo>
                <a:lnTo>
                  <a:pt x="675132" y="18669"/>
                </a:lnTo>
                <a:lnTo>
                  <a:pt x="675132" y="0"/>
                </a:lnTo>
                <a:close/>
              </a:path>
              <a:path w="678180" h="111760">
                <a:moveTo>
                  <a:pt x="375031" y="73914"/>
                </a:moveTo>
                <a:lnTo>
                  <a:pt x="365252" y="73914"/>
                </a:lnTo>
                <a:lnTo>
                  <a:pt x="365252" y="108839"/>
                </a:lnTo>
                <a:lnTo>
                  <a:pt x="446659" y="108839"/>
                </a:lnTo>
                <a:lnTo>
                  <a:pt x="446659" y="101092"/>
                </a:lnTo>
                <a:lnTo>
                  <a:pt x="375031" y="101092"/>
                </a:lnTo>
                <a:lnTo>
                  <a:pt x="375031" y="73914"/>
                </a:lnTo>
                <a:close/>
              </a:path>
              <a:path w="678180" h="111760">
                <a:moveTo>
                  <a:pt x="443738" y="0"/>
                </a:moveTo>
                <a:lnTo>
                  <a:pt x="434340" y="0"/>
                </a:lnTo>
                <a:lnTo>
                  <a:pt x="434340" y="80772"/>
                </a:lnTo>
                <a:lnTo>
                  <a:pt x="443738" y="80772"/>
                </a:lnTo>
                <a:lnTo>
                  <a:pt x="443738" y="0"/>
                </a:lnTo>
                <a:close/>
              </a:path>
              <a:path w="678180" h="111760">
                <a:moveTo>
                  <a:pt x="385698" y="15367"/>
                </a:moveTo>
                <a:lnTo>
                  <a:pt x="375666" y="15367"/>
                </a:lnTo>
                <a:lnTo>
                  <a:pt x="375666" y="23241"/>
                </a:lnTo>
                <a:lnTo>
                  <a:pt x="374777" y="27940"/>
                </a:lnTo>
                <a:lnTo>
                  <a:pt x="372999" y="32512"/>
                </a:lnTo>
                <a:lnTo>
                  <a:pt x="371094" y="37211"/>
                </a:lnTo>
                <a:lnTo>
                  <a:pt x="368553" y="41275"/>
                </a:lnTo>
                <a:lnTo>
                  <a:pt x="365252" y="44704"/>
                </a:lnTo>
                <a:lnTo>
                  <a:pt x="361822" y="48387"/>
                </a:lnTo>
                <a:lnTo>
                  <a:pt x="358013" y="51435"/>
                </a:lnTo>
                <a:lnTo>
                  <a:pt x="353949" y="53975"/>
                </a:lnTo>
                <a:lnTo>
                  <a:pt x="350012" y="56515"/>
                </a:lnTo>
                <a:lnTo>
                  <a:pt x="346328" y="58547"/>
                </a:lnTo>
                <a:lnTo>
                  <a:pt x="343153" y="60071"/>
                </a:lnTo>
                <a:lnTo>
                  <a:pt x="350393" y="67056"/>
                </a:lnTo>
                <a:lnTo>
                  <a:pt x="379856" y="40005"/>
                </a:lnTo>
                <a:lnTo>
                  <a:pt x="380619" y="37592"/>
                </a:lnTo>
                <a:lnTo>
                  <a:pt x="391202" y="37592"/>
                </a:lnTo>
                <a:lnTo>
                  <a:pt x="389763" y="35306"/>
                </a:lnTo>
                <a:lnTo>
                  <a:pt x="386460" y="27178"/>
                </a:lnTo>
                <a:lnTo>
                  <a:pt x="385766" y="23241"/>
                </a:lnTo>
                <a:lnTo>
                  <a:pt x="385698" y="15367"/>
                </a:lnTo>
                <a:close/>
              </a:path>
              <a:path w="678180" h="111760">
                <a:moveTo>
                  <a:pt x="391202" y="37592"/>
                </a:moveTo>
                <a:lnTo>
                  <a:pt x="380619" y="37592"/>
                </a:lnTo>
                <a:lnTo>
                  <a:pt x="381762" y="40005"/>
                </a:lnTo>
                <a:lnTo>
                  <a:pt x="401573" y="59436"/>
                </a:lnTo>
                <a:lnTo>
                  <a:pt x="404748" y="61468"/>
                </a:lnTo>
                <a:lnTo>
                  <a:pt x="407542" y="62865"/>
                </a:lnTo>
                <a:lnTo>
                  <a:pt x="409828" y="63881"/>
                </a:lnTo>
                <a:lnTo>
                  <a:pt x="415544" y="56515"/>
                </a:lnTo>
                <a:lnTo>
                  <a:pt x="412750" y="55245"/>
                </a:lnTo>
                <a:lnTo>
                  <a:pt x="409321" y="53467"/>
                </a:lnTo>
                <a:lnTo>
                  <a:pt x="401192" y="48387"/>
                </a:lnTo>
                <a:lnTo>
                  <a:pt x="397636" y="45339"/>
                </a:lnTo>
                <a:lnTo>
                  <a:pt x="391922" y="38735"/>
                </a:lnTo>
                <a:lnTo>
                  <a:pt x="391202" y="37592"/>
                </a:lnTo>
                <a:close/>
              </a:path>
              <a:path w="678180" h="111760">
                <a:moveTo>
                  <a:pt x="410845" y="7620"/>
                </a:moveTo>
                <a:lnTo>
                  <a:pt x="350647" y="7620"/>
                </a:lnTo>
                <a:lnTo>
                  <a:pt x="350647" y="15367"/>
                </a:lnTo>
                <a:lnTo>
                  <a:pt x="410845" y="15367"/>
                </a:lnTo>
                <a:lnTo>
                  <a:pt x="410845" y="7620"/>
                </a:lnTo>
                <a:close/>
              </a:path>
              <a:path w="678180" h="111760">
                <a:moveTo>
                  <a:pt x="168656" y="76200"/>
                </a:moveTo>
                <a:lnTo>
                  <a:pt x="159258" y="76200"/>
                </a:lnTo>
                <a:lnTo>
                  <a:pt x="159258" y="111379"/>
                </a:lnTo>
                <a:lnTo>
                  <a:pt x="168656" y="111379"/>
                </a:lnTo>
                <a:lnTo>
                  <a:pt x="168656" y="76200"/>
                </a:lnTo>
                <a:close/>
              </a:path>
              <a:path w="678180" h="111760">
                <a:moveTo>
                  <a:pt x="219583" y="68326"/>
                </a:moveTo>
                <a:lnTo>
                  <a:pt x="108203" y="68326"/>
                </a:lnTo>
                <a:lnTo>
                  <a:pt x="108203" y="76200"/>
                </a:lnTo>
                <a:lnTo>
                  <a:pt x="219583" y="76200"/>
                </a:lnTo>
                <a:lnTo>
                  <a:pt x="219583" y="68326"/>
                </a:lnTo>
                <a:close/>
              </a:path>
              <a:path w="678180" h="111760">
                <a:moveTo>
                  <a:pt x="323850" y="52705"/>
                </a:moveTo>
                <a:lnTo>
                  <a:pt x="314325" y="52705"/>
                </a:lnTo>
                <a:lnTo>
                  <a:pt x="314325" y="111379"/>
                </a:lnTo>
                <a:lnTo>
                  <a:pt x="323850" y="111379"/>
                </a:lnTo>
                <a:lnTo>
                  <a:pt x="323850" y="52705"/>
                </a:lnTo>
                <a:close/>
              </a:path>
              <a:path w="678180" h="111760">
                <a:moveTo>
                  <a:pt x="267462" y="8762"/>
                </a:moveTo>
                <a:lnTo>
                  <a:pt x="250571" y="8762"/>
                </a:lnTo>
                <a:lnTo>
                  <a:pt x="243586" y="12446"/>
                </a:lnTo>
                <a:lnTo>
                  <a:pt x="230250" y="49657"/>
                </a:lnTo>
                <a:lnTo>
                  <a:pt x="230751" y="58441"/>
                </a:lnTo>
                <a:lnTo>
                  <a:pt x="250571" y="90551"/>
                </a:lnTo>
                <a:lnTo>
                  <a:pt x="267716" y="90551"/>
                </a:lnTo>
                <a:lnTo>
                  <a:pt x="274574" y="86995"/>
                </a:lnTo>
                <a:lnTo>
                  <a:pt x="278334" y="82042"/>
                </a:lnTo>
                <a:lnTo>
                  <a:pt x="253111" y="82042"/>
                </a:lnTo>
                <a:lnTo>
                  <a:pt x="248284" y="78867"/>
                </a:lnTo>
                <a:lnTo>
                  <a:pt x="244788" y="72390"/>
                </a:lnTo>
                <a:lnTo>
                  <a:pt x="241427" y="66040"/>
                </a:lnTo>
                <a:lnTo>
                  <a:pt x="239780" y="58441"/>
                </a:lnTo>
                <a:lnTo>
                  <a:pt x="239775" y="40767"/>
                </a:lnTo>
                <a:lnTo>
                  <a:pt x="241427" y="33147"/>
                </a:lnTo>
                <a:lnTo>
                  <a:pt x="248284" y="20447"/>
                </a:lnTo>
                <a:lnTo>
                  <a:pt x="253111" y="17272"/>
                </a:lnTo>
                <a:lnTo>
                  <a:pt x="278376" y="17272"/>
                </a:lnTo>
                <a:lnTo>
                  <a:pt x="274193" y="11937"/>
                </a:lnTo>
                <a:lnTo>
                  <a:pt x="267462" y="8762"/>
                </a:lnTo>
                <a:close/>
              </a:path>
              <a:path w="678180" h="111760">
                <a:moveTo>
                  <a:pt x="278376" y="17272"/>
                </a:moveTo>
                <a:lnTo>
                  <a:pt x="265684" y="17272"/>
                </a:lnTo>
                <a:lnTo>
                  <a:pt x="270509" y="20447"/>
                </a:lnTo>
                <a:lnTo>
                  <a:pt x="277114" y="33147"/>
                </a:lnTo>
                <a:lnTo>
                  <a:pt x="278892" y="40767"/>
                </a:lnTo>
                <a:lnTo>
                  <a:pt x="278886" y="58441"/>
                </a:lnTo>
                <a:lnTo>
                  <a:pt x="277114" y="66040"/>
                </a:lnTo>
                <a:lnTo>
                  <a:pt x="273747" y="72517"/>
                </a:lnTo>
                <a:lnTo>
                  <a:pt x="270509" y="78867"/>
                </a:lnTo>
                <a:lnTo>
                  <a:pt x="265684" y="82042"/>
                </a:lnTo>
                <a:lnTo>
                  <a:pt x="278334" y="82042"/>
                </a:lnTo>
                <a:lnTo>
                  <a:pt x="288163" y="52705"/>
                </a:lnTo>
                <a:lnTo>
                  <a:pt x="323850" y="52705"/>
                </a:lnTo>
                <a:lnTo>
                  <a:pt x="323850" y="44450"/>
                </a:lnTo>
                <a:lnTo>
                  <a:pt x="288036" y="44450"/>
                </a:lnTo>
                <a:lnTo>
                  <a:pt x="287059" y="36685"/>
                </a:lnTo>
                <a:lnTo>
                  <a:pt x="285273" y="29765"/>
                </a:lnTo>
                <a:lnTo>
                  <a:pt x="282678" y="23679"/>
                </a:lnTo>
                <a:lnTo>
                  <a:pt x="279272" y="18415"/>
                </a:lnTo>
                <a:lnTo>
                  <a:pt x="278376" y="17272"/>
                </a:lnTo>
                <a:close/>
              </a:path>
              <a:path w="678180" h="111760">
                <a:moveTo>
                  <a:pt x="323850" y="0"/>
                </a:moveTo>
                <a:lnTo>
                  <a:pt x="314325" y="0"/>
                </a:lnTo>
                <a:lnTo>
                  <a:pt x="314325" y="44450"/>
                </a:lnTo>
                <a:lnTo>
                  <a:pt x="323850" y="44450"/>
                </a:lnTo>
                <a:lnTo>
                  <a:pt x="323850" y="0"/>
                </a:lnTo>
                <a:close/>
              </a:path>
              <a:path w="678180" h="111760">
                <a:moveTo>
                  <a:pt x="37846" y="8762"/>
                </a:moveTo>
                <a:lnTo>
                  <a:pt x="20205" y="8762"/>
                </a:lnTo>
                <a:lnTo>
                  <a:pt x="13182" y="12446"/>
                </a:lnTo>
                <a:lnTo>
                  <a:pt x="0" y="49657"/>
                </a:lnTo>
                <a:lnTo>
                  <a:pt x="495" y="58441"/>
                </a:lnTo>
                <a:lnTo>
                  <a:pt x="20205" y="90551"/>
                </a:lnTo>
                <a:lnTo>
                  <a:pt x="37846" y="90551"/>
                </a:lnTo>
                <a:lnTo>
                  <a:pt x="44831" y="86741"/>
                </a:lnTo>
                <a:lnTo>
                  <a:pt x="48096" y="82042"/>
                </a:lnTo>
                <a:lnTo>
                  <a:pt x="22859" y="82042"/>
                </a:lnTo>
                <a:lnTo>
                  <a:pt x="18034" y="78867"/>
                </a:lnTo>
                <a:lnTo>
                  <a:pt x="14550" y="72390"/>
                </a:lnTo>
                <a:lnTo>
                  <a:pt x="11201" y="66040"/>
                </a:lnTo>
                <a:lnTo>
                  <a:pt x="9491" y="58441"/>
                </a:lnTo>
                <a:lnTo>
                  <a:pt x="9486" y="40767"/>
                </a:lnTo>
                <a:lnTo>
                  <a:pt x="11201" y="33147"/>
                </a:lnTo>
                <a:lnTo>
                  <a:pt x="18034" y="20447"/>
                </a:lnTo>
                <a:lnTo>
                  <a:pt x="22859" y="17272"/>
                </a:lnTo>
                <a:lnTo>
                  <a:pt x="48184" y="17272"/>
                </a:lnTo>
                <a:lnTo>
                  <a:pt x="44831" y="12446"/>
                </a:lnTo>
                <a:lnTo>
                  <a:pt x="37846" y="8762"/>
                </a:lnTo>
                <a:close/>
              </a:path>
              <a:path w="678180" h="111760">
                <a:moveTo>
                  <a:pt x="48184" y="17272"/>
                </a:moveTo>
                <a:lnTo>
                  <a:pt x="35433" y="17272"/>
                </a:lnTo>
                <a:lnTo>
                  <a:pt x="40259" y="20447"/>
                </a:lnTo>
                <a:lnTo>
                  <a:pt x="46862" y="33147"/>
                </a:lnTo>
                <a:lnTo>
                  <a:pt x="48640" y="40767"/>
                </a:lnTo>
                <a:lnTo>
                  <a:pt x="48635" y="58441"/>
                </a:lnTo>
                <a:lnTo>
                  <a:pt x="46862" y="66040"/>
                </a:lnTo>
                <a:lnTo>
                  <a:pt x="43122" y="73249"/>
                </a:lnTo>
                <a:lnTo>
                  <a:pt x="40259" y="78867"/>
                </a:lnTo>
                <a:lnTo>
                  <a:pt x="35433" y="82042"/>
                </a:lnTo>
                <a:lnTo>
                  <a:pt x="48096" y="82042"/>
                </a:lnTo>
                <a:lnTo>
                  <a:pt x="57912" y="49657"/>
                </a:lnTo>
                <a:lnTo>
                  <a:pt x="57425" y="40767"/>
                </a:lnTo>
                <a:lnTo>
                  <a:pt x="55975" y="32893"/>
                </a:lnTo>
                <a:lnTo>
                  <a:pt x="53518" y="25939"/>
                </a:lnTo>
                <a:lnTo>
                  <a:pt x="50037" y="19939"/>
                </a:lnTo>
                <a:lnTo>
                  <a:pt x="48184" y="17272"/>
                </a:lnTo>
                <a:close/>
              </a:path>
              <a:path w="678180" h="111760">
                <a:moveTo>
                  <a:pt x="520446" y="13716"/>
                </a:moveTo>
                <a:lnTo>
                  <a:pt x="466090" y="13716"/>
                </a:lnTo>
                <a:lnTo>
                  <a:pt x="466090" y="85217"/>
                </a:lnTo>
                <a:lnTo>
                  <a:pt x="483742" y="85217"/>
                </a:lnTo>
                <a:lnTo>
                  <a:pt x="490601" y="85090"/>
                </a:lnTo>
                <a:lnTo>
                  <a:pt x="504825" y="84582"/>
                </a:lnTo>
                <a:lnTo>
                  <a:pt x="511936" y="84201"/>
                </a:lnTo>
                <a:lnTo>
                  <a:pt x="518667" y="83439"/>
                </a:lnTo>
                <a:lnTo>
                  <a:pt x="525398" y="82804"/>
                </a:lnTo>
                <a:lnTo>
                  <a:pt x="532765" y="81787"/>
                </a:lnTo>
                <a:lnTo>
                  <a:pt x="532765" y="77343"/>
                </a:lnTo>
                <a:lnTo>
                  <a:pt x="475488" y="77343"/>
                </a:lnTo>
                <a:lnTo>
                  <a:pt x="475488" y="21590"/>
                </a:lnTo>
                <a:lnTo>
                  <a:pt x="520446" y="21590"/>
                </a:lnTo>
                <a:lnTo>
                  <a:pt x="520446" y="13716"/>
                </a:lnTo>
                <a:close/>
              </a:path>
              <a:path w="678180" h="111760">
                <a:moveTo>
                  <a:pt x="532765" y="74041"/>
                </a:moveTo>
                <a:lnTo>
                  <a:pt x="475488" y="77343"/>
                </a:lnTo>
                <a:lnTo>
                  <a:pt x="532765" y="77343"/>
                </a:lnTo>
                <a:lnTo>
                  <a:pt x="532765" y="74041"/>
                </a:lnTo>
                <a:close/>
              </a:path>
              <a:path w="678180" h="111760">
                <a:moveTo>
                  <a:pt x="202056" y="4445"/>
                </a:moveTo>
                <a:lnTo>
                  <a:pt x="123697" y="4445"/>
                </a:lnTo>
                <a:lnTo>
                  <a:pt x="123697" y="12319"/>
                </a:lnTo>
                <a:lnTo>
                  <a:pt x="192786" y="12319"/>
                </a:lnTo>
                <a:lnTo>
                  <a:pt x="192786" y="26670"/>
                </a:lnTo>
                <a:lnTo>
                  <a:pt x="124078" y="26670"/>
                </a:lnTo>
                <a:lnTo>
                  <a:pt x="124078" y="56387"/>
                </a:lnTo>
                <a:lnTo>
                  <a:pt x="205994" y="56387"/>
                </a:lnTo>
                <a:lnTo>
                  <a:pt x="205994" y="48514"/>
                </a:lnTo>
                <a:lnTo>
                  <a:pt x="133350" y="48514"/>
                </a:lnTo>
                <a:lnTo>
                  <a:pt x="133350" y="34290"/>
                </a:lnTo>
                <a:lnTo>
                  <a:pt x="202056" y="34290"/>
                </a:lnTo>
                <a:lnTo>
                  <a:pt x="202056" y="4445"/>
                </a:lnTo>
                <a:close/>
              </a:path>
              <a:path w="678180" h="111760">
                <a:moveTo>
                  <a:pt x="550291" y="0"/>
                </a:moveTo>
                <a:lnTo>
                  <a:pt x="540892" y="0"/>
                </a:lnTo>
                <a:lnTo>
                  <a:pt x="540892" y="111379"/>
                </a:lnTo>
                <a:lnTo>
                  <a:pt x="550291" y="111379"/>
                </a:lnTo>
                <a:lnTo>
                  <a:pt x="550291" y="53467"/>
                </a:lnTo>
                <a:lnTo>
                  <a:pt x="568325" y="53467"/>
                </a:lnTo>
                <a:lnTo>
                  <a:pt x="568325" y="45339"/>
                </a:lnTo>
                <a:lnTo>
                  <a:pt x="550291" y="45339"/>
                </a:lnTo>
                <a:lnTo>
                  <a:pt x="550291" y="0"/>
                </a:lnTo>
                <a:close/>
              </a:path>
              <a:path w="678180" h="111760">
                <a:moveTo>
                  <a:pt x="93472" y="0"/>
                </a:moveTo>
                <a:lnTo>
                  <a:pt x="83947" y="0"/>
                </a:lnTo>
                <a:lnTo>
                  <a:pt x="83947" y="111379"/>
                </a:lnTo>
                <a:lnTo>
                  <a:pt x="93472" y="111379"/>
                </a:lnTo>
                <a:lnTo>
                  <a:pt x="93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995170" y="4747767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89" h="111760">
                <a:moveTo>
                  <a:pt x="245872" y="78867"/>
                </a:moveTo>
                <a:lnTo>
                  <a:pt x="236347" y="78867"/>
                </a:lnTo>
                <a:lnTo>
                  <a:pt x="236347" y="108839"/>
                </a:lnTo>
                <a:lnTo>
                  <a:pt x="321056" y="108839"/>
                </a:lnTo>
                <a:lnTo>
                  <a:pt x="321056" y="100965"/>
                </a:lnTo>
                <a:lnTo>
                  <a:pt x="245872" y="100965"/>
                </a:lnTo>
                <a:lnTo>
                  <a:pt x="245872" y="78867"/>
                </a:lnTo>
                <a:close/>
              </a:path>
              <a:path w="440689" h="111760">
                <a:moveTo>
                  <a:pt x="283082" y="67945"/>
                </a:moveTo>
                <a:lnTo>
                  <a:pt x="273685" y="67945"/>
                </a:lnTo>
                <a:lnTo>
                  <a:pt x="273685" y="91821"/>
                </a:lnTo>
                <a:lnTo>
                  <a:pt x="283082" y="91821"/>
                </a:lnTo>
                <a:lnTo>
                  <a:pt x="283082" y="67945"/>
                </a:lnTo>
                <a:close/>
              </a:path>
              <a:path w="440689" h="111760">
                <a:moveTo>
                  <a:pt x="332486" y="60071"/>
                </a:moveTo>
                <a:lnTo>
                  <a:pt x="221106" y="60071"/>
                </a:lnTo>
                <a:lnTo>
                  <a:pt x="221106" y="67945"/>
                </a:lnTo>
                <a:lnTo>
                  <a:pt x="332486" y="67945"/>
                </a:lnTo>
                <a:lnTo>
                  <a:pt x="332486" y="60071"/>
                </a:lnTo>
                <a:close/>
              </a:path>
              <a:path w="440689" h="111760">
                <a:moveTo>
                  <a:pt x="426212" y="76962"/>
                </a:moveTo>
                <a:lnTo>
                  <a:pt x="385738" y="79488"/>
                </a:lnTo>
                <a:lnTo>
                  <a:pt x="342646" y="79756"/>
                </a:lnTo>
                <a:lnTo>
                  <a:pt x="342646" y="87757"/>
                </a:lnTo>
                <a:lnTo>
                  <a:pt x="398041" y="86951"/>
                </a:lnTo>
                <a:lnTo>
                  <a:pt x="426212" y="85090"/>
                </a:lnTo>
                <a:lnTo>
                  <a:pt x="426212" y="76962"/>
                </a:lnTo>
                <a:close/>
              </a:path>
              <a:path w="440689" h="111760">
                <a:moveTo>
                  <a:pt x="165481" y="74676"/>
                </a:moveTo>
                <a:lnTo>
                  <a:pt x="155956" y="74676"/>
                </a:lnTo>
                <a:lnTo>
                  <a:pt x="155956" y="111379"/>
                </a:lnTo>
                <a:lnTo>
                  <a:pt x="165481" y="111379"/>
                </a:lnTo>
                <a:lnTo>
                  <a:pt x="165481" y="74676"/>
                </a:lnTo>
                <a:close/>
              </a:path>
              <a:path w="440689" h="111760">
                <a:moveTo>
                  <a:pt x="216662" y="66802"/>
                </a:moveTo>
                <a:lnTo>
                  <a:pt x="105282" y="66802"/>
                </a:lnTo>
                <a:lnTo>
                  <a:pt x="105282" y="74676"/>
                </a:lnTo>
                <a:lnTo>
                  <a:pt x="216662" y="74676"/>
                </a:lnTo>
                <a:lnTo>
                  <a:pt x="216662" y="66802"/>
                </a:lnTo>
                <a:close/>
              </a:path>
              <a:path w="440689" h="111760">
                <a:moveTo>
                  <a:pt x="130048" y="3429"/>
                </a:moveTo>
                <a:lnTo>
                  <a:pt x="120523" y="3429"/>
                </a:lnTo>
                <a:lnTo>
                  <a:pt x="120523" y="52451"/>
                </a:lnTo>
                <a:lnTo>
                  <a:pt x="201422" y="52451"/>
                </a:lnTo>
                <a:lnTo>
                  <a:pt x="201422" y="44577"/>
                </a:lnTo>
                <a:lnTo>
                  <a:pt x="130048" y="44577"/>
                </a:lnTo>
                <a:lnTo>
                  <a:pt x="130048" y="26162"/>
                </a:lnTo>
                <a:lnTo>
                  <a:pt x="201422" y="26162"/>
                </a:lnTo>
                <a:lnTo>
                  <a:pt x="201422" y="18415"/>
                </a:lnTo>
                <a:lnTo>
                  <a:pt x="130048" y="18415"/>
                </a:lnTo>
                <a:lnTo>
                  <a:pt x="130048" y="3429"/>
                </a:lnTo>
                <a:close/>
              </a:path>
              <a:path w="440689" h="111760">
                <a:moveTo>
                  <a:pt x="201422" y="26162"/>
                </a:moveTo>
                <a:lnTo>
                  <a:pt x="192024" y="26162"/>
                </a:lnTo>
                <a:lnTo>
                  <a:pt x="192024" y="44577"/>
                </a:lnTo>
                <a:lnTo>
                  <a:pt x="201422" y="44577"/>
                </a:lnTo>
                <a:lnTo>
                  <a:pt x="201422" y="26162"/>
                </a:lnTo>
                <a:close/>
              </a:path>
              <a:path w="440689" h="111760">
                <a:moveTo>
                  <a:pt x="201422" y="3429"/>
                </a:moveTo>
                <a:lnTo>
                  <a:pt x="192024" y="3429"/>
                </a:lnTo>
                <a:lnTo>
                  <a:pt x="192024" y="18415"/>
                </a:lnTo>
                <a:lnTo>
                  <a:pt x="201422" y="18415"/>
                </a:lnTo>
                <a:lnTo>
                  <a:pt x="201422" y="3429"/>
                </a:lnTo>
                <a:close/>
              </a:path>
              <a:path w="440689" h="111760">
                <a:moveTo>
                  <a:pt x="245744" y="2540"/>
                </a:moveTo>
                <a:lnTo>
                  <a:pt x="236347" y="2540"/>
                </a:lnTo>
                <a:lnTo>
                  <a:pt x="236347" y="48387"/>
                </a:lnTo>
                <a:lnTo>
                  <a:pt x="317246" y="48387"/>
                </a:lnTo>
                <a:lnTo>
                  <a:pt x="317246" y="40767"/>
                </a:lnTo>
                <a:lnTo>
                  <a:pt x="245744" y="40767"/>
                </a:lnTo>
                <a:lnTo>
                  <a:pt x="245744" y="23622"/>
                </a:lnTo>
                <a:lnTo>
                  <a:pt x="317246" y="23622"/>
                </a:lnTo>
                <a:lnTo>
                  <a:pt x="317246" y="16002"/>
                </a:lnTo>
                <a:lnTo>
                  <a:pt x="245744" y="16002"/>
                </a:lnTo>
                <a:lnTo>
                  <a:pt x="245744" y="2540"/>
                </a:lnTo>
                <a:close/>
              </a:path>
              <a:path w="440689" h="111760">
                <a:moveTo>
                  <a:pt x="317246" y="23622"/>
                </a:moveTo>
                <a:lnTo>
                  <a:pt x="307975" y="23622"/>
                </a:lnTo>
                <a:lnTo>
                  <a:pt x="307975" y="40767"/>
                </a:lnTo>
                <a:lnTo>
                  <a:pt x="317246" y="40767"/>
                </a:lnTo>
                <a:lnTo>
                  <a:pt x="317246" y="23622"/>
                </a:lnTo>
                <a:close/>
              </a:path>
              <a:path w="440689" h="111760">
                <a:moveTo>
                  <a:pt x="317246" y="2540"/>
                </a:moveTo>
                <a:lnTo>
                  <a:pt x="307975" y="2540"/>
                </a:lnTo>
                <a:lnTo>
                  <a:pt x="307975" y="16002"/>
                </a:lnTo>
                <a:lnTo>
                  <a:pt x="317246" y="16002"/>
                </a:lnTo>
                <a:lnTo>
                  <a:pt x="317246" y="2540"/>
                </a:lnTo>
                <a:close/>
              </a:path>
              <a:path w="440689" h="111760">
                <a:moveTo>
                  <a:pt x="389509" y="7366"/>
                </a:moveTo>
                <a:lnTo>
                  <a:pt x="371475" y="7366"/>
                </a:lnTo>
                <a:lnTo>
                  <a:pt x="364109" y="10033"/>
                </a:lnTo>
                <a:lnTo>
                  <a:pt x="358267" y="15367"/>
                </a:lnTo>
                <a:lnTo>
                  <a:pt x="352552" y="20701"/>
                </a:lnTo>
                <a:lnTo>
                  <a:pt x="349631" y="27051"/>
                </a:lnTo>
                <a:lnTo>
                  <a:pt x="349631" y="42037"/>
                </a:lnTo>
                <a:lnTo>
                  <a:pt x="352552" y="48387"/>
                </a:lnTo>
                <a:lnTo>
                  <a:pt x="358267" y="53848"/>
                </a:lnTo>
                <a:lnTo>
                  <a:pt x="364109" y="59182"/>
                </a:lnTo>
                <a:lnTo>
                  <a:pt x="371475" y="61849"/>
                </a:lnTo>
                <a:lnTo>
                  <a:pt x="389509" y="61849"/>
                </a:lnTo>
                <a:lnTo>
                  <a:pt x="396875" y="59182"/>
                </a:lnTo>
                <a:lnTo>
                  <a:pt x="402717" y="53848"/>
                </a:lnTo>
                <a:lnTo>
                  <a:pt x="373761" y="53848"/>
                </a:lnTo>
                <a:lnTo>
                  <a:pt x="368554" y="51943"/>
                </a:lnTo>
                <a:lnTo>
                  <a:pt x="361188" y="44323"/>
                </a:lnTo>
                <a:lnTo>
                  <a:pt x="359410" y="39751"/>
                </a:lnTo>
                <a:lnTo>
                  <a:pt x="359410" y="29337"/>
                </a:lnTo>
                <a:lnTo>
                  <a:pt x="361188" y="24892"/>
                </a:lnTo>
                <a:lnTo>
                  <a:pt x="368554" y="17272"/>
                </a:lnTo>
                <a:lnTo>
                  <a:pt x="373761" y="15367"/>
                </a:lnTo>
                <a:lnTo>
                  <a:pt x="402717" y="15367"/>
                </a:lnTo>
                <a:lnTo>
                  <a:pt x="396875" y="10033"/>
                </a:lnTo>
                <a:lnTo>
                  <a:pt x="389509" y="7366"/>
                </a:lnTo>
                <a:close/>
              </a:path>
              <a:path w="440689" h="111760">
                <a:moveTo>
                  <a:pt x="402717" y="15367"/>
                </a:moveTo>
                <a:lnTo>
                  <a:pt x="387223" y="15367"/>
                </a:lnTo>
                <a:lnTo>
                  <a:pt x="392430" y="17272"/>
                </a:lnTo>
                <a:lnTo>
                  <a:pt x="395986" y="21082"/>
                </a:lnTo>
                <a:lnTo>
                  <a:pt x="399669" y="24892"/>
                </a:lnTo>
                <a:lnTo>
                  <a:pt x="401447" y="29337"/>
                </a:lnTo>
                <a:lnTo>
                  <a:pt x="401447" y="39751"/>
                </a:lnTo>
                <a:lnTo>
                  <a:pt x="399669" y="44323"/>
                </a:lnTo>
                <a:lnTo>
                  <a:pt x="395986" y="48133"/>
                </a:lnTo>
                <a:lnTo>
                  <a:pt x="392430" y="51943"/>
                </a:lnTo>
                <a:lnTo>
                  <a:pt x="387223" y="53848"/>
                </a:lnTo>
                <a:lnTo>
                  <a:pt x="402717" y="53848"/>
                </a:lnTo>
                <a:lnTo>
                  <a:pt x="408431" y="48387"/>
                </a:lnTo>
                <a:lnTo>
                  <a:pt x="411353" y="42037"/>
                </a:lnTo>
                <a:lnTo>
                  <a:pt x="411353" y="27051"/>
                </a:lnTo>
                <a:lnTo>
                  <a:pt x="408431" y="20701"/>
                </a:lnTo>
                <a:lnTo>
                  <a:pt x="402717" y="15367"/>
                </a:lnTo>
                <a:close/>
              </a:path>
              <a:path w="440689" h="111760">
                <a:moveTo>
                  <a:pt x="39624" y="14478"/>
                </a:moveTo>
                <a:lnTo>
                  <a:pt x="0" y="14478"/>
                </a:lnTo>
                <a:lnTo>
                  <a:pt x="0" y="85598"/>
                </a:lnTo>
                <a:lnTo>
                  <a:pt x="13969" y="85598"/>
                </a:lnTo>
                <a:lnTo>
                  <a:pt x="19557" y="85471"/>
                </a:lnTo>
                <a:lnTo>
                  <a:pt x="35813" y="84709"/>
                </a:lnTo>
                <a:lnTo>
                  <a:pt x="39750" y="84074"/>
                </a:lnTo>
                <a:lnTo>
                  <a:pt x="43815" y="83566"/>
                </a:lnTo>
                <a:lnTo>
                  <a:pt x="46736" y="83058"/>
                </a:lnTo>
                <a:lnTo>
                  <a:pt x="48768" y="82804"/>
                </a:lnTo>
                <a:lnTo>
                  <a:pt x="48768" y="77470"/>
                </a:lnTo>
                <a:lnTo>
                  <a:pt x="9525" y="77470"/>
                </a:lnTo>
                <a:lnTo>
                  <a:pt x="9525" y="22479"/>
                </a:lnTo>
                <a:lnTo>
                  <a:pt x="39624" y="22479"/>
                </a:lnTo>
                <a:lnTo>
                  <a:pt x="39624" y="14478"/>
                </a:lnTo>
                <a:close/>
              </a:path>
              <a:path w="440689" h="111760">
                <a:moveTo>
                  <a:pt x="48768" y="74930"/>
                </a:moveTo>
                <a:lnTo>
                  <a:pt x="46481" y="75311"/>
                </a:lnTo>
                <a:lnTo>
                  <a:pt x="39369" y="76200"/>
                </a:lnTo>
                <a:lnTo>
                  <a:pt x="35432" y="76835"/>
                </a:lnTo>
                <a:lnTo>
                  <a:pt x="31496" y="77089"/>
                </a:lnTo>
                <a:lnTo>
                  <a:pt x="27686" y="77216"/>
                </a:lnTo>
                <a:lnTo>
                  <a:pt x="9525" y="77470"/>
                </a:lnTo>
                <a:lnTo>
                  <a:pt x="48768" y="77470"/>
                </a:lnTo>
                <a:lnTo>
                  <a:pt x="48768" y="74930"/>
                </a:lnTo>
                <a:close/>
              </a:path>
              <a:path w="440689" h="111760">
                <a:moveTo>
                  <a:pt x="440181" y="0"/>
                </a:moveTo>
                <a:lnTo>
                  <a:pt x="430656" y="0"/>
                </a:lnTo>
                <a:lnTo>
                  <a:pt x="430656" y="111379"/>
                </a:lnTo>
                <a:lnTo>
                  <a:pt x="440181" y="111379"/>
                </a:lnTo>
                <a:lnTo>
                  <a:pt x="440181" y="0"/>
                </a:lnTo>
                <a:close/>
              </a:path>
              <a:path w="440689" h="111760">
                <a:moveTo>
                  <a:pt x="91312" y="52451"/>
                </a:moveTo>
                <a:lnTo>
                  <a:pt x="82042" y="52451"/>
                </a:lnTo>
                <a:lnTo>
                  <a:pt x="82042" y="111379"/>
                </a:lnTo>
                <a:lnTo>
                  <a:pt x="91312" y="111379"/>
                </a:lnTo>
                <a:lnTo>
                  <a:pt x="91312" y="52451"/>
                </a:lnTo>
                <a:close/>
              </a:path>
              <a:path w="440689" h="111760">
                <a:moveTo>
                  <a:pt x="64769" y="2540"/>
                </a:moveTo>
                <a:lnTo>
                  <a:pt x="55499" y="2540"/>
                </a:lnTo>
                <a:lnTo>
                  <a:pt x="55499" y="106299"/>
                </a:lnTo>
                <a:lnTo>
                  <a:pt x="64769" y="106299"/>
                </a:lnTo>
                <a:lnTo>
                  <a:pt x="64769" y="52451"/>
                </a:lnTo>
                <a:lnTo>
                  <a:pt x="91312" y="52451"/>
                </a:lnTo>
                <a:lnTo>
                  <a:pt x="91312" y="44196"/>
                </a:lnTo>
                <a:lnTo>
                  <a:pt x="64769" y="44196"/>
                </a:lnTo>
                <a:lnTo>
                  <a:pt x="64769" y="2540"/>
                </a:lnTo>
                <a:close/>
              </a:path>
              <a:path w="440689" h="111760">
                <a:moveTo>
                  <a:pt x="91312" y="0"/>
                </a:moveTo>
                <a:lnTo>
                  <a:pt x="82042" y="0"/>
                </a:lnTo>
                <a:lnTo>
                  <a:pt x="82042" y="44196"/>
                </a:lnTo>
                <a:lnTo>
                  <a:pt x="91312" y="44196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498725" y="4747767"/>
            <a:ext cx="682751" cy="113537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251453" y="4746878"/>
            <a:ext cx="963168" cy="114426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79519" y="4747767"/>
            <a:ext cx="100837" cy="11137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47921" y="4747767"/>
            <a:ext cx="219963" cy="111379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718684" y="4749419"/>
            <a:ext cx="111378" cy="10972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886578" y="4747767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4" h="111760">
                <a:moveTo>
                  <a:pt x="134112" y="65278"/>
                </a:moveTo>
                <a:lnTo>
                  <a:pt x="124713" y="65278"/>
                </a:lnTo>
                <a:lnTo>
                  <a:pt x="124713" y="110109"/>
                </a:lnTo>
                <a:lnTo>
                  <a:pt x="205612" y="110109"/>
                </a:lnTo>
                <a:lnTo>
                  <a:pt x="205612" y="102362"/>
                </a:lnTo>
                <a:lnTo>
                  <a:pt x="134112" y="102362"/>
                </a:lnTo>
                <a:lnTo>
                  <a:pt x="134112" y="85979"/>
                </a:lnTo>
                <a:lnTo>
                  <a:pt x="205612" y="85979"/>
                </a:lnTo>
                <a:lnTo>
                  <a:pt x="205612" y="78232"/>
                </a:lnTo>
                <a:lnTo>
                  <a:pt x="134112" y="78232"/>
                </a:lnTo>
                <a:lnTo>
                  <a:pt x="134112" y="65278"/>
                </a:lnTo>
                <a:close/>
              </a:path>
              <a:path w="452754" h="111760">
                <a:moveTo>
                  <a:pt x="205612" y="85979"/>
                </a:moveTo>
                <a:lnTo>
                  <a:pt x="196342" y="85979"/>
                </a:lnTo>
                <a:lnTo>
                  <a:pt x="196342" y="102362"/>
                </a:lnTo>
                <a:lnTo>
                  <a:pt x="205612" y="102362"/>
                </a:lnTo>
                <a:lnTo>
                  <a:pt x="205612" y="85979"/>
                </a:lnTo>
                <a:close/>
              </a:path>
              <a:path w="452754" h="111760">
                <a:moveTo>
                  <a:pt x="205612" y="65278"/>
                </a:moveTo>
                <a:lnTo>
                  <a:pt x="196342" y="65278"/>
                </a:lnTo>
                <a:lnTo>
                  <a:pt x="196342" y="78232"/>
                </a:lnTo>
                <a:lnTo>
                  <a:pt x="205612" y="78232"/>
                </a:lnTo>
                <a:lnTo>
                  <a:pt x="205612" y="65278"/>
                </a:lnTo>
                <a:close/>
              </a:path>
              <a:path w="452754" h="111760">
                <a:moveTo>
                  <a:pt x="45372" y="87376"/>
                </a:moveTo>
                <a:lnTo>
                  <a:pt x="36449" y="87376"/>
                </a:lnTo>
                <a:lnTo>
                  <a:pt x="37084" y="89027"/>
                </a:lnTo>
                <a:lnTo>
                  <a:pt x="38100" y="91059"/>
                </a:lnTo>
                <a:lnTo>
                  <a:pt x="39497" y="93345"/>
                </a:lnTo>
                <a:lnTo>
                  <a:pt x="40894" y="95758"/>
                </a:lnTo>
                <a:lnTo>
                  <a:pt x="42545" y="98044"/>
                </a:lnTo>
                <a:lnTo>
                  <a:pt x="44450" y="100203"/>
                </a:lnTo>
                <a:lnTo>
                  <a:pt x="46609" y="102743"/>
                </a:lnTo>
                <a:lnTo>
                  <a:pt x="57276" y="111379"/>
                </a:lnTo>
                <a:lnTo>
                  <a:pt x="60451" y="109601"/>
                </a:lnTo>
                <a:lnTo>
                  <a:pt x="62992" y="107950"/>
                </a:lnTo>
                <a:lnTo>
                  <a:pt x="66413" y="104775"/>
                </a:lnTo>
                <a:lnTo>
                  <a:pt x="68301" y="102743"/>
                </a:lnTo>
                <a:lnTo>
                  <a:pt x="69329" y="101473"/>
                </a:lnTo>
                <a:lnTo>
                  <a:pt x="57276" y="101473"/>
                </a:lnTo>
                <a:lnTo>
                  <a:pt x="55372" y="100076"/>
                </a:lnTo>
                <a:lnTo>
                  <a:pt x="53467" y="98425"/>
                </a:lnTo>
                <a:lnTo>
                  <a:pt x="50037" y="94487"/>
                </a:lnTo>
                <a:lnTo>
                  <a:pt x="48387" y="92329"/>
                </a:lnTo>
                <a:lnTo>
                  <a:pt x="45372" y="87376"/>
                </a:lnTo>
                <a:close/>
              </a:path>
              <a:path w="452754" h="111760">
                <a:moveTo>
                  <a:pt x="41021" y="69723"/>
                </a:moveTo>
                <a:lnTo>
                  <a:pt x="31623" y="69723"/>
                </a:lnTo>
                <a:lnTo>
                  <a:pt x="31623" y="75057"/>
                </a:lnTo>
                <a:lnTo>
                  <a:pt x="31115" y="78232"/>
                </a:lnTo>
                <a:lnTo>
                  <a:pt x="29083" y="84074"/>
                </a:lnTo>
                <a:lnTo>
                  <a:pt x="27432" y="87376"/>
                </a:lnTo>
                <a:lnTo>
                  <a:pt x="24892" y="91059"/>
                </a:lnTo>
                <a:lnTo>
                  <a:pt x="22860" y="94234"/>
                </a:lnTo>
                <a:lnTo>
                  <a:pt x="20447" y="97028"/>
                </a:lnTo>
                <a:lnTo>
                  <a:pt x="17653" y="99314"/>
                </a:lnTo>
                <a:lnTo>
                  <a:pt x="14859" y="101727"/>
                </a:lnTo>
                <a:lnTo>
                  <a:pt x="11937" y="103759"/>
                </a:lnTo>
                <a:lnTo>
                  <a:pt x="8890" y="105410"/>
                </a:lnTo>
                <a:lnTo>
                  <a:pt x="15367" y="111252"/>
                </a:lnTo>
                <a:lnTo>
                  <a:pt x="36449" y="87376"/>
                </a:lnTo>
                <a:lnTo>
                  <a:pt x="45372" y="87376"/>
                </a:lnTo>
                <a:lnTo>
                  <a:pt x="44831" y="86487"/>
                </a:lnTo>
                <a:lnTo>
                  <a:pt x="43307" y="83439"/>
                </a:lnTo>
                <a:lnTo>
                  <a:pt x="42418" y="80518"/>
                </a:lnTo>
                <a:lnTo>
                  <a:pt x="41401" y="77724"/>
                </a:lnTo>
                <a:lnTo>
                  <a:pt x="41054" y="75057"/>
                </a:lnTo>
                <a:lnTo>
                  <a:pt x="41021" y="69723"/>
                </a:lnTo>
                <a:close/>
              </a:path>
              <a:path w="452754" h="111760">
                <a:moveTo>
                  <a:pt x="87122" y="87376"/>
                </a:moveTo>
                <a:lnTo>
                  <a:pt x="78359" y="87376"/>
                </a:lnTo>
                <a:lnTo>
                  <a:pt x="78867" y="88900"/>
                </a:lnTo>
                <a:lnTo>
                  <a:pt x="99060" y="111252"/>
                </a:lnTo>
                <a:lnTo>
                  <a:pt x="105283" y="105410"/>
                </a:lnTo>
                <a:lnTo>
                  <a:pt x="102235" y="103759"/>
                </a:lnTo>
                <a:lnTo>
                  <a:pt x="99313" y="101727"/>
                </a:lnTo>
                <a:lnTo>
                  <a:pt x="96647" y="99314"/>
                </a:lnTo>
                <a:lnTo>
                  <a:pt x="93980" y="97028"/>
                </a:lnTo>
                <a:lnTo>
                  <a:pt x="91567" y="94234"/>
                </a:lnTo>
                <a:lnTo>
                  <a:pt x="89408" y="91059"/>
                </a:lnTo>
                <a:lnTo>
                  <a:pt x="87122" y="87376"/>
                </a:lnTo>
                <a:close/>
              </a:path>
              <a:path w="452754" h="111760">
                <a:moveTo>
                  <a:pt x="82804" y="69723"/>
                </a:moveTo>
                <a:lnTo>
                  <a:pt x="73660" y="69723"/>
                </a:lnTo>
                <a:lnTo>
                  <a:pt x="73615" y="75057"/>
                </a:lnTo>
                <a:lnTo>
                  <a:pt x="73151" y="77724"/>
                </a:lnTo>
                <a:lnTo>
                  <a:pt x="72262" y="80518"/>
                </a:lnTo>
                <a:lnTo>
                  <a:pt x="71374" y="83439"/>
                </a:lnTo>
                <a:lnTo>
                  <a:pt x="69850" y="86487"/>
                </a:lnTo>
                <a:lnTo>
                  <a:pt x="57276" y="101473"/>
                </a:lnTo>
                <a:lnTo>
                  <a:pt x="69329" y="101473"/>
                </a:lnTo>
                <a:lnTo>
                  <a:pt x="72136" y="98044"/>
                </a:lnTo>
                <a:lnTo>
                  <a:pt x="73787" y="95758"/>
                </a:lnTo>
                <a:lnTo>
                  <a:pt x="75184" y="93345"/>
                </a:lnTo>
                <a:lnTo>
                  <a:pt x="76581" y="91059"/>
                </a:lnTo>
                <a:lnTo>
                  <a:pt x="77655" y="88900"/>
                </a:lnTo>
                <a:lnTo>
                  <a:pt x="78359" y="87376"/>
                </a:lnTo>
                <a:lnTo>
                  <a:pt x="87122" y="87376"/>
                </a:lnTo>
                <a:lnTo>
                  <a:pt x="85344" y="84074"/>
                </a:lnTo>
                <a:lnTo>
                  <a:pt x="83312" y="78232"/>
                </a:lnTo>
                <a:lnTo>
                  <a:pt x="82804" y="75057"/>
                </a:lnTo>
                <a:lnTo>
                  <a:pt x="82804" y="69723"/>
                </a:lnTo>
                <a:close/>
              </a:path>
              <a:path w="452754" h="111760">
                <a:moveTo>
                  <a:pt x="220853" y="49784"/>
                </a:moveTo>
                <a:lnTo>
                  <a:pt x="109474" y="49784"/>
                </a:lnTo>
                <a:lnTo>
                  <a:pt x="109474" y="57531"/>
                </a:lnTo>
                <a:lnTo>
                  <a:pt x="220853" y="57531"/>
                </a:lnTo>
                <a:lnTo>
                  <a:pt x="220853" y="49784"/>
                </a:lnTo>
                <a:close/>
              </a:path>
              <a:path w="452754" h="111760">
                <a:moveTo>
                  <a:pt x="404368" y="13716"/>
                </a:moveTo>
                <a:lnTo>
                  <a:pt x="350012" y="13716"/>
                </a:lnTo>
                <a:lnTo>
                  <a:pt x="350012" y="85217"/>
                </a:lnTo>
                <a:lnTo>
                  <a:pt x="367665" y="85217"/>
                </a:lnTo>
                <a:lnTo>
                  <a:pt x="374523" y="85090"/>
                </a:lnTo>
                <a:lnTo>
                  <a:pt x="388747" y="84582"/>
                </a:lnTo>
                <a:lnTo>
                  <a:pt x="395859" y="84201"/>
                </a:lnTo>
                <a:lnTo>
                  <a:pt x="402590" y="83439"/>
                </a:lnTo>
                <a:lnTo>
                  <a:pt x="409321" y="82804"/>
                </a:lnTo>
                <a:lnTo>
                  <a:pt x="416687" y="81787"/>
                </a:lnTo>
                <a:lnTo>
                  <a:pt x="416687" y="77343"/>
                </a:lnTo>
                <a:lnTo>
                  <a:pt x="359410" y="77343"/>
                </a:lnTo>
                <a:lnTo>
                  <a:pt x="359410" y="21590"/>
                </a:lnTo>
                <a:lnTo>
                  <a:pt x="404368" y="21590"/>
                </a:lnTo>
                <a:lnTo>
                  <a:pt x="404368" y="13716"/>
                </a:lnTo>
                <a:close/>
              </a:path>
              <a:path w="452754" h="111760">
                <a:moveTo>
                  <a:pt x="416687" y="74041"/>
                </a:moveTo>
                <a:lnTo>
                  <a:pt x="359410" y="77343"/>
                </a:lnTo>
                <a:lnTo>
                  <a:pt x="416687" y="77343"/>
                </a:lnTo>
                <a:lnTo>
                  <a:pt x="416687" y="74041"/>
                </a:lnTo>
                <a:close/>
              </a:path>
              <a:path w="452754" h="111760">
                <a:moveTo>
                  <a:pt x="39370" y="3810"/>
                </a:moveTo>
                <a:lnTo>
                  <a:pt x="21590" y="3810"/>
                </a:lnTo>
                <a:lnTo>
                  <a:pt x="14224" y="6477"/>
                </a:lnTo>
                <a:lnTo>
                  <a:pt x="8509" y="11684"/>
                </a:lnTo>
                <a:lnTo>
                  <a:pt x="2794" y="17018"/>
                </a:lnTo>
                <a:lnTo>
                  <a:pt x="0" y="23368"/>
                </a:lnTo>
                <a:lnTo>
                  <a:pt x="0" y="38354"/>
                </a:lnTo>
                <a:lnTo>
                  <a:pt x="2794" y="44704"/>
                </a:lnTo>
                <a:lnTo>
                  <a:pt x="14224" y="55372"/>
                </a:lnTo>
                <a:lnTo>
                  <a:pt x="21590" y="58039"/>
                </a:lnTo>
                <a:lnTo>
                  <a:pt x="39370" y="58039"/>
                </a:lnTo>
                <a:lnTo>
                  <a:pt x="46609" y="55372"/>
                </a:lnTo>
                <a:lnTo>
                  <a:pt x="52596" y="49784"/>
                </a:lnTo>
                <a:lnTo>
                  <a:pt x="23875" y="49784"/>
                </a:lnTo>
                <a:lnTo>
                  <a:pt x="18796" y="47879"/>
                </a:lnTo>
                <a:lnTo>
                  <a:pt x="15367" y="44196"/>
                </a:lnTo>
                <a:lnTo>
                  <a:pt x="11811" y="40512"/>
                </a:lnTo>
                <a:lnTo>
                  <a:pt x="10033" y="36068"/>
                </a:lnTo>
                <a:lnTo>
                  <a:pt x="10033" y="25654"/>
                </a:lnTo>
                <a:lnTo>
                  <a:pt x="11811" y="21209"/>
                </a:lnTo>
                <a:lnTo>
                  <a:pt x="15367" y="17653"/>
                </a:lnTo>
                <a:lnTo>
                  <a:pt x="18796" y="13970"/>
                </a:lnTo>
                <a:lnTo>
                  <a:pt x="23875" y="12192"/>
                </a:lnTo>
                <a:lnTo>
                  <a:pt x="52868" y="12192"/>
                </a:lnTo>
                <a:lnTo>
                  <a:pt x="46609" y="6477"/>
                </a:lnTo>
                <a:lnTo>
                  <a:pt x="39370" y="3810"/>
                </a:lnTo>
                <a:close/>
              </a:path>
              <a:path w="452754" h="111760">
                <a:moveTo>
                  <a:pt x="52868" y="12192"/>
                </a:moveTo>
                <a:lnTo>
                  <a:pt x="37211" y="12192"/>
                </a:lnTo>
                <a:lnTo>
                  <a:pt x="42291" y="13970"/>
                </a:lnTo>
                <a:lnTo>
                  <a:pt x="45720" y="17653"/>
                </a:lnTo>
                <a:lnTo>
                  <a:pt x="49275" y="21209"/>
                </a:lnTo>
                <a:lnTo>
                  <a:pt x="50926" y="25654"/>
                </a:lnTo>
                <a:lnTo>
                  <a:pt x="50926" y="36068"/>
                </a:lnTo>
                <a:lnTo>
                  <a:pt x="49275" y="40512"/>
                </a:lnTo>
                <a:lnTo>
                  <a:pt x="45720" y="44196"/>
                </a:lnTo>
                <a:lnTo>
                  <a:pt x="42291" y="47879"/>
                </a:lnTo>
                <a:lnTo>
                  <a:pt x="37211" y="49784"/>
                </a:lnTo>
                <a:lnTo>
                  <a:pt x="52596" y="49784"/>
                </a:lnTo>
                <a:lnTo>
                  <a:pt x="58038" y="44704"/>
                </a:lnTo>
                <a:lnTo>
                  <a:pt x="60833" y="38354"/>
                </a:lnTo>
                <a:lnTo>
                  <a:pt x="60833" y="23368"/>
                </a:lnTo>
                <a:lnTo>
                  <a:pt x="58038" y="17018"/>
                </a:lnTo>
                <a:lnTo>
                  <a:pt x="52868" y="12192"/>
                </a:lnTo>
                <a:close/>
              </a:path>
              <a:path w="452754" h="111760">
                <a:moveTo>
                  <a:pt x="246507" y="10668"/>
                </a:moveTo>
                <a:lnTo>
                  <a:pt x="236982" y="10668"/>
                </a:lnTo>
                <a:lnTo>
                  <a:pt x="236982" y="84074"/>
                </a:lnTo>
                <a:lnTo>
                  <a:pt x="256286" y="84074"/>
                </a:lnTo>
                <a:lnTo>
                  <a:pt x="263271" y="83947"/>
                </a:lnTo>
                <a:lnTo>
                  <a:pt x="276479" y="83439"/>
                </a:lnTo>
                <a:lnTo>
                  <a:pt x="283463" y="82931"/>
                </a:lnTo>
                <a:lnTo>
                  <a:pt x="290575" y="81787"/>
                </a:lnTo>
                <a:lnTo>
                  <a:pt x="297688" y="80772"/>
                </a:lnTo>
                <a:lnTo>
                  <a:pt x="307086" y="79248"/>
                </a:lnTo>
                <a:lnTo>
                  <a:pt x="307086" y="75946"/>
                </a:lnTo>
                <a:lnTo>
                  <a:pt x="246507" y="75946"/>
                </a:lnTo>
                <a:lnTo>
                  <a:pt x="246507" y="10668"/>
                </a:lnTo>
                <a:close/>
              </a:path>
              <a:path w="452754" h="111760">
                <a:moveTo>
                  <a:pt x="307086" y="71374"/>
                </a:moveTo>
                <a:lnTo>
                  <a:pt x="246507" y="75946"/>
                </a:lnTo>
                <a:lnTo>
                  <a:pt x="307086" y="75946"/>
                </a:lnTo>
                <a:lnTo>
                  <a:pt x="307086" y="71374"/>
                </a:lnTo>
                <a:close/>
              </a:path>
              <a:path w="452754" h="111760">
                <a:moveTo>
                  <a:pt x="170180" y="635"/>
                </a:moveTo>
                <a:lnTo>
                  <a:pt x="160147" y="635"/>
                </a:lnTo>
                <a:lnTo>
                  <a:pt x="160147" y="8001"/>
                </a:lnTo>
                <a:lnTo>
                  <a:pt x="158750" y="11176"/>
                </a:lnTo>
                <a:lnTo>
                  <a:pt x="128905" y="30987"/>
                </a:lnTo>
                <a:lnTo>
                  <a:pt x="123062" y="33020"/>
                </a:lnTo>
                <a:lnTo>
                  <a:pt x="118999" y="34162"/>
                </a:lnTo>
                <a:lnTo>
                  <a:pt x="116840" y="34544"/>
                </a:lnTo>
                <a:lnTo>
                  <a:pt x="122428" y="40894"/>
                </a:lnTo>
                <a:lnTo>
                  <a:pt x="148971" y="30734"/>
                </a:lnTo>
                <a:lnTo>
                  <a:pt x="153162" y="28321"/>
                </a:lnTo>
                <a:lnTo>
                  <a:pt x="156845" y="25654"/>
                </a:lnTo>
                <a:lnTo>
                  <a:pt x="162813" y="19939"/>
                </a:lnTo>
                <a:lnTo>
                  <a:pt x="164592" y="17526"/>
                </a:lnTo>
                <a:lnTo>
                  <a:pt x="165226" y="15494"/>
                </a:lnTo>
                <a:lnTo>
                  <a:pt x="175080" y="15494"/>
                </a:lnTo>
                <a:lnTo>
                  <a:pt x="171576" y="11176"/>
                </a:lnTo>
                <a:lnTo>
                  <a:pt x="170180" y="8001"/>
                </a:lnTo>
                <a:lnTo>
                  <a:pt x="170180" y="635"/>
                </a:lnTo>
                <a:close/>
              </a:path>
              <a:path w="452754" h="111760">
                <a:moveTo>
                  <a:pt x="175080" y="15494"/>
                </a:moveTo>
                <a:lnTo>
                  <a:pt x="165226" y="15494"/>
                </a:lnTo>
                <a:lnTo>
                  <a:pt x="165735" y="17526"/>
                </a:lnTo>
                <a:lnTo>
                  <a:pt x="181356" y="30734"/>
                </a:lnTo>
                <a:lnTo>
                  <a:pt x="186055" y="33655"/>
                </a:lnTo>
                <a:lnTo>
                  <a:pt x="191008" y="35941"/>
                </a:lnTo>
                <a:lnTo>
                  <a:pt x="201295" y="39243"/>
                </a:lnTo>
                <a:lnTo>
                  <a:pt x="207772" y="40894"/>
                </a:lnTo>
                <a:lnTo>
                  <a:pt x="213487" y="34544"/>
                </a:lnTo>
                <a:lnTo>
                  <a:pt x="211328" y="34162"/>
                </a:lnTo>
                <a:lnTo>
                  <a:pt x="207391" y="33020"/>
                </a:lnTo>
                <a:lnTo>
                  <a:pt x="201422" y="30987"/>
                </a:lnTo>
                <a:lnTo>
                  <a:pt x="195580" y="29083"/>
                </a:lnTo>
                <a:lnTo>
                  <a:pt x="190119" y="26670"/>
                </a:lnTo>
                <a:lnTo>
                  <a:pt x="185166" y="23749"/>
                </a:lnTo>
                <a:lnTo>
                  <a:pt x="180721" y="20955"/>
                </a:lnTo>
                <a:lnTo>
                  <a:pt x="177037" y="17907"/>
                </a:lnTo>
                <a:lnTo>
                  <a:pt x="175080" y="15494"/>
                </a:lnTo>
                <a:close/>
              </a:path>
              <a:path w="452754" h="111760">
                <a:moveTo>
                  <a:pt x="434213" y="0"/>
                </a:moveTo>
                <a:lnTo>
                  <a:pt x="424815" y="0"/>
                </a:lnTo>
                <a:lnTo>
                  <a:pt x="424815" y="111379"/>
                </a:lnTo>
                <a:lnTo>
                  <a:pt x="434213" y="111379"/>
                </a:lnTo>
                <a:lnTo>
                  <a:pt x="434213" y="53467"/>
                </a:lnTo>
                <a:lnTo>
                  <a:pt x="452247" y="53467"/>
                </a:lnTo>
                <a:lnTo>
                  <a:pt x="452247" y="45339"/>
                </a:lnTo>
                <a:lnTo>
                  <a:pt x="434213" y="45339"/>
                </a:lnTo>
                <a:lnTo>
                  <a:pt x="434213" y="0"/>
                </a:lnTo>
                <a:close/>
              </a:path>
              <a:path w="452754" h="111760">
                <a:moveTo>
                  <a:pt x="324738" y="0"/>
                </a:moveTo>
                <a:lnTo>
                  <a:pt x="315213" y="0"/>
                </a:lnTo>
                <a:lnTo>
                  <a:pt x="315213" y="111379"/>
                </a:lnTo>
                <a:lnTo>
                  <a:pt x="324738" y="111379"/>
                </a:lnTo>
                <a:lnTo>
                  <a:pt x="324738" y="0"/>
                </a:lnTo>
                <a:close/>
              </a:path>
              <a:path w="452754" h="111760">
                <a:moveTo>
                  <a:pt x="95631" y="0"/>
                </a:moveTo>
                <a:lnTo>
                  <a:pt x="86233" y="0"/>
                </a:lnTo>
                <a:lnTo>
                  <a:pt x="86233" y="64008"/>
                </a:lnTo>
                <a:lnTo>
                  <a:pt x="95631" y="64008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348096" y="484142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87958" y="499630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3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4597" y="26796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6708" y="26796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3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56475" y="4962144"/>
            <a:ext cx="4184103" cy="11417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215382" y="4962652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89" h="111760">
                <a:moveTo>
                  <a:pt x="245871" y="78867"/>
                </a:moveTo>
                <a:lnTo>
                  <a:pt x="236346" y="78867"/>
                </a:lnTo>
                <a:lnTo>
                  <a:pt x="236346" y="108838"/>
                </a:lnTo>
                <a:lnTo>
                  <a:pt x="321055" y="108838"/>
                </a:lnTo>
                <a:lnTo>
                  <a:pt x="321055" y="100964"/>
                </a:lnTo>
                <a:lnTo>
                  <a:pt x="245871" y="100964"/>
                </a:lnTo>
                <a:lnTo>
                  <a:pt x="245871" y="78867"/>
                </a:lnTo>
                <a:close/>
              </a:path>
              <a:path w="440689" h="111760">
                <a:moveTo>
                  <a:pt x="283082" y="67945"/>
                </a:moveTo>
                <a:lnTo>
                  <a:pt x="273684" y="67945"/>
                </a:lnTo>
                <a:lnTo>
                  <a:pt x="273684" y="91821"/>
                </a:lnTo>
                <a:lnTo>
                  <a:pt x="283082" y="91821"/>
                </a:lnTo>
                <a:lnTo>
                  <a:pt x="283082" y="67945"/>
                </a:lnTo>
                <a:close/>
              </a:path>
              <a:path w="440689" h="111760">
                <a:moveTo>
                  <a:pt x="332485" y="60071"/>
                </a:moveTo>
                <a:lnTo>
                  <a:pt x="221106" y="60071"/>
                </a:lnTo>
                <a:lnTo>
                  <a:pt x="221106" y="67945"/>
                </a:lnTo>
                <a:lnTo>
                  <a:pt x="332485" y="67945"/>
                </a:lnTo>
                <a:lnTo>
                  <a:pt x="332485" y="60071"/>
                </a:lnTo>
                <a:close/>
              </a:path>
              <a:path w="440689" h="111760">
                <a:moveTo>
                  <a:pt x="426212" y="76962"/>
                </a:moveTo>
                <a:lnTo>
                  <a:pt x="385738" y="79488"/>
                </a:lnTo>
                <a:lnTo>
                  <a:pt x="342645" y="79756"/>
                </a:lnTo>
                <a:lnTo>
                  <a:pt x="342645" y="87757"/>
                </a:lnTo>
                <a:lnTo>
                  <a:pt x="398041" y="86951"/>
                </a:lnTo>
                <a:lnTo>
                  <a:pt x="426212" y="85089"/>
                </a:lnTo>
                <a:lnTo>
                  <a:pt x="426212" y="76962"/>
                </a:lnTo>
                <a:close/>
              </a:path>
              <a:path w="440689" h="111760">
                <a:moveTo>
                  <a:pt x="165480" y="74675"/>
                </a:moveTo>
                <a:lnTo>
                  <a:pt x="155955" y="74675"/>
                </a:lnTo>
                <a:lnTo>
                  <a:pt x="155955" y="111378"/>
                </a:lnTo>
                <a:lnTo>
                  <a:pt x="165480" y="111378"/>
                </a:lnTo>
                <a:lnTo>
                  <a:pt x="165480" y="74675"/>
                </a:lnTo>
                <a:close/>
              </a:path>
              <a:path w="440689" h="111760">
                <a:moveTo>
                  <a:pt x="216662" y="66801"/>
                </a:moveTo>
                <a:lnTo>
                  <a:pt x="105282" y="66801"/>
                </a:lnTo>
                <a:lnTo>
                  <a:pt x="105282" y="74675"/>
                </a:lnTo>
                <a:lnTo>
                  <a:pt x="216662" y="74675"/>
                </a:lnTo>
                <a:lnTo>
                  <a:pt x="216662" y="66801"/>
                </a:lnTo>
                <a:close/>
              </a:path>
              <a:path w="440689" h="111760">
                <a:moveTo>
                  <a:pt x="129920" y="3428"/>
                </a:moveTo>
                <a:lnTo>
                  <a:pt x="120522" y="3428"/>
                </a:lnTo>
                <a:lnTo>
                  <a:pt x="120522" y="52450"/>
                </a:lnTo>
                <a:lnTo>
                  <a:pt x="201421" y="52450"/>
                </a:lnTo>
                <a:lnTo>
                  <a:pt x="201421" y="44576"/>
                </a:lnTo>
                <a:lnTo>
                  <a:pt x="129920" y="44576"/>
                </a:lnTo>
                <a:lnTo>
                  <a:pt x="129920" y="26162"/>
                </a:lnTo>
                <a:lnTo>
                  <a:pt x="201421" y="26162"/>
                </a:lnTo>
                <a:lnTo>
                  <a:pt x="201421" y="18414"/>
                </a:lnTo>
                <a:lnTo>
                  <a:pt x="129920" y="18414"/>
                </a:lnTo>
                <a:lnTo>
                  <a:pt x="129920" y="3428"/>
                </a:lnTo>
                <a:close/>
              </a:path>
              <a:path w="440689" h="111760">
                <a:moveTo>
                  <a:pt x="201421" y="26162"/>
                </a:moveTo>
                <a:lnTo>
                  <a:pt x="192023" y="26162"/>
                </a:lnTo>
                <a:lnTo>
                  <a:pt x="192023" y="44576"/>
                </a:lnTo>
                <a:lnTo>
                  <a:pt x="201421" y="44576"/>
                </a:lnTo>
                <a:lnTo>
                  <a:pt x="201421" y="26162"/>
                </a:lnTo>
                <a:close/>
              </a:path>
              <a:path w="440689" h="111760">
                <a:moveTo>
                  <a:pt x="201421" y="3428"/>
                </a:moveTo>
                <a:lnTo>
                  <a:pt x="192023" y="3428"/>
                </a:lnTo>
                <a:lnTo>
                  <a:pt x="192023" y="18414"/>
                </a:lnTo>
                <a:lnTo>
                  <a:pt x="201421" y="18414"/>
                </a:lnTo>
                <a:lnTo>
                  <a:pt x="201421" y="3428"/>
                </a:lnTo>
                <a:close/>
              </a:path>
              <a:path w="440689" h="111760">
                <a:moveTo>
                  <a:pt x="245744" y="2539"/>
                </a:moveTo>
                <a:lnTo>
                  <a:pt x="236346" y="2539"/>
                </a:lnTo>
                <a:lnTo>
                  <a:pt x="236346" y="48387"/>
                </a:lnTo>
                <a:lnTo>
                  <a:pt x="317245" y="48387"/>
                </a:lnTo>
                <a:lnTo>
                  <a:pt x="317245" y="40767"/>
                </a:lnTo>
                <a:lnTo>
                  <a:pt x="245744" y="40767"/>
                </a:lnTo>
                <a:lnTo>
                  <a:pt x="245744" y="23622"/>
                </a:lnTo>
                <a:lnTo>
                  <a:pt x="317245" y="23622"/>
                </a:lnTo>
                <a:lnTo>
                  <a:pt x="317245" y="16001"/>
                </a:lnTo>
                <a:lnTo>
                  <a:pt x="245744" y="16001"/>
                </a:lnTo>
                <a:lnTo>
                  <a:pt x="245744" y="2539"/>
                </a:lnTo>
                <a:close/>
              </a:path>
              <a:path w="440689" h="111760">
                <a:moveTo>
                  <a:pt x="317245" y="23622"/>
                </a:moveTo>
                <a:lnTo>
                  <a:pt x="307975" y="23622"/>
                </a:lnTo>
                <a:lnTo>
                  <a:pt x="307975" y="40767"/>
                </a:lnTo>
                <a:lnTo>
                  <a:pt x="317245" y="40767"/>
                </a:lnTo>
                <a:lnTo>
                  <a:pt x="317245" y="23622"/>
                </a:lnTo>
                <a:close/>
              </a:path>
              <a:path w="440689" h="111760">
                <a:moveTo>
                  <a:pt x="317245" y="2539"/>
                </a:moveTo>
                <a:lnTo>
                  <a:pt x="307975" y="2539"/>
                </a:lnTo>
                <a:lnTo>
                  <a:pt x="307975" y="16001"/>
                </a:lnTo>
                <a:lnTo>
                  <a:pt x="317245" y="16001"/>
                </a:lnTo>
                <a:lnTo>
                  <a:pt x="317245" y="2539"/>
                </a:lnTo>
                <a:close/>
              </a:path>
              <a:path w="440689" h="111760">
                <a:moveTo>
                  <a:pt x="389508" y="7365"/>
                </a:moveTo>
                <a:lnTo>
                  <a:pt x="371475" y="7365"/>
                </a:lnTo>
                <a:lnTo>
                  <a:pt x="364108" y="10033"/>
                </a:lnTo>
                <a:lnTo>
                  <a:pt x="358266" y="15367"/>
                </a:lnTo>
                <a:lnTo>
                  <a:pt x="352551" y="20700"/>
                </a:lnTo>
                <a:lnTo>
                  <a:pt x="349630" y="27050"/>
                </a:lnTo>
                <a:lnTo>
                  <a:pt x="349630" y="42037"/>
                </a:lnTo>
                <a:lnTo>
                  <a:pt x="352551" y="48387"/>
                </a:lnTo>
                <a:lnTo>
                  <a:pt x="358266" y="53848"/>
                </a:lnTo>
                <a:lnTo>
                  <a:pt x="364108" y="59182"/>
                </a:lnTo>
                <a:lnTo>
                  <a:pt x="371475" y="61849"/>
                </a:lnTo>
                <a:lnTo>
                  <a:pt x="389508" y="61849"/>
                </a:lnTo>
                <a:lnTo>
                  <a:pt x="396875" y="59182"/>
                </a:lnTo>
                <a:lnTo>
                  <a:pt x="402716" y="53848"/>
                </a:lnTo>
                <a:lnTo>
                  <a:pt x="373760" y="53848"/>
                </a:lnTo>
                <a:lnTo>
                  <a:pt x="368553" y="51943"/>
                </a:lnTo>
                <a:lnTo>
                  <a:pt x="361188" y="44323"/>
                </a:lnTo>
                <a:lnTo>
                  <a:pt x="359409" y="39750"/>
                </a:lnTo>
                <a:lnTo>
                  <a:pt x="359409" y="29337"/>
                </a:lnTo>
                <a:lnTo>
                  <a:pt x="361188" y="24892"/>
                </a:lnTo>
                <a:lnTo>
                  <a:pt x="368553" y="17272"/>
                </a:lnTo>
                <a:lnTo>
                  <a:pt x="373760" y="15367"/>
                </a:lnTo>
                <a:lnTo>
                  <a:pt x="402716" y="15367"/>
                </a:lnTo>
                <a:lnTo>
                  <a:pt x="396875" y="10033"/>
                </a:lnTo>
                <a:lnTo>
                  <a:pt x="389508" y="7365"/>
                </a:lnTo>
                <a:close/>
              </a:path>
              <a:path w="440689" h="111760">
                <a:moveTo>
                  <a:pt x="402716" y="15367"/>
                </a:moveTo>
                <a:lnTo>
                  <a:pt x="387222" y="15367"/>
                </a:lnTo>
                <a:lnTo>
                  <a:pt x="392429" y="17272"/>
                </a:lnTo>
                <a:lnTo>
                  <a:pt x="395985" y="21082"/>
                </a:lnTo>
                <a:lnTo>
                  <a:pt x="399668" y="24892"/>
                </a:lnTo>
                <a:lnTo>
                  <a:pt x="401446" y="29337"/>
                </a:lnTo>
                <a:lnTo>
                  <a:pt x="401446" y="39750"/>
                </a:lnTo>
                <a:lnTo>
                  <a:pt x="399668" y="44323"/>
                </a:lnTo>
                <a:lnTo>
                  <a:pt x="395985" y="48133"/>
                </a:lnTo>
                <a:lnTo>
                  <a:pt x="392429" y="51943"/>
                </a:lnTo>
                <a:lnTo>
                  <a:pt x="387222" y="53848"/>
                </a:lnTo>
                <a:lnTo>
                  <a:pt x="402716" y="53848"/>
                </a:lnTo>
                <a:lnTo>
                  <a:pt x="408431" y="48387"/>
                </a:lnTo>
                <a:lnTo>
                  <a:pt x="411352" y="42037"/>
                </a:lnTo>
                <a:lnTo>
                  <a:pt x="411352" y="27050"/>
                </a:lnTo>
                <a:lnTo>
                  <a:pt x="408431" y="20700"/>
                </a:lnTo>
                <a:lnTo>
                  <a:pt x="402716" y="15367"/>
                </a:lnTo>
                <a:close/>
              </a:path>
              <a:path w="440689" h="111760">
                <a:moveTo>
                  <a:pt x="39623" y="14477"/>
                </a:moveTo>
                <a:lnTo>
                  <a:pt x="0" y="14477"/>
                </a:lnTo>
                <a:lnTo>
                  <a:pt x="0" y="85598"/>
                </a:lnTo>
                <a:lnTo>
                  <a:pt x="13969" y="85598"/>
                </a:lnTo>
                <a:lnTo>
                  <a:pt x="19557" y="85471"/>
                </a:lnTo>
                <a:lnTo>
                  <a:pt x="35813" y="84709"/>
                </a:lnTo>
                <a:lnTo>
                  <a:pt x="39750" y="84074"/>
                </a:lnTo>
                <a:lnTo>
                  <a:pt x="43814" y="83565"/>
                </a:lnTo>
                <a:lnTo>
                  <a:pt x="46735" y="83058"/>
                </a:lnTo>
                <a:lnTo>
                  <a:pt x="48767" y="82803"/>
                </a:lnTo>
                <a:lnTo>
                  <a:pt x="48767" y="77470"/>
                </a:lnTo>
                <a:lnTo>
                  <a:pt x="9525" y="77470"/>
                </a:lnTo>
                <a:lnTo>
                  <a:pt x="9525" y="22478"/>
                </a:lnTo>
                <a:lnTo>
                  <a:pt x="39623" y="22478"/>
                </a:lnTo>
                <a:lnTo>
                  <a:pt x="39623" y="14477"/>
                </a:lnTo>
                <a:close/>
              </a:path>
              <a:path w="440689" h="111760">
                <a:moveTo>
                  <a:pt x="48767" y="74930"/>
                </a:moveTo>
                <a:lnTo>
                  <a:pt x="46481" y="75311"/>
                </a:lnTo>
                <a:lnTo>
                  <a:pt x="39369" y="76200"/>
                </a:lnTo>
                <a:lnTo>
                  <a:pt x="35432" y="76835"/>
                </a:lnTo>
                <a:lnTo>
                  <a:pt x="31495" y="77088"/>
                </a:lnTo>
                <a:lnTo>
                  <a:pt x="27685" y="77215"/>
                </a:lnTo>
                <a:lnTo>
                  <a:pt x="9525" y="77470"/>
                </a:lnTo>
                <a:lnTo>
                  <a:pt x="48767" y="77470"/>
                </a:lnTo>
                <a:lnTo>
                  <a:pt x="48767" y="74930"/>
                </a:lnTo>
                <a:close/>
              </a:path>
              <a:path w="440689" h="111760">
                <a:moveTo>
                  <a:pt x="440181" y="0"/>
                </a:moveTo>
                <a:lnTo>
                  <a:pt x="430656" y="0"/>
                </a:lnTo>
                <a:lnTo>
                  <a:pt x="430656" y="111378"/>
                </a:lnTo>
                <a:lnTo>
                  <a:pt x="440181" y="111378"/>
                </a:lnTo>
                <a:lnTo>
                  <a:pt x="440181" y="0"/>
                </a:lnTo>
                <a:close/>
              </a:path>
              <a:path w="440689" h="111760">
                <a:moveTo>
                  <a:pt x="91312" y="52450"/>
                </a:moveTo>
                <a:lnTo>
                  <a:pt x="82041" y="52450"/>
                </a:lnTo>
                <a:lnTo>
                  <a:pt x="82041" y="111378"/>
                </a:lnTo>
                <a:lnTo>
                  <a:pt x="91312" y="111378"/>
                </a:lnTo>
                <a:lnTo>
                  <a:pt x="91312" y="52450"/>
                </a:lnTo>
                <a:close/>
              </a:path>
              <a:path w="440689" h="111760">
                <a:moveTo>
                  <a:pt x="64769" y="2539"/>
                </a:moveTo>
                <a:lnTo>
                  <a:pt x="55498" y="2539"/>
                </a:lnTo>
                <a:lnTo>
                  <a:pt x="55498" y="106299"/>
                </a:lnTo>
                <a:lnTo>
                  <a:pt x="64769" y="106299"/>
                </a:lnTo>
                <a:lnTo>
                  <a:pt x="64769" y="52450"/>
                </a:lnTo>
                <a:lnTo>
                  <a:pt x="91312" y="52450"/>
                </a:lnTo>
                <a:lnTo>
                  <a:pt x="91312" y="44196"/>
                </a:lnTo>
                <a:lnTo>
                  <a:pt x="64769" y="44196"/>
                </a:lnTo>
                <a:lnTo>
                  <a:pt x="64769" y="2539"/>
                </a:lnTo>
                <a:close/>
              </a:path>
              <a:path w="440689" h="111760">
                <a:moveTo>
                  <a:pt x="91312" y="0"/>
                </a:moveTo>
                <a:lnTo>
                  <a:pt x="82041" y="0"/>
                </a:lnTo>
                <a:lnTo>
                  <a:pt x="82041" y="44196"/>
                </a:lnTo>
                <a:lnTo>
                  <a:pt x="91312" y="44196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721858" y="4962652"/>
            <a:ext cx="446405" cy="113664"/>
          </a:xfrm>
          <a:custGeom>
            <a:avLst/>
            <a:gdLst/>
            <a:ahLst/>
            <a:cxnLst/>
            <a:rect l="l" t="t" r="r" b="b"/>
            <a:pathLst>
              <a:path w="446404" h="113664">
                <a:moveTo>
                  <a:pt x="168147" y="71627"/>
                </a:moveTo>
                <a:lnTo>
                  <a:pt x="128142" y="81407"/>
                </a:lnTo>
                <a:lnTo>
                  <a:pt x="124332" y="86487"/>
                </a:lnTo>
                <a:lnTo>
                  <a:pt x="124332" y="98678"/>
                </a:lnTo>
                <a:lnTo>
                  <a:pt x="168147" y="113664"/>
                </a:lnTo>
                <a:lnTo>
                  <a:pt x="177885" y="113285"/>
                </a:lnTo>
                <a:lnTo>
                  <a:pt x="186515" y="112156"/>
                </a:lnTo>
                <a:lnTo>
                  <a:pt x="194026" y="110289"/>
                </a:lnTo>
                <a:lnTo>
                  <a:pt x="200405" y="107696"/>
                </a:lnTo>
                <a:lnTo>
                  <a:pt x="203601" y="106045"/>
                </a:lnTo>
                <a:lnTo>
                  <a:pt x="158368" y="106045"/>
                </a:lnTo>
                <a:lnTo>
                  <a:pt x="150367" y="104775"/>
                </a:lnTo>
                <a:lnTo>
                  <a:pt x="137921" y="99949"/>
                </a:lnTo>
                <a:lnTo>
                  <a:pt x="134874" y="96647"/>
                </a:lnTo>
                <a:lnTo>
                  <a:pt x="134874" y="88264"/>
                </a:lnTo>
                <a:lnTo>
                  <a:pt x="137921" y="84962"/>
                </a:lnTo>
                <a:lnTo>
                  <a:pt x="144144" y="82676"/>
                </a:lnTo>
                <a:lnTo>
                  <a:pt x="150367" y="80263"/>
                </a:lnTo>
                <a:lnTo>
                  <a:pt x="158368" y="79121"/>
                </a:lnTo>
                <a:lnTo>
                  <a:pt x="203601" y="79121"/>
                </a:lnTo>
                <a:lnTo>
                  <a:pt x="200405" y="77470"/>
                </a:lnTo>
                <a:lnTo>
                  <a:pt x="194026" y="74949"/>
                </a:lnTo>
                <a:lnTo>
                  <a:pt x="186515" y="73120"/>
                </a:lnTo>
                <a:lnTo>
                  <a:pt x="177885" y="72005"/>
                </a:lnTo>
                <a:lnTo>
                  <a:pt x="168147" y="71627"/>
                </a:lnTo>
                <a:close/>
              </a:path>
              <a:path w="446404" h="113664">
                <a:moveTo>
                  <a:pt x="203601" y="79121"/>
                </a:moveTo>
                <a:lnTo>
                  <a:pt x="177672" y="79121"/>
                </a:lnTo>
                <a:lnTo>
                  <a:pt x="185546" y="80263"/>
                </a:lnTo>
                <a:lnTo>
                  <a:pt x="198119" y="85089"/>
                </a:lnTo>
                <a:lnTo>
                  <a:pt x="201050" y="88264"/>
                </a:lnTo>
                <a:lnTo>
                  <a:pt x="201167" y="96647"/>
                </a:lnTo>
                <a:lnTo>
                  <a:pt x="198119" y="99949"/>
                </a:lnTo>
                <a:lnTo>
                  <a:pt x="185546" y="104775"/>
                </a:lnTo>
                <a:lnTo>
                  <a:pt x="177672" y="106045"/>
                </a:lnTo>
                <a:lnTo>
                  <a:pt x="203601" y="106045"/>
                </a:lnTo>
                <a:lnTo>
                  <a:pt x="208025" y="103759"/>
                </a:lnTo>
                <a:lnTo>
                  <a:pt x="211836" y="98678"/>
                </a:lnTo>
                <a:lnTo>
                  <a:pt x="211836" y="86487"/>
                </a:lnTo>
                <a:lnTo>
                  <a:pt x="208025" y="81407"/>
                </a:lnTo>
                <a:lnTo>
                  <a:pt x="203601" y="79121"/>
                </a:lnTo>
                <a:close/>
              </a:path>
              <a:path w="446404" h="113664">
                <a:moveTo>
                  <a:pt x="100202" y="73660"/>
                </a:moveTo>
                <a:lnTo>
                  <a:pt x="19303" y="73660"/>
                </a:lnTo>
                <a:lnTo>
                  <a:pt x="19303" y="81407"/>
                </a:lnTo>
                <a:lnTo>
                  <a:pt x="90804" y="81407"/>
                </a:lnTo>
                <a:lnTo>
                  <a:pt x="90804" y="111378"/>
                </a:lnTo>
                <a:lnTo>
                  <a:pt x="100202" y="111378"/>
                </a:lnTo>
                <a:lnTo>
                  <a:pt x="100202" y="73660"/>
                </a:lnTo>
                <a:close/>
              </a:path>
              <a:path w="446404" h="113664">
                <a:moveTo>
                  <a:pt x="223774" y="55499"/>
                </a:moveTo>
                <a:lnTo>
                  <a:pt x="112394" y="55499"/>
                </a:lnTo>
                <a:lnTo>
                  <a:pt x="112394" y="63246"/>
                </a:lnTo>
                <a:lnTo>
                  <a:pt x="223774" y="63246"/>
                </a:lnTo>
                <a:lnTo>
                  <a:pt x="223774" y="55499"/>
                </a:lnTo>
                <a:close/>
              </a:path>
              <a:path w="446404" h="113664">
                <a:moveTo>
                  <a:pt x="172846" y="39624"/>
                </a:moveTo>
                <a:lnTo>
                  <a:pt x="163321" y="39624"/>
                </a:lnTo>
                <a:lnTo>
                  <a:pt x="163321" y="55499"/>
                </a:lnTo>
                <a:lnTo>
                  <a:pt x="172846" y="55499"/>
                </a:lnTo>
                <a:lnTo>
                  <a:pt x="172846" y="39624"/>
                </a:lnTo>
                <a:close/>
              </a:path>
              <a:path w="446404" h="113664">
                <a:moveTo>
                  <a:pt x="173227" y="12319"/>
                </a:moveTo>
                <a:lnTo>
                  <a:pt x="163067" y="12319"/>
                </a:lnTo>
                <a:lnTo>
                  <a:pt x="162305" y="15875"/>
                </a:lnTo>
                <a:lnTo>
                  <a:pt x="160146" y="19050"/>
                </a:lnTo>
                <a:lnTo>
                  <a:pt x="156463" y="22225"/>
                </a:lnTo>
                <a:lnTo>
                  <a:pt x="152780" y="25526"/>
                </a:lnTo>
                <a:lnTo>
                  <a:pt x="148843" y="28067"/>
                </a:lnTo>
                <a:lnTo>
                  <a:pt x="144906" y="29972"/>
                </a:lnTo>
                <a:lnTo>
                  <a:pt x="139700" y="32638"/>
                </a:lnTo>
                <a:lnTo>
                  <a:pt x="134746" y="34671"/>
                </a:lnTo>
                <a:lnTo>
                  <a:pt x="130175" y="35940"/>
                </a:lnTo>
                <a:lnTo>
                  <a:pt x="125602" y="37337"/>
                </a:lnTo>
                <a:lnTo>
                  <a:pt x="122174" y="38100"/>
                </a:lnTo>
                <a:lnTo>
                  <a:pt x="119887" y="38481"/>
                </a:lnTo>
                <a:lnTo>
                  <a:pt x="125983" y="45338"/>
                </a:lnTo>
                <a:lnTo>
                  <a:pt x="128142" y="44958"/>
                </a:lnTo>
                <a:lnTo>
                  <a:pt x="139445" y="41783"/>
                </a:lnTo>
                <a:lnTo>
                  <a:pt x="144017" y="40005"/>
                </a:lnTo>
                <a:lnTo>
                  <a:pt x="148843" y="37592"/>
                </a:lnTo>
                <a:lnTo>
                  <a:pt x="153034" y="35560"/>
                </a:lnTo>
                <a:lnTo>
                  <a:pt x="157099" y="32893"/>
                </a:lnTo>
                <a:lnTo>
                  <a:pt x="161036" y="29590"/>
                </a:lnTo>
                <a:lnTo>
                  <a:pt x="164972" y="26415"/>
                </a:lnTo>
                <a:lnTo>
                  <a:pt x="167386" y="24002"/>
                </a:lnTo>
                <a:lnTo>
                  <a:pt x="168275" y="22478"/>
                </a:lnTo>
                <a:lnTo>
                  <a:pt x="180242" y="22478"/>
                </a:lnTo>
                <a:lnTo>
                  <a:pt x="176275" y="19050"/>
                </a:lnTo>
                <a:lnTo>
                  <a:pt x="174116" y="15875"/>
                </a:lnTo>
                <a:lnTo>
                  <a:pt x="173354" y="12953"/>
                </a:lnTo>
                <a:lnTo>
                  <a:pt x="173227" y="12319"/>
                </a:lnTo>
                <a:close/>
              </a:path>
              <a:path w="446404" h="113664">
                <a:moveTo>
                  <a:pt x="180242" y="22478"/>
                </a:moveTo>
                <a:lnTo>
                  <a:pt x="168275" y="22478"/>
                </a:lnTo>
                <a:lnTo>
                  <a:pt x="169037" y="24002"/>
                </a:lnTo>
                <a:lnTo>
                  <a:pt x="171450" y="26415"/>
                </a:lnTo>
                <a:lnTo>
                  <a:pt x="175387" y="29590"/>
                </a:lnTo>
                <a:lnTo>
                  <a:pt x="179324" y="32893"/>
                </a:lnTo>
                <a:lnTo>
                  <a:pt x="183261" y="35560"/>
                </a:lnTo>
                <a:lnTo>
                  <a:pt x="187451" y="37592"/>
                </a:lnTo>
                <a:lnTo>
                  <a:pt x="192277" y="40005"/>
                </a:lnTo>
                <a:lnTo>
                  <a:pt x="196850" y="41783"/>
                </a:lnTo>
                <a:lnTo>
                  <a:pt x="208152" y="44958"/>
                </a:lnTo>
                <a:lnTo>
                  <a:pt x="210312" y="45338"/>
                </a:lnTo>
                <a:lnTo>
                  <a:pt x="216407" y="38481"/>
                </a:lnTo>
                <a:lnTo>
                  <a:pt x="214121" y="38100"/>
                </a:lnTo>
                <a:lnTo>
                  <a:pt x="210692" y="37337"/>
                </a:lnTo>
                <a:lnTo>
                  <a:pt x="206120" y="35940"/>
                </a:lnTo>
                <a:lnTo>
                  <a:pt x="201549" y="34671"/>
                </a:lnTo>
                <a:lnTo>
                  <a:pt x="196595" y="32638"/>
                </a:lnTo>
                <a:lnTo>
                  <a:pt x="191388" y="29972"/>
                </a:lnTo>
                <a:lnTo>
                  <a:pt x="187451" y="28067"/>
                </a:lnTo>
                <a:lnTo>
                  <a:pt x="183641" y="25526"/>
                </a:lnTo>
                <a:lnTo>
                  <a:pt x="180242" y="22478"/>
                </a:lnTo>
                <a:close/>
              </a:path>
              <a:path w="446404" h="113664">
                <a:moveTo>
                  <a:pt x="209550" y="4445"/>
                </a:moveTo>
                <a:lnTo>
                  <a:pt x="126618" y="4445"/>
                </a:lnTo>
                <a:lnTo>
                  <a:pt x="126618" y="12319"/>
                </a:lnTo>
                <a:lnTo>
                  <a:pt x="209550" y="12319"/>
                </a:lnTo>
                <a:lnTo>
                  <a:pt x="209550" y="4445"/>
                </a:lnTo>
                <a:close/>
              </a:path>
              <a:path w="446404" h="113664">
                <a:moveTo>
                  <a:pt x="308482" y="53467"/>
                </a:moveTo>
                <a:lnTo>
                  <a:pt x="299212" y="53467"/>
                </a:lnTo>
                <a:lnTo>
                  <a:pt x="299212" y="106299"/>
                </a:lnTo>
                <a:lnTo>
                  <a:pt x="308482" y="106299"/>
                </a:lnTo>
                <a:lnTo>
                  <a:pt x="308482" y="53467"/>
                </a:lnTo>
                <a:close/>
              </a:path>
              <a:path w="446404" h="113664">
                <a:moveTo>
                  <a:pt x="265683" y="10795"/>
                </a:moveTo>
                <a:lnTo>
                  <a:pt x="251587" y="10795"/>
                </a:lnTo>
                <a:lnTo>
                  <a:pt x="245490" y="14350"/>
                </a:lnTo>
                <a:lnTo>
                  <a:pt x="233425" y="51308"/>
                </a:lnTo>
                <a:lnTo>
                  <a:pt x="233884" y="60198"/>
                </a:lnTo>
                <a:lnTo>
                  <a:pt x="251587" y="91567"/>
                </a:lnTo>
                <a:lnTo>
                  <a:pt x="266064" y="91567"/>
                </a:lnTo>
                <a:lnTo>
                  <a:pt x="272033" y="88264"/>
                </a:lnTo>
                <a:lnTo>
                  <a:pt x="275580" y="83185"/>
                </a:lnTo>
                <a:lnTo>
                  <a:pt x="254000" y="83185"/>
                </a:lnTo>
                <a:lnTo>
                  <a:pt x="250062" y="80137"/>
                </a:lnTo>
                <a:lnTo>
                  <a:pt x="247211" y="73913"/>
                </a:lnTo>
                <a:lnTo>
                  <a:pt x="244475" y="67818"/>
                </a:lnTo>
                <a:lnTo>
                  <a:pt x="243077" y="60198"/>
                </a:lnTo>
                <a:lnTo>
                  <a:pt x="243077" y="42163"/>
                </a:lnTo>
                <a:lnTo>
                  <a:pt x="244475" y="34544"/>
                </a:lnTo>
                <a:lnTo>
                  <a:pt x="247268" y="28321"/>
                </a:lnTo>
                <a:lnTo>
                  <a:pt x="250062" y="22225"/>
                </a:lnTo>
                <a:lnTo>
                  <a:pt x="254000" y="19176"/>
                </a:lnTo>
                <a:lnTo>
                  <a:pt x="275399" y="19176"/>
                </a:lnTo>
                <a:lnTo>
                  <a:pt x="271399" y="13843"/>
                </a:lnTo>
                <a:lnTo>
                  <a:pt x="265683" y="10795"/>
                </a:lnTo>
                <a:close/>
              </a:path>
              <a:path w="446404" h="113664">
                <a:moveTo>
                  <a:pt x="275399" y="19176"/>
                </a:moveTo>
                <a:lnTo>
                  <a:pt x="263905" y="19176"/>
                </a:lnTo>
                <a:lnTo>
                  <a:pt x="267715" y="22225"/>
                </a:lnTo>
                <a:lnTo>
                  <a:pt x="270509" y="28321"/>
                </a:lnTo>
                <a:lnTo>
                  <a:pt x="273430" y="34544"/>
                </a:lnTo>
                <a:lnTo>
                  <a:pt x="274827" y="42163"/>
                </a:lnTo>
                <a:lnTo>
                  <a:pt x="274827" y="60198"/>
                </a:lnTo>
                <a:lnTo>
                  <a:pt x="273430" y="67818"/>
                </a:lnTo>
                <a:lnTo>
                  <a:pt x="270452" y="74040"/>
                </a:lnTo>
                <a:lnTo>
                  <a:pt x="267715" y="80137"/>
                </a:lnTo>
                <a:lnTo>
                  <a:pt x="263905" y="83185"/>
                </a:lnTo>
                <a:lnTo>
                  <a:pt x="275580" y="83185"/>
                </a:lnTo>
                <a:lnTo>
                  <a:pt x="284352" y="53848"/>
                </a:lnTo>
                <a:lnTo>
                  <a:pt x="284352" y="53467"/>
                </a:lnTo>
                <a:lnTo>
                  <a:pt x="308482" y="53467"/>
                </a:lnTo>
                <a:lnTo>
                  <a:pt x="308482" y="44958"/>
                </a:lnTo>
                <a:lnTo>
                  <a:pt x="284099" y="44958"/>
                </a:lnTo>
                <a:lnTo>
                  <a:pt x="283150" y="37405"/>
                </a:lnTo>
                <a:lnTo>
                  <a:pt x="281463" y="30734"/>
                </a:lnTo>
                <a:lnTo>
                  <a:pt x="279062" y="24919"/>
                </a:lnTo>
                <a:lnTo>
                  <a:pt x="275970" y="19938"/>
                </a:lnTo>
                <a:lnTo>
                  <a:pt x="275399" y="19176"/>
                </a:lnTo>
                <a:close/>
              </a:path>
              <a:path w="446404" h="113664">
                <a:moveTo>
                  <a:pt x="308482" y="2539"/>
                </a:moveTo>
                <a:lnTo>
                  <a:pt x="299212" y="2539"/>
                </a:lnTo>
                <a:lnTo>
                  <a:pt x="299212" y="44958"/>
                </a:lnTo>
                <a:lnTo>
                  <a:pt x="308482" y="44958"/>
                </a:lnTo>
                <a:lnTo>
                  <a:pt x="308482" y="2539"/>
                </a:lnTo>
                <a:close/>
              </a:path>
              <a:path w="446404" h="113664">
                <a:moveTo>
                  <a:pt x="42417" y="15367"/>
                </a:moveTo>
                <a:lnTo>
                  <a:pt x="32384" y="15367"/>
                </a:lnTo>
                <a:lnTo>
                  <a:pt x="32384" y="23495"/>
                </a:lnTo>
                <a:lnTo>
                  <a:pt x="31495" y="28067"/>
                </a:lnTo>
                <a:lnTo>
                  <a:pt x="29463" y="32258"/>
                </a:lnTo>
                <a:lnTo>
                  <a:pt x="27558" y="36575"/>
                </a:lnTo>
                <a:lnTo>
                  <a:pt x="25272" y="40005"/>
                </a:lnTo>
                <a:lnTo>
                  <a:pt x="22478" y="42672"/>
                </a:lnTo>
                <a:lnTo>
                  <a:pt x="19050" y="46355"/>
                </a:lnTo>
                <a:lnTo>
                  <a:pt x="15112" y="49402"/>
                </a:lnTo>
                <a:lnTo>
                  <a:pt x="6730" y="54483"/>
                </a:lnTo>
                <a:lnTo>
                  <a:pt x="3047" y="56387"/>
                </a:lnTo>
                <a:lnTo>
                  <a:pt x="0" y="57785"/>
                </a:lnTo>
                <a:lnTo>
                  <a:pt x="6730" y="64262"/>
                </a:lnTo>
                <a:lnTo>
                  <a:pt x="36194" y="39115"/>
                </a:lnTo>
                <a:lnTo>
                  <a:pt x="37337" y="36449"/>
                </a:lnTo>
                <a:lnTo>
                  <a:pt x="47582" y="36449"/>
                </a:lnTo>
                <a:lnTo>
                  <a:pt x="46989" y="35560"/>
                </a:lnTo>
                <a:lnTo>
                  <a:pt x="45084" y="31750"/>
                </a:lnTo>
                <a:lnTo>
                  <a:pt x="43306" y="27939"/>
                </a:lnTo>
                <a:lnTo>
                  <a:pt x="42417" y="23495"/>
                </a:lnTo>
                <a:lnTo>
                  <a:pt x="42417" y="15367"/>
                </a:lnTo>
                <a:close/>
              </a:path>
              <a:path w="446404" h="113664">
                <a:moveTo>
                  <a:pt x="47582" y="36449"/>
                </a:moveTo>
                <a:lnTo>
                  <a:pt x="37337" y="36449"/>
                </a:lnTo>
                <a:lnTo>
                  <a:pt x="38734" y="39115"/>
                </a:lnTo>
                <a:lnTo>
                  <a:pt x="40258" y="41401"/>
                </a:lnTo>
                <a:lnTo>
                  <a:pt x="41909" y="43434"/>
                </a:lnTo>
                <a:lnTo>
                  <a:pt x="43561" y="45593"/>
                </a:lnTo>
                <a:lnTo>
                  <a:pt x="67690" y="61213"/>
                </a:lnTo>
                <a:lnTo>
                  <a:pt x="73405" y="54101"/>
                </a:lnTo>
                <a:lnTo>
                  <a:pt x="71246" y="53339"/>
                </a:lnTo>
                <a:lnTo>
                  <a:pt x="68071" y="51943"/>
                </a:lnTo>
                <a:lnTo>
                  <a:pt x="63753" y="49911"/>
                </a:lnTo>
                <a:lnTo>
                  <a:pt x="59308" y="47751"/>
                </a:lnTo>
                <a:lnTo>
                  <a:pt x="55499" y="45085"/>
                </a:lnTo>
                <a:lnTo>
                  <a:pt x="52324" y="41910"/>
                </a:lnTo>
                <a:lnTo>
                  <a:pt x="49275" y="38988"/>
                </a:lnTo>
                <a:lnTo>
                  <a:pt x="47582" y="36449"/>
                </a:lnTo>
                <a:close/>
              </a:path>
              <a:path w="446404" h="113664">
                <a:moveTo>
                  <a:pt x="67563" y="7620"/>
                </a:moveTo>
                <a:lnTo>
                  <a:pt x="7365" y="7620"/>
                </a:lnTo>
                <a:lnTo>
                  <a:pt x="7365" y="15367"/>
                </a:lnTo>
                <a:lnTo>
                  <a:pt x="67563" y="15367"/>
                </a:lnTo>
                <a:lnTo>
                  <a:pt x="67563" y="7620"/>
                </a:lnTo>
                <a:close/>
              </a:path>
              <a:path w="446404" h="113664">
                <a:moveTo>
                  <a:pt x="446404" y="0"/>
                </a:moveTo>
                <a:lnTo>
                  <a:pt x="436879" y="0"/>
                </a:lnTo>
                <a:lnTo>
                  <a:pt x="436879" y="38862"/>
                </a:lnTo>
                <a:lnTo>
                  <a:pt x="409193" y="38862"/>
                </a:lnTo>
                <a:lnTo>
                  <a:pt x="409193" y="46862"/>
                </a:lnTo>
                <a:lnTo>
                  <a:pt x="436879" y="46862"/>
                </a:lnTo>
                <a:lnTo>
                  <a:pt x="436879" y="111378"/>
                </a:lnTo>
                <a:lnTo>
                  <a:pt x="446404" y="111378"/>
                </a:lnTo>
                <a:lnTo>
                  <a:pt x="446404" y="0"/>
                </a:lnTo>
                <a:close/>
              </a:path>
              <a:path w="446404" h="113664">
                <a:moveTo>
                  <a:pt x="389508" y="6603"/>
                </a:moveTo>
                <a:lnTo>
                  <a:pt x="379729" y="6603"/>
                </a:lnTo>
                <a:lnTo>
                  <a:pt x="379729" y="32131"/>
                </a:lnTo>
                <a:lnTo>
                  <a:pt x="378967" y="38353"/>
                </a:lnTo>
                <a:lnTo>
                  <a:pt x="377316" y="44703"/>
                </a:lnTo>
                <a:lnTo>
                  <a:pt x="375792" y="51053"/>
                </a:lnTo>
                <a:lnTo>
                  <a:pt x="373252" y="56769"/>
                </a:lnTo>
                <a:lnTo>
                  <a:pt x="369824" y="61849"/>
                </a:lnTo>
                <a:lnTo>
                  <a:pt x="366649" y="66801"/>
                </a:lnTo>
                <a:lnTo>
                  <a:pt x="362838" y="71247"/>
                </a:lnTo>
                <a:lnTo>
                  <a:pt x="358393" y="75311"/>
                </a:lnTo>
                <a:lnTo>
                  <a:pt x="353949" y="79501"/>
                </a:lnTo>
                <a:lnTo>
                  <a:pt x="349503" y="82676"/>
                </a:lnTo>
                <a:lnTo>
                  <a:pt x="345313" y="85217"/>
                </a:lnTo>
                <a:lnTo>
                  <a:pt x="352932" y="91439"/>
                </a:lnTo>
                <a:lnTo>
                  <a:pt x="355853" y="89535"/>
                </a:lnTo>
                <a:lnTo>
                  <a:pt x="359155" y="86995"/>
                </a:lnTo>
                <a:lnTo>
                  <a:pt x="366267" y="80899"/>
                </a:lnTo>
                <a:lnTo>
                  <a:pt x="369569" y="77597"/>
                </a:lnTo>
                <a:lnTo>
                  <a:pt x="372363" y="73913"/>
                </a:lnTo>
                <a:lnTo>
                  <a:pt x="376174" y="69214"/>
                </a:lnTo>
                <a:lnTo>
                  <a:pt x="378967" y="64897"/>
                </a:lnTo>
                <a:lnTo>
                  <a:pt x="382777" y="57023"/>
                </a:lnTo>
                <a:lnTo>
                  <a:pt x="384047" y="53848"/>
                </a:lnTo>
                <a:lnTo>
                  <a:pt x="384682" y="51562"/>
                </a:lnTo>
                <a:lnTo>
                  <a:pt x="393992" y="51562"/>
                </a:lnTo>
                <a:lnTo>
                  <a:pt x="393445" y="50419"/>
                </a:lnTo>
                <a:lnTo>
                  <a:pt x="391921" y="44323"/>
                </a:lnTo>
                <a:lnTo>
                  <a:pt x="390270" y="38226"/>
                </a:lnTo>
                <a:lnTo>
                  <a:pt x="389508" y="32131"/>
                </a:lnTo>
                <a:lnTo>
                  <a:pt x="389508" y="6603"/>
                </a:lnTo>
                <a:close/>
              </a:path>
              <a:path w="446404" h="113664">
                <a:moveTo>
                  <a:pt x="393992" y="51562"/>
                </a:moveTo>
                <a:lnTo>
                  <a:pt x="384682" y="51562"/>
                </a:lnTo>
                <a:lnTo>
                  <a:pt x="385444" y="53848"/>
                </a:lnTo>
                <a:lnTo>
                  <a:pt x="386841" y="57023"/>
                </a:lnTo>
                <a:lnTo>
                  <a:pt x="389398" y="61849"/>
                </a:lnTo>
                <a:lnTo>
                  <a:pt x="390905" y="64770"/>
                </a:lnTo>
                <a:lnTo>
                  <a:pt x="416559" y="89153"/>
                </a:lnTo>
                <a:lnTo>
                  <a:pt x="423163" y="82296"/>
                </a:lnTo>
                <a:lnTo>
                  <a:pt x="419734" y="80390"/>
                </a:lnTo>
                <a:lnTo>
                  <a:pt x="415925" y="77724"/>
                </a:lnTo>
                <a:lnTo>
                  <a:pt x="407162" y="70738"/>
                </a:lnTo>
                <a:lnTo>
                  <a:pt x="403351" y="66548"/>
                </a:lnTo>
                <a:lnTo>
                  <a:pt x="400176" y="61722"/>
                </a:lnTo>
                <a:lnTo>
                  <a:pt x="396239" y="56261"/>
                </a:lnTo>
                <a:lnTo>
                  <a:pt x="393992" y="51562"/>
                </a:lnTo>
                <a:close/>
              </a:path>
              <a:path w="446404" h="113664">
                <a:moveTo>
                  <a:pt x="330834" y="0"/>
                </a:moveTo>
                <a:lnTo>
                  <a:pt x="321563" y="0"/>
                </a:lnTo>
                <a:lnTo>
                  <a:pt x="321563" y="111378"/>
                </a:lnTo>
                <a:lnTo>
                  <a:pt x="330834" y="111378"/>
                </a:lnTo>
                <a:lnTo>
                  <a:pt x="330834" y="0"/>
                </a:lnTo>
                <a:close/>
              </a:path>
              <a:path w="446404" h="113664">
                <a:moveTo>
                  <a:pt x="100456" y="0"/>
                </a:moveTo>
                <a:lnTo>
                  <a:pt x="91058" y="0"/>
                </a:lnTo>
                <a:lnTo>
                  <a:pt x="91058" y="66167"/>
                </a:lnTo>
                <a:lnTo>
                  <a:pt x="100456" y="66167"/>
                </a:lnTo>
                <a:lnTo>
                  <a:pt x="10045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233540" y="4961763"/>
            <a:ext cx="227203" cy="11442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62799" y="5179059"/>
            <a:ext cx="95618" cy="11137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123962" y="5179059"/>
            <a:ext cx="223507" cy="110109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397888" y="5180710"/>
            <a:ext cx="111379" cy="10972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565783" y="5179059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134111" y="65277"/>
                </a:moveTo>
                <a:lnTo>
                  <a:pt x="124714" y="65277"/>
                </a:lnTo>
                <a:lnTo>
                  <a:pt x="124714" y="110109"/>
                </a:lnTo>
                <a:lnTo>
                  <a:pt x="205612" y="110109"/>
                </a:lnTo>
                <a:lnTo>
                  <a:pt x="205612" y="102362"/>
                </a:lnTo>
                <a:lnTo>
                  <a:pt x="134111" y="102362"/>
                </a:lnTo>
                <a:lnTo>
                  <a:pt x="134111" y="85978"/>
                </a:lnTo>
                <a:lnTo>
                  <a:pt x="205612" y="85978"/>
                </a:lnTo>
                <a:lnTo>
                  <a:pt x="205612" y="78231"/>
                </a:lnTo>
                <a:lnTo>
                  <a:pt x="134111" y="78231"/>
                </a:lnTo>
                <a:lnTo>
                  <a:pt x="134111" y="65277"/>
                </a:lnTo>
                <a:close/>
              </a:path>
              <a:path w="452755" h="111760">
                <a:moveTo>
                  <a:pt x="205612" y="85978"/>
                </a:moveTo>
                <a:lnTo>
                  <a:pt x="196341" y="85978"/>
                </a:lnTo>
                <a:lnTo>
                  <a:pt x="196341" y="102362"/>
                </a:lnTo>
                <a:lnTo>
                  <a:pt x="205612" y="102362"/>
                </a:lnTo>
                <a:lnTo>
                  <a:pt x="205612" y="85978"/>
                </a:lnTo>
                <a:close/>
              </a:path>
              <a:path w="452755" h="111760">
                <a:moveTo>
                  <a:pt x="205612" y="65277"/>
                </a:moveTo>
                <a:lnTo>
                  <a:pt x="196341" y="65277"/>
                </a:lnTo>
                <a:lnTo>
                  <a:pt x="196341" y="78231"/>
                </a:lnTo>
                <a:lnTo>
                  <a:pt x="205612" y="78231"/>
                </a:lnTo>
                <a:lnTo>
                  <a:pt x="205612" y="65277"/>
                </a:lnTo>
                <a:close/>
              </a:path>
              <a:path w="452755" h="111760">
                <a:moveTo>
                  <a:pt x="45372" y="87375"/>
                </a:moveTo>
                <a:lnTo>
                  <a:pt x="36448" y="87375"/>
                </a:lnTo>
                <a:lnTo>
                  <a:pt x="37083" y="89026"/>
                </a:lnTo>
                <a:lnTo>
                  <a:pt x="38100" y="91059"/>
                </a:lnTo>
                <a:lnTo>
                  <a:pt x="39496" y="93344"/>
                </a:lnTo>
                <a:lnTo>
                  <a:pt x="40893" y="95757"/>
                </a:lnTo>
                <a:lnTo>
                  <a:pt x="42544" y="98043"/>
                </a:lnTo>
                <a:lnTo>
                  <a:pt x="44450" y="100202"/>
                </a:lnTo>
                <a:lnTo>
                  <a:pt x="46608" y="102742"/>
                </a:lnTo>
                <a:lnTo>
                  <a:pt x="57276" y="111378"/>
                </a:lnTo>
                <a:lnTo>
                  <a:pt x="60578" y="109600"/>
                </a:lnTo>
                <a:lnTo>
                  <a:pt x="62991" y="107950"/>
                </a:lnTo>
                <a:lnTo>
                  <a:pt x="66413" y="104775"/>
                </a:lnTo>
                <a:lnTo>
                  <a:pt x="68301" y="102742"/>
                </a:lnTo>
                <a:lnTo>
                  <a:pt x="69329" y="101473"/>
                </a:lnTo>
                <a:lnTo>
                  <a:pt x="57276" y="101473"/>
                </a:lnTo>
                <a:lnTo>
                  <a:pt x="55371" y="100075"/>
                </a:lnTo>
                <a:lnTo>
                  <a:pt x="53466" y="98425"/>
                </a:lnTo>
                <a:lnTo>
                  <a:pt x="50037" y="94487"/>
                </a:lnTo>
                <a:lnTo>
                  <a:pt x="48386" y="92328"/>
                </a:lnTo>
                <a:lnTo>
                  <a:pt x="45372" y="87375"/>
                </a:lnTo>
                <a:close/>
              </a:path>
              <a:path w="452755" h="111760">
                <a:moveTo>
                  <a:pt x="41020" y="69723"/>
                </a:moveTo>
                <a:lnTo>
                  <a:pt x="31622" y="69723"/>
                </a:lnTo>
                <a:lnTo>
                  <a:pt x="31622" y="75056"/>
                </a:lnTo>
                <a:lnTo>
                  <a:pt x="31114" y="78231"/>
                </a:lnTo>
                <a:lnTo>
                  <a:pt x="29082" y="84074"/>
                </a:lnTo>
                <a:lnTo>
                  <a:pt x="27431" y="87375"/>
                </a:lnTo>
                <a:lnTo>
                  <a:pt x="24891" y="91059"/>
                </a:lnTo>
                <a:lnTo>
                  <a:pt x="22859" y="94234"/>
                </a:lnTo>
                <a:lnTo>
                  <a:pt x="20446" y="97027"/>
                </a:lnTo>
                <a:lnTo>
                  <a:pt x="17653" y="99313"/>
                </a:lnTo>
                <a:lnTo>
                  <a:pt x="14858" y="101726"/>
                </a:lnTo>
                <a:lnTo>
                  <a:pt x="11937" y="103759"/>
                </a:lnTo>
                <a:lnTo>
                  <a:pt x="8889" y="105410"/>
                </a:lnTo>
                <a:lnTo>
                  <a:pt x="15366" y="111251"/>
                </a:lnTo>
                <a:lnTo>
                  <a:pt x="36448" y="87375"/>
                </a:lnTo>
                <a:lnTo>
                  <a:pt x="45372" y="87375"/>
                </a:lnTo>
                <a:lnTo>
                  <a:pt x="44830" y="86487"/>
                </a:lnTo>
                <a:lnTo>
                  <a:pt x="43306" y="83438"/>
                </a:lnTo>
                <a:lnTo>
                  <a:pt x="42417" y="80517"/>
                </a:lnTo>
                <a:lnTo>
                  <a:pt x="41401" y="77724"/>
                </a:lnTo>
                <a:lnTo>
                  <a:pt x="41054" y="75056"/>
                </a:lnTo>
                <a:lnTo>
                  <a:pt x="41020" y="69723"/>
                </a:lnTo>
                <a:close/>
              </a:path>
              <a:path w="452755" h="111760">
                <a:moveTo>
                  <a:pt x="87122" y="87375"/>
                </a:moveTo>
                <a:lnTo>
                  <a:pt x="78359" y="87375"/>
                </a:lnTo>
                <a:lnTo>
                  <a:pt x="78866" y="88900"/>
                </a:lnTo>
                <a:lnTo>
                  <a:pt x="99059" y="111251"/>
                </a:lnTo>
                <a:lnTo>
                  <a:pt x="105283" y="105410"/>
                </a:lnTo>
                <a:lnTo>
                  <a:pt x="102234" y="103759"/>
                </a:lnTo>
                <a:lnTo>
                  <a:pt x="99314" y="101726"/>
                </a:lnTo>
                <a:lnTo>
                  <a:pt x="96647" y="99313"/>
                </a:lnTo>
                <a:lnTo>
                  <a:pt x="93979" y="97027"/>
                </a:lnTo>
                <a:lnTo>
                  <a:pt x="91566" y="94234"/>
                </a:lnTo>
                <a:lnTo>
                  <a:pt x="89408" y="91059"/>
                </a:lnTo>
                <a:lnTo>
                  <a:pt x="87122" y="87375"/>
                </a:lnTo>
                <a:close/>
              </a:path>
              <a:path w="452755" h="111760">
                <a:moveTo>
                  <a:pt x="82803" y="69723"/>
                </a:moveTo>
                <a:lnTo>
                  <a:pt x="73659" y="69723"/>
                </a:lnTo>
                <a:lnTo>
                  <a:pt x="73615" y="75056"/>
                </a:lnTo>
                <a:lnTo>
                  <a:pt x="73152" y="77724"/>
                </a:lnTo>
                <a:lnTo>
                  <a:pt x="72262" y="80517"/>
                </a:lnTo>
                <a:lnTo>
                  <a:pt x="71373" y="83438"/>
                </a:lnTo>
                <a:lnTo>
                  <a:pt x="69849" y="86487"/>
                </a:lnTo>
                <a:lnTo>
                  <a:pt x="57276" y="101473"/>
                </a:lnTo>
                <a:lnTo>
                  <a:pt x="69329" y="101473"/>
                </a:lnTo>
                <a:lnTo>
                  <a:pt x="72135" y="98043"/>
                </a:lnTo>
                <a:lnTo>
                  <a:pt x="73786" y="95757"/>
                </a:lnTo>
                <a:lnTo>
                  <a:pt x="75184" y="93344"/>
                </a:lnTo>
                <a:lnTo>
                  <a:pt x="76580" y="91059"/>
                </a:lnTo>
                <a:lnTo>
                  <a:pt x="77655" y="88900"/>
                </a:lnTo>
                <a:lnTo>
                  <a:pt x="78359" y="87375"/>
                </a:lnTo>
                <a:lnTo>
                  <a:pt x="87122" y="87375"/>
                </a:lnTo>
                <a:lnTo>
                  <a:pt x="85343" y="84074"/>
                </a:lnTo>
                <a:lnTo>
                  <a:pt x="83311" y="78231"/>
                </a:lnTo>
                <a:lnTo>
                  <a:pt x="82803" y="75056"/>
                </a:lnTo>
                <a:lnTo>
                  <a:pt x="82803" y="69723"/>
                </a:lnTo>
                <a:close/>
              </a:path>
              <a:path w="452755" h="111760">
                <a:moveTo>
                  <a:pt x="220853" y="49784"/>
                </a:moveTo>
                <a:lnTo>
                  <a:pt x="109473" y="49784"/>
                </a:lnTo>
                <a:lnTo>
                  <a:pt x="109473" y="57530"/>
                </a:lnTo>
                <a:lnTo>
                  <a:pt x="220853" y="57530"/>
                </a:lnTo>
                <a:lnTo>
                  <a:pt x="220853" y="49784"/>
                </a:lnTo>
                <a:close/>
              </a:path>
              <a:path w="452755" h="111760">
                <a:moveTo>
                  <a:pt x="404367" y="13715"/>
                </a:moveTo>
                <a:lnTo>
                  <a:pt x="350011" y="13715"/>
                </a:lnTo>
                <a:lnTo>
                  <a:pt x="350011" y="85216"/>
                </a:lnTo>
                <a:lnTo>
                  <a:pt x="367665" y="85216"/>
                </a:lnTo>
                <a:lnTo>
                  <a:pt x="374522" y="85089"/>
                </a:lnTo>
                <a:lnTo>
                  <a:pt x="388747" y="84581"/>
                </a:lnTo>
                <a:lnTo>
                  <a:pt x="395859" y="84200"/>
                </a:lnTo>
                <a:lnTo>
                  <a:pt x="402590" y="83438"/>
                </a:lnTo>
                <a:lnTo>
                  <a:pt x="409321" y="82803"/>
                </a:lnTo>
                <a:lnTo>
                  <a:pt x="416686" y="81787"/>
                </a:lnTo>
                <a:lnTo>
                  <a:pt x="416686" y="77342"/>
                </a:lnTo>
                <a:lnTo>
                  <a:pt x="359409" y="77342"/>
                </a:lnTo>
                <a:lnTo>
                  <a:pt x="359409" y="21589"/>
                </a:lnTo>
                <a:lnTo>
                  <a:pt x="404367" y="21589"/>
                </a:lnTo>
                <a:lnTo>
                  <a:pt x="404367" y="13715"/>
                </a:lnTo>
                <a:close/>
              </a:path>
              <a:path w="452755" h="111760">
                <a:moveTo>
                  <a:pt x="416686" y="74040"/>
                </a:moveTo>
                <a:lnTo>
                  <a:pt x="359409" y="77342"/>
                </a:lnTo>
                <a:lnTo>
                  <a:pt x="416686" y="77342"/>
                </a:lnTo>
                <a:lnTo>
                  <a:pt x="416686" y="74040"/>
                </a:lnTo>
                <a:close/>
              </a:path>
              <a:path w="452755" h="111760">
                <a:moveTo>
                  <a:pt x="39369" y="3810"/>
                </a:moveTo>
                <a:lnTo>
                  <a:pt x="21589" y="3810"/>
                </a:lnTo>
                <a:lnTo>
                  <a:pt x="14223" y="6476"/>
                </a:lnTo>
                <a:lnTo>
                  <a:pt x="8508" y="11684"/>
                </a:lnTo>
                <a:lnTo>
                  <a:pt x="2793" y="17017"/>
                </a:lnTo>
                <a:lnTo>
                  <a:pt x="0" y="23367"/>
                </a:lnTo>
                <a:lnTo>
                  <a:pt x="0" y="38353"/>
                </a:lnTo>
                <a:lnTo>
                  <a:pt x="2793" y="44703"/>
                </a:lnTo>
                <a:lnTo>
                  <a:pt x="14223" y="55372"/>
                </a:lnTo>
                <a:lnTo>
                  <a:pt x="21589" y="58038"/>
                </a:lnTo>
                <a:lnTo>
                  <a:pt x="39369" y="58038"/>
                </a:lnTo>
                <a:lnTo>
                  <a:pt x="46608" y="55372"/>
                </a:lnTo>
                <a:lnTo>
                  <a:pt x="52596" y="49784"/>
                </a:lnTo>
                <a:lnTo>
                  <a:pt x="23875" y="49784"/>
                </a:lnTo>
                <a:lnTo>
                  <a:pt x="18795" y="47878"/>
                </a:lnTo>
                <a:lnTo>
                  <a:pt x="15366" y="44195"/>
                </a:lnTo>
                <a:lnTo>
                  <a:pt x="11810" y="40512"/>
                </a:lnTo>
                <a:lnTo>
                  <a:pt x="10032" y="36067"/>
                </a:lnTo>
                <a:lnTo>
                  <a:pt x="10032" y="25653"/>
                </a:lnTo>
                <a:lnTo>
                  <a:pt x="11810" y="21209"/>
                </a:lnTo>
                <a:lnTo>
                  <a:pt x="15366" y="17652"/>
                </a:lnTo>
                <a:lnTo>
                  <a:pt x="18795" y="13969"/>
                </a:lnTo>
                <a:lnTo>
                  <a:pt x="23875" y="12191"/>
                </a:lnTo>
                <a:lnTo>
                  <a:pt x="52868" y="12191"/>
                </a:lnTo>
                <a:lnTo>
                  <a:pt x="46608" y="6476"/>
                </a:lnTo>
                <a:lnTo>
                  <a:pt x="39369" y="3810"/>
                </a:lnTo>
                <a:close/>
              </a:path>
              <a:path w="452755" h="111760">
                <a:moveTo>
                  <a:pt x="52868" y="12191"/>
                </a:moveTo>
                <a:lnTo>
                  <a:pt x="37210" y="12191"/>
                </a:lnTo>
                <a:lnTo>
                  <a:pt x="42290" y="13969"/>
                </a:lnTo>
                <a:lnTo>
                  <a:pt x="45719" y="17652"/>
                </a:lnTo>
                <a:lnTo>
                  <a:pt x="49275" y="21209"/>
                </a:lnTo>
                <a:lnTo>
                  <a:pt x="50926" y="25653"/>
                </a:lnTo>
                <a:lnTo>
                  <a:pt x="50926" y="36067"/>
                </a:lnTo>
                <a:lnTo>
                  <a:pt x="49275" y="40512"/>
                </a:lnTo>
                <a:lnTo>
                  <a:pt x="45719" y="44195"/>
                </a:lnTo>
                <a:lnTo>
                  <a:pt x="42290" y="47878"/>
                </a:lnTo>
                <a:lnTo>
                  <a:pt x="37210" y="49784"/>
                </a:lnTo>
                <a:lnTo>
                  <a:pt x="52596" y="49784"/>
                </a:lnTo>
                <a:lnTo>
                  <a:pt x="58038" y="44703"/>
                </a:lnTo>
                <a:lnTo>
                  <a:pt x="60833" y="38353"/>
                </a:lnTo>
                <a:lnTo>
                  <a:pt x="60833" y="23367"/>
                </a:lnTo>
                <a:lnTo>
                  <a:pt x="58038" y="17017"/>
                </a:lnTo>
                <a:lnTo>
                  <a:pt x="52868" y="12191"/>
                </a:lnTo>
                <a:close/>
              </a:path>
              <a:path w="452755" h="111760">
                <a:moveTo>
                  <a:pt x="246506" y="10667"/>
                </a:moveTo>
                <a:lnTo>
                  <a:pt x="236981" y="10667"/>
                </a:lnTo>
                <a:lnTo>
                  <a:pt x="236981" y="84074"/>
                </a:lnTo>
                <a:lnTo>
                  <a:pt x="256285" y="84074"/>
                </a:lnTo>
                <a:lnTo>
                  <a:pt x="263271" y="83947"/>
                </a:lnTo>
                <a:lnTo>
                  <a:pt x="276478" y="83438"/>
                </a:lnTo>
                <a:lnTo>
                  <a:pt x="283464" y="82930"/>
                </a:lnTo>
                <a:lnTo>
                  <a:pt x="290575" y="81787"/>
                </a:lnTo>
                <a:lnTo>
                  <a:pt x="297687" y="80772"/>
                </a:lnTo>
                <a:lnTo>
                  <a:pt x="307085" y="79248"/>
                </a:lnTo>
                <a:lnTo>
                  <a:pt x="307085" y="75945"/>
                </a:lnTo>
                <a:lnTo>
                  <a:pt x="246506" y="75945"/>
                </a:lnTo>
                <a:lnTo>
                  <a:pt x="246506" y="10667"/>
                </a:lnTo>
                <a:close/>
              </a:path>
              <a:path w="452755" h="111760">
                <a:moveTo>
                  <a:pt x="307085" y="71374"/>
                </a:moveTo>
                <a:lnTo>
                  <a:pt x="246506" y="75945"/>
                </a:lnTo>
                <a:lnTo>
                  <a:pt x="307085" y="75945"/>
                </a:lnTo>
                <a:lnTo>
                  <a:pt x="307085" y="71374"/>
                </a:lnTo>
                <a:close/>
              </a:path>
              <a:path w="452755" h="111760">
                <a:moveTo>
                  <a:pt x="170179" y="635"/>
                </a:moveTo>
                <a:lnTo>
                  <a:pt x="160147" y="635"/>
                </a:lnTo>
                <a:lnTo>
                  <a:pt x="160147" y="8000"/>
                </a:lnTo>
                <a:lnTo>
                  <a:pt x="158749" y="11175"/>
                </a:lnTo>
                <a:lnTo>
                  <a:pt x="128904" y="30987"/>
                </a:lnTo>
                <a:lnTo>
                  <a:pt x="123062" y="33019"/>
                </a:lnTo>
                <a:lnTo>
                  <a:pt x="118998" y="34162"/>
                </a:lnTo>
                <a:lnTo>
                  <a:pt x="116840" y="34543"/>
                </a:lnTo>
                <a:lnTo>
                  <a:pt x="122428" y="40893"/>
                </a:lnTo>
                <a:lnTo>
                  <a:pt x="148971" y="30734"/>
                </a:lnTo>
                <a:lnTo>
                  <a:pt x="153161" y="28320"/>
                </a:lnTo>
                <a:lnTo>
                  <a:pt x="156844" y="25653"/>
                </a:lnTo>
                <a:lnTo>
                  <a:pt x="162814" y="19938"/>
                </a:lnTo>
                <a:lnTo>
                  <a:pt x="164591" y="17525"/>
                </a:lnTo>
                <a:lnTo>
                  <a:pt x="165227" y="15493"/>
                </a:lnTo>
                <a:lnTo>
                  <a:pt x="175080" y="15493"/>
                </a:lnTo>
                <a:lnTo>
                  <a:pt x="171577" y="11175"/>
                </a:lnTo>
                <a:lnTo>
                  <a:pt x="170179" y="8000"/>
                </a:lnTo>
                <a:lnTo>
                  <a:pt x="170179" y="635"/>
                </a:lnTo>
                <a:close/>
              </a:path>
              <a:path w="452755" h="111760">
                <a:moveTo>
                  <a:pt x="175080" y="15493"/>
                </a:moveTo>
                <a:lnTo>
                  <a:pt x="165227" y="15493"/>
                </a:lnTo>
                <a:lnTo>
                  <a:pt x="165734" y="17525"/>
                </a:lnTo>
                <a:lnTo>
                  <a:pt x="181355" y="30734"/>
                </a:lnTo>
                <a:lnTo>
                  <a:pt x="186054" y="33654"/>
                </a:lnTo>
                <a:lnTo>
                  <a:pt x="191008" y="35940"/>
                </a:lnTo>
                <a:lnTo>
                  <a:pt x="201294" y="39242"/>
                </a:lnTo>
                <a:lnTo>
                  <a:pt x="207772" y="40893"/>
                </a:lnTo>
                <a:lnTo>
                  <a:pt x="213486" y="34543"/>
                </a:lnTo>
                <a:lnTo>
                  <a:pt x="211328" y="34162"/>
                </a:lnTo>
                <a:lnTo>
                  <a:pt x="207390" y="33019"/>
                </a:lnTo>
                <a:lnTo>
                  <a:pt x="201422" y="30987"/>
                </a:lnTo>
                <a:lnTo>
                  <a:pt x="195579" y="29082"/>
                </a:lnTo>
                <a:lnTo>
                  <a:pt x="190118" y="26669"/>
                </a:lnTo>
                <a:lnTo>
                  <a:pt x="185165" y="23749"/>
                </a:lnTo>
                <a:lnTo>
                  <a:pt x="180721" y="20954"/>
                </a:lnTo>
                <a:lnTo>
                  <a:pt x="177037" y="17906"/>
                </a:lnTo>
                <a:lnTo>
                  <a:pt x="175080" y="15493"/>
                </a:lnTo>
                <a:close/>
              </a:path>
              <a:path w="452755" h="111760">
                <a:moveTo>
                  <a:pt x="434212" y="0"/>
                </a:moveTo>
                <a:lnTo>
                  <a:pt x="424815" y="0"/>
                </a:lnTo>
                <a:lnTo>
                  <a:pt x="424815" y="111378"/>
                </a:lnTo>
                <a:lnTo>
                  <a:pt x="434212" y="111378"/>
                </a:lnTo>
                <a:lnTo>
                  <a:pt x="434212" y="53466"/>
                </a:lnTo>
                <a:lnTo>
                  <a:pt x="452247" y="53466"/>
                </a:lnTo>
                <a:lnTo>
                  <a:pt x="452247" y="45338"/>
                </a:lnTo>
                <a:lnTo>
                  <a:pt x="434212" y="45338"/>
                </a:lnTo>
                <a:lnTo>
                  <a:pt x="434212" y="0"/>
                </a:lnTo>
                <a:close/>
              </a:path>
              <a:path w="452755" h="111760">
                <a:moveTo>
                  <a:pt x="324739" y="0"/>
                </a:moveTo>
                <a:lnTo>
                  <a:pt x="315214" y="0"/>
                </a:lnTo>
                <a:lnTo>
                  <a:pt x="315214" y="111378"/>
                </a:lnTo>
                <a:lnTo>
                  <a:pt x="324739" y="111378"/>
                </a:lnTo>
                <a:lnTo>
                  <a:pt x="324739" y="0"/>
                </a:lnTo>
                <a:close/>
              </a:path>
              <a:path w="452755" h="111760">
                <a:moveTo>
                  <a:pt x="95630" y="0"/>
                </a:moveTo>
                <a:lnTo>
                  <a:pt x="86233" y="0"/>
                </a:lnTo>
                <a:lnTo>
                  <a:pt x="86233" y="64007"/>
                </a:lnTo>
                <a:lnTo>
                  <a:pt x="95630" y="64007"/>
                </a:lnTo>
                <a:lnTo>
                  <a:pt x="9563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027301" y="527271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105025" y="5179059"/>
            <a:ext cx="218312" cy="11137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383917" y="5179059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60578" y="59054"/>
                </a:moveTo>
                <a:lnTo>
                  <a:pt x="50672" y="59054"/>
                </a:lnTo>
                <a:lnTo>
                  <a:pt x="50672" y="71754"/>
                </a:lnTo>
                <a:lnTo>
                  <a:pt x="41977" y="72445"/>
                </a:lnTo>
                <a:lnTo>
                  <a:pt x="12064" y="86867"/>
                </a:lnTo>
                <a:lnTo>
                  <a:pt x="12064" y="98678"/>
                </a:lnTo>
                <a:lnTo>
                  <a:pt x="55752" y="113664"/>
                </a:lnTo>
                <a:lnTo>
                  <a:pt x="65488" y="113285"/>
                </a:lnTo>
                <a:lnTo>
                  <a:pt x="74104" y="112156"/>
                </a:lnTo>
                <a:lnTo>
                  <a:pt x="81577" y="110289"/>
                </a:lnTo>
                <a:lnTo>
                  <a:pt x="87883" y="107695"/>
                </a:lnTo>
                <a:lnTo>
                  <a:pt x="91026" y="106044"/>
                </a:lnTo>
                <a:lnTo>
                  <a:pt x="45974" y="106044"/>
                </a:lnTo>
                <a:lnTo>
                  <a:pt x="38100" y="104775"/>
                </a:lnTo>
                <a:lnTo>
                  <a:pt x="25653" y="99949"/>
                </a:lnTo>
                <a:lnTo>
                  <a:pt x="22606" y="96647"/>
                </a:lnTo>
                <a:lnTo>
                  <a:pt x="22606" y="88264"/>
                </a:lnTo>
                <a:lnTo>
                  <a:pt x="25653" y="84962"/>
                </a:lnTo>
                <a:lnTo>
                  <a:pt x="38100" y="80137"/>
                </a:lnTo>
                <a:lnTo>
                  <a:pt x="45974" y="78993"/>
                </a:lnTo>
                <a:lnTo>
                  <a:pt x="90456" y="78993"/>
                </a:lnTo>
                <a:lnTo>
                  <a:pt x="89153" y="78231"/>
                </a:lnTo>
                <a:lnTo>
                  <a:pt x="83581" y="75684"/>
                </a:lnTo>
                <a:lnTo>
                  <a:pt x="76961" y="73755"/>
                </a:lnTo>
                <a:lnTo>
                  <a:pt x="69294" y="72445"/>
                </a:lnTo>
                <a:lnTo>
                  <a:pt x="60578" y="71754"/>
                </a:lnTo>
                <a:lnTo>
                  <a:pt x="60578" y="59054"/>
                </a:lnTo>
                <a:close/>
              </a:path>
              <a:path w="334644" h="113664">
                <a:moveTo>
                  <a:pt x="90456" y="78993"/>
                </a:moveTo>
                <a:lnTo>
                  <a:pt x="65277" y="78993"/>
                </a:lnTo>
                <a:lnTo>
                  <a:pt x="73025" y="80137"/>
                </a:lnTo>
                <a:lnTo>
                  <a:pt x="79247" y="82676"/>
                </a:lnTo>
                <a:lnTo>
                  <a:pt x="85470" y="85089"/>
                </a:lnTo>
                <a:lnTo>
                  <a:pt x="88401" y="88264"/>
                </a:lnTo>
                <a:lnTo>
                  <a:pt x="88518" y="96647"/>
                </a:lnTo>
                <a:lnTo>
                  <a:pt x="85470" y="99949"/>
                </a:lnTo>
                <a:lnTo>
                  <a:pt x="73025" y="104775"/>
                </a:lnTo>
                <a:lnTo>
                  <a:pt x="65277" y="106044"/>
                </a:lnTo>
                <a:lnTo>
                  <a:pt x="91026" y="106044"/>
                </a:lnTo>
                <a:lnTo>
                  <a:pt x="95376" y="103759"/>
                </a:lnTo>
                <a:lnTo>
                  <a:pt x="99187" y="98678"/>
                </a:lnTo>
                <a:lnTo>
                  <a:pt x="99187" y="86867"/>
                </a:lnTo>
                <a:lnTo>
                  <a:pt x="95884" y="82168"/>
                </a:lnTo>
                <a:lnTo>
                  <a:pt x="90456" y="78993"/>
                </a:lnTo>
                <a:close/>
              </a:path>
              <a:path w="334644" h="113664">
                <a:moveTo>
                  <a:pt x="111378" y="51307"/>
                </a:moveTo>
                <a:lnTo>
                  <a:pt x="0" y="51307"/>
                </a:lnTo>
                <a:lnTo>
                  <a:pt x="0" y="59054"/>
                </a:lnTo>
                <a:lnTo>
                  <a:pt x="111378" y="59054"/>
                </a:lnTo>
                <a:lnTo>
                  <a:pt x="111378" y="51307"/>
                </a:lnTo>
                <a:close/>
              </a:path>
              <a:path w="334644" h="113664">
                <a:moveTo>
                  <a:pt x="311912" y="53466"/>
                </a:moveTo>
                <a:lnTo>
                  <a:pt x="302640" y="53466"/>
                </a:lnTo>
                <a:lnTo>
                  <a:pt x="302640" y="106299"/>
                </a:lnTo>
                <a:lnTo>
                  <a:pt x="311912" y="106299"/>
                </a:lnTo>
                <a:lnTo>
                  <a:pt x="311912" y="53466"/>
                </a:lnTo>
                <a:close/>
              </a:path>
              <a:path w="334644" h="113664">
                <a:moveTo>
                  <a:pt x="269113" y="10794"/>
                </a:moveTo>
                <a:lnTo>
                  <a:pt x="255015" y="10794"/>
                </a:lnTo>
                <a:lnTo>
                  <a:pt x="248919" y="14350"/>
                </a:lnTo>
                <a:lnTo>
                  <a:pt x="236855" y="51307"/>
                </a:lnTo>
                <a:lnTo>
                  <a:pt x="237313" y="60198"/>
                </a:lnTo>
                <a:lnTo>
                  <a:pt x="255015" y="91566"/>
                </a:lnTo>
                <a:lnTo>
                  <a:pt x="269494" y="91566"/>
                </a:lnTo>
                <a:lnTo>
                  <a:pt x="275463" y="88264"/>
                </a:lnTo>
                <a:lnTo>
                  <a:pt x="279009" y="83185"/>
                </a:lnTo>
                <a:lnTo>
                  <a:pt x="257428" y="83185"/>
                </a:lnTo>
                <a:lnTo>
                  <a:pt x="253491" y="80137"/>
                </a:lnTo>
                <a:lnTo>
                  <a:pt x="250640" y="73913"/>
                </a:lnTo>
                <a:lnTo>
                  <a:pt x="247903" y="67817"/>
                </a:lnTo>
                <a:lnTo>
                  <a:pt x="246506" y="60198"/>
                </a:lnTo>
                <a:lnTo>
                  <a:pt x="246506" y="42163"/>
                </a:lnTo>
                <a:lnTo>
                  <a:pt x="247903" y="34543"/>
                </a:lnTo>
                <a:lnTo>
                  <a:pt x="250697" y="28320"/>
                </a:lnTo>
                <a:lnTo>
                  <a:pt x="253491" y="22225"/>
                </a:lnTo>
                <a:lnTo>
                  <a:pt x="257428" y="19176"/>
                </a:lnTo>
                <a:lnTo>
                  <a:pt x="278828" y="19176"/>
                </a:lnTo>
                <a:lnTo>
                  <a:pt x="274827" y="13842"/>
                </a:lnTo>
                <a:lnTo>
                  <a:pt x="269113" y="10794"/>
                </a:lnTo>
                <a:close/>
              </a:path>
              <a:path w="334644" h="113664">
                <a:moveTo>
                  <a:pt x="278828" y="19176"/>
                </a:moveTo>
                <a:lnTo>
                  <a:pt x="267334" y="19176"/>
                </a:lnTo>
                <a:lnTo>
                  <a:pt x="271144" y="22225"/>
                </a:lnTo>
                <a:lnTo>
                  <a:pt x="273938" y="28320"/>
                </a:lnTo>
                <a:lnTo>
                  <a:pt x="276859" y="34543"/>
                </a:lnTo>
                <a:lnTo>
                  <a:pt x="278256" y="42163"/>
                </a:lnTo>
                <a:lnTo>
                  <a:pt x="278256" y="60198"/>
                </a:lnTo>
                <a:lnTo>
                  <a:pt x="276859" y="67817"/>
                </a:lnTo>
                <a:lnTo>
                  <a:pt x="273881" y="74040"/>
                </a:lnTo>
                <a:lnTo>
                  <a:pt x="271144" y="80137"/>
                </a:lnTo>
                <a:lnTo>
                  <a:pt x="267334" y="83185"/>
                </a:lnTo>
                <a:lnTo>
                  <a:pt x="279009" y="83185"/>
                </a:lnTo>
                <a:lnTo>
                  <a:pt x="287781" y="53848"/>
                </a:lnTo>
                <a:lnTo>
                  <a:pt x="287781" y="53466"/>
                </a:lnTo>
                <a:lnTo>
                  <a:pt x="311912" y="53466"/>
                </a:lnTo>
                <a:lnTo>
                  <a:pt x="311912" y="44957"/>
                </a:lnTo>
                <a:lnTo>
                  <a:pt x="287527" y="44957"/>
                </a:lnTo>
                <a:lnTo>
                  <a:pt x="286579" y="37405"/>
                </a:lnTo>
                <a:lnTo>
                  <a:pt x="284892" y="30734"/>
                </a:lnTo>
                <a:lnTo>
                  <a:pt x="282491" y="24919"/>
                </a:lnTo>
                <a:lnTo>
                  <a:pt x="279400" y="19938"/>
                </a:lnTo>
                <a:lnTo>
                  <a:pt x="278828" y="19176"/>
                </a:lnTo>
                <a:close/>
              </a:path>
              <a:path w="334644" h="113664">
                <a:moveTo>
                  <a:pt x="311912" y="2539"/>
                </a:moveTo>
                <a:lnTo>
                  <a:pt x="302640" y="2539"/>
                </a:lnTo>
                <a:lnTo>
                  <a:pt x="302640" y="44957"/>
                </a:lnTo>
                <a:lnTo>
                  <a:pt x="311912" y="44957"/>
                </a:lnTo>
                <a:lnTo>
                  <a:pt x="311912" y="2539"/>
                </a:lnTo>
                <a:close/>
              </a:path>
              <a:path w="334644" h="113664">
                <a:moveTo>
                  <a:pt x="227202" y="88518"/>
                </a:moveTo>
                <a:lnTo>
                  <a:pt x="115824" y="88518"/>
                </a:lnTo>
                <a:lnTo>
                  <a:pt x="115824" y="96265"/>
                </a:lnTo>
                <a:lnTo>
                  <a:pt x="227202" y="96265"/>
                </a:lnTo>
                <a:lnTo>
                  <a:pt x="227202" y="88518"/>
                </a:lnTo>
                <a:close/>
              </a:path>
              <a:path w="334644" h="113664">
                <a:moveTo>
                  <a:pt x="176149" y="61213"/>
                </a:moveTo>
                <a:lnTo>
                  <a:pt x="166624" y="61213"/>
                </a:lnTo>
                <a:lnTo>
                  <a:pt x="166624" y="88518"/>
                </a:lnTo>
                <a:lnTo>
                  <a:pt x="176149" y="88518"/>
                </a:lnTo>
                <a:lnTo>
                  <a:pt x="176149" y="61213"/>
                </a:lnTo>
                <a:close/>
              </a:path>
              <a:path w="334644" h="113664">
                <a:moveTo>
                  <a:pt x="212216" y="11175"/>
                </a:moveTo>
                <a:lnTo>
                  <a:pt x="131571" y="11175"/>
                </a:lnTo>
                <a:lnTo>
                  <a:pt x="131571" y="61213"/>
                </a:lnTo>
                <a:lnTo>
                  <a:pt x="213487" y="61213"/>
                </a:lnTo>
                <a:lnTo>
                  <a:pt x="213487" y="53466"/>
                </a:lnTo>
                <a:lnTo>
                  <a:pt x="140843" y="53466"/>
                </a:lnTo>
                <a:lnTo>
                  <a:pt x="140843" y="19050"/>
                </a:lnTo>
                <a:lnTo>
                  <a:pt x="212216" y="19050"/>
                </a:lnTo>
                <a:lnTo>
                  <a:pt x="212216" y="11175"/>
                </a:lnTo>
                <a:close/>
              </a:path>
              <a:path w="334644" h="113664">
                <a:moveTo>
                  <a:pt x="60832" y="12318"/>
                </a:moveTo>
                <a:lnTo>
                  <a:pt x="50672" y="12318"/>
                </a:lnTo>
                <a:lnTo>
                  <a:pt x="50418" y="13969"/>
                </a:lnTo>
                <a:lnTo>
                  <a:pt x="49656" y="16382"/>
                </a:lnTo>
                <a:lnTo>
                  <a:pt x="13081" y="36194"/>
                </a:lnTo>
                <a:lnTo>
                  <a:pt x="7493" y="37337"/>
                </a:lnTo>
                <a:lnTo>
                  <a:pt x="13588" y="44195"/>
                </a:lnTo>
                <a:lnTo>
                  <a:pt x="36575" y="36829"/>
                </a:lnTo>
                <a:lnTo>
                  <a:pt x="40766" y="34925"/>
                </a:lnTo>
                <a:lnTo>
                  <a:pt x="44831" y="32385"/>
                </a:lnTo>
                <a:lnTo>
                  <a:pt x="52577" y="26162"/>
                </a:lnTo>
                <a:lnTo>
                  <a:pt x="54990" y="23749"/>
                </a:lnTo>
                <a:lnTo>
                  <a:pt x="55880" y="22225"/>
                </a:lnTo>
                <a:lnTo>
                  <a:pt x="67844" y="22225"/>
                </a:lnTo>
                <a:lnTo>
                  <a:pt x="64134" y="19050"/>
                </a:lnTo>
                <a:lnTo>
                  <a:pt x="61849" y="16382"/>
                </a:lnTo>
                <a:lnTo>
                  <a:pt x="61087" y="13969"/>
                </a:lnTo>
                <a:lnTo>
                  <a:pt x="60959" y="13462"/>
                </a:lnTo>
                <a:lnTo>
                  <a:pt x="60832" y="12318"/>
                </a:lnTo>
                <a:close/>
              </a:path>
              <a:path w="334644" h="113664">
                <a:moveTo>
                  <a:pt x="67844" y="22225"/>
                </a:moveTo>
                <a:lnTo>
                  <a:pt x="55880" y="22225"/>
                </a:lnTo>
                <a:lnTo>
                  <a:pt x="56641" y="23749"/>
                </a:lnTo>
                <a:lnTo>
                  <a:pt x="92709" y="43052"/>
                </a:lnTo>
                <a:lnTo>
                  <a:pt x="97916" y="44195"/>
                </a:lnTo>
                <a:lnTo>
                  <a:pt x="104012" y="37211"/>
                </a:lnTo>
                <a:lnTo>
                  <a:pt x="101853" y="36956"/>
                </a:lnTo>
                <a:lnTo>
                  <a:pt x="98425" y="36067"/>
                </a:lnTo>
                <a:lnTo>
                  <a:pt x="89281" y="33527"/>
                </a:lnTo>
                <a:lnTo>
                  <a:pt x="84327" y="31750"/>
                </a:lnTo>
                <a:lnTo>
                  <a:pt x="75056" y="27559"/>
                </a:lnTo>
                <a:lnTo>
                  <a:pt x="71374" y="25145"/>
                </a:lnTo>
                <a:lnTo>
                  <a:pt x="67844" y="22225"/>
                </a:lnTo>
                <a:close/>
              </a:path>
              <a:path w="334644" h="113664">
                <a:moveTo>
                  <a:pt x="97155" y="4444"/>
                </a:moveTo>
                <a:lnTo>
                  <a:pt x="14224" y="4444"/>
                </a:lnTo>
                <a:lnTo>
                  <a:pt x="14224" y="12318"/>
                </a:lnTo>
                <a:lnTo>
                  <a:pt x="97155" y="12318"/>
                </a:lnTo>
                <a:lnTo>
                  <a:pt x="97155" y="4444"/>
                </a:lnTo>
                <a:close/>
              </a:path>
              <a:path w="334644" h="113664">
                <a:moveTo>
                  <a:pt x="334263" y="0"/>
                </a:moveTo>
                <a:lnTo>
                  <a:pt x="324993" y="0"/>
                </a:lnTo>
                <a:lnTo>
                  <a:pt x="324993" y="111378"/>
                </a:lnTo>
                <a:lnTo>
                  <a:pt x="334263" y="111378"/>
                </a:lnTo>
                <a:lnTo>
                  <a:pt x="33426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783585" y="5179059"/>
            <a:ext cx="1918208" cy="113537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773548" y="5179059"/>
            <a:ext cx="1634871" cy="11366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59383" y="5395467"/>
            <a:ext cx="339725" cy="111760"/>
          </a:xfrm>
          <a:custGeom>
            <a:avLst/>
            <a:gdLst/>
            <a:ahLst/>
            <a:cxnLst/>
            <a:rect l="l" t="t" r="r" b="b"/>
            <a:pathLst>
              <a:path w="339725" h="111760">
                <a:moveTo>
                  <a:pt x="100177" y="73660"/>
                </a:moveTo>
                <a:lnTo>
                  <a:pt x="19227" y="73660"/>
                </a:lnTo>
                <a:lnTo>
                  <a:pt x="19227" y="81407"/>
                </a:lnTo>
                <a:lnTo>
                  <a:pt x="90817" y="81407"/>
                </a:lnTo>
                <a:lnTo>
                  <a:pt x="90817" y="111379"/>
                </a:lnTo>
                <a:lnTo>
                  <a:pt x="100177" y="111379"/>
                </a:lnTo>
                <a:lnTo>
                  <a:pt x="100177" y="73660"/>
                </a:lnTo>
                <a:close/>
              </a:path>
              <a:path w="339725" h="111760">
                <a:moveTo>
                  <a:pt x="323697" y="69977"/>
                </a:moveTo>
                <a:lnTo>
                  <a:pt x="243408" y="69977"/>
                </a:lnTo>
                <a:lnTo>
                  <a:pt x="243408" y="77470"/>
                </a:lnTo>
                <a:lnTo>
                  <a:pt x="313918" y="77470"/>
                </a:lnTo>
                <a:lnTo>
                  <a:pt x="313918" y="86487"/>
                </a:lnTo>
                <a:lnTo>
                  <a:pt x="243408" y="86487"/>
                </a:lnTo>
                <a:lnTo>
                  <a:pt x="243408" y="110109"/>
                </a:lnTo>
                <a:lnTo>
                  <a:pt x="326872" y="110109"/>
                </a:lnTo>
                <a:lnTo>
                  <a:pt x="326872" y="102616"/>
                </a:lnTo>
                <a:lnTo>
                  <a:pt x="253276" y="102616"/>
                </a:lnTo>
                <a:lnTo>
                  <a:pt x="253276" y="93599"/>
                </a:lnTo>
                <a:lnTo>
                  <a:pt x="323697" y="93599"/>
                </a:lnTo>
                <a:lnTo>
                  <a:pt x="323697" y="69977"/>
                </a:lnTo>
                <a:close/>
              </a:path>
              <a:path w="339725" h="111760">
                <a:moveTo>
                  <a:pt x="172872" y="71628"/>
                </a:moveTo>
                <a:lnTo>
                  <a:pt x="163258" y="71628"/>
                </a:lnTo>
                <a:lnTo>
                  <a:pt x="163258" y="111379"/>
                </a:lnTo>
                <a:lnTo>
                  <a:pt x="172872" y="111379"/>
                </a:lnTo>
                <a:lnTo>
                  <a:pt x="172872" y="71628"/>
                </a:lnTo>
                <a:close/>
              </a:path>
              <a:path w="339725" h="111760">
                <a:moveTo>
                  <a:pt x="223723" y="63754"/>
                </a:moveTo>
                <a:lnTo>
                  <a:pt x="112407" y="63754"/>
                </a:lnTo>
                <a:lnTo>
                  <a:pt x="112407" y="71628"/>
                </a:lnTo>
                <a:lnTo>
                  <a:pt x="223723" y="71628"/>
                </a:lnTo>
                <a:lnTo>
                  <a:pt x="223723" y="63754"/>
                </a:lnTo>
                <a:close/>
              </a:path>
              <a:path w="339725" h="111760">
                <a:moveTo>
                  <a:pt x="339572" y="53340"/>
                </a:moveTo>
                <a:lnTo>
                  <a:pt x="228231" y="53340"/>
                </a:lnTo>
                <a:lnTo>
                  <a:pt x="228231" y="60833"/>
                </a:lnTo>
                <a:lnTo>
                  <a:pt x="339572" y="60833"/>
                </a:lnTo>
                <a:lnTo>
                  <a:pt x="339572" y="53340"/>
                </a:lnTo>
                <a:close/>
              </a:path>
              <a:path w="339725" h="111760">
                <a:moveTo>
                  <a:pt x="208038" y="5715"/>
                </a:moveTo>
                <a:lnTo>
                  <a:pt x="128092" y="5715"/>
                </a:lnTo>
                <a:lnTo>
                  <a:pt x="128092" y="48006"/>
                </a:lnTo>
                <a:lnTo>
                  <a:pt x="208038" y="48006"/>
                </a:lnTo>
                <a:lnTo>
                  <a:pt x="208038" y="40132"/>
                </a:lnTo>
                <a:lnTo>
                  <a:pt x="137579" y="40132"/>
                </a:lnTo>
                <a:lnTo>
                  <a:pt x="137579" y="13589"/>
                </a:lnTo>
                <a:lnTo>
                  <a:pt x="208038" y="13589"/>
                </a:lnTo>
                <a:lnTo>
                  <a:pt x="208038" y="5715"/>
                </a:lnTo>
                <a:close/>
              </a:path>
              <a:path w="339725" h="111760">
                <a:moveTo>
                  <a:pt x="208038" y="13589"/>
                </a:moveTo>
                <a:lnTo>
                  <a:pt x="198551" y="13589"/>
                </a:lnTo>
                <a:lnTo>
                  <a:pt x="198551" y="40132"/>
                </a:lnTo>
                <a:lnTo>
                  <a:pt x="208038" y="40132"/>
                </a:lnTo>
                <a:lnTo>
                  <a:pt x="208038" y="13589"/>
                </a:lnTo>
                <a:close/>
              </a:path>
              <a:path w="339725" h="111760">
                <a:moveTo>
                  <a:pt x="42367" y="15367"/>
                </a:moveTo>
                <a:lnTo>
                  <a:pt x="32384" y="15367"/>
                </a:lnTo>
                <a:lnTo>
                  <a:pt x="32384" y="23495"/>
                </a:lnTo>
                <a:lnTo>
                  <a:pt x="31407" y="28067"/>
                </a:lnTo>
                <a:lnTo>
                  <a:pt x="29463" y="32258"/>
                </a:lnTo>
                <a:lnTo>
                  <a:pt x="27533" y="36576"/>
                </a:lnTo>
                <a:lnTo>
                  <a:pt x="25209" y="40005"/>
                </a:lnTo>
                <a:lnTo>
                  <a:pt x="22517" y="42672"/>
                </a:lnTo>
                <a:lnTo>
                  <a:pt x="18973" y="46355"/>
                </a:lnTo>
                <a:lnTo>
                  <a:pt x="15087" y="49403"/>
                </a:lnTo>
                <a:lnTo>
                  <a:pt x="6654" y="54483"/>
                </a:lnTo>
                <a:lnTo>
                  <a:pt x="3035" y="56387"/>
                </a:lnTo>
                <a:lnTo>
                  <a:pt x="0" y="57785"/>
                </a:lnTo>
                <a:lnTo>
                  <a:pt x="6705" y="64262"/>
                </a:lnTo>
                <a:lnTo>
                  <a:pt x="36220" y="39116"/>
                </a:lnTo>
                <a:lnTo>
                  <a:pt x="37312" y="36449"/>
                </a:lnTo>
                <a:lnTo>
                  <a:pt x="47520" y="36449"/>
                </a:lnTo>
                <a:lnTo>
                  <a:pt x="46901" y="35560"/>
                </a:lnTo>
                <a:lnTo>
                  <a:pt x="43281" y="27940"/>
                </a:lnTo>
                <a:lnTo>
                  <a:pt x="42367" y="23495"/>
                </a:lnTo>
                <a:lnTo>
                  <a:pt x="42367" y="15367"/>
                </a:lnTo>
                <a:close/>
              </a:path>
              <a:path w="339725" h="111760">
                <a:moveTo>
                  <a:pt x="47520" y="36449"/>
                </a:moveTo>
                <a:lnTo>
                  <a:pt x="37312" y="36449"/>
                </a:lnTo>
                <a:lnTo>
                  <a:pt x="38747" y="39116"/>
                </a:lnTo>
                <a:lnTo>
                  <a:pt x="40284" y="41402"/>
                </a:lnTo>
                <a:lnTo>
                  <a:pt x="41922" y="43434"/>
                </a:lnTo>
                <a:lnTo>
                  <a:pt x="43573" y="45593"/>
                </a:lnTo>
                <a:lnTo>
                  <a:pt x="67665" y="61214"/>
                </a:lnTo>
                <a:lnTo>
                  <a:pt x="73367" y="54102"/>
                </a:lnTo>
                <a:lnTo>
                  <a:pt x="71259" y="53340"/>
                </a:lnTo>
                <a:lnTo>
                  <a:pt x="68033" y="51943"/>
                </a:lnTo>
                <a:lnTo>
                  <a:pt x="49288" y="38989"/>
                </a:lnTo>
                <a:lnTo>
                  <a:pt x="47520" y="36449"/>
                </a:lnTo>
                <a:close/>
              </a:path>
              <a:path w="339725" h="111760">
                <a:moveTo>
                  <a:pt x="67538" y="7620"/>
                </a:moveTo>
                <a:lnTo>
                  <a:pt x="7327" y="7620"/>
                </a:lnTo>
                <a:lnTo>
                  <a:pt x="7327" y="15367"/>
                </a:lnTo>
                <a:lnTo>
                  <a:pt x="67538" y="15367"/>
                </a:lnTo>
                <a:lnTo>
                  <a:pt x="67538" y="7620"/>
                </a:lnTo>
                <a:close/>
              </a:path>
              <a:path w="339725" h="111760">
                <a:moveTo>
                  <a:pt x="323189" y="3810"/>
                </a:moveTo>
                <a:lnTo>
                  <a:pt x="243408" y="3810"/>
                </a:lnTo>
                <a:lnTo>
                  <a:pt x="243408" y="11303"/>
                </a:lnTo>
                <a:lnTo>
                  <a:pt x="313283" y="11303"/>
                </a:lnTo>
                <a:lnTo>
                  <a:pt x="313283" y="20320"/>
                </a:lnTo>
                <a:lnTo>
                  <a:pt x="243408" y="20320"/>
                </a:lnTo>
                <a:lnTo>
                  <a:pt x="243408" y="43942"/>
                </a:lnTo>
                <a:lnTo>
                  <a:pt x="326237" y="43942"/>
                </a:lnTo>
                <a:lnTo>
                  <a:pt x="326237" y="36449"/>
                </a:lnTo>
                <a:lnTo>
                  <a:pt x="253403" y="36449"/>
                </a:lnTo>
                <a:lnTo>
                  <a:pt x="253403" y="27432"/>
                </a:lnTo>
                <a:lnTo>
                  <a:pt x="323189" y="27432"/>
                </a:lnTo>
                <a:lnTo>
                  <a:pt x="323189" y="3810"/>
                </a:lnTo>
                <a:close/>
              </a:path>
              <a:path w="339725" h="111760">
                <a:moveTo>
                  <a:pt x="100431" y="0"/>
                </a:moveTo>
                <a:lnTo>
                  <a:pt x="91071" y="0"/>
                </a:lnTo>
                <a:lnTo>
                  <a:pt x="91071" y="66167"/>
                </a:lnTo>
                <a:lnTo>
                  <a:pt x="100431" y="66167"/>
                </a:lnTo>
                <a:lnTo>
                  <a:pt x="1004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354327" y="5395467"/>
            <a:ext cx="112903" cy="110109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515236" y="5395467"/>
            <a:ext cx="335280" cy="113664"/>
          </a:xfrm>
          <a:custGeom>
            <a:avLst/>
            <a:gdLst/>
            <a:ahLst/>
            <a:cxnLst/>
            <a:rect l="l" t="t" r="r" b="b"/>
            <a:pathLst>
              <a:path w="335280" h="113664">
                <a:moveTo>
                  <a:pt x="178435" y="72898"/>
                </a:moveTo>
                <a:lnTo>
                  <a:pt x="139573" y="82296"/>
                </a:lnTo>
                <a:lnTo>
                  <a:pt x="135889" y="87122"/>
                </a:lnTo>
                <a:lnTo>
                  <a:pt x="135889" y="98933"/>
                </a:lnTo>
                <a:lnTo>
                  <a:pt x="178307" y="113665"/>
                </a:lnTo>
                <a:lnTo>
                  <a:pt x="187979" y="113305"/>
                </a:lnTo>
                <a:lnTo>
                  <a:pt x="196437" y="112220"/>
                </a:lnTo>
                <a:lnTo>
                  <a:pt x="203704" y="110396"/>
                </a:lnTo>
                <a:lnTo>
                  <a:pt x="209804" y="107823"/>
                </a:lnTo>
                <a:lnTo>
                  <a:pt x="213423" y="105918"/>
                </a:lnTo>
                <a:lnTo>
                  <a:pt x="168910" y="105918"/>
                </a:lnTo>
                <a:lnTo>
                  <a:pt x="161162" y="104775"/>
                </a:lnTo>
                <a:lnTo>
                  <a:pt x="155194" y="102616"/>
                </a:lnTo>
                <a:lnTo>
                  <a:pt x="149098" y="100330"/>
                </a:lnTo>
                <a:lnTo>
                  <a:pt x="146171" y="97282"/>
                </a:lnTo>
                <a:lnTo>
                  <a:pt x="146050" y="88900"/>
                </a:lnTo>
                <a:lnTo>
                  <a:pt x="149098" y="85725"/>
                </a:lnTo>
                <a:lnTo>
                  <a:pt x="155194" y="83693"/>
                </a:lnTo>
                <a:lnTo>
                  <a:pt x="161162" y="81534"/>
                </a:lnTo>
                <a:lnTo>
                  <a:pt x="168910" y="80518"/>
                </a:lnTo>
                <a:lnTo>
                  <a:pt x="213423" y="80518"/>
                </a:lnTo>
                <a:lnTo>
                  <a:pt x="209804" y="78612"/>
                </a:lnTo>
                <a:lnTo>
                  <a:pt x="203777" y="76112"/>
                </a:lnTo>
                <a:lnTo>
                  <a:pt x="196548" y="74326"/>
                </a:lnTo>
                <a:lnTo>
                  <a:pt x="188051" y="73253"/>
                </a:lnTo>
                <a:lnTo>
                  <a:pt x="178435" y="72898"/>
                </a:lnTo>
                <a:close/>
              </a:path>
              <a:path w="335280" h="113664">
                <a:moveTo>
                  <a:pt x="213423" y="80518"/>
                </a:moveTo>
                <a:lnTo>
                  <a:pt x="187706" y="80518"/>
                </a:lnTo>
                <a:lnTo>
                  <a:pt x="195325" y="81534"/>
                </a:lnTo>
                <a:lnTo>
                  <a:pt x="207390" y="85852"/>
                </a:lnTo>
                <a:lnTo>
                  <a:pt x="210195" y="88900"/>
                </a:lnTo>
                <a:lnTo>
                  <a:pt x="210312" y="97282"/>
                </a:lnTo>
                <a:lnTo>
                  <a:pt x="207390" y="100330"/>
                </a:lnTo>
                <a:lnTo>
                  <a:pt x="201294" y="102616"/>
                </a:lnTo>
                <a:lnTo>
                  <a:pt x="195325" y="104775"/>
                </a:lnTo>
                <a:lnTo>
                  <a:pt x="187579" y="105918"/>
                </a:lnTo>
                <a:lnTo>
                  <a:pt x="213423" y="105918"/>
                </a:lnTo>
                <a:lnTo>
                  <a:pt x="217043" y="104012"/>
                </a:lnTo>
                <a:lnTo>
                  <a:pt x="220725" y="99187"/>
                </a:lnTo>
                <a:lnTo>
                  <a:pt x="220629" y="87122"/>
                </a:lnTo>
                <a:lnTo>
                  <a:pt x="217043" y="82423"/>
                </a:lnTo>
                <a:lnTo>
                  <a:pt x="213423" y="80518"/>
                </a:lnTo>
                <a:close/>
              </a:path>
              <a:path w="335280" h="113664">
                <a:moveTo>
                  <a:pt x="60451" y="69342"/>
                </a:moveTo>
                <a:lnTo>
                  <a:pt x="50926" y="69342"/>
                </a:lnTo>
                <a:lnTo>
                  <a:pt x="50926" y="111379"/>
                </a:lnTo>
                <a:lnTo>
                  <a:pt x="60451" y="111379"/>
                </a:lnTo>
                <a:lnTo>
                  <a:pt x="60451" y="69342"/>
                </a:lnTo>
                <a:close/>
              </a:path>
              <a:path w="335280" h="113664">
                <a:moveTo>
                  <a:pt x="111379" y="61468"/>
                </a:moveTo>
                <a:lnTo>
                  <a:pt x="0" y="61468"/>
                </a:lnTo>
                <a:lnTo>
                  <a:pt x="0" y="69342"/>
                </a:lnTo>
                <a:lnTo>
                  <a:pt x="111379" y="69342"/>
                </a:lnTo>
                <a:lnTo>
                  <a:pt x="111379" y="61468"/>
                </a:lnTo>
                <a:close/>
              </a:path>
              <a:path w="335280" h="113664">
                <a:moveTo>
                  <a:pt x="270510" y="45974"/>
                </a:moveTo>
                <a:lnTo>
                  <a:pt x="256286" y="45974"/>
                </a:lnTo>
                <a:lnTo>
                  <a:pt x="250317" y="48133"/>
                </a:lnTo>
                <a:lnTo>
                  <a:pt x="245490" y="52451"/>
                </a:lnTo>
                <a:lnTo>
                  <a:pt x="240537" y="56769"/>
                </a:lnTo>
                <a:lnTo>
                  <a:pt x="238125" y="62357"/>
                </a:lnTo>
                <a:lnTo>
                  <a:pt x="238125" y="76200"/>
                </a:lnTo>
                <a:lnTo>
                  <a:pt x="240537" y="81915"/>
                </a:lnTo>
                <a:lnTo>
                  <a:pt x="245490" y="86233"/>
                </a:lnTo>
                <a:lnTo>
                  <a:pt x="250317" y="90551"/>
                </a:lnTo>
                <a:lnTo>
                  <a:pt x="256286" y="92710"/>
                </a:lnTo>
                <a:lnTo>
                  <a:pt x="270510" y="92710"/>
                </a:lnTo>
                <a:lnTo>
                  <a:pt x="276606" y="90551"/>
                </a:lnTo>
                <a:lnTo>
                  <a:pt x="282679" y="84962"/>
                </a:lnTo>
                <a:lnTo>
                  <a:pt x="258444" y="84962"/>
                </a:lnTo>
                <a:lnTo>
                  <a:pt x="254635" y="83439"/>
                </a:lnTo>
                <a:lnTo>
                  <a:pt x="251713" y="80645"/>
                </a:lnTo>
                <a:lnTo>
                  <a:pt x="248793" y="77724"/>
                </a:lnTo>
                <a:lnTo>
                  <a:pt x="247395" y="74041"/>
                </a:lnTo>
                <a:lnTo>
                  <a:pt x="247395" y="64770"/>
                </a:lnTo>
                <a:lnTo>
                  <a:pt x="248793" y="60960"/>
                </a:lnTo>
                <a:lnTo>
                  <a:pt x="251713" y="58039"/>
                </a:lnTo>
                <a:lnTo>
                  <a:pt x="254635" y="54991"/>
                </a:lnTo>
                <a:lnTo>
                  <a:pt x="258444" y="53594"/>
                </a:lnTo>
                <a:lnTo>
                  <a:pt x="282582" y="53594"/>
                </a:lnTo>
                <a:lnTo>
                  <a:pt x="281305" y="52451"/>
                </a:lnTo>
                <a:lnTo>
                  <a:pt x="276606" y="48133"/>
                </a:lnTo>
                <a:lnTo>
                  <a:pt x="270510" y="45974"/>
                </a:lnTo>
                <a:close/>
              </a:path>
              <a:path w="335280" h="113664">
                <a:moveTo>
                  <a:pt x="282582" y="53594"/>
                </a:moveTo>
                <a:lnTo>
                  <a:pt x="268224" y="53594"/>
                </a:lnTo>
                <a:lnTo>
                  <a:pt x="272033" y="54991"/>
                </a:lnTo>
                <a:lnTo>
                  <a:pt x="277749" y="60960"/>
                </a:lnTo>
                <a:lnTo>
                  <a:pt x="279273" y="64770"/>
                </a:lnTo>
                <a:lnTo>
                  <a:pt x="279273" y="74041"/>
                </a:lnTo>
                <a:lnTo>
                  <a:pt x="277749" y="77724"/>
                </a:lnTo>
                <a:lnTo>
                  <a:pt x="274955" y="80645"/>
                </a:lnTo>
                <a:lnTo>
                  <a:pt x="272033" y="83439"/>
                </a:lnTo>
                <a:lnTo>
                  <a:pt x="268224" y="84962"/>
                </a:lnTo>
                <a:lnTo>
                  <a:pt x="282679" y="84962"/>
                </a:lnTo>
                <a:lnTo>
                  <a:pt x="286131" y="81787"/>
                </a:lnTo>
                <a:lnTo>
                  <a:pt x="288417" y="76200"/>
                </a:lnTo>
                <a:lnTo>
                  <a:pt x="288417" y="62357"/>
                </a:lnTo>
                <a:lnTo>
                  <a:pt x="286131" y="56769"/>
                </a:lnTo>
                <a:lnTo>
                  <a:pt x="282582" y="53594"/>
                </a:lnTo>
                <a:close/>
              </a:path>
              <a:path w="335280" h="113664">
                <a:moveTo>
                  <a:pt x="156590" y="30734"/>
                </a:moveTo>
                <a:lnTo>
                  <a:pt x="141224" y="30734"/>
                </a:lnTo>
                <a:lnTo>
                  <a:pt x="135127" y="32512"/>
                </a:lnTo>
                <a:lnTo>
                  <a:pt x="130556" y="35814"/>
                </a:lnTo>
                <a:lnTo>
                  <a:pt x="126111" y="39116"/>
                </a:lnTo>
                <a:lnTo>
                  <a:pt x="123825" y="43307"/>
                </a:lnTo>
                <a:lnTo>
                  <a:pt x="123825" y="53594"/>
                </a:lnTo>
                <a:lnTo>
                  <a:pt x="126111" y="57912"/>
                </a:lnTo>
                <a:lnTo>
                  <a:pt x="130556" y="61214"/>
                </a:lnTo>
                <a:lnTo>
                  <a:pt x="135127" y="64516"/>
                </a:lnTo>
                <a:lnTo>
                  <a:pt x="141096" y="66167"/>
                </a:lnTo>
                <a:lnTo>
                  <a:pt x="156463" y="66167"/>
                </a:lnTo>
                <a:lnTo>
                  <a:pt x="162560" y="64516"/>
                </a:lnTo>
                <a:lnTo>
                  <a:pt x="167131" y="61214"/>
                </a:lnTo>
                <a:lnTo>
                  <a:pt x="170209" y="58928"/>
                </a:lnTo>
                <a:lnTo>
                  <a:pt x="143763" y="58928"/>
                </a:lnTo>
                <a:lnTo>
                  <a:pt x="139954" y="57912"/>
                </a:lnTo>
                <a:lnTo>
                  <a:pt x="137413" y="56007"/>
                </a:lnTo>
                <a:lnTo>
                  <a:pt x="134746" y="54102"/>
                </a:lnTo>
                <a:lnTo>
                  <a:pt x="133476" y="51562"/>
                </a:lnTo>
                <a:lnTo>
                  <a:pt x="133476" y="45466"/>
                </a:lnTo>
                <a:lnTo>
                  <a:pt x="134746" y="43053"/>
                </a:lnTo>
                <a:lnTo>
                  <a:pt x="137413" y="41148"/>
                </a:lnTo>
                <a:lnTo>
                  <a:pt x="139954" y="39243"/>
                </a:lnTo>
                <a:lnTo>
                  <a:pt x="143763" y="38227"/>
                </a:lnTo>
                <a:lnTo>
                  <a:pt x="170380" y="38227"/>
                </a:lnTo>
                <a:lnTo>
                  <a:pt x="162687" y="32512"/>
                </a:lnTo>
                <a:lnTo>
                  <a:pt x="156590" y="30734"/>
                </a:lnTo>
                <a:close/>
              </a:path>
              <a:path w="335280" h="113664">
                <a:moveTo>
                  <a:pt x="170380" y="38227"/>
                </a:moveTo>
                <a:lnTo>
                  <a:pt x="154050" y="38227"/>
                </a:lnTo>
                <a:lnTo>
                  <a:pt x="157861" y="39243"/>
                </a:lnTo>
                <a:lnTo>
                  <a:pt x="162940" y="43053"/>
                </a:lnTo>
                <a:lnTo>
                  <a:pt x="164211" y="45466"/>
                </a:lnTo>
                <a:lnTo>
                  <a:pt x="164211" y="51562"/>
                </a:lnTo>
                <a:lnTo>
                  <a:pt x="162940" y="54102"/>
                </a:lnTo>
                <a:lnTo>
                  <a:pt x="157861" y="57912"/>
                </a:lnTo>
                <a:lnTo>
                  <a:pt x="154050" y="58928"/>
                </a:lnTo>
                <a:lnTo>
                  <a:pt x="170209" y="58928"/>
                </a:lnTo>
                <a:lnTo>
                  <a:pt x="171576" y="57912"/>
                </a:lnTo>
                <a:lnTo>
                  <a:pt x="173736" y="53594"/>
                </a:lnTo>
                <a:lnTo>
                  <a:pt x="173736" y="43307"/>
                </a:lnTo>
                <a:lnTo>
                  <a:pt x="171576" y="39116"/>
                </a:lnTo>
                <a:lnTo>
                  <a:pt x="170380" y="38227"/>
                </a:lnTo>
                <a:close/>
              </a:path>
              <a:path w="335280" h="113664">
                <a:moveTo>
                  <a:pt x="291973" y="28702"/>
                </a:moveTo>
                <a:lnTo>
                  <a:pt x="234442" y="28702"/>
                </a:lnTo>
                <a:lnTo>
                  <a:pt x="234442" y="36576"/>
                </a:lnTo>
                <a:lnTo>
                  <a:pt x="291973" y="36576"/>
                </a:lnTo>
                <a:lnTo>
                  <a:pt x="291973" y="28702"/>
                </a:lnTo>
                <a:close/>
              </a:path>
              <a:path w="335280" h="113664">
                <a:moveTo>
                  <a:pt x="177037" y="17272"/>
                </a:moveTo>
                <a:lnTo>
                  <a:pt x="120904" y="17272"/>
                </a:lnTo>
                <a:lnTo>
                  <a:pt x="120904" y="25019"/>
                </a:lnTo>
                <a:lnTo>
                  <a:pt x="177037" y="25019"/>
                </a:lnTo>
                <a:lnTo>
                  <a:pt x="177037" y="17272"/>
                </a:lnTo>
                <a:close/>
              </a:path>
              <a:path w="335280" h="113664">
                <a:moveTo>
                  <a:pt x="278638" y="9652"/>
                </a:moveTo>
                <a:lnTo>
                  <a:pt x="247904" y="9652"/>
                </a:lnTo>
                <a:lnTo>
                  <a:pt x="247904" y="17526"/>
                </a:lnTo>
                <a:lnTo>
                  <a:pt x="278638" y="17526"/>
                </a:lnTo>
                <a:lnTo>
                  <a:pt x="278638" y="9652"/>
                </a:lnTo>
                <a:close/>
              </a:path>
              <a:path w="335280" h="113664">
                <a:moveTo>
                  <a:pt x="163068" y="2412"/>
                </a:moveTo>
                <a:lnTo>
                  <a:pt x="134365" y="2412"/>
                </a:lnTo>
                <a:lnTo>
                  <a:pt x="134365" y="10160"/>
                </a:lnTo>
                <a:lnTo>
                  <a:pt x="163068" y="10160"/>
                </a:lnTo>
                <a:lnTo>
                  <a:pt x="163068" y="2412"/>
                </a:lnTo>
                <a:close/>
              </a:path>
              <a:path w="335280" h="113664">
                <a:moveTo>
                  <a:pt x="60706" y="1651"/>
                </a:moveTo>
                <a:lnTo>
                  <a:pt x="50672" y="1651"/>
                </a:lnTo>
                <a:lnTo>
                  <a:pt x="50672" y="11303"/>
                </a:lnTo>
                <a:lnTo>
                  <a:pt x="49275" y="15240"/>
                </a:lnTo>
                <a:lnTo>
                  <a:pt x="19431" y="39370"/>
                </a:lnTo>
                <a:lnTo>
                  <a:pt x="7112" y="43307"/>
                </a:lnTo>
                <a:lnTo>
                  <a:pt x="12953" y="49784"/>
                </a:lnTo>
                <a:lnTo>
                  <a:pt x="47497" y="31242"/>
                </a:lnTo>
                <a:lnTo>
                  <a:pt x="50291" y="27940"/>
                </a:lnTo>
                <a:lnTo>
                  <a:pt x="53085" y="24765"/>
                </a:lnTo>
                <a:lnTo>
                  <a:pt x="54863" y="22098"/>
                </a:lnTo>
                <a:lnTo>
                  <a:pt x="55753" y="20066"/>
                </a:lnTo>
                <a:lnTo>
                  <a:pt x="65174" y="20066"/>
                </a:lnTo>
                <a:lnTo>
                  <a:pt x="62103" y="15240"/>
                </a:lnTo>
                <a:lnTo>
                  <a:pt x="60706" y="11303"/>
                </a:lnTo>
                <a:lnTo>
                  <a:pt x="60706" y="1651"/>
                </a:lnTo>
                <a:close/>
              </a:path>
              <a:path w="335280" h="113664">
                <a:moveTo>
                  <a:pt x="65174" y="20066"/>
                </a:moveTo>
                <a:lnTo>
                  <a:pt x="55753" y="20066"/>
                </a:lnTo>
                <a:lnTo>
                  <a:pt x="56387" y="22098"/>
                </a:lnTo>
                <a:lnTo>
                  <a:pt x="92075" y="47879"/>
                </a:lnTo>
                <a:lnTo>
                  <a:pt x="98425" y="49784"/>
                </a:lnTo>
                <a:lnTo>
                  <a:pt x="104266" y="43307"/>
                </a:lnTo>
                <a:lnTo>
                  <a:pt x="101472" y="42672"/>
                </a:lnTo>
                <a:lnTo>
                  <a:pt x="91947" y="39370"/>
                </a:lnTo>
                <a:lnTo>
                  <a:pt x="86487" y="37337"/>
                </a:lnTo>
                <a:lnTo>
                  <a:pt x="81279" y="34544"/>
                </a:lnTo>
                <a:lnTo>
                  <a:pt x="71374" y="27432"/>
                </a:lnTo>
                <a:lnTo>
                  <a:pt x="67437" y="23622"/>
                </a:lnTo>
                <a:lnTo>
                  <a:pt x="65174" y="20066"/>
                </a:lnTo>
                <a:close/>
              </a:path>
              <a:path w="335280" h="113664">
                <a:moveTo>
                  <a:pt x="335280" y="55626"/>
                </a:moveTo>
                <a:lnTo>
                  <a:pt x="326008" y="55626"/>
                </a:lnTo>
                <a:lnTo>
                  <a:pt x="326008" y="111379"/>
                </a:lnTo>
                <a:lnTo>
                  <a:pt x="335280" y="111379"/>
                </a:lnTo>
                <a:lnTo>
                  <a:pt x="335280" y="55626"/>
                </a:lnTo>
                <a:close/>
              </a:path>
              <a:path w="335280" h="113664">
                <a:moveTo>
                  <a:pt x="310261" y="2540"/>
                </a:moveTo>
                <a:lnTo>
                  <a:pt x="300989" y="2540"/>
                </a:lnTo>
                <a:lnTo>
                  <a:pt x="300989" y="106299"/>
                </a:lnTo>
                <a:lnTo>
                  <a:pt x="310261" y="106299"/>
                </a:lnTo>
                <a:lnTo>
                  <a:pt x="310261" y="55626"/>
                </a:lnTo>
                <a:lnTo>
                  <a:pt x="335280" y="55626"/>
                </a:lnTo>
                <a:lnTo>
                  <a:pt x="335280" y="46990"/>
                </a:lnTo>
                <a:lnTo>
                  <a:pt x="310261" y="46990"/>
                </a:lnTo>
                <a:lnTo>
                  <a:pt x="310261" y="2540"/>
                </a:lnTo>
                <a:close/>
              </a:path>
              <a:path w="335280" h="113664">
                <a:moveTo>
                  <a:pt x="335280" y="0"/>
                </a:moveTo>
                <a:lnTo>
                  <a:pt x="326008" y="0"/>
                </a:lnTo>
                <a:lnTo>
                  <a:pt x="326008" y="46990"/>
                </a:lnTo>
                <a:lnTo>
                  <a:pt x="335280" y="46990"/>
                </a:lnTo>
                <a:lnTo>
                  <a:pt x="335280" y="0"/>
                </a:lnTo>
                <a:close/>
              </a:path>
              <a:path w="335280" h="113664">
                <a:moveTo>
                  <a:pt x="220218" y="37465"/>
                </a:moveTo>
                <a:lnTo>
                  <a:pt x="210946" y="37465"/>
                </a:lnTo>
                <a:lnTo>
                  <a:pt x="210946" y="69850"/>
                </a:lnTo>
                <a:lnTo>
                  <a:pt x="220218" y="69850"/>
                </a:lnTo>
                <a:lnTo>
                  <a:pt x="220218" y="37465"/>
                </a:lnTo>
                <a:close/>
              </a:path>
              <a:path w="335280" h="113664">
                <a:moveTo>
                  <a:pt x="195199" y="1905"/>
                </a:moveTo>
                <a:lnTo>
                  <a:pt x="185927" y="1905"/>
                </a:lnTo>
                <a:lnTo>
                  <a:pt x="185927" y="67437"/>
                </a:lnTo>
                <a:lnTo>
                  <a:pt x="195199" y="67437"/>
                </a:lnTo>
                <a:lnTo>
                  <a:pt x="195199" y="37465"/>
                </a:lnTo>
                <a:lnTo>
                  <a:pt x="220218" y="37465"/>
                </a:lnTo>
                <a:lnTo>
                  <a:pt x="220218" y="29337"/>
                </a:lnTo>
                <a:lnTo>
                  <a:pt x="195199" y="29337"/>
                </a:lnTo>
                <a:lnTo>
                  <a:pt x="195199" y="1905"/>
                </a:lnTo>
                <a:close/>
              </a:path>
              <a:path w="335280" h="113664">
                <a:moveTo>
                  <a:pt x="220218" y="0"/>
                </a:moveTo>
                <a:lnTo>
                  <a:pt x="210946" y="0"/>
                </a:lnTo>
                <a:lnTo>
                  <a:pt x="210946" y="29337"/>
                </a:lnTo>
                <a:lnTo>
                  <a:pt x="220218" y="29337"/>
                </a:lnTo>
                <a:lnTo>
                  <a:pt x="22021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921129" y="5395467"/>
            <a:ext cx="219963" cy="111379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190369" y="5397119"/>
            <a:ext cx="111379" cy="109727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359786" y="5395467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134112" y="65278"/>
                </a:moveTo>
                <a:lnTo>
                  <a:pt x="124713" y="65278"/>
                </a:lnTo>
                <a:lnTo>
                  <a:pt x="124713" y="110109"/>
                </a:lnTo>
                <a:lnTo>
                  <a:pt x="205612" y="110109"/>
                </a:lnTo>
                <a:lnTo>
                  <a:pt x="205612" y="102362"/>
                </a:lnTo>
                <a:lnTo>
                  <a:pt x="134112" y="102362"/>
                </a:lnTo>
                <a:lnTo>
                  <a:pt x="134112" y="85979"/>
                </a:lnTo>
                <a:lnTo>
                  <a:pt x="205612" y="85979"/>
                </a:lnTo>
                <a:lnTo>
                  <a:pt x="205612" y="78232"/>
                </a:lnTo>
                <a:lnTo>
                  <a:pt x="134112" y="78232"/>
                </a:lnTo>
                <a:lnTo>
                  <a:pt x="134112" y="65278"/>
                </a:lnTo>
                <a:close/>
              </a:path>
              <a:path w="452755" h="111760">
                <a:moveTo>
                  <a:pt x="205612" y="85979"/>
                </a:moveTo>
                <a:lnTo>
                  <a:pt x="196342" y="85979"/>
                </a:lnTo>
                <a:lnTo>
                  <a:pt x="196342" y="102362"/>
                </a:lnTo>
                <a:lnTo>
                  <a:pt x="205612" y="102362"/>
                </a:lnTo>
                <a:lnTo>
                  <a:pt x="205612" y="85979"/>
                </a:lnTo>
                <a:close/>
              </a:path>
              <a:path w="452755" h="111760">
                <a:moveTo>
                  <a:pt x="205612" y="65278"/>
                </a:moveTo>
                <a:lnTo>
                  <a:pt x="196342" y="65278"/>
                </a:lnTo>
                <a:lnTo>
                  <a:pt x="196342" y="78232"/>
                </a:lnTo>
                <a:lnTo>
                  <a:pt x="205612" y="78232"/>
                </a:lnTo>
                <a:lnTo>
                  <a:pt x="205612" y="65278"/>
                </a:lnTo>
                <a:close/>
              </a:path>
              <a:path w="452755" h="111760">
                <a:moveTo>
                  <a:pt x="45372" y="87376"/>
                </a:moveTo>
                <a:lnTo>
                  <a:pt x="36449" y="87376"/>
                </a:lnTo>
                <a:lnTo>
                  <a:pt x="37083" y="89027"/>
                </a:lnTo>
                <a:lnTo>
                  <a:pt x="38100" y="91059"/>
                </a:lnTo>
                <a:lnTo>
                  <a:pt x="39496" y="93345"/>
                </a:lnTo>
                <a:lnTo>
                  <a:pt x="40893" y="95758"/>
                </a:lnTo>
                <a:lnTo>
                  <a:pt x="42544" y="98044"/>
                </a:lnTo>
                <a:lnTo>
                  <a:pt x="44450" y="100203"/>
                </a:lnTo>
                <a:lnTo>
                  <a:pt x="46608" y="102743"/>
                </a:lnTo>
                <a:lnTo>
                  <a:pt x="57276" y="111379"/>
                </a:lnTo>
                <a:lnTo>
                  <a:pt x="60579" y="109601"/>
                </a:lnTo>
                <a:lnTo>
                  <a:pt x="62992" y="107950"/>
                </a:lnTo>
                <a:lnTo>
                  <a:pt x="66413" y="104775"/>
                </a:lnTo>
                <a:lnTo>
                  <a:pt x="68301" y="102743"/>
                </a:lnTo>
                <a:lnTo>
                  <a:pt x="69329" y="101473"/>
                </a:lnTo>
                <a:lnTo>
                  <a:pt x="57276" y="101473"/>
                </a:lnTo>
                <a:lnTo>
                  <a:pt x="55371" y="100076"/>
                </a:lnTo>
                <a:lnTo>
                  <a:pt x="53467" y="98425"/>
                </a:lnTo>
                <a:lnTo>
                  <a:pt x="50037" y="94487"/>
                </a:lnTo>
                <a:lnTo>
                  <a:pt x="48387" y="92329"/>
                </a:lnTo>
                <a:lnTo>
                  <a:pt x="45372" y="87376"/>
                </a:lnTo>
                <a:close/>
              </a:path>
              <a:path w="452755" h="111760">
                <a:moveTo>
                  <a:pt x="41020" y="69723"/>
                </a:moveTo>
                <a:lnTo>
                  <a:pt x="31623" y="69723"/>
                </a:lnTo>
                <a:lnTo>
                  <a:pt x="31623" y="75057"/>
                </a:lnTo>
                <a:lnTo>
                  <a:pt x="31114" y="78232"/>
                </a:lnTo>
                <a:lnTo>
                  <a:pt x="29082" y="84074"/>
                </a:lnTo>
                <a:lnTo>
                  <a:pt x="27431" y="87376"/>
                </a:lnTo>
                <a:lnTo>
                  <a:pt x="24892" y="91059"/>
                </a:lnTo>
                <a:lnTo>
                  <a:pt x="22860" y="94234"/>
                </a:lnTo>
                <a:lnTo>
                  <a:pt x="20446" y="97028"/>
                </a:lnTo>
                <a:lnTo>
                  <a:pt x="17652" y="99314"/>
                </a:lnTo>
                <a:lnTo>
                  <a:pt x="14858" y="101727"/>
                </a:lnTo>
                <a:lnTo>
                  <a:pt x="11937" y="103759"/>
                </a:lnTo>
                <a:lnTo>
                  <a:pt x="8889" y="105410"/>
                </a:lnTo>
                <a:lnTo>
                  <a:pt x="15367" y="111252"/>
                </a:lnTo>
                <a:lnTo>
                  <a:pt x="36449" y="87376"/>
                </a:lnTo>
                <a:lnTo>
                  <a:pt x="45372" y="87376"/>
                </a:lnTo>
                <a:lnTo>
                  <a:pt x="44831" y="86487"/>
                </a:lnTo>
                <a:lnTo>
                  <a:pt x="43306" y="83439"/>
                </a:lnTo>
                <a:lnTo>
                  <a:pt x="42418" y="80518"/>
                </a:lnTo>
                <a:lnTo>
                  <a:pt x="41401" y="77724"/>
                </a:lnTo>
                <a:lnTo>
                  <a:pt x="41054" y="75057"/>
                </a:lnTo>
                <a:lnTo>
                  <a:pt x="41020" y="69723"/>
                </a:lnTo>
                <a:close/>
              </a:path>
              <a:path w="452755" h="111760">
                <a:moveTo>
                  <a:pt x="87121" y="87376"/>
                </a:moveTo>
                <a:lnTo>
                  <a:pt x="78358" y="87376"/>
                </a:lnTo>
                <a:lnTo>
                  <a:pt x="78867" y="88900"/>
                </a:lnTo>
                <a:lnTo>
                  <a:pt x="99060" y="111252"/>
                </a:lnTo>
                <a:lnTo>
                  <a:pt x="105282" y="105410"/>
                </a:lnTo>
                <a:lnTo>
                  <a:pt x="102235" y="103759"/>
                </a:lnTo>
                <a:lnTo>
                  <a:pt x="99313" y="101727"/>
                </a:lnTo>
                <a:lnTo>
                  <a:pt x="96646" y="99314"/>
                </a:lnTo>
                <a:lnTo>
                  <a:pt x="93980" y="97028"/>
                </a:lnTo>
                <a:lnTo>
                  <a:pt x="91567" y="94234"/>
                </a:lnTo>
                <a:lnTo>
                  <a:pt x="89407" y="91059"/>
                </a:lnTo>
                <a:lnTo>
                  <a:pt x="87121" y="87376"/>
                </a:lnTo>
                <a:close/>
              </a:path>
              <a:path w="452755" h="111760">
                <a:moveTo>
                  <a:pt x="82804" y="69723"/>
                </a:moveTo>
                <a:lnTo>
                  <a:pt x="73660" y="69723"/>
                </a:lnTo>
                <a:lnTo>
                  <a:pt x="73615" y="75057"/>
                </a:lnTo>
                <a:lnTo>
                  <a:pt x="73151" y="77724"/>
                </a:lnTo>
                <a:lnTo>
                  <a:pt x="72262" y="80518"/>
                </a:lnTo>
                <a:lnTo>
                  <a:pt x="71374" y="83439"/>
                </a:lnTo>
                <a:lnTo>
                  <a:pt x="69850" y="86487"/>
                </a:lnTo>
                <a:lnTo>
                  <a:pt x="57276" y="101473"/>
                </a:lnTo>
                <a:lnTo>
                  <a:pt x="69329" y="101473"/>
                </a:lnTo>
                <a:lnTo>
                  <a:pt x="72136" y="98044"/>
                </a:lnTo>
                <a:lnTo>
                  <a:pt x="73787" y="95758"/>
                </a:lnTo>
                <a:lnTo>
                  <a:pt x="75183" y="93345"/>
                </a:lnTo>
                <a:lnTo>
                  <a:pt x="76581" y="91059"/>
                </a:lnTo>
                <a:lnTo>
                  <a:pt x="77655" y="88900"/>
                </a:lnTo>
                <a:lnTo>
                  <a:pt x="78358" y="87376"/>
                </a:lnTo>
                <a:lnTo>
                  <a:pt x="87121" y="87376"/>
                </a:lnTo>
                <a:lnTo>
                  <a:pt x="85343" y="84074"/>
                </a:lnTo>
                <a:lnTo>
                  <a:pt x="83312" y="78232"/>
                </a:lnTo>
                <a:lnTo>
                  <a:pt x="82804" y="75057"/>
                </a:lnTo>
                <a:lnTo>
                  <a:pt x="82804" y="69723"/>
                </a:lnTo>
                <a:close/>
              </a:path>
              <a:path w="452755" h="111760">
                <a:moveTo>
                  <a:pt x="220852" y="49784"/>
                </a:moveTo>
                <a:lnTo>
                  <a:pt x="109474" y="49784"/>
                </a:lnTo>
                <a:lnTo>
                  <a:pt x="109474" y="57531"/>
                </a:lnTo>
                <a:lnTo>
                  <a:pt x="220852" y="57531"/>
                </a:lnTo>
                <a:lnTo>
                  <a:pt x="220852" y="49784"/>
                </a:lnTo>
                <a:close/>
              </a:path>
              <a:path w="452755" h="111760">
                <a:moveTo>
                  <a:pt x="404368" y="13716"/>
                </a:moveTo>
                <a:lnTo>
                  <a:pt x="350012" y="13716"/>
                </a:lnTo>
                <a:lnTo>
                  <a:pt x="350012" y="85217"/>
                </a:lnTo>
                <a:lnTo>
                  <a:pt x="367664" y="85217"/>
                </a:lnTo>
                <a:lnTo>
                  <a:pt x="374523" y="85090"/>
                </a:lnTo>
                <a:lnTo>
                  <a:pt x="388746" y="84582"/>
                </a:lnTo>
                <a:lnTo>
                  <a:pt x="395858" y="84201"/>
                </a:lnTo>
                <a:lnTo>
                  <a:pt x="402589" y="83439"/>
                </a:lnTo>
                <a:lnTo>
                  <a:pt x="409320" y="82804"/>
                </a:lnTo>
                <a:lnTo>
                  <a:pt x="416687" y="81787"/>
                </a:lnTo>
                <a:lnTo>
                  <a:pt x="416687" y="77343"/>
                </a:lnTo>
                <a:lnTo>
                  <a:pt x="359410" y="77343"/>
                </a:lnTo>
                <a:lnTo>
                  <a:pt x="359410" y="21590"/>
                </a:lnTo>
                <a:lnTo>
                  <a:pt x="404368" y="21590"/>
                </a:lnTo>
                <a:lnTo>
                  <a:pt x="404368" y="13716"/>
                </a:lnTo>
                <a:close/>
              </a:path>
              <a:path w="452755" h="111760">
                <a:moveTo>
                  <a:pt x="416687" y="74041"/>
                </a:moveTo>
                <a:lnTo>
                  <a:pt x="359410" y="77343"/>
                </a:lnTo>
                <a:lnTo>
                  <a:pt x="416687" y="77343"/>
                </a:lnTo>
                <a:lnTo>
                  <a:pt x="416687" y="74041"/>
                </a:lnTo>
                <a:close/>
              </a:path>
              <a:path w="452755" h="111760">
                <a:moveTo>
                  <a:pt x="39369" y="3810"/>
                </a:moveTo>
                <a:lnTo>
                  <a:pt x="21589" y="3810"/>
                </a:lnTo>
                <a:lnTo>
                  <a:pt x="14224" y="6477"/>
                </a:lnTo>
                <a:lnTo>
                  <a:pt x="8508" y="11684"/>
                </a:lnTo>
                <a:lnTo>
                  <a:pt x="2793" y="17018"/>
                </a:lnTo>
                <a:lnTo>
                  <a:pt x="0" y="23368"/>
                </a:lnTo>
                <a:lnTo>
                  <a:pt x="0" y="38354"/>
                </a:lnTo>
                <a:lnTo>
                  <a:pt x="2793" y="44704"/>
                </a:lnTo>
                <a:lnTo>
                  <a:pt x="14224" y="55372"/>
                </a:lnTo>
                <a:lnTo>
                  <a:pt x="21589" y="58039"/>
                </a:lnTo>
                <a:lnTo>
                  <a:pt x="39369" y="58039"/>
                </a:lnTo>
                <a:lnTo>
                  <a:pt x="46608" y="55372"/>
                </a:lnTo>
                <a:lnTo>
                  <a:pt x="52596" y="49784"/>
                </a:lnTo>
                <a:lnTo>
                  <a:pt x="23875" y="49784"/>
                </a:lnTo>
                <a:lnTo>
                  <a:pt x="18795" y="47879"/>
                </a:lnTo>
                <a:lnTo>
                  <a:pt x="15367" y="44196"/>
                </a:lnTo>
                <a:lnTo>
                  <a:pt x="11811" y="40512"/>
                </a:lnTo>
                <a:lnTo>
                  <a:pt x="10032" y="36068"/>
                </a:lnTo>
                <a:lnTo>
                  <a:pt x="10032" y="25654"/>
                </a:lnTo>
                <a:lnTo>
                  <a:pt x="11811" y="21209"/>
                </a:lnTo>
                <a:lnTo>
                  <a:pt x="15367" y="17653"/>
                </a:lnTo>
                <a:lnTo>
                  <a:pt x="18795" y="13970"/>
                </a:lnTo>
                <a:lnTo>
                  <a:pt x="23875" y="12192"/>
                </a:lnTo>
                <a:lnTo>
                  <a:pt x="52868" y="12192"/>
                </a:lnTo>
                <a:lnTo>
                  <a:pt x="46608" y="6477"/>
                </a:lnTo>
                <a:lnTo>
                  <a:pt x="39369" y="3810"/>
                </a:lnTo>
                <a:close/>
              </a:path>
              <a:path w="452755" h="111760">
                <a:moveTo>
                  <a:pt x="52868" y="12192"/>
                </a:moveTo>
                <a:lnTo>
                  <a:pt x="37211" y="12192"/>
                </a:lnTo>
                <a:lnTo>
                  <a:pt x="42290" y="13970"/>
                </a:lnTo>
                <a:lnTo>
                  <a:pt x="45719" y="17653"/>
                </a:lnTo>
                <a:lnTo>
                  <a:pt x="49275" y="21209"/>
                </a:lnTo>
                <a:lnTo>
                  <a:pt x="50926" y="25654"/>
                </a:lnTo>
                <a:lnTo>
                  <a:pt x="50926" y="36068"/>
                </a:lnTo>
                <a:lnTo>
                  <a:pt x="49275" y="40512"/>
                </a:lnTo>
                <a:lnTo>
                  <a:pt x="45719" y="44196"/>
                </a:lnTo>
                <a:lnTo>
                  <a:pt x="42290" y="47879"/>
                </a:lnTo>
                <a:lnTo>
                  <a:pt x="37211" y="49784"/>
                </a:lnTo>
                <a:lnTo>
                  <a:pt x="52596" y="49784"/>
                </a:lnTo>
                <a:lnTo>
                  <a:pt x="58038" y="44704"/>
                </a:lnTo>
                <a:lnTo>
                  <a:pt x="60832" y="38354"/>
                </a:lnTo>
                <a:lnTo>
                  <a:pt x="60832" y="23368"/>
                </a:lnTo>
                <a:lnTo>
                  <a:pt x="58038" y="17018"/>
                </a:lnTo>
                <a:lnTo>
                  <a:pt x="52868" y="12192"/>
                </a:lnTo>
                <a:close/>
              </a:path>
              <a:path w="452755" h="111760">
                <a:moveTo>
                  <a:pt x="246506" y="10668"/>
                </a:moveTo>
                <a:lnTo>
                  <a:pt x="236981" y="10668"/>
                </a:lnTo>
                <a:lnTo>
                  <a:pt x="236981" y="84074"/>
                </a:lnTo>
                <a:lnTo>
                  <a:pt x="256286" y="84074"/>
                </a:lnTo>
                <a:lnTo>
                  <a:pt x="263270" y="83947"/>
                </a:lnTo>
                <a:lnTo>
                  <a:pt x="276479" y="83439"/>
                </a:lnTo>
                <a:lnTo>
                  <a:pt x="283463" y="82931"/>
                </a:lnTo>
                <a:lnTo>
                  <a:pt x="290575" y="81787"/>
                </a:lnTo>
                <a:lnTo>
                  <a:pt x="297688" y="80772"/>
                </a:lnTo>
                <a:lnTo>
                  <a:pt x="307086" y="79248"/>
                </a:lnTo>
                <a:lnTo>
                  <a:pt x="307086" y="75946"/>
                </a:lnTo>
                <a:lnTo>
                  <a:pt x="246506" y="75946"/>
                </a:lnTo>
                <a:lnTo>
                  <a:pt x="246506" y="10668"/>
                </a:lnTo>
                <a:close/>
              </a:path>
              <a:path w="452755" h="111760">
                <a:moveTo>
                  <a:pt x="307086" y="71374"/>
                </a:moveTo>
                <a:lnTo>
                  <a:pt x="246506" y="75946"/>
                </a:lnTo>
                <a:lnTo>
                  <a:pt x="307086" y="75946"/>
                </a:lnTo>
                <a:lnTo>
                  <a:pt x="307086" y="71374"/>
                </a:lnTo>
                <a:close/>
              </a:path>
              <a:path w="452755" h="111760">
                <a:moveTo>
                  <a:pt x="170180" y="635"/>
                </a:moveTo>
                <a:lnTo>
                  <a:pt x="160146" y="635"/>
                </a:lnTo>
                <a:lnTo>
                  <a:pt x="160146" y="8001"/>
                </a:lnTo>
                <a:lnTo>
                  <a:pt x="158750" y="11176"/>
                </a:lnTo>
                <a:lnTo>
                  <a:pt x="128905" y="30987"/>
                </a:lnTo>
                <a:lnTo>
                  <a:pt x="123062" y="33020"/>
                </a:lnTo>
                <a:lnTo>
                  <a:pt x="118999" y="34162"/>
                </a:lnTo>
                <a:lnTo>
                  <a:pt x="116839" y="34544"/>
                </a:lnTo>
                <a:lnTo>
                  <a:pt x="122427" y="40894"/>
                </a:lnTo>
                <a:lnTo>
                  <a:pt x="148970" y="30734"/>
                </a:lnTo>
                <a:lnTo>
                  <a:pt x="153162" y="28321"/>
                </a:lnTo>
                <a:lnTo>
                  <a:pt x="156844" y="25654"/>
                </a:lnTo>
                <a:lnTo>
                  <a:pt x="162813" y="19939"/>
                </a:lnTo>
                <a:lnTo>
                  <a:pt x="164592" y="17526"/>
                </a:lnTo>
                <a:lnTo>
                  <a:pt x="165226" y="15494"/>
                </a:lnTo>
                <a:lnTo>
                  <a:pt x="175080" y="15494"/>
                </a:lnTo>
                <a:lnTo>
                  <a:pt x="171576" y="11176"/>
                </a:lnTo>
                <a:lnTo>
                  <a:pt x="170180" y="8001"/>
                </a:lnTo>
                <a:lnTo>
                  <a:pt x="170180" y="635"/>
                </a:lnTo>
                <a:close/>
              </a:path>
              <a:path w="452755" h="111760">
                <a:moveTo>
                  <a:pt x="175080" y="15494"/>
                </a:moveTo>
                <a:lnTo>
                  <a:pt x="165226" y="15494"/>
                </a:lnTo>
                <a:lnTo>
                  <a:pt x="165735" y="17526"/>
                </a:lnTo>
                <a:lnTo>
                  <a:pt x="181356" y="30734"/>
                </a:lnTo>
                <a:lnTo>
                  <a:pt x="186055" y="33655"/>
                </a:lnTo>
                <a:lnTo>
                  <a:pt x="191007" y="35941"/>
                </a:lnTo>
                <a:lnTo>
                  <a:pt x="201294" y="39243"/>
                </a:lnTo>
                <a:lnTo>
                  <a:pt x="207771" y="40894"/>
                </a:lnTo>
                <a:lnTo>
                  <a:pt x="213487" y="34544"/>
                </a:lnTo>
                <a:lnTo>
                  <a:pt x="211327" y="34162"/>
                </a:lnTo>
                <a:lnTo>
                  <a:pt x="207390" y="33020"/>
                </a:lnTo>
                <a:lnTo>
                  <a:pt x="201421" y="30987"/>
                </a:lnTo>
                <a:lnTo>
                  <a:pt x="195580" y="29083"/>
                </a:lnTo>
                <a:lnTo>
                  <a:pt x="190119" y="26670"/>
                </a:lnTo>
                <a:lnTo>
                  <a:pt x="185165" y="23749"/>
                </a:lnTo>
                <a:lnTo>
                  <a:pt x="180720" y="20955"/>
                </a:lnTo>
                <a:lnTo>
                  <a:pt x="177037" y="17907"/>
                </a:lnTo>
                <a:lnTo>
                  <a:pt x="175080" y="15494"/>
                </a:lnTo>
                <a:close/>
              </a:path>
              <a:path w="452755" h="111760">
                <a:moveTo>
                  <a:pt x="434213" y="0"/>
                </a:moveTo>
                <a:lnTo>
                  <a:pt x="424814" y="0"/>
                </a:lnTo>
                <a:lnTo>
                  <a:pt x="424814" y="111379"/>
                </a:lnTo>
                <a:lnTo>
                  <a:pt x="434213" y="111379"/>
                </a:lnTo>
                <a:lnTo>
                  <a:pt x="434213" y="53467"/>
                </a:lnTo>
                <a:lnTo>
                  <a:pt x="452246" y="53467"/>
                </a:lnTo>
                <a:lnTo>
                  <a:pt x="452246" y="45339"/>
                </a:lnTo>
                <a:lnTo>
                  <a:pt x="434213" y="45339"/>
                </a:lnTo>
                <a:lnTo>
                  <a:pt x="434213" y="0"/>
                </a:lnTo>
                <a:close/>
              </a:path>
              <a:path w="452755" h="111760">
                <a:moveTo>
                  <a:pt x="324738" y="0"/>
                </a:moveTo>
                <a:lnTo>
                  <a:pt x="315213" y="0"/>
                </a:lnTo>
                <a:lnTo>
                  <a:pt x="315213" y="111379"/>
                </a:lnTo>
                <a:lnTo>
                  <a:pt x="324738" y="111379"/>
                </a:lnTo>
                <a:lnTo>
                  <a:pt x="324738" y="0"/>
                </a:lnTo>
                <a:close/>
              </a:path>
              <a:path w="452755" h="111760">
                <a:moveTo>
                  <a:pt x="95631" y="0"/>
                </a:moveTo>
                <a:lnTo>
                  <a:pt x="86232" y="0"/>
                </a:lnTo>
                <a:lnTo>
                  <a:pt x="86232" y="64008"/>
                </a:lnTo>
                <a:lnTo>
                  <a:pt x="95631" y="64008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821304" y="548912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06437" y="5614682"/>
            <a:ext cx="187578" cy="19734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29703" y="5643245"/>
            <a:ext cx="1170749" cy="149732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168270" y="5642609"/>
            <a:ext cx="129667" cy="147447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359532" y="5650484"/>
            <a:ext cx="123443" cy="11290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551810" y="5650484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79">
                <a:moveTo>
                  <a:pt x="242443" y="101091"/>
                </a:moveTo>
                <a:lnTo>
                  <a:pt x="197865" y="101091"/>
                </a:lnTo>
                <a:lnTo>
                  <a:pt x="195706" y="103250"/>
                </a:lnTo>
                <a:lnTo>
                  <a:pt x="194056" y="105790"/>
                </a:lnTo>
                <a:lnTo>
                  <a:pt x="192203" y="110108"/>
                </a:lnTo>
                <a:lnTo>
                  <a:pt x="191515" y="111760"/>
                </a:lnTo>
                <a:lnTo>
                  <a:pt x="190881" y="114680"/>
                </a:lnTo>
                <a:lnTo>
                  <a:pt x="190951" y="121792"/>
                </a:lnTo>
                <a:lnTo>
                  <a:pt x="199008" y="136651"/>
                </a:lnTo>
                <a:lnTo>
                  <a:pt x="201549" y="139064"/>
                </a:lnTo>
                <a:lnTo>
                  <a:pt x="204596" y="140969"/>
                </a:lnTo>
                <a:lnTo>
                  <a:pt x="208152" y="142493"/>
                </a:lnTo>
                <a:lnTo>
                  <a:pt x="211708" y="143890"/>
                </a:lnTo>
                <a:lnTo>
                  <a:pt x="215645" y="144525"/>
                </a:lnTo>
                <a:lnTo>
                  <a:pt x="224155" y="144525"/>
                </a:lnTo>
                <a:lnTo>
                  <a:pt x="245989" y="131444"/>
                </a:lnTo>
                <a:lnTo>
                  <a:pt x="215645" y="131444"/>
                </a:lnTo>
                <a:lnTo>
                  <a:pt x="212089" y="130175"/>
                </a:lnTo>
                <a:lnTo>
                  <a:pt x="209295" y="127635"/>
                </a:lnTo>
                <a:lnTo>
                  <a:pt x="206375" y="125094"/>
                </a:lnTo>
                <a:lnTo>
                  <a:pt x="204977" y="121792"/>
                </a:lnTo>
                <a:lnTo>
                  <a:pt x="204977" y="113537"/>
                </a:lnTo>
                <a:lnTo>
                  <a:pt x="206375" y="110108"/>
                </a:lnTo>
                <a:lnTo>
                  <a:pt x="209295" y="107441"/>
                </a:lnTo>
                <a:lnTo>
                  <a:pt x="212089" y="104648"/>
                </a:lnTo>
                <a:lnTo>
                  <a:pt x="215645" y="103250"/>
                </a:lnTo>
                <a:lnTo>
                  <a:pt x="244721" y="103250"/>
                </a:lnTo>
                <a:lnTo>
                  <a:pt x="242443" y="101091"/>
                </a:lnTo>
                <a:close/>
              </a:path>
              <a:path w="405130" h="144779">
                <a:moveTo>
                  <a:pt x="244721" y="103250"/>
                </a:moveTo>
                <a:lnTo>
                  <a:pt x="224536" y="103250"/>
                </a:lnTo>
                <a:lnTo>
                  <a:pt x="228219" y="104648"/>
                </a:lnTo>
                <a:lnTo>
                  <a:pt x="233806" y="109981"/>
                </a:lnTo>
                <a:lnTo>
                  <a:pt x="235203" y="113537"/>
                </a:lnTo>
                <a:lnTo>
                  <a:pt x="235203" y="121792"/>
                </a:lnTo>
                <a:lnTo>
                  <a:pt x="233806" y="125094"/>
                </a:lnTo>
                <a:lnTo>
                  <a:pt x="228472" y="130175"/>
                </a:lnTo>
                <a:lnTo>
                  <a:pt x="224662" y="131444"/>
                </a:lnTo>
                <a:lnTo>
                  <a:pt x="245989" y="131444"/>
                </a:lnTo>
                <a:lnTo>
                  <a:pt x="247517" y="128142"/>
                </a:lnTo>
                <a:lnTo>
                  <a:pt x="248919" y="125221"/>
                </a:lnTo>
                <a:lnTo>
                  <a:pt x="249654" y="121792"/>
                </a:lnTo>
                <a:lnTo>
                  <a:pt x="249654" y="114680"/>
                </a:lnTo>
                <a:lnTo>
                  <a:pt x="249046" y="111887"/>
                </a:lnTo>
                <a:lnTo>
                  <a:pt x="247776" y="108965"/>
                </a:lnTo>
                <a:lnTo>
                  <a:pt x="246633" y="105917"/>
                </a:lnTo>
                <a:lnTo>
                  <a:pt x="244856" y="103377"/>
                </a:lnTo>
                <a:lnTo>
                  <a:pt x="244721" y="103250"/>
                </a:lnTo>
                <a:close/>
              </a:path>
              <a:path w="405130" h="144779">
                <a:moveTo>
                  <a:pt x="259461" y="88137"/>
                </a:moveTo>
                <a:lnTo>
                  <a:pt x="180466" y="88137"/>
                </a:lnTo>
                <a:lnTo>
                  <a:pt x="180466" y="101091"/>
                </a:lnTo>
                <a:lnTo>
                  <a:pt x="259461" y="101091"/>
                </a:lnTo>
                <a:lnTo>
                  <a:pt x="259461" y="88137"/>
                </a:lnTo>
                <a:close/>
              </a:path>
              <a:path w="405130" h="144779">
                <a:moveTo>
                  <a:pt x="226821" y="74929"/>
                </a:moveTo>
                <a:lnTo>
                  <a:pt x="212978" y="74929"/>
                </a:lnTo>
                <a:lnTo>
                  <a:pt x="212978" y="88137"/>
                </a:lnTo>
                <a:lnTo>
                  <a:pt x="226821" y="88137"/>
                </a:lnTo>
                <a:lnTo>
                  <a:pt x="226821" y="74929"/>
                </a:lnTo>
                <a:close/>
              </a:path>
              <a:path w="405130" h="144779">
                <a:moveTo>
                  <a:pt x="44450" y="9270"/>
                </a:moveTo>
                <a:lnTo>
                  <a:pt x="33781" y="9270"/>
                </a:lnTo>
                <a:lnTo>
                  <a:pt x="28701" y="10160"/>
                </a:lnTo>
                <a:lnTo>
                  <a:pt x="19303" y="13969"/>
                </a:lnTo>
                <a:lnTo>
                  <a:pt x="15112" y="16510"/>
                </a:lnTo>
                <a:lnTo>
                  <a:pt x="11556" y="19938"/>
                </a:lnTo>
                <a:lnTo>
                  <a:pt x="8000" y="23240"/>
                </a:lnTo>
                <a:lnTo>
                  <a:pt x="5206" y="27177"/>
                </a:lnTo>
                <a:lnTo>
                  <a:pt x="3175" y="31750"/>
                </a:lnTo>
                <a:lnTo>
                  <a:pt x="1015" y="36194"/>
                </a:lnTo>
                <a:lnTo>
                  <a:pt x="0" y="41148"/>
                </a:lnTo>
                <a:lnTo>
                  <a:pt x="0" y="51815"/>
                </a:lnTo>
                <a:lnTo>
                  <a:pt x="1015" y="56768"/>
                </a:lnTo>
                <a:lnTo>
                  <a:pt x="3175" y="61340"/>
                </a:lnTo>
                <a:lnTo>
                  <a:pt x="5206" y="65912"/>
                </a:lnTo>
                <a:lnTo>
                  <a:pt x="33781" y="83946"/>
                </a:lnTo>
                <a:lnTo>
                  <a:pt x="44450" y="83946"/>
                </a:lnTo>
                <a:lnTo>
                  <a:pt x="69675" y="70485"/>
                </a:lnTo>
                <a:lnTo>
                  <a:pt x="35687" y="70485"/>
                </a:lnTo>
                <a:lnTo>
                  <a:pt x="32512" y="69976"/>
                </a:lnTo>
                <a:lnTo>
                  <a:pt x="29590" y="68706"/>
                </a:lnTo>
                <a:lnTo>
                  <a:pt x="26669" y="67563"/>
                </a:lnTo>
                <a:lnTo>
                  <a:pt x="24130" y="65912"/>
                </a:lnTo>
                <a:lnTo>
                  <a:pt x="14858" y="50164"/>
                </a:lnTo>
                <a:lnTo>
                  <a:pt x="14858" y="43179"/>
                </a:lnTo>
                <a:lnTo>
                  <a:pt x="29590" y="24383"/>
                </a:lnTo>
                <a:lnTo>
                  <a:pt x="32512" y="23113"/>
                </a:lnTo>
                <a:lnTo>
                  <a:pt x="35687" y="22478"/>
                </a:lnTo>
                <a:lnTo>
                  <a:pt x="69649" y="22478"/>
                </a:lnTo>
                <a:lnTo>
                  <a:pt x="66675" y="19812"/>
                </a:lnTo>
                <a:lnTo>
                  <a:pt x="63118" y="16510"/>
                </a:lnTo>
                <a:lnTo>
                  <a:pt x="58927" y="13969"/>
                </a:lnTo>
                <a:lnTo>
                  <a:pt x="49530" y="10160"/>
                </a:lnTo>
                <a:lnTo>
                  <a:pt x="44450" y="9270"/>
                </a:lnTo>
                <a:close/>
              </a:path>
              <a:path w="405130" h="144779">
                <a:moveTo>
                  <a:pt x="69649" y="22478"/>
                </a:moveTo>
                <a:lnTo>
                  <a:pt x="42671" y="22478"/>
                </a:lnTo>
                <a:lnTo>
                  <a:pt x="45846" y="23113"/>
                </a:lnTo>
                <a:lnTo>
                  <a:pt x="48768" y="24383"/>
                </a:lnTo>
                <a:lnTo>
                  <a:pt x="63626" y="43179"/>
                </a:lnTo>
                <a:lnTo>
                  <a:pt x="63626" y="50164"/>
                </a:lnTo>
                <a:lnTo>
                  <a:pt x="48768" y="68706"/>
                </a:lnTo>
                <a:lnTo>
                  <a:pt x="45846" y="69976"/>
                </a:lnTo>
                <a:lnTo>
                  <a:pt x="42671" y="70485"/>
                </a:lnTo>
                <a:lnTo>
                  <a:pt x="69675" y="70485"/>
                </a:lnTo>
                <a:lnTo>
                  <a:pt x="70357" y="69850"/>
                </a:lnTo>
                <a:lnTo>
                  <a:pt x="73151" y="65912"/>
                </a:lnTo>
                <a:lnTo>
                  <a:pt x="75183" y="61340"/>
                </a:lnTo>
                <a:lnTo>
                  <a:pt x="77343" y="56768"/>
                </a:lnTo>
                <a:lnTo>
                  <a:pt x="78358" y="51815"/>
                </a:lnTo>
                <a:lnTo>
                  <a:pt x="78358" y="41148"/>
                </a:lnTo>
                <a:lnTo>
                  <a:pt x="77343" y="36194"/>
                </a:lnTo>
                <a:lnTo>
                  <a:pt x="75127" y="31495"/>
                </a:lnTo>
                <a:lnTo>
                  <a:pt x="73151" y="27050"/>
                </a:lnTo>
                <a:lnTo>
                  <a:pt x="70357" y="23113"/>
                </a:lnTo>
                <a:lnTo>
                  <a:pt x="69649" y="22478"/>
                </a:lnTo>
                <a:close/>
              </a:path>
              <a:path w="405130" h="144779">
                <a:moveTo>
                  <a:pt x="259841" y="0"/>
                </a:moveTo>
                <a:lnTo>
                  <a:pt x="245109" y="0"/>
                </a:lnTo>
                <a:lnTo>
                  <a:pt x="245109" y="29463"/>
                </a:lnTo>
                <a:lnTo>
                  <a:pt x="219963" y="29463"/>
                </a:lnTo>
                <a:lnTo>
                  <a:pt x="219963" y="42671"/>
                </a:lnTo>
                <a:lnTo>
                  <a:pt x="245109" y="42671"/>
                </a:lnTo>
                <a:lnTo>
                  <a:pt x="245109" y="74294"/>
                </a:lnTo>
                <a:lnTo>
                  <a:pt x="259841" y="74294"/>
                </a:lnTo>
                <a:lnTo>
                  <a:pt x="259841" y="0"/>
                </a:lnTo>
                <a:close/>
              </a:path>
              <a:path w="405130" h="144779">
                <a:moveTo>
                  <a:pt x="213359" y="3555"/>
                </a:moveTo>
                <a:lnTo>
                  <a:pt x="147574" y="3555"/>
                </a:lnTo>
                <a:lnTo>
                  <a:pt x="147574" y="16510"/>
                </a:lnTo>
                <a:lnTo>
                  <a:pt x="198755" y="16510"/>
                </a:lnTo>
                <a:lnTo>
                  <a:pt x="198755" y="30479"/>
                </a:lnTo>
                <a:lnTo>
                  <a:pt x="147574" y="30479"/>
                </a:lnTo>
                <a:lnTo>
                  <a:pt x="147626" y="55879"/>
                </a:lnTo>
                <a:lnTo>
                  <a:pt x="162432" y="70612"/>
                </a:lnTo>
                <a:lnTo>
                  <a:pt x="220725" y="70612"/>
                </a:lnTo>
                <a:lnTo>
                  <a:pt x="220725" y="57657"/>
                </a:lnTo>
                <a:lnTo>
                  <a:pt x="166750" y="57657"/>
                </a:lnTo>
                <a:lnTo>
                  <a:pt x="165734" y="57403"/>
                </a:lnTo>
                <a:lnTo>
                  <a:pt x="162306" y="43433"/>
                </a:lnTo>
                <a:lnTo>
                  <a:pt x="213359" y="43433"/>
                </a:lnTo>
                <a:lnTo>
                  <a:pt x="213359" y="3555"/>
                </a:lnTo>
                <a:close/>
              </a:path>
              <a:path w="405130" h="144779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79">
                <a:moveTo>
                  <a:pt x="376427" y="51180"/>
                </a:moveTo>
                <a:lnTo>
                  <a:pt x="361950" y="51180"/>
                </a:lnTo>
                <a:lnTo>
                  <a:pt x="361950" y="112902"/>
                </a:lnTo>
                <a:lnTo>
                  <a:pt x="376427" y="112902"/>
                </a:lnTo>
                <a:lnTo>
                  <a:pt x="376427" y="51180"/>
                </a:lnTo>
                <a:close/>
              </a:path>
              <a:path w="405130" h="144779">
                <a:moveTo>
                  <a:pt x="332358" y="7365"/>
                </a:moveTo>
                <a:lnTo>
                  <a:pt x="286131" y="7365"/>
                </a:lnTo>
                <a:lnTo>
                  <a:pt x="286131" y="20700"/>
                </a:lnTo>
                <a:lnTo>
                  <a:pt x="322961" y="20700"/>
                </a:lnTo>
                <a:lnTo>
                  <a:pt x="324865" y="21208"/>
                </a:lnTo>
                <a:lnTo>
                  <a:pt x="325755" y="22225"/>
                </a:lnTo>
                <a:lnTo>
                  <a:pt x="326516" y="23367"/>
                </a:lnTo>
                <a:lnTo>
                  <a:pt x="326770" y="25526"/>
                </a:lnTo>
                <a:lnTo>
                  <a:pt x="326633" y="28828"/>
                </a:lnTo>
                <a:lnTo>
                  <a:pt x="326263" y="33274"/>
                </a:lnTo>
                <a:lnTo>
                  <a:pt x="325500" y="37845"/>
                </a:lnTo>
                <a:lnTo>
                  <a:pt x="323976" y="42671"/>
                </a:lnTo>
                <a:lnTo>
                  <a:pt x="322580" y="47498"/>
                </a:lnTo>
                <a:lnTo>
                  <a:pt x="320294" y="52450"/>
                </a:lnTo>
                <a:lnTo>
                  <a:pt x="317109" y="57419"/>
                </a:lnTo>
                <a:lnTo>
                  <a:pt x="314070" y="62356"/>
                </a:lnTo>
                <a:lnTo>
                  <a:pt x="309880" y="67310"/>
                </a:lnTo>
                <a:lnTo>
                  <a:pt x="299593" y="77088"/>
                </a:lnTo>
                <a:lnTo>
                  <a:pt x="293115" y="81787"/>
                </a:lnTo>
                <a:lnTo>
                  <a:pt x="285369" y="86360"/>
                </a:lnTo>
                <a:lnTo>
                  <a:pt x="292734" y="98043"/>
                </a:lnTo>
                <a:lnTo>
                  <a:pt x="325548" y="69611"/>
                </a:lnTo>
                <a:lnTo>
                  <a:pt x="335406" y="51180"/>
                </a:lnTo>
                <a:lnTo>
                  <a:pt x="376427" y="51180"/>
                </a:lnTo>
                <a:lnTo>
                  <a:pt x="376427" y="38100"/>
                </a:lnTo>
                <a:lnTo>
                  <a:pt x="338963" y="38100"/>
                </a:lnTo>
                <a:lnTo>
                  <a:pt x="339851" y="33527"/>
                </a:lnTo>
                <a:lnTo>
                  <a:pt x="340493" y="28701"/>
                </a:lnTo>
                <a:lnTo>
                  <a:pt x="340994" y="18668"/>
                </a:lnTo>
                <a:lnTo>
                  <a:pt x="340106" y="14604"/>
                </a:lnTo>
                <a:lnTo>
                  <a:pt x="338074" y="11811"/>
                </a:lnTo>
                <a:lnTo>
                  <a:pt x="336169" y="8889"/>
                </a:lnTo>
                <a:lnTo>
                  <a:pt x="332358" y="7365"/>
                </a:lnTo>
                <a:close/>
              </a:path>
              <a:path w="405130" h="144779">
                <a:moveTo>
                  <a:pt x="376427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7" y="38100"/>
                </a:lnTo>
                <a:lnTo>
                  <a:pt x="376427" y="0"/>
                </a:lnTo>
                <a:close/>
              </a:path>
              <a:path w="405130" h="144779">
                <a:moveTo>
                  <a:pt x="117347" y="0"/>
                </a:moveTo>
                <a:lnTo>
                  <a:pt x="102615" y="0"/>
                </a:lnTo>
                <a:lnTo>
                  <a:pt x="102615" y="112521"/>
                </a:lnTo>
                <a:lnTo>
                  <a:pt x="117347" y="112521"/>
                </a:lnTo>
                <a:lnTo>
                  <a:pt x="117347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026917" y="5645403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70">
                <a:moveTo>
                  <a:pt x="469519" y="93218"/>
                </a:moveTo>
                <a:lnTo>
                  <a:pt x="454659" y="93218"/>
                </a:lnTo>
                <a:lnTo>
                  <a:pt x="454742" y="120523"/>
                </a:lnTo>
                <a:lnTo>
                  <a:pt x="455168" y="124460"/>
                </a:lnTo>
                <a:lnTo>
                  <a:pt x="456088" y="128016"/>
                </a:lnTo>
                <a:lnTo>
                  <a:pt x="456945" y="131445"/>
                </a:lnTo>
                <a:lnTo>
                  <a:pt x="477266" y="140970"/>
                </a:lnTo>
                <a:lnTo>
                  <a:pt x="540639" y="140970"/>
                </a:lnTo>
                <a:lnTo>
                  <a:pt x="540639" y="128016"/>
                </a:lnTo>
                <a:lnTo>
                  <a:pt x="480821" y="128016"/>
                </a:lnTo>
                <a:lnTo>
                  <a:pt x="478281" y="127762"/>
                </a:lnTo>
                <a:lnTo>
                  <a:pt x="469645" y="118491"/>
                </a:lnTo>
                <a:lnTo>
                  <a:pt x="469519" y="93218"/>
                </a:lnTo>
                <a:close/>
              </a:path>
              <a:path w="541020" h="140970">
                <a:moveTo>
                  <a:pt x="539115" y="5080"/>
                </a:moveTo>
                <a:lnTo>
                  <a:pt x="524382" y="5080"/>
                </a:lnTo>
                <a:lnTo>
                  <a:pt x="524382" y="17525"/>
                </a:lnTo>
                <a:lnTo>
                  <a:pt x="499236" y="17525"/>
                </a:lnTo>
                <a:lnTo>
                  <a:pt x="499236" y="30480"/>
                </a:lnTo>
                <a:lnTo>
                  <a:pt x="524382" y="30480"/>
                </a:lnTo>
                <a:lnTo>
                  <a:pt x="524382" y="50292"/>
                </a:lnTo>
                <a:lnTo>
                  <a:pt x="499236" y="50292"/>
                </a:lnTo>
                <a:lnTo>
                  <a:pt x="499236" y="63246"/>
                </a:lnTo>
                <a:lnTo>
                  <a:pt x="524382" y="63246"/>
                </a:lnTo>
                <a:lnTo>
                  <a:pt x="524382" y="95504"/>
                </a:lnTo>
                <a:lnTo>
                  <a:pt x="539115" y="95504"/>
                </a:lnTo>
                <a:lnTo>
                  <a:pt x="539115" y="5080"/>
                </a:lnTo>
                <a:close/>
              </a:path>
              <a:path w="541020" h="140970">
                <a:moveTo>
                  <a:pt x="492506" y="8636"/>
                </a:moveTo>
                <a:lnTo>
                  <a:pt x="426846" y="8636"/>
                </a:lnTo>
                <a:lnTo>
                  <a:pt x="426846" y="66675"/>
                </a:lnTo>
                <a:lnTo>
                  <a:pt x="428244" y="71500"/>
                </a:lnTo>
                <a:lnTo>
                  <a:pt x="431037" y="74422"/>
                </a:lnTo>
                <a:lnTo>
                  <a:pt x="433958" y="77343"/>
                </a:lnTo>
                <a:lnTo>
                  <a:pt x="438657" y="78740"/>
                </a:lnTo>
                <a:lnTo>
                  <a:pt x="492506" y="78740"/>
                </a:lnTo>
                <a:lnTo>
                  <a:pt x="492506" y="65786"/>
                </a:lnTo>
                <a:lnTo>
                  <a:pt x="445896" y="65786"/>
                </a:lnTo>
                <a:lnTo>
                  <a:pt x="444119" y="65405"/>
                </a:lnTo>
                <a:lnTo>
                  <a:pt x="442086" y="63626"/>
                </a:lnTo>
                <a:lnTo>
                  <a:pt x="441579" y="61722"/>
                </a:lnTo>
                <a:lnTo>
                  <a:pt x="441579" y="21590"/>
                </a:lnTo>
                <a:lnTo>
                  <a:pt x="492506" y="21590"/>
                </a:lnTo>
                <a:lnTo>
                  <a:pt x="492506" y="8636"/>
                </a:lnTo>
                <a:close/>
              </a:path>
              <a:path w="541020" h="140970">
                <a:moveTo>
                  <a:pt x="492506" y="21590"/>
                </a:moveTo>
                <a:lnTo>
                  <a:pt x="478028" y="21590"/>
                </a:lnTo>
                <a:lnTo>
                  <a:pt x="478028" y="65786"/>
                </a:lnTo>
                <a:lnTo>
                  <a:pt x="492506" y="65786"/>
                </a:lnTo>
                <a:lnTo>
                  <a:pt x="492506" y="21590"/>
                </a:lnTo>
                <a:close/>
              </a:path>
              <a:path w="541020" h="140970">
                <a:moveTo>
                  <a:pt x="14605" y="11175"/>
                </a:moveTo>
                <a:lnTo>
                  <a:pt x="0" y="11175"/>
                </a:lnTo>
                <a:lnTo>
                  <a:pt x="87" y="87757"/>
                </a:lnTo>
                <a:lnTo>
                  <a:pt x="18161" y="104267"/>
                </a:lnTo>
                <a:lnTo>
                  <a:pt x="54863" y="104267"/>
                </a:lnTo>
                <a:lnTo>
                  <a:pt x="54863" y="91312"/>
                </a:lnTo>
                <a:lnTo>
                  <a:pt x="20827" y="91312"/>
                </a:lnTo>
                <a:lnTo>
                  <a:pt x="19431" y="91186"/>
                </a:lnTo>
                <a:lnTo>
                  <a:pt x="18287" y="90932"/>
                </a:lnTo>
                <a:lnTo>
                  <a:pt x="17271" y="90678"/>
                </a:lnTo>
                <a:lnTo>
                  <a:pt x="16382" y="90170"/>
                </a:lnTo>
                <a:lnTo>
                  <a:pt x="15875" y="89408"/>
                </a:lnTo>
                <a:lnTo>
                  <a:pt x="15367" y="88773"/>
                </a:lnTo>
                <a:lnTo>
                  <a:pt x="14986" y="87757"/>
                </a:lnTo>
                <a:lnTo>
                  <a:pt x="14858" y="86360"/>
                </a:lnTo>
                <a:lnTo>
                  <a:pt x="14605" y="85090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175"/>
                </a:lnTo>
                <a:close/>
              </a:path>
              <a:path w="541020" h="140970">
                <a:moveTo>
                  <a:pt x="54863" y="58800"/>
                </a:moveTo>
                <a:lnTo>
                  <a:pt x="40005" y="58800"/>
                </a:lnTo>
                <a:lnTo>
                  <a:pt x="40005" y="91312"/>
                </a:lnTo>
                <a:lnTo>
                  <a:pt x="54863" y="91312"/>
                </a:lnTo>
                <a:lnTo>
                  <a:pt x="54863" y="58800"/>
                </a:lnTo>
                <a:close/>
              </a:path>
              <a:path w="541020" h="140970">
                <a:moveTo>
                  <a:pt x="54863" y="11175"/>
                </a:moveTo>
                <a:lnTo>
                  <a:pt x="40005" y="11175"/>
                </a:lnTo>
                <a:lnTo>
                  <a:pt x="40005" y="45847"/>
                </a:lnTo>
                <a:lnTo>
                  <a:pt x="54863" y="45847"/>
                </a:lnTo>
                <a:lnTo>
                  <a:pt x="54863" y="11175"/>
                </a:lnTo>
                <a:close/>
              </a:path>
              <a:path w="541020" h="140970">
                <a:moveTo>
                  <a:pt x="325119" y="39370"/>
                </a:moveTo>
                <a:lnTo>
                  <a:pt x="315468" y="39370"/>
                </a:lnTo>
                <a:lnTo>
                  <a:pt x="310895" y="40132"/>
                </a:lnTo>
                <a:lnTo>
                  <a:pt x="285877" y="66675"/>
                </a:lnTo>
                <a:lnTo>
                  <a:pt x="285877" y="75946"/>
                </a:lnTo>
                <a:lnTo>
                  <a:pt x="306705" y="101346"/>
                </a:lnTo>
                <a:lnTo>
                  <a:pt x="310895" y="102997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48567" y="90678"/>
                </a:lnTo>
                <a:lnTo>
                  <a:pt x="314197" y="90678"/>
                </a:lnTo>
                <a:lnTo>
                  <a:pt x="309371" y="88900"/>
                </a:lnTo>
                <a:lnTo>
                  <a:pt x="302259" y="81787"/>
                </a:lnTo>
                <a:lnTo>
                  <a:pt x="300481" y="77088"/>
                </a:lnTo>
                <a:lnTo>
                  <a:pt x="300481" y="68580"/>
                </a:lnTo>
                <a:lnTo>
                  <a:pt x="300990" y="66040"/>
                </a:lnTo>
                <a:lnTo>
                  <a:pt x="302768" y="61468"/>
                </a:lnTo>
                <a:lnTo>
                  <a:pt x="304037" y="59436"/>
                </a:lnTo>
                <a:lnTo>
                  <a:pt x="305816" y="57785"/>
                </a:lnTo>
                <a:lnTo>
                  <a:pt x="307594" y="56007"/>
                </a:lnTo>
                <a:lnTo>
                  <a:pt x="309626" y="54737"/>
                </a:lnTo>
                <a:lnTo>
                  <a:pt x="314452" y="52705"/>
                </a:lnTo>
                <a:lnTo>
                  <a:pt x="317245" y="52324"/>
                </a:lnTo>
                <a:lnTo>
                  <a:pt x="348688" y="52324"/>
                </a:lnTo>
                <a:lnTo>
                  <a:pt x="347853" y="51181"/>
                </a:lnTo>
                <a:lnTo>
                  <a:pt x="329565" y="40132"/>
                </a:lnTo>
                <a:lnTo>
                  <a:pt x="325119" y="39370"/>
                </a:lnTo>
                <a:close/>
              </a:path>
              <a:path w="541020" h="140970">
                <a:moveTo>
                  <a:pt x="348688" y="52324"/>
                </a:moveTo>
                <a:lnTo>
                  <a:pt x="323087" y="52324"/>
                </a:lnTo>
                <a:lnTo>
                  <a:pt x="325755" y="52705"/>
                </a:lnTo>
                <a:lnTo>
                  <a:pt x="328168" y="53721"/>
                </a:lnTo>
                <a:lnTo>
                  <a:pt x="330707" y="54737"/>
                </a:lnTo>
                <a:lnTo>
                  <a:pt x="332740" y="56007"/>
                </a:lnTo>
                <a:lnTo>
                  <a:pt x="334518" y="57785"/>
                </a:lnTo>
                <a:lnTo>
                  <a:pt x="336295" y="59436"/>
                </a:lnTo>
                <a:lnTo>
                  <a:pt x="337693" y="61468"/>
                </a:lnTo>
                <a:lnTo>
                  <a:pt x="338708" y="63754"/>
                </a:lnTo>
                <a:lnTo>
                  <a:pt x="339597" y="66040"/>
                </a:lnTo>
                <a:lnTo>
                  <a:pt x="340106" y="68580"/>
                </a:lnTo>
                <a:lnTo>
                  <a:pt x="340106" y="77088"/>
                </a:lnTo>
                <a:lnTo>
                  <a:pt x="338201" y="81787"/>
                </a:lnTo>
                <a:lnTo>
                  <a:pt x="330834" y="88900"/>
                </a:lnTo>
                <a:lnTo>
                  <a:pt x="326135" y="90678"/>
                </a:lnTo>
                <a:lnTo>
                  <a:pt x="348567" y="90678"/>
                </a:lnTo>
                <a:lnTo>
                  <a:pt x="350266" y="88265"/>
                </a:lnTo>
                <a:lnTo>
                  <a:pt x="352044" y="84328"/>
                </a:lnTo>
                <a:lnTo>
                  <a:pt x="353821" y="80263"/>
                </a:lnTo>
                <a:lnTo>
                  <a:pt x="354710" y="75946"/>
                </a:lnTo>
                <a:lnTo>
                  <a:pt x="354710" y="66675"/>
                </a:lnTo>
                <a:lnTo>
                  <a:pt x="353821" y="62357"/>
                </a:lnTo>
                <a:lnTo>
                  <a:pt x="350266" y="54483"/>
                </a:lnTo>
                <a:lnTo>
                  <a:pt x="348688" y="52324"/>
                </a:lnTo>
                <a:close/>
              </a:path>
              <a:path w="541020" h="140970">
                <a:moveTo>
                  <a:pt x="209169" y="10160"/>
                </a:moveTo>
                <a:lnTo>
                  <a:pt x="143382" y="10160"/>
                </a:lnTo>
                <a:lnTo>
                  <a:pt x="143382" y="23113"/>
                </a:lnTo>
                <a:lnTo>
                  <a:pt x="194563" y="23113"/>
                </a:lnTo>
                <a:lnTo>
                  <a:pt x="194563" y="50037"/>
                </a:lnTo>
                <a:lnTo>
                  <a:pt x="143382" y="50037"/>
                </a:lnTo>
                <a:lnTo>
                  <a:pt x="143433" y="89408"/>
                </a:lnTo>
                <a:lnTo>
                  <a:pt x="152907" y="103378"/>
                </a:lnTo>
                <a:lnTo>
                  <a:pt x="155320" y="104012"/>
                </a:lnTo>
                <a:lnTo>
                  <a:pt x="158242" y="104267"/>
                </a:lnTo>
                <a:lnTo>
                  <a:pt x="215773" y="104267"/>
                </a:lnTo>
                <a:lnTo>
                  <a:pt x="215773" y="91312"/>
                </a:lnTo>
                <a:lnTo>
                  <a:pt x="163830" y="91312"/>
                </a:lnTo>
                <a:lnTo>
                  <a:pt x="162559" y="91186"/>
                </a:lnTo>
                <a:lnTo>
                  <a:pt x="161544" y="90932"/>
                </a:lnTo>
                <a:lnTo>
                  <a:pt x="160655" y="90805"/>
                </a:lnTo>
                <a:lnTo>
                  <a:pt x="159893" y="90424"/>
                </a:lnTo>
                <a:lnTo>
                  <a:pt x="158876" y="89408"/>
                </a:lnTo>
                <a:lnTo>
                  <a:pt x="158495" y="88646"/>
                </a:lnTo>
                <a:lnTo>
                  <a:pt x="158242" y="86741"/>
                </a:lnTo>
                <a:lnTo>
                  <a:pt x="158114" y="85471"/>
                </a:lnTo>
                <a:lnTo>
                  <a:pt x="158114" y="62992"/>
                </a:lnTo>
                <a:lnTo>
                  <a:pt x="209169" y="62992"/>
                </a:lnTo>
                <a:lnTo>
                  <a:pt x="209169" y="10160"/>
                </a:lnTo>
                <a:close/>
              </a:path>
              <a:path w="541020" h="140970">
                <a:moveTo>
                  <a:pt x="392048" y="5080"/>
                </a:moveTo>
                <a:lnTo>
                  <a:pt x="377317" y="5080"/>
                </a:lnTo>
                <a:lnTo>
                  <a:pt x="377317" y="117601"/>
                </a:lnTo>
                <a:lnTo>
                  <a:pt x="392048" y="117601"/>
                </a:lnTo>
                <a:lnTo>
                  <a:pt x="392048" y="62737"/>
                </a:lnTo>
                <a:lnTo>
                  <a:pt x="410971" y="62737"/>
                </a:lnTo>
                <a:lnTo>
                  <a:pt x="410971" y="49657"/>
                </a:lnTo>
                <a:lnTo>
                  <a:pt x="392048" y="49657"/>
                </a:lnTo>
                <a:lnTo>
                  <a:pt x="392048" y="5080"/>
                </a:lnTo>
                <a:close/>
              </a:path>
              <a:path w="541020" h="140970">
                <a:moveTo>
                  <a:pt x="255651" y="5080"/>
                </a:moveTo>
                <a:lnTo>
                  <a:pt x="240919" y="5080"/>
                </a:lnTo>
                <a:lnTo>
                  <a:pt x="240919" y="31369"/>
                </a:lnTo>
                <a:lnTo>
                  <a:pt x="216534" y="31369"/>
                </a:lnTo>
                <a:lnTo>
                  <a:pt x="216534" y="44196"/>
                </a:lnTo>
                <a:lnTo>
                  <a:pt x="240919" y="44196"/>
                </a:lnTo>
                <a:lnTo>
                  <a:pt x="240919" y="63500"/>
                </a:lnTo>
                <a:lnTo>
                  <a:pt x="216534" y="63500"/>
                </a:lnTo>
                <a:lnTo>
                  <a:pt x="216534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1" y="117601"/>
                </a:lnTo>
                <a:lnTo>
                  <a:pt x="255651" y="5080"/>
                </a:lnTo>
                <a:close/>
              </a:path>
              <a:path w="541020" h="140970">
                <a:moveTo>
                  <a:pt x="85725" y="5080"/>
                </a:moveTo>
                <a:lnTo>
                  <a:pt x="71246" y="5080"/>
                </a:lnTo>
                <a:lnTo>
                  <a:pt x="71246" y="117983"/>
                </a:lnTo>
                <a:lnTo>
                  <a:pt x="85725" y="117983"/>
                </a:lnTo>
                <a:lnTo>
                  <a:pt x="85725" y="59944"/>
                </a:lnTo>
                <a:lnTo>
                  <a:pt x="117475" y="59944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5080"/>
                </a:lnTo>
                <a:close/>
              </a:path>
              <a:path w="541020" h="140970">
                <a:moveTo>
                  <a:pt x="117475" y="59944"/>
                </a:moveTo>
                <a:lnTo>
                  <a:pt x="102869" y="59944"/>
                </a:lnTo>
                <a:lnTo>
                  <a:pt x="102869" y="117983"/>
                </a:lnTo>
                <a:lnTo>
                  <a:pt x="117475" y="117983"/>
                </a:lnTo>
                <a:lnTo>
                  <a:pt x="117475" y="59944"/>
                </a:lnTo>
                <a:close/>
              </a:path>
              <a:path w="541020" h="140970">
                <a:moveTo>
                  <a:pt x="117475" y="5080"/>
                </a:moveTo>
                <a:lnTo>
                  <a:pt x="102869" y="5080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5080"/>
                </a:lnTo>
                <a:close/>
              </a:path>
              <a:path w="541020" h="140970">
                <a:moveTo>
                  <a:pt x="361187" y="18287"/>
                </a:moveTo>
                <a:lnTo>
                  <a:pt x="279654" y="18287"/>
                </a:lnTo>
                <a:lnTo>
                  <a:pt x="279654" y="31242"/>
                </a:lnTo>
                <a:lnTo>
                  <a:pt x="361187" y="31242"/>
                </a:lnTo>
                <a:lnTo>
                  <a:pt x="361187" y="18287"/>
                </a:lnTo>
                <a:close/>
              </a:path>
              <a:path w="541020" h="140970">
                <a:moveTo>
                  <a:pt x="327406" y="0"/>
                </a:moveTo>
                <a:lnTo>
                  <a:pt x="312928" y="0"/>
                </a:lnTo>
                <a:lnTo>
                  <a:pt x="312928" y="18287"/>
                </a:lnTo>
                <a:lnTo>
                  <a:pt x="327406" y="18287"/>
                </a:lnTo>
                <a:lnTo>
                  <a:pt x="327406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633978" y="5647944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79">
                <a:moveTo>
                  <a:pt x="166750" y="86740"/>
                </a:moveTo>
                <a:lnTo>
                  <a:pt x="152146" y="86740"/>
                </a:lnTo>
                <a:lnTo>
                  <a:pt x="152254" y="126491"/>
                </a:lnTo>
                <a:lnTo>
                  <a:pt x="163830" y="141731"/>
                </a:lnTo>
                <a:lnTo>
                  <a:pt x="166750" y="142366"/>
                </a:lnTo>
                <a:lnTo>
                  <a:pt x="170434" y="142747"/>
                </a:lnTo>
                <a:lnTo>
                  <a:pt x="243712" y="142747"/>
                </a:lnTo>
                <a:lnTo>
                  <a:pt x="243712" y="129793"/>
                </a:lnTo>
                <a:lnTo>
                  <a:pt x="172974" y="129793"/>
                </a:lnTo>
                <a:lnTo>
                  <a:pt x="171576" y="129666"/>
                </a:lnTo>
                <a:lnTo>
                  <a:pt x="170561" y="129412"/>
                </a:lnTo>
                <a:lnTo>
                  <a:pt x="169418" y="129158"/>
                </a:lnTo>
                <a:lnTo>
                  <a:pt x="168656" y="128650"/>
                </a:lnTo>
                <a:lnTo>
                  <a:pt x="168021" y="128015"/>
                </a:lnTo>
                <a:lnTo>
                  <a:pt x="167512" y="127380"/>
                </a:lnTo>
                <a:lnTo>
                  <a:pt x="167132" y="126491"/>
                </a:lnTo>
                <a:lnTo>
                  <a:pt x="166750" y="12280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79">
                <a:moveTo>
                  <a:pt x="243712" y="114934"/>
                </a:moveTo>
                <a:lnTo>
                  <a:pt x="228981" y="114934"/>
                </a:lnTo>
                <a:lnTo>
                  <a:pt x="228981" y="129793"/>
                </a:lnTo>
                <a:lnTo>
                  <a:pt x="243712" y="129793"/>
                </a:lnTo>
                <a:lnTo>
                  <a:pt x="243712" y="114934"/>
                </a:lnTo>
                <a:close/>
              </a:path>
              <a:path w="546100" h="144779">
                <a:moveTo>
                  <a:pt x="243712" y="86740"/>
                </a:moveTo>
                <a:lnTo>
                  <a:pt x="228981" y="86740"/>
                </a:lnTo>
                <a:lnTo>
                  <a:pt x="228981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79">
                <a:moveTo>
                  <a:pt x="82931" y="102615"/>
                </a:moveTo>
                <a:lnTo>
                  <a:pt x="41910" y="102615"/>
                </a:lnTo>
                <a:lnTo>
                  <a:pt x="39750" y="104647"/>
                </a:lnTo>
                <a:lnTo>
                  <a:pt x="34744" y="122935"/>
                </a:lnTo>
                <a:lnTo>
                  <a:pt x="35306" y="125856"/>
                </a:lnTo>
                <a:lnTo>
                  <a:pt x="57912" y="144779"/>
                </a:lnTo>
                <a:lnTo>
                  <a:pt x="66294" y="144779"/>
                </a:lnTo>
                <a:lnTo>
                  <a:pt x="86414" y="132968"/>
                </a:lnTo>
                <a:lnTo>
                  <a:pt x="57912" y="132968"/>
                </a:lnTo>
                <a:lnTo>
                  <a:pt x="54483" y="131571"/>
                </a:lnTo>
                <a:lnTo>
                  <a:pt x="49149" y="126237"/>
                </a:lnTo>
                <a:lnTo>
                  <a:pt x="47751" y="122935"/>
                </a:lnTo>
                <a:lnTo>
                  <a:pt x="47751" y="115315"/>
                </a:lnTo>
                <a:lnTo>
                  <a:pt x="49022" y="111886"/>
                </a:lnTo>
                <a:lnTo>
                  <a:pt x="54356" y="106298"/>
                </a:lnTo>
                <a:lnTo>
                  <a:pt x="57785" y="104901"/>
                </a:lnTo>
                <a:lnTo>
                  <a:pt x="85344" y="104901"/>
                </a:lnTo>
                <a:lnTo>
                  <a:pt x="82931" y="102615"/>
                </a:lnTo>
                <a:close/>
              </a:path>
              <a:path w="546100" h="144779">
                <a:moveTo>
                  <a:pt x="85344" y="104901"/>
                </a:moveTo>
                <a:lnTo>
                  <a:pt x="66801" y="104901"/>
                </a:lnTo>
                <a:lnTo>
                  <a:pt x="70358" y="106298"/>
                </a:lnTo>
                <a:lnTo>
                  <a:pt x="73025" y="109092"/>
                </a:lnTo>
                <a:lnTo>
                  <a:pt x="75564" y="111886"/>
                </a:lnTo>
                <a:lnTo>
                  <a:pt x="76835" y="115315"/>
                </a:lnTo>
                <a:lnTo>
                  <a:pt x="76835" y="122935"/>
                </a:lnTo>
                <a:lnTo>
                  <a:pt x="75564" y="126237"/>
                </a:lnTo>
                <a:lnTo>
                  <a:pt x="70485" y="131571"/>
                </a:lnTo>
                <a:lnTo>
                  <a:pt x="66801" y="132968"/>
                </a:lnTo>
                <a:lnTo>
                  <a:pt x="86414" y="132968"/>
                </a:lnTo>
                <a:lnTo>
                  <a:pt x="90270" y="116077"/>
                </a:lnTo>
                <a:lnTo>
                  <a:pt x="89662" y="113156"/>
                </a:lnTo>
                <a:lnTo>
                  <a:pt x="88281" y="110108"/>
                </a:lnTo>
                <a:lnTo>
                  <a:pt x="87122" y="107441"/>
                </a:lnTo>
                <a:lnTo>
                  <a:pt x="85344" y="104901"/>
                </a:lnTo>
                <a:close/>
              </a:path>
              <a:path w="546100" h="144779">
                <a:moveTo>
                  <a:pt x="102362" y="90169"/>
                </a:moveTo>
                <a:lnTo>
                  <a:pt x="21971" y="90169"/>
                </a:lnTo>
                <a:lnTo>
                  <a:pt x="21971" y="102615"/>
                </a:lnTo>
                <a:lnTo>
                  <a:pt x="102362" y="102615"/>
                </a:lnTo>
                <a:lnTo>
                  <a:pt x="102362" y="90169"/>
                </a:lnTo>
                <a:close/>
              </a:path>
              <a:path w="546100" h="144779">
                <a:moveTo>
                  <a:pt x="69850" y="78104"/>
                </a:moveTo>
                <a:lnTo>
                  <a:pt x="55118" y="78104"/>
                </a:lnTo>
                <a:lnTo>
                  <a:pt x="55118" y="90169"/>
                </a:lnTo>
                <a:lnTo>
                  <a:pt x="69850" y="90169"/>
                </a:lnTo>
                <a:lnTo>
                  <a:pt x="69850" y="78104"/>
                </a:lnTo>
                <a:close/>
              </a:path>
              <a:path w="546100" h="144779">
                <a:moveTo>
                  <a:pt x="124841" y="65150"/>
                </a:moveTo>
                <a:lnTo>
                  <a:pt x="0" y="65150"/>
                </a:lnTo>
                <a:lnTo>
                  <a:pt x="0" y="78104"/>
                </a:lnTo>
                <a:lnTo>
                  <a:pt x="124841" y="78104"/>
                </a:lnTo>
                <a:lnTo>
                  <a:pt x="124841" y="65150"/>
                </a:lnTo>
                <a:close/>
              </a:path>
              <a:path w="546100" h="144779">
                <a:moveTo>
                  <a:pt x="69850" y="50926"/>
                </a:moveTo>
                <a:lnTo>
                  <a:pt x="55118" y="50926"/>
                </a:lnTo>
                <a:lnTo>
                  <a:pt x="55118" y="65150"/>
                </a:lnTo>
                <a:lnTo>
                  <a:pt x="69850" y="65150"/>
                </a:lnTo>
                <a:lnTo>
                  <a:pt x="69850" y="50926"/>
                </a:lnTo>
                <a:close/>
              </a:path>
              <a:path w="546100" h="144779">
                <a:moveTo>
                  <a:pt x="86106" y="3301"/>
                </a:moveTo>
                <a:lnTo>
                  <a:pt x="22479" y="3301"/>
                </a:lnTo>
                <a:lnTo>
                  <a:pt x="22479" y="16382"/>
                </a:lnTo>
                <a:lnTo>
                  <a:pt x="77724" y="16382"/>
                </a:lnTo>
                <a:lnTo>
                  <a:pt x="78867" y="16763"/>
                </a:lnTo>
                <a:lnTo>
                  <a:pt x="78898" y="18668"/>
                </a:lnTo>
                <a:lnTo>
                  <a:pt x="78232" y="19557"/>
                </a:lnTo>
                <a:lnTo>
                  <a:pt x="76581" y="20573"/>
                </a:lnTo>
                <a:lnTo>
                  <a:pt x="74422" y="22225"/>
                </a:lnTo>
                <a:lnTo>
                  <a:pt x="71247" y="24002"/>
                </a:lnTo>
                <a:lnTo>
                  <a:pt x="67056" y="25907"/>
                </a:lnTo>
                <a:lnTo>
                  <a:pt x="62992" y="27939"/>
                </a:lnTo>
                <a:lnTo>
                  <a:pt x="20447" y="41020"/>
                </a:lnTo>
                <a:lnTo>
                  <a:pt x="13335" y="42544"/>
                </a:lnTo>
                <a:lnTo>
                  <a:pt x="17399" y="55371"/>
                </a:lnTo>
                <a:lnTo>
                  <a:pt x="24384" y="53847"/>
                </a:lnTo>
                <a:lnTo>
                  <a:pt x="28194" y="52831"/>
                </a:lnTo>
                <a:lnTo>
                  <a:pt x="32131" y="51942"/>
                </a:lnTo>
                <a:lnTo>
                  <a:pt x="36068" y="50800"/>
                </a:lnTo>
                <a:lnTo>
                  <a:pt x="40005" y="49783"/>
                </a:lnTo>
                <a:lnTo>
                  <a:pt x="43942" y="48640"/>
                </a:lnTo>
                <a:lnTo>
                  <a:pt x="47879" y="47370"/>
                </a:lnTo>
                <a:lnTo>
                  <a:pt x="55752" y="44576"/>
                </a:lnTo>
                <a:lnTo>
                  <a:pt x="59436" y="43179"/>
                </a:lnTo>
                <a:lnTo>
                  <a:pt x="62864" y="41782"/>
                </a:lnTo>
                <a:lnTo>
                  <a:pt x="108458" y="41782"/>
                </a:lnTo>
                <a:lnTo>
                  <a:pt x="103124" y="40512"/>
                </a:lnTo>
                <a:lnTo>
                  <a:pt x="100330" y="39750"/>
                </a:lnTo>
                <a:lnTo>
                  <a:pt x="97409" y="38988"/>
                </a:lnTo>
                <a:lnTo>
                  <a:pt x="94361" y="38226"/>
                </a:lnTo>
                <a:lnTo>
                  <a:pt x="91312" y="37337"/>
                </a:lnTo>
                <a:lnTo>
                  <a:pt x="84962" y="35559"/>
                </a:lnTo>
                <a:lnTo>
                  <a:pt x="81914" y="34670"/>
                </a:lnTo>
                <a:lnTo>
                  <a:pt x="78994" y="33781"/>
                </a:lnTo>
                <a:lnTo>
                  <a:pt x="82550" y="31750"/>
                </a:lnTo>
                <a:lnTo>
                  <a:pt x="85725" y="29590"/>
                </a:lnTo>
                <a:lnTo>
                  <a:pt x="96393" y="12700"/>
                </a:lnTo>
                <a:lnTo>
                  <a:pt x="96138" y="10794"/>
                </a:lnTo>
                <a:lnTo>
                  <a:pt x="94361" y="7492"/>
                </a:lnTo>
                <a:lnTo>
                  <a:pt x="92963" y="6095"/>
                </a:lnTo>
                <a:lnTo>
                  <a:pt x="88900" y="3809"/>
                </a:lnTo>
                <a:lnTo>
                  <a:pt x="86106" y="3301"/>
                </a:lnTo>
                <a:close/>
              </a:path>
              <a:path w="546100" h="144779">
                <a:moveTo>
                  <a:pt x="108458" y="41782"/>
                </a:moveTo>
                <a:lnTo>
                  <a:pt x="62864" y="41782"/>
                </a:lnTo>
                <a:lnTo>
                  <a:pt x="65912" y="43052"/>
                </a:lnTo>
                <a:lnTo>
                  <a:pt x="69469" y="44322"/>
                </a:lnTo>
                <a:lnTo>
                  <a:pt x="73660" y="45592"/>
                </a:lnTo>
                <a:lnTo>
                  <a:pt x="77850" y="46989"/>
                </a:lnTo>
                <a:lnTo>
                  <a:pt x="90550" y="50800"/>
                </a:lnTo>
                <a:lnTo>
                  <a:pt x="94742" y="51942"/>
                </a:lnTo>
                <a:lnTo>
                  <a:pt x="98679" y="52958"/>
                </a:lnTo>
                <a:lnTo>
                  <a:pt x="102616" y="54101"/>
                </a:lnTo>
                <a:lnTo>
                  <a:pt x="105918" y="54863"/>
                </a:lnTo>
                <a:lnTo>
                  <a:pt x="108585" y="55371"/>
                </a:lnTo>
                <a:lnTo>
                  <a:pt x="112649" y="42671"/>
                </a:lnTo>
                <a:lnTo>
                  <a:pt x="110744" y="42290"/>
                </a:lnTo>
                <a:lnTo>
                  <a:pt x="108458" y="41782"/>
                </a:lnTo>
                <a:close/>
              </a:path>
              <a:path w="546100" h="144779">
                <a:moveTo>
                  <a:pt x="260476" y="64261"/>
                </a:moveTo>
                <a:lnTo>
                  <a:pt x="135636" y="64261"/>
                </a:lnTo>
                <a:lnTo>
                  <a:pt x="135636" y="77215"/>
                </a:lnTo>
                <a:lnTo>
                  <a:pt x="260476" y="77215"/>
                </a:lnTo>
                <a:lnTo>
                  <a:pt x="260476" y="64261"/>
                </a:lnTo>
                <a:close/>
              </a:path>
              <a:path w="546100" h="144779">
                <a:moveTo>
                  <a:pt x="487172" y="7619"/>
                </a:moveTo>
                <a:lnTo>
                  <a:pt x="420243" y="7619"/>
                </a:lnTo>
                <a:lnTo>
                  <a:pt x="420243" y="86359"/>
                </a:lnTo>
                <a:lnTo>
                  <a:pt x="421639" y="91312"/>
                </a:lnTo>
                <a:lnTo>
                  <a:pt x="424688" y="94106"/>
                </a:lnTo>
                <a:lnTo>
                  <a:pt x="427609" y="97027"/>
                </a:lnTo>
                <a:lnTo>
                  <a:pt x="432308" y="98551"/>
                </a:lnTo>
                <a:lnTo>
                  <a:pt x="492760" y="98551"/>
                </a:lnTo>
                <a:lnTo>
                  <a:pt x="492760" y="85597"/>
                </a:lnTo>
                <a:lnTo>
                  <a:pt x="439420" y="85597"/>
                </a:lnTo>
                <a:lnTo>
                  <a:pt x="437642" y="85089"/>
                </a:lnTo>
                <a:lnTo>
                  <a:pt x="436625" y="84200"/>
                </a:lnTo>
                <a:lnTo>
                  <a:pt x="435483" y="83311"/>
                </a:lnTo>
                <a:lnTo>
                  <a:pt x="434975" y="81279"/>
                </a:lnTo>
                <a:lnTo>
                  <a:pt x="434975" y="20573"/>
                </a:lnTo>
                <a:lnTo>
                  <a:pt x="487172" y="20573"/>
                </a:lnTo>
                <a:lnTo>
                  <a:pt x="487172" y="7619"/>
                </a:lnTo>
                <a:close/>
              </a:path>
              <a:path w="546100" h="144779">
                <a:moveTo>
                  <a:pt x="293243" y="7619"/>
                </a:moveTo>
                <a:lnTo>
                  <a:pt x="278511" y="7619"/>
                </a:lnTo>
                <a:lnTo>
                  <a:pt x="278511" y="86740"/>
                </a:lnTo>
                <a:lnTo>
                  <a:pt x="280035" y="91693"/>
                </a:lnTo>
                <a:lnTo>
                  <a:pt x="283083" y="94360"/>
                </a:lnTo>
                <a:lnTo>
                  <a:pt x="286131" y="97154"/>
                </a:lnTo>
                <a:lnTo>
                  <a:pt x="290957" y="98551"/>
                </a:lnTo>
                <a:lnTo>
                  <a:pt x="352551" y="98551"/>
                </a:lnTo>
                <a:lnTo>
                  <a:pt x="352551" y="85597"/>
                </a:lnTo>
                <a:lnTo>
                  <a:pt x="297561" y="85597"/>
                </a:lnTo>
                <a:lnTo>
                  <a:pt x="295656" y="85089"/>
                </a:lnTo>
                <a:lnTo>
                  <a:pt x="294767" y="84200"/>
                </a:lnTo>
                <a:lnTo>
                  <a:pt x="293750" y="83311"/>
                </a:lnTo>
                <a:lnTo>
                  <a:pt x="293243" y="81279"/>
                </a:lnTo>
                <a:lnTo>
                  <a:pt x="293243" y="7619"/>
                </a:lnTo>
                <a:close/>
              </a:path>
              <a:path w="546100" h="144779">
                <a:moveTo>
                  <a:pt x="527176" y="2539"/>
                </a:moveTo>
                <a:lnTo>
                  <a:pt x="512445" y="2539"/>
                </a:lnTo>
                <a:lnTo>
                  <a:pt x="512445" y="115061"/>
                </a:lnTo>
                <a:lnTo>
                  <a:pt x="527176" y="115061"/>
                </a:lnTo>
                <a:lnTo>
                  <a:pt x="527176" y="60197"/>
                </a:lnTo>
                <a:lnTo>
                  <a:pt x="546100" y="60197"/>
                </a:lnTo>
                <a:lnTo>
                  <a:pt x="546100" y="47116"/>
                </a:lnTo>
                <a:lnTo>
                  <a:pt x="527176" y="47116"/>
                </a:lnTo>
                <a:lnTo>
                  <a:pt x="527176" y="2539"/>
                </a:lnTo>
                <a:close/>
              </a:path>
              <a:path w="546100" h="144779">
                <a:moveTo>
                  <a:pt x="390017" y="2539"/>
                </a:moveTo>
                <a:lnTo>
                  <a:pt x="375285" y="2539"/>
                </a:lnTo>
                <a:lnTo>
                  <a:pt x="375285" y="115061"/>
                </a:lnTo>
                <a:lnTo>
                  <a:pt x="390017" y="115061"/>
                </a:lnTo>
                <a:lnTo>
                  <a:pt x="390017" y="2539"/>
                </a:lnTo>
                <a:close/>
              </a:path>
              <a:path w="546100" h="144779">
                <a:moveTo>
                  <a:pt x="193039" y="0"/>
                </a:moveTo>
                <a:lnTo>
                  <a:pt x="165862" y="32638"/>
                </a:lnTo>
                <a:lnTo>
                  <a:pt x="144525" y="41909"/>
                </a:lnTo>
                <a:lnTo>
                  <a:pt x="145732" y="44068"/>
                </a:lnTo>
                <a:lnTo>
                  <a:pt x="146685" y="45973"/>
                </a:lnTo>
                <a:lnTo>
                  <a:pt x="147772" y="48005"/>
                </a:lnTo>
                <a:lnTo>
                  <a:pt x="149860" y="51688"/>
                </a:lnTo>
                <a:lnTo>
                  <a:pt x="150875" y="53720"/>
                </a:lnTo>
                <a:lnTo>
                  <a:pt x="176657" y="41909"/>
                </a:lnTo>
                <a:lnTo>
                  <a:pt x="180594" y="39496"/>
                </a:lnTo>
                <a:lnTo>
                  <a:pt x="184404" y="36829"/>
                </a:lnTo>
                <a:lnTo>
                  <a:pt x="191262" y="31241"/>
                </a:lnTo>
                <a:lnTo>
                  <a:pt x="194310" y="28193"/>
                </a:lnTo>
                <a:lnTo>
                  <a:pt x="196976" y="24891"/>
                </a:lnTo>
                <a:lnTo>
                  <a:pt x="217773" y="24891"/>
                </a:lnTo>
                <a:lnTo>
                  <a:pt x="216788" y="24256"/>
                </a:lnTo>
                <a:lnTo>
                  <a:pt x="213233" y="21462"/>
                </a:lnTo>
                <a:lnTo>
                  <a:pt x="209550" y="18668"/>
                </a:lnTo>
                <a:lnTo>
                  <a:pt x="206501" y="15620"/>
                </a:lnTo>
                <a:lnTo>
                  <a:pt x="204088" y="12445"/>
                </a:lnTo>
                <a:lnTo>
                  <a:pt x="204977" y="10794"/>
                </a:lnTo>
                <a:lnTo>
                  <a:pt x="205612" y="9143"/>
                </a:lnTo>
                <a:lnTo>
                  <a:pt x="205994" y="7619"/>
                </a:lnTo>
                <a:lnTo>
                  <a:pt x="206501" y="6095"/>
                </a:lnTo>
                <a:lnTo>
                  <a:pt x="206883" y="4571"/>
                </a:lnTo>
                <a:lnTo>
                  <a:pt x="207263" y="2920"/>
                </a:lnTo>
                <a:lnTo>
                  <a:pt x="200151" y="1523"/>
                </a:lnTo>
                <a:lnTo>
                  <a:pt x="195325" y="507"/>
                </a:lnTo>
                <a:lnTo>
                  <a:pt x="193039" y="0"/>
                </a:lnTo>
                <a:close/>
              </a:path>
              <a:path w="546100" h="144779">
                <a:moveTo>
                  <a:pt x="217773" y="24891"/>
                </a:moveTo>
                <a:lnTo>
                  <a:pt x="196976" y="24891"/>
                </a:lnTo>
                <a:lnTo>
                  <a:pt x="199644" y="27939"/>
                </a:lnTo>
                <a:lnTo>
                  <a:pt x="233172" y="48005"/>
                </a:lnTo>
                <a:lnTo>
                  <a:pt x="246507" y="52069"/>
                </a:lnTo>
                <a:lnTo>
                  <a:pt x="247500" y="49783"/>
                </a:lnTo>
                <a:lnTo>
                  <a:pt x="248285" y="47878"/>
                </a:lnTo>
                <a:lnTo>
                  <a:pt x="250062" y="43814"/>
                </a:lnTo>
                <a:lnTo>
                  <a:pt x="250951" y="41655"/>
                </a:lnTo>
                <a:lnTo>
                  <a:pt x="251841" y="39623"/>
                </a:lnTo>
                <a:lnTo>
                  <a:pt x="247396" y="38480"/>
                </a:lnTo>
                <a:lnTo>
                  <a:pt x="242950" y="36956"/>
                </a:lnTo>
                <a:lnTo>
                  <a:pt x="238379" y="35178"/>
                </a:lnTo>
                <a:lnTo>
                  <a:pt x="233680" y="33400"/>
                </a:lnTo>
                <a:lnTo>
                  <a:pt x="229235" y="31368"/>
                </a:lnTo>
                <a:lnTo>
                  <a:pt x="225044" y="29082"/>
                </a:lnTo>
                <a:lnTo>
                  <a:pt x="220725" y="26796"/>
                </a:lnTo>
                <a:lnTo>
                  <a:pt x="217773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76312" y="5902325"/>
            <a:ext cx="5476938" cy="1274699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76312" y="72532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76312" y="7343775"/>
            <a:ext cx="5476938" cy="1274762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247775" y="6105525"/>
            <a:ext cx="1292225" cy="854075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19700" y="7515225"/>
            <a:ext cx="776287" cy="90011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00760" y="1574800"/>
            <a:ext cx="128422" cy="1296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6480" y="1570227"/>
            <a:ext cx="639445" cy="167005"/>
          </a:xfrm>
          <a:custGeom>
            <a:avLst/>
            <a:gdLst/>
            <a:ahLst/>
            <a:cxnLst/>
            <a:rect l="l" t="t" r="r" b="b"/>
            <a:pathLst>
              <a:path w="639444" h="167005">
                <a:moveTo>
                  <a:pt x="139445" y="99441"/>
                </a:moveTo>
                <a:lnTo>
                  <a:pt x="42443" y="99441"/>
                </a:lnTo>
                <a:lnTo>
                  <a:pt x="42443" y="145033"/>
                </a:lnTo>
                <a:lnTo>
                  <a:pt x="44043" y="150875"/>
                </a:lnTo>
                <a:lnTo>
                  <a:pt x="47256" y="154050"/>
                </a:lnTo>
                <a:lnTo>
                  <a:pt x="50469" y="157352"/>
                </a:lnTo>
                <a:lnTo>
                  <a:pt x="56057" y="159003"/>
                </a:lnTo>
                <a:lnTo>
                  <a:pt x="139445" y="159003"/>
                </a:lnTo>
                <a:lnTo>
                  <a:pt x="139445" y="143891"/>
                </a:lnTo>
                <a:lnTo>
                  <a:pt x="63893" y="143891"/>
                </a:lnTo>
                <a:lnTo>
                  <a:pt x="61963" y="143255"/>
                </a:lnTo>
                <a:lnTo>
                  <a:pt x="60185" y="141224"/>
                </a:lnTo>
                <a:lnTo>
                  <a:pt x="59740" y="139065"/>
                </a:lnTo>
                <a:lnTo>
                  <a:pt x="59740" y="114807"/>
                </a:lnTo>
                <a:lnTo>
                  <a:pt x="139445" y="114807"/>
                </a:lnTo>
                <a:lnTo>
                  <a:pt x="139445" y="99441"/>
                </a:lnTo>
                <a:close/>
              </a:path>
              <a:path w="639444" h="167005">
                <a:moveTo>
                  <a:pt x="139445" y="114807"/>
                </a:moveTo>
                <a:lnTo>
                  <a:pt x="122326" y="114807"/>
                </a:lnTo>
                <a:lnTo>
                  <a:pt x="122326" y="143891"/>
                </a:lnTo>
                <a:lnTo>
                  <a:pt x="139445" y="143891"/>
                </a:lnTo>
                <a:lnTo>
                  <a:pt x="139445" y="114807"/>
                </a:lnTo>
                <a:close/>
              </a:path>
              <a:path w="639444" h="167005">
                <a:moveTo>
                  <a:pt x="426250" y="92328"/>
                </a:moveTo>
                <a:lnTo>
                  <a:pt x="415074" y="92328"/>
                </a:lnTo>
                <a:lnTo>
                  <a:pt x="409867" y="93218"/>
                </a:lnTo>
                <a:lnTo>
                  <a:pt x="400240" y="96774"/>
                </a:lnTo>
                <a:lnTo>
                  <a:pt x="396049" y="99314"/>
                </a:lnTo>
                <a:lnTo>
                  <a:pt x="392493" y="102616"/>
                </a:lnTo>
                <a:lnTo>
                  <a:pt x="388924" y="105791"/>
                </a:lnTo>
                <a:lnTo>
                  <a:pt x="386130" y="109727"/>
                </a:lnTo>
                <a:lnTo>
                  <a:pt x="382092" y="118872"/>
                </a:lnTo>
                <a:lnTo>
                  <a:pt x="381076" y="123951"/>
                </a:lnTo>
                <a:lnTo>
                  <a:pt x="381076" y="135000"/>
                </a:lnTo>
                <a:lnTo>
                  <a:pt x="409867" y="165735"/>
                </a:lnTo>
                <a:lnTo>
                  <a:pt x="415074" y="166624"/>
                </a:lnTo>
                <a:lnTo>
                  <a:pt x="426123" y="166624"/>
                </a:lnTo>
                <a:lnTo>
                  <a:pt x="453217" y="152019"/>
                </a:lnTo>
                <a:lnTo>
                  <a:pt x="414235" y="152019"/>
                </a:lnTo>
                <a:lnTo>
                  <a:pt x="408838" y="150114"/>
                </a:lnTo>
                <a:lnTo>
                  <a:pt x="400037" y="142494"/>
                </a:lnTo>
                <a:lnTo>
                  <a:pt x="397840" y="136905"/>
                </a:lnTo>
                <a:lnTo>
                  <a:pt x="397840" y="122681"/>
                </a:lnTo>
                <a:lnTo>
                  <a:pt x="399973" y="117221"/>
                </a:lnTo>
                <a:lnTo>
                  <a:pt x="408533" y="109093"/>
                </a:lnTo>
                <a:lnTo>
                  <a:pt x="414007" y="107061"/>
                </a:lnTo>
                <a:lnTo>
                  <a:pt x="453151" y="107061"/>
                </a:lnTo>
                <a:lnTo>
                  <a:pt x="452399" y="106045"/>
                </a:lnTo>
                <a:lnTo>
                  <a:pt x="445262" y="99441"/>
                </a:lnTo>
                <a:lnTo>
                  <a:pt x="441070" y="96900"/>
                </a:lnTo>
                <a:lnTo>
                  <a:pt x="436257" y="95123"/>
                </a:lnTo>
                <a:lnTo>
                  <a:pt x="431444" y="93218"/>
                </a:lnTo>
                <a:lnTo>
                  <a:pt x="426250" y="92328"/>
                </a:lnTo>
                <a:close/>
              </a:path>
              <a:path w="639444" h="167005">
                <a:moveTo>
                  <a:pt x="453151" y="107061"/>
                </a:moveTo>
                <a:lnTo>
                  <a:pt x="423875" y="107061"/>
                </a:lnTo>
                <a:lnTo>
                  <a:pt x="426872" y="107696"/>
                </a:lnTo>
                <a:lnTo>
                  <a:pt x="432460" y="109727"/>
                </a:lnTo>
                <a:lnTo>
                  <a:pt x="434860" y="111251"/>
                </a:lnTo>
                <a:lnTo>
                  <a:pt x="436879" y="113283"/>
                </a:lnTo>
                <a:lnTo>
                  <a:pt x="438912" y="115189"/>
                </a:lnTo>
                <a:lnTo>
                  <a:pt x="440512" y="117601"/>
                </a:lnTo>
                <a:lnTo>
                  <a:pt x="442887" y="123190"/>
                </a:lnTo>
                <a:lnTo>
                  <a:pt x="443484" y="126238"/>
                </a:lnTo>
                <a:lnTo>
                  <a:pt x="443484" y="133223"/>
                </a:lnTo>
                <a:lnTo>
                  <a:pt x="423875" y="152019"/>
                </a:lnTo>
                <a:lnTo>
                  <a:pt x="453217" y="152019"/>
                </a:lnTo>
                <a:lnTo>
                  <a:pt x="455218" y="149225"/>
                </a:lnTo>
                <a:lnTo>
                  <a:pt x="459384" y="140080"/>
                </a:lnTo>
                <a:lnTo>
                  <a:pt x="460425" y="135000"/>
                </a:lnTo>
                <a:lnTo>
                  <a:pt x="460425" y="123951"/>
                </a:lnTo>
                <a:lnTo>
                  <a:pt x="459384" y="118999"/>
                </a:lnTo>
                <a:lnTo>
                  <a:pt x="455218" y="109854"/>
                </a:lnTo>
                <a:lnTo>
                  <a:pt x="453151" y="107061"/>
                </a:lnTo>
                <a:close/>
              </a:path>
              <a:path w="639444" h="167005">
                <a:moveTo>
                  <a:pt x="261658" y="92328"/>
                </a:moveTo>
                <a:lnTo>
                  <a:pt x="250482" y="92328"/>
                </a:lnTo>
                <a:lnTo>
                  <a:pt x="245275" y="93218"/>
                </a:lnTo>
                <a:lnTo>
                  <a:pt x="235648" y="96774"/>
                </a:lnTo>
                <a:lnTo>
                  <a:pt x="231457" y="99314"/>
                </a:lnTo>
                <a:lnTo>
                  <a:pt x="227901" y="102616"/>
                </a:lnTo>
                <a:lnTo>
                  <a:pt x="224332" y="105791"/>
                </a:lnTo>
                <a:lnTo>
                  <a:pt x="221538" y="109727"/>
                </a:lnTo>
                <a:lnTo>
                  <a:pt x="217500" y="118872"/>
                </a:lnTo>
                <a:lnTo>
                  <a:pt x="216484" y="123951"/>
                </a:lnTo>
                <a:lnTo>
                  <a:pt x="216484" y="135000"/>
                </a:lnTo>
                <a:lnTo>
                  <a:pt x="245275" y="165735"/>
                </a:lnTo>
                <a:lnTo>
                  <a:pt x="250482" y="166624"/>
                </a:lnTo>
                <a:lnTo>
                  <a:pt x="261531" y="166624"/>
                </a:lnTo>
                <a:lnTo>
                  <a:pt x="288625" y="152019"/>
                </a:lnTo>
                <a:lnTo>
                  <a:pt x="249643" y="152019"/>
                </a:lnTo>
                <a:lnTo>
                  <a:pt x="244246" y="150114"/>
                </a:lnTo>
                <a:lnTo>
                  <a:pt x="235445" y="142494"/>
                </a:lnTo>
                <a:lnTo>
                  <a:pt x="233248" y="136905"/>
                </a:lnTo>
                <a:lnTo>
                  <a:pt x="233248" y="122681"/>
                </a:lnTo>
                <a:lnTo>
                  <a:pt x="235381" y="117221"/>
                </a:lnTo>
                <a:lnTo>
                  <a:pt x="243941" y="109093"/>
                </a:lnTo>
                <a:lnTo>
                  <a:pt x="249415" y="107061"/>
                </a:lnTo>
                <a:lnTo>
                  <a:pt x="288559" y="107061"/>
                </a:lnTo>
                <a:lnTo>
                  <a:pt x="287807" y="106045"/>
                </a:lnTo>
                <a:lnTo>
                  <a:pt x="280669" y="99441"/>
                </a:lnTo>
                <a:lnTo>
                  <a:pt x="276478" y="96900"/>
                </a:lnTo>
                <a:lnTo>
                  <a:pt x="271665" y="95123"/>
                </a:lnTo>
                <a:lnTo>
                  <a:pt x="266852" y="93218"/>
                </a:lnTo>
                <a:lnTo>
                  <a:pt x="261658" y="92328"/>
                </a:lnTo>
                <a:close/>
              </a:path>
              <a:path w="639444" h="167005">
                <a:moveTo>
                  <a:pt x="288559" y="107061"/>
                </a:moveTo>
                <a:lnTo>
                  <a:pt x="259283" y="107061"/>
                </a:lnTo>
                <a:lnTo>
                  <a:pt x="262280" y="107696"/>
                </a:lnTo>
                <a:lnTo>
                  <a:pt x="267868" y="109727"/>
                </a:lnTo>
                <a:lnTo>
                  <a:pt x="270268" y="111251"/>
                </a:lnTo>
                <a:lnTo>
                  <a:pt x="272288" y="113283"/>
                </a:lnTo>
                <a:lnTo>
                  <a:pt x="274319" y="115189"/>
                </a:lnTo>
                <a:lnTo>
                  <a:pt x="275920" y="117601"/>
                </a:lnTo>
                <a:lnTo>
                  <a:pt x="278295" y="123190"/>
                </a:lnTo>
                <a:lnTo>
                  <a:pt x="278891" y="126238"/>
                </a:lnTo>
                <a:lnTo>
                  <a:pt x="278891" y="133223"/>
                </a:lnTo>
                <a:lnTo>
                  <a:pt x="259283" y="152019"/>
                </a:lnTo>
                <a:lnTo>
                  <a:pt x="288625" y="152019"/>
                </a:lnTo>
                <a:lnTo>
                  <a:pt x="290626" y="149225"/>
                </a:lnTo>
                <a:lnTo>
                  <a:pt x="294792" y="140080"/>
                </a:lnTo>
                <a:lnTo>
                  <a:pt x="295833" y="135000"/>
                </a:lnTo>
                <a:lnTo>
                  <a:pt x="295833" y="123951"/>
                </a:lnTo>
                <a:lnTo>
                  <a:pt x="294792" y="118999"/>
                </a:lnTo>
                <a:lnTo>
                  <a:pt x="290626" y="109854"/>
                </a:lnTo>
                <a:lnTo>
                  <a:pt x="288559" y="107061"/>
                </a:lnTo>
                <a:close/>
              </a:path>
              <a:path w="639444" h="167005">
                <a:moveTo>
                  <a:pt x="541591" y="11302"/>
                </a:moveTo>
                <a:lnTo>
                  <a:pt x="529653" y="11302"/>
                </a:lnTo>
                <a:lnTo>
                  <a:pt x="524065" y="12446"/>
                </a:lnTo>
                <a:lnTo>
                  <a:pt x="496506" y="36702"/>
                </a:lnTo>
                <a:lnTo>
                  <a:pt x="494347" y="41782"/>
                </a:lnTo>
                <a:lnTo>
                  <a:pt x="493204" y="47244"/>
                </a:lnTo>
                <a:lnTo>
                  <a:pt x="493231" y="58927"/>
                </a:lnTo>
                <a:lnTo>
                  <a:pt x="494347" y="64135"/>
                </a:lnTo>
                <a:lnTo>
                  <a:pt x="496557" y="69342"/>
                </a:lnTo>
                <a:lnTo>
                  <a:pt x="498538" y="74295"/>
                </a:lnTo>
                <a:lnTo>
                  <a:pt x="529653" y="94233"/>
                </a:lnTo>
                <a:lnTo>
                  <a:pt x="541591" y="94233"/>
                </a:lnTo>
                <a:lnTo>
                  <a:pt x="565848" y="82296"/>
                </a:lnTo>
                <a:lnTo>
                  <a:pt x="569378" y="78994"/>
                </a:lnTo>
                <a:lnTo>
                  <a:pt x="531812" y="78994"/>
                </a:lnTo>
                <a:lnTo>
                  <a:pt x="528256" y="78231"/>
                </a:lnTo>
                <a:lnTo>
                  <a:pt x="525208" y="76962"/>
                </a:lnTo>
                <a:lnTo>
                  <a:pt x="522033" y="75692"/>
                </a:lnTo>
                <a:lnTo>
                  <a:pt x="519366" y="73914"/>
                </a:lnTo>
                <a:lnTo>
                  <a:pt x="514921" y="69215"/>
                </a:lnTo>
                <a:lnTo>
                  <a:pt x="513143" y="66548"/>
                </a:lnTo>
                <a:lnTo>
                  <a:pt x="511898" y="63119"/>
                </a:lnTo>
                <a:lnTo>
                  <a:pt x="510730" y="60198"/>
                </a:lnTo>
                <a:lnTo>
                  <a:pt x="510222" y="56769"/>
                </a:lnTo>
                <a:lnTo>
                  <a:pt x="510222" y="49529"/>
                </a:lnTo>
                <a:lnTo>
                  <a:pt x="510730" y="46100"/>
                </a:lnTo>
                <a:lnTo>
                  <a:pt x="512000" y="43052"/>
                </a:lnTo>
                <a:lnTo>
                  <a:pt x="513143" y="39877"/>
                </a:lnTo>
                <a:lnTo>
                  <a:pt x="531812" y="26924"/>
                </a:lnTo>
                <a:lnTo>
                  <a:pt x="569378" y="26924"/>
                </a:lnTo>
                <a:lnTo>
                  <a:pt x="565848" y="23622"/>
                </a:lnTo>
                <a:lnTo>
                  <a:pt x="562038" y="19812"/>
                </a:lnTo>
                <a:lnTo>
                  <a:pt x="557466" y="16891"/>
                </a:lnTo>
                <a:lnTo>
                  <a:pt x="552386" y="14604"/>
                </a:lnTo>
                <a:lnTo>
                  <a:pt x="547179" y="12446"/>
                </a:lnTo>
                <a:lnTo>
                  <a:pt x="541591" y="11302"/>
                </a:lnTo>
                <a:close/>
              </a:path>
              <a:path w="639444" h="167005">
                <a:moveTo>
                  <a:pt x="569378" y="26924"/>
                </a:moveTo>
                <a:lnTo>
                  <a:pt x="539305" y="26924"/>
                </a:lnTo>
                <a:lnTo>
                  <a:pt x="542861" y="27558"/>
                </a:lnTo>
                <a:lnTo>
                  <a:pt x="549211" y="30352"/>
                </a:lnTo>
                <a:lnTo>
                  <a:pt x="552005" y="32257"/>
                </a:lnTo>
                <a:lnTo>
                  <a:pt x="554164" y="34671"/>
                </a:lnTo>
                <a:lnTo>
                  <a:pt x="556450" y="37083"/>
                </a:lnTo>
                <a:lnTo>
                  <a:pt x="558228" y="39877"/>
                </a:lnTo>
                <a:lnTo>
                  <a:pt x="559625" y="43052"/>
                </a:lnTo>
                <a:lnTo>
                  <a:pt x="560895" y="46100"/>
                </a:lnTo>
                <a:lnTo>
                  <a:pt x="561530" y="49529"/>
                </a:lnTo>
                <a:lnTo>
                  <a:pt x="561506" y="56769"/>
                </a:lnTo>
                <a:lnTo>
                  <a:pt x="554164" y="71374"/>
                </a:lnTo>
                <a:lnTo>
                  <a:pt x="552005" y="73660"/>
                </a:lnTo>
                <a:lnTo>
                  <a:pt x="549211" y="75565"/>
                </a:lnTo>
                <a:lnTo>
                  <a:pt x="546036" y="76835"/>
                </a:lnTo>
                <a:lnTo>
                  <a:pt x="542861" y="78231"/>
                </a:lnTo>
                <a:lnTo>
                  <a:pt x="539305" y="78994"/>
                </a:lnTo>
                <a:lnTo>
                  <a:pt x="569378" y="78994"/>
                </a:lnTo>
                <a:lnTo>
                  <a:pt x="578294" y="58927"/>
                </a:lnTo>
                <a:lnTo>
                  <a:pt x="578267" y="47244"/>
                </a:lnTo>
                <a:lnTo>
                  <a:pt x="577151" y="41910"/>
                </a:lnTo>
                <a:lnTo>
                  <a:pt x="572833" y="31750"/>
                </a:lnTo>
                <a:lnTo>
                  <a:pt x="569785" y="27304"/>
                </a:lnTo>
                <a:lnTo>
                  <a:pt x="569378" y="26924"/>
                </a:lnTo>
                <a:close/>
              </a:path>
              <a:path w="639444" h="167005">
                <a:moveTo>
                  <a:pt x="392963" y="4191"/>
                </a:moveTo>
                <a:lnTo>
                  <a:pt x="340956" y="4191"/>
                </a:lnTo>
                <a:lnTo>
                  <a:pt x="340956" y="19430"/>
                </a:lnTo>
                <a:lnTo>
                  <a:pt x="387756" y="19430"/>
                </a:lnTo>
                <a:lnTo>
                  <a:pt x="388658" y="19557"/>
                </a:lnTo>
                <a:lnTo>
                  <a:pt x="389369" y="19812"/>
                </a:lnTo>
                <a:lnTo>
                  <a:pt x="390436" y="20574"/>
                </a:lnTo>
                <a:lnTo>
                  <a:pt x="390702" y="21208"/>
                </a:lnTo>
                <a:lnTo>
                  <a:pt x="390702" y="22860"/>
                </a:lnTo>
                <a:lnTo>
                  <a:pt x="365620" y="56133"/>
                </a:lnTo>
                <a:lnTo>
                  <a:pt x="354329" y="65531"/>
                </a:lnTo>
                <a:lnTo>
                  <a:pt x="348386" y="70357"/>
                </a:lnTo>
                <a:lnTo>
                  <a:pt x="342150" y="74675"/>
                </a:lnTo>
                <a:lnTo>
                  <a:pt x="335610" y="78740"/>
                </a:lnTo>
                <a:lnTo>
                  <a:pt x="345059" y="91567"/>
                </a:lnTo>
                <a:lnTo>
                  <a:pt x="377329" y="66675"/>
                </a:lnTo>
                <a:lnTo>
                  <a:pt x="382676" y="60960"/>
                </a:lnTo>
                <a:lnTo>
                  <a:pt x="406745" y="60960"/>
                </a:lnTo>
                <a:lnTo>
                  <a:pt x="403339" y="58293"/>
                </a:lnTo>
                <a:lnTo>
                  <a:pt x="397954" y="53594"/>
                </a:lnTo>
                <a:lnTo>
                  <a:pt x="393204" y="48768"/>
                </a:lnTo>
                <a:lnTo>
                  <a:pt x="396405" y="44830"/>
                </a:lnTo>
                <a:lnTo>
                  <a:pt x="399148" y="40894"/>
                </a:lnTo>
                <a:lnTo>
                  <a:pt x="407369" y="21208"/>
                </a:lnTo>
                <a:lnTo>
                  <a:pt x="407314" y="15240"/>
                </a:lnTo>
                <a:lnTo>
                  <a:pt x="396494" y="4825"/>
                </a:lnTo>
                <a:lnTo>
                  <a:pt x="392963" y="4191"/>
                </a:lnTo>
                <a:close/>
              </a:path>
              <a:path w="639444" h="167005">
                <a:moveTo>
                  <a:pt x="406745" y="60960"/>
                </a:moveTo>
                <a:lnTo>
                  <a:pt x="382676" y="60960"/>
                </a:lnTo>
                <a:lnTo>
                  <a:pt x="385292" y="63626"/>
                </a:lnTo>
                <a:lnTo>
                  <a:pt x="416382" y="88900"/>
                </a:lnTo>
                <a:lnTo>
                  <a:pt x="426364" y="75692"/>
                </a:lnTo>
                <a:lnTo>
                  <a:pt x="421017" y="71881"/>
                </a:lnTo>
                <a:lnTo>
                  <a:pt x="415340" y="67691"/>
                </a:lnTo>
                <a:lnTo>
                  <a:pt x="406745" y="60960"/>
                </a:lnTo>
                <a:close/>
              </a:path>
              <a:path w="639444" h="167005">
                <a:moveTo>
                  <a:pt x="228371" y="4191"/>
                </a:moveTo>
                <a:lnTo>
                  <a:pt x="176364" y="4191"/>
                </a:lnTo>
                <a:lnTo>
                  <a:pt x="176364" y="19430"/>
                </a:lnTo>
                <a:lnTo>
                  <a:pt x="223164" y="19430"/>
                </a:lnTo>
                <a:lnTo>
                  <a:pt x="224066" y="19557"/>
                </a:lnTo>
                <a:lnTo>
                  <a:pt x="224777" y="19812"/>
                </a:lnTo>
                <a:lnTo>
                  <a:pt x="225844" y="20574"/>
                </a:lnTo>
                <a:lnTo>
                  <a:pt x="226110" y="21208"/>
                </a:lnTo>
                <a:lnTo>
                  <a:pt x="226110" y="22860"/>
                </a:lnTo>
                <a:lnTo>
                  <a:pt x="201028" y="56133"/>
                </a:lnTo>
                <a:lnTo>
                  <a:pt x="189737" y="65531"/>
                </a:lnTo>
                <a:lnTo>
                  <a:pt x="183794" y="70357"/>
                </a:lnTo>
                <a:lnTo>
                  <a:pt x="177558" y="74675"/>
                </a:lnTo>
                <a:lnTo>
                  <a:pt x="171018" y="78740"/>
                </a:lnTo>
                <a:lnTo>
                  <a:pt x="180466" y="91567"/>
                </a:lnTo>
                <a:lnTo>
                  <a:pt x="212737" y="66675"/>
                </a:lnTo>
                <a:lnTo>
                  <a:pt x="218084" y="60960"/>
                </a:lnTo>
                <a:lnTo>
                  <a:pt x="242153" y="60960"/>
                </a:lnTo>
                <a:lnTo>
                  <a:pt x="238747" y="58293"/>
                </a:lnTo>
                <a:lnTo>
                  <a:pt x="233362" y="53594"/>
                </a:lnTo>
                <a:lnTo>
                  <a:pt x="228612" y="48768"/>
                </a:lnTo>
                <a:lnTo>
                  <a:pt x="231813" y="44830"/>
                </a:lnTo>
                <a:lnTo>
                  <a:pt x="234556" y="40894"/>
                </a:lnTo>
                <a:lnTo>
                  <a:pt x="242777" y="21208"/>
                </a:lnTo>
                <a:lnTo>
                  <a:pt x="242722" y="15240"/>
                </a:lnTo>
                <a:lnTo>
                  <a:pt x="231901" y="4825"/>
                </a:lnTo>
                <a:lnTo>
                  <a:pt x="228371" y="4191"/>
                </a:lnTo>
                <a:close/>
              </a:path>
              <a:path w="639444" h="167005">
                <a:moveTo>
                  <a:pt x="242153" y="60960"/>
                </a:moveTo>
                <a:lnTo>
                  <a:pt x="218084" y="60960"/>
                </a:lnTo>
                <a:lnTo>
                  <a:pt x="220700" y="63626"/>
                </a:lnTo>
                <a:lnTo>
                  <a:pt x="251790" y="88900"/>
                </a:lnTo>
                <a:lnTo>
                  <a:pt x="261772" y="75692"/>
                </a:lnTo>
                <a:lnTo>
                  <a:pt x="256425" y="71881"/>
                </a:lnTo>
                <a:lnTo>
                  <a:pt x="250748" y="67691"/>
                </a:lnTo>
                <a:lnTo>
                  <a:pt x="242153" y="60960"/>
                </a:lnTo>
                <a:close/>
              </a:path>
              <a:path w="639444" h="167005">
                <a:moveTo>
                  <a:pt x="42798" y="889"/>
                </a:moveTo>
                <a:lnTo>
                  <a:pt x="42443" y="8254"/>
                </a:lnTo>
                <a:lnTo>
                  <a:pt x="41109" y="15494"/>
                </a:lnTo>
                <a:lnTo>
                  <a:pt x="38785" y="22478"/>
                </a:lnTo>
                <a:lnTo>
                  <a:pt x="36474" y="29591"/>
                </a:lnTo>
                <a:lnTo>
                  <a:pt x="33413" y="36322"/>
                </a:lnTo>
                <a:lnTo>
                  <a:pt x="25793" y="49275"/>
                </a:lnTo>
                <a:lnTo>
                  <a:pt x="21374" y="55372"/>
                </a:lnTo>
                <a:lnTo>
                  <a:pt x="16319" y="60960"/>
                </a:lnTo>
                <a:lnTo>
                  <a:pt x="11264" y="66675"/>
                </a:lnTo>
                <a:lnTo>
                  <a:pt x="5829" y="71754"/>
                </a:lnTo>
                <a:lnTo>
                  <a:pt x="0" y="76326"/>
                </a:lnTo>
                <a:lnTo>
                  <a:pt x="11239" y="88392"/>
                </a:lnTo>
                <a:lnTo>
                  <a:pt x="39048" y="58674"/>
                </a:lnTo>
                <a:lnTo>
                  <a:pt x="45834" y="47751"/>
                </a:lnTo>
                <a:lnTo>
                  <a:pt x="66579" y="47751"/>
                </a:lnTo>
                <a:lnTo>
                  <a:pt x="64338" y="45339"/>
                </a:lnTo>
                <a:lnTo>
                  <a:pt x="57810" y="37465"/>
                </a:lnTo>
                <a:lnTo>
                  <a:pt x="55460" y="33781"/>
                </a:lnTo>
                <a:lnTo>
                  <a:pt x="54025" y="30479"/>
                </a:lnTo>
                <a:lnTo>
                  <a:pt x="56326" y="23219"/>
                </a:lnTo>
                <a:lnTo>
                  <a:pt x="58045" y="16113"/>
                </a:lnTo>
                <a:lnTo>
                  <a:pt x="59183" y="9173"/>
                </a:lnTo>
                <a:lnTo>
                  <a:pt x="59740" y="2413"/>
                </a:lnTo>
                <a:lnTo>
                  <a:pt x="42798" y="889"/>
                </a:lnTo>
                <a:close/>
              </a:path>
              <a:path w="639444" h="167005">
                <a:moveTo>
                  <a:pt x="66579" y="47751"/>
                </a:moveTo>
                <a:lnTo>
                  <a:pt x="45834" y="47751"/>
                </a:lnTo>
                <a:lnTo>
                  <a:pt x="48323" y="51307"/>
                </a:lnTo>
                <a:lnTo>
                  <a:pt x="51269" y="54991"/>
                </a:lnTo>
                <a:lnTo>
                  <a:pt x="54660" y="58674"/>
                </a:lnTo>
                <a:lnTo>
                  <a:pt x="58038" y="62483"/>
                </a:lnTo>
                <a:lnTo>
                  <a:pt x="85420" y="84454"/>
                </a:lnTo>
                <a:lnTo>
                  <a:pt x="95046" y="70739"/>
                </a:lnTo>
                <a:lnTo>
                  <a:pt x="91947" y="69088"/>
                </a:lnTo>
                <a:lnTo>
                  <a:pt x="88353" y="66675"/>
                </a:lnTo>
                <a:lnTo>
                  <a:pt x="84251" y="63373"/>
                </a:lnTo>
                <a:lnTo>
                  <a:pt x="80149" y="60198"/>
                </a:lnTo>
                <a:lnTo>
                  <a:pt x="76085" y="56769"/>
                </a:lnTo>
                <a:lnTo>
                  <a:pt x="72047" y="52958"/>
                </a:lnTo>
                <a:lnTo>
                  <a:pt x="67995" y="49275"/>
                </a:lnTo>
                <a:lnTo>
                  <a:pt x="66579" y="47751"/>
                </a:lnTo>
                <a:close/>
              </a:path>
              <a:path w="639444" h="167005">
                <a:moveTo>
                  <a:pt x="603821" y="0"/>
                </a:moveTo>
                <a:lnTo>
                  <a:pt x="586803" y="0"/>
                </a:lnTo>
                <a:lnTo>
                  <a:pt x="586803" y="132079"/>
                </a:lnTo>
                <a:lnTo>
                  <a:pt x="603821" y="132079"/>
                </a:lnTo>
                <a:lnTo>
                  <a:pt x="603821" y="60578"/>
                </a:lnTo>
                <a:lnTo>
                  <a:pt x="639127" y="60578"/>
                </a:lnTo>
                <a:lnTo>
                  <a:pt x="639127" y="45212"/>
                </a:lnTo>
                <a:lnTo>
                  <a:pt x="603821" y="45212"/>
                </a:lnTo>
                <a:lnTo>
                  <a:pt x="603821" y="0"/>
                </a:lnTo>
                <a:close/>
              </a:path>
              <a:path w="639444" h="167005">
                <a:moveTo>
                  <a:pt x="639127" y="60578"/>
                </a:moveTo>
                <a:lnTo>
                  <a:pt x="621982" y="60578"/>
                </a:lnTo>
                <a:lnTo>
                  <a:pt x="621982" y="132079"/>
                </a:lnTo>
                <a:lnTo>
                  <a:pt x="639127" y="132079"/>
                </a:lnTo>
                <a:lnTo>
                  <a:pt x="639127" y="60578"/>
                </a:lnTo>
                <a:close/>
              </a:path>
              <a:path w="639444" h="167005">
                <a:moveTo>
                  <a:pt x="639127" y="0"/>
                </a:moveTo>
                <a:lnTo>
                  <a:pt x="621982" y="0"/>
                </a:lnTo>
                <a:lnTo>
                  <a:pt x="621982" y="45212"/>
                </a:lnTo>
                <a:lnTo>
                  <a:pt x="639127" y="45212"/>
                </a:lnTo>
                <a:lnTo>
                  <a:pt x="639127" y="0"/>
                </a:lnTo>
                <a:close/>
              </a:path>
              <a:path w="639444" h="167005">
                <a:moveTo>
                  <a:pt x="463448" y="0"/>
                </a:moveTo>
                <a:lnTo>
                  <a:pt x="446163" y="0"/>
                </a:lnTo>
                <a:lnTo>
                  <a:pt x="446163" y="91567"/>
                </a:lnTo>
                <a:lnTo>
                  <a:pt x="463448" y="91567"/>
                </a:lnTo>
                <a:lnTo>
                  <a:pt x="463448" y="52958"/>
                </a:lnTo>
                <a:lnTo>
                  <a:pt x="485330" y="52958"/>
                </a:lnTo>
                <a:lnTo>
                  <a:pt x="485330" y="37719"/>
                </a:lnTo>
                <a:lnTo>
                  <a:pt x="463448" y="37719"/>
                </a:lnTo>
                <a:lnTo>
                  <a:pt x="463448" y="0"/>
                </a:lnTo>
                <a:close/>
              </a:path>
              <a:path w="639444" h="167005">
                <a:moveTo>
                  <a:pt x="298856" y="0"/>
                </a:moveTo>
                <a:lnTo>
                  <a:pt x="281571" y="0"/>
                </a:lnTo>
                <a:lnTo>
                  <a:pt x="281571" y="91567"/>
                </a:lnTo>
                <a:lnTo>
                  <a:pt x="298856" y="91567"/>
                </a:lnTo>
                <a:lnTo>
                  <a:pt x="298856" y="52958"/>
                </a:lnTo>
                <a:lnTo>
                  <a:pt x="320789" y="52958"/>
                </a:lnTo>
                <a:lnTo>
                  <a:pt x="320789" y="37719"/>
                </a:lnTo>
                <a:lnTo>
                  <a:pt x="298856" y="37719"/>
                </a:lnTo>
                <a:lnTo>
                  <a:pt x="298856" y="0"/>
                </a:lnTo>
                <a:close/>
              </a:path>
              <a:path w="639444" h="167005">
                <a:moveTo>
                  <a:pt x="139445" y="0"/>
                </a:moveTo>
                <a:lnTo>
                  <a:pt x="122148" y="0"/>
                </a:lnTo>
                <a:lnTo>
                  <a:pt x="122148" y="88900"/>
                </a:lnTo>
                <a:lnTo>
                  <a:pt x="139445" y="88900"/>
                </a:lnTo>
                <a:lnTo>
                  <a:pt x="1394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53034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6729" y="2496692"/>
            <a:ext cx="1198206" cy="113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21229" y="2496692"/>
            <a:ext cx="343535" cy="113664"/>
          </a:xfrm>
          <a:custGeom>
            <a:avLst/>
            <a:gdLst/>
            <a:ahLst/>
            <a:cxnLst/>
            <a:rect l="l" t="t" r="r" b="b"/>
            <a:pathLst>
              <a:path w="343535" h="113664">
                <a:moveTo>
                  <a:pt x="58800" y="70357"/>
                </a:moveTo>
                <a:lnTo>
                  <a:pt x="21208" y="80645"/>
                </a:lnTo>
                <a:lnTo>
                  <a:pt x="17652" y="85725"/>
                </a:lnTo>
                <a:lnTo>
                  <a:pt x="17652" y="98298"/>
                </a:lnTo>
                <a:lnTo>
                  <a:pt x="58800" y="113537"/>
                </a:lnTo>
                <a:lnTo>
                  <a:pt x="68208" y="113156"/>
                </a:lnTo>
                <a:lnTo>
                  <a:pt x="76438" y="112013"/>
                </a:lnTo>
                <a:lnTo>
                  <a:pt x="83500" y="110108"/>
                </a:lnTo>
                <a:lnTo>
                  <a:pt x="89407" y="107441"/>
                </a:lnTo>
                <a:lnTo>
                  <a:pt x="92027" y="105917"/>
                </a:lnTo>
                <a:lnTo>
                  <a:pt x="49656" y="105917"/>
                </a:lnTo>
                <a:lnTo>
                  <a:pt x="42163" y="104648"/>
                </a:lnTo>
                <a:lnTo>
                  <a:pt x="36449" y="102234"/>
                </a:lnTo>
                <a:lnTo>
                  <a:pt x="30606" y="99695"/>
                </a:lnTo>
                <a:lnTo>
                  <a:pt x="27686" y="96392"/>
                </a:lnTo>
                <a:lnTo>
                  <a:pt x="27686" y="87756"/>
                </a:lnTo>
                <a:lnTo>
                  <a:pt x="30606" y="84327"/>
                </a:lnTo>
                <a:lnTo>
                  <a:pt x="36449" y="81787"/>
                </a:lnTo>
                <a:lnTo>
                  <a:pt x="42163" y="79375"/>
                </a:lnTo>
                <a:lnTo>
                  <a:pt x="49656" y="78104"/>
                </a:lnTo>
                <a:lnTo>
                  <a:pt x="92027" y="78104"/>
                </a:lnTo>
                <a:lnTo>
                  <a:pt x="89407" y="76580"/>
                </a:lnTo>
                <a:lnTo>
                  <a:pt x="83500" y="73840"/>
                </a:lnTo>
                <a:lnTo>
                  <a:pt x="76438" y="71897"/>
                </a:lnTo>
                <a:lnTo>
                  <a:pt x="68208" y="70740"/>
                </a:lnTo>
                <a:lnTo>
                  <a:pt x="58800" y="70357"/>
                </a:lnTo>
                <a:close/>
              </a:path>
              <a:path w="343535" h="113664">
                <a:moveTo>
                  <a:pt x="92027" y="78104"/>
                </a:moveTo>
                <a:lnTo>
                  <a:pt x="67818" y="78104"/>
                </a:lnTo>
                <a:lnTo>
                  <a:pt x="75311" y="79375"/>
                </a:lnTo>
                <a:lnTo>
                  <a:pt x="81152" y="81787"/>
                </a:lnTo>
                <a:lnTo>
                  <a:pt x="86868" y="84327"/>
                </a:lnTo>
                <a:lnTo>
                  <a:pt x="89788" y="87756"/>
                </a:lnTo>
                <a:lnTo>
                  <a:pt x="89788" y="96392"/>
                </a:lnTo>
                <a:lnTo>
                  <a:pt x="86868" y="99695"/>
                </a:lnTo>
                <a:lnTo>
                  <a:pt x="81152" y="102234"/>
                </a:lnTo>
                <a:lnTo>
                  <a:pt x="75311" y="104648"/>
                </a:lnTo>
                <a:lnTo>
                  <a:pt x="67818" y="105917"/>
                </a:lnTo>
                <a:lnTo>
                  <a:pt x="92027" y="105917"/>
                </a:lnTo>
                <a:lnTo>
                  <a:pt x="96393" y="103377"/>
                </a:lnTo>
                <a:lnTo>
                  <a:pt x="99949" y="98298"/>
                </a:lnTo>
                <a:lnTo>
                  <a:pt x="99949" y="85725"/>
                </a:lnTo>
                <a:lnTo>
                  <a:pt x="96393" y="80645"/>
                </a:lnTo>
                <a:lnTo>
                  <a:pt x="92027" y="78104"/>
                </a:lnTo>
                <a:close/>
              </a:path>
              <a:path w="343535" h="113664">
                <a:moveTo>
                  <a:pt x="151383" y="10795"/>
                </a:moveTo>
                <a:lnTo>
                  <a:pt x="136651" y="10795"/>
                </a:lnTo>
                <a:lnTo>
                  <a:pt x="130556" y="14350"/>
                </a:lnTo>
                <a:lnTo>
                  <a:pt x="118490" y="51307"/>
                </a:lnTo>
                <a:lnTo>
                  <a:pt x="118943" y="60162"/>
                </a:lnTo>
                <a:lnTo>
                  <a:pt x="136651" y="91693"/>
                </a:lnTo>
                <a:lnTo>
                  <a:pt x="151383" y="91693"/>
                </a:lnTo>
                <a:lnTo>
                  <a:pt x="157606" y="88010"/>
                </a:lnTo>
                <a:lnTo>
                  <a:pt x="160739" y="83184"/>
                </a:lnTo>
                <a:lnTo>
                  <a:pt x="138937" y="83184"/>
                </a:lnTo>
                <a:lnTo>
                  <a:pt x="135127" y="80136"/>
                </a:lnTo>
                <a:lnTo>
                  <a:pt x="132276" y="73913"/>
                </a:lnTo>
                <a:lnTo>
                  <a:pt x="129539" y="67817"/>
                </a:lnTo>
                <a:lnTo>
                  <a:pt x="128143" y="60325"/>
                </a:lnTo>
                <a:lnTo>
                  <a:pt x="128143" y="42163"/>
                </a:lnTo>
                <a:lnTo>
                  <a:pt x="129539" y="34543"/>
                </a:lnTo>
                <a:lnTo>
                  <a:pt x="132333" y="28448"/>
                </a:lnTo>
                <a:lnTo>
                  <a:pt x="135127" y="22225"/>
                </a:lnTo>
                <a:lnTo>
                  <a:pt x="138937" y="19176"/>
                </a:lnTo>
                <a:lnTo>
                  <a:pt x="160739" y="19176"/>
                </a:lnTo>
                <a:lnTo>
                  <a:pt x="157606" y="14350"/>
                </a:lnTo>
                <a:lnTo>
                  <a:pt x="151383" y="10795"/>
                </a:lnTo>
                <a:close/>
              </a:path>
              <a:path w="343535" h="113664">
                <a:moveTo>
                  <a:pt x="160739" y="19176"/>
                </a:moveTo>
                <a:lnTo>
                  <a:pt x="148970" y="19176"/>
                </a:lnTo>
                <a:lnTo>
                  <a:pt x="152781" y="22225"/>
                </a:lnTo>
                <a:lnTo>
                  <a:pt x="155575" y="28448"/>
                </a:lnTo>
                <a:lnTo>
                  <a:pt x="158369" y="34543"/>
                </a:lnTo>
                <a:lnTo>
                  <a:pt x="159765" y="42163"/>
                </a:lnTo>
                <a:lnTo>
                  <a:pt x="159742" y="60325"/>
                </a:lnTo>
                <a:lnTo>
                  <a:pt x="158369" y="67817"/>
                </a:lnTo>
                <a:lnTo>
                  <a:pt x="155517" y="74040"/>
                </a:lnTo>
                <a:lnTo>
                  <a:pt x="152781" y="80136"/>
                </a:lnTo>
                <a:lnTo>
                  <a:pt x="148970" y="83184"/>
                </a:lnTo>
                <a:lnTo>
                  <a:pt x="160739" y="83184"/>
                </a:lnTo>
                <a:lnTo>
                  <a:pt x="169418" y="51307"/>
                </a:lnTo>
                <a:lnTo>
                  <a:pt x="168967" y="42378"/>
                </a:lnTo>
                <a:lnTo>
                  <a:pt x="167624" y="34448"/>
                </a:lnTo>
                <a:lnTo>
                  <a:pt x="165399" y="27519"/>
                </a:lnTo>
                <a:lnTo>
                  <a:pt x="162306" y="21589"/>
                </a:lnTo>
                <a:lnTo>
                  <a:pt x="160739" y="19176"/>
                </a:lnTo>
                <a:close/>
              </a:path>
              <a:path w="343535" h="113664">
                <a:moveTo>
                  <a:pt x="292607" y="13334"/>
                </a:moveTo>
                <a:lnTo>
                  <a:pt x="240156" y="13334"/>
                </a:lnTo>
                <a:lnTo>
                  <a:pt x="240156" y="21081"/>
                </a:lnTo>
                <a:lnTo>
                  <a:pt x="281939" y="21081"/>
                </a:lnTo>
                <a:lnTo>
                  <a:pt x="281431" y="25780"/>
                </a:lnTo>
                <a:lnTo>
                  <a:pt x="280034" y="31623"/>
                </a:lnTo>
                <a:lnTo>
                  <a:pt x="277621" y="38607"/>
                </a:lnTo>
                <a:lnTo>
                  <a:pt x="275336" y="45592"/>
                </a:lnTo>
                <a:lnTo>
                  <a:pt x="244856" y="79375"/>
                </a:lnTo>
                <a:lnTo>
                  <a:pt x="233299" y="85851"/>
                </a:lnTo>
                <a:lnTo>
                  <a:pt x="240664" y="91566"/>
                </a:lnTo>
                <a:lnTo>
                  <a:pt x="246887" y="88264"/>
                </a:lnTo>
                <a:lnTo>
                  <a:pt x="252983" y="84200"/>
                </a:lnTo>
                <a:lnTo>
                  <a:pt x="258699" y="79501"/>
                </a:lnTo>
                <a:lnTo>
                  <a:pt x="264540" y="74929"/>
                </a:lnTo>
                <a:lnTo>
                  <a:pt x="287908" y="37464"/>
                </a:lnTo>
                <a:lnTo>
                  <a:pt x="292100" y="20447"/>
                </a:lnTo>
                <a:lnTo>
                  <a:pt x="292607" y="13334"/>
                </a:lnTo>
                <a:close/>
              </a:path>
              <a:path w="343535" h="113664">
                <a:moveTo>
                  <a:pt x="42290" y="15366"/>
                </a:moveTo>
                <a:lnTo>
                  <a:pt x="32384" y="15366"/>
                </a:lnTo>
                <a:lnTo>
                  <a:pt x="32257" y="23113"/>
                </a:lnTo>
                <a:lnTo>
                  <a:pt x="31242" y="27431"/>
                </a:lnTo>
                <a:lnTo>
                  <a:pt x="29209" y="31496"/>
                </a:lnTo>
                <a:lnTo>
                  <a:pt x="27305" y="35432"/>
                </a:lnTo>
                <a:lnTo>
                  <a:pt x="25018" y="38861"/>
                </a:lnTo>
                <a:lnTo>
                  <a:pt x="22606" y="41401"/>
                </a:lnTo>
                <a:lnTo>
                  <a:pt x="19050" y="45084"/>
                </a:lnTo>
                <a:lnTo>
                  <a:pt x="15112" y="48259"/>
                </a:lnTo>
                <a:lnTo>
                  <a:pt x="10921" y="50673"/>
                </a:lnTo>
                <a:lnTo>
                  <a:pt x="6731" y="53212"/>
                </a:lnTo>
                <a:lnTo>
                  <a:pt x="3047" y="55117"/>
                </a:lnTo>
                <a:lnTo>
                  <a:pt x="0" y="56514"/>
                </a:lnTo>
                <a:lnTo>
                  <a:pt x="6603" y="62991"/>
                </a:lnTo>
                <a:lnTo>
                  <a:pt x="25018" y="51053"/>
                </a:lnTo>
                <a:lnTo>
                  <a:pt x="28067" y="48259"/>
                </a:lnTo>
                <a:lnTo>
                  <a:pt x="30606" y="45592"/>
                </a:lnTo>
                <a:lnTo>
                  <a:pt x="32638" y="42925"/>
                </a:lnTo>
                <a:lnTo>
                  <a:pt x="34670" y="40385"/>
                </a:lnTo>
                <a:lnTo>
                  <a:pt x="36194" y="37718"/>
                </a:lnTo>
                <a:lnTo>
                  <a:pt x="37337" y="35178"/>
                </a:lnTo>
                <a:lnTo>
                  <a:pt x="47468" y="35178"/>
                </a:lnTo>
                <a:lnTo>
                  <a:pt x="42294" y="18287"/>
                </a:lnTo>
                <a:lnTo>
                  <a:pt x="42290" y="15366"/>
                </a:lnTo>
                <a:close/>
              </a:path>
              <a:path w="343535" h="113664">
                <a:moveTo>
                  <a:pt x="47468" y="35178"/>
                </a:moveTo>
                <a:lnTo>
                  <a:pt x="37337" y="35178"/>
                </a:lnTo>
                <a:lnTo>
                  <a:pt x="38734" y="37846"/>
                </a:lnTo>
                <a:lnTo>
                  <a:pt x="59689" y="56641"/>
                </a:lnTo>
                <a:lnTo>
                  <a:pt x="63500" y="58420"/>
                </a:lnTo>
                <a:lnTo>
                  <a:pt x="66167" y="59562"/>
                </a:lnTo>
                <a:lnTo>
                  <a:pt x="67690" y="60071"/>
                </a:lnTo>
                <a:lnTo>
                  <a:pt x="73278" y="52958"/>
                </a:lnTo>
                <a:lnTo>
                  <a:pt x="71119" y="52197"/>
                </a:lnTo>
                <a:lnTo>
                  <a:pt x="67944" y="50926"/>
                </a:lnTo>
                <a:lnTo>
                  <a:pt x="59308" y="46608"/>
                </a:lnTo>
                <a:lnTo>
                  <a:pt x="55371" y="43941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43535" h="113664">
                <a:moveTo>
                  <a:pt x="67563" y="7620"/>
                </a:moveTo>
                <a:lnTo>
                  <a:pt x="7365" y="7620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20"/>
                </a:lnTo>
                <a:close/>
              </a:path>
              <a:path w="343535" h="113664">
                <a:moveTo>
                  <a:pt x="325119" y="0"/>
                </a:moveTo>
                <a:lnTo>
                  <a:pt x="315721" y="0"/>
                </a:lnTo>
                <a:lnTo>
                  <a:pt x="315721" y="111378"/>
                </a:lnTo>
                <a:lnTo>
                  <a:pt x="325119" y="111378"/>
                </a:lnTo>
                <a:lnTo>
                  <a:pt x="325119" y="55879"/>
                </a:lnTo>
                <a:lnTo>
                  <a:pt x="343407" y="55879"/>
                </a:lnTo>
                <a:lnTo>
                  <a:pt x="343407" y="47625"/>
                </a:lnTo>
                <a:lnTo>
                  <a:pt x="325119" y="47625"/>
                </a:lnTo>
                <a:lnTo>
                  <a:pt x="325119" y="0"/>
                </a:lnTo>
                <a:close/>
              </a:path>
              <a:path w="343535" h="113664">
                <a:moveTo>
                  <a:pt x="215772" y="53466"/>
                </a:moveTo>
                <a:lnTo>
                  <a:pt x="206501" y="53466"/>
                </a:lnTo>
                <a:lnTo>
                  <a:pt x="206501" y="111378"/>
                </a:lnTo>
                <a:lnTo>
                  <a:pt x="215772" y="111378"/>
                </a:lnTo>
                <a:lnTo>
                  <a:pt x="215772" y="53466"/>
                </a:lnTo>
                <a:close/>
              </a:path>
              <a:path w="343535" h="113664">
                <a:moveTo>
                  <a:pt x="190753" y="2539"/>
                </a:moveTo>
                <a:lnTo>
                  <a:pt x="181482" y="2539"/>
                </a:lnTo>
                <a:lnTo>
                  <a:pt x="181482" y="106299"/>
                </a:lnTo>
                <a:lnTo>
                  <a:pt x="190753" y="106299"/>
                </a:lnTo>
                <a:lnTo>
                  <a:pt x="190753" y="53466"/>
                </a:lnTo>
                <a:lnTo>
                  <a:pt x="215772" y="53466"/>
                </a:lnTo>
                <a:lnTo>
                  <a:pt x="215772" y="44957"/>
                </a:lnTo>
                <a:lnTo>
                  <a:pt x="190753" y="44957"/>
                </a:lnTo>
                <a:lnTo>
                  <a:pt x="190753" y="2539"/>
                </a:lnTo>
                <a:close/>
              </a:path>
              <a:path w="343535" h="113664">
                <a:moveTo>
                  <a:pt x="215772" y="0"/>
                </a:moveTo>
                <a:lnTo>
                  <a:pt x="206501" y="0"/>
                </a:lnTo>
                <a:lnTo>
                  <a:pt x="206501" y="44957"/>
                </a:lnTo>
                <a:lnTo>
                  <a:pt x="215772" y="44957"/>
                </a:lnTo>
                <a:lnTo>
                  <a:pt x="215772" y="0"/>
                </a:lnTo>
                <a:close/>
              </a:path>
              <a:path w="343535" h="113664">
                <a:moveTo>
                  <a:pt x="96393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3" y="67945"/>
                </a:lnTo>
                <a:lnTo>
                  <a:pt x="96393" y="35051"/>
                </a:lnTo>
                <a:lnTo>
                  <a:pt x="113411" y="35051"/>
                </a:lnTo>
                <a:lnTo>
                  <a:pt x="113411" y="27050"/>
                </a:lnTo>
                <a:lnTo>
                  <a:pt x="96393" y="27050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19248" y="2496692"/>
            <a:ext cx="445134" cy="111760"/>
          </a:xfrm>
          <a:custGeom>
            <a:avLst/>
            <a:gdLst/>
            <a:ahLst/>
            <a:cxnLst/>
            <a:rect l="l" t="t" r="r" b="b"/>
            <a:pathLst>
              <a:path w="445135" h="111760">
                <a:moveTo>
                  <a:pt x="210312" y="78739"/>
                </a:moveTo>
                <a:lnTo>
                  <a:pt x="126872" y="78739"/>
                </a:lnTo>
                <a:lnTo>
                  <a:pt x="126872" y="86613"/>
                </a:lnTo>
                <a:lnTo>
                  <a:pt x="200913" y="86613"/>
                </a:lnTo>
                <a:lnTo>
                  <a:pt x="200913" y="111378"/>
                </a:lnTo>
                <a:lnTo>
                  <a:pt x="210312" y="111378"/>
                </a:lnTo>
                <a:lnTo>
                  <a:pt x="210312" y="78739"/>
                </a:lnTo>
                <a:close/>
              </a:path>
              <a:path w="445135" h="111760">
                <a:moveTo>
                  <a:pt x="225044" y="57657"/>
                </a:moveTo>
                <a:lnTo>
                  <a:pt x="113664" y="57657"/>
                </a:lnTo>
                <a:lnTo>
                  <a:pt x="113664" y="65404"/>
                </a:lnTo>
                <a:lnTo>
                  <a:pt x="225044" y="65404"/>
                </a:lnTo>
                <a:lnTo>
                  <a:pt x="225044" y="57657"/>
                </a:lnTo>
                <a:close/>
              </a:path>
              <a:path w="445135" h="111760">
                <a:moveTo>
                  <a:pt x="174116" y="39115"/>
                </a:moveTo>
                <a:lnTo>
                  <a:pt x="164591" y="39115"/>
                </a:lnTo>
                <a:lnTo>
                  <a:pt x="164591" y="57657"/>
                </a:lnTo>
                <a:lnTo>
                  <a:pt x="174116" y="57657"/>
                </a:lnTo>
                <a:lnTo>
                  <a:pt x="174116" y="39115"/>
                </a:lnTo>
                <a:close/>
              </a:path>
              <a:path w="445135" h="111760">
                <a:moveTo>
                  <a:pt x="174370" y="761"/>
                </a:moveTo>
                <a:lnTo>
                  <a:pt x="164337" y="761"/>
                </a:lnTo>
                <a:lnTo>
                  <a:pt x="164337" y="9525"/>
                </a:lnTo>
                <a:lnTo>
                  <a:pt x="162813" y="13207"/>
                </a:lnTo>
                <a:lnTo>
                  <a:pt x="133350" y="35432"/>
                </a:lnTo>
                <a:lnTo>
                  <a:pt x="128015" y="37337"/>
                </a:lnTo>
                <a:lnTo>
                  <a:pt x="123825" y="38607"/>
                </a:lnTo>
                <a:lnTo>
                  <a:pt x="120776" y="39242"/>
                </a:lnTo>
                <a:lnTo>
                  <a:pt x="126618" y="45592"/>
                </a:lnTo>
                <a:lnTo>
                  <a:pt x="163702" y="25653"/>
                </a:lnTo>
                <a:lnTo>
                  <a:pt x="169418" y="17906"/>
                </a:lnTo>
                <a:lnTo>
                  <a:pt x="179348" y="17906"/>
                </a:lnTo>
                <a:lnTo>
                  <a:pt x="175894" y="13207"/>
                </a:lnTo>
                <a:lnTo>
                  <a:pt x="174370" y="9525"/>
                </a:lnTo>
                <a:lnTo>
                  <a:pt x="174370" y="761"/>
                </a:lnTo>
                <a:close/>
              </a:path>
              <a:path w="445135" h="111760">
                <a:moveTo>
                  <a:pt x="179348" y="17906"/>
                </a:moveTo>
                <a:lnTo>
                  <a:pt x="169418" y="17906"/>
                </a:lnTo>
                <a:lnTo>
                  <a:pt x="170052" y="19684"/>
                </a:lnTo>
                <a:lnTo>
                  <a:pt x="206501" y="44068"/>
                </a:lnTo>
                <a:lnTo>
                  <a:pt x="212089" y="45592"/>
                </a:lnTo>
                <a:lnTo>
                  <a:pt x="217931" y="39242"/>
                </a:lnTo>
                <a:lnTo>
                  <a:pt x="214883" y="38607"/>
                </a:lnTo>
                <a:lnTo>
                  <a:pt x="210693" y="37337"/>
                </a:lnTo>
                <a:lnTo>
                  <a:pt x="205358" y="35432"/>
                </a:lnTo>
                <a:lnTo>
                  <a:pt x="200025" y="33654"/>
                </a:lnTo>
                <a:lnTo>
                  <a:pt x="194818" y="30987"/>
                </a:lnTo>
                <a:lnTo>
                  <a:pt x="189991" y="27685"/>
                </a:lnTo>
                <a:lnTo>
                  <a:pt x="185293" y="24383"/>
                </a:lnTo>
                <a:lnTo>
                  <a:pt x="181609" y="20954"/>
                </a:lnTo>
                <a:lnTo>
                  <a:pt x="179348" y="17906"/>
                </a:lnTo>
                <a:close/>
              </a:path>
              <a:path w="445135" h="111760">
                <a:moveTo>
                  <a:pt x="444626" y="67182"/>
                </a:moveTo>
                <a:lnTo>
                  <a:pt x="435101" y="67182"/>
                </a:lnTo>
                <a:lnTo>
                  <a:pt x="435101" y="111378"/>
                </a:lnTo>
                <a:lnTo>
                  <a:pt x="444626" y="111378"/>
                </a:lnTo>
                <a:lnTo>
                  <a:pt x="444626" y="67182"/>
                </a:lnTo>
                <a:close/>
              </a:path>
              <a:path w="445135" h="111760">
                <a:moveTo>
                  <a:pt x="407669" y="14350"/>
                </a:moveTo>
                <a:lnTo>
                  <a:pt x="356488" y="14350"/>
                </a:lnTo>
                <a:lnTo>
                  <a:pt x="356488" y="86867"/>
                </a:lnTo>
                <a:lnTo>
                  <a:pt x="407669" y="86867"/>
                </a:lnTo>
                <a:lnTo>
                  <a:pt x="407669" y="78993"/>
                </a:lnTo>
                <a:lnTo>
                  <a:pt x="365887" y="78993"/>
                </a:lnTo>
                <a:lnTo>
                  <a:pt x="365887" y="22225"/>
                </a:lnTo>
                <a:lnTo>
                  <a:pt x="407669" y="22225"/>
                </a:lnTo>
                <a:lnTo>
                  <a:pt x="407669" y="14350"/>
                </a:lnTo>
                <a:close/>
              </a:path>
              <a:path w="445135" h="111760">
                <a:moveTo>
                  <a:pt x="407669" y="22225"/>
                </a:moveTo>
                <a:lnTo>
                  <a:pt x="398399" y="22225"/>
                </a:lnTo>
                <a:lnTo>
                  <a:pt x="398399" y="78993"/>
                </a:lnTo>
                <a:lnTo>
                  <a:pt x="407669" y="78993"/>
                </a:lnTo>
                <a:lnTo>
                  <a:pt x="407669" y="67182"/>
                </a:lnTo>
                <a:lnTo>
                  <a:pt x="444626" y="67182"/>
                </a:lnTo>
                <a:lnTo>
                  <a:pt x="444626" y="59562"/>
                </a:lnTo>
                <a:lnTo>
                  <a:pt x="407669" y="59562"/>
                </a:lnTo>
                <a:lnTo>
                  <a:pt x="407669" y="38734"/>
                </a:lnTo>
                <a:lnTo>
                  <a:pt x="444626" y="38734"/>
                </a:lnTo>
                <a:lnTo>
                  <a:pt x="444626" y="30860"/>
                </a:lnTo>
                <a:lnTo>
                  <a:pt x="407669" y="30860"/>
                </a:lnTo>
                <a:lnTo>
                  <a:pt x="407669" y="22225"/>
                </a:lnTo>
                <a:close/>
              </a:path>
              <a:path w="445135" h="111760">
                <a:moveTo>
                  <a:pt x="444626" y="38734"/>
                </a:moveTo>
                <a:lnTo>
                  <a:pt x="435101" y="38734"/>
                </a:lnTo>
                <a:lnTo>
                  <a:pt x="435101" y="59562"/>
                </a:lnTo>
                <a:lnTo>
                  <a:pt x="444626" y="59562"/>
                </a:lnTo>
                <a:lnTo>
                  <a:pt x="444626" y="38734"/>
                </a:lnTo>
                <a:close/>
              </a:path>
              <a:path w="445135" h="111760">
                <a:moveTo>
                  <a:pt x="444626" y="0"/>
                </a:moveTo>
                <a:lnTo>
                  <a:pt x="435101" y="0"/>
                </a:lnTo>
                <a:lnTo>
                  <a:pt x="435101" y="30860"/>
                </a:lnTo>
                <a:lnTo>
                  <a:pt x="444626" y="30860"/>
                </a:lnTo>
                <a:lnTo>
                  <a:pt x="444626" y="0"/>
                </a:lnTo>
                <a:close/>
              </a:path>
              <a:path w="445135" h="111760">
                <a:moveTo>
                  <a:pt x="44068" y="20700"/>
                </a:moveTo>
                <a:lnTo>
                  <a:pt x="33781" y="20700"/>
                </a:lnTo>
                <a:lnTo>
                  <a:pt x="33781" y="36829"/>
                </a:lnTo>
                <a:lnTo>
                  <a:pt x="32765" y="42925"/>
                </a:lnTo>
                <a:lnTo>
                  <a:pt x="7365" y="80645"/>
                </a:lnTo>
                <a:lnTo>
                  <a:pt x="0" y="85598"/>
                </a:lnTo>
                <a:lnTo>
                  <a:pt x="7746" y="92075"/>
                </a:lnTo>
                <a:lnTo>
                  <a:pt x="28546" y="72389"/>
                </a:lnTo>
                <a:lnTo>
                  <a:pt x="31495" y="68579"/>
                </a:lnTo>
                <a:lnTo>
                  <a:pt x="38862" y="52831"/>
                </a:lnTo>
                <a:lnTo>
                  <a:pt x="48133" y="52831"/>
                </a:lnTo>
                <a:lnTo>
                  <a:pt x="44957" y="42672"/>
                </a:lnTo>
                <a:lnTo>
                  <a:pt x="44087" y="36829"/>
                </a:lnTo>
                <a:lnTo>
                  <a:pt x="44068" y="20700"/>
                </a:lnTo>
                <a:close/>
              </a:path>
              <a:path w="445135" h="111760">
                <a:moveTo>
                  <a:pt x="48133" y="52831"/>
                </a:moveTo>
                <a:lnTo>
                  <a:pt x="38862" y="52831"/>
                </a:lnTo>
                <a:lnTo>
                  <a:pt x="39546" y="54863"/>
                </a:lnTo>
                <a:lnTo>
                  <a:pt x="49910" y="73025"/>
                </a:lnTo>
                <a:lnTo>
                  <a:pt x="53339" y="77342"/>
                </a:lnTo>
                <a:lnTo>
                  <a:pt x="56641" y="80772"/>
                </a:lnTo>
                <a:lnTo>
                  <a:pt x="63118" y="85725"/>
                </a:lnTo>
                <a:lnTo>
                  <a:pt x="65658" y="87629"/>
                </a:lnTo>
                <a:lnTo>
                  <a:pt x="67690" y="88900"/>
                </a:lnTo>
                <a:lnTo>
                  <a:pt x="74168" y="81406"/>
                </a:lnTo>
                <a:lnTo>
                  <a:pt x="71374" y="80009"/>
                </a:lnTo>
                <a:lnTo>
                  <a:pt x="68325" y="77850"/>
                </a:lnTo>
                <a:lnTo>
                  <a:pt x="48768" y="54863"/>
                </a:lnTo>
                <a:lnTo>
                  <a:pt x="48133" y="52831"/>
                </a:lnTo>
                <a:close/>
              </a:path>
              <a:path w="445135" h="111760">
                <a:moveTo>
                  <a:pt x="71246" y="12700"/>
                </a:moveTo>
                <a:lnTo>
                  <a:pt x="6984" y="12700"/>
                </a:lnTo>
                <a:lnTo>
                  <a:pt x="6984" y="20700"/>
                </a:lnTo>
                <a:lnTo>
                  <a:pt x="71246" y="20700"/>
                </a:lnTo>
                <a:lnTo>
                  <a:pt x="71246" y="12700"/>
                </a:lnTo>
                <a:close/>
              </a:path>
              <a:path w="445135" h="111760">
                <a:moveTo>
                  <a:pt x="279907" y="56514"/>
                </a:moveTo>
                <a:lnTo>
                  <a:pt x="270256" y="56514"/>
                </a:lnTo>
                <a:lnTo>
                  <a:pt x="270256" y="82930"/>
                </a:lnTo>
                <a:lnTo>
                  <a:pt x="234822" y="82930"/>
                </a:lnTo>
                <a:lnTo>
                  <a:pt x="234822" y="90804"/>
                </a:lnTo>
                <a:lnTo>
                  <a:pt x="276225" y="90550"/>
                </a:lnTo>
                <a:lnTo>
                  <a:pt x="291464" y="90042"/>
                </a:lnTo>
                <a:lnTo>
                  <a:pt x="307466" y="89026"/>
                </a:lnTo>
                <a:lnTo>
                  <a:pt x="313563" y="88518"/>
                </a:lnTo>
                <a:lnTo>
                  <a:pt x="317626" y="88010"/>
                </a:lnTo>
                <a:lnTo>
                  <a:pt x="317626" y="82676"/>
                </a:lnTo>
                <a:lnTo>
                  <a:pt x="279907" y="82676"/>
                </a:lnTo>
                <a:lnTo>
                  <a:pt x="279907" y="56514"/>
                </a:lnTo>
                <a:close/>
              </a:path>
              <a:path w="445135" h="111760">
                <a:moveTo>
                  <a:pt x="317626" y="80263"/>
                </a:moveTo>
                <a:lnTo>
                  <a:pt x="313054" y="80899"/>
                </a:lnTo>
                <a:lnTo>
                  <a:pt x="306704" y="81533"/>
                </a:lnTo>
                <a:lnTo>
                  <a:pt x="284225" y="82550"/>
                </a:lnTo>
                <a:lnTo>
                  <a:pt x="279907" y="82676"/>
                </a:lnTo>
                <a:lnTo>
                  <a:pt x="317626" y="82676"/>
                </a:lnTo>
                <a:lnTo>
                  <a:pt x="317626" y="80263"/>
                </a:lnTo>
                <a:close/>
              </a:path>
              <a:path w="445135" h="111760">
                <a:moveTo>
                  <a:pt x="305562" y="12064"/>
                </a:moveTo>
                <a:lnTo>
                  <a:pt x="244347" y="12064"/>
                </a:lnTo>
                <a:lnTo>
                  <a:pt x="244347" y="56514"/>
                </a:lnTo>
                <a:lnTo>
                  <a:pt x="307085" y="56514"/>
                </a:lnTo>
                <a:lnTo>
                  <a:pt x="307085" y="48640"/>
                </a:lnTo>
                <a:lnTo>
                  <a:pt x="253872" y="48640"/>
                </a:lnTo>
                <a:lnTo>
                  <a:pt x="253872" y="19938"/>
                </a:lnTo>
                <a:lnTo>
                  <a:pt x="305562" y="19938"/>
                </a:lnTo>
                <a:lnTo>
                  <a:pt x="305562" y="12064"/>
                </a:lnTo>
                <a:close/>
              </a:path>
              <a:path w="445135" h="111760">
                <a:moveTo>
                  <a:pt x="332485" y="0"/>
                </a:moveTo>
                <a:lnTo>
                  <a:pt x="322960" y="0"/>
                </a:lnTo>
                <a:lnTo>
                  <a:pt x="322960" y="111378"/>
                </a:lnTo>
                <a:lnTo>
                  <a:pt x="332485" y="111378"/>
                </a:lnTo>
                <a:lnTo>
                  <a:pt x="332485" y="0"/>
                </a:lnTo>
                <a:close/>
              </a:path>
              <a:path w="445135" h="111760">
                <a:moveTo>
                  <a:pt x="101472" y="0"/>
                </a:moveTo>
                <a:lnTo>
                  <a:pt x="91947" y="0"/>
                </a:lnTo>
                <a:lnTo>
                  <a:pt x="91947" y="111378"/>
                </a:lnTo>
                <a:lnTo>
                  <a:pt x="101472" y="111378"/>
                </a:lnTo>
                <a:lnTo>
                  <a:pt x="101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31439" y="2496692"/>
            <a:ext cx="2153158" cy="1136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349875" y="2496057"/>
            <a:ext cx="342900" cy="112395"/>
          </a:xfrm>
          <a:custGeom>
            <a:avLst/>
            <a:gdLst/>
            <a:ahLst/>
            <a:cxnLst/>
            <a:rect l="l" t="t" r="r" b="b"/>
            <a:pathLst>
              <a:path w="342900" h="112394">
                <a:moveTo>
                  <a:pt x="147065" y="78232"/>
                </a:moveTo>
                <a:lnTo>
                  <a:pt x="137667" y="78232"/>
                </a:lnTo>
                <a:lnTo>
                  <a:pt x="137667" y="109474"/>
                </a:lnTo>
                <a:lnTo>
                  <a:pt x="216408" y="109474"/>
                </a:lnTo>
                <a:lnTo>
                  <a:pt x="216408" y="101726"/>
                </a:lnTo>
                <a:lnTo>
                  <a:pt x="147065" y="101726"/>
                </a:lnTo>
                <a:lnTo>
                  <a:pt x="147065" y="78232"/>
                </a:lnTo>
                <a:close/>
              </a:path>
              <a:path w="342900" h="112394">
                <a:moveTo>
                  <a:pt x="212851" y="635"/>
                </a:moveTo>
                <a:lnTo>
                  <a:pt x="203453" y="635"/>
                </a:lnTo>
                <a:lnTo>
                  <a:pt x="203453" y="83693"/>
                </a:lnTo>
                <a:lnTo>
                  <a:pt x="212851" y="83693"/>
                </a:lnTo>
                <a:lnTo>
                  <a:pt x="212851" y="42799"/>
                </a:lnTo>
                <a:lnTo>
                  <a:pt x="229615" y="42799"/>
                </a:lnTo>
                <a:lnTo>
                  <a:pt x="229615" y="34798"/>
                </a:lnTo>
                <a:lnTo>
                  <a:pt x="212851" y="34798"/>
                </a:lnTo>
                <a:lnTo>
                  <a:pt x="212851" y="635"/>
                </a:lnTo>
                <a:close/>
              </a:path>
              <a:path w="342900" h="112394">
                <a:moveTo>
                  <a:pt x="164591" y="32893"/>
                </a:moveTo>
                <a:lnTo>
                  <a:pt x="146176" y="32893"/>
                </a:lnTo>
                <a:lnTo>
                  <a:pt x="139064" y="34798"/>
                </a:lnTo>
                <a:lnTo>
                  <a:pt x="128397" y="42418"/>
                </a:lnTo>
                <a:lnTo>
                  <a:pt x="125729" y="46990"/>
                </a:lnTo>
                <a:lnTo>
                  <a:pt x="125729" y="57276"/>
                </a:lnTo>
                <a:lnTo>
                  <a:pt x="128397" y="61722"/>
                </a:lnTo>
                <a:lnTo>
                  <a:pt x="133603" y="65532"/>
                </a:lnTo>
                <a:lnTo>
                  <a:pt x="138937" y="69342"/>
                </a:lnTo>
                <a:lnTo>
                  <a:pt x="146050" y="71247"/>
                </a:lnTo>
                <a:lnTo>
                  <a:pt x="164464" y="71247"/>
                </a:lnTo>
                <a:lnTo>
                  <a:pt x="171703" y="69342"/>
                </a:lnTo>
                <a:lnTo>
                  <a:pt x="176911" y="65532"/>
                </a:lnTo>
                <a:lnTo>
                  <a:pt x="179222" y="63881"/>
                </a:lnTo>
                <a:lnTo>
                  <a:pt x="148971" y="63881"/>
                </a:lnTo>
                <a:lnTo>
                  <a:pt x="144145" y="62738"/>
                </a:lnTo>
                <a:lnTo>
                  <a:pt x="140842" y="60325"/>
                </a:lnTo>
                <a:lnTo>
                  <a:pt x="137667" y="57912"/>
                </a:lnTo>
                <a:lnTo>
                  <a:pt x="136092" y="55245"/>
                </a:lnTo>
                <a:lnTo>
                  <a:pt x="136016" y="48895"/>
                </a:lnTo>
                <a:lnTo>
                  <a:pt x="137667" y="45974"/>
                </a:lnTo>
                <a:lnTo>
                  <a:pt x="140842" y="43561"/>
                </a:lnTo>
                <a:lnTo>
                  <a:pt x="144145" y="41148"/>
                </a:lnTo>
                <a:lnTo>
                  <a:pt x="148971" y="39877"/>
                </a:lnTo>
                <a:lnTo>
                  <a:pt x="178773" y="39877"/>
                </a:lnTo>
                <a:lnTo>
                  <a:pt x="171830" y="34798"/>
                </a:lnTo>
                <a:lnTo>
                  <a:pt x="164591" y="32893"/>
                </a:lnTo>
                <a:close/>
              </a:path>
              <a:path w="342900" h="112394">
                <a:moveTo>
                  <a:pt x="178773" y="39877"/>
                </a:moveTo>
                <a:lnTo>
                  <a:pt x="161671" y="39877"/>
                </a:lnTo>
                <a:lnTo>
                  <a:pt x="166497" y="41148"/>
                </a:lnTo>
                <a:lnTo>
                  <a:pt x="169799" y="43561"/>
                </a:lnTo>
                <a:lnTo>
                  <a:pt x="172974" y="45974"/>
                </a:lnTo>
                <a:lnTo>
                  <a:pt x="174625" y="48895"/>
                </a:lnTo>
                <a:lnTo>
                  <a:pt x="174625" y="55245"/>
                </a:lnTo>
                <a:lnTo>
                  <a:pt x="172974" y="58039"/>
                </a:lnTo>
                <a:lnTo>
                  <a:pt x="169799" y="60451"/>
                </a:lnTo>
                <a:lnTo>
                  <a:pt x="166497" y="62738"/>
                </a:lnTo>
                <a:lnTo>
                  <a:pt x="161671" y="63881"/>
                </a:lnTo>
                <a:lnTo>
                  <a:pt x="179222" y="63881"/>
                </a:lnTo>
                <a:lnTo>
                  <a:pt x="182245" y="61722"/>
                </a:lnTo>
                <a:lnTo>
                  <a:pt x="184785" y="57276"/>
                </a:lnTo>
                <a:lnTo>
                  <a:pt x="184785" y="46990"/>
                </a:lnTo>
                <a:lnTo>
                  <a:pt x="182245" y="42418"/>
                </a:lnTo>
                <a:lnTo>
                  <a:pt x="178773" y="39877"/>
                </a:lnTo>
                <a:close/>
              </a:path>
              <a:path w="342900" h="112394">
                <a:moveTo>
                  <a:pt x="190246" y="18796"/>
                </a:moveTo>
                <a:lnTo>
                  <a:pt x="120269" y="18796"/>
                </a:lnTo>
                <a:lnTo>
                  <a:pt x="120269" y="26162"/>
                </a:lnTo>
                <a:lnTo>
                  <a:pt x="190246" y="26162"/>
                </a:lnTo>
                <a:lnTo>
                  <a:pt x="190246" y="18796"/>
                </a:lnTo>
                <a:close/>
              </a:path>
              <a:path w="342900" h="112394">
                <a:moveTo>
                  <a:pt x="173227" y="1397"/>
                </a:moveTo>
                <a:lnTo>
                  <a:pt x="136525" y="1397"/>
                </a:lnTo>
                <a:lnTo>
                  <a:pt x="136525" y="8763"/>
                </a:lnTo>
                <a:lnTo>
                  <a:pt x="173227" y="8763"/>
                </a:lnTo>
                <a:lnTo>
                  <a:pt x="173227" y="1397"/>
                </a:lnTo>
                <a:close/>
              </a:path>
              <a:path w="342900" h="112394">
                <a:moveTo>
                  <a:pt x="327660" y="67056"/>
                </a:moveTo>
                <a:lnTo>
                  <a:pt x="246634" y="67056"/>
                </a:lnTo>
                <a:lnTo>
                  <a:pt x="246634" y="74549"/>
                </a:lnTo>
                <a:lnTo>
                  <a:pt x="317500" y="74549"/>
                </a:lnTo>
                <a:lnTo>
                  <a:pt x="317500" y="84963"/>
                </a:lnTo>
                <a:lnTo>
                  <a:pt x="246634" y="84963"/>
                </a:lnTo>
                <a:lnTo>
                  <a:pt x="246634" y="110744"/>
                </a:lnTo>
                <a:lnTo>
                  <a:pt x="330326" y="110744"/>
                </a:lnTo>
                <a:lnTo>
                  <a:pt x="330326" y="103124"/>
                </a:lnTo>
                <a:lnTo>
                  <a:pt x="256666" y="103124"/>
                </a:lnTo>
                <a:lnTo>
                  <a:pt x="256666" y="92328"/>
                </a:lnTo>
                <a:lnTo>
                  <a:pt x="327660" y="92328"/>
                </a:lnTo>
                <a:lnTo>
                  <a:pt x="327660" y="67056"/>
                </a:lnTo>
                <a:close/>
              </a:path>
              <a:path w="342900" h="112394">
                <a:moveTo>
                  <a:pt x="342773" y="49784"/>
                </a:moveTo>
                <a:lnTo>
                  <a:pt x="231394" y="49784"/>
                </a:lnTo>
                <a:lnTo>
                  <a:pt x="231394" y="57403"/>
                </a:lnTo>
                <a:lnTo>
                  <a:pt x="342773" y="57403"/>
                </a:lnTo>
                <a:lnTo>
                  <a:pt x="342773" y="49784"/>
                </a:lnTo>
                <a:close/>
              </a:path>
              <a:path w="342900" h="112394">
                <a:moveTo>
                  <a:pt x="81914" y="3428"/>
                </a:moveTo>
                <a:lnTo>
                  <a:pt x="72644" y="3428"/>
                </a:lnTo>
                <a:lnTo>
                  <a:pt x="72644" y="42291"/>
                </a:lnTo>
                <a:lnTo>
                  <a:pt x="53086" y="42291"/>
                </a:lnTo>
                <a:lnTo>
                  <a:pt x="53086" y="50546"/>
                </a:lnTo>
                <a:lnTo>
                  <a:pt x="72644" y="50546"/>
                </a:lnTo>
                <a:lnTo>
                  <a:pt x="72644" y="106934"/>
                </a:lnTo>
                <a:lnTo>
                  <a:pt x="81914" y="106934"/>
                </a:lnTo>
                <a:lnTo>
                  <a:pt x="81914" y="3428"/>
                </a:lnTo>
                <a:close/>
              </a:path>
              <a:path w="342900" h="112394">
                <a:moveTo>
                  <a:pt x="37846" y="22478"/>
                </a:moveTo>
                <a:lnTo>
                  <a:pt x="27939" y="22478"/>
                </a:lnTo>
                <a:lnTo>
                  <a:pt x="27939" y="37338"/>
                </a:lnTo>
                <a:lnTo>
                  <a:pt x="27304" y="42799"/>
                </a:lnTo>
                <a:lnTo>
                  <a:pt x="6985" y="81407"/>
                </a:lnTo>
                <a:lnTo>
                  <a:pt x="0" y="87375"/>
                </a:lnTo>
                <a:lnTo>
                  <a:pt x="7747" y="93091"/>
                </a:lnTo>
                <a:lnTo>
                  <a:pt x="30099" y="63881"/>
                </a:lnTo>
                <a:lnTo>
                  <a:pt x="31623" y="60833"/>
                </a:lnTo>
                <a:lnTo>
                  <a:pt x="32512" y="58293"/>
                </a:lnTo>
                <a:lnTo>
                  <a:pt x="32892" y="56261"/>
                </a:lnTo>
                <a:lnTo>
                  <a:pt x="41836" y="56261"/>
                </a:lnTo>
                <a:lnTo>
                  <a:pt x="40259" y="49784"/>
                </a:lnTo>
                <a:lnTo>
                  <a:pt x="38608" y="43434"/>
                </a:lnTo>
                <a:lnTo>
                  <a:pt x="37846" y="37338"/>
                </a:lnTo>
                <a:lnTo>
                  <a:pt x="37846" y="22478"/>
                </a:lnTo>
                <a:close/>
              </a:path>
              <a:path w="342900" h="112394">
                <a:moveTo>
                  <a:pt x="41836" y="56261"/>
                </a:moveTo>
                <a:lnTo>
                  <a:pt x="32892" y="56261"/>
                </a:lnTo>
                <a:lnTo>
                  <a:pt x="33527" y="58293"/>
                </a:lnTo>
                <a:lnTo>
                  <a:pt x="57276" y="90043"/>
                </a:lnTo>
                <a:lnTo>
                  <a:pt x="63880" y="83820"/>
                </a:lnTo>
                <a:lnTo>
                  <a:pt x="61595" y="82423"/>
                </a:lnTo>
                <a:lnTo>
                  <a:pt x="59054" y="80264"/>
                </a:lnTo>
                <a:lnTo>
                  <a:pt x="56134" y="77470"/>
                </a:lnTo>
                <a:lnTo>
                  <a:pt x="53339" y="74675"/>
                </a:lnTo>
                <a:lnTo>
                  <a:pt x="50291" y="70993"/>
                </a:lnTo>
                <a:lnTo>
                  <a:pt x="47244" y="66294"/>
                </a:lnTo>
                <a:lnTo>
                  <a:pt x="44069" y="61595"/>
                </a:lnTo>
                <a:lnTo>
                  <a:pt x="41836" y="56261"/>
                </a:lnTo>
                <a:close/>
              </a:path>
              <a:path w="342900" h="112394">
                <a:moveTo>
                  <a:pt x="58674" y="14605"/>
                </a:moveTo>
                <a:lnTo>
                  <a:pt x="6858" y="14605"/>
                </a:lnTo>
                <a:lnTo>
                  <a:pt x="6858" y="22478"/>
                </a:lnTo>
                <a:lnTo>
                  <a:pt x="58674" y="22478"/>
                </a:lnTo>
                <a:lnTo>
                  <a:pt x="58674" y="14605"/>
                </a:lnTo>
                <a:close/>
              </a:path>
              <a:path w="342900" h="112394">
                <a:moveTo>
                  <a:pt x="287147" y="0"/>
                </a:moveTo>
                <a:lnTo>
                  <a:pt x="248665" y="9651"/>
                </a:lnTo>
                <a:lnTo>
                  <a:pt x="244983" y="14350"/>
                </a:lnTo>
                <a:lnTo>
                  <a:pt x="244983" y="25653"/>
                </a:lnTo>
                <a:lnTo>
                  <a:pt x="287147" y="40005"/>
                </a:lnTo>
                <a:lnTo>
                  <a:pt x="296670" y="39647"/>
                </a:lnTo>
                <a:lnTo>
                  <a:pt x="305038" y="38576"/>
                </a:lnTo>
                <a:lnTo>
                  <a:pt x="312239" y="36790"/>
                </a:lnTo>
                <a:lnTo>
                  <a:pt x="318262" y="34290"/>
                </a:lnTo>
                <a:lnTo>
                  <a:pt x="320916" y="32893"/>
                </a:lnTo>
                <a:lnTo>
                  <a:pt x="277749" y="32893"/>
                </a:lnTo>
                <a:lnTo>
                  <a:pt x="270128" y="31750"/>
                </a:lnTo>
                <a:lnTo>
                  <a:pt x="258317" y="26670"/>
                </a:lnTo>
                <a:lnTo>
                  <a:pt x="255397" y="23622"/>
                </a:lnTo>
                <a:lnTo>
                  <a:pt x="255397" y="16383"/>
                </a:lnTo>
                <a:lnTo>
                  <a:pt x="258190" y="13335"/>
                </a:lnTo>
                <a:lnTo>
                  <a:pt x="269748" y="8509"/>
                </a:lnTo>
                <a:lnTo>
                  <a:pt x="277495" y="7239"/>
                </a:lnTo>
                <a:lnTo>
                  <a:pt x="320597" y="7239"/>
                </a:lnTo>
                <a:lnTo>
                  <a:pt x="318262" y="5969"/>
                </a:lnTo>
                <a:lnTo>
                  <a:pt x="312239" y="3375"/>
                </a:lnTo>
                <a:lnTo>
                  <a:pt x="305038" y="1508"/>
                </a:lnTo>
                <a:lnTo>
                  <a:pt x="296620" y="377"/>
                </a:lnTo>
                <a:lnTo>
                  <a:pt x="287147" y="0"/>
                </a:lnTo>
                <a:close/>
              </a:path>
              <a:path w="342900" h="112394">
                <a:moveTo>
                  <a:pt x="320597" y="7239"/>
                </a:moveTo>
                <a:lnTo>
                  <a:pt x="296417" y="7239"/>
                </a:lnTo>
                <a:lnTo>
                  <a:pt x="304038" y="8509"/>
                </a:lnTo>
                <a:lnTo>
                  <a:pt x="315849" y="13335"/>
                </a:lnTo>
                <a:lnTo>
                  <a:pt x="318897" y="16383"/>
                </a:lnTo>
                <a:lnTo>
                  <a:pt x="318897" y="23622"/>
                </a:lnTo>
                <a:lnTo>
                  <a:pt x="315849" y="26670"/>
                </a:lnTo>
                <a:lnTo>
                  <a:pt x="304164" y="31750"/>
                </a:lnTo>
                <a:lnTo>
                  <a:pt x="296545" y="32893"/>
                </a:lnTo>
                <a:lnTo>
                  <a:pt x="320916" y="32893"/>
                </a:lnTo>
                <a:lnTo>
                  <a:pt x="325500" y="30480"/>
                </a:lnTo>
                <a:lnTo>
                  <a:pt x="329057" y="25653"/>
                </a:lnTo>
                <a:lnTo>
                  <a:pt x="329057" y="14605"/>
                </a:lnTo>
                <a:lnTo>
                  <a:pt x="325500" y="9906"/>
                </a:lnTo>
                <a:lnTo>
                  <a:pt x="320597" y="7239"/>
                </a:lnTo>
                <a:close/>
              </a:path>
              <a:path w="342900" h="112394">
                <a:moveTo>
                  <a:pt x="105028" y="635"/>
                </a:moveTo>
                <a:lnTo>
                  <a:pt x="95758" y="635"/>
                </a:lnTo>
                <a:lnTo>
                  <a:pt x="95758" y="112014"/>
                </a:lnTo>
                <a:lnTo>
                  <a:pt x="105028" y="112014"/>
                </a:lnTo>
                <a:lnTo>
                  <a:pt x="105028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55004" y="2496692"/>
            <a:ext cx="219583" cy="1101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30214" y="2496057"/>
            <a:ext cx="223265" cy="1120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12789" y="2496692"/>
            <a:ext cx="104266" cy="1101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60640" y="2713101"/>
            <a:ext cx="338455" cy="111760"/>
          </a:xfrm>
          <a:custGeom>
            <a:avLst/>
            <a:gdLst/>
            <a:ahLst/>
            <a:cxnLst/>
            <a:rect l="l" t="t" r="r" b="b"/>
            <a:pathLst>
              <a:path w="338455" h="111760">
                <a:moveTo>
                  <a:pt x="26441" y="69341"/>
                </a:moveTo>
                <a:lnTo>
                  <a:pt x="16954" y="69341"/>
                </a:lnTo>
                <a:lnTo>
                  <a:pt x="16954" y="110109"/>
                </a:lnTo>
                <a:lnTo>
                  <a:pt x="92595" y="110109"/>
                </a:lnTo>
                <a:lnTo>
                  <a:pt x="92595" y="102488"/>
                </a:lnTo>
                <a:lnTo>
                  <a:pt x="26441" y="102488"/>
                </a:lnTo>
                <a:lnTo>
                  <a:pt x="26441" y="89153"/>
                </a:lnTo>
                <a:lnTo>
                  <a:pt x="92595" y="89153"/>
                </a:lnTo>
                <a:lnTo>
                  <a:pt x="92595" y="81661"/>
                </a:lnTo>
                <a:lnTo>
                  <a:pt x="26441" y="81661"/>
                </a:lnTo>
                <a:lnTo>
                  <a:pt x="26441" y="69341"/>
                </a:lnTo>
                <a:close/>
              </a:path>
              <a:path w="338455" h="111760">
                <a:moveTo>
                  <a:pt x="92595" y="89153"/>
                </a:moveTo>
                <a:lnTo>
                  <a:pt x="83235" y="89153"/>
                </a:lnTo>
                <a:lnTo>
                  <a:pt x="83235" y="102488"/>
                </a:lnTo>
                <a:lnTo>
                  <a:pt x="92595" y="102488"/>
                </a:lnTo>
                <a:lnTo>
                  <a:pt x="92595" y="89153"/>
                </a:lnTo>
                <a:close/>
              </a:path>
              <a:path w="338455" h="111760">
                <a:moveTo>
                  <a:pt x="92595" y="69341"/>
                </a:moveTo>
                <a:lnTo>
                  <a:pt x="83235" y="69341"/>
                </a:lnTo>
                <a:lnTo>
                  <a:pt x="83235" y="81661"/>
                </a:lnTo>
                <a:lnTo>
                  <a:pt x="92595" y="81661"/>
                </a:lnTo>
                <a:lnTo>
                  <a:pt x="92595" y="69341"/>
                </a:lnTo>
                <a:close/>
              </a:path>
              <a:path w="338455" h="111760">
                <a:moveTo>
                  <a:pt x="44322" y="29845"/>
                </a:moveTo>
                <a:lnTo>
                  <a:pt x="25933" y="29845"/>
                </a:lnTo>
                <a:lnTo>
                  <a:pt x="18707" y="31369"/>
                </a:lnTo>
                <a:lnTo>
                  <a:pt x="13347" y="34671"/>
                </a:lnTo>
                <a:lnTo>
                  <a:pt x="7988" y="37846"/>
                </a:lnTo>
                <a:lnTo>
                  <a:pt x="5487" y="41656"/>
                </a:lnTo>
                <a:lnTo>
                  <a:pt x="5407" y="51181"/>
                </a:lnTo>
                <a:lnTo>
                  <a:pt x="7988" y="54990"/>
                </a:lnTo>
                <a:lnTo>
                  <a:pt x="13347" y="58165"/>
                </a:lnTo>
                <a:lnTo>
                  <a:pt x="18707" y="61468"/>
                </a:lnTo>
                <a:lnTo>
                  <a:pt x="25895" y="62991"/>
                </a:lnTo>
                <a:lnTo>
                  <a:pt x="44195" y="62991"/>
                </a:lnTo>
                <a:lnTo>
                  <a:pt x="51447" y="61468"/>
                </a:lnTo>
                <a:lnTo>
                  <a:pt x="56667" y="58293"/>
                </a:lnTo>
                <a:lnTo>
                  <a:pt x="60692" y="55752"/>
                </a:lnTo>
                <a:lnTo>
                  <a:pt x="28714" y="55752"/>
                </a:lnTo>
                <a:lnTo>
                  <a:pt x="23863" y="54863"/>
                </a:lnTo>
                <a:lnTo>
                  <a:pt x="20497" y="53212"/>
                </a:lnTo>
                <a:lnTo>
                  <a:pt x="17119" y="51435"/>
                </a:lnTo>
                <a:lnTo>
                  <a:pt x="15529" y="49402"/>
                </a:lnTo>
                <a:lnTo>
                  <a:pt x="15430" y="43561"/>
                </a:lnTo>
                <a:lnTo>
                  <a:pt x="17119" y="41148"/>
                </a:lnTo>
                <a:lnTo>
                  <a:pt x="20497" y="39497"/>
                </a:lnTo>
                <a:lnTo>
                  <a:pt x="23863" y="37719"/>
                </a:lnTo>
                <a:lnTo>
                  <a:pt x="28714" y="36829"/>
                </a:lnTo>
                <a:lnTo>
                  <a:pt x="59929" y="36829"/>
                </a:lnTo>
                <a:lnTo>
                  <a:pt x="51549" y="31496"/>
                </a:lnTo>
                <a:lnTo>
                  <a:pt x="44322" y="29845"/>
                </a:lnTo>
                <a:close/>
              </a:path>
              <a:path w="338455" h="111760">
                <a:moveTo>
                  <a:pt x="59929" y="36829"/>
                </a:moveTo>
                <a:lnTo>
                  <a:pt x="41452" y="36829"/>
                </a:lnTo>
                <a:lnTo>
                  <a:pt x="46278" y="37846"/>
                </a:lnTo>
                <a:lnTo>
                  <a:pt x="52768" y="41656"/>
                </a:lnTo>
                <a:lnTo>
                  <a:pt x="54394" y="43941"/>
                </a:lnTo>
                <a:lnTo>
                  <a:pt x="54394" y="49402"/>
                </a:lnTo>
                <a:lnTo>
                  <a:pt x="52768" y="51562"/>
                </a:lnTo>
                <a:lnTo>
                  <a:pt x="46278" y="54863"/>
                </a:lnTo>
                <a:lnTo>
                  <a:pt x="41452" y="55752"/>
                </a:lnTo>
                <a:lnTo>
                  <a:pt x="60692" y="55752"/>
                </a:lnTo>
                <a:lnTo>
                  <a:pt x="61899" y="54990"/>
                </a:lnTo>
                <a:lnTo>
                  <a:pt x="64515" y="51181"/>
                </a:lnTo>
                <a:lnTo>
                  <a:pt x="64432" y="41910"/>
                </a:lnTo>
                <a:lnTo>
                  <a:pt x="61925" y="38100"/>
                </a:lnTo>
                <a:lnTo>
                  <a:pt x="59929" y="36829"/>
                </a:lnTo>
                <a:close/>
              </a:path>
              <a:path w="338455" h="111760">
                <a:moveTo>
                  <a:pt x="69951" y="16256"/>
                </a:moveTo>
                <a:lnTo>
                  <a:pt x="0" y="16256"/>
                </a:lnTo>
                <a:lnTo>
                  <a:pt x="0" y="23749"/>
                </a:lnTo>
                <a:lnTo>
                  <a:pt x="69951" y="23749"/>
                </a:lnTo>
                <a:lnTo>
                  <a:pt x="69951" y="16256"/>
                </a:lnTo>
                <a:close/>
              </a:path>
              <a:path w="338455" h="111760">
                <a:moveTo>
                  <a:pt x="290220" y="13715"/>
                </a:moveTo>
                <a:lnTo>
                  <a:pt x="235826" y="13715"/>
                </a:lnTo>
                <a:lnTo>
                  <a:pt x="235826" y="85216"/>
                </a:lnTo>
                <a:lnTo>
                  <a:pt x="253428" y="85216"/>
                </a:lnTo>
                <a:lnTo>
                  <a:pt x="260286" y="85089"/>
                </a:lnTo>
                <a:lnTo>
                  <a:pt x="274612" y="84582"/>
                </a:lnTo>
                <a:lnTo>
                  <a:pt x="281685" y="84200"/>
                </a:lnTo>
                <a:lnTo>
                  <a:pt x="288378" y="83438"/>
                </a:lnTo>
                <a:lnTo>
                  <a:pt x="295084" y="82803"/>
                </a:lnTo>
                <a:lnTo>
                  <a:pt x="302488" y="81787"/>
                </a:lnTo>
                <a:lnTo>
                  <a:pt x="302488" y="77343"/>
                </a:lnTo>
                <a:lnTo>
                  <a:pt x="245186" y="77343"/>
                </a:lnTo>
                <a:lnTo>
                  <a:pt x="245186" y="21589"/>
                </a:lnTo>
                <a:lnTo>
                  <a:pt x="290220" y="21589"/>
                </a:lnTo>
                <a:lnTo>
                  <a:pt x="290220" y="13715"/>
                </a:lnTo>
                <a:close/>
              </a:path>
              <a:path w="338455" h="111760">
                <a:moveTo>
                  <a:pt x="302488" y="74040"/>
                </a:moveTo>
                <a:lnTo>
                  <a:pt x="245186" y="77343"/>
                </a:lnTo>
                <a:lnTo>
                  <a:pt x="302488" y="77343"/>
                </a:lnTo>
                <a:lnTo>
                  <a:pt x="302488" y="74040"/>
                </a:lnTo>
                <a:close/>
              </a:path>
              <a:path w="338455" h="111760">
                <a:moveTo>
                  <a:pt x="132270" y="10668"/>
                </a:moveTo>
                <a:lnTo>
                  <a:pt x="122783" y="10668"/>
                </a:lnTo>
                <a:lnTo>
                  <a:pt x="122783" y="84074"/>
                </a:lnTo>
                <a:lnTo>
                  <a:pt x="142100" y="84074"/>
                </a:lnTo>
                <a:lnTo>
                  <a:pt x="149047" y="83947"/>
                </a:lnTo>
                <a:lnTo>
                  <a:pt x="162293" y="83438"/>
                </a:lnTo>
                <a:lnTo>
                  <a:pt x="169227" y="82931"/>
                </a:lnTo>
                <a:lnTo>
                  <a:pt x="176352" y="81787"/>
                </a:lnTo>
                <a:lnTo>
                  <a:pt x="183476" y="80772"/>
                </a:lnTo>
                <a:lnTo>
                  <a:pt x="192862" y="79248"/>
                </a:lnTo>
                <a:lnTo>
                  <a:pt x="192862" y="75946"/>
                </a:lnTo>
                <a:lnTo>
                  <a:pt x="132270" y="75946"/>
                </a:lnTo>
                <a:lnTo>
                  <a:pt x="132270" y="10668"/>
                </a:lnTo>
                <a:close/>
              </a:path>
              <a:path w="338455" h="111760">
                <a:moveTo>
                  <a:pt x="192862" y="71374"/>
                </a:moveTo>
                <a:lnTo>
                  <a:pt x="132270" y="75946"/>
                </a:lnTo>
                <a:lnTo>
                  <a:pt x="192862" y="75946"/>
                </a:lnTo>
                <a:lnTo>
                  <a:pt x="192862" y="71374"/>
                </a:lnTo>
                <a:close/>
              </a:path>
              <a:path w="338455" h="111760">
                <a:moveTo>
                  <a:pt x="53009" y="762"/>
                </a:moveTo>
                <a:lnTo>
                  <a:pt x="16192" y="762"/>
                </a:lnTo>
                <a:lnTo>
                  <a:pt x="16192" y="8127"/>
                </a:lnTo>
                <a:lnTo>
                  <a:pt x="53009" y="8127"/>
                </a:lnTo>
                <a:lnTo>
                  <a:pt x="53009" y="762"/>
                </a:lnTo>
                <a:close/>
              </a:path>
              <a:path w="338455" h="111760">
                <a:moveTo>
                  <a:pt x="320027" y="0"/>
                </a:moveTo>
                <a:lnTo>
                  <a:pt x="310629" y="0"/>
                </a:lnTo>
                <a:lnTo>
                  <a:pt x="310629" y="111378"/>
                </a:lnTo>
                <a:lnTo>
                  <a:pt x="320027" y="111378"/>
                </a:lnTo>
                <a:lnTo>
                  <a:pt x="320027" y="53466"/>
                </a:lnTo>
                <a:lnTo>
                  <a:pt x="338061" y="53466"/>
                </a:lnTo>
                <a:lnTo>
                  <a:pt x="338061" y="45338"/>
                </a:lnTo>
                <a:lnTo>
                  <a:pt x="320027" y="45338"/>
                </a:lnTo>
                <a:lnTo>
                  <a:pt x="320027" y="0"/>
                </a:lnTo>
                <a:close/>
              </a:path>
              <a:path w="338455" h="111760">
                <a:moveTo>
                  <a:pt x="210565" y="0"/>
                </a:moveTo>
                <a:lnTo>
                  <a:pt x="201079" y="0"/>
                </a:lnTo>
                <a:lnTo>
                  <a:pt x="201079" y="111378"/>
                </a:lnTo>
                <a:lnTo>
                  <a:pt x="210565" y="111378"/>
                </a:lnTo>
                <a:lnTo>
                  <a:pt x="210565" y="0"/>
                </a:lnTo>
                <a:close/>
              </a:path>
              <a:path w="338455" h="111760">
                <a:moveTo>
                  <a:pt x="92595" y="0"/>
                </a:moveTo>
                <a:lnTo>
                  <a:pt x="83235" y="0"/>
                </a:lnTo>
                <a:lnTo>
                  <a:pt x="83235" y="62991"/>
                </a:lnTo>
                <a:lnTo>
                  <a:pt x="92595" y="62991"/>
                </a:lnTo>
                <a:lnTo>
                  <a:pt x="92595" y="36449"/>
                </a:lnTo>
                <a:lnTo>
                  <a:pt x="109296" y="36449"/>
                </a:lnTo>
                <a:lnTo>
                  <a:pt x="109296" y="28828"/>
                </a:lnTo>
                <a:lnTo>
                  <a:pt x="92595" y="28828"/>
                </a:lnTo>
                <a:lnTo>
                  <a:pt x="9259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07972" y="280675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84935" y="2712466"/>
            <a:ext cx="575945" cy="114300"/>
          </a:xfrm>
          <a:custGeom>
            <a:avLst/>
            <a:gdLst/>
            <a:ahLst/>
            <a:cxnLst/>
            <a:rect l="l" t="t" r="r" b="b"/>
            <a:pathLst>
              <a:path w="575944" h="114300">
                <a:moveTo>
                  <a:pt x="101473" y="71500"/>
                </a:moveTo>
                <a:lnTo>
                  <a:pt x="24511" y="71500"/>
                </a:lnTo>
                <a:lnTo>
                  <a:pt x="24511" y="110744"/>
                </a:lnTo>
                <a:lnTo>
                  <a:pt x="101473" y="110744"/>
                </a:lnTo>
                <a:lnTo>
                  <a:pt x="101473" y="102870"/>
                </a:lnTo>
                <a:lnTo>
                  <a:pt x="34036" y="102870"/>
                </a:lnTo>
                <a:lnTo>
                  <a:pt x="34036" y="79248"/>
                </a:lnTo>
                <a:lnTo>
                  <a:pt x="101473" y="79248"/>
                </a:lnTo>
                <a:lnTo>
                  <a:pt x="101473" y="71500"/>
                </a:lnTo>
                <a:close/>
              </a:path>
              <a:path w="575944" h="114300">
                <a:moveTo>
                  <a:pt x="101473" y="79248"/>
                </a:moveTo>
                <a:lnTo>
                  <a:pt x="91948" y="79248"/>
                </a:lnTo>
                <a:lnTo>
                  <a:pt x="91948" y="102870"/>
                </a:lnTo>
                <a:lnTo>
                  <a:pt x="101473" y="102870"/>
                </a:lnTo>
                <a:lnTo>
                  <a:pt x="101473" y="79248"/>
                </a:lnTo>
                <a:close/>
              </a:path>
              <a:path w="575944" h="114300">
                <a:moveTo>
                  <a:pt x="175768" y="70993"/>
                </a:moveTo>
                <a:lnTo>
                  <a:pt x="138176" y="81280"/>
                </a:lnTo>
                <a:lnTo>
                  <a:pt x="134620" y="86360"/>
                </a:lnTo>
                <a:lnTo>
                  <a:pt x="134620" y="98933"/>
                </a:lnTo>
                <a:lnTo>
                  <a:pt x="175768" y="114173"/>
                </a:lnTo>
                <a:lnTo>
                  <a:pt x="185175" y="113792"/>
                </a:lnTo>
                <a:lnTo>
                  <a:pt x="193405" y="112649"/>
                </a:lnTo>
                <a:lnTo>
                  <a:pt x="200467" y="110744"/>
                </a:lnTo>
                <a:lnTo>
                  <a:pt x="206375" y="108076"/>
                </a:lnTo>
                <a:lnTo>
                  <a:pt x="208994" y="106553"/>
                </a:lnTo>
                <a:lnTo>
                  <a:pt x="166624" y="106553"/>
                </a:lnTo>
                <a:lnTo>
                  <a:pt x="159131" y="105283"/>
                </a:lnTo>
                <a:lnTo>
                  <a:pt x="153415" y="102870"/>
                </a:lnTo>
                <a:lnTo>
                  <a:pt x="147574" y="100330"/>
                </a:lnTo>
                <a:lnTo>
                  <a:pt x="144653" y="97028"/>
                </a:lnTo>
                <a:lnTo>
                  <a:pt x="144653" y="88392"/>
                </a:lnTo>
                <a:lnTo>
                  <a:pt x="147574" y="84962"/>
                </a:lnTo>
                <a:lnTo>
                  <a:pt x="153415" y="82423"/>
                </a:lnTo>
                <a:lnTo>
                  <a:pt x="159131" y="80010"/>
                </a:lnTo>
                <a:lnTo>
                  <a:pt x="166624" y="78739"/>
                </a:lnTo>
                <a:lnTo>
                  <a:pt x="208994" y="78739"/>
                </a:lnTo>
                <a:lnTo>
                  <a:pt x="206375" y="77216"/>
                </a:lnTo>
                <a:lnTo>
                  <a:pt x="200467" y="74475"/>
                </a:lnTo>
                <a:lnTo>
                  <a:pt x="193405" y="72532"/>
                </a:lnTo>
                <a:lnTo>
                  <a:pt x="185175" y="71375"/>
                </a:lnTo>
                <a:lnTo>
                  <a:pt x="175768" y="70993"/>
                </a:lnTo>
                <a:close/>
              </a:path>
              <a:path w="575944" h="114300">
                <a:moveTo>
                  <a:pt x="208994" y="78739"/>
                </a:moveTo>
                <a:lnTo>
                  <a:pt x="184784" y="78739"/>
                </a:lnTo>
                <a:lnTo>
                  <a:pt x="192278" y="80010"/>
                </a:lnTo>
                <a:lnTo>
                  <a:pt x="198120" y="82423"/>
                </a:lnTo>
                <a:lnTo>
                  <a:pt x="203834" y="84962"/>
                </a:lnTo>
                <a:lnTo>
                  <a:pt x="206756" y="88392"/>
                </a:lnTo>
                <a:lnTo>
                  <a:pt x="206756" y="97028"/>
                </a:lnTo>
                <a:lnTo>
                  <a:pt x="203834" y="100330"/>
                </a:lnTo>
                <a:lnTo>
                  <a:pt x="198120" y="102870"/>
                </a:lnTo>
                <a:lnTo>
                  <a:pt x="192278" y="105283"/>
                </a:lnTo>
                <a:lnTo>
                  <a:pt x="184784" y="106553"/>
                </a:lnTo>
                <a:lnTo>
                  <a:pt x="208994" y="106553"/>
                </a:lnTo>
                <a:lnTo>
                  <a:pt x="213359" y="104012"/>
                </a:lnTo>
                <a:lnTo>
                  <a:pt x="216915" y="98933"/>
                </a:lnTo>
                <a:lnTo>
                  <a:pt x="216915" y="86360"/>
                </a:lnTo>
                <a:lnTo>
                  <a:pt x="213359" y="81280"/>
                </a:lnTo>
                <a:lnTo>
                  <a:pt x="208994" y="78739"/>
                </a:lnTo>
                <a:close/>
              </a:path>
              <a:path w="575944" h="114300">
                <a:moveTo>
                  <a:pt x="448437" y="74675"/>
                </a:moveTo>
                <a:lnTo>
                  <a:pt x="368808" y="74675"/>
                </a:lnTo>
                <a:lnTo>
                  <a:pt x="368808" y="82550"/>
                </a:lnTo>
                <a:lnTo>
                  <a:pt x="439039" y="82550"/>
                </a:lnTo>
                <a:lnTo>
                  <a:pt x="439039" y="112013"/>
                </a:lnTo>
                <a:lnTo>
                  <a:pt x="448437" y="112013"/>
                </a:lnTo>
                <a:lnTo>
                  <a:pt x="448437" y="74675"/>
                </a:lnTo>
                <a:close/>
              </a:path>
              <a:path w="575944" h="114300">
                <a:moveTo>
                  <a:pt x="560323" y="67056"/>
                </a:moveTo>
                <a:lnTo>
                  <a:pt x="479297" y="67056"/>
                </a:lnTo>
                <a:lnTo>
                  <a:pt x="479297" y="74549"/>
                </a:lnTo>
                <a:lnTo>
                  <a:pt x="550164" y="74549"/>
                </a:lnTo>
                <a:lnTo>
                  <a:pt x="550164" y="84962"/>
                </a:lnTo>
                <a:lnTo>
                  <a:pt x="479297" y="84962"/>
                </a:lnTo>
                <a:lnTo>
                  <a:pt x="479297" y="110744"/>
                </a:lnTo>
                <a:lnTo>
                  <a:pt x="562991" y="110744"/>
                </a:lnTo>
                <a:lnTo>
                  <a:pt x="562991" y="103124"/>
                </a:lnTo>
                <a:lnTo>
                  <a:pt x="489331" y="103124"/>
                </a:lnTo>
                <a:lnTo>
                  <a:pt x="489331" y="92329"/>
                </a:lnTo>
                <a:lnTo>
                  <a:pt x="560323" y="92329"/>
                </a:lnTo>
                <a:lnTo>
                  <a:pt x="560323" y="67056"/>
                </a:lnTo>
                <a:close/>
              </a:path>
              <a:path w="575944" h="114300">
                <a:moveTo>
                  <a:pt x="575437" y="49784"/>
                </a:moveTo>
                <a:lnTo>
                  <a:pt x="464058" y="49784"/>
                </a:lnTo>
                <a:lnTo>
                  <a:pt x="464058" y="57404"/>
                </a:lnTo>
                <a:lnTo>
                  <a:pt x="575437" y="57404"/>
                </a:lnTo>
                <a:lnTo>
                  <a:pt x="575437" y="49784"/>
                </a:lnTo>
                <a:close/>
              </a:path>
              <a:path w="575944" h="114300">
                <a:moveTo>
                  <a:pt x="276352" y="9398"/>
                </a:moveTo>
                <a:lnTo>
                  <a:pt x="258698" y="9398"/>
                </a:lnTo>
                <a:lnTo>
                  <a:pt x="251714" y="13081"/>
                </a:lnTo>
                <a:lnTo>
                  <a:pt x="238506" y="50292"/>
                </a:lnTo>
                <a:lnTo>
                  <a:pt x="239004" y="59076"/>
                </a:lnTo>
                <a:lnTo>
                  <a:pt x="258698" y="91186"/>
                </a:lnTo>
                <a:lnTo>
                  <a:pt x="276352" y="91186"/>
                </a:lnTo>
                <a:lnTo>
                  <a:pt x="283337" y="87375"/>
                </a:lnTo>
                <a:lnTo>
                  <a:pt x="286602" y="82676"/>
                </a:lnTo>
                <a:lnTo>
                  <a:pt x="261365" y="82676"/>
                </a:lnTo>
                <a:lnTo>
                  <a:pt x="256540" y="79501"/>
                </a:lnTo>
                <a:lnTo>
                  <a:pt x="249759" y="66944"/>
                </a:lnTo>
                <a:lnTo>
                  <a:pt x="249654" y="66675"/>
                </a:lnTo>
                <a:lnTo>
                  <a:pt x="248035" y="59076"/>
                </a:lnTo>
                <a:lnTo>
                  <a:pt x="248031" y="41401"/>
                </a:lnTo>
                <a:lnTo>
                  <a:pt x="249682" y="33782"/>
                </a:lnTo>
                <a:lnTo>
                  <a:pt x="256540" y="21082"/>
                </a:lnTo>
                <a:lnTo>
                  <a:pt x="261365" y="17907"/>
                </a:lnTo>
                <a:lnTo>
                  <a:pt x="286690" y="17907"/>
                </a:lnTo>
                <a:lnTo>
                  <a:pt x="283337" y="13081"/>
                </a:lnTo>
                <a:lnTo>
                  <a:pt x="276352" y="9398"/>
                </a:lnTo>
                <a:close/>
              </a:path>
              <a:path w="575944" h="114300">
                <a:moveTo>
                  <a:pt x="286690" y="17907"/>
                </a:moveTo>
                <a:lnTo>
                  <a:pt x="273939" y="17907"/>
                </a:lnTo>
                <a:lnTo>
                  <a:pt x="278765" y="21082"/>
                </a:lnTo>
                <a:lnTo>
                  <a:pt x="285369" y="33782"/>
                </a:lnTo>
                <a:lnTo>
                  <a:pt x="287147" y="41401"/>
                </a:lnTo>
                <a:lnTo>
                  <a:pt x="287141" y="59076"/>
                </a:lnTo>
                <a:lnTo>
                  <a:pt x="285369" y="66675"/>
                </a:lnTo>
                <a:lnTo>
                  <a:pt x="281628" y="73884"/>
                </a:lnTo>
                <a:lnTo>
                  <a:pt x="278765" y="79501"/>
                </a:lnTo>
                <a:lnTo>
                  <a:pt x="273939" y="82676"/>
                </a:lnTo>
                <a:lnTo>
                  <a:pt x="286602" y="82676"/>
                </a:lnTo>
                <a:lnTo>
                  <a:pt x="296417" y="50292"/>
                </a:lnTo>
                <a:lnTo>
                  <a:pt x="295931" y="41401"/>
                </a:lnTo>
                <a:lnTo>
                  <a:pt x="294481" y="33528"/>
                </a:lnTo>
                <a:lnTo>
                  <a:pt x="292024" y="26574"/>
                </a:lnTo>
                <a:lnTo>
                  <a:pt x="288544" y="20574"/>
                </a:lnTo>
                <a:lnTo>
                  <a:pt x="286690" y="17907"/>
                </a:lnTo>
                <a:close/>
              </a:path>
              <a:path w="575944" h="114300">
                <a:moveTo>
                  <a:pt x="159258" y="16001"/>
                </a:moveTo>
                <a:lnTo>
                  <a:pt x="149352" y="16001"/>
                </a:lnTo>
                <a:lnTo>
                  <a:pt x="149225" y="23749"/>
                </a:lnTo>
                <a:lnTo>
                  <a:pt x="148209" y="28067"/>
                </a:lnTo>
                <a:lnTo>
                  <a:pt x="146177" y="32131"/>
                </a:lnTo>
                <a:lnTo>
                  <a:pt x="144272" y="36068"/>
                </a:lnTo>
                <a:lnTo>
                  <a:pt x="141986" y="39497"/>
                </a:lnTo>
                <a:lnTo>
                  <a:pt x="139573" y="42037"/>
                </a:lnTo>
                <a:lnTo>
                  <a:pt x="136017" y="45720"/>
                </a:lnTo>
                <a:lnTo>
                  <a:pt x="132080" y="48895"/>
                </a:lnTo>
                <a:lnTo>
                  <a:pt x="127889" y="51308"/>
                </a:lnTo>
                <a:lnTo>
                  <a:pt x="123698" y="53848"/>
                </a:lnTo>
                <a:lnTo>
                  <a:pt x="120015" y="55753"/>
                </a:lnTo>
                <a:lnTo>
                  <a:pt x="116967" y="57150"/>
                </a:lnTo>
                <a:lnTo>
                  <a:pt x="123571" y="63626"/>
                </a:lnTo>
                <a:lnTo>
                  <a:pt x="141986" y="51688"/>
                </a:lnTo>
                <a:lnTo>
                  <a:pt x="145034" y="48895"/>
                </a:lnTo>
                <a:lnTo>
                  <a:pt x="147574" y="46228"/>
                </a:lnTo>
                <a:lnTo>
                  <a:pt x="149606" y="43561"/>
                </a:lnTo>
                <a:lnTo>
                  <a:pt x="151637" y="41021"/>
                </a:lnTo>
                <a:lnTo>
                  <a:pt x="153162" y="38354"/>
                </a:lnTo>
                <a:lnTo>
                  <a:pt x="154305" y="35813"/>
                </a:lnTo>
                <a:lnTo>
                  <a:pt x="164435" y="35813"/>
                </a:lnTo>
                <a:lnTo>
                  <a:pt x="164084" y="35306"/>
                </a:lnTo>
                <a:lnTo>
                  <a:pt x="162178" y="31496"/>
                </a:lnTo>
                <a:lnTo>
                  <a:pt x="160401" y="27812"/>
                </a:lnTo>
                <a:lnTo>
                  <a:pt x="159384" y="23495"/>
                </a:lnTo>
                <a:lnTo>
                  <a:pt x="159258" y="16001"/>
                </a:lnTo>
                <a:close/>
              </a:path>
              <a:path w="575944" h="114300">
                <a:moveTo>
                  <a:pt x="164435" y="35813"/>
                </a:moveTo>
                <a:lnTo>
                  <a:pt x="154305" y="35813"/>
                </a:lnTo>
                <a:lnTo>
                  <a:pt x="155702" y="38481"/>
                </a:lnTo>
                <a:lnTo>
                  <a:pt x="176656" y="57276"/>
                </a:lnTo>
                <a:lnTo>
                  <a:pt x="180467" y="59055"/>
                </a:lnTo>
                <a:lnTo>
                  <a:pt x="183134" y="60198"/>
                </a:lnTo>
                <a:lnTo>
                  <a:pt x="184658" y="60706"/>
                </a:lnTo>
                <a:lnTo>
                  <a:pt x="190246" y="53594"/>
                </a:lnTo>
                <a:lnTo>
                  <a:pt x="188087" y="52832"/>
                </a:lnTo>
                <a:lnTo>
                  <a:pt x="184912" y="51562"/>
                </a:lnTo>
                <a:lnTo>
                  <a:pt x="176276" y="47244"/>
                </a:lnTo>
                <a:lnTo>
                  <a:pt x="172339" y="44576"/>
                </a:lnTo>
                <a:lnTo>
                  <a:pt x="166370" y="38608"/>
                </a:lnTo>
                <a:lnTo>
                  <a:pt x="164435" y="35813"/>
                </a:lnTo>
                <a:close/>
              </a:path>
              <a:path w="575944" h="114300">
                <a:moveTo>
                  <a:pt x="184531" y="8255"/>
                </a:moveTo>
                <a:lnTo>
                  <a:pt x="124333" y="8255"/>
                </a:lnTo>
                <a:lnTo>
                  <a:pt x="124333" y="16001"/>
                </a:lnTo>
                <a:lnTo>
                  <a:pt x="184531" y="16001"/>
                </a:lnTo>
                <a:lnTo>
                  <a:pt x="184531" y="8255"/>
                </a:lnTo>
                <a:close/>
              </a:path>
              <a:path w="575944" h="114300">
                <a:moveTo>
                  <a:pt x="519810" y="0"/>
                </a:moveTo>
                <a:lnTo>
                  <a:pt x="481329" y="9651"/>
                </a:lnTo>
                <a:lnTo>
                  <a:pt x="477647" y="14350"/>
                </a:lnTo>
                <a:lnTo>
                  <a:pt x="477647" y="25654"/>
                </a:lnTo>
                <a:lnTo>
                  <a:pt x="519810" y="40005"/>
                </a:lnTo>
                <a:lnTo>
                  <a:pt x="529334" y="39647"/>
                </a:lnTo>
                <a:lnTo>
                  <a:pt x="537702" y="38576"/>
                </a:lnTo>
                <a:lnTo>
                  <a:pt x="544903" y="36790"/>
                </a:lnTo>
                <a:lnTo>
                  <a:pt x="550926" y="34289"/>
                </a:lnTo>
                <a:lnTo>
                  <a:pt x="553580" y="32893"/>
                </a:lnTo>
                <a:lnTo>
                  <a:pt x="510413" y="32893"/>
                </a:lnTo>
                <a:lnTo>
                  <a:pt x="502792" y="31750"/>
                </a:lnTo>
                <a:lnTo>
                  <a:pt x="490982" y="26670"/>
                </a:lnTo>
                <a:lnTo>
                  <a:pt x="488060" y="23622"/>
                </a:lnTo>
                <a:lnTo>
                  <a:pt x="488060" y="16383"/>
                </a:lnTo>
                <a:lnTo>
                  <a:pt x="490854" y="13335"/>
                </a:lnTo>
                <a:lnTo>
                  <a:pt x="502412" y="8509"/>
                </a:lnTo>
                <a:lnTo>
                  <a:pt x="510159" y="7238"/>
                </a:lnTo>
                <a:lnTo>
                  <a:pt x="553261" y="7238"/>
                </a:lnTo>
                <a:lnTo>
                  <a:pt x="550926" y="5969"/>
                </a:lnTo>
                <a:lnTo>
                  <a:pt x="544903" y="3375"/>
                </a:lnTo>
                <a:lnTo>
                  <a:pt x="537702" y="1508"/>
                </a:lnTo>
                <a:lnTo>
                  <a:pt x="529284" y="377"/>
                </a:lnTo>
                <a:lnTo>
                  <a:pt x="519810" y="0"/>
                </a:lnTo>
                <a:close/>
              </a:path>
              <a:path w="575944" h="114300">
                <a:moveTo>
                  <a:pt x="553261" y="7238"/>
                </a:moveTo>
                <a:lnTo>
                  <a:pt x="529082" y="7238"/>
                </a:lnTo>
                <a:lnTo>
                  <a:pt x="536702" y="8509"/>
                </a:lnTo>
                <a:lnTo>
                  <a:pt x="548513" y="13335"/>
                </a:lnTo>
                <a:lnTo>
                  <a:pt x="551560" y="16383"/>
                </a:lnTo>
                <a:lnTo>
                  <a:pt x="551560" y="23622"/>
                </a:lnTo>
                <a:lnTo>
                  <a:pt x="548513" y="26670"/>
                </a:lnTo>
                <a:lnTo>
                  <a:pt x="536829" y="31750"/>
                </a:lnTo>
                <a:lnTo>
                  <a:pt x="529209" y="32893"/>
                </a:lnTo>
                <a:lnTo>
                  <a:pt x="553580" y="32893"/>
                </a:lnTo>
                <a:lnTo>
                  <a:pt x="558165" y="30480"/>
                </a:lnTo>
                <a:lnTo>
                  <a:pt x="561721" y="25654"/>
                </a:lnTo>
                <a:lnTo>
                  <a:pt x="561721" y="14605"/>
                </a:lnTo>
                <a:lnTo>
                  <a:pt x="558165" y="9906"/>
                </a:lnTo>
                <a:lnTo>
                  <a:pt x="553261" y="7238"/>
                </a:lnTo>
                <a:close/>
              </a:path>
              <a:path w="575944" h="114300">
                <a:moveTo>
                  <a:pt x="390144" y="4063"/>
                </a:moveTo>
                <a:lnTo>
                  <a:pt x="380365" y="4063"/>
                </a:lnTo>
                <a:lnTo>
                  <a:pt x="380365" y="21209"/>
                </a:lnTo>
                <a:lnTo>
                  <a:pt x="379348" y="26162"/>
                </a:lnTo>
                <a:lnTo>
                  <a:pt x="377190" y="30734"/>
                </a:lnTo>
                <a:lnTo>
                  <a:pt x="375158" y="35306"/>
                </a:lnTo>
                <a:lnTo>
                  <a:pt x="372491" y="39497"/>
                </a:lnTo>
                <a:lnTo>
                  <a:pt x="366267" y="46482"/>
                </a:lnTo>
                <a:lnTo>
                  <a:pt x="362712" y="49657"/>
                </a:lnTo>
                <a:lnTo>
                  <a:pt x="358394" y="52705"/>
                </a:lnTo>
                <a:lnTo>
                  <a:pt x="354203" y="55753"/>
                </a:lnTo>
                <a:lnTo>
                  <a:pt x="350392" y="57912"/>
                </a:lnTo>
                <a:lnTo>
                  <a:pt x="347217" y="59436"/>
                </a:lnTo>
                <a:lnTo>
                  <a:pt x="354203" y="65405"/>
                </a:lnTo>
                <a:lnTo>
                  <a:pt x="380491" y="42799"/>
                </a:lnTo>
                <a:lnTo>
                  <a:pt x="382651" y="39878"/>
                </a:lnTo>
                <a:lnTo>
                  <a:pt x="384175" y="37084"/>
                </a:lnTo>
                <a:lnTo>
                  <a:pt x="385317" y="34162"/>
                </a:lnTo>
                <a:lnTo>
                  <a:pt x="395350" y="34162"/>
                </a:lnTo>
                <a:lnTo>
                  <a:pt x="391159" y="25781"/>
                </a:lnTo>
                <a:lnTo>
                  <a:pt x="390171" y="21209"/>
                </a:lnTo>
                <a:lnTo>
                  <a:pt x="390144" y="4063"/>
                </a:lnTo>
                <a:close/>
              </a:path>
              <a:path w="575944" h="114300">
                <a:moveTo>
                  <a:pt x="395350" y="34162"/>
                </a:moveTo>
                <a:lnTo>
                  <a:pt x="385317" y="34162"/>
                </a:lnTo>
                <a:lnTo>
                  <a:pt x="386460" y="36957"/>
                </a:lnTo>
                <a:lnTo>
                  <a:pt x="388112" y="39750"/>
                </a:lnTo>
                <a:lnTo>
                  <a:pt x="392429" y="45085"/>
                </a:lnTo>
                <a:lnTo>
                  <a:pt x="394970" y="47625"/>
                </a:lnTo>
                <a:lnTo>
                  <a:pt x="397891" y="50164"/>
                </a:lnTo>
                <a:lnTo>
                  <a:pt x="401192" y="53212"/>
                </a:lnTo>
                <a:lnTo>
                  <a:pt x="416687" y="62484"/>
                </a:lnTo>
                <a:lnTo>
                  <a:pt x="422402" y="55499"/>
                </a:lnTo>
                <a:lnTo>
                  <a:pt x="419481" y="54356"/>
                </a:lnTo>
                <a:lnTo>
                  <a:pt x="416052" y="52578"/>
                </a:lnTo>
                <a:lnTo>
                  <a:pt x="407923" y="47498"/>
                </a:lnTo>
                <a:lnTo>
                  <a:pt x="404241" y="44576"/>
                </a:lnTo>
                <a:lnTo>
                  <a:pt x="401066" y="41148"/>
                </a:lnTo>
                <a:lnTo>
                  <a:pt x="398017" y="38100"/>
                </a:lnTo>
                <a:lnTo>
                  <a:pt x="395478" y="34417"/>
                </a:lnTo>
                <a:lnTo>
                  <a:pt x="395350" y="34162"/>
                </a:lnTo>
                <a:close/>
              </a:path>
              <a:path w="575944" h="114300">
                <a:moveTo>
                  <a:pt x="42926" y="4063"/>
                </a:moveTo>
                <a:lnTo>
                  <a:pt x="33020" y="4063"/>
                </a:lnTo>
                <a:lnTo>
                  <a:pt x="32994" y="18414"/>
                </a:lnTo>
                <a:lnTo>
                  <a:pt x="32003" y="23368"/>
                </a:lnTo>
                <a:lnTo>
                  <a:pt x="6858" y="53721"/>
                </a:lnTo>
                <a:lnTo>
                  <a:pt x="0" y="57531"/>
                </a:lnTo>
                <a:lnTo>
                  <a:pt x="6984" y="63500"/>
                </a:lnTo>
                <a:lnTo>
                  <a:pt x="25908" y="49275"/>
                </a:lnTo>
                <a:lnTo>
                  <a:pt x="28702" y="46482"/>
                </a:lnTo>
                <a:lnTo>
                  <a:pt x="31242" y="43561"/>
                </a:lnTo>
                <a:lnTo>
                  <a:pt x="35559" y="37211"/>
                </a:lnTo>
                <a:lnTo>
                  <a:pt x="37084" y="34162"/>
                </a:lnTo>
                <a:lnTo>
                  <a:pt x="37973" y="31242"/>
                </a:lnTo>
                <a:lnTo>
                  <a:pt x="47505" y="31242"/>
                </a:lnTo>
                <a:lnTo>
                  <a:pt x="45720" y="27432"/>
                </a:lnTo>
                <a:lnTo>
                  <a:pt x="43815" y="23241"/>
                </a:lnTo>
                <a:lnTo>
                  <a:pt x="42926" y="18414"/>
                </a:lnTo>
                <a:lnTo>
                  <a:pt x="42926" y="4063"/>
                </a:lnTo>
                <a:close/>
              </a:path>
              <a:path w="575944" h="114300">
                <a:moveTo>
                  <a:pt x="47505" y="31242"/>
                </a:moveTo>
                <a:lnTo>
                  <a:pt x="37973" y="31242"/>
                </a:lnTo>
                <a:lnTo>
                  <a:pt x="39115" y="34036"/>
                </a:lnTo>
                <a:lnTo>
                  <a:pt x="40640" y="36575"/>
                </a:lnTo>
                <a:lnTo>
                  <a:pt x="44450" y="41656"/>
                </a:lnTo>
                <a:lnTo>
                  <a:pt x="46736" y="44323"/>
                </a:lnTo>
                <a:lnTo>
                  <a:pt x="49403" y="46989"/>
                </a:lnTo>
                <a:lnTo>
                  <a:pt x="52705" y="50419"/>
                </a:lnTo>
                <a:lnTo>
                  <a:pt x="70103" y="60960"/>
                </a:lnTo>
                <a:lnTo>
                  <a:pt x="76200" y="53848"/>
                </a:lnTo>
                <a:lnTo>
                  <a:pt x="72898" y="52705"/>
                </a:lnTo>
                <a:lnTo>
                  <a:pt x="69087" y="50926"/>
                </a:lnTo>
                <a:lnTo>
                  <a:pt x="60706" y="45593"/>
                </a:lnTo>
                <a:lnTo>
                  <a:pt x="56642" y="42291"/>
                </a:lnTo>
                <a:lnTo>
                  <a:pt x="52959" y="38100"/>
                </a:lnTo>
                <a:lnTo>
                  <a:pt x="50037" y="35051"/>
                </a:lnTo>
                <a:lnTo>
                  <a:pt x="47625" y="31496"/>
                </a:lnTo>
                <a:lnTo>
                  <a:pt x="47505" y="31242"/>
                </a:lnTo>
                <a:close/>
              </a:path>
              <a:path w="575944" h="114300">
                <a:moveTo>
                  <a:pt x="449072" y="635"/>
                </a:moveTo>
                <a:lnTo>
                  <a:pt x="439673" y="635"/>
                </a:lnTo>
                <a:lnTo>
                  <a:pt x="439673" y="67310"/>
                </a:lnTo>
                <a:lnTo>
                  <a:pt x="449072" y="67310"/>
                </a:lnTo>
                <a:lnTo>
                  <a:pt x="449072" y="635"/>
                </a:lnTo>
                <a:close/>
              </a:path>
              <a:path w="575944" h="114300">
                <a:moveTo>
                  <a:pt x="331978" y="635"/>
                </a:moveTo>
                <a:lnTo>
                  <a:pt x="322453" y="635"/>
                </a:lnTo>
                <a:lnTo>
                  <a:pt x="322453" y="112013"/>
                </a:lnTo>
                <a:lnTo>
                  <a:pt x="331978" y="112013"/>
                </a:lnTo>
                <a:lnTo>
                  <a:pt x="331978" y="635"/>
                </a:lnTo>
                <a:close/>
              </a:path>
              <a:path w="575944" h="114300">
                <a:moveTo>
                  <a:pt x="213359" y="635"/>
                </a:moveTo>
                <a:lnTo>
                  <a:pt x="203962" y="635"/>
                </a:lnTo>
                <a:lnTo>
                  <a:pt x="203962" y="68580"/>
                </a:lnTo>
                <a:lnTo>
                  <a:pt x="213359" y="68580"/>
                </a:lnTo>
                <a:lnTo>
                  <a:pt x="213359" y="35687"/>
                </a:lnTo>
                <a:lnTo>
                  <a:pt x="230378" y="35687"/>
                </a:lnTo>
                <a:lnTo>
                  <a:pt x="230378" y="27686"/>
                </a:lnTo>
                <a:lnTo>
                  <a:pt x="213359" y="27686"/>
                </a:lnTo>
                <a:lnTo>
                  <a:pt x="213359" y="635"/>
                </a:lnTo>
                <a:close/>
              </a:path>
              <a:path w="575944" h="114300">
                <a:moveTo>
                  <a:pt x="101600" y="635"/>
                </a:moveTo>
                <a:lnTo>
                  <a:pt x="92202" y="635"/>
                </a:lnTo>
                <a:lnTo>
                  <a:pt x="92202" y="64643"/>
                </a:lnTo>
                <a:lnTo>
                  <a:pt x="101600" y="64643"/>
                </a:lnTo>
                <a:lnTo>
                  <a:pt x="101600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24252" y="2713101"/>
            <a:ext cx="1234948" cy="11353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324225" y="2713101"/>
            <a:ext cx="575945" cy="111760"/>
          </a:xfrm>
          <a:custGeom>
            <a:avLst/>
            <a:gdLst/>
            <a:ahLst/>
            <a:cxnLst/>
            <a:rect l="l" t="t" r="r" b="b"/>
            <a:pathLst>
              <a:path w="575945" h="111760">
                <a:moveTo>
                  <a:pt x="265938" y="68325"/>
                </a:moveTo>
                <a:lnTo>
                  <a:pt x="256539" y="68325"/>
                </a:lnTo>
                <a:lnTo>
                  <a:pt x="256539" y="110109"/>
                </a:lnTo>
                <a:lnTo>
                  <a:pt x="334517" y="110109"/>
                </a:lnTo>
                <a:lnTo>
                  <a:pt x="334517" y="102362"/>
                </a:lnTo>
                <a:lnTo>
                  <a:pt x="265938" y="102362"/>
                </a:lnTo>
                <a:lnTo>
                  <a:pt x="265938" y="88391"/>
                </a:lnTo>
                <a:lnTo>
                  <a:pt x="334517" y="88391"/>
                </a:lnTo>
                <a:lnTo>
                  <a:pt x="334517" y="80772"/>
                </a:lnTo>
                <a:lnTo>
                  <a:pt x="265938" y="80772"/>
                </a:lnTo>
                <a:lnTo>
                  <a:pt x="265938" y="68325"/>
                </a:lnTo>
                <a:close/>
              </a:path>
              <a:path w="575945" h="111760">
                <a:moveTo>
                  <a:pt x="334517" y="88391"/>
                </a:moveTo>
                <a:lnTo>
                  <a:pt x="325120" y="88391"/>
                </a:lnTo>
                <a:lnTo>
                  <a:pt x="325120" y="102362"/>
                </a:lnTo>
                <a:lnTo>
                  <a:pt x="334517" y="102362"/>
                </a:lnTo>
                <a:lnTo>
                  <a:pt x="334517" y="88391"/>
                </a:lnTo>
                <a:close/>
              </a:path>
              <a:path w="575945" h="111760">
                <a:moveTo>
                  <a:pt x="334517" y="68325"/>
                </a:moveTo>
                <a:lnTo>
                  <a:pt x="325120" y="68325"/>
                </a:lnTo>
                <a:lnTo>
                  <a:pt x="325120" y="80772"/>
                </a:lnTo>
                <a:lnTo>
                  <a:pt x="334517" y="80772"/>
                </a:lnTo>
                <a:lnTo>
                  <a:pt x="334517" y="68325"/>
                </a:lnTo>
                <a:close/>
              </a:path>
              <a:path w="575945" h="111760">
                <a:moveTo>
                  <a:pt x="213105" y="74802"/>
                </a:moveTo>
                <a:lnTo>
                  <a:pt x="137413" y="74802"/>
                </a:lnTo>
                <a:lnTo>
                  <a:pt x="137413" y="110109"/>
                </a:lnTo>
                <a:lnTo>
                  <a:pt x="213105" y="110109"/>
                </a:lnTo>
                <a:lnTo>
                  <a:pt x="213105" y="102362"/>
                </a:lnTo>
                <a:lnTo>
                  <a:pt x="146685" y="102362"/>
                </a:lnTo>
                <a:lnTo>
                  <a:pt x="146685" y="82423"/>
                </a:lnTo>
                <a:lnTo>
                  <a:pt x="213105" y="82423"/>
                </a:lnTo>
                <a:lnTo>
                  <a:pt x="213105" y="74802"/>
                </a:lnTo>
                <a:close/>
              </a:path>
              <a:path w="575945" h="111760">
                <a:moveTo>
                  <a:pt x="213105" y="82423"/>
                </a:moveTo>
                <a:lnTo>
                  <a:pt x="203835" y="82423"/>
                </a:lnTo>
                <a:lnTo>
                  <a:pt x="203835" y="102362"/>
                </a:lnTo>
                <a:lnTo>
                  <a:pt x="213105" y="102362"/>
                </a:lnTo>
                <a:lnTo>
                  <a:pt x="213105" y="82423"/>
                </a:lnTo>
                <a:close/>
              </a:path>
              <a:path w="575945" h="111760">
                <a:moveTo>
                  <a:pt x="164719" y="30607"/>
                </a:moveTo>
                <a:lnTo>
                  <a:pt x="146685" y="30607"/>
                </a:lnTo>
                <a:lnTo>
                  <a:pt x="139446" y="32258"/>
                </a:lnTo>
                <a:lnTo>
                  <a:pt x="128524" y="38862"/>
                </a:lnTo>
                <a:lnTo>
                  <a:pt x="125857" y="43052"/>
                </a:lnTo>
                <a:lnTo>
                  <a:pt x="125857" y="53086"/>
                </a:lnTo>
                <a:lnTo>
                  <a:pt x="128524" y="57276"/>
                </a:lnTo>
                <a:lnTo>
                  <a:pt x="133985" y="60578"/>
                </a:lnTo>
                <a:lnTo>
                  <a:pt x="139319" y="63881"/>
                </a:lnTo>
                <a:lnTo>
                  <a:pt x="146558" y="65532"/>
                </a:lnTo>
                <a:lnTo>
                  <a:pt x="164591" y="65532"/>
                </a:lnTo>
                <a:lnTo>
                  <a:pt x="171958" y="63881"/>
                </a:lnTo>
                <a:lnTo>
                  <a:pt x="177164" y="60578"/>
                </a:lnTo>
                <a:lnTo>
                  <a:pt x="181268" y="58038"/>
                </a:lnTo>
                <a:lnTo>
                  <a:pt x="149351" y="58038"/>
                </a:lnTo>
                <a:lnTo>
                  <a:pt x="144525" y="57150"/>
                </a:lnTo>
                <a:lnTo>
                  <a:pt x="137667" y="53594"/>
                </a:lnTo>
                <a:lnTo>
                  <a:pt x="136016" y="51053"/>
                </a:lnTo>
                <a:lnTo>
                  <a:pt x="136016" y="44831"/>
                </a:lnTo>
                <a:lnTo>
                  <a:pt x="137667" y="42418"/>
                </a:lnTo>
                <a:lnTo>
                  <a:pt x="141097" y="40512"/>
                </a:lnTo>
                <a:lnTo>
                  <a:pt x="144652" y="38735"/>
                </a:lnTo>
                <a:lnTo>
                  <a:pt x="149478" y="37719"/>
                </a:lnTo>
                <a:lnTo>
                  <a:pt x="180696" y="37719"/>
                </a:lnTo>
                <a:lnTo>
                  <a:pt x="177291" y="35560"/>
                </a:lnTo>
                <a:lnTo>
                  <a:pt x="171958" y="32258"/>
                </a:lnTo>
                <a:lnTo>
                  <a:pt x="164719" y="30607"/>
                </a:lnTo>
                <a:close/>
              </a:path>
              <a:path w="575945" h="111760">
                <a:moveTo>
                  <a:pt x="180696" y="37719"/>
                </a:moveTo>
                <a:lnTo>
                  <a:pt x="161798" y="37719"/>
                </a:lnTo>
                <a:lnTo>
                  <a:pt x="166624" y="38735"/>
                </a:lnTo>
                <a:lnTo>
                  <a:pt x="170052" y="40512"/>
                </a:lnTo>
                <a:lnTo>
                  <a:pt x="173354" y="42418"/>
                </a:lnTo>
                <a:lnTo>
                  <a:pt x="175005" y="44831"/>
                </a:lnTo>
                <a:lnTo>
                  <a:pt x="175005" y="51053"/>
                </a:lnTo>
                <a:lnTo>
                  <a:pt x="173354" y="53594"/>
                </a:lnTo>
                <a:lnTo>
                  <a:pt x="170052" y="55372"/>
                </a:lnTo>
                <a:lnTo>
                  <a:pt x="166624" y="57150"/>
                </a:lnTo>
                <a:lnTo>
                  <a:pt x="161798" y="58038"/>
                </a:lnTo>
                <a:lnTo>
                  <a:pt x="181268" y="58038"/>
                </a:lnTo>
                <a:lnTo>
                  <a:pt x="182499" y="57276"/>
                </a:lnTo>
                <a:lnTo>
                  <a:pt x="185165" y="53086"/>
                </a:lnTo>
                <a:lnTo>
                  <a:pt x="185165" y="43052"/>
                </a:lnTo>
                <a:lnTo>
                  <a:pt x="182499" y="38862"/>
                </a:lnTo>
                <a:lnTo>
                  <a:pt x="180696" y="37719"/>
                </a:lnTo>
                <a:close/>
              </a:path>
              <a:path w="575945" h="111760">
                <a:moveTo>
                  <a:pt x="111378" y="88900"/>
                </a:moveTo>
                <a:lnTo>
                  <a:pt x="0" y="88900"/>
                </a:lnTo>
                <a:lnTo>
                  <a:pt x="0" y="96647"/>
                </a:lnTo>
                <a:lnTo>
                  <a:pt x="111378" y="96647"/>
                </a:lnTo>
                <a:lnTo>
                  <a:pt x="111378" y="88900"/>
                </a:lnTo>
                <a:close/>
              </a:path>
              <a:path w="575945" h="111760">
                <a:moveTo>
                  <a:pt x="60325" y="63500"/>
                </a:moveTo>
                <a:lnTo>
                  <a:pt x="50800" y="63500"/>
                </a:lnTo>
                <a:lnTo>
                  <a:pt x="50800" y="88900"/>
                </a:lnTo>
                <a:lnTo>
                  <a:pt x="60325" y="88900"/>
                </a:lnTo>
                <a:lnTo>
                  <a:pt x="60325" y="63500"/>
                </a:lnTo>
                <a:close/>
              </a:path>
              <a:path w="575945" h="111760">
                <a:moveTo>
                  <a:pt x="100711" y="55752"/>
                </a:moveTo>
                <a:lnTo>
                  <a:pt x="10413" y="55752"/>
                </a:lnTo>
                <a:lnTo>
                  <a:pt x="10413" y="63500"/>
                </a:lnTo>
                <a:lnTo>
                  <a:pt x="100711" y="63500"/>
                </a:lnTo>
                <a:lnTo>
                  <a:pt x="100711" y="55752"/>
                </a:lnTo>
                <a:close/>
              </a:path>
              <a:path w="575945" h="111760">
                <a:moveTo>
                  <a:pt x="35940" y="22606"/>
                </a:moveTo>
                <a:lnTo>
                  <a:pt x="26415" y="22606"/>
                </a:lnTo>
                <a:lnTo>
                  <a:pt x="28955" y="55752"/>
                </a:lnTo>
                <a:lnTo>
                  <a:pt x="38480" y="55752"/>
                </a:lnTo>
                <a:lnTo>
                  <a:pt x="35940" y="22606"/>
                </a:lnTo>
                <a:close/>
              </a:path>
              <a:path w="575945" h="111760">
                <a:moveTo>
                  <a:pt x="84836" y="22606"/>
                </a:moveTo>
                <a:lnTo>
                  <a:pt x="75311" y="22606"/>
                </a:lnTo>
                <a:lnTo>
                  <a:pt x="72771" y="55752"/>
                </a:lnTo>
                <a:lnTo>
                  <a:pt x="82296" y="55752"/>
                </a:lnTo>
                <a:lnTo>
                  <a:pt x="84836" y="22606"/>
                </a:lnTo>
                <a:close/>
              </a:path>
              <a:path w="575945" h="111760">
                <a:moveTo>
                  <a:pt x="190500" y="16637"/>
                </a:moveTo>
                <a:lnTo>
                  <a:pt x="120523" y="16637"/>
                </a:lnTo>
                <a:lnTo>
                  <a:pt x="120523" y="24002"/>
                </a:lnTo>
                <a:lnTo>
                  <a:pt x="190500" y="24002"/>
                </a:lnTo>
                <a:lnTo>
                  <a:pt x="190500" y="16637"/>
                </a:lnTo>
                <a:close/>
              </a:path>
              <a:path w="575945" h="111760">
                <a:moveTo>
                  <a:pt x="528065" y="13715"/>
                </a:moveTo>
                <a:lnTo>
                  <a:pt x="473710" y="13715"/>
                </a:lnTo>
                <a:lnTo>
                  <a:pt x="473710" y="85216"/>
                </a:lnTo>
                <a:lnTo>
                  <a:pt x="491363" y="85216"/>
                </a:lnTo>
                <a:lnTo>
                  <a:pt x="498221" y="85089"/>
                </a:lnTo>
                <a:lnTo>
                  <a:pt x="512445" y="84582"/>
                </a:lnTo>
                <a:lnTo>
                  <a:pt x="519557" y="84200"/>
                </a:lnTo>
                <a:lnTo>
                  <a:pt x="526288" y="83438"/>
                </a:lnTo>
                <a:lnTo>
                  <a:pt x="533019" y="82803"/>
                </a:lnTo>
                <a:lnTo>
                  <a:pt x="540385" y="81787"/>
                </a:lnTo>
                <a:lnTo>
                  <a:pt x="540385" y="77343"/>
                </a:lnTo>
                <a:lnTo>
                  <a:pt x="483108" y="77343"/>
                </a:lnTo>
                <a:lnTo>
                  <a:pt x="483108" y="21589"/>
                </a:lnTo>
                <a:lnTo>
                  <a:pt x="528065" y="21589"/>
                </a:lnTo>
                <a:lnTo>
                  <a:pt x="528065" y="13715"/>
                </a:lnTo>
                <a:close/>
              </a:path>
              <a:path w="575945" h="111760">
                <a:moveTo>
                  <a:pt x="540385" y="74040"/>
                </a:moveTo>
                <a:lnTo>
                  <a:pt x="483108" y="77343"/>
                </a:lnTo>
                <a:lnTo>
                  <a:pt x="540385" y="77343"/>
                </a:lnTo>
                <a:lnTo>
                  <a:pt x="540385" y="74040"/>
                </a:lnTo>
                <a:close/>
              </a:path>
              <a:path w="575945" h="111760">
                <a:moveTo>
                  <a:pt x="97916" y="10795"/>
                </a:moveTo>
                <a:lnTo>
                  <a:pt x="13335" y="10795"/>
                </a:lnTo>
                <a:lnTo>
                  <a:pt x="13335" y="18669"/>
                </a:lnTo>
                <a:lnTo>
                  <a:pt x="97916" y="18669"/>
                </a:lnTo>
                <a:lnTo>
                  <a:pt x="97916" y="10795"/>
                </a:lnTo>
                <a:close/>
              </a:path>
              <a:path w="575945" h="111760">
                <a:moveTo>
                  <a:pt x="368680" y="10668"/>
                </a:moveTo>
                <a:lnTo>
                  <a:pt x="359155" y="10668"/>
                </a:lnTo>
                <a:lnTo>
                  <a:pt x="359155" y="84074"/>
                </a:lnTo>
                <a:lnTo>
                  <a:pt x="378460" y="84074"/>
                </a:lnTo>
                <a:lnTo>
                  <a:pt x="385445" y="83947"/>
                </a:lnTo>
                <a:lnTo>
                  <a:pt x="398652" y="83438"/>
                </a:lnTo>
                <a:lnTo>
                  <a:pt x="405638" y="82931"/>
                </a:lnTo>
                <a:lnTo>
                  <a:pt x="412750" y="81787"/>
                </a:lnTo>
                <a:lnTo>
                  <a:pt x="419862" y="80772"/>
                </a:lnTo>
                <a:lnTo>
                  <a:pt x="429260" y="79248"/>
                </a:lnTo>
                <a:lnTo>
                  <a:pt x="429260" y="75946"/>
                </a:lnTo>
                <a:lnTo>
                  <a:pt x="368680" y="75946"/>
                </a:lnTo>
                <a:lnTo>
                  <a:pt x="368680" y="10668"/>
                </a:lnTo>
                <a:close/>
              </a:path>
              <a:path w="575945" h="111760">
                <a:moveTo>
                  <a:pt x="429260" y="71374"/>
                </a:moveTo>
                <a:lnTo>
                  <a:pt x="368680" y="75946"/>
                </a:lnTo>
                <a:lnTo>
                  <a:pt x="429260" y="75946"/>
                </a:lnTo>
                <a:lnTo>
                  <a:pt x="429260" y="71374"/>
                </a:lnTo>
                <a:close/>
              </a:path>
              <a:path w="575945" h="111760">
                <a:moveTo>
                  <a:pt x="282321" y="37211"/>
                </a:moveTo>
                <a:lnTo>
                  <a:pt x="272541" y="37211"/>
                </a:lnTo>
                <a:lnTo>
                  <a:pt x="272541" y="52197"/>
                </a:lnTo>
                <a:lnTo>
                  <a:pt x="236220" y="52197"/>
                </a:lnTo>
                <a:lnTo>
                  <a:pt x="236220" y="60071"/>
                </a:lnTo>
                <a:lnTo>
                  <a:pt x="265811" y="60071"/>
                </a:lnTo>
                <a:lnTo>
                  <a:pt x="310007" y="58420"/>
                </a:lnTo>
                <a:lnTo>
                  <a:pt x="320548" y="57276"/>
                </a:lnTo>
                <a:lnTo>
                  <a:pt x="320548" y="52070"/>
                </a:lnTo>
                <a:lnTo>
                  <a:pt x="282321" y="52070"/>
                </a:lnTo>
                <a:lnTo>
                  <a:pt x="282321" y="37211"/>
                </a:lnTo>
                <a:close/>
              </a:path>
              <a:path w="575945" h="111760">
                <a:moveTo>
                  <a:pt x="320548" y="49529"/>
                </a:moveTo>
                <a:lnTo>
                  <a:pt x="316102" y="50164"/>
                </a:lnTo>
                <a:lnTo>
                  <a:pt x="309879" y="50800"/>
                </a:lnTo>
                <a:lnTo>
                  <a:pt x="294132" y="51815"/>
                </a:lnTo>
                <a:lnTo>
                  <a:pt x="287654" y="52070"/>
                </a:lnTo>
                <a:lnTo>
                  <a:pt x="320548" y="52070"/>
                </a:lnTo>
                <a:lnTo>
                  <a:pt x="320548" y="49529"/>
                </a:lnTo>
                <a:close/>
              </a:path>
              <a:path w="575945" h="111760">
                <a:moveTo>
                  <a:pt x="308863" y="5079"/>
                </a:moveTo>
                <a:lnTo>
                  <a:pt x="247776" y="5079"/>
                </a:lnTo>
                <a:lnTo>
                  <a:pt x="247776" y="37211"/>
                </a:lnTo>
                <a:lnTo>
                  <a:pt x="310134" y="37211"/>
                </a:lnTo>
                <a:lnTo>
                  <a:pt x="310134" y="29845"/>
                </a:lnTo>
                <a:lnTo>
                  <a:pt x="257301" y="29845"/>
                </a:lnTo>
                <a:lnTo>
                  <a:pt x="257301" y="12446"/>
                </a:lnTo>
                <a:lnTo>
                  <a:pt x="308863" y="12446"/>
                </a:lnTo>
                <a:lnTo>
                  <a:pt x="308863" y="5079"/>
                </a:lnTo>
                <a:close/>
              </a:path>
              <a:path w="575945" h="111760">
                <a:moveTo>
                  <a:pt x="173482" y="762"/>
                </a:moveTo>
                <a:lnTo>
                  <a:pt x="136778" y="762"/>
                </a:lnTo>
                <a:lnTo>
                  <a:pt x="136778" y="8127"/>
                </a:lnTo>
                <a:lnTo>
                  <a:pt x="173482" y="8127"/>
                </a:lnTo>
                <a:lnTo>
                  <a:pt x="173482" y="762"/>
                </a:lnTo>
                <a:close/>
              </a:path>
              <a:path w="575945" h="111760">
                <a:moveTo>
                  <a:pt x="557911" y="0"/>
                </a:moveTo>
                <a:lnTo>
                  <a:pt x="548513" y="0"/>
                </a:lnTo>
                <a:lnTo>
                  <a:pt x="548513" y="111378"/>
                </a:lnTo>
                <a:lnTo>
                  <a:pt x="557911" y="111378"/>
                </a:lnTo>
                <a:lnTo>
                  <a:pt x="557911" y="53466"/>
                </a:lnTo>
                <a:lnTo>
                  <a:pt x="575945" y="53466"/>
                </a:lnTo>
                <a:lnTo>
                  <a:pt x="575945" y="45338"/>
                </a:lnTo>
                <a:lnTo>
                  <a:pt x="557911" y="45338"/>
                </a:lnTo>
                <a:lnTo>
                  <a:pt x="557911" y="0"/>
                </a:lnTo>
                <a:close/>
              </a:path>
              <a:path w="575945" h="111760">
                <a:moveTo>
                  <a:pt x="446913" y="0"/>
                </a:moveTo>
                <a:lnTo>
                  <a:pt x="437388" y="0"/>
                </a:lnTo>
                <a:lnTo>
                  <a:pt x="437388" y="111378"/>
                </a:lnTo>
                <a:lnTo>
                  <a:pt x="446913" y="111378"/>
                </a:lnTo>
                <a:lnTo>
                  <a:pt x="446913" y="0"/>
                </a:lnTo>
                <a:close/>
              </a:path>
              <a:path w="575945" h="111760">
                <a:moveTo>
                  <a:pt x="334645" y="0"/>
                </a:moveTo>
                <a:lnTo>
                  <a:pt x="325120" y="0"/>
                </a:lnTo>
                <a:lnTo>
                  <a:pt x="325120" y="63373"/>
                </a:lnTo>
                <a:lnTo>
                  <a:pt x="334645" y="63373"/>
                </a:lnTo>
                <a:lnTo>
                  <a:pt x="334645" y="0"/>
                </a:lnTo>
                <a:close/>
              </a:path>
              <a:path w="575945" h="111760">
                <a:moveTo>
                  <a:pt x="213105" y="0"/>
                </a:moveTo>
                <a:lnTo>
                  <a:pt x="203835" y="0"/>
                </a:lnTo>
                <a:lnTo>
                  <a:pt x="203835" y="67437"/>
                </a:lnTo>
                <a:lnTo>
                  <a:pt x="213105" y="67437"/>
                </a:lnTo>
                <a:lnTo>
                  <a:pt x="213105" y="37211"/>
                </a:lnTo>
                <a:lnTo>
                  <a:pt x="229870" y="37211"/>
                </a:lnTo>
                <a:lnTo>
                  <a:pt x="229870" y="29463"/>
                </a:lnTo>
                <a:lnTo>
                  <a:pt x="213105" y="29463"/>
                </a:lnTo>
                <a:lnTo>
                  <a:pt x="21310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909440" y="280675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87958" y="2963164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56729" y="2928747"/>
            <a:ext cx="1392770" cy="1173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13635" y="2929508"/>
            <a:ext cx="575945" cy="113664"/>
          </a:xfrm>
          <a:custGeom>
            <a:avLst/>
            <a:gdLst/>
            <a:ahLst/>
            <a:cxnLst/>
            <a:rect l="l" t="t" r="r" b="b"/>
            <a:pathLst>
              <a:path w="575944" h="113664">
                <a:moveTo>
                  <a:pt x="101472" y="70865"/>
                </a:moveTo>
                <a:lnTo>
                  <a:pt x="24510" y="70865"/>
                </a:lnTo>
                <a:lnTo>
                  <a:pt x="24510" y="110108"/>
                </a:lnTo>
                <a:lnTo>
                  <a:pt x="101472" y="110108"/>
                </a:lnTo>
                <a:lnTo>
                  <a:pt x="101472" y="102235"/>
                </a:lnTo>
                <a:lnTo>
                  <a:pt x="34035" y="102235"/>
                </a:lnTo>
                <a:lnTo>
                  <a:pt x="34035" y="78612"/>
                </a:lnTo>
                <a:lnTo>
                  <a:pt x="101472" y="78612"/>
                </a:lnTo>
                <a:lnTo>
                  <a:pt x="101472" y="70865"/>
                </a:lnTo>
                <a:close/>
              </a:path>
              <a:path w="575944" h="113664">
                <a:moveTo>
                  <a:pt x="101472" y="78612"/>
                </a:moveTo>
                <a:lnTo>
                  <a:pt x="91947" y="78612"/>
                </a:lnTo>
                <a:lnTo>
                  <a:pt x="91947" y="102235"/>
                </a:lnTo>
                <a:lnTo>
                  <a:pt x="101472" y="102235"/>
                </a:lnTo>
                <a:lnTo>
                  <a:pt x="101472" y="78612"/>
                </a:lnTo>
                <a:close/>
              </a:path>
              <a:path w="575944" h="113664">
                <a:moveTo>
                  <a:pt x="175767" y="70357"/>
                </a:moveTo>
                <a:lnTo>
                  <a:pt x="138175" y="80644"/>
                </a:lnTo>
                <a:lnTo>
                  <a:pt x="134619" y="85725"/>
                </a:lnTo>
                <a:lnTo>
                  <a:pt x="134619" y="98298"/>
                </a:lnTo>
                <a:lnTo>
                  <a:pt x="175767" y="113537"/>
                </a:lnTo>
                <a:lnTo>
                  <a:pt x="185175" y="113157"/>
                </a:lnTo>
                <a:lnTo>
                  <a:pt x="193405" y="112013"/>
                </a:lnTo>
                <a:lnTo>
                  <a:pt x="200467" y="110108"/>
                </a:lnTo>
                <a:lnTo>
                  <a:pt x="206375" y="107441"/>
                </a:lnTo>
                <a:lnTo>
                  <a:pt x="208994" y="105917"/>
                </a:lnTo>
                <a:lnTo>
                  <a:pt x="166623" y="105917"/>
                </a:lnTo>
                <a:lnTo>
                  <a:pt x="159131" y="104648"/>
                </a:lnTo>
                <a:lnTo>
                  <a:pt x="153415" y="102235"/>
                </a:lnTo>
                <a:lnTo>
                  <a:pt x="147573" y="99694"/>
                </a:lnTo>
                <a:lnTo>
                  <a:pt x="144652" y="96392"/>
                </a:lnTo>
                <a:lnTo>
                  <a:pt x="144652" y="87756"/>
                </a:lnTo>
                <a:lnTo>
                  <a:pt x="147573" y="84327"/>
                </a:lnTo>
                <a:lnTo>
                  <a:pt x="153415" y="81787"/>
                </a:lnTo>
                <a:lnTo>
                  <a:pt x="159131" y="79375"/>
                </a:lnTo>
                <a:lnTo>
                  <a:pt x="166623" y="78104"/>
                </a:lnTo>
                <a:lnTo>
                  <a:pt x="208994" y="78104"/>
                </a:lnTo>
                <a:lnTo>
                  <a:pt x="206375" y="76580"/>
                </a:lnTo>
                <a:lnTo>
                  <a:pt x="200467" y="73840"/>
                </a:lnTo>
                <a:lnTo>
                  <a:pt x="193405" y="71897"/>
                </a:lnTo>
                <a:lnTo>
                  <a:pt x="185175" y="70740"/>
                </a:lnTo>
                <a:lnTo>
                  <a:pt x="175767" y="70357"/>
                </a:lnTo>
                <a:close/>
              </a:path>
              <a:path w="575944" h="113664">
                <a:moveTo>
                  <a:pt x="208994" y="78104"/>
                </a:moveTo>
                <a:lnTo>
                  <a:pt x="184784" y="78104"/>
                </a:lnTo>
                <a:lnTo>
                  <a:pt x="192277" y="79375"/>
                </a:lnTo>
                <a:lnTo>
                  <a:pt x="198119" y="81787"/>
                </a:lnTo>
                <a:lnTo>
                  <a:pt x="203834" y="84327"/>
                </a:lnTo>
                <a:lnTo>
                  <a:pt x="206756" y="87756"/>
                </a:lnTo>
                <a:lnTo>
                  <a:pt x="206756" y="96392"/>
                </a:lnTo>
                <a:lnTo>
                  <a:pt x="203834" y="99694"/>
                </a:lnTo>
                <a:lnTo>
                  <a:pt x="198119" y="102235"/>
                </a:lnTo>
                <a:lnTo>
                  <a:pt x="192277" y="104648"/>
                </a:lnTo>
                <a:lnTo>
                  <a:pt x="184784" y="105917"/>
                </a:lnTo>
                <a:lnTo>
                  <a:pt x="208994" y="105917"/>
                </a:lnTo>
                <a:lnTo>
                  <a:pt x="213359" y="103377"/>
                </a:lnTo>
                <a:lnTo>
                  <a:pt x="216915" y="98298"/>
                </a:lnTo>
                <a:lnTo>
                  <a:pt x="216915" y="85725"/>
                </a:lnTo>
                <a:lnTo>
                  <a:pt x="213359" y="80644"/>
                </a:lnTo>
                <a:lnTo>
                  <a:pt x="208994" y="78104"/>
                </a:lnTo>
                <a:close/>
              </a:path>
              <a:path w="575944" h="113664">
                <a:moveTo>
                  <a:pt x="519810" y="70103"/>
                </a:moveTo>
                <a:lnTo>
                  <a:pt x="510020" y="70486"/>
                </a:lnTo>
                <a:lnTo>
                  <a:pt x="501395" y="71643"/>
                </a:lnTo>
                <a:lnTo>
                  <a:pt x="493914" y="73586"/>
                </a:lnTo>
                <a:lnTo>
                  <a:pt x="487552" y="76326"/>
                </a:lnTo>
                <a:lnTo>
                  <a:pt x="479806" y="80390"/>
                </a:lnTo>
                <a:lnTo>
                  <a:pt x="475995" y="85598"/>
                </a:lnTo>
                <a:lnTo>
                  <a:pt x="475995" y="98170"/>
                </a:lnTo>
                <a:lnTo>
                  <a:pt x="519810" y="113537"/>
                </a:lnTo>
                <a:lnTo>
                  <a:pt x="529548" y="113157"/>
                </a:lnTo>
                <a:lnTo>
                  <a:pt x="538178" y="112013"/>
                </a:lnTo>
                <a:lnTo>
                  <a:pt x="545689" y="110108"/>
                </a:lnTo>
                <a:lnTo>
                  <a:pt x="552069" y="107441"/>
                </a:lnTo>
                <a:lnTo>
                  <a:pt x="554609" y="106044"/>
                </a:lnTo>
                <a:lnTo>
                  <a:pt x="510031" y="106044"/>
                </a:lnTo>
                <a:lnTo>
                  <a:pt x="502031" y="104775"/>
                </a:lnTo>
                <a:lnTo>
                  <a:pt x="489457" y="99440"/>
                </a:lnTo>
                <a:lnTo>
                  <a:pt x="486409" y="95885"/>
                </a:lnTo>
                <a:lnTo>
                  <a:pt x="486409" y="87375"/>
                </a:lnTo>
                <a:lnTo>
                  <a:pt x="489457" y="83946"/>
                </a:lnTo>
                <a:lnTo>
                  <a:pt x="502031" y="78866"/>
                </a:lnTo>
                <a:lnTo>
                  <a:pt x="510031" y="77596"/>
                </a:lnTo>
                <a:lnTo>
                  <a:pt x="554378" y="77596"/>
                </a:lnTo>
                <a:lnTo>
                  <a:pt x="552069" y="76326"/>
                </a:lnTo>
                <a:lnTo>
                  <a:pt x="545689" y="73586"/>
                </a:lnTo>
                <a:lnTo>
                  <a:pt x="538178" y="71643"/>
                </a:lnTo>
                <a:lnTo>
                  <a:pt x="529548" y="70486"/>
                </a:lnTo>
                <a:lnTo>
                  <a:pt x="519810" y="70103"/>
                </a:lnTo>
                <a:close/>
              </a:path>
              <a:path w="575944" h="113664">
                <a:moveTo>
                  <a:pt x="554378" y="77596"/>
                </a:moveTo>
                <a:lnTo>
                  <a:pt x="529335" y="77596"/>
                </a:lnTo>
                <a:lnTo>
                  <a:pt x="537209" y="78866"/>
                </a:lnTo>
                <a:lnTo>
                  <a:pt x="543559" y="81406"/>
                </a:lnTo>
                <a:lnTo>
                  <a:pt x="549909" y="84074"/>
                </a:lnTo>
                <a:lnTo>
                  <a:pt x="552845" y="87375"/>
                </a:lnTo>
                <a:lnTo>
                  <a:pt x="552957" y="96138"/>
                </a:lnTo>
                <a:lnTo>
                  <a:pt x="549909" y="99567"/>
                </a:lnTo>
                <a:lnTo>
                  <a:pt x="543559" y="102107"/>
                </a:lnTo>
                <a:lnTo>
                  <a:pt x="537209" y="104775"/>
                </a:lnTo>
                <a:lnTo>
                  <a:pt x="529335" y="106044"/>
                </a:lnTo>
                <a:lnTo>
                  <a:pt x="554609" y="106044"/>
                </a:lnTo>
                <a:lnTo>
                  <a:pt x="559688" y="103250"/>
                </a:lnTo>
                <a:lnTo>
                  <a:pt x="563498" y="98170"/>
                </a:lnTo>
                <a:lnTo>
                  <a:pt x="563498" y="85598"/>
                </a:lnTo>
                <a:lnTo>
                  <a:pt x="559688" y="80517"/>
                </a:lnTo>
                <a:lnTo>
                  <a:pt x="554378" y="77596"/>
                </a:lnTo>
                <a:close/>
              </a:path>
              <a:path w="575944" h="113664">
                <a:moveTo>
                  <a:pt x="262381" y="74802"/>
                </a:moveTo>
                <a:lnTo>
                  <a:pt x="253110" y="74802"/>
                </a:lnTo>
                <a:lnTo>
                  <a:pt x="253110" y="108838"/>
                </a:lnTo>
                <a:lnTo>
                  <a:pt x="331469" y="108838"/>
                </a:lnTo>
                <a:lnTo>
                  <a:pt x="331469" y="101091"/>
                </a:lnTo>
                <a:lnTo>
                  <a:pt x="262381" y="101091"/>
                </a:lnTo>
                <a:lnTo>
                  <a:pt x="262381" y="74802"/>
                </a:lnTo>
                <a:close/>
              </a:path>
              <a:path w="575944" h="113664">
                <a:moveTo>
                  <a:pt x="327659" y="0"/>
                </a:moveTo>
                <a:lnTo>
                  <a:pt x="318388" y="0"/>
                </a:lnTo>
                <a:lnTo>
                  <a:pt x="318388" y="81661"/>
                </a:lnTo>
                <a:lnTo>
                  <a:pt x="327659" y="81661"/>
                </a:lnTo>
                <a:lnTo>
                  <a:pt x="327659" y="40893"/>
                </a:lnTo>
                <a:lnTo>
                  <a:pt x="344550" y="40893"/>
                </a:lnTo>
                <a:lnTo>
                  <a:pt x="344550" y="32765"/>
                </a:lnTo>
                <a:lnTo>
                  <a:pt x="327659" y="32765"/>
                </a:lnTo>
                <a:lnTo>
                  <a:pt x="327659" y="0"/>
                </a:lnTo>
                <a:close/>
              </a:path>
              <a:path w="575944" h="113664">
                <a:moveTo>
                  <a:pt x="291719" y="19938"/>
                </a:moveTo>
                <a:lnTo>
                  <a:pt x="282320" y="19938"/>
                </a:lnTo>
                <a:lnTo>
                  <a:pt x="280542" y="55879"/>
                </a:lnTo>
                <a:lnTo>
                  <a:pt x="277240" y="55879"/>
                </a:lnTo>
                <a:lnTo>
                  <a:pt x="274192" y="56006"/>
                </a:lnTo>
                <a:lnTo>
                  <a:pt x="234314" y="56006"/>
                </a:lnTo>
                <a:lnTo>
                  <a:pt x="234314" y="63753"/>
                </a:lnTo>
                <a:lnTo>
                  <a:pt x="280542" y="63626"/>
                </a:lnTo>
                <a:lnTo>
                  <a:pt x="310388" y="61594"/>
                </a:lnTo>
                <a:lnTo>
                  <a:pt x="310388" y="55625"/>
                </a:lnTo>
                <a:lnTo>
                  <a:pt x="289813" y="55625"/>
                </a:lnTo>
                <a:lnTo>
                  <a:pt x="291719" y="19938"/>
                </a:lnTo>
                <a:close/>
              </a:path>
              <a:path w="575944" h="113664">
                <a:moveTo>
                  <a:pt x="257809" y="19938"/>
                </a:moveTo>
                <a:lnTo>
                  <a:pt x="248284" y="19938"/>
                </a:lnTo>
                <a:lnTo>
                  <a:pt x="250316" y="56006"/>
                </a:lnTo>
                <a:lnTo>
                  <a:pt x="259587" y="56006"/>
                </a:lnTo>
                <a:lnTo>
                  <a:pt x="257809" y="19938"/>
                </a:lnTo>
                <a:close/>
              </a:path>
              <a:path w="575944" h="113664">
                <a:moveTo>
                  <a:pt x="310388" y="53975"/>
                </a:moveTo>
                <a:lnTo>
                  <a:pt x="307466" y="54355"/>
                </a:lnTo>
                <a:lnTo>
                  <a:pt x="304164" y="54737"/>
                </a:lnTo>
                <a:lnTo>
                  <a:pt x="296925" y="55244"/>
                </a:lnTo>
                <a:lnTo>
                  <a:pt x="293369" y="55371"/>
                </a:lnTo>
                <a:lnTo>
                  <a:pt x="289813" y="55625"/>
                </a:lnTo>
                <a:lnTo>
                  <a:pt x="310388" y="55625"/>
                </a:lnTo>
                <a:lnTo>
                  <a:pt x="310388" y="53975"/>
                </a:lnTo>
                <a:close/>
              </a:path>
              <a:path w="575944" h="113664">
                <a:moveTo>
                  <a:pt x="303529" y="8000"/>
                </a:moveTo>
                <a:lnTo>
                  <a:pt x="237489" y="8000"/>
                </a:lnTo>
                <a:lnTo>
                  <a:pt x="237489" y="15875"/>
                </a:lnTo>
                <a:lnTo>
                  <a:pt x="303529" y="15875"/>
                </a:lnTo>
                <a:lnTo>
                  <a:pt x="303529" y="8000"/>
                </a:lnTo>
                <a:close/>
              </a:path>
              <a:path w="575944" h="113664">
                <a:moveTo>
                  <a:pt x="441706" y="73278"/>
                </a:moveTo>
                <a:lnTo>
                  <a:pt x="363346" y="73278"/>
                </a:lnTo>
                <a:lnTo>
                  <a:pt x="363346" y="81152"/>
                </a:lnTo>
                <a:lnTo>
                  <a:pt x="432307" y="81152"/>
                </a:lnTo>
                <a:lnTo>
                  <a:pt x="432307" y="111378"/>
                </a:lnTo>
                <a:lnTo>
                  <a:pt x="441706" y="111378"/>
                </a:lnTo>
                <a:lnTo>
                  <a:pt x="441706" y="73278"/>
                </a:lnTo>
                <a:close/>
              </a:path>
              <a:path w="575944" h="113664">
                <a:moveTo>
                  <a:pt x="575437" y="53975"/>
                </a:moveTo>
                <a:lnTo>
                  <a:pt x="464057" y="53975"/>
                </a:lnTo>
                <a:lnTo>
                  <a:pt x="464057" y="61721"/>
                </a:lnTo>
                <a:lnTo>
                  <a:pt x="575437" y="61721"/>
                </a:lnTo>
                <a:lnTo>
                  <a:pt x="575437" y="53975"/>
                </a:lnTo>
                <a:close/>
              </a:path>
              <a:path w="575944" h="113664">
                <a:moveTo>
                  <a:pt x="407796" y="8127"/>
                </a:moveTo>
                <a:lnTo>
                  <a:pt x="354329" y="8127"/>
                </a:lnTo>
                <a:lnTo>
                  <a:pt x="354329" y="58546"/>
                </a:lnTo>
                <a:lnTo>
                  <a:pt x="407796" y="58546"/>
                </a:lnTo>
                <a:lnTo>
                  <a:pt x="407796" y="50673"/>
                </a:lnTo>
                <a:lnTo>
                  <a:pt x="363727" y="50673"/>
                </a:lnTo>
                <a:lnTo>
                  <a:pt x="363727" y="16001"/>
                </a:lnTo>
                <a:lnTo>
                  <a:pt x="407796" y="16001"/>
                </a:lnTo>
                <a:lnTo>
                  <a:pt x="407796" y="8127"/>
                </a:lnTo>
                <a:close/>
              </a:path>
              <a:path w="575944" h="113664">
                <a:moveTo>
                  <a:pt x="407796" y="16001"/>
                </a:moveTo>
                <a:lnTo>
                  <a:pt x="398525" y="16001"/>
                </a:lnTo>
                <a:lnTo>
                  <a:pt x="398525" y="50673"/>
                </a:lnTo>
                <a:lnTo>
                  <a:pt x="407796" y="50673"/>
                </a:lnTo>
                <a:lnTo>
                  <a:pt x="407796" y="16001"/>
                </a:lnTo>
                <a:close/>
              </a:path>
              <a:path w="575944" h="113664">
                <a:moveTo>
                  <a:pt x="159257" y="15366"/>
                </a:moveTo>
                <a:lnTo>
                  <a:pt x="149351" y="15366"/>
                </a:lnTo>
                <a:lnTo>
                  <a:pt x="149225" y="23113"/>
                </a:lnTo>
                <a:lnTo>
                  <a:pt x="148208" y="27431"/>
                </a:lnTo>
                <a:lnTo>
                  <a:pt x="146176" y="31495"/>
                </a:lnTo>
                <a:lnTo>
                  <a:pt x="144271" y="35432"/>
                </a:lnTo>
                <a:lnTo>
                  <a:pt x="141985" y="38862"/>
                </a:lnTo>
                <a:lnTo>
                  <a:pt x="139572" y="41401"/>
                </a:lnTo>
                <a:lnTo>
                  <a:pt x="136016" y="45085"/>
                </a:lnTo>
                <a:lnTo>
                  <a:pt x="132079" y="48260"/>
                </a:lnTo>
                <a:lnTo>
                  <a:pt x="127888" y="50673"/>
                </a:lnTo>
                <a:lnTo>
                  <a:pt x="123697" y="53212"/>
                </a:lnTo>
                <a:lnTo>
                  <a:pt x="120014" y="55117"/>
                </a:lnTo>
                <a:lnTo>
                  <a:pt x="116966" y="56514"/>
                </a:lnTo>
                <a:lnTo>
                  <a:pt x="123570" y="62991"/>
                </a:lnTo>
                <a:lnTo>
                  <a:pt x="141985" y="51053"/>
                </a:lnTo>
                <a:lnTo>
                  <a:pt x="145033" y="48260"/>
                </a:lnTo>
                <a:lnTo>
                  <a:pt x="147573" y="45592"/>
                </a:lnTo>
                <a:lnTo>
                  <a:pt x="149606" y="42925"/>
                </a:lnTo>
                <a:lnTo>
                  <a:pt x="151637" y="40386"/>
                </a:lnTo>
                <a:lnTo>
                  <a:pt x="153162" y="37718"/>
                </a:lnTo>
                <a:lnTo>
                  <a:pt x="154304" y="35178"/>
                </a:lnTo>
                <a:lnTo>
                  <a:pt x="164435" y="35178"/>
                </a:lnTo>
                <a:lnTo>
                  <a:pt x="164083" y="34670"/>
                </a:lnTo>
                <a:lnTo>
                  <a:pt x="162178" y="30861"/>
                </a:lnTo>
                <a:lnTo>
                  <a:pt x="160400" y="27177"/>
                </a:lnTo>
                <a:lnTo>
                  <a:pt x="159384" y="22860"/>
                </a:lnTo>
                <a:lnTo>
                  <a:pt x="159257" y="15366"/>
                </a:lnTo>
                <a:close/>
              </a:path>
              <a:path w="575944" h="113664">
                <a:moveTo>
                  <a:pt x="164435" y="35178"/>
                </a:moveTo>
                <a:lnTo>
                  <a:pt x="154304" y="35178"/>
                </a:lnTo>
                <a:lnTo>
                  <a:pt x="155701" y="37845"/>
                </a:lnTo>
                <a:lnTo>
                  <a:pt x="176656" y="56641"/>
                </a:lnTo>
                <a:lnTo>
                  <a:pt x="180466" y="58419"/>
                </a:lnTo>
                <a:lnTo>
                  <a:pt x="183133" y="59562"/>
                </a:lnTo>
                <a:lnTo>
                  <a:pt x="184657" y="60070"/>
                </a:lnTo>
                <a:lnTo>
                  <a:pt x="190245" y="52958"/>
                </a:lnTo>
                <a:lnTo>
                  <a:pt x="188087" y="52196"/>
                </a:lnTo>
                <a:lnTo>
                  <a:pt x="184912" y="50926"/>
                </a:lnTo>
                <a:lnTo>
                  <a:pt x="176275" y="46608"/>
                </a:lnTo>
                <a:lnTo>
                  <a:pt x="172338" y="43941"/>
                </a:lnTo>
                <a:lnTo>
                  <a:pt x="166369" y="37973"/>
                </a:lnTo>
                <a:lnTo>
                  <a:pt x="164435" y="35178"/>
                </a:lnTo>
                <a:close/>
              </a:path>
              <a:path w="575944" h="113664">
                <a:moveTo>
                  <a:pt x="184531" y="7619"/>
                </a:moveTo>
                <a:lnTo>
                  <a:pt x="124332" y="7619"/>
                </a:lnTo>
                <a:lnTo>
                  <a:pt x="124332" y="15366"/>
                </a:lnTo>
                <a:lnTo>
                  <a:pt x="184531" y="15366"/>
                </a:lnTo>
                <a:lnTo>
                  <a:pt x="184531" y="7619"/>
                </a:lnTo>
                <a:close/>
              </a:path>
              <a:path w="575944" h="113664">
                <a:moveTo>
                  <a:pt x="524890" y="12318"/>
                </a:moveTo>
                <a:lnTo>
                  <a:pt x="514731" y="12318"/>
                </a:lnTo>
                <a:lnTo>
                  <a:pt x="514731" y="12573"/>
                </a:lnTo>
                <a:lnTo>
                  <a:pt x="514603" y="12953"/>
                </a:lnTo>
                <a:lnTo>
                  <a:pt x="496569" y="30352"/>
                </a:lnTo>
                <a:lnTo>
                  <a:pt x="491363" y="33019"/>
                </a:lnTo>
                <a:lnTo>
                  <a:pt x="486409" y="35051"/>
                </a:lnTo>
                <a:lnTo>
                  <a:pt x="481838" y="36321"/>
                </a:lnTo>
                <a:lnTo>
                  <a:pt x="477265" y="37718"/>
                </a:lnTo>
                <a:lnTo>
                  <a:pt x="473837" y="38607"/>
                </a:lnTo>
                <a:lnTo>
                  <a:pt x="471550" y="38862"/>
                </a:lnTo>
                <a:lnTo>
                  <a:pt x="477646" y="45719"/>
                </a:lnTo>
                <a:lnTo>
                  <a:pt x="512698" y="29971"/>
                </a:lnTo>
                <a:lnTo>
                  <a:pt x="516635" y="26796"/>
                </a:lnTo>
                <a:lnTo>
                  <a:pt x="519048" y="24383"/>
                </a:lnTo>
                <a:lnTo>
                  <a:pt x="519938" y="22860"/>
                </a:lnTo>
                <a:lnTo>
                  <a:pt x="531896" y="22860"/>
                </a:lnTo>
                <a:lnTo>
                  <a:pt x="528065" y="19557"/>
                </a:lnTo>
                <a:lnTo>
                  <a:pt x="525907" y="16510"/>
                </a:lnTo>
                <a:lnTo>
                  <a:pt x="525144" y="13588"/>
                </a:lnTo>
                <a:lnTo>
                  <a:pt x="525017" y="13207"/>
                </a:lnTo>
                <a:lnTo>
                  <a:pt x="524890" y="12318"/>
                </a:lnTo>
                <a:close/>
              </a:path>
              <a:path w="575944" h="113664">
                <a:moveTo>
                  <a:pt x="531896" y="22860"/>
                </a:moveTo>
                <a:lnTo>
                  <a:pt x="519938" y="22860"/>
                </a:lnTo>
                <a:lnTo>
                  <a:pt x="520700" y="24383"/>
                </a:lnTo>
                <a:lnTo>
                  <a:pt x="523113" y="26796"/>
                </a:lnTo>
                <a:lnTo>
                  <a:pt x="527050" y="29971"/>
                </a:lnTo>
                <a:lnTo>
                  <a:pt x="530987" y="33274"/>
                </a:lnTo>
                <a:lnTo>
                  <a:pt x="561975" y="45719"/>
                </a:lnTo>
                <a:lnTo>
                  <a:pt x="568070" y="38862"/>
                </a:lnTo>
                <a:lnTo>
                  <a:pt x="565784" y="38607"/>
                </a:lnTo>
                <a:lnTo>
                  <a:pt x="562356" y="37718"/>
                </a:lnTo>
                <a:lnTo>
                  <a:pt x="557783" y="36321"/>
                </a:lnTo>
                <a:lnTo>
                  <a:pt x="553212" y="35051"/>
                </a:lnTo>
                <a:lnTo>
                  <a:pt x="548258" y="33019"/>
                </a:lnTo>
                <a:lnTo>
                  <a:pt x="543051" y="30352"/>
                </a:lnTo>
                <a:lnTo>
                  <a:pt x="539114" y="28448"/>
                </a:lnTo>
                <a:lnTo>
                  <a:pt x="535432" y="25907"/>
                </a:lnTo>
                <a:lnTo>
                  <a:pt x="531896" y="22860"/>
                </a:lnTo>
                <a:close/>
              </a:path>
              <a:path w="575944" h="113664">
                <a:moveTo>
                  <a:pt x="561213" y="4444"/>
                </a:moveTo>
                <a:lnTo>
                  <a:pt x="478281" y="4444"/>
                </a:lnTo>
                <a:lnTo>
                  <a:pt x="478281" y="12318"/>
                </a:lnTo>
                <a:lnTo>
                  <a:pt x="561213" y="12318"/>
                </a:lnTo>
                <a:lnTo>
                  <a:pt x="561213" y="4444"/>
                </a:lnTo>
                <a:close/>
              </a:path>
              <a:path w="575944" h="113664">
                <a:moveTo>
                  <a:pt x="42925" y="3428"/>
                </a:moveTo>
                <a:lnTo>
                  <a:pt x="33019" y="3428"/>
                </a:lnTo>
                <a:lnTo>
                  <a:pt x="32994" y="17779"/>
                </a:lnTo>
                <a:lnTo>
                  <a:pt x="32003" y="22732"/>
                </a:lnTo>
                <a:lnTo>
                  <a:pt x="6857" y="53086"/>
                </a:lnTo>
                <a:lnTo>
                  <a:pt x="0" y="56895"/>
                </a:lnTo>
                <a:lnTo>
                  <a:pt x="6984" y="62864"/>
                </a:lnTo>
                <a:lnTo>
                  <a:pt x="25907" y="48640"/>
                </a:lnTo>
                <a:lnTo>
                  <a:pt x="28701" y="45846"/>
                </a:lnTo>
                <a:lnTo>
                  <a:pt x="31241" y="42925"/>
                </a:lnTo>
                <a:lnTo>
                  <a:pt x="35559" y="36575"/>
                </a:lnTo>
                <a:lnTo>
                  <a:pt x="37083" y="33527"/>
                </a:lnTo>
                <a:lnTo>
                  <a:pt x="37972" y="30606"/>
                </a:lnTo>
                <a:lnTo>
                  <a:pt x="47505" y="30606"/>
                </a:lnTo>
                <a:lnTo>
                  <a:pt x="45719" y="26796"/>
                </a:lnTo>
                <a:lnTo>
                  <a:pt x="43814" y="22605"/>
                </a:lnTo>
                <a:lnTo>
                  <a:pt x="42925" y="17779"/>
                </a:lnTo>
                <a:lnTo>
                  <a:pt x="42925" y="3428"/>
                </a:lnTo>
                <a:close/>
              </a:path>
              <a:path w="575944" h="113664">
                <a:moveTo>
                  <a:pt x="47505" y="30606"/>
                </a:moveTo>
                <a:lnTo>
                  <a:pt x="37972" y="30606"/>
                </a:lnTo>
                <a:lnTo>
                  <a:pt x="39115" y="33400"/>
                </a:lnTo>
                <a:lnTo>
                  <a:pt x="40639" y="35940"/>
                </a:lnTo>
                <a:lnTo>
                  <a:pt x="44450" y="41020"/>
                </a:lnTo>
                <a:lnTo>
                  <a:pt x="46735" y="43687"/>
                </a:lnTo>
                <a:lnTo>
                  <a:pt x="49402" y="46354"/>
                </a:lnTo>
                <a:lnTo>
                  <a:pt x="52704" y="49783"/>
                </a:lnTo>
                <a:lnTo>
                  <a:pt x="70103" y="60325"/>
                </a:lnTo>
                <a:lnTo>
                  <a:pt x="76200" y="53212"/>
                </a:lnTo>
                <a:lnTo>
                  <a:pt x="72897" y="52069"/>
                </a:lnTo>
                <a:lnTo>
                  <a:pt x="69087" y="50291"/>
                </a:lnTo>
                <a:lnTo>
                  <a:pt x="60706" y="44957"/>
                </a:lnTo>
                <a:lnTo>
                  <a:pt x="56641" y="41655"/>
                </a:lnTo>
                <a:lnTo>
                  <a:pt x="52958" y="37464"/>
                </a:lnTo>
                <a:lnTo>
                  <a:pt x="50037" y="34416"/>
                </a:lnTo>
                <a:lnTo>
                  <a:pt x="47625" y="30861"/>
                </a:lnTo>
                <a:lnTo>
                  <a:pt x="47505" y="30606"/>
                </a:lnTo>
                <a:close/>
              </a:path>
              <a:path w="575944" h="113664">
                <a:moveTo>
                  <a:pt x="441706" y="0"/>
                </a:moveTo>
                <a:lnTo>
                  <a:pt x="432434" y="0"/>
                </a:lnTo>
                <a:lnTo>
                  <a:pt x="432434" y="66166"/>
                </a:lnTo>
                <a:lnTo>
                  <a:pt x="441706" y="66166"/>
                </a:lnTo>
                <a:lnTo>
                  <a:pt x="441706" y="34416"/>
                </a:lnTo>
                <a:lnTo>
                  <a:pt x="458596" y="34416"/>
                </a:lnTo>
                <a:lnTo>
                  <a:pt x="458596" y="26415"/>
                </a:lnTo>
                <a:lnTo>
                  <a:pt x="441706" y="26415"/>
                </a:lnTo>
                <a:lnTo>
                  <a:pt x="441706" y="0"/>
                </a:lnTo>
                <a:close/>
              </a:path>
              <a:path w="575944" h="113664">
                <a:moveTo>
                  <a:pt x="213359" y="0"/>
                </a:moveTo>
                <a:lnTo>
                  <a:pt x="203962" y="0"/>
                </a:lnTo>
                <a:lnTo>
                  <a:pt x="203962" y="67944"/>
                </a:lnTo>
                <a:lnTo>
                  <a:pt x="213359" y="67944"/>
                </a:lnTo>
                <a:lnTo>
                  <a:pt x="213359" y="35051"/>
                </a:lnTo>
                <a:lnTo>
                  <a:pt x="230377" y="35051"/>
                </a:lnTo>
                <a:lnTo>
                  <a:pt x="230377" y="27050"/>
                </a:lnTo>
                <a:lnTo>
                  <a:pt x="213359" y="27050"/>
                </a:lnTo>
                <a:lnTo>
                  <a:pt x="213359" y="0"/>
                </a:lnTo>
                <a:close/>
              </a:path>
              <a:path w="575944" h="113664">
                <a:moveTo>
                  <a:pt x="101600" y="0"/>
                </a:moveTo>
                <a:lnTo>
                  <a:pt x="92201" y="0"/>
                </a:lnTo>
                <a:lnTo>
                  <a:pt x="92201" y="64007"/>
                </a:lnTo>
                <a:lnTo>
                  <a:pt x="101600" y="64007"/>
                </a:lnTo>
                <a:lnTo>
                  <a:pt x="1016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998089" y="3023107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5" h="23494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588"/>
                </a:lnTo>
                <a:lnTo>
                  <a:pt x="7112" y="14986"/>
                </a:lnTo>
                <a:lnTo>
                  <a:pt x="4318" y="17779"/>
                </a:lnTo>
                <a:lnTo>
                  <a:pt x="2412" y="18668"/>
                </a:lnTo>
                <a:lnTo>
                  <a:pt x="254" y="18922"/>
                </a:lnTo>
                <a:lnTo>
                  <a:pt x="3556" y="22987"/>
                </a:lnTo>
                <a:lnTo>
                  <a:pt x="4699" y="22478"/>
                </a:lnTo>
                <a:lnTo>
                  <a:pt x="5968" y="21843"/>
                </a:lnTo>
                <a:lnTo>
                  <a:pt x="7366" y="21081"/>
                </a:lnTo>
                <a:lnTo>
                  <a:pt x="8762" y="20446"/>
                </a:lnTo>
                <a:lnTo>
                  <a:pt x="13588" y="13334"/>
                </a:lnTo>
                <a:lnTo>
                  <a:pt x="14097" y="11683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77336" y="2929508"/>
            <a:ext cx="459105" cy="113664"/>
          </a:xfrm>
          <a:custGeom>
            <a:avLst/>
            <a:gdLst/>
            <a:ahLst/>
            <a:cxnLst/>
            <a:rect l="l" t="t" r="r" b="b"/>
            <a:pathLst>
              <a:path w="459104" h="113664">
                <a:moveTo>
                  <a:pt x="262127" y="65786"/>
                </a:moveTo>
                <a:lnTo>
                  <a:pt x="252857" y="65786"/>
                </a:lnTo>
                <a:lnTo>
                  <a:pt x="252857" y="110108"/>
                </a:lnTo>
                <a:lnTo>
                  <a:pt x="328295" y="110108"/>
                </a:lnTo>
                <a:lnTo>
                  <a:pt x="328295" y="102488"/>
                </a:lnTo>
                <a:lnTo>
                  <a:pt x="262127" y="102488"/>
                </a:lnTo>
                <a:lnTo>
                  <a:pt x="262127" y="86994"/>
                </a:lnTo>
                <a:lnTo>
                  <a:pt x="328295" y="86994"/>
                </a:lnTo>
                <a:lnTo>
                  <a:pt x="328295" y="79375"/>
                </a:lnTo>
                <a:lnTo>
                  <a:pt x="262127" y="79375"/>
                </a:lnTo>
                <a:lnTo>
                  <a:pt x="262127" y="65786"/>
                </a:lnTo>
                <a:close/>
              </a:path>
              <a:path w="459104" h="113664">
                <a:moveTo>
                  <a:pt x="328295" y="86994"/>
                </a:moveTo>
                <a:lnTo>
                  <a:pt x="318897" y="86994"/>
                </a:lnTo>
                <a:lnTo>
                  <a:pt x="318897" y="102488"/>
                </a:lnTo>
                <a:lnTo>
                  <a:pt x="328295" y="102488"/>
                </a:lnTo>
                <a:lnTo>
                  <a:pt x="328295" y="86994"/>
                </a:lnTo>
                <a:close/>
              </a:path>
              <a:path w="459104" h="113664">
                <a:moveTo>
                  <a:pt x="328295" y="65786"/>
                </a:moveTo>
                <a:lnTo>
                  <a:pt x="318897" y="65786"/>
                </a:lnTo>
                <a:lnTo>
                  <a:pt x="318897" y="79375"/>
                </a:lnTo>
                <a:lnTo>
                  <a:pt x="328295" y="79375"/>
                </a:lnTo>
                <a:lnTo>
                  <a:pt x="328295" y="65786"/>
                </a:lnTo>
                <a:close/>
              </a:path>
              <a:path w="459104" h="113664">
                <a:moveTo>
                  <a:pt x="403225" y="70103"/>
                </a:moveTo>
                <a:lnTo>
                  <a:pt x="393434" y="70486"/>
                </a:lnTo>
                <a:lnTo>
                  <a:pt x="384809" y="71643"/>
                </a:lnTo>
                <a:lnTo>
                  <a:pt x="377328" y="73586"/>
                </a:lnTo>
                <a:lnTo>
                  <a:pt x="370966" y="76326"/>
                </a:lnTo>
                <a:lnTo>
                  <a:pt x="363220" y="80390"/>
                </a:lnTo>
                <a:lnTo>
                  <a:pt x="359410" y="85598"/>
                </a:lnTo>
                <a:lnTo>
                  <a:pt x="359410" y="98170"/>
                </a:lnTo>
                <a:lnTo>
                  <a:pt x="403225" y="113537"/>
                </a:lnTo>
                <a:lnTo>
                  <a:pt x="412962" y="113157"/>
                </a:lnTo>
                <a:lnTo>
                  <a:pt x="421592" y="112013"/>
                </a:lnTo>
                <a:lnTo>
                  <a:pt x="429103" y="110108"/>
                </a:lnTo>
                <a:lnTo>
                  <a:pt x="435483" y="107441"/>
                </a:lnTo>
                <a:lnTo>
                  <a:pt x="438023" y="106044"/>
                </a:lnTo>
                <a:lnTo>
                  <a:pt x="393446" y="106044"/>
                </a:lnTo>
                <a:lnTo>
                  <a:pt x="385445" y="104775"/>
                </a:lnTo>
                <a:lnTo>
                  <a:pt x="372872" y="99440"/>
                </a:lnTo>
                <a:lnTo>
                  <a:pt x="369824" y="95885"/>
                </a:lnTo>
                <a:lnTo>
                  <a:pt x="369824" y="87375"/>
                </a:lnTo>
                <a:lnTo>
                  <a:pt x="372872" y="83946"/>
                </a:lnTo>
                <a:lnTo>
                  <a:pt x="385445" y="78866"/>
                </a:lnTo>
                <a:lnTo>
                  <a:pt x="393446" y="77596"/>
                </a:lnTo>
                <a:lnTo>
                  <a:pt x="437792" y="77596"/>
                </a:lnTo>
                <a:lnTo>
                  <a:pt x="435483" y="76326"/>
                </a:lnTo>
                <a:lnTo>
                  <a:pt x="429103" y="73586"/>
                </a:lnTo>
                <a:lnTo>
                  <a:pt x="421592" y="71643"/>
                </a:lnTo>
                <a:lnTo>
                  <a:pt x="412962" y="70486"/>
                </a:lnTo>
                <a:lnTo>
                  <a:pt x="403225" y="70103"/>
                </a:lnTo>
                <a:close/>
              </a:path>
              <a:path w="459104" h="113664">
                <a:moveTo>
                  <a:pt x="437792" y="77596"/>
                </a:moveTo>
                <a:lnTo>
                  <a:pt x="412750" y="77596"/>
                </a:lnTo>
                <a:lnTo>
                  <a:pt x="420624" y="78866"/>
                </a:lnTo>
                <a:lnTo>
                  <a:pt x="426974" y="81406"/>
                </a:lnTo>
                <a:lnTo>
                  <a:pt x="433324" y="84074"/>
                </a:lnTo>
                <a:lnTo>
                  <a:pt x="436259" y="87375"/>
                </a:lnTo>
                <a:lnTo>
                  <a:pt x="436372" y="96138"/>
                </a:lnTo>
                <a:lnTo>
                  <a:pt x="433324" y="99567"/>
                </a:lnTo>
                <a:lnTo>
                  <a:pt x="426974" y="102107"/>
                </a:lnTo>
                <a:lnTo>
                  <a:pt x="420624" y="104775"/>
                </a:lnTo>
                <a:lnTo>
                  <a:pt x="412750" y="106044"/>
                </a:lnTo>
                <a:lnTo>
                  <a:pt x="438023" y="106044"/>
                </a:lnTo>
                <a:lnTo>
                  <a:pt x="443102" y="103250"/>
                </a:lnTo>
                <a:lnTo>
                  <a:pt x="446913" y="98170"/>
                </a:lnTo>
                <a:lnTo>
                  <a:pt x="446913" y="85598"/>
                </a:lnTo>
                <a:lnTo>
                  <a:pt x="443102" y="80517"/>
                </a:lnTo>
                <a:lnTo>
                  <a:pt x="437792" y="77596"/>
                </a:lnTo>
                <a:close/>
              </a:path>
              <a:path w="459104" h="113664">
                <a:moveTo>
                  <a:pt x="217804" y="69850"/>
                </a:moveTo>
                <a:lnTo>
                  <a:pt x="138937" y="69850"/>
                </a:lnTo>
                <a:lnTo>
                  <a:pt x="138937" y="77088"/>
                </a:lnTo>
                <a:lnTo>
                  <a:pt x="207645" y="77088"/>
                </a:lnTo>
                <a:lnTo>
                  <a:pt x="207645" y="86232"/>
                </a:lnTo>
                <a:lnTo>
                  <a:pt x="138937" y="86232"/>
                </a:lnTo>
                <a:lnTo>
                  <a:pt x="138937" y="110108"/>
                </a:lnTo>
                <a:lnTo>
                  <a:pt x="220472" y="110108"/>
                </a:lnTo>
                <a:lnTo>
                  <a:pt x="220472" y="102869"/>
                </a:lnTo>
                <a:lnTo>
                  <a:pt x="148970" y="102869"/>
                </a:lnTo>
                <a:lnTo>
                  <a:pt x="148970" y="93471"/>
                </a:lnTo>
                <a:lnTo>
                  <a:pt x="217804" y="93471"/>
                </a:lnTo>
                <a:lnTo>
                  <a:pt x="217804" y="69850"/>
                </a:lnTo>
                <a:close/>
              </a:path>
              <a:path w="459104" h="113664">
                <a:moveTo>
                  <a:pt x="458850" y="53975"/>
                </a:moveTo>
                <a:lnTo>
                  <a:pt x="347472" y="53975"/>
                </a:lnTo>
                <a:lnTo>
                  <a:pt x="347472" y="61721"/>
                </a:lnTo>
                <a:lnTo>
                  <a:pt x="458850" y="61721"/>
                </a:lnTo>
                <a:lnTo>
                  <a:pt x="458850" y="53975"/>
                </a:lnTo>
                <a:close/>
              </a:path>
              <a:path w="459104" h="113664">
                <a:moveTo>
                  <a:pt x="111379" y="87756"/>
                </a:moveTo>
                <a:lnTo>
                  <a:pt x="0" y="87756"/>
                </a:lnTo>
                <a:lnTo>
                  <a:pt x="0" y="95503"/>
                </a:lnTo>
                <a:lnTo>
                  <a:pt x="111379" y="95503"/>
                </a:lnTo>
                <a:lnTo>
                  <a:pt x="111379" y="87756"/>
                </a:lnTo>
                <a:close/>
              </a:path>
              <a:path w="459104" h="113664">
                <a:moveTo>
                  <a:pt x="51054" y="47625"/>
                </a:moveTo>
                <a:lnTo>
                  <a:pt x="41401" y="47625"/>
                </a:lnTo>
                <a:lnTo>
                  <a:pt x="41401" y="87756"/>
                </a:lnTo>
                <a:lnTo>
                  <a:pt x="51054" y="87756"/>
                </a:lnTo>
                <a:lnTo>
                  <a:pt x="51054" y="47625"/>
                </a:lnTo>
                <a:close/>
              </a:path>
              <a:path w="459104" h="113664">
                <a:moveTo>
                  <a:pt x="96774" y="13969"/>
                </a:moveTo>
                <a:lnTo>
                  <a:pt x="13715" y="13969"/>
                </a:lnTo>
                <a:lnTo>
                  <a:pt x="13715" y="21843"/>
                </a:lnTo>
                <a:lnTo>
                  <a:pt x="86487" y="21843"/>
                </a:lnTo>
                <a:lnTo>
                  <a:pt x="86032" y="28459"/>
                </a:lnTo>
                <a:lnTo>
                  <a:pt x="85232" y="35909"/>
                </a:lnTo>
                <a:lnTo>
                  <a:pt x="84075" y="44168"/>
                </a:lnTo>
                <a:lnTo>
                  <a:pt x="80390" y="65912"/>
                </a:lnTo>
                <a:lnTo>
                  <a:pt x="79120" y="72643"/>
                </a:lnTo>
                <a:lnTo>
                  <a:pt x="78993" y="73532"/>
                </a:lnTo>
                <a:lnTo>
                  <a:pt x="88264" y="73532"/>
                </a:lnTo>
                <a:lnTo>
                  <a:pt x="88392" y="73151"/>
                </a:lnTo>
                <a:lnTo>
                  <a:pt x="89026" y="70485"/>
                </a:lnTo>
                <a:lnTo>
                  <a:pt x="90169" y="65150"/>
                </a:lnTo>
                <a:lnTo>
                  <a:pt x="91312" y="59943"/>
                </a:lnTo>
                <a:lnTo>
                  <a:pt x="92456" y="53212"/>
                </a:lnTo>
                <a:lnTo>
                  <a:pt x="93698" y="44168"/>
                </a:lnTo>
                <a:lnTo>
                  <a:pt x="94361" y="39750"/>
                </a:lnTo>
                <a:lnTo>
                  <a:pt x="94868" y="34670"/>
                </a:lnTo>
                <a:lnTo>
                  <a:pt x="95504" y="29463"/>
                </a:lnTo>
                <a:lnTo>
                  <a:pt x="96519" y="19176"/>
                </a:lnTo>
                <a:lnTo>
                  <a:pt x="96774" y="13969"/>
                </a:lnTo>
                <a:close/>
              </a:path>
              <a:path w="459104" h="113664">
                <a:moveTo>
                  <a:pt x="164337" y="28320"/>
                </a:moveTo>
                <a:lnTo>
                  <a:pt x="145923" y="28320"/>
                </a:lnTo>
                <a:lnTo>
                  <a:pt x="138811" y="29844"/>
                </a:lnTo>
                <a:lnTo>
                  <a:pt x="133731" y="33019"/>
                </a:lnTo>
                <a:lnTo>
                  <a:pt x="128524" y="36194"/>
                </a:lnTo>
                <a:lnTo>
                  <a:pt x="126147" y="39877"/>
                </a:lnTo>
                <a:lnTo>
                  <a:pt x="126071" y="49402"/>
                </a:lnTo>
                <a:lnTo>
                  <a:pt x="128524" y="52958"/>
                </a:lnTo>
                <a:lnTo>
                  <a:pt x="138683" y="59308"/>
                </a:lnTo>
                <a:lnTo>
                  <a:pt x="145795" y="60960"/>
                </a:lnTo>
                <a:lnTo>
                  <a:pt x="164211" y="60960"/>
                </a:lnTo>
                <a:lnTo>
                  <a:pt x="171323" y="59308"/>
                </a:lnTo>
                <a:lnTo>
                  <a:pt x="176402" y="56261"/>
                </a:lnTo>
                <a:lnTo>
                  <a:pt x="180530" y="53720"/>
                </a:lnTo>
                <a:lnTo>
                  <a:pt x="148717" y="53720"/>
                </a:lnTo>
                <a:lnTo>
                  <a:pt x="144018" y="52831"/>
                </a:lnTo>
                <a:lnTo>
                  <a:pt x="140843" y="51180"/>
                </a:lnTo>
                <a:lnTo>
                  <a:pt x="137794" y="49529"/>
                </a:lnTo>
                <a:lnTo>
                  <a:pt x="136360" y="47498"/>
                </a:lnTo>
                <a:lnTo>
                  <a:pt x="136270" y="41782"/>
                </a:lnTo>
                <a:lnTo>
                  <a:pt x="137794" y="39496"/>
                </a:lnTo>
                <a:lnTo>
                  <a:pt x="140843" y="37718"/>
                </a:lnTo>
                <a:lnTo>
                  <a:pt x="144018" y="36067"/>
                </a:lnTo>
                <a:lnTo>
                  <a:pt x="148717" y="35178"/>
                </a:lnTo>
                <a:lnTo>
                  <a:pt x="179654" y="35178"/>
                </a:lnTo>
                <a:lnTo>
                  <a:pt x="176402" y="33146"/>
                </a:lnTo>
                <a:lnTo>
                  <a:pt x="171450" y="29844"/>
                </a:lnTo>
                <a:lnTo>
                  <a:pt x="164337" y="28320"/>
                </a:lnTo>
                <a:close/>
              </a:path>
              <a:path w="459104" h="113664">
                <a:moveTo>
                  <a:pt x="179654" y="35178"/>
                </a:moveTo>
                <a:lnTo>
                  <a:pt x="161544" y="35178"/>
                </a:lnTo>
                <a:lnTo>
                  <a:pt x="166243" y="36194"/>
                </a:lnTo>
                <a:lnTo>
                  <a:pt x="169163" y="37973"/>
                </a:lnTo>
                <a:lnTo>
                  <a:pt x="172212" y="39877"/>
                </a:lnTo>
                <a:lnTo>
                  <a:pt x="173608" y="42037"/>
                </a:lnTo>
                <a:lnTo>
                  <a:pt x="173608" y="47498"/>
                </a:lnTo>
                <a:lnTo>
                  <a:pt x="172212" y="49656"/>
                </a:lnTo>
                <a:lnTo>
                  <a:pt x="169163" y="51307"/>
                </a:lnTo>
                <a:lnTo>
                  <a:pt x="166243" y="52831"/>
                </a:lnTo>
                <a:lnTo>
                  <a:pt x="161544" y="53720"/>
                </a:lnTo>
                <a:lnTo>
                  <a:pt x="180530" y="53720"/>
                </a:lnTo>
                <a:lnTo>
                  <a:pt x="181355" y="53212"/>
                </a:lnTo>
                <a:lnTo>
                  <a:pt x="183811" y="49529"/>
                </a:lnTo>
                <a:lnTo>
                  <a:pt x="183818" y="40131"/>
                </a:lnTo>
                <a:lnTo>
                  <a:pt x="181483" y="36321"/>
                </a:lnTo>
                <a:lnTo>
                  <a:pt x="179654" y="35178"/>
                </a:lnTo>
                <a:close/>
              </a:path>
              <a:path w="459104" h="113664">
                <a:moveTo>
                  <a:pt x="217804" y="0"/>
                </a:moveTo>
                <a:lnTo>
                  <a:pt x="208407" y="0"/>
                </a:lnTo>
                <a:lnTo>
                  <a:pt x="208407" y="22605"/>
                </a:lnTo>
                <a:lnTo>
                  <a:pt x="190246" y="22605"/>
                </a:lnTo>
                <a:lnTo>
                  <a:pt x="190246" y="29971"/>
                </a:lnTo>
                <a:lnTo>
                  <a:pt x="208407" y="29971"/>
                </a:lnTo>
                <a:lnTo>
                  <a:pt x="208407" y="42163"/>
                </a:lnTo>
                <a:lnTo>
                  <a:pt x="188340" y="42163"/>
                </a:lnTo>
                <a:lnTo>
                  <a:pt x="188340" y="49529"/>
                </a:lnTo>
                <a:lnTo>
                  <a:pt x="208407" y="49529"/>
                </a:lnTo>
                <a:lnTo>
                  <a:pt x="208407" y="62611"/>
                </a:lnTo>
                <a:lnTo>
                  <a:pt x="217804" y="62611"/>
                </a:lnTo>
                <a:lnTo>
                  <a:pt x="217804" y="0"/>
                </a:lnTo>
                <a:close/>
              </a:path>
              <a:path w="459104" h="113664">
                <a:moveTo>
                  <a:pt x="189229" y="15239"/>
                </a:moveTo>
                <a:lnTo>
                  <a:pt x="120523" y="15239"/>
                </a:lnTo>
                <a:lnTo>
                  <a:pt x="120523" y="22478"/>
                </a:lnTo>
                <a:lnTo>
                  <a:pt x="189229" y="22478"/>
                </a:lnTo>
                <a:lnTo>
                  <a:pt x="189229" y="15239"/>
                </a:lnTo>
                <a:close/>
              </a:path>
              <a:path w="459104" h="113664">
                <a:moveTo>
                  <a:pt x="172338" y="507"/>
                </a:moveTo>
                <a:lnTo>
                  <a:pt x="136779" y="507"/>
                </a:lnTo>
                <a:lnTo>
                  <a:pt x="136779" y="7746"/>
                </a:lnTo>
                <a:lnTo>
                  <a:pt x="172338" y="7746"/>
                </a:lnTo>
                <a:lnTo>
                  <a:pt x="172338" y="507"/>
                </a:lnTo>
                <a:close/>
              </a:path>
              <a:path w="459104" h="113664">
                <a:moveTo>
                  <a:pt x="274447" y="3555"/>
                </a:moveTo>
                <a:lnTo>
                  <a:pt x="257810" y="3555"/>
                </a:lnTo>
                <a:lnTo>
                  <a:pt x="250825" y="5968"/>
                </a:lnTo>
                <a:lnTo>
                  <a:pt x="239522" y="15748"/>
                </a:lnTo>
                <a:lnTo>
                  <a:pt x="236600" y="21843"/>
                </a:lnTo>
                <a:lnTo>
                  <a:pt x="236600" y="36829"/>
                </a:lnTo>
                <a:lnTo>
                  <a:pt x="239522" y="42925"/>
                </a:lnTo>
                <a:lnTo>
                  <a:pt x="251078" y="52704"/>
                </a:lnTo>
                <a:lnTo>
                  <a:pt x="258063" y="55117"/>
                </a:lnTo>
                <a:lnTo>
                  <a:pt x="274447" y="55117"/>
                </a:lnTo>
                <a:lnTo>
                  <a:pt x="281432" y="52704"/>
                </a:lnTo>
                <a:lnTo>
                  <a:pt x="287147" y="47751"/>
                </a:lnTo>
                <a:lnTo>
                  <a:pt x="288500" y="46608"/>
                </a:lnTo>
                <a:lnTo>
                  <a:pt x="260350" y="46608"/>
                </a:lnTo>
                <a:lnTo>
                  <a:pt x="255524" y="44957"/>
                </a:lnTo>
                <a:lnTo>
                  <a:pt x="251967" y="41528"/>
                </a:lnTo>
                <a:lnTo>
                  <a:pt x="248285" y="38100"/>
                </a:lnTo>
                <a:lnTo>
                  <a:pt x="246507" y="34036"/>
                </a:lnTo>
                <a:lnTo>
                  <a:pt x="246507" y="24511"/>
                </a:lnTo>
                <a:lnTo>
                  <a:pt x="248285" y="20446"/>
                </a:lnTo>
                <a:lnTo>
                  <a:pt x="251967" y="17144"/>
                </a:lnTo>
                <a:lnTo>
                  <a:pt x="255524" y="13715"/>
                </a:lnTo>
                <a:lnTo>
                  <a:pt x="260350" y="12064"/>
                </a:lnTo>
                <a:lnTo>
                  <a:pt x="288465" y="12064"/>
                </a:lnTo>
                <a:lnTo>
                  <a:pt x="287147" y="10921"/>
                </a:lnTo>
                <a:lnTo>
                  <a:pt x="281432" y="6095"/>
                </a:lnTo>
                <a:lnTo>
                  <a:pt x="274447" y="3555"/>
                </a:lnTo>
                <a:close/>
              </a:path>
              <a:path w="459104" h="113664">
                <a:moveTo>
                  <a:pt x="288465" y="12064"/>
                </a:moveTo>
                <a:lnTo>
                  <a:pt x="272161" y="12064"/>
                </a:lnTo>
                <a:lnTo>
                  <a:pt x="276860" y="13715"/>
                </a:lnTo>
                <a:lnTo>
                  <a:pt x="280415" y="17017"/>
                </a:lnTo>
                <a:lnTo>
                  <a:pt x="283972" y="20446"/>
                </a:lnTo>
                <a:lnTo>
                  <a:pt x="285876" y="24511"/>
                </a:lnTo>
                <a:lnTo>
                  <a:pt x="285876" y="34036"/>
                </a:lnTo>
                <a:lnTo>
                  <a:pt x="283972" y="38100"/>
                </a:lnTo>
                <a:lnTo>
                  <a:pt x="276860" y="44957"/>
                </a:lnTo>
                <a:lnTo>
                  <a:pt x="272161" y="46608"/>
                </a:lnTo>
                <a:lnTo>
                  <a:pt x="288500" y="46608"/>
                </a:lnTo>
                <a:lnTo>
                  <a:pt x="292862" y="42925"/>
                </a:lnTo>
                <a:lnTo>
                  <a:pt x="295655" y="36829"/>
                </a:lnTo>
                <a:lnTo>
                  <a:pt x="295597" y="21843"/>
                </a:lnTo>
                <a:lnTo>
                  <a:pt x="292862" y="15875"/>
                </a:lnTo>
                <a:lnTo>
                  <a:pt x="288465" y="12064"/>
                </a:lnTo>
                <a:close/>
              </a:path>
              <a:path w="459104" h="113664">
                <a:moveTo>
                  <a:pt x="408304" y="12318"/>
                </a:moveTo>
                <a:lnTo>
                  <a:pt x="398145" y="12318"/>
                </a:lnTo>
                <a:lnTo>
                  <a:pt x="398145" y="12573"/>
                </a:lnTo>
                <a:lnTo>
                  <a:pt x="398017" y="12953"/>
                </a:lnTo>
                <a:lnTo>
                  <a:pt x="379984" y="30352"/>
                </a:lnTo>
                <a:lnTo>
                  <a:pt x="374776" y="33019"/>
                </a:lnTo>
                <a:lnTo>
                  <a:pt x="369824" y="35051"/>
                </a:lnTo>
                <a:lnTo>
                  <a:pt x="365251" y="36321"/>
                </a:lnTo>
                <a:lnTo>
                  <a:pt x="360679" y="37718"/>
                </a:lnTo>
                <a:lnTo>
                  <a:pt x="357250" y="38607"/>
                </a:lnTo>
                <a:lnTo>
                  <a:pt x="354964" y="38862"/>
                </a:lnTo>
                <a:lnTo>
                  <a:pt x="361061" y="45719"/>
                </a:lnTo>
                <a:lnTo>
                  <a:pt x="396113" y="29971"/>
                </a:lnTo>
                <a:lnTo>
                  <a:pt x="400050" y="26796"/>
                </a:lnTo>
                <a:lnTo>
                  <a:pt x="402463" y="24383"/>
                </a:lnTo>
                <a:lnTo>
                  <a:pt x="403351" y="22860"/>
                </a:lnTo>
                <a:lnTo>
                  <a:pt x="415310" y="22860"/>
                </a:lnTo>
                <a:lnTo>
                  <a:pt x="411479" y="19557"/>
                </a:lnTo>
                <a:lnTo>
                  <a:pt x="409321" y="16510"/>
                </a:lnTo>
                <a:lnTo>
                  <a:pt x="408559" y="13588"/>
                </a:lnTo>
                <a:lnTo>
                  <a:pt x="408304" y="12318"/>
                </a:lnTo>
                <a:close/>
              </a:path>
              <a:path w="459104" h="113664">
                <a:moveTo>
                  <a:pt x="415310" y="22860"/>
                </a:moveTo>
                <a:lnTo>
                  <a:pt x="403351" y="22860"/>
                </a:lnTo>
                <a:lnTo>
                  <a:pt x="404113" y="24383"/>
                </a:lnTo>
                <a:lnTo>
                  <a:pt x="406526" y="26796"/>
                </a:lnTo>
                <a:lnTo>
                  <a:pt x="410463" y="29971"/>
                </a:lnTo>
                <a:lnTo>
                  <a:pt x="414400" y="33274"/>
                </a:lnTo>
                <a:lnTo>
                  <a:pt x="445388" y="45719"/>
                </a:lnTo>
                <a:lnTo>
                  <a:pt x="451485" y="38862"/>
                </a:lnTo>
                <a:lnTo>
                  <a:pt x="449199" y="38607"/>
                </a:lnTo>
                <a:lnTo>
                  <a:pt x="445770" y="37718"/>
                </a:lnTo>
                <a:lnTo>
                  <a:pt x="441198" y="36321"/>
                </a:lnTo>
                <a:lnTo>
                  <a:pt x="436625" y="35051"/>
                </a:lnTo>
                <a:lnTo>
                  <a:pt x="431673" y="33019"/>
                </a:lnTo>
                <a:lnTo>
                  <a:pt x="426465" y="30352"/>
                </a:lnTo>
                <a:lnTo>
                  <a:pt x="422528" y="28448"/>
                </a:lnTo>
                <a:lnTo>
                  <a:pt x="418846" y="25907"/>
                </a:lnTo>
                <a:lnTo>
                  <a:pt x="415310" y="22860"/>
                </a:lnTo>
                <a:close/>
              </a:path>
              <a:path w="459104" h="113664">
                <a:moveTo>
                  <a:pt x="444626" y="4444"/>
                </a:moveTo>
                <a:lnTo>
                  <a:pt x="361696" y="4444"/>
                </a:lnTo>
                <a:lnTo>
                  <a:pt x="361696" y="12318"/>
                </a:lnTo>
                <a:lnTo>
                  <a:pt x="444626" y="12318"/>
                </a:lnTo>
                <a:lnTo>
                  <a:pt x="444626" y="4444"/>
                </a:lnTo>
                <a:close/>
              </a:path>
              <a:path w="459104" h="113664">
                <a:moveTo>
                  <a:pt x="328167" y="0"/>
                </a:moveTo>
                <a:lnTo>
                  <a:pt x="318897" y="0"/>
                </a:lnTo>
                <a:lnTo>
                  <a:pt x="318897" y="59943"/>
                </a:lnTo>
                <a:lnTo>
                  <a:pt x="328167" y="59943"/>
                </a:lnTo>
                <a:lnTo>
                  <a:pt x="328167" y="31623"/>
                </a:lnTo>
                <a:lnTo>
                  <a:pt x="344932" y="31623"/>
                </a:lnTo>
                <a:lnTo>
                  <a:pt x="344932" y="23875"/>
                </a:lnTo>
                <a:lnTo>
                  <a:pt x="328167" y="23875"/>
                </a:lnTo>
                <a:lnTo>
                  <a:pt x="32816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545204" y="3023107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4" h="23494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588"/>
                </a:lnTo>
                <a:lnTo>
                  <a:pt x="7112" y="14986"/>
                </a:lnTo>
                <a:lnTo>
                  <a:pt x="4318" y="17779"/>
                </a:lnTo>
                <a:lnTo>
                  <a:pt x="2412" y="18668"/>
                </a:lnTo>
                <a:lnTo>
                  <a:pt x="254" y="18922"/>
                </a:lnTo>
                <a:lnTo>
                  <a:pt x="3556" y="22987"/>
                </a:lnTo>
                <a:lnTo>
                  <a:pt x="4699" y="22478"/>
                </a:lnTo>
                <a:lnTo>
                  <a:pt x="5969" y="21843"/>
                </a:lnTo>
                <a:lnTo>
                  <a:pt x="7366" y="21081"/>
                </a:lnTo>
                <a:lnTo>
                  <a:pt x="8762" y="20446"/>
                </a:lnTo>
                <a:lnTo>
                  <a:pt x="13589" y="13334"/>
                </a:lnTo>
                <a:lnTo>
                  <a:pt x="14097" y="11683"/>
                </a:lnTo>
                <a:lnTo>
                  <a:pt x="14350" y="10159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623690" y="2929508"/>
            <a:ext cx="1241806" cy="1136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936235" y="2929508"/>
            <a:ext cx="1527302" cy="1135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72809" y="3023162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87958" y="317804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56729" y="3143885"/>
            <a:ext cx="1138262" cy="11404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166111" y="3142995"/>
            <a:ext cx="1163192" cy="11493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403853" y="3144392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8" y="86995"/>
                </a:moveTo>
                <a:lnTo>
                  <a:pt x="106299" y="86995"/>
                </a:lnTo>
                <a:lnTo>
                  <a:pt x="106299" y="94742"/>
                </a:lnTo>
                <a:lnTo>
                  <a:pt x="217678" y="94742"/>
                </a:lnTo>
                <a:lnTo>
                  <a:pt x="217678" y="86995"/>
                </a:lnTo>
                <a:close/>
              </a:path>
              <a:path w="321945" h="111760">
                <a:moveTo>
                  <a:pt x="90170" y="69596"/>
                </a:moveTo>
                <a:lnTo>
                  <a:pt x="12700" y="69596"/>
                </a:lnTo>
                <a:lnTo>
                  <a:pt x="12700" y="110109"/>
                </a:lnTo>
                <a:lnTo>
                  <a:pt x="90170" y="110109"/>
                </a:lnTo>
                <a:lnTo>
                  <a:pt x="90170" y="102235"/>
                </a:lnTo>
                <a:lnTo>
                  <a:pt x="22098" y="102235"/>
                </a:lnTo>
                <a:lnTo>
                  <a:pt x="22098" y="77470"/>
                </a:lnTo>
                <a:lnTo>
                  <a:pt x="90170" y="77470"/>
                </a:lnTo>
                <a:lnTo>
                  <a:pt x="90170" y="69596"/>
                </a:lnTo>
                <a:close/>
              </a:path>
              <a:path w="321945" h="111760">
                <a:moveTo>
                  <a:pt x="90170" y="77470"/>
                </a:moveTo>
                <a:lnTo>
                  <a:pt x="80518" y="77470"/>
                </a:lnTo>
                <a:lnTo>
                  <a:pt x="80518" y="102235"/>
                </a:lnTo>
                <a:lnTo>
                  <a:pt x="90170" y="102235"/>
                </a:lnTo>
                <a:lnTo>
                  <a:pt x="90170" y="77470"/>
                </a:lnTo>
                <a:close/>
              </a:path>
              <a:path w="321945" h="111760">
                <a:moveTo>
                  <a:pt x="321437" y="67183"/>
                </a:moveTo>
                <a:lnTo>
                  <a:pt x="311912" y="67183"/>
                </a:lnTo>
                <a:lnTo>
                  <a:pt x="311912" y="111379"/>
                </a:lnTo>
                <a:lnTo>
                  <a:pt x="321437" y="111379"/>
                </a:lnTo>
                <a:lnTo>
                  <a:pt x="321437" y="67183"/>
                </a:lnTo>
                <a:close/>
              </a:path>
              <a:path w="321945" h="111760">
                <a:moveTo>
                  <a:pt x="284480" y="14351"/>
                </a:moveTo>
                <a:lnTo>
                  <a:pt x="233299" y="14351"/>
                </a:lnTo>
                <a:lnTo>
                  <a:pt x="233299" y="86868"/>
                </a:lnTo>
                <a:lnTo>
                  <a:pt x="284480" y="86868"/>
                </a:lnTo>
                <a:lnTo>
                  <a:pt x="284480" y="78994"/>
                </a:lnTo>
                <a:lnTo>
                  <a:pt x="242697" y="78994"/>
                </a:lnTo>
                <a:lnTo>
                  <a:pt x="242697" y="22225"/>
                </a:lnTo>
                <a:lnTo>
                  <a:pt x="284480" y="22225"/>
                </a:lnTo>
                <a:lnTo>
                  <a:pt x="284480" y="14351"/>
                </a:lnTo>
                <a:close/>
              </a:path>
              <a:path w="321945" h="111760">
                <a:moveTo>
                  <a:pt x="284480" y="22225"/>
                </a:moveTo>
                <a:lnTo>
                  <a:pt x="275209" y="22225"/>
                </a:lnTo>
                <a:lnTo>
                  <a:pt x="275209" y="78994"/>
                </a:lnTo>
                <a:lnTo>
                  <a:pt x="284480" y="78994"/>
                </a:lnTo>
                <a:lnTo>
                  <a:pt x="284480" y="67183"/>
                </a:lnTo>
                <a:lnTo>
                  <a:pt x="321437" y="67183"/>
                </a:lnTo>
                <a:lnTo>
                  <a:pt x="321437" y="59562"/>
                </a:lnTo>
                <a:lnTo>
                  <a:pt x="284480" y="59562"/>
                </a:lnTo>
                <a:lnTo>
                  <a:pt x="284480" y="38735"/>
                </a:lnTo>
                <a:lnTo>
                  <a:pt x="321437" y="38735"/>
                </a:lnTo>
                <a:lnTo>
                  <a:pt x="321437" y="30861"/>
                </a:lnTo>
                <a:lnTo>
                  <a:pt x="284480" y="30861"/>
                </a:lnTo>
                <a:lnTo>
                  <a:pt x="284480" y="22225"/>
                </a:lnTo>
                <a:close/>
              </a:path>
              <a:path w="321945" h="111760">
                <a:moveTo>
                  <a:pt x="321437" y="38735"/>
                </a:moveTo>
                <a:lnTo>
                  <a:pt x="311912" y="38735"/>
                </a:lnTo>
                <a:lnTo>
                  <a:pt x="311912" y="59562"/>
                </a:lnTo>
                <a:lnTo>
                  <a:pt x="321437" y="59562"/>
                </a:lnTo>
                <a:lnTo>
                  <a:pt x="321437" y="38735"/>
                </a:lnTo>
                <a:close/>
              </a:path>
              <a:path w="321945" h="111760">
                <a:moveTo>
                  <a:pt x="321437" y="0"/>
                </a:moveTo>
                <a:lnTo>
                  <a:pt x="311912" y="0"/>
                </a:lnTo>
                <a:lnTo>
                  <a:pt x="311912" y="30861"/>
                </a:lnTo>
                <a:lnTo>
                  <a:pt x="321437" y="30861"/>
                </a:lnTo>
                <a:lnTo>
                  <a:pt x="321437" y="0"/>
                </a:lnTo>
                <a:close/>
              </a:path>
              <a:path w="321945" h="111760">
                <a:moveTo>
                  <a:pt x="162051" y="8509"/>
                </a:moveTo>
                <a:lnTo>
                  <a:pt x="124333" y="22479"/>
                </a:lnTo>
                <a:lnTo>
                  <a:pt x="120523" y="29210"/>
                </a:lnTo>
                <a:lnTo>
                  <a:pt x="120523" y="45085"/>
                </a:lnTo>
                <a:lnTo>
                  <a:pt x="153261" y="65137"/>
                </a:lnTo>
                <a:lnTo>
                  <a:pt x="162051" y="65659"/>
                </a:lnTo>
                <a:lnTo>
                  <a:pt x="170789" y="65137"/>
                </a:lnTo>
                <a:lnTo>
                  <a:pt x="178704" y="63579"/>
                </a:lnTo>
                <a:lnTo>
                  <a:pt x="185787" y="60997"/>
                </a:lnTo>
                <a:lnTo>
                  <a:pt x="192024" y="57404"/>
                </a:lnTo>
                <a:lnTo>
                  <a:pt x="192197" y="57277"/>
                </a:lnTo>
                <a:lnTo>
                  <a:pt x="153035" y="57277"/>
                </a:lnTo>
                <a:lnTo>
                  <a:pt x="145542" y="55372"/>
                </a:lnTo>
                <a:lnTo>
                  <a:pt x="139573" y="51562"/>
                </a:lnTo>
                <a:lnTo>
                  <a:pt x="133604" y="47879"/>
                </a:lnTo>
                <a:lnTo>
                  <a:pt x="130683" y="43053"/>
                </a:lnTo>
                <a:lnTo>
                  <a:pt x="130757" y="30861"/>
                </a:lnTo>
                <a:lnTo>
                  <a:pt x="133604" y="26035"/>
                </a:lnTo>
                <a:lnTo>
                  <a:pt x="139573" y="22479"/>
                </a:lnTo>
                <a:lnTo>
                  <a:pt x="145542" y="18796"/>
                </a:lnTo>
                <a:lnTo>
                  <a:pt x="153035" y="17018"/>
                </a:lnTo>
                <a:lnTo>
                  <a:pt x="192197" y="17018"/>
                </a:lnTo>
                <a:lnTo>
                  <a:pt x="192024" y="16891"/>
                </a:lnTo>
                <a:lnTo>
                  <a:pt x="185858" y="13223"/>
                </a:lnTo>
                <a:lnTo>
                  <a:pt x="178800" y="10604"/>
                </a:lnTo>
                <a:lnTo>
                  <a:pt x="170860" y="9032"/>
                </a:lnTo>
                <a:lnTo>
                  <a:pt x="162051" y="8509"/>
                </a:lnTo>
                <a:close/>
              </a:path>
              <a:path w="321945" h="111760">
                <a:moveTo>
                  <a:pt x="192197" y="17018"/>
                </a:moveTo>
                <a:lnTo>
                  <a:pt x="170815" y="17018"/>
                </a:lnTo>
                <a:lnTo>
                  <a:pt x="178308" y="18796"/>
                </a:lnTo>
                <a:lnTo>
                  <a:pt x="184276" y="22352"/>
                </a:lnTo>
                <a:lnTo>
                  <a:pt x="190373" y="25908"/>
                </a:lnTo>
                <a:lnTo>
                  <a:pt x="193421" y="30861"/>
                </a:lnTo>
                <a:lnTo>
                  <a:pt x="193421" y="43053"/>
                </a:lnTo>
                <a:lnTo>
                  <a:pt x="190373" y="47879"/>
                </a:lnTo>
                <a:lnTo>
                  <a:pt x="184276" y="51562"/>
                </a:lnTo>
                <a:lnTo>
                  <a:pt x="178181" y="55372"/>
                </a:lnTo>
                <a:lnTo>
                  <a:pt x="170815" y="57277"/>
                </a:lnTo>
                <a:lnTo>
                  <a:pt x="192197" y="57277"/>
                </a:lnTo>
                <a:lnTo>
                  <a:pt x="199644" y="51816"/>
                </a:lnTo>
                <a:lnTo>
                  <a:pt x="203454" y="45085"/>
                </a:lnTo>
                <a:lnTo>
                  <a:pt x="203454" y="29210"/>
                </a:lnTo>
                <a:lnTo>
                  <a:pt x="199644" y="22479"/>
                </a:lnTo>
                <a:lnTo>
                  <a:pt x="192197" y="17018"/>
                </a:lnTo>
                <a:close/>
              </a:path>
              <a:path w="321945" h="111760">
                <a:moveTo>
                  <a:pt x="90297" y="0"/>
                </a:moveTo>
                <a:lnTo>
                  <a:pt x="80899" y="0"/>
                </a:lnTo>
                <a:lnTo>
                  <a:pt x="80899" y="20955"/>
                </a:lnTo>
                <a:lnTo>
                  <a:pt x="45466" y="20955"/>
                </a:lnTo>
                <a:lnTo>
                  <a:pt x="45466" y="28956"/>
                </a:lnTo>
                <a:lnTo>
                  <a:pt x="80899" y="28956"/>
                </a:lnTo>
                <a:lnTo>
                  <a:pt x="80899" y="63500"/>
                </a:lnTo>
                <a:lnTo>
                  <a:pt x="90297" y="63500"/>
                </a:lnTo>
                <a:lnTo>
                  <a:pt x="90297" y="0"/>
                </a:lnTo>
                <a:close/>
              </a:path>
              <a:path w="321945" h="111760">
                <a:moveTo>
                  <a:pt x="9525" y="5587"/>
                </a:moveTo>
                <a:lnTo>
                  <a:pt x="0" y="5587"/>
                </a:lnTo>
                <a:lnTo>
                  <a:pt x="0" y="56769"/>
                </a:lnTo>
                <a:lnTo>
                  <a:pt x="18161" y="56769"/>
                </a:lnTo>
                <a:lnTo>
                  <a:pt x="24892" y="56642"/>
                </a:lnTo>
                <a:lnTo>
                  <a:pt x="64262" y="53086"/>
                </a:lnTo>
                <a:lnTo>
                  <a:pt x="67563" y="52451"/>
                </a:lnTo>
                <a:lnTo>
                  <a:pt x="67563" y="48895"/>
                </a:lnTo>
                <a:lnTo>
                  <a:pt x="9525" y="48895"/>
                </a:lnTo>
                <a:lnTo>
                  <a:pt x="9525" y="5587"/>
                </a:lnTo>
                <a:close/>
              </a:path>
              <a:path w="321945" h="111760">
                <a:moveTo>
                  <a:pt x="67563" y="44704"/>
                </a:moveTo>
                <a:lnTo>
                  <a:pt x="63881" y="45466"/>
                </a:lnTo>
                <a:lnTo>
                  <a:pt x="58547" y="46228"/>
                </a:lnTo>
                <a:lnTo>
                  <a:pt x="51435" y="46990"/>
                </a:lnTo>
                <a:lnTo>
                  <a:pt x="44450" y="47879"/>
                </a:lnTo>
                <a:lnTo>
                  <a:pt x="37846" y="48387"/>
                </a:lnTo>
                <a:lnTo>
                  <a:pt x="9525" y="48895"/>
                </a:lnTo>
                <a:lnTo>
                  <a:pt x="67563" y="48895"/>
                </a:lnTo>
                <a:lnTo>
                  <a:pt x="67563" y="4470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46372" y="3237992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4" h="23495">
                <a:moveTo>
                  <a:pt x="14350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588"/>
                </a:lnTo>
                <a:lnTo>
                  <a:pt x="7112" y="14986"/>
                </a:lnTo>
                <a:lnTo>
                  <a:pt x="4317" y="17780"/>
                </a:lnTo>
                <a:lnTo>
                  <a:pt x="2412" y="18669"/>
                </a:lnTo>
                <a:lnTo>
                  <a:pt x="253" y="18923"/>
                </a:lnTo>
                <a:lnTo>
                  <a:pt x="3555" y="22987"/>
                </a:lnTo>
                <a:lnTo>
                  <a:pt x="4699" y="22479"/>
                </a:lnTo>
                <a:lnTo>
                  <a:pt x="5968" y="21844"/>
                </a:lnTo>
                <a:lnTo>
                  <a:pt x="7365" y="21082"/>
                </a:lnTo>
                <a:lnTo>
                  <a:pt x="8762" y="20447"/>
                </a:lnTo>
                <a:lnTo>
                  <a:pt x="13588" y="13335"/>
                </a:lnTo>
                <a:lnTo>
                  <a:pt x="14097" y="11684"/>
                </a:lnTo>
                <a:lnTo>
                  <a:pt x="14350" y="10287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824985" y="3144392"/>
            <a:ext cx="218312" cy="1113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104894" y="3144392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8"/>
                </a:moveTo>
                <a:lnTo>
                  <a:pt x="49393" y="70740"/>
                </a:lnTo>
                <a:lnTo>
                  <a:pt x="41163" y="71897"/>
                </a:lnTo>
                <a:lnTo>
                  <a:pt x="34101" y="73840"/>
                </a:lnTo>
                <a:lnTo>
                  <a:pt x="28193" y="76581"/>
                </a:lnTo>
                <a:lnTo>
                  <a:pt x="21208" y="80645"/>
                </a:lnTo>
                <a:lnTo>
                  <a:pt x="17652" y="85725"/>
                </a:lnTo>
                <a:lnTo>
                  <a:pt x="17652" y="98298"/>
                </a:lnTo>
                <a:lnTo>
                  <a:pt x="58800" y="113537"/>
                </a:lnTo>
                <a:lnTo>
                  <a:pt x="68208" y="113157"/>
                </a:lnTo>
                <a:lnTo>
                  <a:pt x="76438" y="112014"/>
                </a:lnTo>
                <a:lnTo>
                  <a:pt x="83500" y="110109"/>
                </a:lnTo>
                <a:lnTo>
                  <a:pt x="89407" y="107442"/>
                </a:lnTo>
                <a:lnTo>
                  <a:pt x="92027" y="105918"/>
                </a:lnTo>
                <a:lnTo>
                  <a:pt x="49656" y="105918"/>
                </a:lnTo>
                <a:lnTo>
                  <a:pt x="42163" y="104648"/>
                </a:lnTo>
                <a:lnTo>
                  <a:pt x="36448" y="102235"/>
                </a:lnTo>
                <a:lnTo>
                  <a:pt x="30606" y="99695"/>
                </a:lnTo>
                <a:lnTo>
                  <a:pt x="27685" y="96393"/>
                </a:lnTo>
                <a:lnTo>
                  <a:pt x="27685" y="87757"/>
                </a:lnTo>
                <a:lnTo>
                  <a:pt x="30606" y="84328"/>
                </a:lnTo>
                <a:lnTo>
                  <a:pt x="36448" y="81787"/>
                </a:lnTo>
                <a:lnTo>
                  <a:pt x="42163" y="79375"/>
                </a:lnTo>
                <a:lnTo>
                  <a:pt x="49656" y="78105"/>
                </a:lnTo>
                <a:lnTo>
                  <a:pt x="92027" y="78105"/>
                </a:lnTo>
                <a:lnTo>
                  <a:pt x="89407" y="76581"/>
                </a:lnTo>
                <a:lnTo>
                  <a:pt x="83500" y="73840"/>
                </a:lnTo>
                <a:lnTo>
                  <a:pt x="76438" y="71897"/>
                </a:lnTo>
                <a:lnTo>
                  <a:pt x="68208" y="70740"/>
                </a:lnTo>
                <a:lnTo>
                  <a:pt x="58800" y="70358"/>
                </a:lnTo>
                <a:close/>
              </a:path>
              <a:path w="334645" h="113664">
                <a:moveTo>
                  <a:pt x="92027" y="78105"/>
                </a:moveTo>
                <a:lnTo>
                  <a:pt x="67817" y="78105"/>
                </a:lnTo>
                <a:lnTo>
                  <a:pt x="75310" y="79375"/>
                </a:lnTo>
                <a:lnTo>
                  <a:pt x="81152" y="81787"/>
                </a:lnTo>
                <a:lnTo>
                  <a:pt x="86867" y="84328"/>
                </a:lnTo>
                <a:lnTo>
                  <a:pt x="89788" y="87757"/>
                </a:lnTo>
                <a:lnTo>
                  <a:pt x="89788" y="96393"/>
                </a:lnTo>
                <a:lnTo>
                  <a:pt x="86867" y="99695"/>
                </a:lnTo>
                <a:lnTo>
                  <a:pt x="81152" y="102235"/>
                </a:lnTo>
                <a:lnTo>
                  <a:pt x="75310" y="104648"/>
                </a:lnTo>
                <a:lnTo>
                  <a:pt x="67817" y="105918"/>
                </a:lnTo>
                <a:lnTo>
                  <a:pt x="92027" y="105918"/>
                </a:lnTo>
                <a:lnTo>
                  <a:pt x="96392" y="103378"/>
                </a:lnTo>
                <a:lnTo>
                  <a:pt x="99948" y="98298"/>
                </a:lnTo>
                <a:lnTo>
                  <a:pt x="99948" y="85725"/>
                </a:lnTo>
                <a:lnTo>
                  <a:pt x="96392" y="80645"/>
                </a:lnTo>
                <a:lnTo>
                  <a:pt x="92027" y="78105"/>
                </a:lnTo>
                <a:close/>
              </a:path>
              <a:path w="334645" h="113664">
                <a:moveTo>
                  <a:pt x="263397" y="74168"/>
                </a:moveTo>
                <a:lnTo>
                  <a:pt x="254000" y="74168"/>
                </a:lnTo>
                <a:lnTo>
                  <a:pt x="254000" y="108839"/>
                </a:lnTo>
                <a:lnTo>
                  <a:pt x="334644" y="108839"/>
                </a:lnTo>
                <a:lnTo>
                  <a:pt x="334644" y="101092"/>
                </a:lnTo>
                <a:lnTo>
                  <a:pt x="263397" y="101092"/>
                </a:lnTo>
                <a:lnTo>
                  <a:pt x="263397" y="74168"/>
                </a:lnTo>
                <a:close/>
              </a:path>
              <a:path w="334645" h="113664">
                <a:moveTo>
                  <a:pt x="331723" y="0"/>
                </a:moveTo>
                <a:lnTo>
                  <a:pt x="322325" y="0"/>
                </a:lnTo>
                <a:lnTo>
                  <a:pt x="322325" y="80899"/>
                </a:lnTo>
                <a:lnTo>
                  <a:pt x="331723" y="80899"/>
                </a:lnTo>
                <a:lnTo>
                  <a:pt x="331723" y="0"/>
                </a:lnTo>
                <a:close/>
              </a:path>
              <a:path w="334645" h="113664">
                <a:moveTo>
                  <a:pt x="275081" y="3937"/>
                </a:moveTo>
                <a:lnTo>
                  <a:pt x="257301" y="3937"/>
                </a:lnTo>
                <a:lnTo>
                  <a:pt x="249935" y="6731"/>
                </a:lnTo>
                <a:lnTo>
                  <a:pt x="238632" y="17780"/>
                </a:lnTo>
                <a:lnTo>
                  <a:pt x="235711" y="24384"/>
                </a:lnTo>
                <a:lnTo>
                  <a:pt x="235711" y="40005"/>
                </a:lnTo>
                <a:lnTo>
                  <a:pt x="238632" y="46609"/>
                </a:lnTo>
                <a:lnTo>
                  <a:pt x="249935" y="57658"/>
                </a:lnTo>
                <a:lnTo>
                  <a:pt x="257301" y="60452"/>
                </a:lnTo>
                <a:lnTo>
                  <a:pt x="275081" y="60452"/>
                </a:lnTo>
                <a:lnTo>
                  <a:pt x="282320" y="57658"/>
                </a:lnTo>
                <a:lnTo>
                  <a:pt x="288171" y="51943"/>
                </a:lnTo>
                <a:lnTo>
                  <a:pt x="259714" y="51943"/>
                </a:lnTo>
                <a:lnTo>
                  <a:pt x="254634" y="50037"/>
                </a:lnTo>
                <a:lnTo>
                  <a:pt x="251078" y="46101"/>
                </a:lnTo>
                <a:lnTo>
                  <a:pt x="247522" y="42291"/>
                </a:lnTo>
                <a:lnTo>
                  <a:pt x="245744" y="37719"/>
                </a:lnTo>
                <a:lnTo>
                  <a:pt x="245744" y="26670"/>
                </a:lnTo>
                <a:lnTo>
                  <a:pt x="247522" y="21971"/>
                </a:lnTo>
                <a:lnTo>
                  <a:pt x="251078" y="18161"/>
                </a:lnTo>
                <a:lnTo>
                  <a:pt x="254634" y="14224"/>
                </a:lnTo>
                <a:lnTo>
                  <a:pt x="259714" y="12319"/>
                </a:lnTo>
                <a:lnTo>
                  <a:pt x="288035" y="12319"/>
                </a:lnTo>
                <a:lnTo>
                  <a:pt x="282320" y="6731"/>
                </a:lnTo>
                <a:lnTo>
                  <a:pt x="275081" y="3937"/>
                </a:lnTo>
                <a:close/>
              </a:path>
              <a:path w="334645" h="113664">
                <a:moveTo>
                  <a:pt x="288035" y="12319"/>
                </a:moveTo>
                <a:lnTo>
                  <a:pt x="272922" y="12319"/>
                </a:lnTo>
                <a:lnTo>
                  <a:pt x="278002" y="14224"/>
                </a:lnTo>
                <a:lnTo>
                  <a:pt x="281431" y="18161"/>
                </a:lnTo>
                <a:lnTo>
                  <a:pt x="284988" y="21971"/>
                </a:lnTo>
                <a:lnTo>
                  <a:pt x="286638" y="26670"/>
                </a:lnTo>
                <a:lnTo>
                  <a:pt x="286638" y="37719"/>
                </a:lnTo>
                <a:lnTo>
                  <a:pt x="284988" y="42291"/>
                </a:lnTo>
                <a:lnTo>
                  <a:pt x="281431" y="46101"/>
                </a:lnTo>
                <a:lnTo>
                  <a:pt x="278002" y="50037"/>
                </a:lnTo>
                <a:lnTo>
                  <a:pt x="272922" y="51943"/>
                </a:lnTo>
                <a:lnTo>
                  <a:pt x="288171" y="51943"/>
                </a:lnTo>
                <a:lnTo>
                  <a:pt x="293877" y="46609"/>
                </a:lnTo>
                <a:lnTo>
                  <a:pt x="296671" y="40005"/>
                </a:lnTo>
                <a:lnTo>
                  <a:pt x="296671" y="24384"/>
                </a:lnTo>
                <a:lnTo>
                  <a:pt x="293877" y="17780"/>
                </a:lnTo>
                <a:lnTo>
                  <a:pt x="288035" y="12319"/>
                </a:lnTo>
                <a:close/>
              </a:path>
              <a:path w="334645" h="113664">
                <a:moveTo>
                  <a:pt x="151383" y="10795"/>
                </a:moveTo>
                <a:lnTo>
                  <a:pt x="136651" y="10795"/>
                </a:lnTo>
                <a:lnTo>
                  <a:pt x="130555" y="14351"/>
                </a:lnTo>
                <a:lnTo>
                  <a:pt x="118490" y="51308"/>
                </a:lnTo>
                <a:lnTo>
                  <a:pt x="118943" y="60162"/>
                </a:lnTo>
                <a:lnTo>
                  <a:pt x="136651" y="91694"/>
                </a:lnTo>
                <a:lnTo>
                  <a:pt x="151383" y="91694"/>
                </a:lnTo>
                <a:lnTo>
                  <a:pt x="157606" y="88011"/>
                </a:lnTo>
                <a:lnTo>
                  <a:pt x="160739" y="83185"/>
                </a:lnTo>
                <a:lnTo>
                  <a:pt x="138937" y="83185"/>
                </a:lnTo>
                <a:lnTo>
                  <a:pt x="135127" y="80137"/>
                </a:lnTo>
                <a:lnTo>
                  <a:pt x="132276" y="73914"/>
                </a:lnTo>
                <a:lnTo>
                  <a:pt x="129539" y="67818"/>
                </a:lnTo>
                <a:lnTo>
                  <a:pt x="128142" y="60325"/>
                </a:lnTo>
                <a:lnTo>
                  <a:pt x="128142" y="42164"/>
                </a:lnTo>
                <a:lnTo>
                  <a:pt x="129539" y="34544"/>
                </a:lnTo>
                <a:lnTo>
                  <a:pt x="132333" y="28448"/>
                </a:lnTo>
                <a:lnTo>
                  <a:pt x="135127" y="22225"/>
                </a:lnTo>
                <a:lnTo>
                  <a:pt x="138937" y="19177"/>
                </a:lnTo>
                <a:lnTo>
                  <a:pt x="160739" y="19177"/>
                </a:lnTo>
                <a:lnTo>
                  <a:pt x="157606" y="14351"/>
                </a:lnTo>
                <a:lnTo>
                  <a:pt x="151383" y="10795"/>
                </a:lnTo>
                <a:close/>
              </a:path>
              <a:path w="334645" h="113664">
                <a:moveTo>
                  <a:pt x="160739" y="19177"/>
                </a:moveTo>
                <a:lnTo>
                  <a:pt x="148970" y="19177"/>
                </a:lnTo>
                <a:lnTo>
                  <a:pt x="152780" y="22225"/>
                </a:lnTo>
                <a:lnTo>
                  <a:pt x="155575" y="28448"/>
                </a:lnTo>
                <a:lnTo>
                  <a:pt x="158368" y="34544"/>
                </a:lnTo>
                <a:lnTo>
                  <a:pt x="159765" y="42164"/>
                </a:lnTo>
                <a:lnTo>
                  <a:pt x="159742" y="60325"/>
                </a:lnTo>
                <a:lnTo>
                  <a:pt x="158368" y="67818"/>
                </a:lnTo>
                <a:lnTo>
                  <a:pt x="155517" y="74041"/>
                </a:lnTo>
                <a:lnTo>
                  <a:pt x="152780" y="80137"/>
                </a:lnTo>
                <a:lnTo>
                  <a:pt x="148970" y="83185"/>
                </a:lnTo>
                <a:lnTo>
                  <a:pt x="160739" y="83185"/>
                </a:lnTo>
                <a:lnTo>
                  <a:pt x="169417" y="51308"/>
                </a:lnTo>
                <a:lnTo>
                  <a:pt x="168967" y="42378"/>
                </a:lnTo>
                <a:lnTo>
                  <a:pt x="167624" y="34448"/>
                </a:lnTo>
                <a:lnTo>
                  <a:pt x="165399" y="27519"/>
                </a:lnTo>
                <a:lnTo>
                  <a:pt x="162305" y="21590"/>
                </a:lnTo>
                <a:lnTo>
                  <a:pt x="160739" y="19177"/>
                </a:lnTo>
                <a:close/>
              </a:path>
              <a:path w="334645" h="113664">
                <a:moveTo>
                  <a:pt x="42290" y="15367"/>
                </a:moveTo>
                <a:lnTo>
                  <a:pt x="32384" y="15367"/>
                </a:lnTo>
                <a:lnTo>
                  <a:pt x="32257" y="23114"/>
                </a:lnTo>
                <a:lnTo>
                  <a:pt x="31241" y="27432"/>
                </a:lnTo>
                <a:lnTo>
                  <a:pt x="29209" y="31496"/>
                </a:lnTo>
                <a:lnTo>
                  <a:pt x="27304" y="35433"/>
                </a:lnTo>
                <a:lnTo>
                  <a:pt x="25018" y="38862"/>
                </a:lnTo>
                <a:lnTo>
                  <a:pt x="22605" y="41402"/>
                </a:lnTo>
                <a:lnTo>
                  <a:pt x="19050" y="45085"/>
                </a:lnTo>
                <a:lnTo>
                  <a:pt x="15112" y="48260"/>
                </a:lnTo>
                <a:lnTo>
                  <a:pt x="10921" y="50673"/>
                </a:lnTo>
                <a:lnTo>
                  <a:pt x="6730" y="53212"/>
                </a:lnTo>
                <a:lnTo>
                  <a:pt x="3047" y="55118"/>
                </a:lnTo>
                <a:lnTo>
                  <a:pt x="0" y="56515"/>
                </a:lnTo>
                <a:lnTo>
                  <a:pt x="6603" y="62992"/>
                </a:lnTo>
                <a:lnTo>
                  <a:pt x="25018" y="51054"/>
                </a:lnTo>
                <a:lnTo>
                  <a:pt x="28066" y="48260"/>
                </a:lnTo>
                <a:lnTo>
                  <a:pt x="30606" y="45593"/>
                </a:lnTo>
                <a:lnTo>
                  <a:pt x="32638" y="42926"/>
                </a:lnTo>
                <a:lnTo>
                  <a:pt x="34670" y="40386"/>
                </a:lnTo>
                <a:lnTo>
                  <a:pt x="36194" y="37719"/>
                </a:lnTo>
                <a:lnTo>
                  <a:pt x="37337" y="35179"/>
                </a:lnTo>
                <a:lnTo>
                  <a:pt x="47468" y="35179"/>
                </a:lnTo>
                <a:lnTo>
                  <a:pt x="47116" y="34671"/>
                </a:lnTo>
                <a:lnTo>
                  <a:pt x="45211" y="30861"/>
                </a:lnTo>
                <a:lnTo>
                  <a:pt x="43433" y="27178"/>
                </a:lnTo>
                <a:lnTo>
                  <a:pt x="42417" y="22860"/>
                </a:lnTo>
                <a:lnTo>
                  <a:pt x="42290" y="15367"/>
                </a:lnTo>
                <a:close/>
              </a:path>
              <a:path w="334645" h="113664">
                <a:moveTo>
                  <a:pt x="47468" y="35179"/>
                </a:moveTo>
                <a:lnTo>
                  <a:pt x="37337" y="35179"/>
                </a:lnTo>
                <a:lnTo>
                  <a:pt x="38734" y="37846"/>
                </a:lnTo>
                <a:lnTo>
                  <a:pt x="59689" y="56642"/>
                </a:lnTo>
                <a:lnTo>
                  <a:pt x="63500" y="58420"/>
                </a:lnTo>
                <a:lnTo>
                  <a:pt x="66166" y="59562"/>
                </a:lnTo>
                <a:lnTo>
                  <a:pt x="67690" y="60071"/>
                </a:lnTo>
                <a:lnTo>
                  <a:pt x="73278" y="52959"/>
                </a:lnTo>
                <a:lnTo>
                  <a:pt x="71119" y="52197"/>
                </a:lnTo>
                <a:lnTo>
                  <a:pt x="67944" y="50927"/>
                </a:lnTo>
                <a:lnTo>
                  <a:pt x="59308" y="46609"/>
                </a:lnTo>
                <a:lnTo>
                  <a:pt x="55371" y="43942"/>
                </a:lnTo>
                <a:lnTo>
                  <a:pt x="49402" y="37973"/>
                </a:lnTo>
                <a:lnTo>
                  <a:pt x="47468" y="35179"/>
                </a:lnTo>
                <a:close/>
              </a:path>
              <a:path w="334645" h="113664">
                <a:moveTo>
                  <a:pt x="67563" y="7620"/>
                </a:moveTo>
                <a:lnTo>
                  <a:pt x="7365" y="7620"/>
                </a:lnTo>
                <a:lnTo>
                  <a:pt x="7365" y="15367"/>
                </a:lnTo>
                <a:lnTo>
                  <a:pt x="67563" y="15367"/>
                </a:lnTo>
                <a:lnTo>
                  <a:pt x="67563" y="7620"/>
                </a:lnTo>
                <a:close/>
              </a:path>
              <a:path w="334645" h="113664">
                <a:moveTo>
                  <a:pt x="215772" y="53467"/>
                </a:moveTo>
                <a:lnTo>
                  <a:pt x="206501" y="53467"/>
                </a:lnTo>
                <a:lnTo>
                  <a:pt x="206501" y="111379"/>
                </a:lnTo>
                <a:lnTo>
                  <a:pt x="215772" y="111379"/>
                </a:lnTo>
                <a:lnTo>
                  <a:pt x="215772" y="53467"/>
                </a:lnTo>
                <a:close/>
              </a:path>
              <a:path w="334645" h="113664">
                <a:moveTo>
                  <a:pt x="190753" y="2540"/>
                </a:moveTo>
                <a:lnTo>
                  <a:pt x="181482" y="2540"/>
                </a:lnTo>
                <a:lnTo>
                  <a:pt x="181482" y="106299"/>
                </a:lnTo>
                <a:lnTo>
                  <a:pt x="190753" y="106299"/>
                </a:lnTo>
                <a:lnTo>
                  <a:pt x="190753" y="53467"/>
                </a:lnTo>
                <a:lnTo>
                  <a:pt x="215772" y="53467"/>
                </a:lnTo>
                <a:lnTo>
                  <a:pt x="215772" y="44958"/>
                </a:lnTo>
                <a:lnTo>
                  <a:pt x="190753" y="44958"/>
                </a:lnTo>
                <a:lnTo>
                  <a:pt x="190753" y="2540"/>
                </a:lnTo>
                <a:close/>
              </a:path>
              <a:path w="334645" h="113664">
                <a:moveTo>
                  <a:pt x="215772" y="0"/>
                </a:moveTo>
                <a:lnTo>
                  <a:pt x="206501" y="0"/>
                </a:lnTo>
                <a:lnTo>
                  <a:pt x="206501" y="44958"/>
                </a:lnTo>
                <a:lnTo>
                  <a:pt x="215772" y="44958"/>
                </a:lnTo>
                <a:lnTo>
                  <a:pt x="215772" y="0"/>
                </a:lnTo>
                <a:close/>
              </a:path>
              <a:path w="334645" h="113664">
                <a:moveTo>
                  <a:pt x="96392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2" y="67945"/>
                </a:lnTo>
                <a:lnTo>
                  <a:pt x="96392" y="35052"/>
                </a:lnTo>
                <a:lnTo>
                  <a:pt x="113410" y="35052"/>
                </a:lnTo>
                <a:lnTo>
                  <a:pt x="113410" y="27051"/>
                </a:lnTo>
                <a:lnTo>
                  <a:pt x="96392" y="27051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03420" y="3144392"/>
            <a:ext cx="982344" cy="1135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547486" y="3139948"/>
            <a:ext cx="965962" cy="12065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60513" y="3360801"/>
            <a:ext cx="216141" cy="11137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240675" y="3356355"/>
            <a:ext cx="281165" cy="12065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6437" y="2152167"/>
            <a:ext cx="187756" cy="19682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30122" y="2188082"/>
            <a:ext cx="766851" cy="14249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6437" y="3739934"/>
            <a:ext cx="187655" cy="19795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30059" y="3775583"/>
            <a:ext cx="829398" cy="14249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4642" y="3770248"/>
            <a:ext cx="553212" cy="1477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87958" y="414324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56729" y="4109084"/>
            <a:ext cx="1094701" cy="11391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05532" y="4109084"/>
            <a:ext cx="1479169" cy="11404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650996" y="4109592"/>
            <a:ext cx="221995" cy="11341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935221" y="4109592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89" h="111760">
                <a:moveTo>
                  <a:pt x="245872" y="78867"/>
                </a:moveTo>
                <a:lnTo>
                  <a:pt x="236347" y="78867"/>
                </a:lnTo>
                <a:lnTo>
                  <a:pt x="236347" y="108839"/>
                </a:lnTo>
                <a:lnTo>
                  <a:pt x="321055" y="108839"/>
                </a:lnTo>
                <a:lnTo>
                  <a:pt x="321055" y="100965"/>
                </a:lnTo>
                <a:lnTo>
                  <a:pt x="245872" y="100965"/>
                </a:lnTo>
                <a:lnTo>
                  <a:pt x="245872" y="78867"/>
                </a:lnTo>
                <a:close/>
              </a:path>
              <a:path w="440689" h="111760">
                <a:moveTo>
                  <a:pt x="283082" y="67945"/>
                </a:moveTo>
                <a:lnTo>
                  <a:pt x="273685" y="67945"/>
                </a:lnTo>
                <a:lnTo>
                  <a:pt x="273685" y="91821"/>
                </a:lnTo>
                <a:lnTo>
                  <a:pt x="283082" y="91821"/>
                </a:lnTo>
                <a:lnTo>
                  <a:pt x="283082" y="67945"/>
                </a:lnTo>
                <a:close/>
              </a:path>
              <a:path w="440689" h="111760">
                <a:moveTo>
                  <a:pt x="332486" y="60071"/>
                </a:moveTo>
                <a:lnTo>
                  <a:pt x="221106" y="60071"/>
                </a:lnTo>
                <a:lnTo>
                  <a:pt x="221106" y="67945"/>
                </a:lnTo>
                <a:lnTo>
                  <a:pt x="332486" y="67945"/>
                </a:lnTo>
                <a:lnTo>
                  <a:pt x="332486" y="60071"/>
                </a:lnTo>
                <a:close/>
              </a:path>
              <a:path w="440689" h="111760">
                <a:moveTo>
                  <a:pt x="426212" y="76962"/>
                </a:moveTo>
                <a:lnTo>
                  <a:pt x="379475" y="79629"/>
                </a:lnTo>
                <a:lnTo>
                  <a:pt x="342645" y="79756"/>
                </a:lnTo>
                <a:lnTo>
                  <a:pt x="342645" y="87630"/>
                </a:lnTo>
                <a:lnTo>
                  <a:pt x="384897" y="87362"/>
                </a:lnTo>
                <a:lnTo>
                  <a:pt x="426212" y="84962"/>
                </a:lnTo>
                <a:lnTo>
                  <a:pt x="426212" y="76962"/>
                </a:lnTo>
                <a:close/>
              </a:path>
              <a:path w="440689" h="111760">
                <a:moveTo>
                  <a:pt x="165480" y="74676"/>
                </a:moveTo>
                <a:lnTo>
                  <a:pt x="155955" y="74676"/>
                </a:lnTo>
                <a:lnTo>
                  <a:pt x="155955" y="111379"/>
                </a:lnTo>
                <a:lnTo>
                  <a:pt x="165480" y="111379"/>
                </a:lnTo>
                <a:lnTo>
                  <a:pt x="165480" y="74676"/>
                </a:lnTo>
                <a:close/>
              </a:path>
              <a:path w="440689" h="111760">
                <a:moveTo>
                  <a:pt x="216662" y="66802"/>
                </a:moveTo>
                <a:lnTo>
                  <a:pt x="105282" y="66802"/>
                </a:lnTo>
                <a:lnTo>
                  <a:pt x="105282" y="74676"/>
                </a:lnTo>
                <a:lnTo>
                  <a:pt x="216662" y="74676"/>
                </a:lnTo>
                <a:lnTo>
                  <a:pt x="216662" y="66802"/>
                </a:lnTo>
                <a:close/>
              </a:path>
              <a:path w="440689" h="111760">
                <a:moveTo>
                  <a:pt x="130048" y="3429"/>
                </a:moveTo>
                <a:lnTo>
                  <a:pt x="120523" y="3429"/>
                </a:lnTo>
                <a:lnTo>
                  <a:pt x="120523" y="52324"/>
                </a:lnTo>
                <a:lnTo>
                  <a:pt x="201422" y="52324"/>
                </a:lnTo>
                <a:lnTo>
                  <a:pt x="201422" y="44577"/>
                </a:lnTo>
                <a:lnTo>
                  <a:pt x="130048" y="44577"/>
                </a:lnTo>
                <a:lnTo>
                  <a:pt x="130048" y="26035"/>
                </a:lnTo>
                <a:lnTo>
                  <a:pt x="201422" y="26035"/>
                </a:lnTo>
                <a:lnTo>
                  <a:pt x="201422" y="18287"/>
                </a:lnTo>
                <a:lnTo>
                  <a:pt x="130048" y="18287"/>
                </a:lnTo>
                <a:lnTo>
                  <a:pt x="130048" y="3429"/>
                </a:lnTo>
                <a:close/>
              </a:path>
              <a:path w="440689" h="111760">
                <a:moveTo>
                  <a:pt x="201422" y="26035"/>
                </a:moveTo>
                <a:lnTo>
                  <a:pt x="192024" y="26035"/>
                </a:lnTo>
                <a:lnTo>
                  <a:pt x="192024" y="44577"/>
                </a:lnTo>
                <a:lnTo>
                  <a:pt x="201422" y="44577"/>
                </a:lnTo>
                <a:lnTo>
                  <a:pt x="201422" y="26035"/>
                </a:lnTo>
                <a:close/>
              </a:path>
              <a:path w="440689" h="111760">
                <a:moveTo>
                  <a:pt x="201422" y="3429"/>
                </a:moveTo>
                <a:lnTo>
                  <a:pt x="192024" y="3429"/>
                </a:lnTo>
                <a:lnTo>
                  <a:pt x="192024" y="18287"/>
                </a:lnTo>
                <a:lnTo>
                  <a:pt x="201422" y="18287"/>
                </a:lnTo>
                <a:lnTo>
                  <a:pt x="201422" y="3429"/>
                </a:lnTo>
                <a:close/>
              </a:path>
              <a:path w="440689" h="111760">
                <a:moveTo>
                  <a:pt x="245744" y="2540"/>
                </a:moveTo>
                <a:lnTo>
                  <a:pt x="236347" y="2540"/>
                </a:lnTo>
                <a:lnTo>
                  <a:pt x="236347" y="48260"/>
                </a:lnTo>
                <a:lnTo>
                  <a:pt x="317245" y="48260"/>
                </a:lnTo>
                <a:lnTo>
                  <a:pt x="317245" y="40767"/>
                </a:lnTo>
                <a:lnTo>
                  <a:pt x="245744" y="40767"/>
                </a:lnTo>
                <a:lnTo>
                  <a:pt x="245744" y="23495"/>
                </a:lnTo>
                <a:lnTo>
                  <a:pt x="317245" y="23495"/>
                </a:lnTo>
                <a:lnTo>
                  <a:pt x="317245" y="16002"/>
                </a:lnTo>
                <a:lnTo>
                  <a:pt x="245744" y="16002"/>
                </a:lnTo>
                <a:lnTo>
                  <a:pt x="245744" y="2540"/>
                </a:lnTo>
                <a:close/>
              </a:path>
              <a:path w="440689" h="111760">
                <a:moveTo>
                  <a:pt x="317245" y="23495"/>
                </a:moveTo>
                <a:lnTo>
                  <a:pt x="307975" y="23495"/>
                </a:lnTo>
                <a:lnTo>
                  <a:pt x="307975" y="40767"/>
                </a:lnTo>
                <a:lnTo>
                  <a:pt x="317245" y="40767"/>
                </a:lnTo>
                <a:lnTo>
                  <a:pt x="317245" y="23495"/>
                </a:lnTo>
                <a:close/>
              </a:path>
              <a:path w="440689" h="111760">
                <a:moveTo>
                  <a:pt x="317245" y="2540"/>
                </a:moveTo>
                <a:lnTo>
                  <a:pt x="307975" y="2540"/>
                </a:lnTo>
                <a:lnTo>
                  <a:pt x="307975" y="16002"/>
                </a:lnTo>
                <a:lnTo>
                  <a:pt x="317245" y="16002"/>
                </a:lnTo>
                <a:lnTo>
                  <a:pt x="317245" y="2540"/>
                </a:lnTo>
                <a:close/>
              </a:path>
              <a:path w="440689" h="111760">
                <a:moveTo>
                  <a:pt x="389508" y="7366"/>
                </a:moveTo>
                <a:lnTo>
                  <a:pt x="371475" y="7366"/>
                </a:lnTo>
                <a:lnTo>
                  <a:pt x="364108" y="10033"/>
                </a:lnTo>
                <a:lnTo>
                  <a:pt x="352551" y="20574"/>
                </a:lnTo>
                <a:lnTo>
                  <a:pt x="349630" y="27051"/>
                </a:lnTo>
                <a:lnTo>
                  <a:pt x="349630" y="41910"/>
                </a:lnTo>
                <a:lnTo>
                  <a:pt x="352551" y="48387"/>
                </a:lnTo>
                <a:lnTo>
                  <a:pt x="364108" y="59182"/>
                </a:lnTo>
                <a:lnTo>
                  <a:pt x="371475" y="61849"/>
                </a:lnTo>
                <a:lnTo>
                  <a:pt x="389508" y="61849"/>
                </a:lnTo>
                <a:lnTo>
                  <a:pt x="396875" y="59182"/>
                </a:lnTo>
                <a:lnTo>
                  <a:pt x="402721" y="53721"/>
                </a:lnTo>
                <a:lnTo>
                  <a:pt x="373761" y="53721"/>
                </a:lnTo>
                <a:lnTo>
                  <a:pt x="368553" y="51816"/>
                </a:lnTo>
                <a:lnTo>
                  <a:pt x="364870" y="48133"/>
                </a:lnTo>
                <a:lnTo>
                  <a:pt x="361188" y="44323"/>
                </a:lnTo>
                <a:lnTo>
                  <a:pt x="359410" y="39751"/>
                </a:lnTo>
                <a:lnTo>
                  <a:pt x="359410" y="29337"/>
                </a:lnTo>
                <a:lnTo>
                  <a:pt x="361188" y="24765"/>
                </a:lnTo>
                <a:lnTo>
                  <a:pt x="368553" y="17145"/>
                </a:lnTo>
                <a:lnTo>
                  <a:pt x="373761" y="15367"/>
                </a:lnTo>
                <a:lnTo>
                  <a:pt x="402723" y="15367"/>
                </a:lnTo>
                <a:lnTo>
                  <a:pt x="396875" y="10033"/>
                </a:lnTo>
                <a:lnTo>
                  <a:pt x="389508" y="7366"/>
                </a:lnTo>
                <a:close/>
              </a:path>
              <a:path w="440689" h="111760">
                <a:moveTo>
                  <a:pt x="402723" y="15367"/>
                </a:moveTo>
                <a:lnTo>
                  <a:pt x="387223" y="15367"/>
                </a:lnTo>
                <a:lnTo>
                  <a:pt x="392429" y="17145"/>
                </a:lnTo>
                <a:lnTo>
                  <a:pt x="395986" y="20955"/>
                </a:lnTo>
                <a:lnTo>
                  <a:pt x="399668" y="24765"/>
                </a:lnTo>
                <a:lnTo>
                  <a:pt x="401447" y="29337"/>
                </a:lnTo>
                <a:lnTo>
                  <a:pt x="401447" y="39751"/>
                </a:lnTo>
                <a:lnTo>
                  <a:pt x="399668" y="44323"/>
                </a:lnTo>
                <a:lnTo>
                  <a:pt x="392429" y="51816"/>
                </a:lnTo>
                <a:lnTo>
                  <a:pt x="387223" y="53721"/>
                </a:lnTo>
                <a:lnTo>
                  <a:pt x="402721" y="53721"/>
                </a:lnTo>
                <a:lnTo>
                  <a:pt x="408431" y="48387"/>
                </a:lnTo>
                <a:lnTo>
                  <a:pt x="411352" y="41910"/>
                </a:lnTo>
                <a:lnTo>
                  <a:pt x="411352" y="27051"/>
                </a:lnTo>
                <a:lnTo>
                  <a:pt x="408431" y="20574"/>
                </a:lnTo>
                <a:lnTo>
                  <a:pt x="402723" y="15367"/>
                </a:lnTo>
                <a:close/>
              </a:path>
              <a:path w="440689" h="111760">
                <a:moveTo>
                  <a:pt x="39624" y="14478"/>
                </a:moveTo>
                <a:lnTo>
                  <a:pt x="0" y="14478"/>
                </a:lnTo>
                <a:lnTo>
                  <a:pt x="0" y="85471"/>
                </a:lnTo>
                <a:lnTo>
                  <a:pt x="13969" y="85471"/>
                </a:lnTo>
                <a:lnTo>
                  <a:pt x="19557" y="85344"/>
                </a:lnTo>
                <a:lnTo>
                  <a:pt x="25145" y="85090"/>
                </a:lnTo>
                <a:lnTo>
                  <a:pt x="30861" y="84962"/>
                </a:lnTo>
                <a:lnTo>
                  <a:pt x="35813" y="84582"/>
                </a:lnTo>
                <a:lnTo>
                  <a:pt x="43814" y="83566"/>
                </a:lnTo>
                <a:lnTo>
                  <a:pt x="46736" y="83058"/>
                </a:lnTo>
                <a:lnTo>
                  <a:pt x="48767" y="82677"/>
                </a:lnTo>
                <a:lnTo>
                  <a:pt x="48767" y="77470"/>
                </a:lnTo>
                <a:lnTo>
                  <a:pt x="9525" y="77470"/>
                </a:lnTo>
                <a:lnTo>
                  <a:pt x="9525" y="22352"/>
                </a:lnTo>
                <a:lnTo>
                  <a:pt x="39624" y="22352"/>
                </a:lnTo>
                <a:lnTo>
                  <a:pt x="39624" y="14478"/>
                </a:lnTo>
                <a:close/>
              </a:path>
              <a:path w="440689" h="111760">
                <a:moveTo>
                  <a:pt x="48767" y="74930"/>
                </a:moveTo>
                <a:lnTo>
                  <a:pt x="46481" y="75184"/>
                </a:lnTo>
                <a:lnTo>
                  <a:pt x="43433" y="75692"/>
                </a:lnTo>
                <a:lnTo>
                  <a:pt x="35432" y="76708"/>
                </a:lnTo>
                <a:lnTo>
                  <a:pt x="31495" y="77089"/>
                </a:lnTo>
                <a:lnTo>
                  <a:pt x="27686" y="77216"/>
                </a:lnTo>
                <a:lnTo>
                  <a:pt x="9525" y="77470"/>
                </a:lnTo>
                <a:lnTo>
                  <a:pt x="48767" y="77470"/>
                </a:lnTo>
                <a:lnTo>
                  <a:pt x="48767" y="74930"/>
                </a:lnTo>
                <a:close/>
              </a:path>
              <a:path w="440689" h="111760">
                <a:moveTo>
                  <a:pt x="440181" y="0"/>
                </a:moveTo>
                <a:lnTo>
                  <a:pt x="430656" y="0"/>
                </a:lnTo>
                <a:lnTo>
                  <a:pt x="430656" y="111379"/>
                </a:lnTo>
                <a:lnTo>
                  <a:pt x="440181" y="111379"/>
                </a:lnTo>
                <a:lnTo>
                  <a:pt x="440181" y="0"/>
                </a:lnTo>
                <a:close/>
              </a:path>
              <a:path w="440689" h="111760">
                <a:moveTo>
                  <a:pt x="91312" y="52324"/>
                </a:moveTo>
                <a:lnTo>
                  <a:pt x="82041" y="52324"/>
                </a:lnTo>
                <a:lnTo>
                  <a:pt x="82041" y="111379"/>
                </a:lnTo>
                <a:lnTo>
                  <a:pt x="91312" y="111379"/>
                </a:lnTo>
                <a:lnTo>
                  <a:pt x="91312" y="52324"/>
                </a:lnTo>
                <a:close/>
              </a:path>
              <a:path w="440689" h="111760">
                <a:moveTo>
                  <a:pt x="64769" y="2540"/>
                </a:moveTo>
                <a:lnTo>
                  <a:pt x="55499" y="2540"/>
                </a:lnTo>
                <a:lnTo>
                  <a:pt x="55499" y="106299"/>
                </a:lnTo>
                <a:lnTo>
                  <a:pt x="64769" y="106299"/>
                </a:lnTo>
                <a:lnTo>
                  <a:pt x="64769" y="52324"/>
                </a:lnTo>
                <a:lnTo>
                  <a:pt x="91312" y="52324"/>
                </a:lnTo>
                <a:lnTo>
                  <a:pt x="91312" y="44196"/>
                </a:lnTo>
                <a:lnTo>
                  <a:pt x="64769" y="44196"/>
                </a:lnTo>
                <a:lnTo>
                  <a:pt x="64769" y="2540"/>
                </a:lnTo>
                <a:close/>
              </a:path>
              <a:path w="440689" h="111760">
                <a:moveTo>
                  <a:pt x="91312" y="0"/>
                </a:moveTo>
                <a:lnTo>
                  <a:pt x="82041" y="0"/>
                </a:lnTo>
                <a:lnTo>
                  <a:pt x="82041" y="44196"/>
                </a:lnTo>
                <a:lnTo>
                  <a:pt x="91312" y="44196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441697" y="4109592"/>
            <a:ext cx="446405" cy="113664"/>
          </a:xfrm>
          <a:custGeom>
            <a:avLst/>
            <a:gdLst/>
            <a:ahLst/>
            <a:cxnLst/>
            <a:rect l="l" t="t" r="r" b="b"/>
            <a:pathLst>
              <a:path w="446404" h="113664">
                <a:moveTo>
                  <a:pt x="168148" y="71628"/>
                </a:moveTo>
                <a:lnTo>
                  <a:pt x="158357" y="71987"/>
                </a:lnTo>
                <a:lnTo>
                  <a:pt x="149732" y="73072"/>
                </a:lnTo>
                <a:lnTo>
                  <a:pt x="142251" y="74896"/>
                </a:lnTo>
                <a:lnTo>
                  <a:pt x="135889" y="77470"/>
                </a:lnTo>
                <a:lnTo>
                  <a:pt x="128142" y="81407"/>
                </a:lnTo>
                <a:lnTo>
                  <a:pt x="124332" y="86487"/>
                </a:lnTo>
                <a:lnTo>
                  <a:pt x="124332" y="98679"/>
                </a:lnTo>
                <a:lnTo>
                  <a:pt x="168148" y="113537"/>
                </a:lnTo>
                <a:lnTo>
                  <a:pt x="177885" y="113178"/>
                </a:lnTo>
                <a:lnTo>
                  <a:pt x="186515" y="112093"/>
                </a:lnTo>
                <a:lnTo>
                  <a:pt x="194026" y="110269"/>
                </a:lnTo>
                <a:lnTo>
                  <a:pt x="200405" y="107696"/>
                </a:lnTo>
                <a:lnTo>
                  <a:pt x="203501" y="106045"/>
                </a:lnTo>
                <a:lnTo>
                  <a:pt x="158368" y="106045"/>
                </a:lnTo>
                <a:lnTo>
                  <a:pt x="150367" y="104775"/>
                </a:lnTo>
                <a:lnTo>
                  <a:pt x="137922" y="99949"/>
                </a:lnTo>
                <a:lnTo>
                  <a:pt x="134874" y="96647"/>
                </a:lnTo>
                <a:lnTo>
                  <a:pt x="134874" y="88265"/>
                </a:lnTo>
                <a:lnTo>
                  <a:pt x="137922" y="84962"/>
                </a:lnTo>
                <a:lnTo>
                  <a:pt x="144144" y="82550"/>
                </a:lnTo>
                <a:lnTo>
                  <a:pt x="150367" y="80264"/>
                </a:lnTo>
                <a:lnTo>
                  <a:pt x="158368" y="79121"/>
                </a:lnTo>
                <a:lnTo>
                  <a:pt x="203601" y="79121"/>
                </a:lnTo>
                <a:lnTo>
                  <a:pt x="200405" y="77470"/>
                </a:lnTo>
                <a:lnTo>
                  <a:pt x="194026" y="74896"/>
                </a:lnTo>
                <a:lnTo>
                  <a:pt x="186515" y="73072"/>
                </a:lnTo>
                <a:lnTo>
                  <a:pt x="177885" y="71987"/>
                </a:lnTo>
                <a:lnTo>
                  <a:pt x="168148" y="71628"/>
                </a:lnTo>
                <a:close/>
              </a:path>
              <a:path w="446404" h="113664">
                <a:moveTo>
                  <a:pt x="203601" y="79121"/>
                </a:moveTo>
                <a:lnTo>
                  <a:pt x="177673" y="79121"/>
                </a:lnTo>
                <a:lnTo>
                  <a:pt x="185547" y="80264"/>
                </a:lnTo>
                <a:lnTo>
                  <a:pt x="198119" y="85090"/>
                </a:lnTo>
                <a:lnTo>
                  <a:pt x="201050" y="88265"/>
                </a:lnTo>
                <a:lnTo>
                  <a:pt x="201167" y="96647"/>
                </a:lnTo>
                <a:lnTo>
                  <a:pt x="198119" y="99949"/>
                </a:lnTo>
                <a:lnTo>
                  <a:pt x="185547" y="104775"/>
                </a:lnTo>
                <a:lnTo>
                  <a:pt x="177673" y="106045"/>
                </a:lnTo>
                <a:lnTo>
                  <a:pt x="203501" y="106045"/>
                </a:lnTo>
                <a:lnTo>
                  <a:pt x="208025" y="103632"/>
                </a:lnTo>
                <a:lnTo>
                  <a:pt x="211836" y="98679"/>
                </a:lnTo>
                <a:lnTo>
                  <a:pt x="211836" y="86487"/>
                </a:lnTo>
                <a:lnTo>
                  <a:pt x="208025" y="81407"/>
                </a:lnTo>
                <a:lnTo>
                  <a:pt x="203601" y="79121"/>
                </a:lnTo>
                <a:close/>
              </a:path>
              <a:path w="446404" h="113664">
                <a:moveTo>
                  <a:pt x="100202" y="73660"/>
                </a:moveTo>
                <a:lnTo>
                  <a:pt x="19303" y="73660"/>
                </a:lnTo>
                <a:lnTo>
                  <a:pt x="19303" y="81280"/>
                </a:lnTo>
                <a:lnTo>
                  <a:pt x="90804" y="81280"/>
                </a:lnTo>
                <a:lnTo>
                  <a:pt x="90804" y="111379"/>
                </a:lnTo>
                <a:lnTo>
                  <a:pt x="100202" y="111379"/>
                </a:lnTo>
                <a:lnTo>
                  <a:pt x="100202" y="73660"/>
                </a:lnTo>
                <a:close/>
              </a:path>
              <a:path w="446404" h="113664">
                <a:moveTo>
                  <a:pt x="223774" y="55372"/>
                </a:moveTo>
                <a:lnTo>
                  <a:pt x="112394" y="55372"/>
                </a:lnTo>
                <a:lnTo>
                  <a:pt x="112394" y="63246"/>
                </a:lnTo>
                <a:lnTo>
                  <a:pt x="223774" y="63246"/>
                </a:lnTo>
                <a:lnTo>
                  <a:pt x="223774" y="55372"/>
                </a:lnTo>
                <a:close/>
              </a:path>
              <a:path w="446404" h="113664">
                <a:moveTo>
                  <a:pt x="172847" y="39624"/>
                </a:moveTo>
                <a:lnTo>
                  <a:pt x="163322" y="39624"/>
                </a:lnTo>
                <a:lnTo>
                  <a:pt x="163322" y="55372"/>
                </a:lnTo>
                <a:lnTo>
                  <a:pt x="172847" y="55372"/>
                </a:lnTo>
                <a:lnTo>
                  <a:pt x="172847" y="39624"/>
                </a:lnTo>
                <a:close/>
              </a:path>
              <a:path w="446404" h="113664">
                <a:moveTo>
                  <a:pt x="173227" y="12319"/>
                </a:moveTo>
                <a:lnTo>
                  <a:pt x="163067" y="12319"/>
                </a:lnTo>
                <a:lnTo>
                  <a:pt x="162305" y="15875"/>
                </a:lnTo>
                <a:lnTo>
                  <a:pt x="160147" y="18923"/>
                </a:lnTo>
                <a:lnTo>
                  <a:pt x="156463" y="22225"/>
                </a:lnTo>
                <a:lnTo>
                  <a:pt x="152780" y="25400"/>
                </a:lnTo>
                <a:lnTo>
                  <a:pt x="148843" y="28067"/>
                </a:lnTo>
                <a:lnTo>
                  <a:pt x="144906" y="29972"/>
                </a:lnTo>
                <a:lnTo>
                  <a:pt x="139700" y="32639"/>
                </a:lnTo>
                <a:lnTo>
                  <a:pt x="134747" y="34544"/>
                </a:lnTo>
                <a:lnTo>
                  <a:pt x="125602" y="37337"/>
                </a:lnTo>
                <a:lnTo>
                  <a:pt x="122174" y="38100"/>
                </a:lnTo>
                <a:lnTo>
                  <a:pt x="119887" y="38481"/>
                </a:lnTo>
                <a:lnTo>
                  <a:pt x="125984" y="45339"/>
                </a:lnTo>
                <a:lnTo>
                  <a:pt x="164973" y="26416"/>
                </a:lnTo>
                <a:lnTo>
                  <a:pt x="168275" y="22352"/>
                </a:lnTo>
                <a:lnTo>
                  <a:pt x="180106" y="22352"/>
                </a:lnTo>
                <a:lnTo>
                  <a:pt x="176275" y="18923"/>
                </a:lnTo>
                <a:lnTo>
                  <a:pt x="174116" y="15875"/>
                </a:lnTo>
                <a:lnTo>
                  <a:pt x="173354" y="12954"/>
                </a:lnTo>
                <a:lnTo>
                  <a:pt x="173227" y="12319"/>
                </a:lnTo>
                <a:close/>
              </a:path>
              <a:path w="446404" h="113664">
                <a:moveTo>
                  <a:pt x="180106" y="22352"/>
                </a:moveTo>
                <a:lnTo>
                  <a:pt x="168275" y="22352"/>
                </a:lnTo>
                <a:lnTo>
                  <a:pt x="169037" y="24003"/>
                </a:lnTo>
                <a:lnTo>
                  <a:pt x="204977" y="44069"/>
                </a:lnTo>
                <a:lnTo>
                  <a:pt x="210312" y="45339"/>
                </a:lnTo>
                <a:lnTo>
                  <a:pt x="216407" y="38481"/>
                </a:lnTo>
                <a:lnTo>
                  <a:pt x="214122" y="38100"/>
                </a:lnTo>
                <a:lnTo>
                  <a:pt x="210692" y="37337"/>
                </a:lnTo>
                <a:lnTo>
                  <a:pt x="201549" y="34544"/>
                </a:lnTo>
                <a:lnTo>
                  <a:pt x="196596" y="32639"/>
                </a:lnTo>
                <a:lnTo>
                  <a:pt x="191388" y="29972"/>
                </a:lnTo>
                <a:lnTo>
                  <a:pt x="187451" y="28067"/>
                </a:lnTo>
                <a:lnTo>
                  <a:pt x="183641" y="25400"/>
                </a:lnTo>
                <a:lnTo>
                  <a:pt x="180106" y="22352"/>
                </a:lnTo>
                <a:close/>
              </a:path>
              <a:path w="446404" h="113664">
                <a:moveTo>
                  <a:pt x="209550" y="4445"/>
                </a:moveTo>
                <a:lnTo>
                  <a:pt x="126618" y="4445"/>
                </a:lnTo>
                <a:lnTo>
                  <a:pt x="126618" y="12319"/>
                </a:lnTo>
                <a:lnTo>
                  <a:pt x="209550" y="12319"/>
                </a:lnTo>
                <a:lnTo>
                  <a:pt x="209550" y="4445"/>
                </a:lnTo>
                <a:close/>
              </a:path>
              <a:path w="446404" h="113664">
                <a:moveTo>
                  <a:pt x="308482" y="53340"/>
                </a:moveTo>
                <a:lnTo>
                  <a:pt x="299212" y="53340"/>
                </a:lnTo>
                <a:lnTo>
                  <a:pt x="299212" y="106299"/>
                </a:lnTo>
                <a:lnTo>
                  <a:pt x="308482" y="106299"/>
                </a:lnTo>
                <a:lnTo>
                  <a:pt x="308482" y="53340"/>
                </a:lnTo>
                <a:close/>
              </a:path>
              <a:path w="446404" h="113664">
                <a:moveTo>
                  <a:pt x="265684" y="10795"/>
                </a:moveTo>
                <a:lnTo>
                  <a:pt x="251587" y="10795"/>
                </a:lnTo>
                <a:lnTo>
                  <a:pt x="245490" y="14351"/>
                </a:lnTo>
                <a:lnTo>
                  <a:pt x="233425" y="51181"/>
                </a:lnTo>
                <a:lnTo>
                  <a:pt x="233877" y="60071"/>
                </a:lnTo>
                <a:lnTo>
                  <a:pt x="251587" y="91567"/>
                </a:lnTo>
                <a:lnTo>
                  <a:pt x="266064" y="91567"/>
                </a:lnTo>
                <a:lnTo>
                  <a:pt x="272034" y="88265"/>
                </a:lnTo>
                <a:lnTo>
                  <a:pt x="275601" y="83058"/>
                </a:lnTo>
                <a:lnTo>
                  <a:pt x="254000" y="83058"/>
                </a:lnTo>
                <a:lnTo>
                  <a:pt x="250062" y="80010"/>
                </a:lnTo>
                <a:lnTo>
                  <a:pt x="244547" y="67976"/>
                </a:lnTo>
                <a:lnTo>
                  <a:pt x="244451" y="67691"/>
                </a:lnTo>
                <a:lnTo>
                  <a:pt x="243077" y="60198"/>
                </a:lnTo>
                <a:lnTo>
                  <a:pt x="243077" y="42037"/>
                </a:lnTo>
                <a:lnTo>
                  <a:pt x="244475" y="34544"/>
                </a:lnTo>
                <a:lnTo>
                  <a:pt x="247268" y="28321"/>
                </a:lnTo>
                <a:lnTo>
                  <a:pt x="250062" y="22225"/>
                </a:lnTo>
                <a:lnTo>
                  <a:pt x="254000" y="19050"/>
                </a:lnTo>
                <a:lnTo>
                  <a:pt x="275387" y="19050"/>
                </a:lnTo>
                <a:lnTo>
                  <a:pt x="271399" y="13843"/>
                </a:lnTo>
                <a:lnTo>
                  <a:pt x="265684" y="10795"/>
                </a:lnTo>
                <a:close/>
              </a:path>
              <a:path w="446404" h="113664">
                <a:moveTo>
                  <a:pt x="275387" y="19050"/>
                </a:moveTo>
                <a:lnTo>
                  <a:pt x="263905" y="19050"/>
                </a:lnTo>
                <a:lnTo>
                  <a:pt x="267715" y="22225"/>
                </a:lnTo>
                <a:lnTo>
                  <a:pt x="270510" y="28321"/>
                </a:lnTo>
                <a:lnTo>
                  <a:pt x="273430" y="34544"/>
                </a:lnTo>
                <a:lnTo>
                  <a:pt x="274827" y="42037"/>
                </a:lnTo>
                <a:lnTo>
                  <a:pt x="274804" y="60198"/>
                </a:lnTo>
                <a:lnTo>
                  <a:pt x="273430" y="67691"/>
                </a:lnTo>
                <a:lnTo>
                  <a:pt x="270510" y="73914"/>
                </a:lnTo>
                <a:lnTo>
                  <a:pt x="267715" y="80010"/>
                </a:lnTo>
                <a:lnTo>
                  <a:pt x="263905" y="83058"/>
                </a:lnTo>
                <a:lnTo>
                  <a:pt x="275601" y="83058"/>
                </a:lnTo>
                <a:lnTo>
                  <a:pt x="284352" y="53721"/>
                </a:lnTo>
                <a:lnTo>
                  <a:pt x="284352" y="53340"/>
                </a:lnTo>
                <a:lnTo>
                  <a:pt x="308482" y="53340"/>
                </a:lnTo>
                <a:lnTo>
                  <a:pt x="308482" y="44958"/>
                </a:lnTo>
                <a:lnTo>
                  <a:pt x="284099" y="44958"/>
                </a:lnTo>
                <a:lnTo>
                  <a:pt x="283150" y="37385"/>
                </a:lnTo>
                <a:lnTo>
                  <a:pt x="281463" y="30670"/>
                </a:lnTo>
                <a:lnTo>
                  <a:pt x="279062" y="24812"/>
                </a:lnTo>
                <a:lnTo>
                  <a:pt x="275971" y="19812"/>
                </a:lnTo>
                <a:lnTo>
                  <a:pt x="275387" y="19050"/>
                </a:lnTo>
                <a:close/>
              </a:path>
              <a:path w="446404" h="113664">
                <a:moveTo>
                  <a:pt x="308482" y="2540"/>
                </a:moveTo>
                <a:lnTo>
                  <a:pt x="299212" y="2540"/>
                </a:lnTo>
                <a:lnTo>
                  <a:pt x="299212" y="44958"/>
                </a:lnTo>
                <a:lnTo>
                  <a:pt x="308482" y="44958"/>
                </a:lnTo>
                <a:lnTo>
                  <a:pt x="308482" y="2540"/>
                </a:lnTo>
                <a:close/>
              </a:path>
              <a:path w="446404" h="113664">
                <a:moveTo>
                  <a:pt x="42417" y="15367"/>
                </a:moveTo>
                <a:lnTo>
                  <a:pt x="32385" y="15367"/>
                </a:lnTo>
                <a:lnTo>
                  <a:pt x="32385" y="23368"/>
                </a:lnTo>
                <a:lnTo>
                  <a:pt x="31496" y="28067"/>
                </a:lnTo>
                <a:lnTo>
                  <a:pt x="29463" y="32258"/>
                </a:lnTo>
                <a:lnTo>
                  <a:pt x="27559" y="36449"/>
                </a:lnTo>
                <a:lnTo>
                  <a:pt x="25273" y="39878"/>
                </a:lnTo>
                <a:lnTo>
                  <a:pt x="22478" y="42672"/>
                </a:lnTo>
                <a:lnTo>
                  <a:pt x="19050" y="46228"/>
                </a:lnTo>
                <a:lnTo>
                  <a:pt x="15112" y="49276"/>
                </a:lnTo>
                <a:lnTo>
                  <a:pt x="6730" y="54356"/>
                </a:lnTo>
                <a:lnTo>
                  <a:pt x="3048" y="56387"/>
                </a:lnTo>
                <a:lnTo>
                  <a:pt x="0" y="57658"/>
                </a:lnTo>
                <a:lnTo>
                  <a:pt x="6730" y="64262"/>
                </a:lnTo>
                <a:lnTo>
                  <a:pt x="25146" y="52197"/>
                </a:lnTo>
                <a:lnTo>
                  <a:pt x="28193" y="49530"/>
                </a:lnTo>
                <a:lnTo>
                  <a:pt x="37337" y="36449"/>
                </a:lnTo>
                <a:lnTo>
                  <a:pt x="47605" y="36449"/>
                </a:lnTo>
                <a:lnTo>
                  <a:pt x="46989" y="35560"/>
                </a:lnTo>
                <a:lnTo>
                  <a:pt x="45085" y="31750"/>
                </a:lnTo>
                <a:lnTo>
                  <a:pt x="43306" y="27812"/>
                </a:lnTo>
                <a:lnTo>
                  <a:pt x="42417" y="23368"/>
                </a:lnTo>
                <a:lnTo>
                  <a:pt x="42417" y="15367"/>
                </a:lnTo>
                <a:close/>
              </a:path>
              <a:path w="446404" h="113664">
                <a:moveTo>
                  <a:pt x="47605" y="36449"/>
                </a:moveTo>
                <a:lnTo>
                  <a:pt x="37337" y="36449"/>
                </a:lnTo>
                <a:lnTo>
                  <a:pt x="38735" y="38989"/>
                </a:lnTo>
                <a:lnTo>
                  <a:pt x="40259" y="41402"/>
                </a:lnTo>
                <a:lnTo>
                  <a:pt x="43561" y="45466"/>
                </a:lnTo>
                <a:lnTo>
                  <a:pt x="45847" y="47879"/>
                </a:lnTo>
                <a:lnTo>
                  <a:pt x="48767" y="50546"/>
                </a:lnTo>
                <a:lnTo>
                  <a:pt x="52197" y="53721"/>
                </a:lnTo>
                <a:lnTo>
                  <a:pt x="55879" y="56134"/>
                </a:lnTo>
                <a:lnTo>
                  <a:pt x="59689" y="57912"/>
                </a:lnTo>
                <a:lnTo>
                  <a:pt x="66166" y="60706"/>
                </a:lnTo>
                <a:lnTo>
                  <a:pt x="67690" y="61214"/>
                </a:lnTo>
                <a:lnTo>
                  <a:pt x="73405" y="53975"/>
                </a:lnTo>
                <a:lnTo>
                  <a:pt x="71247" y="53340"/>
                </a:lnTo>
                <a:lnTo>
                  <a:pt x="68072" y="51943"/>
                </a:lnTo>
                <a:lnTo>
                  <a:pt x="63753" y="49784"/>
                </a:lnTo>
                <a:lnTo>
                  <a:pt x="59309" y="47752"/>
                </a:lnTo>
                <a:lnTo>
                  <a:pt x="55499" y="45085"/>
                </a:lnTo>
                <a:lnTo>
                  <a:pt x="49275" y="38862"/>
                </a:lnTo>
                <a:lnTo>
                  <a:pt x="47605" y="36449"/>
                </a:lnTo>
                <a:close/>
              </a:path>
              <a:path w="446404" h="113664">
                <a:moveTo>
                  <a:pt x="67563" y="7620"/>
                </a:moveTo>
                <a:lnTo>
                  <a:pt x="7365" y="7620"/>
                </a:lnTo>
                <a:lnTo>
                  <a:pt x="7365" y="15367"/>
                </a:lnTo>
                <a:lnTo>
                  <a:pt x="67563" y="15367"/>
                </a:lnTo>
                <a:lnTo>
                  <a:pt x="67563" y="7620"/>
                </a:lnTo>
                <a:close/>
              </a:path>
              <a:path w="446404" h="113664">
                <a:moveTo>
                  <a:pt x="446404" y="0"/>
                </a:moveTo>
                <a:lnTo>
                  <a:pt x="436879" y="0"/>
                </a:lnTo>
                <a:lnTo>
                  <a:pt x="436879" y="38862"/>
                </a:lnTo>
                <a:lnTo>
                  <a:pt x="409193" y="38862"/>
                </a:lnTo>
                <a:lnTo>
                  <a:pt x="409193" y="46862"/>
                </a:lnTo>
                <a:lnTo>
                  <a:pt x="436879" y="46862"/>
                </a:lnTo>
                <a:lnTo>
                  <a:pt x="436879" y="111379"/>
                </a:lnTo>
                <a:lnTo>
                  <a:pt x="446404" y="111379"/>
                </a:lnTo>
                <a:lnTo>
                  <a:pt x="446404" y="0"/>
                </a:lnTo>
                <a:close/>
              </a:path>
              <a:path w="446404" h="113664">
                <a:moveTo>
                  <a:pt x="389509" y="6604"/>
                </a:moveTo>
                <a:lnTo>
                  <a:pt x="379729" y="6604"/>
                </a:lnTo>
                <a:lnTo>
                  <a:pt x="379729" y="32131"/>
                </a:lnTo>
                <a:lnTo>
                  <a:pt x="378967" y="38354"/>
                </a:lnTo>
                <a:lnTo>
                  <a:pt x="377316" y="44704"/>
                </a:lnTo>
                <a:lnTo>
                  <a:pt x="375792" y="50927"/>
                </a:lnTo>
                <a:lnTo>
                  <a:pt x="373252" y="56769"/>
                </a:lnTo>
                <a:lnTo>
                  <a:pt x="369824" y="61849"/>
                </a:lnTo>
                <a:lnTo>
                  <a:pt x="366649" y="66802"/>
                </a:lnTo>
                <a:lnTo>
                  <a:pt x="362838" y="71247"/>
                </a:lnTo>
                <a:lnTo>
                  <a:pt x="353949" y="79375"/>
                </a:lnTo>
                <a:lnTo>
                  <a:pt x="349503" y="82677"/>
                </a:lnTo>
                <a:lnTo>
                  <a:pt x="345313" y="85090"/>
                </a:lnTo>
                <a:lnTo>
                  <a:pt x="352932" y="91440"/>
                </a:lnTo>
                <a:lnTo>
                  <a:pt x="372363" y="73914"/>
                </a:lnTo>
                <a:lnTo>
                  <a:pt x="376174" y="69215"/>
                </a:lnTo>
                <a:lnTo>
                  <a:pt x="384682" y="51435"/>
                </a:lnTo>
                <a:lnTo>
                  <a:pt x="393992" y="51435"/>
                </a:lnTo>
                <a:lnTo>
                  <a:pt x="393446" y="50292"/>
                </a:lnTo>
                <a:lnTo>
                  <a:pt x="391922" y="44323"/>
                </a:lnTo>
                <a:lnTo>
                  <a:pt x="390271" y="38227"/>
                </a:lnTo>
                <a:lnTo>
                  <a:pt x="389509" y="32131"/>
                </a:lnTo>
                <a:lnTo>
                  <a:pt x="389509" y="6604"/>
                </a:lnTo>
                <a:close/>
              </a:path>
              <a:path w="446404" h="113664">
                <a:moveTo>
                  <a:pt x="393992" y="51435"/>
                </a:moveTo>
                <a:lnTo>
                  <a:pt x="384682" y="51435"/>
                </a:lnTo>
                <a:lnTo>
                  <a:pt x="385444" y="53848"/>
                </a:lnTo>
                <a:lnTo>
                  <a:pt x="386841" y="57023"/>
                </a:lnTo>
                <a:lnTo>
                  <a:pt x="389398" y="61849"/>
                </a:lnTo>
                <a:lnTo>
                  <a:pt x="390905" y="64770"/>
                </a:lnTo>
                <a:lnTo>
                  <a:pt x="416560" y="89027"/>
                </a:lnTo>
                <a:lnTo>
                  <a:pt x="423163" y="82169"/>
                </a:lnTo>
                <a:lnTo>
                  <a:pt x="419735" y="80391"/>
                </a:lnTo>
                <a:lnTo>
                  <a:pt x="415925" y="77724"/>
                </a:lnTo>
                <a:lnTo>
                  <a:pt x="411606" y="74168"/>
                </a:lnTo>
                <a:lnTo>
                  <a:pt x="407162" y="70739"/>
                </a:lnTo>
                <a:lnTo>
                  <a:pt x="403351" y="66548"/>
                </a:lnTo>
                <a:lnTo>
                  <a:pt x="400176" y="61722"/>
                </a:lnTo>
                <a:lnTo>
                  <a:pt x="396239" y="56134"/>
                </a:lnTo>
                <a:lnTo>
                  <a:pt x="393992" y="51435"/>
                </a:lnTo>
                <a:close/>
              </a:path>
              <a:path w="446404" h="113664">
                <a:moveTo>
                  <a:pt x="330835" y="0"/>
                </a:moveTo>
                <a:lnTo>
                  <a:pt x="321563" y="0"/>
                </a:lnTo>
                <a:lnTo>
                  <a:pt x="321563" y="111379"/>
                </a:lnTo>
                <a:lnTo>
                  <a:pt x="330835" y="111379"/>
                </a:lnTo>
                <a:lnTo>
                  <a:pt x="330835" y="0"/>
                </a:lnTo>
                <a:close/>
              </a:path>
              <a:path w="446404" h="113664">
                <a:moveTo>
                  <a:pt x="100456" y="0"/>
                </a:moveTo>
                <a:lnTo>
                  <a:pt x="91059" y="0"/>
                </a:lnTo>
                <a:lnTo>
                  <a:pt x="91059" y="66167"/>
                </a:lnTo>
                <a:lnTo>
                  <a:pt x="100456" y="66167"/>
                </a:lnTo>
                <a:lnTo>
                  <a:pt x="10045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953380" y="4108703"/>
            <a:ext cx="334645" cy="114300"/>
          </a:xfrm>
          <a:custGeom>
            <a:avLst/>
            <a:gdLst/>
            <a:ahLst/>
            <a:cxnLst/>
            <a:rect l="l" t="t" r="r" b="b"/>
            <a:pathLst>
              <a:path w="334645" h="114300">
                <a:moveTo>
                  <a:pt x="60579" y="64262"/>
                </a:moveTo>
                <a:lnTo>
                  <a:pt x="50800" y="64262"/>
                </a:lnTo>
                <a:lnTo>
                  <a:pt x="50800" y="75057"/>
                </a:lnTo>
                <a:lnTo>
                  <a:pt x="42104" y="75652"/>
                </a:lnTo>
                <a:lnTo>
                  <a:pt x="12319" y="89281"/>
                </a:lnTo>
                <a:lnTo>
                  <a:pt x="12319" y="100330"/>
                </a:lnTo>
                <a:lnTo>
                  <a:pt x="55753" y="114300"/>
                </a:lnTo>
                <a:lnTo>
                  <a:pt x="65488" y="113962"/>
                </a:lnTo>
                <a:lnTo>
                  <a:pt x="74104" y="112934"/>
                </a:lnTo>
                <a:lnTo>
                  <a:pt x="81577" y="111192"/>
                </a:lnTo>
                <a:lnTo>
                  <a:pt x="87884" y="108712"/>
                </a:lnTo>
                <a:lnTo>
                  <a:pt x="90984" y="107187"/>
                </a:lnTo>
                <a:lnTo>
                  <a:pt x="45974" y="107187"/>
                </a:lnTo>
                <a:lnTo>
                  <a:pt x="38100" y="106045"/>
                </a:lnTo>
                <a:lnTo>
                  <a:pt x="31877" y="103632"/>
                </a:lnTo>
                <a:lnTo>
                  <a:pt x="25781" y="101346"/>
                </a:lnTo>
                <a:lnTo>
                  <a:pt x="22733" y="98298"/>
                </a:lnTo>
                <a:lnTo>
                  <a:pt x="22733" y="90550"/>
                </a:lnTo>
                <a:lnTo>
                  <a:pt x="25781" y="87503"/>
                </a:lnTo>
                <a:lnTo>
                  <a:pt x="31877" y="85344"/>
                </a:lnTo>
                <a:lnTo>
                  <a:pt x="38100" y="83312"/>
                </a:lnTo>
                <a:lnTo>
                  <a:pt x="45974" y="82169"/>
                </a:lnTo>
                <a:lnTo>
                  <a:pt x="91010" y="82169"/>
                </a:lnTo>
                <a:lnTo>
                  <a:pt x="89154" y="81153"/>
                </a:lnTo>
                <a:lnTo>
                  <a:pt x="83581" y="78700"/>
                </a:lnTo>
                <a:lnTo>
                  <a:pt x="76962" y="76866"/>
                </a:lnTo>
                <a:lnTo>
                  <a:pt x="69294" y="75652"/>
                </a:lnTo>
                <a:lnTo>
                  <a:pt x="60579" y="75057"/>
                </a:lnTo>
                <a:lnTo>
                  <a:pt x="60579" y="64262"/>
                </a:lnTo>
                <a:close/>
              </a:path>
              <a:path w="334645" h="114300">
                <a:moveTo>
                  <a:pt x="91010" y="82169"/>
                </a:moveTo>
                <a:lnTo>
                  <a:pt x="65151" y="82169"/>
                </a:lnTo>
                <a:lnTo>
                  <a:pt x="73025" y="83312"/>
                </a:lnTo>
                <a:lnTo>
                  <a:pt x="79248" y="85471"/>
                </a:lnTo>
                <a:lnTo>
                  <a:pt x="85471" y="87757"/>
                </a:lnTo>
                <a:lnTo>
                  <a:pt x="88519" y="90805"/>
                </a:lnTo>
                <a:lnTo>
                  <a:pt x="88519" y="98551"/>
                </a:lnTo>
                <a:lnTo>
                  <a:pt x="85471" y="101600"/>
                </a:lnTo>
                <a:lnTo>
                  <a:pt x="79248" y="103759"/>
                </a:lnTo>
                <a:lnTo>
                  <a:pt x="73025" y="106045"/>
                </a:lnTo>
                <a:lnTo>
                  <a:pt x="65278" y="107187"/>
                </a:lnTo>
                <a:lnTo>
                  <a:pt x="90984" y="107187"/>
                </a:lnTo>
                <a:lnTo>
                  <a:pt x="95377" y="105029"/>
                </a:lnTo>
                <a:lnTo>
                  <a:pt x="99187" y="100330"/>
                </a:lnTo>
                <a:lnTo>
                  <a:pt x="99187" y="89281"/>
                </a:lnTo>
                <a:lnTo>
                  <a:pt x="95885" y="84836"/>
                </a:lnTo>
                <a:lnTo>
                  <a:pt x="91010" y="82169"/>
                </a:lnTo>
                <a:close/>
              </a:path>
              <a:path w="334645" h="114300">
                <a:moveTo>
                  <a:pt x="111379" y="56261"/>
                </a:moveTo>
                <a:lnTo>
                  <a:pt x="0" y="56261"/>
                </a:lnTo>
                <a:lnTo>
                  <a:pt x="0" y="64262"/>
                </a:lnTo>
                <a:lnTo>
                  <a:pt x="111379" y="64262"/>
                </a:lnTo>
                <a:lnTo>
                  <a:pt x="111379" y="56261"/>
                </a:lnTo>
                <a:close/>
              </a:path>
              <a:path w="334645" h="114300">
                <a:moveTo>
                  <a:pt x="140589" y="79756"/>
                </a:moveTo>
                <a:lnTo>
                  <a:pt x="131064" y="79756"/>
                </a:lnTo>
                <a:lnTo>
                  <a:pt x="131064" y="109728"/>
                </a:lnTo>
                <a:lnTo>
                  <a:pt x="215773" y="109728"/>
                </a:lnTo>
                <a:lnTo>
                  <a:pt x="215773" y="101854"/>
                </a:lnTo>
                <a:lnTo>
                  <a:pt x="140589" y="101854"/>
                </a:lnTo>
                <a:lnTo>
                  <a:pt x="140589" y="79756"/>
                </a:lnTo>
                <a:close/>
              </a:path>
              <a:path w="334645" h="114300">
                <a:moveTo>
                  <a:pt x="177800" y="68834"/>
                </a:moveTo>
                <a:lnTo>
                  <a:pt x="168402" y="68834"/>
                </a:lnTo>
                <a:lnTo>
                  <a:pt x="168402" y="92710"/>
                </a:lnTo>
                <a:lnTo>
                  <a:pt x="177800" y="92710"/>
                </a:lnTo>
                <a:lnTo>
                  <a:pt x="177800" y="68834"/>
                </a:lnTo>
                <a:close/>
              </a:path>
              <a:path w="334645" h="114300">
                <a:moveTo>
                  <a:pt x="227203" y="60960"/>
                </a:moveTo>
                <a:lnTo>
                  <a:pt x="115824" y="60960"/>
                </a:lnTo>
                <a:lnTo>
                  <a:pt x="115824" y="68834"/>
                </a:lnTo>
                <a:lnTo>
                  <a:pt x="227203" y="68834"/>
                </a:lnTo>
                <a:lnTo>
                  <a:pt x="227203" y="60960"/>
                </a:lnTo>
                <a:close/>
              </a:path>
              <a:path w="334645" h="114300">
                <a:moveTo>
                  <a:pt x="281940" y="45338"/>
                </a:moveTo>
                <a:lnTo>
                  <a:pt x="264795" y="45338"/>
                </a:lnTo>
                <a:lnTo>
                  <a:pt x="257683" y="47751"/>
                </a:lnTo>
                <a:lnTo>
                  <a:pt x="252222" y="52832"/>
                </a:lnTo>
                <a:lnTo>
                  <a:pt x="246634" y="57785"/>
                </a:lnTo>
                <a:lnTo>
                  <a:pt x="244023" y="63626"/>
                </a:lnTo>
                <a:lnTo>
                  <a:pt x="243967" y="77343"/>
                </a:lnTo>
                <a:lnTo>
                  <a:pt x="246634" y="83312"/>
                </a:lnTo>
                <a:lnTo>
                  <a:pt x="252222" y="88392"/>
                </a:lnTo>
                <a:lnTo>
                  <a:pt x="257683" y="93472"/>
                </a:lnTo>
                <a:lnTo>
                  <a:pt x="264795" y="96012"/>
                </a:lnTo>
                <a:lnTo>
                  <a:pt x="281940" y="96012"/>
                </a:lnTo>
                <a:lnTo>
                  <a:pt x="288925" y="93472"/>
                </a:lnTo>
                <a:lnTo>
                  <a:pt x="294659" y="88011"/>
                </a:lnTo>
                <a:lnTo>
                  <a:pt x="267208" y="88011"/>
                </a:lnTo>
                <a:lnTo>
                  <a:pt x="262509" y="86233"/>
                </a:lnTo>
                <a:lnTo>
                  <a:pt x="258953" y="82804"/>
                </a:lnTo>
                <a:lnTo>
                  <a:pt x="255524" y="79248"/>
                </a:lnTo>
                <a:lnTo>
                  <a:pt x="253873" y="75184"/>
                </a:lnTo>
                <a:lnTo>
                  <a:pt x="253873" y="65912"/>
                </a:lnTo>
                <a:lnTo>
                  <a:pt x="255524" y="61722"/>
                </a:lnTo>
                <a:lnTo>
                  <a:pt x="258953" y="58293"/>
                </a:lnTo>
                <a:lnTo>
                  <a:pt x="262509" y="54863"/>
                </a:lnTo>
                <a:lnTo>
                  <a:pt x="267208" y="53086"/>
                </a:lnTo>
                <a:lnTo>
                  <a:pt x="294795" y="53086"/>
                </a:lnTo>
                <a:lnTo>
                  <a:pt x="288925" y="47751"/>
                </a:lnTo>
                <a:lnTo>
                  <a:pt x="281940" y="45338"/>
                </a:lnTo>
                <a:close/>
              </a:path>
              <a:path w="334645" h="114300">
                <a:moveTo>
                  <a:pt x="294795" y="53086"/>
                </a:moveTo>
                <a:lnTo>
                  <a:pt x="279527" y="53086"/>
                </a:lnTo>
                <a:lnTo>
                  <a:pt x="284353" y="54863"/>
                </a:lnTo>
                <a:lnTo>
                  <a:pt x="291211" y="61722"/>
                </a:lnTo>
                <a:lnTo>
                  <a:pt x="292862" y="65912"/>
                </a:lnTo>
                <a:lnTo>
                  <a:pt x="292862" y="75184"/>
                </a:lnTo>
                <a:lnTo>
                  <a:pt x="291211" y="79248"/>
                </a:lnTo>
                <a:lnTo>
                  <a:pt x="287274" y="83312"/>
                </a:lnTo>
                <a:lnTo>
                  <a:pt x="284353" y="86233"/>
                </a:lnTo>
                <a:lnTo>
                  <a:pt x="279527" y="88011"/>
                </a:lnTo>
                <a:lnTo>
                  <a:pt x="294659" y="88011"/>
                </a:lnTo>
                <a:lnTo>
                  <a:pt x="299847" y="83185"/>
                </a:lnTo>
                <a:lnTo>
                  <a:pt x="302581" y="77343"/>
                </a:lnTo>
                <a:lnTo>
                  <a:pt x="302641" y="63626"/>
                </a:lnTo>
                <a:lnTo>
                  <a:pt x="299847" y="57785"/>
                </a:lnTo>
                <a:lnTo>
                  <a:pt x="294795" y="53086"/>
                </a:lnTo>
                <a:close/>
              </a:path>
              <a:path w="334645" h="114300">
                <a:moveTo>
                  <a:pt x="307975" y="27305"/>
                </a:moveTo>
                <a:lnTo>
                  <a:pt x="238506" y="27305"/>
                </a:lnTo>
                <a:lnTo>
                  <a:pt x="238506" y="35306"/>
                </a:lnTo>
                <a:lnTo>
                  <a:pt x="307975" y="35306"/>
                </a:lnTo>
                <a:lnTo>
                  <a:pt x="307975" y="27305"/>
                </a:lnTo>
                <a:close/>
              </a:path>
              <a:path w="334645" h="114300">
                <a:moveTo>
                  <a:pt x="140462" y="3429"/>
                </a:moveTo>
                <a:lnTo>
                  <a:pt x="131064" y="3429"/>
                </a:lnTo>
                <a:lnTo>
                  <a:pt x="131064" y="49149"/>
                </a:lnTo>
                <a:lnTo>
                  <a:pt x="211963" y="49149"/>
                </a:lnTo>
                <a:lnTo>
                  <a:pt x="211963" y="41656"/>
                </a:lnTo>
                <a:lnTo>
                  <a:pt x="140462" y="41656"/>
                </a:lnTo>
                <a:lnTo>
                  <a:pt x="140462" y="24384"/>
                </a:lnTo>
                <a:lnTo>
                  <a:pt x="211963" y="24384"/>
                </a:lnTo>
                <a:lnTo>
                  <a:pt x="211963" y="16891"/>
                </a:lnTo>
                <a:lnTo>
                  <a:pt x="140462" y="16891"/>
                </a:lnTo>
                <a:lnTo>
                  <a:pt x="140462" y="3429"/>
                </a:lnTo>
                <a:close/>
              </a:path>
              <a:path w="334645" h="114300">
                <a:moveTo>
                  <a:pt x="211963" y="24384"/>
                </a:moveTo>
                <a:lnTo>
                  <a:pt x="202692" y="24384"/>
                </a:lnTo>
                <a:lnTo>
                  <a:pt x="202692" y="41656"/>
                </a:lnTo>
                <a:lnTo>
                  <a:pt x="211963" y="41656"/>
                </a:lnTo>
                <a:lnTo>
                  <a:pt x="211963" y="24384"/>
                </a:lnTo>
                <a:close/>
              </a:path>
              <a:path w="334645" h="114300">
                <a:moveTo>
                  <a:pt x="211963" y="3429"/>
                </a:moveTo>
                <a:lnTo>
                  <a:pt x="202692" y="3429"/>
                </a:lnTo>
                <a:lnTo>
                  <a:pt x="202692" y="16891"/>
                </a:lnTo>
                <a:lnTo>
                  <a:pt x="211963" y="16891"/>
                </a:lnTo>
                <a:lnTo>
                  <a:pt x="211963" y="3429"/>
                </a:lnTo>
                <a:close/>
              </a:path>
              <a:path w="334645" h="114300">
                <a:moveTo>
                  <a:pt x="68613" y="31242"/>
                </a:moveTo>
                <a:lnTo>
                  <a:pt x="55880" y="31242"/>
                </a:lnTo>
                <a:lnTo>
                  <a:pt x="56515" y="32385"/>
                </a:lnTo>
                <a:lnTo>
                  <a:pt x="96266" y="50419"/>
                </a:lnTo>
                <a:lnTo>
                  <a:pt x="98044" y="50673"/>
                </a:lnTo>
                <a:lnTo>
                  <a:pt x="103886" y="43815"/>
                </a:lnTo>
                <a:lnTo>
                  <a:pt x="101600" y="43561"/>
                </a:lnTo>
                <a:lnTo>
                  <a:pt x="98298" y="42925"/>
                </a:lnTo>
                <a:lnTo>
                  <a:pt x="93980" y="41910"/>
                </a:lnTo>
                <a:lnTo>
                  <a:pt x="89662" y="41021"/>
                </a:lnTo>
                <a:lnTo>
                  <a:pt x="84582" y="39243"/>
                </a:lnTo>
                <a:lnTo>
                  <a:pt x="74803" y="35306"/>
                </a:lnTo>
                <a:lnTo>
                  <a:pt x="71120" y="33147"/>
                </a:lnTo>
                <a:lnTo>
                  <a:pt x="68613" y="31242"/>
                </a:lnTo>
                <a:close/>
              </a:path>
              <a:path w="334645" h="114300">
                <a:moveTo>
                  <a:pt x="61722" y="24257"/>
                </a:moveTo>
                <a:lnTo>
                  <a:pt x="49657" y="24257"/>
                </a:lnTo>
                <a:lnTo>
                  <a:pt x="48768" y="26035"/>
                </a:lnTo>
                <a:lnTo>
                  <a:pt x="46736" y="28194"/>
                </a:lnTo>
                <a:lnTo>
                  <a:pt x="43434" y="30734"/>
                </a:lnTo>
                <a:lnTo>
                  <a:pt x="40259" y="33274"/>
                </a:lnTo>
                <a:lnTo>
                  <a:pt x="36576" y="35433"/>
                </a:lnTo>
                <a:lnTo>
                  <a:pt x="7620" y="43815"/>
                </a:lnTo>
                <a:lnTo>
                  <a:pt x="13462" y="50546"/>
                </a:lnTo>
                <a:lnTo>
                  <a:pt x="52832" y="34162"/>
                </a:lnTo>
                <a:lnTo>
                  <a:pt x="55880" y="31242"/>
                </a:lnTo>
                <a:lnTo>
                  <a:pt x="68613" y="31242"/>
                </a:lnTo>
                <a:lnTo>
                  <a:pt x="64770" y="28321"/>
                </a:lnTo>
                <a:lnTo>
                  <a:pt x="62738" y="26162"/>
                </a:lnTo>
                <a:lnTo>
                  <a:pt x="61722" y="24257"/>
                </a:lnTo>
                <a:close/>
              </a:path>
              <a:path w="334645" h="114300">
                <a:moveTo>
                  <a:pt x="97790" y="16637"/>
                </a:moveTo>
                <a:lnTo>
                  <a:pt x="13589" y="16637"/>
                </a:lnTo>
                <a:lnTo>
                  <a:pt x="13589" y="24257"/>
                </a:lnTo>
                <a:lnTo>
                  <a:pt x="97790" y="24257"/>
                </a:lnTo>
                <a:lnTo>
                  <a:pt x="97790" y="16637"/>
                </a:lnTo>
                <a:close/>
              </a:path>
              <a:path w="334645" h="114300">
                <a:moveTo>
                  <a:pt x="291338" y="7493"/>
                </a:moveTo>
                <a:lnTo>
                  <a:pt x="255270" y="7493"/>
                </a:lnTo>
                <a:lnTo>
                  <a:pt x="255270" y="15494"/>
                </a:lnTo>
                <a:lnTo>
                  <a:pt x="291338" y="15494"/>
                </a:lnTo>
                <a:lnTo>
                  <a:pt x="291338" y="7493"/>
                </a:lnTo>
                <a:close/>
              </a:path>
              <a:path w="334645" h="114300">
                <a:moveTo>
                  <a:pt x="334137" y="888"/>
                </a:moveTo>
                <a:lnTo>
                  <a:pt x="324612" y="888"/>
                </a:lnTo>
                <a:lnTo>
                  <a:pt x="324612" y="112268"/>
                </a:lnTo>
                <a:lnTo>
                  <a:pt x="334137" y="112268"/>
                </a:lnTo>
                <a:lnTo>
                  <a:pt x="334137" y="888"/>
                </a:lnTo>
                <a:close/>
              </a:path>
              <a:path w="334645" h="114300">
                <a:moveTo>
                  <a:pt x="77851" y="0"/>
                </a:moveTo>
                <a:lnTo>
                  <a:pt x="33401" y="0"/>
                </a:lnTo>
                <a:lnTo>
                  <a:pt x="33401" y="7747"/>
                </a:lnTo>
                <a:lnTo>
                  <a:pt x="77851" y="7747"/>
                </a:lnTo>
                <a:lnTo>
                  <a:pt x="778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356097" y="4109592"/>
            <a:ext cx="223519" cy="11010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630036" y="4111244"/>
            <a:ext cx="111378" cy="10972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797930" y="4109592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4" h="111760">
                <a:moveTo>
                  <a:pt x="134112" y="65278"/>
                </a:moveTo>
                <a:lnTo>
                  <a:pt x="124714" y="65278"/>
                </a:lnTo>
                <a:lnTo>
                  <a:pt x="124714" y="110109"/>
                </a:lnTo>
                <a:lnTo>
                  <a:pt x="205613" y="110109"/>
                </a:lnTo>
                <a:lnTo>
                  <a:pt x="205613" y="102362"/>
                </a:lnTo>
                <a:lnTo>
                  <a:pt x="134112" y="102362"/>
                </a:lnTo>
                <a:lnTo>
                  <a:pt x="134112" y="85852"/>
                </a:lnTo>
                <a:lnTo>
                  <a:pt x="205613" y="85852"/>
                </a:lnTo>
                <a:lnTo>
                  <a:pt x="205613" y="78232"/>
                </a:lnTo>
                <a:lnTo>
                  <a:pt x="134112" y="78232"/>
                </a:lnTo>
                <a:lnTo>
                  <a:pt x="134112" y="65278"/>
                </a:lnTo>
                <a:close/>
              </a:path>
              <a:path w="452754" h="111760">
                <a:moveTo>
                  <a:pt x="205613" y="85852"/>
                </a:moveTo>
                <a:lnTo>
                  <a:pt x="196342" y="85852"/>
                </a:lnTo>
                <a:lnTo>
                  <a:pt x="196342" y="102362"/>
                </a:lnTo>
                <a:lnTo>
                  <a:pt x="205613" y="102362"/>
                </a:lnTo>
                <a:lnTo>
                  <a:pt x="205613" y="85852"/>
                </a:lnTo>
                <a:close/>
              </a:path>
              <a:path w="452754" h="111760">
                <a:moveTo>
                  <a:pt x="205613" y="65278"/>
                </a:moveTo>
                <a:lnTo>
                  <a:pt x="196342" y="65278"/>
                </a:lnTo>
                <a:lnTo>
                  <a:pt x="196342" y="78232"/>
                </a:lnTo>
                <a:lnTo>
                  <a:pt x="205613" y="78232"/>
                </a:lnTo>
                <a:lnTo>
                  <a:pt x="205613" y="65278"/>
                </a:lnTo>
                <a:close/>
              </a:path>
              <a:path w="452754" h="111760">
                <a:moveTo>
                  <a:pt x="45310" y="87249"/>
                </a:moveTo>
                <a:lnTo>
                  <a:pt x="36449" y="87249"/>
                </a:lnTo>
                <a:lnTo>
                  <a:pt x="37084" y="89027"/>
                </a:lnTo>
                <a:lnTo>
                  <a:pt x="38173" y="91059"/>
                </a:lnTo>
                <a:lnTo>
                  <a:pt x="40894" y="95758"/>
                </a:lnTo>
                <a:lnTo>
                  <a:pt x="42545" y="98044"/>
                </a:lnTo>
                <a:lnTo>
                  <a:pt x="44450" y="100203"/>
                </a:lnTo>
                <a:lnTo>
                  <a:pt x="46609" y="102743"/>
                </a:lnTo>
                <a:lnTo>
                  <a:pt x="48641" y="104775"/>
                </a:lnTo>
                <a:lnTo>
                  <a:pt x="52070" y="107696"/>
                </a:lnTo>
                <a:lnTo>
                  <a:pt x="54483" y="109347"/>
                </a:lnTo>
                <a:lnTo>
                  <a:pt x="57277" y="111379"/>
                </a:lnTo>
                <a:lnTo>
                  <a:pt x="69278" y="101473"/>
                </a:lnTo>
                <a:lnTo>
                  <a:pt x="57277" y="101473"/>
                </a:lnTo>
                <a:lnTo>
                  <a:pt x="55372" y="100076"/>
                </a:lnTo>
                <a:lnTo>
                  <a:pt x="46990" y="89916"/>
                </a:lnTo>
                <a:lnTo>
                  <a:pt x="45310" y="87249"/>
                </a:lnTo>
                <a:close/>
              </a:path>
              <a:path w="452754" h="111760">
                <a:moveTo>
                  <a:pt x="41021" y="69723"/>
                </a:moveTo>
                <a:lnTo>
                  <a:pt x="31623" y="69723"/>
                </a:lnTo>
                <a:lnTo>
                  <a:pt x="31623" y="74930"/>
                </a:lnTo>
                <a:lnTo>
                  <a:pt x="31115" y="78105"/>
                </a:lnTo>
                <a:lnTo>
                  <a:pt x="30099" y="81026"/>
                </a:lnTo>
                <a:lnTo>
                  <a:pt x="29083" y="84074"/>
                </a:lnTo>
                <a:lnTo>
                  <a:pt x="27432" y="87376"/>
                </a:lnTo>
                <a:lnTo>
                  <a:pt x="24892" y="91059"/>
                </a:lnTo>
                <a:lnTo>
                  <a:pt x="22860" y="94234"/>
                </a:lnTo>
                <a:lnTo>
                  <a:pt x="20447" y="96901"/>
                </a:lnTo>
                <a:lnTo>
                  <a:pt x="17653" y="99314"/>
                </a:lnTo>
                <a:lnTo>
                  <a:pt x="14859" y="101600"/>
                </a:lnTo>
                <a:lnTo>
                  <a:pt x="11938" y="103632"/>
                </a:lnTo>
                <a:lnTo>
                  <a:pt x="8890" y="105410"/>
                </a:lnTo>
                <a:lnTo>
                  <a:pt x="15367" y="111252"/>
                </a:lnTo>
                <a:lnTo>
                  <a:pt x="36449" y="87249"/>
                </a:lnTo>
                <a:lnTo>
                  <a:pt x="45310" y="87249"/>
                </a:lnTo>
                <a:lnTo>
                  <a:pt x="44831" y="86487"/>
                </a:lnTo>
                <a:lnTo>
                  <a:pt x="43307" y="83312"/>
                </a:lnTo>
                <a:lnTo>
                  <a:pt x="42418" y="80518"/>
                </a:lnTo>
                <a:lnTo>
                  <a:pt x="41402" y="77724"/>
                </a:lnTo>
                <a:lnTo>
                  <a:pt x="41052" y="74930"/>
                </a:lnTo>
                <a:lnTo>
                  <a:pt x="41021" y="69723"/>
                </a:lnTo>
                <a:close/>
              </a:path>
              <a:path w="452754" h="111760">
                <a:moveTo>
                  <a:pt x="87053" y="87249"/>
                </a:moveTo>
                <a:lnTo>
                  <a:pt x="78359" y="87249"/>
                </a:lnTo>
                <a:lnTo>
                  <a:pt x="78867" y="88900"/>
                </a:lnTo>
                <a:lnTo>
                  <a:pt x="99060" y="111252"/>
                </a:lnTo>
                <a:lnTo>
                  <a:pt x="105283" y="105410"/>
                </a:lnTo>
                <a:lnTo>
                  <a:pt x="102235" y="103632"/>
                </a:lnTo>
                <a:lnTo>
                  <a:pt x="99314" y="101600"/>
                </a:lnTo>
                <a:lnTo>
                  <a:pt x="96647" y="99314"/>
                </a:lnTo>
                <a:lnTo>
                  <a:pt x="93980" y="96901"/>
                </a:lnTo>
                <a:lnTo>
                  <a:pt x="91567" y="94234"/>
                </a:lnTo>
                <a:lnTo>
                  <a:pt x="89250" y="90805"/>
                </a:lnTo>
                <a:lnTo>
                  <a:pt x="87053" y="87249"/>
                </a:lnTo>
                <a:close/>
              </a:path>
              <a:path w="452754" h="111760">
                <a:moveTo>
                  <a:pt x="82804" y="69723"/>
                </a:moveTo>
                <a:lnTo>
                  <a:pt x="73660" y="69723"/>
                </a:lnTo>
                <a:lnTo>
                  <a:pt x="73617" y="74930"/>
                </a:lnTo>
                <a:lnTo>
                  <a:pt x="73152" y="77724"/>
                </a:lnTo>
                <a:lnTo>
                  <a:pt x="71374" y="83312"/>
                </a:lnTo>
                <a:lnTo>
                  <a:pt x="69850" y="86487"/>
                </a:lnTo>
                <a:lnTo>
                  <a:pt x="67691" y="89916"/>
                </a:lnTo>
                <a:lnTo>
                  <a:pt x="66294" y="92329"/>
                </a:lnTo>
                <a:lnTo>
                  <a:pt x="64643" y="94487"/>
                </a:lnTo>
                <a:lnTo>
                  <a:pt x="62865" y="96393"/>
                </a:lnTo>
                <a:lnTo>
                  <a:pt x="59182" y="100076"/>
                </a:lnTo>
                <a:lnTo>
                  <a:pt x="57277" y="101473"/>
                </a:lnTo>
                <a:lnTo>
                  <a:pt x="69278" y="101473"/>
                </a:lnTo>
                <a:lnTo>
                  <a:pt x="78359" y="87249"/>
                </a:lnTo>
                <a:lnTo>
                  <a:pt x="87053" y="87249"/>
                </a:lnTo>
                <a:lnTo>
                  <a:pt x="85344" y="84074"/>
                </a:lnTo>
                <a:lnTo>
                  <a:pt x="84328" y="81026"/>
                </a:lnTo>
                <a:lnTo>
                  <a:pt x="83312" y="78105"/>
                </a:lnTo>
                <a:lnTo>
                  <a:pt x="82804" y="74930"/>
                </a:lnTo>
                <a:lnTo>
                  <a:pt x="82804" y="69723"/>
                </a:lnTo>
                <a:close/>
              </a:path>
              <a:path w="452754" h="111760">
                <a:moveTo>
                  <a:pt x="220853" y="49657"/>
                </a:moveTo>
                <a:lnTo>
                  <a:pt x="109474" y="49657"/>
                </a:lnTo>
                <a:lnTo>
                  <a:pt x="109474" y="57404"/>
                </a:lnTo>
                <a:lnTo>
                  <a:pt x="220853" y="57404"/>
                </a:lnTo>
                <a:lnTo>
                  <a:pt x="220853" y="49657"/>
                </a:lnTo>
                <a:close/>
              </a:path>
              <a:path w="452754" h="111760">
                <a:moveTo>
                  <a:pt x="404368" y="13716"/>
                </a:moveTo>
                <a:lnTo>
                  <a:pt x="350012" y="13716"/>
                </a:lnTo>
                <a:lnTo>
                  <a:pt x="350012" y="85090"/>
                </a:lnTo>
                <a:lnTo>
                  <a:pt x="367665" y="85090"/>
                </a:lnTo>
                <a:lnTo>
                  <a:pt x="374523" y="84962"/>
                </a:lnTo>
                <a:lnTo>
                  <a:pt x="381381" y="84709"/>
                </a:lnTo>
                <a:lnTo>
                  <a:pt x="388747" y="84582"/>
                </a:lnTo>
                <a:lnTo>
                  <a:pt x="395859" y="84201"/>
                </a:lnTo>
                <a:lnTo>
                  <a:pt x="414020" y="82169"/>
                </a:lnTo>
                <a:lnTo>
                  <a:pt x="416687" y="81661"/>
                </a:lnTo>
                <a:lnTo>
                  <a:pt x="416687" y="77343"/>
                </a:lnTo>
                <a:lnTo>
                  <a:pt x="359410" y="77343"/>
                </a:lnTo>
                <a:lnTo>
                  <a:pt x="359410" y="21462"/>
                </a:lnTo>
                <a:lnTo>
                  <a:pt x="404368" y="21462"/>
                </a:lnTo>
                <a:lnTo>
                  <a:pt x="404368" y="13716"/>
                </a:lnTo>
                <a:close/>
              </a:path>
              <a:path w="452754" h="111760">
                <a:moveTo>
                  <a:pt x="416687" y="74041"/>
                </a:moveTo>
                <a:lnTo>
                  <a:pt x="359410" y="77343"/>
                </a:lnTo>
                <a:lnTo>
                  <a:pt x="416687" y="77343"/>
                </a:lnTo>
                <a:lnTo>
                  <a:pt x="416687" y="74041"/>
                </a:lnTo>
                <a:close/>
              </a:path>
              <a:path w="452754" h="111760">
                <a:moveTo>
                  <a:pt x="39370" y="3810"/>
                </a:moveTo>
                <a:lnTo>
                  <a:pt x="21590" y="3810"/>
                </a:lnTo>
                <a:lnTo>
                  <a:pt x="14224" y="6477"/>
                </a:lnTo>
                <a:lnTo>
                  <a:pt x="8509" y="11684"/>
                </a:lnTo>
                <a:lnTo>
                  <a:pt x="2794" y="17018"/>
                </a:lnTo>
                <a:lnTo>
                  <a:pt x="0" y="23368"/>
                </a:lnTo>
                <a:lnTo>
                  <a:pt x="0" y="38227"/>
                </a:lnTo>
                <a:lnTo>
                  <a:pt x="2794" y="44704"/>
                </a:lnTo>
                <a:lnTo>
                  <a:pt x="8509" y="49911"/>
                </a:lnTo>
                <a:lnTo>
                  <a:pt x="14224" y="55245"/>
                </a:lnTo>
                <a:lnTo>
                  <a:pt x="21590" y="57912"/>
                </a:lnTo>
                <a:lnTo>
                  <a:pt x="39370" y="57912"/>
                </a:lnTo>
                <a:lnTo>
                  <a:pt x="46609" y="55245"/>
                </a:lnTo>
                <a:lnTo>
                  <a:pt x="52602" y="49657"/>
                </a:lnTo>
                <a:lnTo>
                  <a:pt x="23876" y="49657"/>
                </a:lnTo>
                <a:lnTo>
                  <a:pt x="18796" y="47879"/>
                </a:lnTo>
                <a:lnTo>
                  <a:pt x="11811" y="40386"/>
                </a:lnTo>
                <a:lnTo>
                  <a:pt x="10033" y="36068"/>
                </a:lnTo>
                <a:lnTo>
                  <a:pt x="10033" y="25654"/>
                </a:lnTo>
                <a:lnTo>
                  <a:pt x="11811" y="21209"/>
                </a:lnTo>
                <a:lnTo>
                  <a:pt x="18796" y="13970"/>
                </a:lnTo>
                <a:lnTo>
                  <a:pt x="23876" y="12192"/>
                </a:lnTo>
                <a:lnTo>
                  <a:pt x="52868" y="12192"/>
                </a:lnTo>
                <a:lnTo>
                  <a:pt x="46609" y="6477"/>
                </a:lnTo>
                <a:lnTo>
                  <a:pt x="39370" y="3810"/>
                </a:lnTo>
                <a:close/>
              </a:path>
              <a:path w="452754" h="111760">
                <a:moveTo>
                  <a:pt x="52868" y="12192"/>
                </a:moveTo>
                <a:lnTo>
                  <a:pt x="37211" y="12192"/>
                </a:lnTo>
                <a:lnTo>
                  <a:pt x="42291" y="13970"/>
                </a:lnTo>
                <a:lnTo>
                  <a:pt x="49276" y="21209"/>
                </a:lnTo>
                <a:lnTo>
                  <a:pt x="50927" y="25654"/>
                </a:lnTo>
                <a:lnTo>
                  <a:pt x="50927" y="36068"/>
                </a:lnTo>
                <a:lnTo>
                  <a:pt x="49276" y="40386"/>
                </a:lnTo>
                <a:lnTo>
                  <a:pt x="42291" y="47879"/>
                </a:lnTo>
                <a:lnTo>
                  <a:pt x="37211" y="49657"/>
                </a:lnTo>
                <a:lnTo>
                  <a:pt x="52602" y="49657"/>
                </a:lnTo>
                <a:lnTo>
                  <a:pt x="58039" y="44704"/>
                </a:lnTo>
                <a:lnTo>
                  <a:pt x="60833" y="38227"/>
                </a:lnTo>
                <a:lnTo>
                  <a:pt x="60833" y="23368"/>
                </a:lnTo>
                <a:lnTo>
                  <a:pt x="58039" y="17018"/>
                </a:lnTo>
                <a:lnTo>
                  <a:pt x="52868" y="12192"/>
                </a:lnTo>
                <a:close/>
              </a:path>
              <a:path w="452754" h="111760">
                <a:moveTo>
                  <a:pt x="246507" y="10668"/>
                </a:moveTo>
                <a:lnTo>
                  <a:pt x="236982" y="10668"/>
                </a:lnTo>
                <a:lnTo>
                  <a:pt x="236982" y="83947"/>
                </a:lnTo>
                <a:lnTo>
                  <a:pt x="256286" y="83947"/>
                </a:lnTo>
                <a:lnTo>
                  <a:pt x="263271" y="83820"/>
                </a:lnTo>
                <a:lnTo>
                  <a:pt x="269748" y="83566"/>
                </a:lnTo>
                <a:lnTo>
                  <a:pt x="276479" y="83439"/>
                </a:lnTo>
                <a:lnTo>
                  <a:pt x="283464" y="82804"/>
                </a:lnTo>
                <a:lnTo>
                  <a:pt x="297688" y="80772"/>
                </a:lnTo>
                <a:lnTo>
                  <a:pt x="307086" y="79248"/>
                </a:lnTo>
                <a:lnTo>
                  <a:pt x="307086" y="75946"/>
                </a:lnTo>
                <a:lnTo>
                  <a:pt x="246507" y="75946"/>
                </a:lnTo>
                <a:lnTo>
                  <a:pt x="246507" y="10668"/>
                </a:lnTo>
                <a:close/>
              </a:path>
              <a:path w="452754" h="111760">
                <a:moveTo>
                  <a:pt x="307086" y="71374"/>
                </a:moveTo>
                <a:lnTo>
                  <a:pt x="246507" y="75946"/>
                </a:lnTo>
                <a:lnTo>
                  <a:pt x="307086" y="75946"/>
                </a:lnTo>
                <a:lnTo>
                  <a:pt x="307086" y="71374"/>
                </a:lnTo>
                <a:close/>
              </a:path>
              <a:path w="452754" h="111760">
                <a:moveTo>
                  <a:pt x="170180" y="635"/>
                </a:moveTo>
                <a:lnTo>
                  <a:pt x="160147" y="635"/>
                </a:lnTo>
                <a:lnTo>
                  <a:pt x="160147" y="7874"/>
                </a:lnTo>
                <a:lnTo>
                  <a:pt x="158750" y="11176"/>
                </a:lnTo>
                <a:lnTo>
                  <a:pt x="155956" y="14605"/>
                </a:lnTo>
                <a:lnTo>
                  <a:pt x="153162" y="17907"/>
                </a:lnTo>
                <a:lnTo>
                  <a:pt x="149479" y="20955"/>
                </a:lnTo>
                <a:lnTo>
                  <a:pt x="145034" y="23622"/>
                </a:lnTo>
                <a:lnTo>
                  <a:pt x="140081" y="26670"/>
                </a:lnTo>
                <a:lnTo>
                  <a:pt x="134620" y="29083"/>
                </a:lnTo>
                <a:lnTo>
                  <a:pt x="123063" y="32893"/>
                </a:lnTo>
                <a:lnTo>
                  <a:pt x="118999" y="34162"/>
                </a:lnTo>
                <a:lnTo>
                  <a:pt x="116840" y="34544"/>
                </a:lnTo>
                <a:lnTo>
                  <a:pt x="122428" y="40894"/>
                </a:lnTo>
                <a:lnTo>
                  <a:pt x="148971" y="30734"/>
                </a:lnTo>
                <a:lnTo>
                  <a:pt x="153162" y="28321"/>
                </a:lnTo>
                <a:lnTo>
                  <a:pt x="156845" y="25654"/>
                </a:lnTo>
                <a:lnTo>
                  <a:pt x="159766" y="22733"/>
                </a:lnTo>
                <a:lnTo>
                  <a:pt x="162814" y="19939"/>
                </a:lnTo>
                <a:lnTo>
                  <a:pt x="164592" y="17399"/>
                </a:lnTo>
                <a:lnTo>
                  <a:pt x="165227" y="15494"/>
                </a:lnTo>
                <a:lnTo>
                  <a:pt x="175080" y="15494"/>
                </a:lnTo>
                <a:lnTo>
                  <a:pt x="171577" y="11176"/>
                </a:lnTo>
                <a:lnTo>
                  <a:pt x="170180" y="7874"/>
                </a:lnTo>
                <a:lnTo>
                  <a:pt x="170180" y="635"/>
                </a:lnTo>
                <a:close/>
              </a:path>
              <a:path w="452754" h="111760">
                <a:moveTo>
                  <a:pt x="175080" y="15494"/>
                </a:moveTo>
                <a:lnTo>
                  <a:pt x="165227" y="15494"/>
                </a:lnTo>
                <a:lnTo>
                  <a:pt x="165735" y="17399"/>
                </a:lnTo>
                <a:lnTo>
                  <a:pt x="167513" y="19939"/>
                </a:lnTo>
                <a:lnTo>
                  <a:pt x="173482" y="25654"/>
                </a:lnTo>
                <a:lnTo>
                  <a:pt x="177038" y="28321"/>
                </a:lnTo>
                <a:lnTo>
                  <a:pt x="181356" y="30734"/>
                </a:lnTo>
                <a:lnTo>
                  <a:pt x="186055" y="33655"/>
                </a:lnTo>
                <a:lnTo>
                  <a:pt x="191008" y="35814"/>
                </a:lnTo>
                <a:lnTo>
                  <a:pt x="201295" y="39116"/>
                </a:lnTo>
                <a:lnTo>
                  <a:pt x="205232" y="40259"/>
                </a:lnTo>
                <a:lnTo>
                  <a:pt x="207772" y="40894"/>
                </a:lnTo>
                <a:lnTo>
                  <a:pt x="213487" y="34544"/>
                </a:lnTo>
                <a:lnTo>
                  <a:pt x="211328" y="34162"/>
                </a:lnTo>
                <a:lnTo>
                  <a:pt x="195580" y="29083"/>
                </a:lnTo>
                <a:lnTo>
                  <a:pt x="190119" y="26670"/>
                </a:lnTo>
                <a:lnTo>
                  <a:pt x="185166" y="23622"/>
                </a:lnTo>
                <a:lnTo>
                  <a:pt x="180721" y="20955"/>
                </a:lnTo>
                <a:lnTo>
                  <a:pt x="177038" y="17907"/>
                </a:lnTo>
                <a:lnTo>
                  <a:pt x="175080" y="15494"/>
                </a:lnTo>
                <a:close/>
              </a:path>
              <a:path w="452754" h="111760">
                <a:moveTo>
                  <a:pt x="434213" y="0"/>
                </a:moveTo>
                <a:lnTo>
                  <a:pt x="424815" y="0"/>
                </a:lnTo>
                <a:lnTo>
                  <a:pt x="424815" y="111379"/>
                </a:lnTo>
                <a:lnTo>
                  <a:pt x="434213" y="111379"/>
                </a:lnTo>
                <a:lnTo>
                  <a:pt x="434213" y="53340"/>
                </a:lnTo>
                <a:lnTo>
                  <a:pt x="452247" y="53340"/>
                </a:lnTo>
                <a:lnTo>
                  <a:pt x="452247" y="45339"/>
                </a:lnTo>
                <a:lnTo>
                  <a:pt x="434213" y="45339"/>
                </a:lnTo>
                <a:lnTo>
                  <a:pt x="434213" y="0"/>
                </a:lnTo>
                <a:close/>
              </a:path>
              <a:path w="452754" h="111760">
                <a:moveTo>
                  <a:pt x="324739" y="0"/>
                </a:moveTo>
                <a:lnTo>
                  <a:pt x="315214" y="0"/>
                </a:lnTo>
                <a:lnTo>
                  <a:pt x="315214" y="111379"/>
                </a:lnTo>
                <a:lnTo>
                  <a:pt x="324739" y="111379"/>
                </a:lnTo>
                <a:lnTo>
                  <a:pt x="324739" y="0"/>
                </a:lnTo>
                <a:close/>
              </a:path>
              <a:path w="452754" h="111760">
                <a:moveTo>
                  <a:pt x="95631" y="0"/>
                </a:moveTo>
                <a:lnTo>
                  <a:pt x="86233" y="0"/>
                </a:lnTo>
                <a:lnTo>
                  <a:pt x="86233" y="64008"/>
                </a:lnTo>
                <a:lnTo>
                  <a:pt x="95631" y="64008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59448" y="4203246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337172" y="4113021"/>
            <a:ext cx="111378" cy="10795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62799" y="4326001"/>
            <a:ext cx="95618" cy="11137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17511" y="4326001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60591" y="59054"/>
                </a:moveTo>
                <a:lnTo>
                  <a:pt x="50596" y="59054"/>
                </a:lnTo>
                <a:lnTo>
                  <a:pt x="50596" y="71754"/>
                </a:lnTo>
                <a:lnTo>
                  <a:pt x="41938" y="72445"/>
                </a:lnTo>
                <a:lnTo>
                  <a:pt x="12014" y="86868"/>
                </a:lnTo>
                <a:lnTo>
                  <a:pt x="12014" y="98678"/>
                </a:lnTo>
                <a:lnTo>
                  <a:pt x="55651" y="113537"/>
                </a:lnTo>
                <a:lnTo>
                  <a:pt x="65438" y="113178"/>
                </a:lnTo>
                <a:lnTo>
                  <a:pt x="74055" y="112093"/>
                </a:lnTo>
                <a:lnTo>
                  <a:pt x="81502" y="110269"/>
                </a:lnTo>
                <a:lnTo>
                  <a:pt x="87782" y="107696"/>
                </a:lnTo>
                <a:lnTo>
                  <a:pt x="90867" y="106045"/>
                </a:lnTo>
                <a:lnTo>
                  <a:pt x="45961" y="106045"/>
                </a:lnTo>
                <a:lnTo>
                  <a:pt x="38011" y="104775"/>
                </a:lnTo>
                <a:lnTo>
                  <a:pt x="25615" y="99949"/>
                </a:lnTo>
                <a:lnTo>
                  <a:pt x="22517" y="96647"/>
                </a:lnTo>
                <a:lnTo>
                  <a:pt x="22517" y="88264"/>
                </a:lnTo>
                <a:lnTo>
                  <a:pt x="25615" y="84962"/>
                </a:lnTo>
                <a:lnTo>
                  <a:pt x="38011" y="80137"/>
                </a:lnTo>
                <a:lnTo>
                  <a:pt x="45961" y="78994"/>
                </a:lnTo>
                <a:lnTo>
                  <a:pt x="90457" y="78994"/>
                </a:lnTo>
                <a:lnTo>
                  <a:pt x="89115" y="78232"/>
                </a:lnTo>
                <a:lnTo>
                  <a:pt x="83560" y="75684"/>
                </a:lnTo>
                <a:lnTo>
                  <a:pt x="76954" y="73755"/>
                </a:lnTo>
                <a:lnTo>
                  <a:pt x="69297" y="72445"/>
                </a:lnTo>
                <a:lnTo>
                  <a:pt x="60591" y="71754"/>
                </a:lnTo>
                <a:lnTo>
                  <a:pt x="60591" y="59054"/>
                </a:lnTo>
                <a:close/>
              </a:path>
              <a:path w="334644" h="113664">
                <a:moveTo>
                  <a:pt x="90457" y="78994"/>
                </a:moveTo>
                <a:lnTo>
                  <a:pt x="65189" y="78994"/>
                </a:lnTo>
                <a:lnTo>
                  <a:pt x="73050" y="80137"/>
                </a:lnTo>
                <a:lnTo>
                  <a:pt x="79248" y="82550"/>
                </a:lnTo>
                <a:lnTo>
                  <a:pt x="85445" y="85089"/>
                </a:lnTo>
                <a:lnTo>
                  <a:pt x="88425" y="88264"/>
                </a:lnTo>
                <a:lnTo>
                  <a:pt x="88544" y="96647"/>
                </a:lnTo>
                <a:lnTo>
                  <a:pt x="85445" y="99949"/>
                </a:lnTo>
                <a:lnTo>
                  <a:pt x="73050" y="104775"/>
                </a:lnTo>
                <a:lnTo>
                  <a:pt x="65189" y="106045"/>
                </a:lnTo>
                <a:lnTo>
                  <a:pt x="90867" y="106045"/>
                </a:lnTo>
                <a:lnTo>
                  <a:pt x="95377" y="103632"/>
                </a:lnTo>
                <a:lnTo>
                  <a:pt x="99161" y="98678"/>
                </a:lnTo>
                <a:lnTo>
                  <a:pt x="99161" y="86868"/>
                </a:lnTo>
                <a:lnTo>
                  <a:pt x="95821" y="82041"/>
                </a:lnTo>
                <a:lnTo>
                  <a:pt x="90457" y="78994"/>
                </a:lnTo>
                <a:close/>
              </a:path>
              <a:path w="334644" h="113664">
                <a:moveTo>
                  <a:pt x="111315" y="51181"/>
                </a:moveTo>
                <a:lnTo>
                  <a:pt x="0" y="51181"/>
                </a:lnTo>
                <a:lnTo>
                  <a:pt x="0" y="59054"/>
                </a:lnTo>
                <a:lnTo>
                  <a:pt x="111315" y="59054"/>
                </a:lnTo>
                <a:lnTo>
                  <a:pt x="111315" y="51181"/>
                </a:lnTo>
                <a:close/>
              </a:path>
              <a:path w="334644" h="113664">
                <a:moveTo>
                  <a:pt x="311873" y="53339"/>
                </a:moveTo>
                <a:lnTo>
                  <a:pt x="302602" y="53339"/>
                </a:lnTo>
                <a:lnTo>
                  <a:pt x="302602" y="106299"/>
                </a:lnTo>
                <a:lnTo>
                  <a:pt x="311873" y="106299"/>
                </a:lnTo>
                <a:lnTo>
                  <a:pt x="311873" y="53339"/>
                </a:lnTo>
                <a:close/>
              </a:path>
              <a:path w="334644" h="113664">
                <a:moveTo>
                  <a:pt x="269074" y="10795"/>
                </a:moveTo>
                <a:lnTo>
                  <a:pt x="254977" y="10795"/>
                </a:lnTo>
                <a:lnTo>
                  <a:pt x="248881" y="14350"/>
                </a:lnTo>
                <a:lnTo>
                  <a:pt x="236816" y="51181"/>
                </a:lnTo>
                <a:lnTo>
                  <a:pt x="237268" y="60071"/>
                </a:lnTo>
                <a:lnTo>
                  <a:pt x="254977" y="91566"/>
                </a:lnTo>
                <a:lnTo>
                  <a:pt x="269455" y="91566"/>
                </a:lnTo>
                <a:lnTo>
                  <a:pt x="275424" y="88264"/>
                </a:lnTo>
                <a:lnTo>
                  <a:pt x="278992" y="83058"/>
                </a:lnTo>
                <a:lnTo>
                  <a:pt x="257390" y="83058"/>
                </a:lnTo>
                <a:lnTo>
                  <a:pt x="253453" y="80010"/>
                </a:lnTo>
                <a:lnTo>
                  <a:pt x="247938" y="67976"/>
                </a:lnTo>
                <a:lnTo>
                  <a:pt x="247842" y="67690"/>
                </a:lnTo>
                <a:lnTo>
                  <a:pt x="246468" y="60198"/>
                </a:lnTo>
                <a:lnTo>
                  <a:pt x="246468" y="42037"/>
                </a:lnTo>
                <a:lnTo>
                  <a:pt x="247865" y="34544"/>
                </a:lnTo>
                <a:lnTo>
                  <a:pt x="250659" y="28321"/>
                </a:lnTo>
                <a:lnTo>
                  <a:pt x="253453" y="22225"/>
                </a:lnTo>
                <a:lnTo>
                  <a:pt x="257390" y="19050"/>
                </a:lnTo>
                <a:lnTo>
                  <a:pt x="278778" y="19050"/>
                </a:lnTo>
                <a:lnTo>
                  <a:pt x="274789" y="13843"/>
                </a:lnTo>
                <a:lnTo>
                  <a:pt x="269074" y="10795"/>
                </a:lnTo>
                <a:close/>
              </a:path>
              <a:path w="334644" h="113664">
                <a:moveTo>
                  <a:pt x="278778" y="19050"/>
                </a:moveTo>
                <a:lnTo>
                  <a:pt x="267296" y="19050"/>
                </a:lnTo>
                <a:lnTo>
                  <a:pt x="271106" y="22225"/>
                </a:lnTo>
                <a:lnTo>
                  <a:pt x="273900" y="28321"/>
                </a:lnTo>
                <a:lnTo>
                  <a:pt x="276821" y="34544"/>
                </a:lnTo>
                <a:lnTo>
                  <a:pt x="278218" y="42037"/>
                </a:lnTo>
                <a:lnTo>
                  <a:pt x="278195" y="60198"/>
                </a:lnTo>
                <a:lnTo>
                  <a:pt x="276821" y="67690"/>
                </a:lnTo>
                <a:lnTo>
                  <a:pt x="273900" y="73913"/>
                </a:lnTo>
                <a:lnTo>
                  <a:pt x="271106" y="80010"/>
                </a:lnTo>
                <a:lnTo>
                  <a:pt x="267296" y="83058"/>
                </a:lnTo>
                <a:lnTo>
                  <a:pt x="278992" y="83058"/>
                </a:lnTo>
                <a:lnTo>
                  <a:pt x="287743" y="53721"/>
                </a:lnTo>
                <a:lnTo>
                  <a:pt x="287743" y="53339"/>
                </a:lnTo>
                <a:lnTo>
                  <a:pt x="311873" y="53339"/>
                </a:lnTo>
                <a:lnTo>
                  <a:pt x="311873" y="44958"/>
                </a:lnTo>
                <a:lnTo>
                  <a:pt x="287489" y="44958"/>
                </a:lnTo>
                <a:lnTo>
                  <a:pt x="286541" y="37385"/>
                </a:lnTo>
                <a:lnTo>
                  <a:pt x="284854" y="30670"/>
                </a:lnTo>
                <a:lnTo>
                  <a:pt x="282453" y="24812"/>
                </a:lnTo>
                <a:lnTo>
                  <a:pt x="279361" y="19812"/>
                </a:lnTo>
                <a:lnTo>
                  <a:pt x="278778" y="19050"/>
                </a:lnTo>
                <a:close/>
              </a:path>
              <a:path w="334644" h="113664">
                <a:moveTo>
                  <a:pt x="311873" y="2539"/>
                </a:moveTo>
                <a:lnTo>
                  <a:pt x="302602" y="2539"/>
                </a:lnTo>
                <a:lnTo>
                  <a:pt x="302602" y="44958"/>
                </a:lnTo>
                <a:lnTo>
                  <a:pt x="311873" y="44958"/>
                </a:lnTo>
                <a:lnTo>
                  <a:pt x="311873" y="2539"/>
                </a:lnTo>
                <a:close/>
              </a:path>
              <a:path w="334644" h="113664">
                <a:moveTo>
                  <a:pt x="227164" y="88391"/>
                </a:moveTo>
                <a:lnTo>
                  <a:pt x="115824" y="88391"/>
                </a:lnTo>
                <a:lnTo>
                  <a:pt x="115824" y="96265"/>
                </a:lnTo>
                <a:lnTo>
                  <a:pt x="227164" y="96265"/>
                </a:lnTo>
                <a:lnTo>
                  <a:pt x="227164" y="88391"/>
                </a:lnTo>
                <a:close/>
              </a:path>
              <a:path w="334644" h="113664">
                <a:moveTo>
                  <a:pt x="176110" y="61213"/>
                </a:moveTo>
                <a:lnTo>
                  <a:pt x="166585" y="61213"/>
                </a:lnTo>
                <a:lnTo>
                  <a:pt x="166585" y="88391"/>
                </a:lnTo>
                <a:lnTo>
                  <a:pt x="176110" y="88391"/>
                </a:lnTo>
                <a:lnTo>
                  <a:pt x="176110" y="61213"/>
                </a:lnTo>
                <a:close/>
              </a:path>
              <a:path w="334644" h="113664">
                <a:moveTo>
                  <a:pt x="212178" y="11175"/>
                </a:moveTo>
                <a:lnTo>
                  <a:pt x="131508" y="11175"/>
                </a:lnTo>
                <a:lnTo>
                  <a:pt x="131508" y="61213"/>
                </a:lnTo>
                <a:lnTo>
                  <a:pt x="213448" y="61213"/>
                </a:lnTo>
                <a:lnTo>
                  <a:pt x="213448" y="53339"/>
                </a:lnTo>
                <a:lnTo>
                  <a:pt x="140868" y="53339"/>
                </a:lnTo>
                <a:lnTo>
                  <a:pt x="140868" y="18923"/>
                </a:lnTo>
                <a:lnTo>
                  <a:pt x="212178" y="18923"/>
                </a:lnTo>
                <a:lnTo>
                  <a:pt x="212178" y="11175"/>
                </a:lnTo>
                <a:close/>
              </a:path>
              <a:path w="334644" h="113664">
                <a:moveTo>
                  <a:pt x="60845" y="12319"/>
                </a:moveTo>
                <a:lnTo>
                  <a:pt x="50596" y="12319"/>
                </a:lnTo>
                <a:lnTo>
                  <a:pt x="50533" y="13081"/>
                </a:lnTo>
                <a:lnTo>
                  <a:pt x="50342" y="13970"/>
                </a:lnTo>
                <a:lnTo>
                  <a:pt x="49580" y="16256"/>
                </a:lnTo>
                <a:lnTo>
                  <a:pt x="47409" y="19050"/>
                </a:lnTo>
                <a:lnTo>
                  <a:pt x="43827" y="22098"/>
                </a:lnTo>
                <a:lnTo>
                  <a:pt x="40246" y="25273"/>
                </a:lnTo>
                <a:lnTo>
                  <a:pt x="7454" y="37337"/>
                </a:lnTo>
                <a:lnTo>
                  <a:pt x="13538" y="44196"/>
                </a:lnTo>
                <a:lnTo>
                  <a:pt x="36550" y="36829"/>
                </a:lnTo>
                <a:lnTo>
                  <a:pt x="40767" y="34925"/>
                </a:lnTo>
                <a:lnTo>
                  <a:pt x="44818" y="32385"/>
                </a:lnTo>
                <a:lnTo>
                  <a:pt x="48691" y="29210"/>
                </a:lnTo>
                <a:lnTo>
                  <a:pt x="52578" y="26162"/>
                </a:lnTo>
                <a:lnTo>
                  <a:pt x="54940" y="23749"/>
                </a:lnTo>
                <a:lnTo>
                  <a:pt x="55778" y="22098"/>
                </a:lnTo>
                <a:lnTo>
                  <a:pt x="67671" y="22098"/>
                </a:lnTo>
                <a:lnTo>
                  <a:pt x="64046" y="19050"/>
                </a:lnTo>
                <a:lnTo>
                  <a:pt x="61849" y="16256"/>
                </a:lnTo>
                <a:lnTo>
                  <a:pt x="60947" y="13462"/>
                </a:lnTo>
                <a:lnTo>
                  <a:pt x="60845" y="12319"/>
                </a:lnTo>
                <a:close/>
              </a:path>
              <a:path w="334644" h="113664">
                <a:moveTo>
                  <a:pt x="67671" y="22098"/>
                </a:moveTo>
                <a:lnTo>
                  <a:pt x="55778" y="22098"/>
                </a:lnTo>
                <a:lnTo>
                  <a:pt x="56629" y="23749"/>
                </a:lnTo>
                <a:lnTo>
                  <a:pt x="92671" y="43052"/>
                </a:lnTo>
                <a:lnTo>
                  <a:pt x="97904" y="44196"/>
                </a:lnTo>
                <a:lnTo>
                  <a:pt x="103974" y="37211"/>
                </a:lnTo>
                <a:lnTo>
                  <a:pt x="101777" y="36829"/>
                </a:lnTo>
                <a:lnTo>
                  <a:pt x="98386" y="36068"/>
                </a:lnTo>
                <a:lnTo>
                  <a:pt x="89192" y="33527"/>
                </a:lnTo>
                <a:lnTo>
                  <a:pt x="84239" y="31750"/>
                </a:lnTo>
                <a:lnTo>
                  <a:pt x="75044" y="27559"/>
                </a:lnTo>
                <a:lnTo>
                  <a:pt x="71297" y="25146"/>
                </a:lnTo>
                <a:lnTo>
                  <a:pt x="67671" y="22098"/>
                </a:lnTo>
                <a:close/>
              </a:path>
              <a:path w="334644" h="113664">
                <a:moveTo>
                  <a:pt x="97142" y="4445"/>
                </a:moveTo>
                <a:lnTo>
                  <a:pt x="14160" y="4445"/>
                </a:lnTo>
                <a:lnTo>
                  <a:pt x="14160" y="12319"/>
                </a:lnTo>
                <a:lnTo>
                  <a:pt x="97142" y="12319"/>
                </a:lnTo>
                <a:lnTo>
                  <a:pt x="97142" y="4445"/>
                </a:lnTo>
                <a:close/>
              </a:path>
              <a:path w="334644" h="113664">
                <a:moveTo>
                  <a:pt x="334225" y="0"/>
                </a:moveTo>
                <a:lnTo>
                  <a:pt x="324954" y="0"/>
                </a:lnTo>
                <a:lnTo>
                  <a:pt x="324954" y="111378"/>
                </a:lnTo>
                <a:lnTo>
                  <a:pt x="334225" y="111378"/>
                </a:lnTo>
                <a:lnTo>
                  <a:pt x="33422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517141" y="4326001"/>
            <a:ext cx="1916684" cy="11341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507104" y="4326001"/>
            <a:ext cx="1634871" cy="11353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208270" y="4326001"/>
            <a:ext cx="339725" cy="111760"/>
          </a:xfrm>
          <a:custGeom>
            <a:avLst/>
            <a:gdLst/>
            <a:ahLst/>
            <a:cxnLst/>
            <a:rect l="l" t="t" r="r" b="b"/>
            <a:pathLst>
              <a:path w="339725" h="111760">
                <a:moveTo>
                  <a:pt x="100202" y="73660"/>
                </a:moveTo>
                <a:lnTo>
                  <a:pt x="19303" y="73660"/>
                </a:lnTo>
                <a:lnTo>
                  <a:pt x="19303" y="81279"/>
                </a:lnTo>
                <a:lnTo>
                  <a:pt x="90804" y="81279"/>
                </a:lnTo>
                <a:lnTo>
                  <a:pt x="90804" y="111378"/>
                </a:lnTo>
                <a:lnTo>
                  <a:pt x="100202" y="111378"/>
                </a:lnTo>
                <a:lnTo>
                  <a:pt x="100202" y="73660"/>
                </a:lnTo>
                <a:close/>
              </a:path>
              <a:path w="339725" h="111760">
                <a:moveTo>
                  <a:pt x="323722" y="69976"/>
                </a:moveTo>
                <a:lnTo>
                  <a:pt x="243458" y="69976"/>
                </a:lnTo>
                <a:lnTo>
                  <a:pt x="243458" y="77470"/>
                </a:lnTo>
                <a:lnTo>
                  <a:pt x="313943" y="77470"/>
                </a:lnTo>
                <a:lnTo>
                  <a:pt x="313943" y="86360"/>
                </a:lnTo>
                <a:lnTo>
                  <a:pt x="243458" y="86360"/>
                </a:lnTo>
                <a:lnTo>
                  <a:pt x="243458" y="110109"/>
                </a:lnTo>
                <a:lnTo>
                  <a:pt x="326897" y="110109"/>
                </a:lnTo>
                <a:lnTo>
                  <a:pt x="326897" y="102615"/>
                </a:lnTo>
                <a:lnTo>
                  <a:pt x="253237" y="102615"/>
                </a:lnTo>
                <a:lnTo>
                  <a:pt x="253237" y="93599"/>
                </a:lnTo>
                <a:lnTo>
                  <a:pt x="323722" y="93599"/>
                </a:lnTo>
                <a:lnTo>
                  <a:pt x="323722" y="69976"/>
                </a:lnTo>
                <a:close/>
              </a:path>
              <a:path w="339725" h="111760">
                <a:moveTo>
                  <a:pt x="172846" y="71627"/>
                </a:moveTo>
                <a:lnTo>
                  <a:pt x="163321" y="71627"/>
                </a:lnTo>
                <a:lnTo>
                  <a:pt x="163321" y="111378"/>
                </a:lnTo>
                <a:lnTo>
                  <a:pt x="172846" y="111378"/>
                </a:lnTo>
                <a:lnTo>
                  <a:pt x="172846" y="71627"/>
                </a:lnTo>
                <a:close/>
              </a:path>
              <a:path w="339725" h="111760">
                <a:moveTo>
                  <a:pt x="223774" y="63753"/>
                </a:moveTo>
                <a:lnTo>
                  <a:pt x="112394" y="63753"/>
                </a:lnTo>
                <a:lnTo>
                  <a:pt x="112394" y="71627"/>
                </a:lnTo>
                <a:lnTo>
                  <a:pt x="223774" y="71627"/>
                </a:lnTo>
                <a:lnTo>
                  <a:pt x="223774" y="63753"/>
                </a:lnTo>
                <a:close/>
              </a:path>
              <a:path w="339725" h="111760">
                <a:moveTo>
                  <a:pt x="339597" y="53212"/>
                </a:moveTo>
                <a:lnTo>
                  <a:pt x="228218" y="53212"/>
                </a:lnTo>
                <a:lnTo>
                  <a:pt x="228218" y="60833"/>
                </a:lnTo>
                <a:lnTo>
                  <a:pt x="339597" y="60833"/>
                </a:lnTo>
                <a:lnTo>
                  <a:pt x="339597" y="53212"/>
                </a:lnTo>
                <a:close/>
              </a:path>
              <a:path w="339725" h="111760">
                <a:moveTo>
                  <a:pt x="208025" y="5714"/>
                </a:moveTo>
                <a:lnTo>
                  <a:pt x="128142" y="5714"/>
                </a:lnTo>
                <a:lnTo>
                  <a:pt x="128142" y="48006"/>
                </a:lnTo>
                <a:lnTo>
                  <a:pt x="208025" y="48006"/>
                </a:lnTo>
                <a:lnTo>
                  <a:pt x="208025" y="40132"/>
                </a:lnTo>
                <a:lnTo>
                  <a:pt x="137540" y="40132"/>
                </a:lnTo>
                <a:lnTo>
                  <a:pt x="137540" y="13588"/>
                </a:lnTo>
                <a:lnTo>
                  <a:pt x="208025" y="13588"/>
                </a:lnTo>
                <a:lnTo>
                  <a:pt x="208025" y="5714"/>
                </a:lnTo>
                <a:close/>
              </a:path>
              <a:path w="339725" h="111760">
                <a:moveTo>
                  <a:pt x="208025" y="13588"/>
                </a:moveTo>
                <a:lnTo>
                  <a:pt x="198627" y="13588"/>
                </a:lnTo>
                <a:lnTo>
                  <a:pt x="198627" y="40132"/>
                </a:lnTo>
                <a:lnTo>
                  <a:pt x="208025" y="40132"/>
                </a:lnTo>
                <a:lnTo>
                  <a:pt x="208025" y="13588"/>
                </a:lnTo>
                <a:close/>
              </a:path>
              <a:path w="339725" h="111760">
                <a:moveTo>
                  <a:pt x="42417" y="15366"/>
                </a:moveTo>
                <a:lnTo>
                  <a:pt x="32384" y="15366"/>
                </a:lnTo>
                <a:lnTo>
                  <a:pt x="32384" y="23368"/>
                </a:lnTo>
                <a:lnTo>
                  <a:pt x="31495" y="28066"/>
                </a:lnTo>
                <a:lnTo>
                  <a:pt x="29463" y="32258"/>
                </a:lnTo>
                <a:lnTo>
                  <a:pt x="27558" y="36449"/>
                </a:lnTo>
                <a:lnTo>
                  <a:pt x="25272" y="39877"/>
                </a:lnTo>
                <a:lnTo>
                  <a:pt x="22478" y="42672"/>
                </a:lnTo>
                <a:lnTo>
                  <a:pt x="19050" y="46227"/>
                </a:lnTo>
                <a:lnTo>
                  <a:pt x="15112" y="49275"/>
                </a:lnTo>
                <a:lnTo>
                  <a:pt x="6730" y="54356"/>
                </a:lnTo>
                <a:lnTo>
                  <a:pt x="3047" y="56387"/>
                </a:lnTo>
                <a:lnTo>
                  <a:pt x="0" y="57658"/>
                </a:lnTo>
                <a:lnTo>
                  <a:pt x="6730" y="64262"/>
                </a:lnTo>
                <a:lnTo>
                  <a:pt x="25145" y="52197"/>
                </a:lnTo>
                <a:lnTo>
                  <a:pt x="28193" y="49529"/>
                </a:lnTo>
                <a:lnTo>
                  <a:pt x="37337" y="36449"/>
                </a:lnTo>
                <a:lnTo>
                  <a:pt x="47605" y="36449"/>
                </a:lnTo>
                <a:lnTo>
                  <a:pt x="46989" y="35560"/>
                </a:lnTo>
                <a:lnTo>
                  <a:pt x="45084" y="31750"/>
                </a:lnTo>
                <a:lnTo>
                  <a:pt x="43306" y="27812"/>
                </a:lnTo>
                <a:lnTo>
                  <a:pt x="42417" y="23368"/>
                </a:lnTo>
                <a:lnTo>
                  <a:pt x="42417" y="15366"/>
                </a:lnTo>
                <a:close/>
              </a:path>
              <a:path w="339725" h="111760">
                <a:moveTo>
                  <a:pt x="47605" y="36449"/>
                </a:moveTo>
                <a:lnTo>
                  <a:pt x="37337" y="36449"/>
                </a:lnTo>
                <a:lnTo>
                  <a:pt x="38734" y="38988"/>
                </a:lnTo>
                <a:lnTo>
                  <a:pt x="40258" y="41401"/>
                </a:lnTo>
                <a:lnTo>
                  <a:pt x="43560" y="45465"/>
                </a:lnTo>
                <a:lnTo>
                  <a:pt x="45846" y="47878"/>
                </a:lnTo>
                <a:lnTo>
                  <a:pt x="48767" y="50546"/>
                </a:lnTo>
                <a:lnTo>
                  <a:pt x="52196" y="53721"/>
                </a:lnTo>
                <a:lnTo>
                  <a:pt x="55879" y="56134"/>
                </a:lnTo>
                <a:lnTo>
                  <a:pt x="59689" y="57912"/>
                </a:lnTo>
                <a:lnTo>
                  <a:pt x="66166" y="60706"/>
                </a:lnTo>
                <a:lnTo>
                  <a:pt x="67690" y="61213"/>
                </a:lnTo>
                <a:lnTo>
                  <a:pt x="73405" y="53975"/>
                </a:lnTo>
                <a:lnTo>
                  <a:pt x="71246" y="53339"/>
                </a:lnTo>
                <a:lnTo>
                  <a:pt x="68071" y="51943"/>
                </a:lnTo>
                <a:lnTo>
                  <a:pt x="63753" y="49784"/>
                </a:lnTo>
                <a:lnTo>
                  <a:pt x="59308" y="47751"/>
                </a:lnTo>
                <a:lnTo>
                  <a:pt x="55499" y="45085"/>
                </a:lnTo>
                <a:lnTo>
                  <a:pt x="49275" y="38862"/>
                </a:lnTo>
                <a:lnTo>
                  <a:pt x="47605" y="36449"/>
                </a:lnTo>
                <a:close/>
              </a:path>
              <a:path w="339725" h="111760">
                <a:moveTo>
                  <a:pt x="67563" y="7620"/>
                </a:moveTo>
                <a:lnTo>
                  <a:pt x="7365" y="7620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20"/>
                </a:lnTo>
                <a:close/>
              </a:path>
              <a:path w="339725" h="111760">
                <a:moveTo>
                  <a:pt x="323214" y="3810"/>
                </a:moveTo>
                <a:lnTo>
                  <a:pt x="243458" y="3810"/>
                </a:lnTo>
                <a:lnTo>
                  <a:pt x="243458" y="11302"/>
                </a:lnTo>
                <a:lnTo>
                  <a:pt x="313308" y="11302"/>
                </a:lnTo>
                <a:lnTo>
                  <a:pt x="313308" y="20193"/>
                </a:lnTo>
                <a:lnTo>
                  <a:pt x="243458" y="20193"/>
                </a:lnTo>
                <a:lnTo>
                  <a:pt x="243458" y="43941"/>
                </a:lnTo>
                <a:lnTo>
                  <a:pt x="326263" y="43941"/>
                </a:lnTo>
                <a:lnTo>
                  <a:pt x="326263" y="36449"/>
                </a:lnTo>
                <a:lnTo>
                  <a:pt x="253364" y="36449"/>
                </a:lnTo>
                <a:lnTo>
                  <a:pt x="253364" y="27432"/>
                </a:lnTo>
                <a:lnTo>
                  <a:pt x="323214" y="27432"/>
                </a:lnTo>
                <a:lnTo>
                  <a:pt x="323214" y="3810"/>
                </a:lnTo>
                <a:close/>
              </a:path>
              <a:path w="339725" h="111760">
                <a:moveTo>
                  <a:pt x="100456" y="0"/>
                </a:moveTo>
                <a:lnTo>
                  <a:pt x="91058" y="0"/>
                </a:lnTo>
                <a:lnTo>
                  <a:pt x="91058" y="66166"/>
                </a:lnTo>
                <a:lnTo>
                  <a:pt x="100456" y="66166"/>
                </a:lnTo>
                <a:lnTo>
                  <a:pt x="10045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03240" y="4326001"/>
            <a:ext cx="112902" cy="11010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762625" y="4326001"/>
            <a:ext cx="335280" cy="113664"/>
          </a:xfrm>
          <a:custGeom>
            <a:avLst/>
            <a:gdLst/>
            <a:ahLst/>
            <a:cxnLst/>
            <a:rect l="l" t="t" r="r" b="b"/>
            <a:pathLst>
              <a:path w="335279" h="113664">
                <a:moveTo>
                  <a:pt x="178435" y="72898"/>
                </a:moveTo>
                <a:lnTo>
                  <a:pt x="139573" y="82296"/>
                </a:lnTo>
                <a:lnTo>
                  <a:pt x="135889" y="87122"/>
                </a:lnTo>
                <a:lnTo>
                  <a:pt x="135889" y="98933"/>
                </a:lnTo>
                <a:lnTo>
                  <a:pt x="178308" y="113537"/>
                </a:lnTo>
                <a:lnTo>
                  <a:pt x="187995" y="113178"/>
                </a:lnTo>
                <a:lnTo>
                  <a:pt x="196501" y="112093"/>
                </a:lnTo>
                <a:lnTo>
                  <a:pt x="203704" y="110323"/>
                </a:lnTo>
                <a:lnTo>
                  <a:pt x="209803" y="107823"/>
                </a:lnTo>
                <a:lnTo>
                  <a:pt x="213423" y="105918"/>
                </a:lnTo>
                <a:lnTo>
                  <a:pt x="168910" y="105918"/>
                </a:lnTo>
                <a:lnTo>
                  <a:pt x="161162" y="104775"/>
                </a:lnTo>
                <a:lnTo>
                  <a:pt x="155194" y="102488"/>
                </a:lnTo>
                <a:lnTo>
                  <a:pt x="149098" y="100329"/>
                </a:lnTo>
                <a:lnTo>
                  <a:pt x="146050" y="97154"/>
                </a:lnTo>
                <a:lnTo>
                  <a:pt x="146050" y="88900"/>
                </a:lnTo>
                <a:lnTo>
                  <a:pt x="149098" y="85725"/>
                </a:lnTo>
                <a:lnTo>
                  <a:pt x="155194" y="83565"/>
                </a:lnTo>
                <a:lnTo>
                  <a:pt x="161162" y="81534"/>
                </a:lnTo>
                <a:lnTo>
                  <a:pt x="168910" y="80390"/>
                </a:lnTo>
                <a:lnTo>
                  <a:pt x="213298" y="80390"/>
                </a:lnTo>
                <a:lnTo>
                  <a:pt x="209803" y="78612"/>
                </a:lnTo>
                <a:lnTo>
                  <a:pt x="203777" y="76112"/>
                </a:lnTo>
                <a:lnTo>
                  <a:pt x="196548" y="74326"/>
                </a:lnTo>
                <a:lnTo>
                  <a:pt x="188104" y="73255"/>
                </a:lnTo>
                <a:lnTo>
                  <a:pt x="178435" y="72898"/>
                </a:lnTo>
                <a:close/>
              </a:path>
              <a:path w="335279" h="113664">
                <a:moveTo>
                  <a:pt x="213298" y="80390"/>
                </a:moveTo>
                <a:lnTo>
                  <a:pt x="187705" y="80390"/>
                </a:lnTo>
                <a:lnTo>
                  <a:pt x="195325" y="81534"/>
                </a:lnTo>
                <a:lnTo>
                  <a:pt x="207390" y="85851"/>
                </a:lnTo>
                <a:lnTo>
                  <a:pt x="210195" y="88900"/>
                </a:lnTo>
                <a:lnTo>
                  <a:pt x="210312" y="97154"/>
                </a:lnTo>
                <a:lnTo>
                  <a:pt x="207390" y="100329"/>
                </a:lnTo>
                <a:lnTo>
                  <a:pt x="201295" y="102488"/>
                </a:lnTo>
                <a:lnTo>
                  <a:pt x="195325" y="104775"/>
                </a:lnTo>
                <a:lnTo>
                  <a:pt x="187578" y="105918"/>
                </a:lnTo>
                <a:lnTo>
                  <a:pt x="213423" y="105918"/>
                </a:lnTo>
                <a:lnTo>
                  <a:pt x="217042" y="104012"/>
                </a:lnTo>
                <a:lnTo>
                  <a:pt x="220725" y="99187"/>
                </a:lnTo>
                <a:lnTo>
                  <a:pt x="220631" y="87122"/>
                </a:lnTo>
                <a:lnTo>
                  <a:pt x="217042" y="82296"/>
                </a:lnTo>
                <a:lnTo>
                  <a:pt x="213298" y="80390"/>
                </a:lnTo>
                <a:close/>
              </a:path>
              <a:path w="335279" h="113664">
                <a:moveTo>
                  <a:pt x="60451" y="69341"/>
                </a:moveTo>
                <a:lnTo>
                  <a:pt x="50926" y="69341"/>
                </a:lnTo>
                <a:lnTo>
                  <a:pt x="50926" y="111378"/>
                </a:lnTo>
                <a:lnTo>
                  <a:pt x="60451" y="111378"/>
                </a:lnTo>
                <a:lnTo>
                  <a:pt x="60451" y="69341"/>
                </a:lnTo>
                <a:close/>
              </a:path>
              <a:path w="335279" h="113664">
                <a:moveTo>
                  <a:pt x="111378" y="61468"/>
                </a:moveTo>
                <a:lnTo>
                  <a:pt x="0" y="61468"/>
                </a:lnTo>
                <a:lnTo>
                  <a:pt x="0" y="69341"/>
                </a:lnTo>
                <a:lnTo>
                  <a:pt x="111378" y="69341"/>
                </a:lnTo>
                <a:lnTo>
                  <a:pt x="111378" y="61468"/>
                </a:lnTo>
                <a:close/>
              </a:path>
              <a:path w="335279" h="113664">
                <a:moveTo>
                  <a:pt x="270510" y="45974"/>
                </a:moveTo>
                <a:lnTo>
                  <a:pt x="256286" y="45974"/>
                </a:lnTo>
                <a:lnTo>
                  <a:pt x="250316" y="48133"/>
                </a:lnTo>
                <a:lnTo>
                  <a:pt x="245490" y="52450"/>
                </a:lnTo>
                <a:lnTo>
                  <a:pt x="240537" y="56769"/>
                </a:lnTo>
                <a:lnTo>
                  <a:pt x="238125" y="62357"/>
                </a:lnTo>
                <a:lnTo>
                  <a:pt x="238125" y="76200"/>
                </a:lnTo>
                <a:lnTo>
                  <a:pt x="240537" y="81914"/>
                </a:lnTo>
                <a:lnTo>
                  <a:pt x="245490" y="86233"/>
                </a:lnTo>
                <a:lnTo>
                  <a:pt x="250316" y="90550"/>
                </a:lnTo>
                <a:lnTo>
                  <a:pt x="256286" y="92710"/>
                </a:lnTo>
                <a:lnTo>
                  <a:pt x="270510" y="92710"/>
                </a:lnTo>
                <a:lnTo>
                  <a:pt x="276605" y="90550"/>
                </a:lnTo>
                <a:lnTo>
                  <a:pt x="281304" y="86106"/>
                </a:lnTo>
                <a:lnTo>
                  <a:pt x="282724" y="84836"/>
                </a:lnTo>
                <a:lnTo>
                  <a:pt x="258445" y="84836"/>
                </a:lnTo>
                <a:lnTo>
                  <a:pt x="254635" y="83438"/>
                </a:lnTo>
                <a:lnTo>
                  <a:pt x="251713" y="80518"/>
                </a:lnTo>
                <a:lnTo>
                  <a:pt x="248792" y="77724"/>
                </a:lnTo>
                <a:lnTo>
                  <a:pt x="247396" y="73913"/>
                </a:lnTo>
                <a:lnTo>
                  <a:pt x="247396" y="64643"/>
                </a:lnTo>
                <a:lnTo>
                  <a:pt x="248792" y="60833"/>
                </a:lnTo>
                <a:lnTo>
                  <a:pt x="254635" y="54990"/>
                </a:lnTo>
                <a:lnTo>
                  <a:pt x="258445" y="53466"/>
                </a:lnTo>
                <a:lnTo>
                  <a:pt x="282440" y="53466"/>
                </a:lnTo>
                <a:lnTo>
                  <a:pt x="281304" y="52450"/>
                </a:lnTo>
                <a:lnTo>
                  <a:pt x="276605" y="48133"/>
                </a:lnTo>
                <a:lnTo>
                  <a:pt x="270510" y="45974"/>
                </a:lnTo>
                <a:close/>
              </a:path>
              <a:path w="335279" h="113664">
                <a:moveTo>
                  <a:pt x="282440" y="53466"/>
                </a:moveTo>
                <a:lnTo>
                  <a:pt x="268224" y="53466"/>
                </a:lnTo>
                <a:lnTo>
                  <a:pt x="272034" y="54990"/>
                </a:lnTo>
                <a:lnTo>
                  <a:pt x="274954" y="57912"/>
                </a:lnTo>
                <a:lnTo>
                  <a:pt x="277749" y="60833"/>
                </a:lnTo>
                <a:lnTo>
                  <a:pt x="279273" y="64643"/>
                </a:lnTo>
                <a:lnTo>
                  <a:pt x="279273" y="73913"/>
                </a:lnTo>
                <a:lnTo>
                  <a:pt x="277749" y="77724"/>
                </a:lnTo>
                <a:lnTo>
                  <a:pt x="272034" y="83438"/>
                </a:lnTo>
                <a:lnTo>
                  <a:pt x="268224" y="84836"/>
                </a:lnTo>
                <a:lnTo>
                  <a:pt x="282724" y="84836"/>
                </a:lnTo>
                <a:lnTo>
                  <a:pt x="286130" y="81787"/>
                </a:lnTo>
                <a:lnTo>
                  <a:pt x="288366" y="76200"/>
                </a:lnTo>
                <a:lnTo>
                  <a:pt x="288416" y="62357"/>
                </a:lnTo>
                <a:lnTo>
                  <a:pt x="286130" y="56769"/>
                </a:lnTo>
                <a:lnTo>
                  <a:pt x="282440" y="53466"/>
                </a:lnTo>
                <a:close/>
              </a:path>
              <a:path w="335279" h="113664">
                <a:moveTo>
                  <a:pt x="156590" y="30734"/>
                </a:moveTo>
                <a:lnTo>
                  <a:pt x="141224" y="30734"/>
                </a:lnTo>
                <a:lnTo>
                  <a:pt x="135127" y="32385"/>
                </a:lnTo>
                <a:lnTo>
                  <a:pt x="130555" y="35687"/>
                </a:lnTo>
                <a:lnTo>
                  <a:pt x="126111" y="39115"/>
                </a:lnTo>
                <a:lnTo>
                  <a:pt x="123825" y="43307"/>
                </a:lnTo>
                <a:lnTo>
                  <a:pt x="123825" y="53594"/>
                </a:lnTo>
                <a:lnTo>
                  <a:pt x="126111" y="57785"/>
                </a:lnTo>
                <a:lnTo>
                  <a:pt x="130555" y="61213"/>
                </a:lnTo>
                <a:lnTo>
                  <a:pt x="135127" y="64515"/>
                </a:lnTo>
                <a:lnTo>
                  <a:pt x="141097" y="66166"/>
                </a:lnTo>
                <a:lnTo>
                  <a:pt x="156463" y="66166"/>
                </a:lnTo>
                <a:lnTo>
                  <a:pt x="162560" y="64515"/>
                </a:lnTo>
                <a:lnTo>
                  <a:pt x="167132" y="61213"/>
                </a:lnTo>
                <a:lnTo>
                  <a:pt x="170259" y="58800"/>
                </a:lnTo>
                <a:lnTo>
                  <a:pt x="143763" y="58800"/>
                </a:lnTo>
                <a:lnTo>
                  <a:pt x="139953" y="57912"/>
                </a:lnTo>
                <a:lnTo>
                  <a:pt x="137413" y="56007"/>
                </a:lnTo>
                <a:lnTo>
                  <a:pt x="134747" y="54101"/>
                </a:lnTo>
                <a:lnTo>
                  <a:pt x="133476" y="51562"/>
                </a:lnTo>
                <a:lnTo>
                  <a:pt x="133476" y="45465"/>
                </a:lnTo>
                <a:lnTo>
                  <a:pt x="134747" y="42925"/>
                </a:lnTo>
                <a:lnTo>
                  <a:pt x="137413" y="41021"/>
                </a:lnTo>
                <a:lnTo>
                  <a:pt x="139953" y="39115"/>
                </a:lnTo>
                <a:lnTo>
                  <a:pt x="143763" y="38226"/>
                </a:lnTo>
                <a:lnTo>
                  <a:pt x="170424" y="38226"/>
                </a:lnTo>
                <a:lnTo>
                  <a:pt x="167132" y="35687"/>
                </a:lnTo>
                <a:lnTo>
                  <a:pt x="162687" y="32385"/>
                </a:lnTo>
                <a:lnTo>
                  <a:pt x="156590" y="30734"/>
                </a:lnTo>
                <a:close/>
              </a:path>
              <a:path w="335279" h="113664">
                <a:moveTo>
                  <a:pt x="170424" y="38226"/>
                </a:moveTo>
                <a:lnTo>
                  <a:pt x="154050" y="38226"/>
                </a:lnTo>
                <a:lnTo>
                  <a:pt x="157861" y="39115"/>
                </a:lnTo>
                <a:lnTo>
                  <a:pt x="162940" y="42925"/>
                </a:lnTo>
                <a:lnTo>
                  <a:pt x="164211" y="45465"/>
                </a:lnTo>
                <a:lnTo>
                  <a:pt x="164211" y="51562"/>
                </a:lnTo>
                <a:lnTo>
                  <a:pt x="162940" y="54101"/>
                </a:lnTo>
                <a:lnTo>
                  <a:pt x="157861" y="57912"/>
                </a:lnTo>
                <a:lnTo>
                  <a:pt x="154050" y="58800"/>
                </a:lnTo>
                <a:lnTo>
                  <a:pt x="170259" y="58800"/>
                </a:lnTo>
                <a:lnTo>
                  <a:pt x="171576" y="57785"/>
                </a:lnTo>
                <a:lnTo>
                  <a:pt x="173736" y="53594"/>
                </a:lnTo>
                <a:lnTo>
                  <a:pt x="173736" y="43307"/>
                </a:lnTo>
                <a:lnTo>
                  <a:pt x="171576" y="39115"/>
                </a:lnTo>
                <a:lnTo>
                  <a:pt x="170424" y="38226"/>
                </a:lnTo>
                <a:close/>
              </a:path>
              <a:path w="335279" h="113664">
                <a:moveTo>
                  <a:pt x="291973" y="28701"/>
                </a:moveTo>
                <a:lnTo>
                  <a:pt x="234441" y="28701"/>
                </a:lnTo>
                <a:lnTo>
                  <a:pt x="234441" y="36575"/>
                </a:lnTo>
                <a:lnTo>
                  <a:pt x="291973" y="36575"/>
                </a:lnTo>
                <a:lnTo>
                  <a:pt x="291973" y="28701"/>
                </a:lnTo>
                <a:close/>
              </a:path>
              <a:path w="335279" h="113664">
                <a:moveTo>
                  <a:pt x="177037" y="17145"/>
                </a:moveTo>
                <a:lnTo>
                  <a:pt x="120903" y="17145"/>
                </a:lnTo>
                <a:lnTo>
                  <a:pt x="120903" y="24891"/>
                </a:lnTo>
                <a:lnTo>
                  <a:pt x="177037" y="24891"/>
                </a:lnTo>
                <a:lnTo>
                  <a:pt x="177037" y="17145"/>
                </a:lnTo>
                <a:close/>
              </a:path>
              <a:path w="335279" h="113664">
                <a:moveTo>
                  <a:pt x="278638" y="9651"/>
                </a:moveTo>
                <a:lnTo>
                  <a:pt x="247903" y="9651"/>
                </a:lnTo>
                <a:lnTo>
                  <a:pt x="247903" y="17399"/>
                </a:lnTo>
                <a:lnTo>
                  <a:pt x="278638" y="17399"/>
                </a:lnTo>
                <a:lnTo>
                  <a:pt x="278638" y="9651"/>
                </a:lnTo>
                <a:close/>
              </a:path>
              <a:path w="335279" h="113664">
                <a:moveTo>
                  <a:pt x="163067" y="2412"/>
                </a:moveTo>
                <a:lnTo>
                  <a:pt x="134365" y="2412"/>
                </a:lnTo>
                <a:lnTo>
                  <a:pt x="134365" y="10160"/>
                </a:lnTo>
                <a:lnTo>
                  <a:pt x="163067" y="10160"/>
                </a:lnTo>
                <a:lnTo>
                  <a:pt x="163067" y="2412"/>
                </a:lnTo>
                <a:close/>
              </a:path>
              <a:path w="335279" h="113664">
                <a:moveTo>
                  <a:pt x="60705" y="1650"/>
                </a:moveTo>
                <a:lnTo>
                  <a:pt x="50673" y="1650"/>
                </a:lnTo>
                <a:lnTo>
                  <a:pt x="50673" y="11175"/>
                </a:lnTo>
                <a:lnTo>
                  <a:pt x="49275" y="15239"/>
                </a:lnTo>
                <a:lnTo>
                  <a:pt x="19430" y="39243"/>
                </a:lnTo>
                <a:lnTo>
                  <a:pt x="13970" y="41275"/>
                </a:lnTo>
                <a:lnTo>
                  <a:pt x="9905" y="42545"/>
                </a:lnTo>
                <a:lnTo>
                  <a:pt x="7112" y="43307"/>
                </a:lnTo>
                <a:lnTo>
                  <a:pt x="12953" y="49657"/>
                </a:lnTo>
                <a:lnTo>
                  <a:pt x="47498" y="31241"/>
                </a:lnTo>
                <a:lnTo>
                  <a:pt x="55752" y="19938"/>
                </a:lnTo>
                <a:lnTo>
                  <a:pt x="65093" y="19938"/>
                </a:lnTo>
                <a:lnTo>
                  <a:pt x="62102" y="15239"/>
                </a:lnTo>
                <a:lnTo>
                  <a:pt x="60705" y="11175"/>
                </a:lnTo>
                <a:lnTo>
                  <a:pt x="60705" y="1650"/>
                </a:lnTo>
                <a:close/>
              </a:path>
              <a:path w="335279" h="113664">
                <a:moveTo>
                  <a:pt x="65093" y="19938"/>
                </a:moveTo>
                <a:lnTo>
                  <a:pt x="55752" y="19938"/>
                </a:lnTo>
                <a:lnTo>
                  <a:pt x="56387" y="21971"/>
                </a:lnTo>
                <a:lnTo>
                  <a:pt x="92075" y="47878"/>
                </a:lnTo>
                <a:lnTo>
                  <a:pt x="98425" y="49657"/>
                </a:lnTo>
                <a:lnTo>
                  <a:pt x="104266" y="43307"/>
                </a:lnTo>
                <a:lnTo>
                  <a:pt x="101473" y="42545"/>
                </a:lnTo>
                <a:lnTo>
                  <a:pt x="97409" y="41275"/>
                </a:lnTo>
                <a:lnTo>
                  <a:pt x="91948" y="39243"/>
                </a:lnTo>
                <a:lnTo>
                  <a:pt x="86487" y="37337"/>
                </a:lnTo>
                <a:lnTo>
                  <a:pt x="81279" y="34544"/>
                </a:lnTo>
                <a:lnTo>
                  <a:pt x="71374" y="27432"/>
                </a:lnTo>
                <a:lnTo>
                  <a:pt x="67437" y="23622"/>
                </a:lnTo>
                <a:lnTo>
                  <a:pt x="65093" y="19938"/>
                </a:lnTo>
                <a:close/>
              </a:path>
              <a:path w="335279" h="113664">
                <a:moveTo>
                  <a:pt x="335279" y="55499"/>
                </a:moveTo>
                <a:lnTo>
                  <a:pt x="326009" y="55499"/>
                </a:lnTo>
                <a:lnTo>
                  <a:pt x="326009" y="111378"/>
                </a:lnTo>
                <a:lnTo>
                  <a:pt x="335279" y="111378"/>
                </a:lnTo>
                <a:lnTo>
                  <a:pt x="335279" y="55499"/>
                </a:lnTo>
                <a:close/>
              </a:path>
              <a:path w="335279" h="113664">
                <a:moveTo>
                  <a:pt x="310261" y="2539"/>
                </a:moveTo>
                <a:lnTo>
                  <a:pt x="300989" y="2539"/>
                </a:lnTo>
                <a:lnTo>
                  <a:pt x="300989" y="106299"/>
                </a:lnTo>
                <a:lnTo>
                  <a:pt x="310261" y="106299"/>
                </a:lnTo>
                <a:lnTo>
                  <a:pt x="310261" y="55499"/>
                </a:lnTo>
                <a:lnTo>
                  <a:pt x="335279" y="55499"/>
                </a:lnTo>
                <a:lnTo>
                  <a:pt x="335279" y="46989"/>
                </a:lnTo>
                <a:lnTo>
                  <a:pt x="310261" y="46989"/>
                </a:lnTo>
                <a:lnTo>
                  <a:pt x="310261" y="2539"/>
                </a:lnTo>
                <a:close/>
              </a:path>
              <a:path w="335279" h="113664">
                <a:moveTo>
                  <a:pt x="335279" y="0"/>
                </a:moveTo>
                <a:lnTo>
                  <a:pt x="326009" y="0"/>
                </a:lnTo>
                <a:lnTo>
                  <a:pt x="326009" y="46989"/>
                </a:lnTo>
                <a:lnTo>
                  <a:pt x="335279" y="46989"/>
                </a:lnTo>
                <a:lnTo>
                  <a:pt x="335279" y="0"/>
                </a:lnTo>
                <a:close/>
              </a:path>
              <a:path w="335279" h="113664">
                <a:moveTo>
                  <a:pt x="220217" y="37464"/>
                </a:moveTo>
                <a:lnTo>
                  <a:pt x="210947" y="37464"/>
                </a:lnTo>
                <a:lnTo>
                  <a:pt x="210947" y="69850"/>
                </a:lnTo>
                <a:lnTo>
                  <a:pt x="220217" y="69850"/>
                </a:lnTo>
                <a:lnTo>
                  <a:pt x="220217" y="37464"/>
                </a:lnTo>
                <a:close/>
              </a:path>
              <a:path w="335279" h="113664">
                <a:moveTo>
                  <a:pt x="195199" y="1904"/>
                </a:moveTo>
                <a:lnTo>
                  <a:pt x="185927" y="1904"/>
                </a:lnTo>
                <a:lnTo>
                  <a:pt x="185927" y="67437"/>
                </a:lnTo>
                <a:lnTo>
                  <a:pt x="195199" y="67437"/>
                </a:lnTo>
                <a:lnTo>
                  <a:pt x="195199" y="37464"/>
                </a:lnTo>
                <a:lnTo>
                  <a:pt x="220217" y="37464"/>
                </a:lnTo>
                <a:lnTo>
                  <a:pt x="220217" y="29337"/>
                </a:lnTo>
                <a:lnTo>
                  <a:pt x="195199" y="29337"/>
                </a:lnTo>
                <a:lnTo>
                  <a:pt x="195199" y="1904"/>
                </a:lnTo>
                <a:close/>
              </a:path>
              <a:path w="335279" h="113664">
                <a:moveTo>
                  <a:pt x="220217" y="0"/>
                </a:moveTo>
                <a:lnTo>
                  <a:pt x="210947" y="0"/>
                </a:lnTo>
                <a:lnTo>
                  <a:pt x="210947" y="29337"/>
                </a:lnTo>
                <a:lnTo>
                  <a:pt x="220217" y="29337"/>
                </a:lnTo>
                <a:lnTo>
                  <a:pt x="22021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170040" y="4326001"/>
            <a:ext cx="219963" cy="11137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55967" y="4544059"/>
            <a:ext cx="111315" cy="10972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123835" y="4542409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134035" y="65277"/>
                </a:moveTo>
                <a:lnTo>
                  <a:pt x="124675" y="65277"/>
                </a:lnTo>
                <a:lnTo>
                  <a:pt x="124675" y="110108"/>
                </a:lnTo>
                <a:lnTo>
                  <a:pt x="205600" y="110108"/>
                </a:lnTo>
                <a:lnTo>
                  <a:pt x="205600" y="102362"/>
                </a:lnTo>
                <a:lnTo>
                  <a:pt x="134035" y="102362"/>
                </a:lnTo>
                <a:lnTo>
                  <a:pt x="134035" y="85851"/>
                </a:lnTo>
                <a:lnTo>
                  <a:pt x="205600" y="85851"/>
                </a:lnTo>
                <a:lnTo>
                  <a:pt x="205600" y="78231"/>
                </a:lnTo>
                <a:lnTo>
                  <a:pt x="134035" y="78231"/>
                </a:lnTo>
                <a:lnTo>
                  <a:pt x="134035" y="65277"/>
                </a:lnTo>
                <a:close/>
              </a:path>
              <a:path w="452755" h="111760">
                <a:moveTo>
                  <a:pt x="205600" y="85851"/>
                </a:moveTo>
                <a:lnTo>
                  <a:pt x="196329" y="85851"/>
                </a:lnTo>
                <a:lnTo>
                  <a:pt x="196329" y="102362"/>
                </a:lnTo>
                <a:lnTo>
                  <a:pt x="205600" y="102362"/>
                </a:lnTo>
                <a:lnTo>
                  <a:pt x="205600" y="85851"/>
                </a:lnTo>
                <a:close/>
              </a:path>
              <a:path w="452755" h="111760">
                <a:moveTo>
                  <a:pt x="205600" y="65277"/>
                </a:moveTo>
                <a:lnTo>
                  <a:pt x="196329" y="65277"/>
                </a:lnTo>
                <a:lnTo>
                  <a:pt x="196329" y="78231"/>
                </a:lnTo>
                <a:lnTo>
                  <a:pt x="205600" y="78231"/>
                </a:lnTo>
                <a:lnTo>
                  <a:pt x="205600" y="65277"/>
                </a:lnTo>
                <a:close/>
              </a:path>
              <a:path w="452755" h="111760">
                <a:moveTo>
                  <a:pt x="45286" y="87249"/>
                </a:moveTo>
                <a:lnTo>
                  <a:pt x="36423" y="87249"/>
                </a:lnTo>
                <a:lnTo>
                  <a:pt x="37020" y="89026"/>
                </a:lnTo>
                <a:lnTo>
                  <a:pt x="50342" y="106171"/>
                </a:lnTo>
                <a:lnTo>
                  <a:pt x="52108" y="107695"/>
                </a:lnTo>
                <a:lnTo>
                  <a:pt x="57302" y="111378"/>
                </a:lnTo>
                <a:lnTo>
                  <a:pt x="60502" y="109600"/>
                </a:lnTo>
                <a:lnTo>
                  <a:pt x="62953" y="107950"/>
                </a:lnTo>
                <a:lnTo>
                  <a:pt x="66319" y="104901"/>
                </a:lnTo>
                <a:lnTo>
                  <a:pt x="68224" y="102742"/>
                </a:lnTo>
                <a:lnTo>
                  <a:pt x="69278" y="101473"/>
                </a:lnTo>
                <a:lnTo>
                  <a:pt x="57302" y="101473"/>
                </a:lnTo>
                <a:lnTo>
                  <a:pt x="55359" y="100075"/>
                </a:lnTo>
                <a:lnTo>
                  <a:pt x="53505" y="98298"/>
                </a:lnTo>
                <a:lnTo>
                  <a:pt x="49961" y="94487"/>
                </a:lnTo>
                <a:lnTo>
                  <a:pt x="48361" y="92328"/>
                </a:lnTo>
                <a:lnTo>
                  <a:pt x="46301" y="88900"/>
                </a:lnTo>
                <a:lnTo>
                  <a:pt x="45286" y="87249"/>
                </a:lnTo>
                <a:close/>
              </a:path>
              <a:path w="452755" h="111760">
                <a:moveTo>
                  <a:pt x="40982" y="69723"/>
                </a:moveTo>
                <a:lnTo>
                  <a:pt x="31622" y="69723"/>
                </a:lnTo>
                <a:lnTo>
                  <a:pt x="31622" y="74929"/>
                </a:lnTo>
                <a:lnTo>
                  <a:pt x="31115" y="78104"/>
                </a:lnTo>
                <a:lnTo>
                  <a:pt x="30099" y="81025"/>
                </a:lnTo>
                <a:lnTo>
                  <a:pt x="29095" y="84074"/>
                </a:lnTo>
                <a:lnTo>
                  <a:pt x="27368" y="87375"/>
                </a:lnTo>
                <a:lnTo>
                  <a:pt x="8851" y="105410"/>
                </a:lnTo>
                <a:lnTo>
                  <a:pt x="15303" y="111251"/>
                </a:lnTo>
                <a:lnTo>
                  <a:pt x="36423" y="87249"/>
                </a:lnTo>
                <a:lnTo>
                  <a:pt x="45286" y="87249"/>
                </a:lnTo>
                <a:lnTo>
                  <a:pt x="44818" y="86487"/>
                </a:lnTo>
                <a:lnTo>
                  <a:pt x="43294" y="83312"/>
                </a:lnTo>
                <a:lnTo>
                  <a:pt x="41440" y="77724"/>
                </a:lnTo>
                <a:lnTo>
                  <a:pt x="41021" y="74929"/>
                </a:lnTo>
                <a:lnTo>
                  <a:pt x="40982" y="69723"/>
                </a:lnTo>
                <a:close/>
              </a:path>
              <a:path w="452755" h="111760">
                <a:moveTo>
                  <a:pt x="87006" y="87249"/>
                </a:moveTo>
                <a:lnTo>
                  <a:pt x="78295" y="87249"/>
                </a:lnTo>
                <a:lnTo>
                  <a:pt x="78952" y="89026"/>
                </a:lnTo>
                <a:lnTo>
                  <a:pt x="99047" y="111251"/>
                </a:lnTo>
                <a:lnTo>
                  <a:pt x="105244" y="105410"/>
                </a:lnTo>
                <a:lnTo>
                  <a:pt x="102209" y="103631"/>
                </a:lnTo>
                <a:lnTo>
                  <a:pt x="99339" y="101600"/>
                </a:lnTo>
                <a:lnTo>
                  <a:pt x="87071" y="87375"/>
                </a:lnTo>
                <a:close/>
              </a:path>
              <a:path w="452755" h="111760">
                <a:moveTo>
                  <a:pt x="82854" y="69723"/>
                </a:moveTo>
                <a:lnTo>
                  <a:pt x="73621" y="69723"/>
                </a:lnTo>
                <a:lnTo>
                  <a:pt x="73584" y="74929"/>
                </a:lnTo>
                <a:lnTo>
                  <a:pt x="73177" y="77724"/>
                </a:lnTo>
                <a:lnTo>
                  <a:pt x="71399" y="83312"/>
                </a:lnTo>
                <a:lnTo>
                  <a:pt x="69862" y="86487"/>
                </a:lnTo>
                <a:lnTo>
                  <a:pt x="67665" y="89915"/>
                </a:lnTo>
                <a:lnTo>
                  <a:pt x="66243" y="92328"/>
                </a:lnTo>
                <a:lnTo>
                  <a:pt x="64617" y="94487"/>
                </a:lnTo>
                <a:lnTo>
                  <a:pt x="60985" y="98298"/>
                </a:lnTo>
                <a:lnTo>
                  <a:pt x="59156" y="100075"/>
                </a:lnTo>
                <a:lnTo>
                  <a:pt x="57302" y="101473"/>
                </a:lnTo>
                <a:lnTo>
                  <a:pt x="69278" y="101473"/>
                </a:lnTo>
                <a:lnTo>
                  <a:pt x="70441" y="100075"/>
                </a:lnTo>
                <a:lnTo>
                  <a:pt x="72186" y="98043"/>
                </a:lnTo>
                <a:lnTo>
                  <a:pt x="73799" y="95757"/>
                </a:lnTo>
                <a:lnTo>
                  <a:pt x="76662" y="90804"/>
                </a:lnTo>
                <a:lnTo>
                  <a:pt x="77622" y="89026"/>
                </a:lnTo>
                <a:lnTo>
                  <a:pt x="78295" y="87249"/>
                </a:lnTo>
                <a:lnTo>
                  <a:pt x="87006" y="87249"/>
                </a:lnTo>
                <a:lnTo>
                  <a:pt x="85382" y="84074"/>
                </a:lnTo>
                <a:lnTo>
                  <a:pt x="84366" y="81025"/>
                </a:lnTo>
                <a:lnTo>
                  <a:pt x="83350" y="78104"/>
                </a:lnTo>
                <a:lnTo>
                  <a:pt x="82854" y="74929"/>
                </a:lnTo>
                <a:lnTo>
                  <a:pt x="82854" y="69723"/>
                </a:lnTo>
                <a:close/>
              </a:path>
              <a:path w="452755" h="111760">
                <a:moveTo>
                  <a:pt x="220840" y="49656"/>
                </a:moveTo>
                <a:lnTo>
                  <a:pt x="109499" y="49656"/>
                </a:lnTo>
                <a:lnTo>
                  <a:pt x="109499" y="57403"/>
                </a:lnTo>
                <a:lnTo>
                  <a:pt x="220840" y="57403"/>
                </a:lnTo>
                <a:lnTo>
                  <a:pt x="220840" y="49656"/>
                </a:lnTo>
                <a:close/>
              </a:path>
              <a:path w="452755" h="111760">
                <a:moveTo>
                  <a:pt x="404355" y="13715"/>
                </a:moveTo>
                <a:lnTo>
                  <a:pt x="349999" y="13715"/>
                </a:lnTo>
                <a:lnTo>
                  <a:pt x="349999" y="85089"/>
                </a:lnTo>
                <a:lnTo>
                  <a:pt x="367652" y="85089"/>
                </a:lnTo>
                <a:lnTo>
                  <a:pt x="374510" y="84962"/>
                </a:lnTo>
                <a:lnTo>
                  <a:pt x="381368" y="84708"/>
                </a:lnTo>
                <a:lnTo>
                  <a:pt x="388734" y="84581"/>
                </a:lnTo>
                <a:lnTo>
                  <a:pt x="395846" y="84200"/>
                </a:lnTo>
                <a:lnTo>
                  <a:pt x="414007" y="82168"/>
                </a:lnTo>
                <a:lnTo>
                  <a:pt x="416674" y="81661"/>
                </a:lnTo>
                <a:lnTo>
                  <a:pt x="416674" y="77342"/>
                </a:lnTo>
                <a:lnTo>
                  <a:pt x="359397" y="77342"/>
                </a:lnTo>
                <a:lnTo>
                  <a:pt x="359397" y="21462"/>
                </a:lnTo>
                <a:lnTo>
                  <a:pt x="404355" y="21462"/>
                </a:lnTo>
                <a:lnTo>
                  <a:pt x="404355" y="13715"/>
                </a:lnTo>
                <a:close/>
              </a:path>
              <a:path w="452755" h="111760">
                <a:moveTo>
                  <a:pt x="416674" y="74040"/>
                </a:moveTo>
                <a:lnTo>
                  <a:pt x="359397" y="77342"/>
                </a:lnTo>
                <a:lnTo>
                  <a:pt x="416674" y="77342"/>
                </a:lnTo>
                <a:lnTo>
                  <a:pt x="416674" y="74040"/>
                </a:lnTo>
                <a:close/>
              </a:path>
              <a:path w="452755" h="111760">
                <a:moveTo>
                  <a:pt x="39331" y="3810"/>
                </a:moveTo>
                <a:lnTo>
                  <a:pt x="21539" y="3810"/>
                </a:lnTo>
                <a:lnTo>
                  <a:pt x="14224" y="6476"/>
                </a:lnTo>
                <a:lnTo>
                  <a:pt x="8534" y="11683"/>
                </a:lnTo>
                <a:lnTo>
                  <a:pt x="2844" y="17017"/>
                </a:lnTo>
                <a:lnTo>
                  <a:pt x="0" y="23367"/>
                </a:lnTo>
                <a:lnTo>
                  <a:pt x="0" y="38226"/>
                </a:lnTo>
                <a:lnTo>
                  <a:pt x="2844" y="44703"/>
                </a:lnTo>
                <a:lnTo>
                  <a:pt x="8534" y="49911"/>
                </a:lnTo>
                <a:lnTo>
                  <a:pt x="14224" y="55244"/>
                </a:lnTo>
                <a:lnTo>
                  <a:pt x="21539" y="57912"/>
                </a:lnTo>
                <a:lnTo>
                  <a:pt x="39331" y="57912"/>
                </a:lnTo>
                <a:lnTo>
                  <a:pt x="46609" y="55244"/>
                </a:lnTo>
                <a:lnTo>
                  <a:pt x="52576" y="49656"/>
                </a:lnTo>
                <a:lnTo>
                  <a:pt x="23901" y="49656"/>
                </a:lnTo>
                <a:lnTo>
                  <a:pt x="18846" y="47878"/>
                </a:lnTo>
                <a:lnTo>
                  <a:pt x="15303" y="44195"/>
                </a:lnTo>
                <a:lnTo>
                  <a:pt x="11760" y="40386"/>
                </a:lnTo>
                <a:lnTo>
                  <a:pt x="9994" y="36067"/>
                </a:lnTo>
                <a:lnTo>
                  <a:pt x="9994" y="25653"/>
                </a:lnTo>
                <a:lnTo>
                  <a:pt x="11760" y="21208"/>
                </a:lnTo>
                <a:lnTo>
                  <a:pt x="15303" y="17525"/>
                </a:lnTo>
                <a:lnTo>
                  <a:pt x="18846" y="13969"/>
                </a:lnTo>
                <a:lnTo>
                  <a:pt x="23901" y="12191"/>
                </a:lnTo>
                <a:lnTo>
                  <a:pt x="52840" y="12191"/>
                </a:lnTo>
                <a:lnTo>
                  <a:pt x="46609" y="6476"/>
                </a:lnTo>
                <a:lnTo>
                  <a:pt x="39331" y="3810"/>
                </a:lnTo>
                <a:close/>
              </a:path>
              <a:path w="452755" h="111760">
                <a:moveTo>
                  <a:pt x="52840" y="12191"/>
                </a:moveTo>
                <a:lnTo>
                  <a:pt x="37147" y="12191"/>
                </a:lnTo>
                <a:lnTo>
                  <a:pt x="42227" y="13969"/>
                </a:lnTo>
                <a:lnTo>
                  <a:pt x="45719" y="17525"/>
                </a:lnTo>
                <a:lnTo>
                  <a:pt x="49225" y="21208"/>
                </a:lnTo>
                <a:lnTo>
                  <a:pt x="50977" y="25653"/>
                </a:lnTo>
                <a:lnTo>
                  <a:pt x="50977" y="36067"/>
                </a:lnTo>
                <a:lnTo>
                  <a:pt x="49225" y="40386"/>
                </a:lnTo>
                <a:lnTo>
                  <a:pt x="45719" y="44195"/>
                </a:lnTo>
                <a:lnTo>
                  <a:pt x="42227" y="47878"/>
                </a:lnTo>
                <a:lnTo>
                  <a:pt x="37147" y="49656"/>
                </a:lnTo>
                <a:lnTo>
                  <a:pt x="52576" y="49656"/>
                </a:lnTo>
                <a:lnTo>
                  <a:pt x="57988" y="44703"/>
                </a:lnTo>
                <a:lnTo>
                  <a:pt x="60845" y="38226"/>
                </a:lnTo>
                <a:lnTo>
                  <a:pt x="60845" y="23367"/>
                </a:lnTo>
                <a:lnTo>
                  <a:pt x="57988" y="17017"/>
                </a:lnTo>
                <a:lnTo>
                  <a:pt x="52840" y="12191"/>
                </a:lnTo>
                <a:close/>
              </a:path>
              <a:path w="452755" h="111760">
                <a:moveTo>
                  <a:pt x="246494" y="10667"/>
                </a:moveTo>
                <a:lnTo>
                  <a:pt x="236969" y="10667"/>
                </a:lnTo>
                <a:lnTo>
                  <a:pt x="236969" y="83946"/>
                </a:lnTo>
                <a:lnTo>
                  <a:pt x="256273" y="83946"/>
                </a:lnTo>
                <a:lnTo>
                  <a:pt x="263258" y="83819"/>
                </a:lnTo>
                <a:lnTo>
                  <a:pt x="269735" y="83565"/>
                </a:lnTo>
                <a:lnTo>
                  <a:pt x="276466" y="83438"/>
                </a:lnTo>
                <a:lnTo>
                  <a:pt x="283451" y="82803"/>
                </a:lnTo>
                <a:lnTo>
                  <a:pt x="297675" y="80771"/>
                </a:lnTo>
                <a:lnTo>
                  <a:pt x="307073" y="79248"/>
                </a:lnTo>
                <a:lnTo>
                  <a:pt x="307073" y="75945"/>
                </a:lnTo>
                <a:lnTo>
                  <a:pt x="246494" y="75945"/>
                </a:lnTo>
                <a:lnTo>
                  <a:pt x="246494" y="10667"/>
                </a:lnTo>
                <a:close/>
              </a:path>
              <a:path w="452755" h="111760">
                <a:moveTo>
                  <a:pt x="307073" y="71374"/>
                </a:moveTo>
                <a:lnTo>
                  <a:pt x="246494" y="75945"/>
                </a:lnTo>
                <a:lnTo>
                  <a:pt x="307073" y="75945"/>
                </a:lnTo>
                <a:lnTo>
                  <a:pt x="307073" y="71374"/>
                </a:lnTo>
                <a:close/>
              </a:path>
              <a:path w="452755" h="111760">
                <a:moveTo>
                  <a:pt x="170167" y="635"/>
                </a:moveTo>
                <a:lnTo>
                  <a:pt x="160134" y="635"/>
                </a:lnTo>
                <a:lnTo>
                  <a:pt x="160134" y="7874"/>
                </a:lnTo>
                <a:lnTo>
                  <a:pt x="158737" y="11175"/>
                </a:lnTo>
                <a:lnTo>
                  <a:pt x="123037" y="32892"/>
                </a:lnTo>
                <a:lnTo>
                  <a:pt x="116827" y="34543"/>
                </a:lnTo>
                <a:lnTo>
                  <a:pt x="122402" y="40893"/>
                </a:lnTo>
                <a:lnTo>
                  <a:pt x="148958" y="30733"/>
                </a:lnTo>
                <a:lnTo>
                  <a:pt x="153149" y="28320"/>
                </a:lnTo>
                <a:lnTo>
                  <a:pt x="156832" y="25653"/>
                </a:lnTo>
                <a:lnTo>
                  <a:pt x="159753" y="22732"/>
                </a:lnTo>
                <a:lnTo>
                  <a:pt x="162801" y="19938"/>
                </a:lnTo>
                <a:lnTo>
                  <a:pt x="164579" y="17399"/>
                </a:lnTo>
                <a:lnTo>
                  <a:pt x="165214" y="15493"/>
                </a:lnTo>
                <a:lnTo>
                  <a:pt x="175067" y="15493"/>
                </a:lnTo>
                <a:lnTo>
                  <a:pt x="171564" y="11175"/>
                </a:lnTo>
                <a:lnTo>
                  <a:pt x="170167" y="7874"/>
                </a:lnTo>
                <a:lnTo>
                  <a:pt x="170167" y="635"/>
                </a:lnTo>
                <a:close/>
              </a:path>
              <a:path w="452755" h="111760">
                <a:moveTo>
                  <a:pt x="175067" y="15493"/>
                </a:moveTo>
                <a:lnTo>
                  <a:pt x="165214" y="15493"/>
                </a:lnTo>
                <a:lnTo>
                  <a:pt x="165722" y="17399"/>
                </a:lnTo>
                <a:lnTo>
                  <a:pt x="167500" y="19938"/>
                </a:lnTo>
                <a:lnTo>
                  <a:pt x="173469" y="25653"/>
                </a:lnTo>
                <a:lnTo>
                  <a:pt x="177025" y="28320"/>
                </a:lnTo>
                <a:lnTo>
                  <a:pt x="181343" y="30733"/>
                </a:lnTo>
                <a:lnTo>
                  <a:pt x="186042" y="33654"/>
                </a:lnTo>
                <a:lnTo>
                  <a:pt x="190995" y="35813"/>
                </a:lnTo>
                <a:lnTo>
                  <a:pt x="201282" y="39115"/>
                </a:lnTo>
                <a:lnTo>
                  <a:pt x="205219" y="40258"/>
                </a:lnTo>
                <a:lnTo>
                  <a:pt x="207759" y="40893"/>
                </a:lnTo>
                <a:lnTo>
                  <a:pt x="213474" y="34543"/>
                </a:lnTo>
                <a:lnTo>
                  <a:pt x="211315" y="34162"/>
                </a:lnTo>
                <a:lnTo>
                  <a:pt x="195567" y="29082"/>
                </a:lnTo>
                <a:lnTo>
                  <a:pt x="190106" y="26669"/>
                </a:lnTo>
                <a:lnTo>
                  <a:pt x="185153" y="23621"/>
                </a:lnTo>
                <a:lnTo>
                  <a:pt x="180708" y="20954"/>
                </a:lnTo>
                <a:lnTo>
                  <a:pt x="177025" y="17906"/>
                </a:lnTo>
                <a:lnTo>
                  <a:pt x="175067" y="15493"/>
                </a:lnTo>
                <a:close/>
              </a:path>
              <a:path w="452755" h="111760">
                <a:moveTo>
                  <a:pt x="434200" y="0"/>
                </a:moveTo>
                <a:lnTo>
                  <a:pt x="424802" y="0"/>
                </a:lnTo>
                <a:lnTo>
                  <a:pt x="424802" y="111378"/>
                </a:lnTo>
                <a:lnTo>
                  <a:pt x="434200" y="111378"/>
                </a:lnTo>
                <a:lnTo>
                  <a:pt x="434200" y="53339"/>
                </a:lnTo>
                <a:lnTo>
                  <a:pt x="452234" y="53339"/>
                </a:lnTo>
                <a:lnTo>
                  <a:pt x="452234" y="45338"/>
                </a:lnTo>
                <a:lnTo>
                  <a:pt x="434200" y="45338"/>
                </a:lnTo>
                <a:lnTo>
                  <a:pt x="434200" y="0"/>
                </a:lnTo>
                <a:close/>
              </a:path>
              <a:path w="452755" h="111760">
                <a:moveTo>
                  <a:pt x="324726" y="0"/>
                </a:moveTo>
                <a:lnTo>
                  <a:pt x="315201" y="0"/>
                </a:lnTo>
                <a:lnTo>
                  <a:pt x="315201" y="111378"/>
                </a:lnTo>
                <a:lnTo>
                  <a:pt x="324726" y="111378"/>
                </a:lnTo>
                <a:lnTo>
                  <a:pt x="324726" y="0"/>
                </a:lnTo>
                <a:close/>
              </a:path>
              <a:path w="452755" h="111760">
                <a:moveTo>
                  <a:pt x="95631" y="0"/>
                </a:moveTo>
                <a:lnTo>
                  <a:pt x="86271" y="0"/>
                </a:lnTo>
                <a:lnTo>
                  <a:pt x="86271" y="64007"/>
                </a:lnTo>
                <a:lnTo>
                  <a:pt x="95631" y="64007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585341" y="4636062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87958" y="479094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56729" y="4756658"/>
            <a:ext cx="1343494" cy="11404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353436" y="4756784"/>
            <a:ext cx="2156205" cy="11404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581397" y="4756658"/>
            <a:ext cx="556895" cy="114300"/>
          </a:xfrm>
          <a:custGeom>
            <a:avLst/>
            <a:gdLst/>
            <a:ahLst/>
            <a:cxnLst/>
            <a:rect l="l" t="t" r="r" b="b"/>
            <a:pathLst>
              <a:path w="556895" h="114300">
                <a:moveTo>
                  <a:pt x="140207" y="82041"/>
                </a:moveTo>
                <a:lnTo>
                  <a:pt x="130937" y="82041"/>
                </a:lnTo>
                <a:lnTo>
                  <a:pt x="130937" y="109474"/>
                </a:lnTo>
                <a:lnTo>
                  <a:pt x="212216" y="109474"/>
                </a:lnTo>
                <a:lnTo>
                  <a:pt x="212216" y="101600"/>
                </a:lnTo>
                <a:lnTo>
                  <a:pt x="140207" y="101600"/>
                </a:lnTo>
                <a:lnTo>
                  <a:pt x="140207" y="82041"/>
                </a:lnTo>
                <a:close/>
              </a:path>
              <a:path w="556895" h="114300">
                <a:moveTo>
                  <a:pt x="209296" y="634"/>
                </a:moveTo>
                <a:lnTo>
                  <a:pt x="199771" y="634"/>
                </a:lnTo>
                <a:lnTo>
                  <a:pt x="199771" y="65277"/>
                </a:lnTo>
                <a:lnTo>
                  <a:pt x="169925" y="65277"/>
                </a:lnTo>
                <a:lnTo>
                  <a:pt x="169925" y="72897"/>
                </a:lnTo>
                <a:lnTo>
                  <a:pt x="199771" y="72897"/>
                </a:lnTo>
                <a:lnTo>
                  <a:pt x="199771" y="87629"/>
                </a:lnTo>
                <a:lnTo>
                  <a:pt x="209296" y="87629"/>
                </a:lnTo>
                <a:lnTo>
                  <a:pt x="209296" y="634"/>
                </a:lnTo>
                <a:close/>
              </a:path>
              <a:path w="556895" h="114300">
                <a:moveTo>
                  <a:pt x="195325" y="45465"/>
                </a:moveTo>
                <a:lnTo>
                  <a:pt x="154177" y="48767"/>
                </a:lnTo>
                <a:lnTo>
                  <a:pt x="110871" y="48894"/>
                </a:lnTo>
                <a:lnTo>
                  <a:pt x="110871" y="56514"/>
                </a:lnTo>
                <a:lnTo>
                  <a:pt x="139826" y="56514"/>
                </a:lnTo>
                <a:lnTo>
                  <a:pt x="139826" y="77596"/>
                </a:lnTo>
                <a:lnTo>
                  <a:pt x="149225" y="77596"/>
                </a:lnTo>
                <a:lnTo>
                  <a:pt x="149225" y="56387"/>
                </a:lnTo>
                <a:lnTo>
                  <a:pt x="156180" y="56318"/>
                </a:lnTo>
                <a:lnTo>
                  <a:pt x="162956" y="56118"/>
                </a:lnTo>
                <a:lnTo>
                  <a:pt x="195325" y="53086"/>
                </a:lnTo>
                <a:lnTo>
                  <a:pt x="195325" y="45465"/>
                </a:lnTo>
                <a:close/>
              </a:path>
              <a:path w="556895" h="114300">
                <a:moveTo>
                  <a:pt x="159638" y="0"/>
                </a:moveTo>
                <a:lnTo>
                  <a:pt x="141224" y="0"/>
                </a:lnTo>
                <a:lnTo>
                  <a:pt x="134112" y="2031"/>
                </a:lnTo>
                <a:lnTo>
                  <a:pt x="128777" y="6095"/>
                </a:lnTo>
                <a:lnTo>
                  <a:pt x="123571" y="10159"/>
                </a:lnTo>
                <a:lnTo>
                  <a:pt x="120903" y="14858"/>
                </a:lnTo>
                <a:lnTo>
                  <a:pt x="120972" y="25780"/>
                </a:lnTo>
                <a:lnTo>
                  <a:pt x="123443" y="30352"/>
                </a:lnTo>
                <a:lnTo>
                  <a:pt x="128777" y="34416"/>
                </a:lnTo>
                <a:lnTo>
                  <a:pt x="133985" y="38480"/>
                </a:lnTo>
                <a:lnTo>
                  <a:pt x="141224" y="40512"/>
                </a:lnTo>
                <a:lnTo>
                  <a:pt x="159512" y="40512"/>
                </a:lnTo>
                <a:lnTo>
                  <a:pt x="166750" y="38480"/>
                </a:lnTo>
                <a:lnTo>
                  <a:pt x="171957" y="34416"/>
                </a:lnTo>
                <a:lnTo>
                  <a:pt x="174141" y="32765"/>
                </a:lnTo>
                <a:lnTo>
                  <a:pt x="143763" y="32765"/>
                </a:lnTo>
                <a:lnTo>
                  <a:pt x="138684" y="31368"/>
                </a:lnTo>
                <a:lnTo>
                  <a:pt x="135254" y="28701"/>
                </a:lnTo>
                <a:lnTo>
                  <a:pt x="131952" y="25907"/>
                </a:lnTo>
                <a:lnTo>
                  <a:pt x="130301" y="23113"/>
                </a:lnTo>
                <a:lnTo>
                  <a:pt x="130301" y="17271"/>
                </a:lnTo>
                <a:lnTo>
                  <a:pt x="131825" y="14477"/>
                </a:lnTo>
                <a:lnTo>
                  <a:pt x="138429" y="8889"/>
                </a:lnTo>
                <a:lnTo>
                  <a:pt x="143510" y="7492"/>
                </a:lnTo>
                <a:lnTo>
                  <a:pt x="173874" y="7492"/>
                </a:lnTo>
                <a:lnTo>
                  <a:pt x="166877" y="2031"/>
                </a:lnTo>
                <a:lnTo>
                  <a:pt x="159638" y="0"/>
                </a:lnTo>
                <a:close/>
              </a:path>
              <a:path w="556895" h="114300">
                <a:moveTo>
                  <a:pt x="173874" y="7492"/>
                </a:moveTo>
                <a:lnTo>
                  <a:pt x="157225" y="7492"/>
                </a:lnTo>
                <a:lnTo>
                  <a:pt x="162432" y="8889"/>
                </a:lnTo>
                <a:lnTo>
                  <a:pt x="165607" y="11683"/>
                </a:lnTo>
                <a:lnTo>
                  <a:pt x="168910" y="14477"/>
                </a:lnTo>
                <a:lnTo>
                  <a:pt x="170561" y="17271"/>
                </a:lnTo>
                <a:lnTo>
                  <a:pt x="170561" y="23113"/>
                </a:lnTo>
                <a:lnTo>
                  <a:pt x="168910" y="25907"/>
                </a:lnTo>
                <a:lnTo>
                  <a:pt x="162432" y="31368"/>
                </a:lnTo>
                <a:lnTo>
                  <a:pt x="157352" y="32765"/>
                </a:lnTo>
                <a:lnTo>
                  <a:pt x="174141" y="32765"/>
                </a:lnTo>
                <a:lnTo>
                  <a:pt x="177164" y="30479"/>
                </a:lnTo>
                <a:lnTo>
                  <a:pt x="179759" y="25907"/>
                </a:lnTo>
                <a:lnTo>
                  <a:pt x="179831" y="14858"/>
                </a:lnTo>
                <a:lnTo>
                  <a:pt x="177291" y="10159"/>
                </a:lnTo>
                <a:lnTo>
                  <a:pt x="173874" y="7492"/>
                </a:lnTo>
                <a:close/>
              </a:path>
              <a:path w="556895" h="114300">
                <a:moveTo>
                  <a:pt x="51053" y="71500"/>
                </a:moveTo>
                <a:lnTo>
                  <a:pt x="13080" y="81533"/>
                </a:lnTo>
                <a:lnTo>
                  <a:pt x="9525" y="86740"/>
                </a:lnTo>
                <a:lnTo>
                  <a:pt x="9525" y="99187"/>
                </a:lnTo>
                <a:lnTo>
                  <a:pt x="51053" y="114045"/>
                </a:lnTo>
                <a:lnTo>
                  <a:pt x="60626" y="113686"/>
                </a:lnTo>
                <a:lnTo>
                  <a:pt x="68960" y="112601"/>
                </a:lnTo>
                <a:lnTo>
                  <a:pt x="76057" y="110777"/>
                </a:lnTo>
                <a:lnTo>
                  <a:pt x="81914" y="108203"/>
                </a:lnTo>
                <a:lnTo>
                  <a:pt x="84582" y="106679"/>
                </a:lnTo>
                <a:lnTo>
                  <a:pt x="41655" y="106679"/>
                </a:lnTo>
                <a:lnTo>
                  <a:pt x="34036" y="105409"/>
                </a:lnTo>
                <a:lnTo>
                  <a:pt x="28193" y="102742"/>
                </a:lnTo>
                <a:lnTo>
                  <a:pt x="22351" y="100202"/>
                </a:lnTo>
                <a:lnTo>
                  <a:pt x="19430" y="96900"/>
                </a:lnTo>
                <a:lnTo>
                  <a:pt x="19430" y="88518"/>
                </a:lnTo>
                <a:lnTo>
                  <a:pt x="22351" y="85216"/>
                </a:lnTo>
                <a:lnTo>
                  <a:pt x="28193" y="82803"/>
                </a:lnTo>
                <a:lnTo>
                  <a:pt x="34036" y="80517"/>
                </a:lnTo>
                <a:lnTo>
                  <a:pt x="41655" y="79375"/>
                </a:lnTo>
                <a:lnTo>
                  <a:pt x="85126" y="79375"/>
                </a:lnTo>
                <a:lnTo>
                  <a:pt x="81914" y="77596"/>
                </a:lnTo>
                <a:lnTo>
                  <a:pt x="76057" y="74929"/>
                </a:lnTo>
                <a:lnTo>
                  <a:pt x="68961" y="73025"/>
                </a:lnTo>
                <a:lnTo>
                  <a:pt x="60626" y="71882"/>
                </a:lnTo>
                <a:lnTo>
                  <a:pt x="51053" y="71500"/>
                </a:lnTo>
                <a:close/>
              </a:path>
              <a:path w="556895" h="114300">
                <a:moveTo>
                  <a:pt x="85126" y="79375"/>
                </a:moveTo>
                <a:lnTo>
                  <a:pt x="60325" y="79375"/>
                </a:lnTo>
                <a:lnTo>
                  <a:pt x="67944" y="80517"/>
                </a:lnTo>
                <a:lnTo>
                  <a:pt x="73913" y="82930"/>
                </a:lnTo>
                <a:lnTo>
                  <a:pt x="79755" y="85470"/>
                </a:lnTo>
                <a:lnTo>
                  <a:pt x="82676" y="88772"/>
                </a:lnTo>
                <a:lnTo>
                  <a:pt x="82676" y="97281"/>
                </a:lnTo>
                <a:lnTo>
                  <a:pt x="79755" y="100583"/>
                </a:lnTo>
                <a:lnTo>
                  <a:pt x="68072" y="105409"/>
                </a:lnTo>
                <a:lnTo>
                  <a:pt x="60451" y="106679"/>
                </a:lnTo>
                <a:lnTo>
                  <a:pt x="84582" y="106679"/>
                </a:lnTo>
                <a:lnTo>
                  <a:pt x="89026" y="104139"/>
                </a:lnTo>
                <a:lnTo>
                  <a:pt x="92582" y="99187"/>
                </a:lnTo>
                <a:lnTo>
                  <a:pt x="92582" y="86740"/>
                </a:lnTo>
                <a:lnTo>
                  <a:pt x="89026" y="81533"/>
                </a:lnTo>
                <a:lnTo>
                  <a:pt x="85126" y="79375"/>
                </a:lnTo>
                <a:close/>
              </a:path>
              <a:path w="556895" h="114300">
                <a:moveTo>
                  <a:pt x="257810" y="74549"/>
                </a:moveTo>
                <a:lnTo>
                  <a:pt x="248030" y="74549"/>
                </a:lnTo>
                <a:lnTo>
                  <a:pt x="248030" y="109474"/>
                </a:lnTo>
                <a:lnTo>
                  <a:pt x="329438" y="109474"/>
                </a:lnTo>
                <a:lnTo>
                  <a:pt x="329438" y="101726"/>
                </a:lnTo>
                <a:lnTo>
                  <a:pt x="257810" y="101726"/>
                </a:lnTo>
                <a:lnTo>
                  <a:pt x="257810" y="74549"/>
                </a:lnTo>
                <a:close/>
              </a:path>
              <a:path w="556895" h="114300">
                <a:moveTo>
                  <a:pt x="326516" y="634"/>
                </a:moveTo>
                <a:lnTo>
                  <a:pt x="317118" y="634"/>
                </a:lnTo>
                <a:lnTo>
                  <a:pt x="317118" y="81279"/>
                </a:lnTo>
                <a:lnTo>
                  <a:pt x="326516" y="81279"/>
                </a:lnTo>
                <a:lnTo>
                  <a:pt x="326516" y="634"/>
                </a:lnTo>
                <a:close/>
              </a:path>
              <a:path w="556895" h="114300">
                <a:moveTo>
                  <a:pt x="268477" y="16001"/>
                </a:moveTo>
                <a:lnTo>
                  <a:pt x="258444" y="16001"/>
                </a:lnTo>
                <a:lnTo>
                  <a:pt x="258444" y="23749"/>
                </a:lnTo>
                <a:lnTo>
                  <a:pt x="257555" y="28447"/>
                </a:lnTo>
                <a:lnTo>
                  <a:pt x="236727" y="54482"/>
                </a:lnTo>
                <a:lnTo>
                  <a:pt x="232790" y="57022"/>
                </a:lnTo>
                <a:lnTo>
                  <a:pt x="229107" y="59181"/>
                </a:lnTo>
                <a:lnTo>
                  <a:pt x="225932" y="60705"/>
                </a:lnTo>
                <a:lnTo>
                  <a:pt x="233172" y="67690"/>
                </a:lnTo>
                <a:lnTo>
                  <a:pt x="251587" y="54737"/>
                </a:lnTo>
                <a:lnTo>
                  <a:pt x="254496" y="51942"/>
                </a:lnTo>
                <a:lnTo>
                  <a:pt x="263398" y="38226"/>
                </a:lnTo>
                <a:lnTo>
                  <a:pt x="273981" y="38226"/>
                </a:lnTo>
                <a:lnTo>
                  <a:pt x="272541" y="35940"/>
                </a:lnTo>
                <a:lnTo>
                  <a:pt x="270890" y="31876"/>
                </a:lnTo>
                <a:lnTo>
                  <a:pt x="269239" y="27686"/>
                </a:lnTo>
                <a:lnTo>
                  <a:pt x="268524" y="23749"/>
                </a:lnTo>
                <a:lnTo>
                  <a:pt x="268477" y="16001"/>
                </a:lnTo>
                <a:close/>
              </a:path>
              <a:path w="556895" h="114300">
                <a:moveTo>
                  <a:pt x="273981" y="38226"/>
                </a:moveTo>
                <a:lnTo>
                  <a:pt x="263398" y="38226"/>
                </a:lnTo>
                <a:lnTo>
                  <a:pt x="264610" y="40639"/>
                </a:lnTo>
                <a:lnTo>
                  <a:pt x="265938" y="43052"/>
                </a:lnTo>
                <a:lnTo>
                  <a:pt x="269748" y="48132"/>
                </a:lnTo>
                <a:lnTo>
                  <a:pt x="271906" y="50418"/>
                </a:lnTo>
                <a:lnTo>
                  <a:pt x="274319" y="52450"/>
                </a:lnTo>
                <a:lnTo>
                  <a:pt x="277749" y="55625"/>
                </a:lnTo>
                <a:lnTo>
                  <a:pt x="281050" y="58165"/>
                </a:lnTo>
                <a:lnTo>
                  <a:pt x="284352" y="60070"/>
                </a:lnTo>
                <a:lnTo>
                  <a:pt x="287527" y="61975"/>
                </a:lnTo>
                <a:lnTo>
                  <a:pt x="290322" y="63500"/>
                </a:lnTo>
                <a:lnTo>
                  <a:pt x="292607" y="64515"/>
                </a:lnTo>
                <a:lnTo>
                  <a:pt x="298323" y="57022"/>
                </a:lnTo>
                <a:lnTo>
                  <a:pt x="295528" y="55879"/>
                </a:lnTo>
                <a:lnTo>
                  <a:pt x="292100" y="53975"/>
                </a:lnTo>
                <a:lnTo>
                  <a:pt x="283972" y="48894"/>
                </a:lnTo>
                <a:lnTo>
                  <a:pt x="280415" y="45846"/>
                </a:lnTo>
                <a:lnTo>
                  <a:pt x="277240" y="42290"/>
                </a:lnTo>
                <a:lnTo>
                  <a:pt x="274700" y="39369"/>
                </a:lnTo>
                <a:lnTo>
                  <a:pt x="273981" y="38226"/>
                </a:lnTo>
                <a:close/>
              </a:path>
              <a:path w="556895" h="114300">
                <a:moveTo>
                  <a:pt x="293624" y="8254"/>
                </a:moveTo>
                <a:lnTo>
                  <a:pt x="233425" y="8254"/>
                </a:lnTo>
                <a:lnTo>
                  <a:pt x="233425" y="16001"/>
                </a:lnTo>
                <a:lnTo>
                  <a:pt x="293624" y="16001"/>
                </a:lnTo>
                <a:lnTo>
                  <a:pt x="293624" y="8254"/>
                </a:lnTo>
                <a:close/>
              </a:path>
              <a:path w="556895" h="114300">
                <a:moveTo>
                  <a:pt x="449834" y="90169"/>
                </a:moveTo>
                <a:lnTo>
                  <a:pt x="338454" y="90169"/>
                </a:lnTo>
                <a:lnTo>
                  <a:pt x="338454" y="98043"/>
                </a:lnTo>
                <a:lnTo>
                  <a:pt x="449834" y="98043"/>
                </a:lnTo>
                <a:lnTo>
                  <a:pt x="449834" y="90169"/>
                </a:lnTo>
                <a:close/>
              </a:path>
              <a:path w="556895" h="114300">
                <a:moveTo>
                  <a:pt x="381762" y="69595"/>
                </a:moveTo>
                <a:lnTo>
                  <a:pt x="372237" y="69595"/>
                </a:lnTo>
                <a:lnTo>
                  <a:pt x="372237" y="90169"/>
                </a:lnTo>
                <a:lnTo>
                  <a:pt x="381762" y="90169"/>
                </a:lnTo>
                <a:lnTo>
                  <a:pt x="381762" y="69595"/>
                </a:lnTo>
                <a:close/>
              </a:path>
              <a:path w="556895" h="114300">
                <a:moveTo>
                  <a:pt x="417575" y="69595"/>
                </a:moveTo>
                <a:lnTo>
                  <a:pt x="408050" y="69595"/>
                </a:lnTo>
                <a:lnTo>
                  <a:pt x="408050" y="90169"/>
                </a:lnTo>
                <a:lnTo>
                  <a:pt x="417575" y="90169"/>
                </a:lnTo>
                <a:lnTo>
                  <a:pt x="417575" y="69595"/>
                </a:lnTo>
                <a:close/>
              </a:path>
              <a:path w="556895" h="114300">
                <a:moveTo>
                  <a:pt x="432307" y="9778"/>
                </a:moveTo>
                <a:lnTo>
                  <a:pt x="353949" y="9778"/>
                </a:lnTo>
                <a:lnTo>
                  <a:pt x="353949" y="17525"/>
                </a:lnTo>
                <a:lnTo>
                  <a:pt x="423037" y="17525"/>
                </a:lnTo>
                <a:lnTo>
                  <a:pt x="423037" y="35940"/>
                </a:lnTo>
                <a:lnTo>
                  <a:pt x="354329" y="35940"/>
                </a:lnTo>
                <a:lnTo>
                  <a:pt x="354329" y="69595"/>
                </a:lnTo>
                <a:lnTo>
                  <a:pt x="436752" y="69595"/>
                </a:lnTo>
                <a:lnTo>
                  <a:pt x="436752" y="61721"/>
                </a:lnTo>
                <a:lnTo>
                  <a:pt x="363600" y="61721"/>
                </a:lnTo>
                <a:lnTo>
                  <a:pt x="363600" y="43687"/>
                </a:lnTo>
                <a:lnTo>
                  <a:pt x="432307" y="43687"/>
                </a:lnTo>
                <a:lnTo>
                  <a:pt x="432307" y="9778"/>
                </a:lnTo>
                <a:close/>
              </a:path>
              <a:path w="556895" h="114300">
                <a:moveTo>
                  <a:pt x="91439" y="49275"/>
                </a:moveTo>
                <a:lnTo>
                  <a:pt x="82041" y="49275"/>
                </a:lnTo>
                <a:lnTo>
                  <a:pt x="82041" y="69850"/>
                </a:lnTo>
                <a:lnTo>
                  <a:pt x="91439" y="69850"/>
                </a:lnTo>
                <a:lnTo>
                  <a:pt x="91439" y="49275"/>
                </a:lnTo>
                <a:close/>
              </a:path>
              <a:path w="556895" h="114300">
                <a:moveTo>
                  <a:pt x="9525" y="5968"/>
                </a:moveTo>
                <a:lnTo>
                  <a:pt x="0" y="5968"/>
                </a:lnTo>
                <a:lnTo>
                  <a:pt x="0" y="61340"/>
                </a:lnTo>
                <a:lnTo>
                  <a:pt x="53721" y="61340"/>
                </a:lnTo>
                <a:lnTo>
                  <a:pt x="53721" y="53466"/>
                </a:lnTo>
                <a:lnTo>
                  <a:pt x="9525" y="53466"/>
                </a:lnTo>
                <a:lnTo>
                  <a:pt x="9525" y="33400"/>
                </a:lnTo>
                <a:lnTo>
                  <a:pt x="53721" y="33400"/>
                </a:lnTo>
                <a:lnTo>
                  <a:pt x="53721" y="27686"/>
                </a:lnTo>
                <a:lnTo>
                  <a:pt x="91439" y="27686"/>
                </a:lnTo>
                <a:lnTo>
                  <a:pt x="91439" y="25526"/>
                </a:lnTo>
                <a:lnTo>
                  <a:pt x="9525" y="25526"/>
                </a:lnTo>
                <a:lnTo>
                  <a:pt x="9525" y="5968"/>
                </a:lnTo>
                <a:close/>
              </a:path>
              <a:path w="556895" h="114300">
                <a:moveTo>
                  <a:pt x="53721" y="33400"/>
                </a:moveTo>
                <a:lnTo>
                  <a:pt x="44450" y="33400"/>
                </a:lnTo>
                <a:lnTo>
                  <a:pt x="44450" y="53466"/>
                </a:lnTo>
                <a:lnTo>
                  <a:pt x="53721" y="53466"/>
                </a:lnTo>
                <a:lnTo>
                  <a:pt x="53721" y="49275"/>
                </a:lnTo>
                <a:lnTo>
                  <a:pt x="91439" y="49275"/>
                </a:lnTo>
                <a:lnTo>
                  <a:pt x="91439" y="41782"/>
                </a:lnTo>
                <a:lnTo>
                  <a:pt x="53721" y="41782"/>
                </a:lnTo>
                <a:lnTo>
                  <a:pt x="53721" y="33400"/>
                </a:lnTo>
                <a:close/>
              </a:path>
              <a:path w="556895" h="114300">
                <a:moveTo>
                  <a:pt x="91439" y="27686"/>
                </a:moveTo>
                <a:lnTo>
                  <a:pt x="82041" y="27686"/>
                </a:lnTo>
                <a:lnTo>
                  <a:pt x="82041" y="41782"/>
                </a:lnTo>
                <a:lnTo>
                  <a:pt x="91439" y="41782"/>
                </a:lnTo>
                <a:lnTo>
                  <a:pt x="91439" y="27686"/>
                </a:lnTo>
                <a:close/>
              </a:path>
              <a:path w="556895" h="114300">
                <a:moveTo>
                  <a:pt x="53721" y="5968"/>
                </a:moveTo>
                <a:lnTo>
                  <a:pt x="44450" y="5968"/>
                </a:lnTo>
                <a:lnTo>
                  <a:pt x="44450" y="25526"/>
                </a:lnTo>
                <a:lnTo>
                  <a:pt x="91439" y="25526"/>
                </a:lnTo>
                <a:lnTo>
                  <a:pt x="91439" y="20065"/>
                </a:lnTo>
                <a:lnTo>
                  <a:pt x="53721" y="20065"/>
                </a:lnTo>
                <a:lnTo>
                  <a:pt x="53721" y="5968"/>
                </a:lnTo>
                <a:close/>
              </a:path>
              <a:path w="556895" h="114300">
                <a:moveTo>
                  <a:pt x="91439" y="634"/>
                </a:moveTo>
                <a:lnTo>
                  <a:pt x="82041" y="634"/>
                </a:lnTo>
                <a:lnTo>
                  <a:pt x="82041" y="20065"/>
                </a:lnTo>
                <a:lnTo>
                  <a:pt x="91439" y="20065"/>
                </a:lnTo>
                <a:lnTo>
                  <a:pt x="91439" y="634"/>
                </a:lnTo>
                <a:close/>
              </a:path>
              <a:path w="556895" h="114300">
                <a:moveTo>
                  <a:pt x="534542" y="53975"/>
                </a:moveTo>
                <a:lnTo>
                  <a:pt x="525272" y="53975"/>
                </a:lnTo>
                <a:lnTo>
                  <a:pt x="525272" y="106933"/>
                </a:lnTo>
                <a:lnTo>
                  <a:pt x="534542" y="106933"/>
                </a:lnTo>
                <a:lnTo>
                  <a:pt x="534542" y="53975"/>
                </a:lnTo>
                <a:close/>
              </a:path>
              <a:path w="556895" h="114300">
                <a:moveTo>
                  <a:pt x="491743" y="11429"/>
                </a:moveTo>
                <a:lnTo>
                  <a:pt x="477647" y="11429"/>
                </a:lnTo>
                <a:lnTo>
                  <a:pt x="471550" y="14986"/>
                </a:lnTo>
                <a:lnTo>
                  <a:pt x="459486" y="51815"/>
                </a:lnTo>
                <a:lnTo>
                  <a:pt x="459937" y="60705"/>
                </a:lnTo>
                <a:lnTo>
                  <a:pt x="477647" y="92201"/>
                </a:lnTo>
                <a:lnTo>
                  <a:pt x="492125" y="92201"/>
                </a:lnTo>
                <a:lnTo>
                  <a:pt x="498093" y="88900"/>
                </a:lnTo>
                <a:lnTo>
                  <a:pt x="501661" y="83692"/>
                </a:lnTo>
                <a:lnTo>
                  <a:pt x="480060" y="83692"/>
                </a:lnTo>
                <a:lnTo>
                  <a:pt x="476123" y="80644"/>
                </a:lnTo>
                <a:lnTo>
                  <a:pt x="470607" y="68611"/>
                </a:lnTo>
                <a:lnTo>
                  <a:pt x="470511" y="68325"/>
                </a:lnTo>
                <a:lnTo>
                  <a:pt x="469138" y="60832"/>
                </a:lnTo>
                <a:lnTo>
                  <a:pt x="469138" y="42671"/>
                </a:lnTo>
                <a:lnTo>
                  <a:pt x="470535" y="35178"/>
                </a:lnTo>
                <a:lnTo>
                  <a:pt x="473328" y="28955"/>
                </a:lnTo>
                <a:lnTo>
                  <a:pt x="476123" y="22859"/>
                </a:lnTo>
                <a:lnTo>
                  <a:pt x="480060" y="19684"/>
                </a:lnTo>
                <a:lnTo>
                  <a:pt x="501447" y="19684"/>
                </a:lnTo>
                <a:lnTo>
                  <a:pt x="497459" y="14477"/>
                </a:lnTo>
                <a:lnTo>
                  <a:pt x="491743" y="11429"/>
                </a:lnTo>
                <a:close/>
              </a:path>
              <a:path w="556895" h="114300">
                <a:moveTo>
                  <a:pt x="501447" y="19684"/>
                </a:moveTo>
                <a:lnTo>
                  <a:pt x="489965" y="19684"/>
                </a:lnTo>
                <a:lnTo>
                  <a:pt x="493775" y="22859"/>
                </a:lnTo>
                <a:lnTo>
                  <a:pt x="496569" y="28955"/>
                </a:lnTo>
                <a:lnTo>
                  <a:pt x="499490" y="35178"/>
                </a:lnTo>
                <a:lnTo>
                  <a:pt x="500888" y="42671"/>
                </a:lnTo>
                <a:lnTo>
                  <a:pt x="500864" y="60832"/>
                </a:lnTo>
                <a:lnTo>
                  <a:pt x="499490" y="68325"/>
                </a:lnTo>
                <a:lnTo>
                  <a:pt x="496569" y="74549"/>
                </a:lnTo>
                <a:lnTo>
                  <a:pt x="493775" y="80644"/>
                </a:lnTo>
                <a:lnTo>
                  <a:pt x="489965" y="83692"/>
                </a:lnTo>
                <a:lnTo>
                  <a:pt x="501661" y="83692"/>
                </a:lnTo>
                <a:lnTo>
                  <a:pt x="510413" y="54355"/>
                </a:lnTo>
                <a:lnTo>
                  <a:pt x="510413" y="53975"/>
                </a:lnTo>
                <a:lnTo>
                  <a:pt x="534542" y="53975"/>
                </a:lnTo>
                <a:lnTo>
                  <a:pt x="534542" y="45592"/>
                </a:lnTo>
                <a:lnTo>
                  <a:pt x="510159" y="45592"/>
                </a:lnTo>
                <a:lnTo>
                  <a:pt x="509210" y="38020"/>
                </a:lnTo>
                <a:lnTo>
                  <a:pt x="507523" y="31305"/>
                </a:lnTo>
                <a:lnTo>
                  <a:pt x="505122" y="25447"/>
                </a:lnTo>
                <a:lnTo>
                  <a:pt x="502030" y="20446"/>
                </a:lnTo>
                <a:lnTo>
                  <a:pt x="501447" y="19684"/>
                </a:lnTo>
                <a:close/>
              </a:path>
              <a:path w="556895" h="114300">
                <a:moveTo>
                  <a:pt x="534542" y="3175"/>
                </a:moveTo>
                <a:lnTo>
                  <a:pt x="525272" y="3175"/>
                </a:lnTo>
                <a:lnTo>
                  <a:pt x="525272" y="45592"/>
                </a:lnTo>
                <a:lnTo>
                  <a:pt x="534542" y="45592"/>
                </a:lnTo>
                <a:lnTo>
                  <a:pt x="534542" y="3175"/>
                </a:lnTo>
                <a:close/>
              </a:path>
              <a:path w="556895" h="114300">
                <a:moveTo>
                  <a:pt x="556894" y="634"/>
                </a:moveTo>
                <a:lnTo>
                  <a:pt x="547624" y="634"/>
                </a:lnTo>
                <a:lnTo>
                  <a:pt x="547624" y="112013"/>
                </a:lnTo>
                <a:lnTo>
                  <a:pt x="556894" y="112013"/>
                </a:lnTo>
                <a:lnTo>
                  <a:pt x="556894" y="6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09540" y="4756658"/>
            <a:ext cx="1246377" cy="11201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65453" y="4973701"/>
            <a:ext cx="93853" cy="10883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128001" y="4973701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90" h="111760">
                <a:moveTo>
                  <a:pt x="245884" y="78866"/>
                </a:moveTo>
                <a:lnTo>
                  <a:pt x="236359" y="78866"/>
                </a:lnTo>
                <a:lnTo>
                  <a:pt x="236359" y="108838"/>
                </a:lnTo>
                <a:lnTo>
                  <a:pt x="321068" y="108838"/>
                </a:lnTo>
                <a:lnTo>
                  <a:pt x="321068" y="100964"/>
                </a:lnTo>
                <a:lnTo>
                  <a:pt x="245884" y="100964"/>
                </a:lnTo>
                <a:lnTo>
                  <a:pt x="245884" y="78866"/>
                </a:lnTo>
                <a:close/>
              </a:path>
              <a:path w="440690" h="111760">
                <a:moveTo>
                  <a:pt x="283095" y="67945"/>
                </a:moveTo>
                <a:lnTo>
                  <a:pt x="273697" y="67945"/>
                </a:lnTo>
                <a:lnTo>
                  <a:pt x="273697" y="91821"/>
                </a:lnTo>
                <a:lnTo>
                  <a:pt x="283095" y="91821"/>
                </a:lnTo>
                <a:lnTo>
                  <a:pt x="283095" y="67945"/>
                </a:lnTo>
                <a:close/>
              </a:path>
              <a:path w="440690" h="111760">
                <a:moveTo>
                  <a:pt x="332498" y="60071"/>
                </a:moveTo>
                <a:lnTo>
                  <a:pt x="221119" y="60071"/>
                </a:lnTo>
                <a:lnTo>
                  <a:pt x="221119" y="67945"/>
                </a:lnTo>
                <a:lnTo>
                  <a:pt x="332498" y="67945"/>
                </a:lnTo>
                <a:lnTo>
                  <a:pt x="332498" y="60071"/>
                </a:lnTo>
                <a:close/>
              </a:path>
              <a:path w="440690" h="111760">
                <a:moveTo>
                  <a:pt x="426224" y="76962"/>
                </a:moveTo>
                <a:lnTo>
                  <a:pt x="421398" y="77597"/>
                </a:lnTo>
                <a:lnTo>
                  <a:pt x="414413" y="78104"/>
                </a:lnTo>
                <a:lnTo>
                  <a:pt x="398705" y="78950"/>
                </a:lnTo>
                <a:lnTo>
                  <a:pt x="379488" y="79628"/>
                </a:lnTo>
                <a:lnTo>
                  <a:pt x="342658" y="79628"/>
                </a:lnTo>
                <a:lnTo>
                  <a:pt x="342658" y="87629"/>
                </a:lnTo>
                <a:lnTo>
                  <a:pt x="384910" y="87362"/>
                </a:lnTo>
                <a:lnTo>
                  <a:pt x="426224" y="84962"/>
                </a:lnTo>
                <a:lnTo>
                  <a:pt x="426224" y="76962"/>
                </a:lnTo>
                <a:close/>
              </a:path>
              <a:path w="440690" h="111760">
                <a:moveTo>
                  <a:pt x="165493" y="74675"/>
                </a:moveTo>
                <a:lnTo>
                  <a:pt x="155968" y="74675"/>
                </a:lnTo>
                <a:lnTo>
                  <a:pt x="155968" y="111378"/>
                </a:lnTo>
                <a:lnTo>
                  <a:pt x="165493" y="111378"/>
                </a:lnTo>
                <a:lnTo>
                  <a:pt x="165493" y="74675"/>
                </a:lnTo>
                <a:close/>
              </a:path>
              <a:path w="440690" h="111760">
                <a:moveTo>
                  <a:pt x="216674" y="66801"/>
                </a:moveTo>
                <a:lnTo>
                  <a:pt x="105333" y="66801"/>
                </a:lnTo>
                <a:lnTo>
                  <a:pt x="105333" y="74675"/>
                </a:lnTo>
                <a:lnTo>
                  <a:pt x="216674" y="74675"/>
                </a:lnTo>
                <a:lnTo>
                  <a:pt x="216674" y="66801"/>
                </a:lnTo>
                <a:close/>
              </a:path>
              <a:path w="440690" h="111760">
                <a:moveTo>
                  <a:pt x="129997" y="3428"/>
                </a:moveTo>
                <a:lnTo>
                  <a:pt x="120510" y="3428"/>
                </a:lnTo>
                <a:lnTo>
                  <a:pt x="120510" y="52324"/>
                </a:lnTo>
                <a:lnTo>
                  <a:pt x="201434" y="52324"/>
                </a:lnTo>
                <a:lnTo>
                  <a:pt x="201434" y="44576"/>
                </a:lnTo>
                <a:lnTo>
                  <a:pt x="129997" y="44576"/>
                </a:lnTo>
                <a:lnTo>
                  <a:pt x="129997" y="26035"/>
                </a:lnTo>
                <a:lnTo>
                  <a:pt x="201434" y="26035"/>
                </a:lnTo>
                <a:lnTo>
                  <a:pt x="201434" y="18287"/>
                </a:lnTo>
                <a:lnTo>
                  <a:pt x="129997" y="18287"/>
                </a:lnTo>
                <a:lnTo>
                  <a:pt x="129997" y="3428"/>
                </a:lnTo>
                <a:close/>
              </a:path>
              <a:path w="440690" h="111760">
                <a:moveTo>
                  <a:pt x="201434" y="26035"/>
                </a:moveTo>
                <a:lnTo>
                  <a:pt x="192036" y="26035"/>
                </a:lnTo>
                <a:lnTo>
                  <a:pt x="192036" y="44576"/>
                </a:lnTo>
                <a:lnTo>
                  <a:pt x="201434" y="44576"/>
                </a:lnTo>
                <a:lnTo>
                  <a:pt x="201434" y="26035"/>
                </a:lnTo>
                <a:close/>
              </a:path>
              <a:path w="440690" h="111760">
                <a:moveTo>
                  <a:pt x="201434" y="3428"/>
                </a:moveTo>
                <a:lnTo>
                  <a:pt x="192036" y="3428"/>
                </a:lnTo>
                <a:lnTo>
                  <a:pt x="192036" y="18287"/>
                </a:lnTo>
                <a:lnTo>
                  <a:pt x="201434" y="18287"/>
                </a:lnTo>
                <a:lnTo>
                  <a:pt x="201434" y="3428"/>
                </a:lnTo>
                <a:close/>
              </a:path>
              <a:path w="440690" h="111760">
                <a:moveTo>
                  <a:pt x="245757" y="2539"/>
                </a:moveTo>
                <a:lnTo>
                  <a:pt x="236359" y="2539"/>
                </a:lnTo>
                <a:lnTo>
                  <a:pt x="236359" y="48260"/>
                </a:lnTo>
                <a:lnTo>
                  <a:pt x="317258" y="48260"/>
                </a:lnTo>
                <a:lnTo>
                  <a:pt x="317258" y="40766"/>
                </a:lnTo>
                <a:lnTo>
                  <a:pt x="245757" y="40766"/>
                </a:lnTo>
                <a:lnTo>
                  <a:pt x="245757" y="23495"/>
                </a:lnTo>
                <a:lnTo>
                  <a:pt x="317258" y="23495"/>
                </a:lnTo>
                <a:lnTo>
                  <a:pt x="317258" y="16001"/>
                </a:lnTo>
                <a:lnTo>
                  <a:pt x="245757" y="16001"/>
                </a:lnTo>
                <a:lnTo>
                  <a:pt x="245757" y="2539"/>
                </a:lnTo>
                <a:close/>
              </a:path>
              <a:path w="440690" h="111760">
                <a:moveTo>
                  <a:pt x="317258" y="23495"/>
                </a:moveTo>
                <a:lnTo>
                  <a:pt x="307987" y="23495"/>
                </a:lnTo>
                <a:lnTo>
                  <a:pt x="307987" y="40766"/>
                </a:lnTo>
                <a:lnTo>
                  <a:pt x="317258" y="40766"/>
                </a:lnTo>
                <a:lnTo>
                  <a:pt x="317258" y="23495"/>
                </a:lnTo>
                <a:close/>
              </a:path>
              <a:path w="440690" h="111760">
                <a:moveTo>
                  <a:pt x="317258" y="2539"/>
                </a:moveTo>
                <a:lnTo>
                  <a:pt x="307987" y="2539"/>
                </a:lnTo>
                <a:lnTo>
                  <a:pt x="307987" y="16001"/>
                </a:lnTo>
                <a:lnTo>
                  <a:pt x="317258" y="16001"/>
                </a:lnTo>
                <a:lnTo>
                  <a:pt x="317258" y="2539"/>
                </a:lnTo>
                <a:close/>
              </a:path>
              <a:path w="440690" h="111760">
                <a:moveTo>
                  <a:pt x="389521" y="7365"/>
                </a:moveTo>
                <a:lnTo>
                  <a:pt x="371487" y="7365"/>
                </a:lnTo>
                <a:lnTo>
                  <a:pt x="364121" y="10033"/>
                </a:lnTo>
                <a:lnTo>
                  <a:pt x="352564" y="20574"/>
                </a:lnTo>
                <a:lnTo>
                  <a:pt x="349643" y="27050"/>
                </a:lnTo>
                <a:lnTo>
                  <a:pt x="349643" y="41910"/>
                </a:lnTo>
                <a:lnTo>
                  <a:pt x="352564" y="48387"/>
                </a:lnTo>
                <a:lnTo>
                  <a:pt x="364121" y="59182"/>
                </a:lnTo>
                <a:lnTo>
                  <a:pt x="371487" y="61849"/>
                </a:lnTo>
                <a:lnTo>
                  <a:pt x="389521" y="61849"/>
                </a:lnTo>
                <a:lnTo>
                  <a:pt x="396887" y="59182"/>
                </a:lnTo>
                <a:lnTo>
                  <a:pt x="402734" y="53721"/>
                </a:lnTo>
                <a:lnTo>
                  <a:pt x="373773" y="53721"/>
                </a:lnTo>
                <a:lnTo>
                  <a:pt x="368566" y="51815"/>
                </a:lnTo>
                <a:lnTo>
                  <a:pt x="364883" y="48133"/>
                </a:lnTo>
                <a:lnTo>
                  <a:pt x="361200" y="44323"/>
                </a:lnTo>
                <a:lnTo>
                  <a:pt x="359422" y="39750"/>
                </a:lnTo>
                <a:lnTo>
                  <a:pt x="359422" y="29337"/>
                </a:lnTo>
                <a:lnTo>
                  <a:pt x="361200" y="24764"/>
                </a:lnTo>
                <a:lnTo>
                  <a:pt x="368566" y="17145"/>
                </a:lnTo>
                <a:lnTo>
                  <a:pt x="373773" y="15366"/>
                </a:lnTo>
                <a:lnTo>
                  <a:pt x="402735" y="15366"/>
                </a:lnTo>
                <a:lnTo>
                  <a:pt x="396887" y="10033"/>
                </a:lnTo>
                <a:lnTo>
                  <a:pt x="389521" y="7365"/>
                </a:lnTo>
                <a:close/>
              </a:path>
              <a:path w="440690" h="111760">
                <a:moveTo>
                  <a:pt x="402735" y="15366"/>
                </a:moveTo>
                <a:lnTo>
                  <a:pt x="387235" y="15366"/>
                </a:lnTo>
                <a:lnTo>
                  <a:pt x="392442" y="17145"/>
                </a:lnTo>
                <a:lnTo>
                  <a:pt x="395998" y="20954"/>
                </a:lnTo>
                <a:lnTo>
                  <a:pt x="399681" y="24764"/>
                </a:lnTo>
                <a:lnTo>
                  <a:pt x="401459" y="29337"/>
                </a:lnTo>
                <a:lnTo>
                  <a:pt x="401459" y="39750"/>
                </a:lnTo>
                <a:lnTo>
                  <a:pt x="399681" y="44323"/>
                </a:lnTo>
                <a:lnTo>
                  <a:pt x="392442" y="51815"/>
                </a:lnTo>
                <a:lnTo>
                  <a:pt x="387235" y="53721"/>
                </a:lnTo>
                <a:lnTo>
                  <a:pt x="402734" y="53721"/>
                </a:lnTo>
                <a:lnTo>
                  <a:pt x="408444" y="48387"/>
                </a:lnTo>
                <a:lnTo>
                  <a:pt x="411365" y="41910"/>
                </a:lnTo>
                <a:lnTo>
                  <a:pt x="411365" y="27050"/>
                </a:lnTo>
                <a:lnTo>
                  <a:pt x="408444" y="20574"/>
                </a:lnTo>
                <a:lnTo>
                  <a:pt x="402735" y="15366"/>
                </a:lnTo>
                <a:close/>
              </a:path>
              <a:path w="440690" h="111760">
                <a:moveTo>
                  <a:pt x="39598" y="14477"/>
                </a:moveTo>
                <a:lnTo>
                  <a:pt x="0" y="14477"/>
                </a:lnTo>
                <a:lnTo>
                  <a:pt x="0" y="85471"/>
                </a:lnTo>
                <a:lnTo>
                  <a:pt x="14008" y="85471"/>
                </a:lnTo>
                <a:lnTo>
                  <a:pt x="19532" y="85344"/>
                </a:lnTo>
                <a:lnTo>
                  <a:pt x="25184" y="85089"/>
                </a:lnTo>
                <a:lnTo>
                  <a:pt x="30911" y="84962"/>
                </a:lnTo>
                <a:lnTo>
                  <a:pt x="35788" y="84582"/>
                </a:lnTo>
                <a:lnTo>
                  <a:pt x="43789" y="83565"/>
                </a:lnTo>
                <a:lnTo>
                  <a:pt x="46812" y="83058"/>
                </a:lnTo>
                <a:lnTo>
                  <a:pt x="48831" y="82676"/>
                </a:lnTo>
                <a:lnTo>
                  <a:pt x="48831" y="77470"/>
                </a:lnTo>
                <a:lnTo>
                  <a:pt x="9499" y="77470"/>
                </a:lnTo>
                <a:lnTo>
                  <a:pt x="9499" y="22351"/>
                </a:lnTo>
                <a:lnTo>
                  <a:pt x="39598" y="22351"/>
                </a:lnTo>
                <a:lnTo>
                  <a:pt x="39598" y="14477"/>
                </a:lnTo>
                <a:close/>
              </a:path>
              <a:path w="440690" h="111760">
                <a:moveTo>
                  <a:pt x="48831" y="74929"/>
                </a:moveTo>
                <a:lnTo>
                  <a:pt x="46558" y="75184"/>
                </a:lnTo>
                <a:lnTo>
                  <a:pt x="43408" y="75691"/>
                </a:lnTo>
                <a:lnTo>
                  <a:pt x="35407" y="76708"/>
                </a:lnTo>
                <a:lnTo>
                  <a:pt x="31508" y="77088"/>
                </a:lnTo>
                <a:lnTo>
                  <a:pt x="27711" y="77215"/>
                </a:lnTo>
                <a:lnTo>
                  <a:pt x="9499" y="77470"/>
                </a:lnTo>
                <a:lnTo>
                  <a:pt x="48831" y="77470"/>
                </a:lnTo>
                <a:lnTo>
                  <a:pt x="48831" y="74929"/>
                </a:lnTo>
                <a:close/>
              </a:path>
              <a:path w="440690" h="111760">
                <a:moveTo>
                  <a:pt x="440194" y="0"/>
                </a:moveTo>
                <a:lnTo>
                  <a:pt x="430669" y="0"/>
                </a:lnTo>
                <a:lnTo>
                  <a:pt x="430669" y="111378"/>
                </a:lnTo>
                <a:lnTo>
                  <a:pt x="440194" y="111378"/>
                </a:lnTo>
                <a:lnTo>
                  <a:pt x="440194" y="0"/>
                </a:lnTo>
                <a:close/>
              </a:path>
              <a:path w="440690" h="111760">
                <a:moveTo>
                  <a:pt x="91338" y="52324"/>
                </a:moveTo>
                <a:lnTo>
                  <a:pt x="82105" y="52324"/>
                </a:lnTo>
                <a:lnTo>
                  <a:pt x="82105" y="111378"/>
                </a:lnTo>
                <a:lnTo>
                  <a:pt x="91338" y="111378"/>
                </a:lnTo>
                <a:lnTo>
                  <a:pt x="91338" y="52324"/>
                </a:lnTo>
                <a:close/>
              </a:path>
              <a:path w="440690" h="111760">
                <a:moveTo>
                  <a:pt x="64769" y="2539"/>
                </a:moveTo>
                <a:lnTo>
                  <a:pt x="55537" y="2539"/>
                </a:lnTo>
                <a:lnTo>
                  <a:pt x="55537" y="106299"/>
                </a:lnTo>
                <a:lnTo>
                  <a:pt x="64769" y="106299"/>
                </a:lnTo>
                <a:lnTo>
                  <a:pt x="64769" y="52324"/>
                </a:lnTo>
                <a:lnTo>
                  <a:pt x="91338" y="52324"/>
                </a:lnTo>
                <a:lnTo>
                  <a:pt x="91338" y="44196"/>
                </a:lnTo>
                <a:lnTo>
                  <a:pt x="64769" y="44196"/>
                </a:lnTo>
                <a:lnTo>
                  <a:pt x="64769" y="2539"/>
                </a:lnTo>
                <a:close/>
              </a:path>
              <a:path w="440690" h="111760">
                <a:moveTo>
                  <a:pt x="91338" y="0"/>
                </a:moveTo>
                <a:lnTo>
                  <a:pt x="82105" y="0"/>
                </a:lnTo>
                <a:lnTo>
                  <a:pt x="82105" y="44196"/>
                </a:lnTo>
                <a:lnTo>
                  <a:pt x="91338" y="44196"/>
                </a:lnTo>
                <a:lnTo>
                  <a:pt x="9133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36014" y="4973701"/>
            <a:ext cx="446405" cy="113664"/>
          </a:xfrm>
          <a:custGeom>
            <a:avLst/>
            <a:gdLst/>
            <a:ahLst/>
            <a:cxnLst/>
            <a:rect l="l" t="t" r="r" b="b"/>
            <a:pathLst>
              <a:path w="446405" h="113664">
                <a:moveTo>
                  <a:pt x="168148" y="71627"/>
                </a:moveTo>
                <a:lnTo>
                  <a:pt x="158357" y="71987"/>
                </a:lnTo>
                <a:lnTo>
                  <a:pt x="149732" y="73072"/>
                </a:lnTo>
                <a:lnTo>
                  <a:pt x="142251" y="74896"/>
                </a:lnTo>
                <a:lnTo>
                  <a:pt x="135890" y="77470"/>
                </a:lnTo>
                <a:lnTo>
                  <a:pt x="128143" y="81407"/>
                </a:lnTo>
                <a:lnTo>
                  <a:pt x="124333" y="86487"/>
                </a:lnTo>
                <a:lnTo>
                  <a:pt x="124333" y="98678"/>
                </a:lnTo>
                <a:lnTo>
                  <a:pt x="168148" y="113537"/>
                </a:lnTo>
                <a:lnTo>
                  <a:pt x="177885" y="113178"/>
                </a:lnTo>
                <a:lnTo>
                  <a:pt x="186515" y="112093"/>
                </a:lnTo>
                <a:lnTo>
                  <a:pt x="194026" y="110269"/>
                </a:lnTo>
                <a:lnTo>
                  <a:pt x="200406" y="107696"/>
                </a:lnTo>
                <a:lnTo>
                  <a:pt x="203501" y="106045"/>
                </a:lnTo>
                <a:lnTo>
                  <a:pt x="158369" y="106045"/>
                </a:lnTo>
                <a:lnTo>
                  <a:pt x="150368" y="104775"/>
                </a:lnTo>
                <a:lnTo>
                  <a:pt x="137922" y="99949"/>
                </a:lnTo>
                <a:lnTo>
                  <a:pt x="134874" y="96647"/>
                </a:lnTo>
                <a:lnTo>
                  <a:pt x="134874" y="88264"/>
                </a:lnTo>
                <a:lnTo>
                  <a:pt x="137922" y="84962"/>
                </a:lnTo>
                <a:lnTo>
                  <a:pt x="144144" y="82550"/>
                </a:lnTo>
                <a:lnTo>
                  <a:pt x="150368" y="80263"/>
                </a:lnTo>
                <a:lnTo>
                  <a:pt x="158369" y="79121"/>
                </a:lnTo>
                <a:lnTo>
                  <a:pt x="203601" y="79121"/>
                </a:lnTo>
                <a:lnTo>
                  <a:pt x="200406" y="77470"/>
                </a:lnTo>
                <a:lnTo>
                  <a:pt x="194026" y="74896"/>
                </a:lnTo>
                <a:lnTo>
                  <a:pt x="186515" y="73072"/>
                </a:lnTo>
                <a:lnTo>
                  <a:pt x="177885" y="71987"/>
                </a:lnTo>
                <a:lnTo>
                  <a:pt x="168148" y="71627"/>
                </a:lnTo>
                <a:close/>
              </a:path>
              <a:path w="446405" h="113664">
                <a:moveTo>
                  <a:pt x="203601" y="79121"/>
                </a:moveTo>
                <a:lnTo>
                  <a:pt x="177673" y="79121"/>
                </a:lnTo>
                <a:lnTo>
                  <a:pt x="185547" y="80263"/>
                </a:lnTo>
                <a:lnTo>
                  <a:pt x="198119" y="85089"/>
                </a:lnTo>
                <a:lnTo>
                  <a:pt x="201050" y="88264"/>
                </a:lnTo>
                <a:lnTo>
                  <a:pt x="201168" y="96647"/>
                </a:lnTo>
                <a:lnTo>
                  <a:pt x="198119" y="99949"/>
                </a:lnTo>
                <a:lnTo>
                  <a:pt x="185547" y="104775"/>
                </a:lnTo>
                <a:lnTo>
                  <a:pt x="177673" y="106045"/>
                </a:lnTo>
                <a:lnTo>
                  <a:pt x="203501" y="106045"/>
                </a:lnTo>
                <a:lnTo>
                  <a:pt x="208025" y="103632"/>
                </a:lnTo>
                <a:lnTo>
                  <a:pt x="211836" y="98678"/>
                </a:lnTo>
                <a:lnTo>
                  <a:pt x="211836" y="86487"/>
                </a:lnTo>
                <a:lnTo>
                  <a:pt x="208025" y="81407"/>
                </a:lnTo>
                <a:lnTo>
                  <a:pt x="203601" y="79121"/>
                </a:lnTo>
                <a:close/>
              </a:path>
              <a:path w="446405" h="113664">
                <a:moveTo>
                  <a:pt x="100203" y="73660"/>
                </a:moveTo>
                <a:lnTo>
                  <a:pt x="19304" y="73660"/>
                </a:lnTo>
                <a:lnTo>
                  <a:pt x="19304" y="81279"/>
                </a:lnTo>
                <a:lnTo>
                  <a:pt x="90805" y="81279"/>
                </a:lnTo>
                <a:lnTo>
                  <a:pt x="90805" y="111378"/>
                </a:lnTo>
                <a:lnTo>
                  <a:pt x="100203" y="111378"/>
                </a:lnTo>
                <a:lnTo>
                  <a:pt x="100203" y="73660"/>
                </a:lnTo>
                <a:close/>
              </a:path>
              <a:path w="446405" h="113664">
                <a:moveTo>
                  <a:pt x="223774" y="55372"/>
                </a:moveTo>
                <a:lnTo>
                  <a:pt x="112394" y="55372"/>
                </a:lnTo>
                <a:lnTo>
                  <a:pt x="112394" y="63246"/>
                </a:lnTo>
                <a:lnTo>
                  <a:pt x="223774" y="63246"/>
                </a:lnTo>
                <a:lnTo>
                  <a:pt x="223774" y="55372"/>
                </a:lnTo>
                <a:close/>
              </a:path>
              <a:path w="446405" h="113664">
                <a:moveTo>
                  <a:pt x="172847" y="39624"/>
                </a:moveTo>
                <a:lnTo>
                  <a:pt x="163322" y="39624"/>
                </a:lnTo>
                <a:lnTo>
                  <a:pt x="163322" y="55372"/>
                </a:lnTo>
                <a:lnTo>
                  <a:pt x="172847" y="55372"/>
                </a:lnTo>
                <a:lnTo>
                  <a:pt x="172847" y="39624"/>
                </a:lnTo>
                <a:close/>
              </a:path>
              <a:path w="446405" h="113664">
                <a:moveTo>
                  <a:pt x="173228" y="12319"/>
                </a:moveTo>
                <a:lnTo>
                  <a:pt x="163068" y="12319"/>
                </a:lnTo>
                <a:lnTo>
                  <a:pt x="162306" y="15875"/>
                </a:lnTo>
                <a:lnTo>
                  <a:pt x="160147" y="18923"/>
                </a:lnTo>
                <a:lnTo>
                  <a:pt x="156463" y="22225"/>
                </a:lnTo>
                <a:lnTo>
                  <a:pt x="152781" y="25400"/>
                </a:lnTo>
                <a:lnTo>
                  <a:pt x="148844" y="28066"/>
                </a:lnTo>
                <a:lnTo>
                  <a:pt x="144906" y="29972"/>
                </a:lnTo>
                <a:lnTo>
                  <a:pt x="139700" y="32638"/>
                </a:lnTo>
                <a:lnTo>
                  <a:pt x="134747" y="34544"/>
                </a:lnTo>
                <a:lnTo>
                  <a:pt x="125603" y="37337"/>
                </a:lnTo>
                <a:lnTo>
                  <a:pt x="122174" y="38100"/>
                </a:lnTo>
                <a:lnTo>
                  <a:pt x="119887" y="38481"/>
                </a:lnTo>
                <a:lnTo>
                  <a:pt x="125984" y="45338"/>
                </a:lnTo>
                <a:lnTo>
                  <a:pt x="164973" y="26415"/>
                </a:lnTo>
                <a:lnTo>
                  <a:pt x="168275" y="22351"/>
                </a:lnTo>
                <a:lnTo>
                  <a:pt x="180106" y="22351"/>
                </a:lnTo>
                <a:lnTo>
                  <a:pt x="176275" y="18923"/>
                </a:lnTo>
                <a:lnTo>
                  <a:pt x="174117" y="15875"/>
                </a:lnTo>
                <a:lnTo>
                  <a:pt x="173355" y="12953"/>
                </a:lnTo>
                <a:lnTo>
                  <a:pt x="173228" y="12319"/>
                </a:lnTo>
                <a:close/>
              </a:path>
              <a:path w="446405" h="113664">
                <a:moveTo>
                  <a:pt x="180106" y="22351"/>
                </a:moveTo>
                <a:lnTo>
                  <a:pt x="168275" y="22351"/>
                </a:lnTo>
                <a:lnTo>
                  <a:pt x="169037" y="24002"/>
                </a:lnTo>
                <a:lnTo>
                  <a:pt x="204978" y="44069"/>
                </a:lnTo>
                <a:lnTo>
                  <a:pt x="210312" y="45338"/>
                </a:lnTo>
                <a:lnTo>
                  <a:pt x="216408" y="38481"/>
                </a:lnTo>
                <a:lnTo>
                  <a:pt x="214122" y="38100"/>
                </a:lnTo>
                <a:lnTo>
                  <a:pt x="210693" y="37337"/>
                </a:lnTo>
                <a:lnTo>
                  <a:pt x="201549" y="34544"/>
                </a:lnTo>
                <a:lnTo>
                  <a:pt x="196596" y="32638"/>
                </a:lnTo>
                <a:lnTo>
                  <a:pt x="191388" y="29972"/>
                </a:lnTo>
                <a:lnTo>
                  <a:pt x="187452" y="28066"/>
                </a:lnTo>
                <a:lnTo>
                  <a:pt x="183642" y="25400"/>
                </a:lnTo>
                <a:lnTo>
                  <a:pt x="180106" y="22351"/>
                </a:lnTo>
                <a:close/>
              </a:path>
              <a:path w="446405" h="113664">
                <a:moveTo>
                  <a:pt x="209550" y="4445"/>
                </a:moveTo>
                <a:lnTo>
                  <a:pt x="126618" y="4445"/>
                </a:lnTo>
                <a:lnTo>
                  <a:pt x="126618" y="12319"/>
                </a:lnTo>
                <a:lnTo>
                  <a:pt x="209550" y="12319"/>
                </a:lnTo>
                <a:lnTo>
                  <a:pt x="209550" y="4445"/>
                </a:lnTo>
                <a:close/>
              </a:path>
              <a:path w="446405" h="113664">
                <a:moveTo>
                  <a:pt x="308483" y="53339"/>
                </a:moveTo>
                <a:lnTo>
                  <a:pt x="299212" y="53339"/>
                </a:lnTo>
                <a:lnTo>
                  <a:pt x="299212" y="106299"/>
                </a:lnTo>
                <a:lnTo>
                  <a:pt x="308483" y="106299"/>
                </a:lnTo>
                <a:lnTo>
                  <a:pt x="308483" y="53339"/>
                </a:lnTo>
                <a:close/>
              </a:path>
              <a:path w="446405" h="113664">
                <a:moveTo>
                  <a:pt x="265684" y="10795"/>
                </a:moveTo>
                <a:lnTo>
                  <a:pt x="251587" y="10795"/>
                </a:lnTo>
                <a:lnTo>
                  <a:pt x="245491" y="14350"/>
                </a:lnTo>
                <a:lnTo>
                  <a:pt x="233425" y="51181"/>
                </a:lnTo>
                <a:lnTo>
                  <a:pt x="233877" y="60071"/>
                </a:lnTo>
                <a:lnTo>
                  <a:pt x="251587" y="91566"/>
                </a:lnTo>
                <a:lnTo>
                  <a:pt x="266065" y="91566"/>
                </a:lnTo>
                <a:lnTo>
                  <a:pt x="272034" y="88264"/>
                </a:lnTo>
                <a:lnTo>
                  <a:pt x="275601" y="83058"/>
                </a:lnTo>
                <a:lnTo>
                  <a:pt x="254000" y="83058"/>
                </a:lnTo>
                <a:lnTo>
                  <a:pt x="250062" y="80010"/>
                </a:lnTo>
                <a:lnTo>
                  <a:pt x="244547" y="67976"/>
                </a:lnTo>
                <a:lnTo>
                  <a:pt x="244451" y="67690"/>
                </a:lnTo>
                <a:lnTo>
                  <a:pt x="243078" y="60198"/>
                </a:lnTo>
                <a:lnTo>
                  <a:pt x="243078" y="42037"/>
                </a:lnTo>
                <a:lnTo>
                  <a:pt x="244475" y="34544"/>
                </a:lnTo>
                <a:lnTo>
                  <a:pt x="247269" y="28321"/>
                </a:lnTo>
                <a:lnTo>
                  <a:pt x="250062" y="22225"/>
                </a:lnTo>
                <a:lnTo>
                  <a:pt x="254000" y="19050"/>
                </a:lnTo>
                <a:lnTo>
                  <a:pt x="275387" y="19050"/>
                </a:lnTo>
                <a:lnTo>
                  <a:pt x="271399" y="13843"/>
                </a:lnTo>
                <a:lnTo>
                  <a:pt x="265684" y="10795"/>
                </a:lnTo>
                <a:close/>
              </a:path>
              <a:path w="446405" h="113664">
                <a:moveTo>
                  <a:pt x="275387" y="19050"/>
                </a:moveTo>
                <a:lnTo>
                  <a:pt x="263906" y="19050"/>
                </a:lnTo>
                <a:lnTo>
                  <a:pt x="267716" y="22225"/>
                </a:lnTo>
                <a:lnTo>
                  <a:pt x="270510" y="28321"/>
                </a:lnTo>
                <a:lnTo>
                  <a:pt x="273431" y="34544"/>
                </a:lnTo>
                <a:lnTo>
                  <a:pt x="274828" y="42037"/>
                </a:lnTo>
                <a:lnTo>
                  <a:pt x="274804" y="60198"/>
                </a:lnTo>
                <a:lnTo>
                  <a:pt x="273431" y="67690"/>
                </a:lnTo>
                <a:lnTo>
                  <a:pt x="270510" y="73913"/>
                </a:lnTo>
                <a:lnTo>
                  <a:pt x="267716" y="80010"/>
                </a:lnTo>
                <a:lnTo>
                  <a:pt x="263906" y="83058"/>
                </a:lnTo>
                <a:lnTo>
                  <a:pt x="275601" y="83058"/>
                </a:lnTo>
                <a:lnTo>
                  <a:pt x="284353" y="53721"/>
                </a:lnTo>
                <a:lnTo>
                  <a:pt x="284353" y="53339"/>
                </a:lnTo>
                <a:lnTo>
                  <a:pt x="308483" y="53339"/>
                </a:lnTo>
                <a:lnTo>
                  <a:pt x="308483" y="44958"/>
                </a:lnTo>
                <a:lnTo>
                  <a:pt x="284099" y="44958"/>
                </a:lnTo>
                <a:lnTo>
                  <a:pt x="283150" y="37385"/>
                </a:lnTo>
                <a:lnTo>
                  <a:pt x="281463" y="30670"/>
                </a:lnTo>
                <a:lnTo>
                  <a:pt x="279062" y="24812"/>
                </a:lnTo>
                <a:lnTo>
                  <a:pt x="275971" y="19812"/>
                </a:lnTo>
                <a:lnTo>
                  <a:pt x="275387" y="19050"/>
                </a:lnTo>
                <a:close/>
              </a:path>
              <a:path w="446405" h="113664">
                <a:moveTo>
                  <a:pt x="308483" y="2539"/>
                </a:moveTo>
                <a:lnTo>
                  <a:pt x="299212" y="2539"/>
                </a:lnTo>
                <a:lnTo>
                  <a:pt x="299212" y="44958"/>
                </a:lnTo>
                <a:lnTo>
                  <a:pt x="308483" y="44958"/>
                </a:lnTo>
                <a:lnTo>
                  <a:pt x="308483" y="2539"/>
                </a:lnTo>
                <a:close/>
              </a:path>
              <a:path w="446405" h="113664">
                <a:moveTo>
                  <a:pt x="42418" y="15366"/>
                </a:moveTo>
                <a:lnTo>
                  <a:pt x="32385" y="15366"/>
                </a:lnTo>
                <a:lnTo>
                  <a:pt x="32385" y="23368"/>
                </a:lnTo>
                <a:lnTo>
                  <a:pt x="31496" y="28066"/>
                </a:lnTo>
                <a:lnTo>
                  <a:pt x="29463" y="32258"/>
                </a:lnTo>
                <a:lnTo>
                  <a:pt x="27559" y="36449"/>
                </a:lnTo>
                <a:lnTo>
                  <a:pt x="25273" y="39877"/>
                </a:lnTo>
                <a:lnTo>
                  <a:pt x="22479" y="42672"/>
                </a:lnTo>
                <a:lnTo>
                  <a:pt x="19050" y="46227"/>
                </a:lnTo>
                <a:lnTo>
                  <a:pt x="15112" y="49275"/>
                </a:lnTo>
                <a:lnTo>
                  <a:pt x="6731" y="54356"/>
                </a:lnTo>
                <a:lnTo>
                  <a:pt x="3048" y="56387"/>
                </a:lnTo>
                <a:lnTo>
                  <a:pt x="0" y="57658"/>
                </a:lnTo>
                <a:lnTo>
                  <a:pt x="6731" y="64262"/>
                </a:lnTo>
                <a:lnTo>
                  <a:pt x="25146" y="52197"/>
                </a:lnTo>
                <a:lnTo>
                  <a:pt x="28193" y="49529"/>
                </a:lnTo>
                <a:lnTo>
                  <a:pt x="37337" y="36449"/>
                </a:lnTo>
                <a:lnTo>
                  <a:pt x="47605" y="36449"/>
                </a:lnTo>
                <a:lnTo>
                  <a:pt x="46990" y="35560"/>
                </a:lnTo>
                <a:lnTo>
                  <a:pt x="45085" y="31750"/>
                </a:lnTo>
                <a:lnTo>
                  <a:pt x="43306" y="27812"/>
                </a:lnTo>
                <a:lnTo>
                  <a:pt x="42418" y="23368"/>
                </a:lnTo>
                <a:lnTo>
                  <a:pt x="42418" y="15366"/>
                </a:lnTo>
                <a:close/>
              </a:path>
              <a:path w="446405" h="113664">
                <a:moveTo>
                  <a:pt x="47605" y="36449"/>
                </a:moveTo>
                <a:lnTo>
                  <a:pt x="37337" y="36449"/>
                </a:lnTo>
                <a:lnTo>
                  <a:pt x="38735" y="38988"/>
                </a:lnTo>
                <a:lnTo>
                  <a:pt x="40259" y="41401"/>
                </a:lnTo>
                <a:lnTo>
                  <a:pt x="43561" y="45465"/>
                </a:lnTo>
                <a:lnTo>
                  <a:pt x="45847" y="47878"/>
                </a:lnTo>
                <a:lnTo>
                  <a:pt x="48768" y="50546"/>
                </a:lnTo>
                <a:lnTo>
                  <a:pt x="52197" y="53721"/>
                </a:lnTo>
                <a:lnTo>
                  <a:pt x="55880" y="56134"/>
                </a:lnTo>
                <a:lnTo>
                  <a:pt x="59690" y="57912"/>
                </a:lnTo>
                <a:lnTo>
                  <a:pt x="66167" y="60706"/>
                </a:lnTo>
                <a:lnTo>
                  <a:pt x="67691" y="61213"/>
                </a:lnTo>
                <a:lnTo>
                  <a:pt x="73406" y="53975"/>
                </a:lnTo>
                <a:lnTo>
                  <a:pt x="71247" y="53339"/>
                </a:lnTo>
                <a:lnTo>
                  <a:pt x="68072" y="51943"/>
                </a:lnTo>
                <a:lnTo>
                  <a:pt x="63754" y="49784"/>
                </a:lnTo>
                <a:lnTo>
                  <a:pt x="59309" y="47751"/>
                </a:lnTo>
                <a:lnTo>
                  <a:pt x="55499" y="45085"/>
                </a:lnTo>
                <a:lnTo>
                  <a:pt x="49275" y="38862"/>
                </a:lnTo>
                <a:lnTo>
                  <a:pt x="47605" y="36449"/>
                </a:lnTo>
                <a:close/>
              </a:path>
              <a:path w="446405" h="113664">
                <a:moveTo>
                  <a:pt x="67563" y="7620"/>
                </a:moveTo>
                <a:lnTo>
                  <a:pt x="7366" y="7620"/>
                </a:lnTo>
                <a:lnTo>
                  <a:pt x="7366" y="15366"/>
                </a:lnTo>
                <a:lnTo>
                  <a:pt x="67563" y="15366"/>
                </a:lnTo>
                <a:lnTo>
                  <a:pt x="67563" y="7620"/>
                </a:lnTo>
                <a:close/>
              </a:path>
              <a:path w="446405" h="113664">
                <a:moveTo>
                  <a:pt x="446405" y="0"/>
                </a:moveTo>
                <a:lnTo>
                  <a:pt x="436880" y="0"/>
                </a:lnTo>
                <a:lnTo>
                  <a:pt x="436880" y="38862"/>
                </a:lnTo>
                <a:lnTo>
                  <a:pt x="409194" y="38862"/>
                </a:lnTo>
                <a:lnTo>
                  <a:pt x="409194" y="46862"/>
                </a:lnTo>
                <a:lnTo>
                  <a:pt x="436880" y="46862"/>
                </a:lnTo>
                <a:lnTo>
                  <a:pt x="436880" y="111378"/>
                </a:lnTo>
                <a:lnTo>
                  <a:pt x="446405" y="111378"/>
                </a:lnTo>
                <a:lnTo>
                  <a:pt x="446405" y="0"/>
                </a:lnTo>
                <a:close/>
              </a:path>
              <a:path w="446405" h="113664">
                <a:moveTo>
                  <a:pt x="389509" y="6603"/>
                </a:moveTo>
                <a:lnTo>
                  <a:pt x="379730" y="6603"/>
                </a:lnTo>
                <a:lnTo>
                  <a:pt x="379730" y="32131"/>
                </a:lnTo>
                <a:lnTo>
                  <a:pt x="378968" y="38353"/>
                </a:lnTo>
                <a:lnTo>
                  <a:pt x="377317" y="44703"/>
                </a:lnTo>
                <a:lnTo>
                  <a:pt x="375793" y="50926"/>
                </a:lnTo>
                <a:lnTo>
                  <a:pt x="373253" y="56769"/>
                </a:lnTo>
                <a:lnTo>
                  <a:pt x="369824" y="61849"/>
                </a:lnTo>
                <a:lnTo>
                  <a:pt x="366649" y="66801"/>
                </a:lnTo>
                <a:lnTo>
                  <a:pt x="362838" y="71247"/>
                </a:lnTo>
                <a:lnTo>
                  <a:pt x="353949" y="79375"/>
                </a:lnTo>
                <a:lnTo>
                  <a:pt x="349504" y="82676"/>
                </a:lnTo>
                <a:lnTo>
                  <a:pt x="345313" y="85089"/>
                </a:lnTo>
                <a:lnTo>
                  <a:pt x="352933" y="91439"/>
                </a:lnTo>
                <a:lnTo>
                  <a:pt x="372363" y="73913"/>
                </a:lnTo>
                <a:lnTo>
                  <a:pt x="376174" y="69214"/>
                </a:lnTo>
                <a:lnTo>
                  <a:pt x="384683" y="51435"/>
                </a:lnTo>
                <a:lnTo>
                  <a:pt x="393992" y="51435"/>
                </a:lnTo>
                <a:lnTo>
                  <a:pt x="393446" y="50291"/>
                </a:lnTo>
                <a:lnTo>
                  <a:pt x="391922" y="44323"/>
                </a:lnTo>
                <a:lnTo>
                  <a:pt x="390271" y="38226"/>
                </a:lnTo>
                <a:lnTo>
                  <a:pt x="389509" y="32131"/>
                </a:lnTo>
                <a:lnTo>
                  <a:pt x="389509" y="6603"/>
                </a:lnTo>
                <a:close/>
              </a:path>
              <a:path w="446405" h="113664">
                <a:moveTo>
                  <a:pt x="393992" y="51435"/>
                </a:moveTo>
                <a:lnTo>
                  <a:pt x="384683" y="51435"/>
                </a:lnTo>
                <a:lnTo>
                  <a:pt x="385444" y="53848"/>
                </a:lnTo>
                <a:lnTo>
                  <a:pt x="386842" y="57023"/>
                </a:lnTo>
                <a:lnTo>
                  <a:pt x="389398" y="61849"/>
                </a:lnTo>
                <a:lnTo>
                  <a:pt x="390906" y="64770"/>
                </a:lnTo>
                <a:lnTo>
                  <a:pt x="416560" y="89026"/>
                </a:lnTo>
                <a:lnTo>
                  <a:pt x="423163" y="82169"/>
                </a:lnTo>
                <a:lnTo>
                  <a:pt x="419735" y="80390"/>
                </a:lnTo>
                <a:lnTo>
                  <a:pt x="415925" y="77724"/>
                </a:lnTo>
                <a:lnTo>
                  <a:pt x="411606" y="74168"/>
                </a:lnTo>
                <a:lnTo>
                  <a:pt x="407162" y="70738"/>
                </a:lnTo>
                <a:lnTo>
                  <a:pt x="403352" y="66548"/>
                </a:lnTo>
                <a:lnTo>
                  <a:pt x="400177" y="61722"/>
                </a:lnTo>
                <a:lnTo>
                  <a:pt x="396240" y="56134"/>
                </a:lnTo>
                <a:lnTo>
                  <a:pt x="393992" y="51435"/>
                </a:lnTo>
                <a:close/>
              </a:path>
              <a:path w="446405" h="113664">
                <a:moveTo>
                  <a:pt x="330835" y="0"/>
                </a:moveTo>
                <a:lnTo>
                  <a:pt x="321563" y="0"/>
                </a:lnTo>
                <a:lnTo>
                  <a:pt x="321563" y="111378"/>
                </a:lnTo>
                <a:lnTo>
                  <a:pt x="330835" y="111378"/>
                </a:lnTo>
                <a:lnTo>
                  <a:pt x="330835" y="0"/>
                </a:lnTo>
                <a:close/>
              </a:path>
              <a:path w="446405" h="113664">
                <a:moveTo>
                  <a:pt x="100456" y="0"/>
                </a:moveTo>
                <a:lnTo>
                  <a:pt x="91059" y="0"/>
                </a:lnTo>
                <a:lnTo>
                  <a:pt x="91059" y="66166"/>
                </a:lnTo>
                <a:lnTo>
                  <a:pt x="100456" y="66166"/>
                </a:lnTo>
                <a:lnTo>
                  <a:pt x="10045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146173" y="4972811"/>
            <a:ext cx="334645" cy="114300"/>
          </a:xfrm>
          <a:custGeom>
            <a:avLst/>
            <a:gdLst/>
            <a:ahLst/>
            <a:cxnLst/>
            <a:rect l="l" t="t" r="r" b="b"/>
            <a:pathLst>
              <a:path w="334644" h="114300">
                <a:moveTo>
                  <a:pt x="60578" y="64262"/>
                </a:moveTo>
                <a:lnTo>
                  <a:pt x="50800" y="64262"/>
                </a:lnTo>
                <a:lnTo>
                  <a:pt x="50800" y="75057"/>
                </a:lnTo>
                <a:lnTo>
                  <a:pt x="42104" y="75652"/>
                </a:lnTo>
                <a:lnTo>
                  <a:pt x="12318" y="89280"/>
                </a:lnTo>
                <a:lnTo>
                  <a:pt x="12318" y="100329"/>
                </a:lnTo>
                <a:lnTo>
                  <a:pt x="55752" y="114300"/>
                </a:lnTo>
                <a:lnTo>
                  <a:pt x="65488" y="113962"/>
                </a:lnTo>
                <a:lnTo>
                  <a:pt x="74104" y="112934"/>
                </a:lnTo>
                <a:lnTo>
                  <a:pt x="81577" y="111192"/>
                </a:lnTo>
                <a:lnTo>
                  <a:pt x="87883" y="108712"/>
                </a:lnTo>
                <a:lnTo>
                  <a:pt x="90984" y="107187"/>
                </a:lnTo>
                <a:lnTo>
                  <a:pt x="45974" y="107187"/>
                </a:lnTo>
                <a:lnTo>
                  <a:pt x="38100" y="106045"/>
                </a:lnTo>
                <a:lnTo>
                  <a:pt x="31876" y="103632"/>
                </a:lnTo>
                <a:lnTo>
                  <a:pt x="25781" y="101346"/>
                </a:lnTo>
                <a:lnTo>
                  <a:pt x="22732" y="98298"/>
                </a:lnTo>
                <a:lnTo>
                  <a:pt x="22732" y="90550"/>
                </a:lnTo>
                <a:lnTo>
                  <a:pt x="25781" y="87502"/>
                </a:lnTo>
                <a:lnTo>
                  <a:pt x="31876" y="85343"/>
                </a:lnTo>
                <a:lnTo>
                  <a:pt x="38100" y="83312"/>
                </a:lnTo>
                <a:lnTo>
                  <a:pt x="45974" y="82168"/>
                </a:lnTo>
                <a:lnTo>
                  <a:pt x="91010" y="82168"/>
                </a:lnTo>
                <a:lnTo>
                  <a:pt x="89153" y="81152"/>
                </a:lnTo>
                <a:lnTo>
                  <a:pt x="83581" y="78700"/>
                </a:lnTo>
                <a:lnTo>
                  <a:pt x="76961" y="76866"/>
                </a:lnTo>
                <a:lnTo>
                  <a:pt x="69294" y="75652"/>
                </a:lnTo>
                <a:lnTo>
                  <a:pt x="60578" y="75057"/>
                </a:lnTo>
                <a:lnTo>
                  <a:pt x="60578" y="64262"/>
                </a:lnTo>
                <a:close/>
              </a:path>
              <a:path w="334644" h="114300">
                <a:moveTo>
                  <a:pt x="91010" y="82168"/>
                </a:moveTo>
                <a:lnTo>
                  <a:pt x="65150" y="82168"/>
                </a:lnTo>
                <a:lnTo>
                  <a:pt x="73025" y="83312"/>
                </a:lnTo>
                <a:lnTo>
                  <a:pt x="79247" y="85471"/>
                </a:lnTo>
                <a:lnTo>
                  <a:pt x="85470" y="87757"/>
                </a:lnTo>
                <a:lnTo>
                  <a:pt x="88518" y="90804"/>
                </a:lnTo>
                <a:lnTo>
                  <a:pt x="88518" y="98551"/>
                </a:lnTo>
                <a:lnTo>
                  <a:pt x="85470" y="101600"/>
                </a:lnTo>
                <a:lnTo>
                  <a:pt x="79247" y="103759"/>
                </a:lnTo>
                <a:lnTo>
                  <a:pt x="73025" y="106045"/>
                </a:lnTo>
                <a:lnTo>
                  <a:pt x="65277" y="107187"/>
                </a:lnTo>
                <a:lnTo>
                  <a:pt x="90984" y="107187"/>
                </a:lnTo>
                <a:lnTo>
                  <a:pt x="95376" y="105028"/>
                </a:lnTo>
                <a:lnTo>
                  <a:pt x="99187" y="100329"/>
                </a:lnTo>
                <a:lnTo>
                  <a:pt x="99187" y="89280"/>
                </a:lnTo>
                <a:lnTo>
                  <a:pt x="95884" y="84836"/>
                </a:lnTo>
                <a:lnTo>
                  <a:pt x="91010" y="82168"/>
                </a:lnTo>
                <a:close/>
              </a:path>
              <a:path w="334644" h="114300">
                <a:moveTo>
                  <a:pt x="111378" y="56261"/>
                </a:moveTo>
                <a:lnTo>
                  <a:pt x="0" y="56261"/>
                </a:lnTo>
                <a:lnTo>
                  <a:pt x="0" y="64262"/>
                </a:lnTo>
                <a:lnTo>
                  <a:pt x="111378" y="64262"/>
                </a:lnTo>
                <a:lnTo>
                  <a:pt x="111378" y="56261"/>
                </a:lnTo>
                <a:close/>
              </a:path>
              <a:path w="334644" h="114300">
                <a:moveTo>
                  <a:pt x="140588" y="79755"/>
                </a:moveTo>
                <a:lnTo>
                  <a:pt x="131063" y="79755"/>
                </a:lnTo>
                <a:lnTo>
                  <a:pt x="131063" y="109727"/>
                </a:lnTo>
                <a:lnTo>
                  <a:pt x="215772" y="109727"/>
                </a:lnTo>
                <a:lnTo>
                  <a:pt x="215772" y="101853"/>
                </a:lnTo>
                <a:lnTo>
                  <a:pt x="140588" y="101853"/>
                </a:lnTo>
                <a:lnTo>
                  <a:pt x="140588" y="79755"/>
                </a:lnTo>
                <a:close/>
              </a:path>
              <a:path w="334644" h="114300">
                <a:moveTo>
                  <a:pt x="177800" y="68834"/>
                </a:moveTo>
                <a:lnTo>
                  <a:pt x="168401" y="68834"/>
                </a:lnTo>
                <a:lnTo>
                  <a:pt x="168401" y="92710"/>
                </a:lnTo>
                <a:lnTo>
                  <a:pt x="177800" y="92710"/>
                </a:lnTo>
                <a:lnTo>
                  <a:pt x="177800" y="68834"/>
                </a:lnTo>
                <a:close/>
              </a:path>
              <a:path w="334644" h="114300">
                <a:moveTo>
                  <a:pt x="227202" y="60960"/>
                </a:moveTo>
                <a:lnTo>
                  <a:pt x="115824" y="60960"/>
                </a:lnTo>
                <a:lnTo>
                  <a:pt x="115824" y="68834"/>
                </a:lnTo>
                <a:lnTo>
                  <a:pt x="227202" y="68834"/>
                </a:lnTo>
                <a:lnTo>
                  <a:pt x="227202" y="60960"/>
                </a:lnTo>
                <a:close/>
              </a:path>
              <a:path w="334644" h="114300">
                <a:moveTo>
                  <a:pt x="281939" y="45338"/>
                </a:moveTo>
                <a:lnTo>
                  <a:pt x="264794" y="45338"/>
                </a:lnTo>
                <a:lnTo>
                  <a:pt x="257682" y="47751"/>
                </a:lnTo>
                <a:lnTo>
                  <a:pt x="252221" y="52832"/>
                </a:lnTo>
                <a:lnTo>
                  <a:pt x="246633" y="57785"/>
                </a:lnTo>
                <a:lnTo>
                  <a:pt x="244023" y="63626"/>
                </a:lnTo>
                <a:lnTo>
                  <a:pt x="243966" y="77342"/>
                </a:lnTo>
                <a:lnTo>
                  <a:pt x="246633" y="83312"/>
                </a:lnTo>
                <a:lnTo>
                  <a:pt x="252221" y="88391"/>
                </a:lnTo>
                <a:lnTo>
                  <a:pt x="257682" y="93472"/>
                </a:lnTo>
                <a:lnTo>
                  <a:pt x="264794" y="96012"/>
                </a:lnTo>
                <a:lnTo>
                  <a:pt x="281939" y="96012"/>
                </a:lnTo>
                <a:lnTo>
                  <a:pt x="288925" y="93472"/>
                </a:lnTo>
                <a:lnTo>
                  <a:pt x="294659" y="88011"/>
                </a:lnTo>
                <a:lnTo>
                  <a:pt x="267207" y="88011"/>
                </a:lnTo>
                <a:lnTo>
                  <a:pt x="262508" y="86233"/>
                </a:lnTo>
                <a:lnTo>
                  <a:pt x="258952" y="82803"/>
                </a:lnTo>
                <a:lnTo>
                  <a:pt x="255524" y="79248"/>
                </a:lnTo>
                <a:lnTo>
                  <a:pt x="253872" y="75184"/>
                </a:lnTo>
                <a:lnTo>
                  <a:pt x="253872" y="65912"/>
                </a:lnTo>
                <a:lnTo>
                  <a:pt x="255524" y="61722"/>
                </a:lnTo>
                <a:lnTo>
                  <a:pt x="258952" y="58292"/>
                </a:lnTo>
                <a:lnTo>
                  <a:pt x="262508" y="54863"/>
                </a:lnTo>
                <a:lnTo>
                  <a:pt x="267207" y="53086"/>
                </a:lnTo>
                <a:lnTo>
                  <a:pt x="294795" y="53086"/>
                </a:lnTo>
                <a:lnTo>
                  <a:pt x="288925" y="47751"/>
                </a:lnTo>
                <a:lnTo>
                  <a:pt x="281939" y="45338"/>
                </a:lnTo>
                <a:close/>
              </a:path>
              <a:path w="334644" h="114300">
                <a:moveTo>
                  <a:pt x="294795" y="53086"/>
                </a:moveTo>
                <a:lnTo>
                  <a:pt x="279526" y="53086"/>
                </a:lnTo>
                <a:lnTo>
                  <a:pt x="284352" y="54863"/>
                </a:lnTo>
                <a:lnTo>
                  <a:pt x="291210" y="61722"/>
                </a:lnTo>
                <a:lnTo>
                  <a:pt x="292862" y="65912"/>
                </a:lnTo>
                <a:lnTo>
                  <a:pt x="292862" y="75184"/>
                </a:lnTo>
                <a:lnTo>
                  <a:pt x="291210" y="79248"/>
                </a:lnTo>
                <a:lnTo>
                  <a:pt x="287273" y="83312"/>
                </a:lnTo>
                <a:lnTo>
                  <a:pt x="284352" y="86233"/>
                </a:lnTo>
                <a:lnTo>
                  <a:pt x="279526" y="88011"/>
                </a:lnTo>
                <a:lnTo>
                  <a:pt x="294659" y="88011"/>
                </a:lnTo>
                <a:lnTo>
                  <a:pt x="299846" y="83185"/>
                </a:lnTo>
                <a:lnTo>
                  <a:pt x="302581" y="77342"/>
                </a:lnTo>
                <a:lnTo>
                  <a:pt x="302640" y="63626"/>
                </a:lnTo>
                <a:lnTo>
                  <a:pt x="299846" y="57785"/>
                </a:lnTo>
                <a:lnTo>
                  <a:pt x="294795" y="53086"/>
                </a:lnTo>
                <a:close/>
              </a:path>
              <a:path w="334644" h="114300">
                <a:moveTo>
                  <a:pt x="307975" y="27304"/>
                </a:moveTo>
                <a:lnTo>
                  <a:pt x="238506" y="27304"/>
                </a:lnTo>
                <a:lnTo>
                  <a:pt x="238506" y="35305"/>
                </a:lnTo>
                <a:lnTo>
                  <a:pt x="307975" y="35305"/>
                </a:lnTo>
                <a:lnTo>
                  <a:pt x="307975" y="27304"/>
                </a:lnTo>
                <a:close/>
              </a:path>
              <a:path w="334644" h="114300">
                <a:moveTo>
                  <a:pt x="140462" y="3428"/>
                </a:moveTo>
                <a:lnTo>
                  <a:pt x="131063" y="3428"/>
                </a:lnTo>
                <a:lnTo>
                  <a:pt x="131063" y="49149"/>
                </a:lnTo>
                <a:lnTo>
                  <a:pt x="211962" y="49149"/>
                </a:lnTo>
                <a:lnTo>
                  <a:pt x="211962" y="41655"/>
                </a:lnTo>
                <a:lnTo>
                  <a:pt x="140462" y="41655"/>
                </a:lnTo>
                <a:lnTo>
                  <a:pt x="140462" y="24384"/>
                </a:lnTo>
                <a:lnTo>
                  <a:pt x="211962" y="24384"/>
                </a:lnTo>
                <a:lnTo>
                  <a:pt x="211962" y="16890"/>
                </a:lnTo>
                <a:lnTo>
                  <a:pt x="140462" y="16890"/>
                </a:lnTo>
                <a:lnTo>
                  <a:pt x="140462" y="3428"/>
                </a:lnTo>
                <a:close/>
              </a:path>
              <a:path w="334644" h="114300">
                <a:moveTo>
                  <a:pt x="211962" y="24384"/>
                </a:moveTo>
                <a:lnTo>
                  <a:pt x="202691" y="24384"/>
                </a:lnTo>
                <a:lnTo>
                  <a:pt x="202691" y="41655"/>
                </a:lnTo>
                <a:lnTo>
                  <a:pt x="211962" y="41655"/>
                </a:lnTo>
                <a:lnTo>
                  <a:pt x="211962" y="24384"/>
                </a:lnTo>
                <a:close/>
              </a:path>
              <a:path w="334644" h="114300">
                <a:moveTo>
                  <a:pt x="211962" y="3428"/>
                </a:moveTo>
                <a:lnTo>
                  <a:pt x="202691" y="3428"/>
                </a:lnTo>
                <a:lnTo>
                  <a:pt x="202691" y="16890"/>
                </a:lnTo>
                <a:lnTo>
                  <a:pt x="211962" y="16890"/>
                </a:lnTo>
                <a:lnTo>
                  <a:pt x="211962" y="3428"/>
                </a:lnTo>
                <a:close/>
              </a:path>
              <a:path w="334644" h="114300">
                <a:moveTo>
                  <a:pt x="68613" y="31241"/>
                </a:moveTo>
                <a:lnTo>
                  <a:pt x="55879" y="31241"/>
                </a:lnTo>
                <a:lnTo>
                  <a:pt x="56514" y="32385"/>
                </a:lnTo>
                <a:lnTo>
                  <a:pt x="96265" y="50418"/>
                </a:lnTo>
                <a:lnTo>
                  <a:pt x="98043" y="50673"/>
                </a:lnTo>
                <a:lnTo>
                  <a:pt x="103885" y="43814"/>
                </a:lnTo>
                <a:lnTo>
                  <a:pt x="101600" y="43561"/>
                </a:lnTo>
                <a:lnTo>
                  <a:pt x="98297" y="42925"/>
                </a:lnTo>
                <a:lnTo>
                  <a:pt x="93979" y="41910"/>
                </a:lnTo>
                <a:lnTo>
                  <a:pt x="89662" y="41021"/>
                </a:lnTo>
                <a:lnTo>
                  <a:pt x="84581" y="39242"/>
                </a:lnTo>
                <a:lnTo>
                  <a:pt x="74802" y="35305"/>
                </a:lnTo>
                <a:lnTo>
                  <a:pt x="71119" y="33147"/>
                </a:lnTo>
                <a:lnTo>
                  <a:pt x="68613" y="31241"/>
                </a:lnTo>
                <a:close/>
              </a:path>
              <a:path w="334644" h="114300">
                <a:moveTo>
                  <a:pt x="61721" y="24257"/>
                </a:moveTo>
                <a:lnTo>
                  <a:pt x="49656" y="24257"/>
                </a:lnTo>
                <a:lnTo>
                  <a:pt x="48768" y="26035"/>
                </a:lnTo>
                <a:lnTo>
                  <a:pt x="46735" y="28193"/>
                </a:lnTo>
                <a:lnTo>
                  <a:pt x="43433" y="30734"/>
                </a:lnTo>
                <a:lnTo>
                  <a:pt x="40258" y="33274"/>
                </a:lnTo>
                <a:lnTo>
                  <a:pt x="36575" y="35433"/>
                </a:lnTo>
                <a:lnTo>
                  <a:pt x="7619" y="43814"/>
                </a:lnTo>
                <a:lnTo>
                  <a:pt x="13462" y="50546"/>
                </a:lnTo>
                <a:lnTo>
                  <a:pt x="52831" y="34162"/>
                </a:lnTo>
                <a:lnTo>
                  <a:pt x="55879" y="31241"/>
                </a:lnTo>
                <a:lnTo>
                  <a:pt x="68613" y="31241"/>
                </a:lnTo>
                <a:lnTo>
                  <a:pt x="64769" y="28321"/>
                </a:lnTo>
                <a:lnTo>
                  <a:pt x="62737" y="26162"/>
                </a:lnTo>
                <a:lnTo>
                  <a:pt x="61721" y="24257"/>
                </a:lnTo>
                <a:close/>
              </a:path>
              <a:path w="334644" h="114300">
                <a:moveTo>
                  <a:pt x="97789" y="16637"/>
                </a:moveTo>
                <a:lnTo>
                  <a:pt x="13588" y="16637"/>
                </a:lnTo>
                <a:lnTo>
                  <a:pt x="13588" y="24257"/>
                </a:lnTo>
                <a:lnTo>
                  <a:pt x="97789" y="24257"/>
                </a:lnTo>
                <a:lnTo>
                  <a:pt x="97789" y="16637"/>
                </a:lnTo>
                <a:close/>
              </a:path>
              <a:path w="334644" h="114300">
                <a:moveTo>
                  <a:pt x="291338" y="7492"/>
                </a:moveTo>
                <a:lnTo>
                  <a:pt x="255269" y="7492"/>
                </a:lnTo>
                <a:lnTo>
                  <a:pt x="255269" y="15493"/>
                </a:lnTo>
                <a:lnTo>
                  <a:pt x="291338" y="15493"/>
                </a:lnTo>
                <a:lnTo>
                  <a:pt x="291338" y="7492"/>
                </a:lnTo>
                <a:close/>
              </a:path>
              <a:path w="334644" h="114300">
                <a:moveTo>
                  <a:pt x="334137" y="888"/>
                </a:moveTo>
                <a:lnTo>
                  <a:pt x="324612" y="888"/>
                </a:lnTo>
                <a:lnTo>
                  <a:pt x="324612" y="112267"/>
                </a:lnTo>
                <a:lnTo>
                  <a:pt x="334137" y="112267"/>
                </a:lnTo>
                <a:lnTo>
                  <a:pt x="334137" y="888"/>
                </a:lnTo>
                <a:close/>
              </a:path>
              <a:path w="334644" h="114300">
                <a:moveTo>
                  <a:pt x="77850" y="0"/>
                </a:moveTo>
                <a:lnTo>
                  <a:pt x="33400" y="0"/>
                </a:lnTo>
                <a:lnTo>
                  <a:pt x="33400" y="7747"/>
                </a:lnTo>
                <a:lnTo>
                  <a:pt x="77850" y="7747"/>
                </a:lnTo>
                <a:lnTo>
                  <a:pt x="778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550414" y="4973701"/>
            <a:ext cx="223519" cy="110109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822829" y="4975352"/>
            <a:ext cx="111378" cy="109727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90723" y="4973701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4" h="111760">
                <a:moveTo>
                  <a:pt x="134112" y="65277"/>
                </a:moveTo>
                <a:lnTo>
                  <a:pt x="124713" y="65277"/>
                </a:lnTo>
                <a:lnTo>
                  <a:pt x="124713" y="110109"/>
                </a:lnTo>
                <a:lnTo>
                  <a:pt x="205612" y="110109"/>
                </a:lnTo>
                <a:lnTo>
                  <a:pt x="205612" y="102362"/>
                </a:lnTo>
                <a:lnTo>
                  <a:pt x="134112" y="102362"/>
                </a:lnTo>
                <a:lnTo>
                  <a:pt x="134112" y="85851"/>
                </a:lnTo>
                <a:lnTo>
                  <a:pt x="205612" y="85851"/>
                </a:lnTo>
                <a:lnTo>
                  <a:pt x="205612" y="78232"/>
                </a:lnTo>
                <a:lnTo>
                  <a:pt x="134112" y="78232"/>
                </a:lnTo>
                <a:lnTo>
                  <a:pt x="134112" y="65277"/>
                </a:lnTo>
                <a:close/>
              </a:path>
              <a:path w="452754" h="111760">
                <a:moveTo>
                  <a:pt x="205612" y="85851"/>
                </a:moveTo>
                <a:lnTo>
                  <a:pt x="196341" y="85851"/>
                </a:lnTo>
                <a:lnTo>
                  <a:pt x="196341" y="102362"/>
                </a:lnTo>
                <a:lnTo>
                  <a:pt x="205612" y="102362"/>
                </a:lnTo>
                <a:lnTo>
                  <a:pt x="205612" y="85851"/>
                </a:lnTo>
                <a:close/>
              </a:path>
              <a:path w="452754" h="111760">
                <a:moveTo>
                  <a:pt x="205612" y="65277"/>
                </a:moveTo>
                <a:lnTo>
                  <a:pt x="196341" y="65277"/>
                </a:lnTo>
                <a:lnTo>
                  <a:pt x="196341" y="78232"/>
                </a:lnTo>
                <a:lnTo>
                  <a:pt x="205612" y="78232"/>
                </a:lnTo>
                <a:lnTo>
                  <a:pt x="205612" y="65277"/>
                </a:lnTo>
                <a:close/>
              </a:path>
              <a:path w="452754" h="111760">
                <a:moveTo>
                  <a:pt x="45310" y="87249"/>
                </a:moveTo>
                <a:lnTo>
                  <a:pt x="36449" y="87249"/>
                </a:lnTo>
                <a:lnTo>
                  <a:pt x="37083" y="89026"/>
                </a:lnTo>
                <a:lnTo>
                  <a:pt x="38173" y="91059"/>
                </a:lnTo>
                <a:lnTo>
                  <a:pt x="40893" y="95758"/>
                </a:lnTo>
                <a:lnTo>
                  <a:pt x="42544" y="98044"/>
                </a:lnTo>
                <a:lnTo>
                  <a:pt x="44450" y="100202"/>
                </a:lnTo>
                <a:lnTo>
                  <a:pt x="46608" y="102743"/>
                </a:lnTo>
                <a:lnTo>
                  <a:pt x="48640" y="104775"/>
                </a:lnTo>
                <a:lnTo>
                  <a:pt x="52069" y="107696"/>
                </a:lnTo>
                <a:lnTo>
                  <a:pt x="54482" y="109347"/>
                </a:lnTo>
                <a:lnTo>
                  <a:pt x="57276" y="111378"/>
                </a:lnTo>
                <a:lnTo>
                  <a:pt x="69278" y="101473"/>
                </a:lnTo>
                <a:lnTo>
                  <a:pt x="57276" y="101473"/>
                </a:lnTo>
                <a:lnTo>
                  <a:pt x="55371" y="100075"/>
                </a:lnTo>
                <a:lnTo>
                  <a:pt x="46989" y="89915"/>
                </a:lnTo>
                <a:lnTo>
                  <a:pt x="45310" y="87249"/>
                </a:lnTo>
                <a:close/>
              </a:path>
              <a:path w="452754" h="111760">
                <a:moveTo>
                  <a:pt x="41020" y="69723"/>
                </a:moveTo>
                <a:lnTo>
                  <a:pt x="31622" y="69723"/>
                </a:lnTo>
                <a:lnTo>
                  <a:pt x="31622" y="74929"/>
                </a:lnTo>
                <a:lnTo>
                  <a:pt x="31114" y="78104"/>
                </a:lnTo>
                <a:lnTo>
                  <a:pt x="30099" y="81025"/>
                </a:lnTo>
                <a:lnTo>
                  <a:pt x="29082" y="84074"/>
                </a:lnTo>
                <a:lnTo>
                  <a:pt x="27431" y="87375"/>
                </a:lnTo>
                <a:lnTo>
                  <a:pt x="24891" y="91059"/>
                </a:lnTo>
                <a:lnTo>
                  <a:pt x="22859" y="94234"/>
                </a:lnTo>
                <a:lnTo>
                  <a:pt x="20446" y="96900"/>
                </a:lnTo>
                <a:lnTo>
                  <a:pt x="17652" y="99313"/>
                </a:lnTo>
                <a:lnTo>
                  <a:pt x="14858" y="101600"/>
                </a:lnTo>
                <a:lnTo>
                  <a:pt x="11937" y="103632"/>
                </a:lnTo>
                <a:lnTo>
                  <a:pt x="8889" y="105410"/>
                </a:lnTo>
                <a:lnTo>
                  <a:pt x="15366" y="111251"/>
                </a:lnTo>
                <a:lnTo>
                  <a:pt x="36449" y="87249"/>
                </a:lnTo>
                <a:lnTo>
                  <a:pt x="45310" y="87249"/>
                </a:lnTo>
                <a:lnTo>
                  <a:pt x="44831" y="86487"/>
                </a:lnTo>
                <a:lnTo>
                  <a:pt x="43306" y="83312"/>
                </a:lnTo>
                <a:lnTo>
                  <a:pt x="42418" y="80518"/>
                </a:lnTo>
                <a:lnTo>
                  <a:pt x="41401" y="77724"/>
                </a:lnTo>
                <a:lnTo>
                  <a:pt x="41052" y="74929"/>
                </a:lnTo>
                <a:lnTo>
                  <a:pt x="41020" y="69723"/>
                </a:lnTo>
                <a:close/>
              </a:path>
              <a:path w="452754" h="111760">
                <a:moveTo>
                  <a:pt x="87053" y="87249"/>
                </a:moveTo>
                <a:lnTo>
                  <a:pt x="78358" y="87249"/>
                </a:lnTo>
                <a:lnTo>
                  <a:pt x="78866" y="88900"/>
                </a:lnTo>
                <a:lnTo>
                  <a:pt x="99059" y="111251"/>
                </a:lnTo>
                <a:lnTo>
                  <a:pt x="105282" y="105410"/>
                </a:lnTo>
                <a:lnTo>
                  <a:pt x="102234" y="103632"/>
                </a:lnTo>
                <a:lnTo>
                  <a:pt x="99313" y="101600"/>
                </a:lnTo>
                <a:lnTo>
                  <a:pt x="96646" y="99313"/>
                </a:lnTo>
                <a:lnTo>
                  <a:pt x="93979" y="96900"/>
                </a:lnTo>
                <a:lnTo>
                  <a:pt x="91566" y="94234"/>
                </a:lnTo>
                <a:lnTo>
                  <a:pt x="89250" y="90804"/>
                </a:lnTo>
                <a:lnTo>
                  <a:pt x="87053" y="87249"/>
                </a:lnTo>
                <a:close/>
              </a:path>
              <a:path w="452754" h="111760">
                <a:moveTo>
                  <a:pt x="82803" y="69723"/>
                </a:moveTo>
                <a:lnTo>
                  <a:pt x="73659" y="69723"/>
                </a:lnTo>
                <a:lnTo>
                  <a:pt x="73617" y="74929"/>
                </a:lnTo>
                <a:lnTo>
                  <a:pt x="73151" y="77724"/>
                </a:lnTo>
                <a:lnTo>
                  <a:pt x="71374" y="83312"/>
                </a:lnTo>
                <a:lnTo>
                  <a:pt x="69850" y="86487"/>
                </a:lnTo>
                <a:lnTo>
                  <a:pt x="67690" y="89915"/>
                </a:lnTo>
                <a:lnTo>
                  <a:pt x="66293" y="92328"/>
                </a:lnTo>
                <a:lnTo>
                  <a:pt x="64643" y="94487"/>
                </a:lnTo>
                <a:lnTo>
                  <a:pt x="62864" y="96393"/>
                </a:lnTo>
                <a:lnTo>
                  <a:pt x="59181" y="100075"/>
                </a:lnTo>
                <a:lnTo>
                  <a:pt x="57276" y="101473"/>
                </a:lnTo>
                <a:lnTo>
                  <a:pt x="69278" y="101473"/>
                </a:lnTo>
                <a:lnTo>
                  <a:pt x="78358" y="87249"/>
                </a:lnTo>
                <a:lnTo>
                  <a:pt x="87053" y="87249"/>
                </a:lnTo>
                <a:lnTo>
                  <a:pt x="85343" y="84074"/>
                </a:lnTo>
                <a:lnTo>
                  <a:pt x="84327" y="81025"/>
                </a:lnTo>
                <a:lnTo>
                  <a:pt x="83312" y="78104"/>
                </a:lnTo>
                <a:lnTo>
                  <a:pt x="82803" y="74929"/>
                </a:lnTo>
                <a:lnTo>
                  <a:pt x="82803" y="69723"/>
                </a:lnTo>
                <a:close/>
              </a:path>
              <a:path w="452754" h="111760">
                <a:moveTo>
                  <a:pt x="220852" y="49657"/>
                </a:moveTo>
                <a:lnTo>
                  <a:pt x="109474" y="49657"/>
                </a:lnTo>
                <a:lnTo>
                  <a:pt x="109474" y="57403"/>
                </a:lnTo>
                <a:lnTo>
                  <a:pt x="220852" y="57403"/>
                </a:lnTo>
                <a:lnTo>
                  <a:pt x="220852" y="49657"/>
                </a:lnTo>
                <a:close/>
              </a:path>
              <a:path w="452754" h="111760">
                <a:moveTo>
                  <a:pt x="404367" y="13715"/>
                </a:moveTo>
                <a:lnTo>
                  <a:pt x="350012" y="13715"/>
                </a:lnTo>
                <a:lnTo>
                  <a:pt x="350012" y="85089"/>
                </a:lnTo>
                <a:lnTo>
                  <a:pt x="367664" y="85089"/>
                </a:lnTo>
                <a:lnTo>
                  <a:pt x="374523" y="84962"/>
                </a:lnTo>
                <a:lnTo>
                  <a:pt x="381380" y="84709"/>
                </a:lnTo>
                <a:lnTo>
                  <a:pt x="388747" y="84582"/>
                </a:lnTo>
                <a:lnTo>
                  <a:pt x="395859" y="84200"/>
                </a:lnTo>
                <a:lnTo>
                  <a:pt x="414019" y="82169"/>
                </a:lnTo>
                <a:lnTo>
                  <a:pt x="416687" y="81661"/>
                </a:lnTo>
                <a:lnTo>
                  <a:pt x="416687" y="77343"/>
                </a:lnTo>
                <a:lnTo>
                  <a:pt x="359410" y="77343"/>
                </a:lnTo>
                <a:lnTo>
                  <a:pt x="359410" y="21462"/>
                </a:lnTo>
                <a:lnTo>
                  <a:pt x="404367" y="21462"/>
                </a:lnTo>
                <a:lnTo>
                  <a:pt x="404367" y="13715"/>
                </a:lnTo>
                <a:close/>
              </a:path>
              <a:path w="452754" h="111760">
                <a:moveTo>
                  <a:pt x="416687" y="74040"/>
                </a:moveTo>
                <a:lnTo>
                  <a:pt x="359410" y="77343"/>
                </a:lnTo>
                <a:lnTo>
                  <a:pt x="416687" y="77343"/>
                </a:lnTo>
                <a:lnTo>
                  <a:pt x="416687" y="74040"/>
                </a:lnTo>
                <a:close/>
              </a:path>
              <a:path w="452754" h="111760">
                <a:moveTo>
                  <a:pt x="39369" y="3810"/>
                </a:moveTo>
                <a:lnTo>
                  <a:pt x="21589" y="3810"/>
                </a:lnTo>
                <a:lnTo>
                  <a:pt x="14224" y="6476"/>
                </a:lnTo>
                <a:lnTo>
                  <a:pt x="8508" y="11684"/>
                </a:lnTo>
                <a:lnTo>
                  <a:pt x="2793" y="17018"/>
                </a:lnTo>
                <a:lnTo>
                  <a:pt x="0" y="23368"/>
                </a:lnTo>
                <a:lnTo>
                  <a:pt x="0" y="38226"/>
                </a:lnTo>
                <a:lnTo>
                  <a:pt x="2793" y="44703"/>
                </a:lnTo>
                <a:lnTo>
                  <a:pt x="8508" y="49911"/>
                </a:lnTo>
                <a:lnTo>
                  <a:pt x="14224" y="55245"/>
                </a:lnTo>
                <a:lnTo>
                  <a:pt x="21589" y="57912"/>
                </a:lnTo>
                <a:lnTo>
                  <a:pt x="39369" y="57912"/>
                </a:lnTo>
                <a:lnTo>
                  <a:pt x="46608" y="55245"/>
                </a:lnTo>
                <a:lnTo>
                  <a:pt x="52602" y="49657"/>
                </a:lnTo>
                <a:lnTo>
                  <a:pt x="23875" y="49657"/>
                </a:lnTo>
                <a:lnTo>
                  <a:pt x="18795" y="47878"/>
                </a:lnTo>
                <a:lnTo>
                  <a:pt x="11810" y="40386"/>
                </a:lnTo>
                <a:lnTo>
                  <a:pt x="10032" y="36068"/>
                </a:lnTo>
                <a:lnTo>
                  <a:pt x="10032" y="25653"/>
                </a:lnTo>
                <a:lnTo>
                  <a:pt x="11810" y="21209"/>
                </a:lnTo>
                <a:lnTo>
                  <a:pt x="18795" y="13970"/>
                </a:lnTo>
                <a:lnTo>
                  <a:pt x="23875" y="12191"/>
                </a:lnTo>
                <a:lnTo>
                  <a:pt x="52868" y="12191"/>
                </a:lnTo>
                <a:lnTo>
                  <a:pt x="46608" y="6476"/>
                </a:lnTo>
                <a:lnTo>
                  <a:pt x="39369" y="3810"/>
                </a:lnTo>
                <a:close/>
              </a:path>
              <a:path w="452754" h="111760">
                <a:moveTo>
                  <a:pt x="52868" y="12191"/>
                </a:moveTo>
                <a:lnTo>
                  <a:pt x="37210" y="12191"/>
                </a:lnTo>
                <a:lnTo>
                  <a:pt x="42290" y="13970"/>
                </a:lnTo>
                <a:lnTo>
                  <a:pt x="49275" y="21209"/>
                </a:lnTo>
                <a:lnTo>
                  <a:pt x="50926" y="25653"/>
                </a:lnTo>
                <a:lnTo>
                  <a:pt x="50926" y="36068"/>
                </a:lnTo>
                <a:lnTo>
                  <a:pt x="49275" y="40386"/>
                </a:lnTo>
                <a:lnTo>
                  <a:pt x="42290" y="47878"/>
                </a:lnTo>
                <a:lnTo>
                  <a:pt x="37210" y="49657"/>
                </a:lnTo>
                <a:lnTo>
                  <a:pt x="52602" y="49657"/>
                </a:lnTo>
                <a:lnTo>
                  <a:pt x="58038" y="44703"/>
                </a:lnTo>
                <a:lnTo>
                  <a:pt x="60832" y="38226"/>
                </a:lnTo>
                <a:lnTo>
                  <a:pt x="60832" y="23368"/>
                </a:lnTo>
                <a:lnTo>
                  <a:pt x="58038" y="17018"/>
                </a:lnTo>
                <a:lnTo>
                  <a:pt x="52868" y="12191"/>
                </a:lnTo>
                <a:close/>
              </a:path>
              <a:path w="452754" h="111760">
                <a:moveTo>
                  <a:pt x="246506" y="10668"/>
                </a:moveTo>
                <a:lnTo>
                  <a:pt x="236981" y="10668"/>
                </a:lnTo>
                <a:lnTo>
                  <a:pt x="236981" y="83947"/>
                </a:lnTo>
                <a:lnTo>
                  <a:pt x="256285" y="83947"/>
                </a:lnTo>
                <a:lnTo>
                  <a:pt x="263271" y="83820"/>
                </a:lnTo>
                <a:lnTo>
                  <a:pt x="269748" y="83565"/>
                </a:lnTo>
                <a:lnTo>
                  <a:pt x="276478" y="83438"/>
                </a:lnTo>
                <a:lnTo>
                  <a:pt x="283463" y="82803"/>
                </a:lnTo>
                <a:lnTo>
                  <a:pt x="297688" y="80772"/>
                </a:lnTo>
                <a:lnTo>
                  <a:pt x="307086" y="79248"/>
                </a:lnTo>
                <a:lnTo>
                  <a:pt x="307086" y="75946"/>
                </a:lnTo>
                <a:lnTo>
                  <a:pt x="246506" y="75946"/>
                </a:lnTo>
                <a:lnTo>
                  <a:pt x="246506" y="10668"/>
                </a:lnTo>
                <a:close/>
              </a:path>
              <a:path w="452754" h="111760">
                <a:moveTo>
                  <a:pt x="307086" y="71374"/>
                </a:moveTo>
                <a:lnTo>
                  <a:pt x="246506" y="75946"/>
                </a:lnTo>
                <a:lnTo>
                  <a:pt x="307086" y="75946"/>
                </a:lnTo>
                <a:lnTo>
                  <a:pt x="307086" y="71374"/>
                </a:lnTo>
                <a:close/>
              </a:path>
              <a:path w="452754" h="111760">
                <a:moveTo>
                  <a:pt x="170179" y="635"/>
                </a:moveTo>
                <a:lnTo>
                  <a:pt x="160146" y="635"/>
                </a:lnTo>
                <a:lnTo>
                  <a:pt x="160146" y="7874"/>
                </a:lnTo>
                <a:lnTo>
                  <a:pt x="158750" y="11175"/>
                </a:lnTo>
                <a:lnTo>
                  <a:pt x="155956" y="14604"/>
                </a:lnTo>
                <a:lnTo>
                  <a:pt x="153162" y="17907"/>
                </a:lnTo>
                <a:lnTo>
                  <a:pt x="149478" y="20954"/>
                </a:lnTo>
                <a:lnTo>
                  <a:pt x="145033" y="23622"/>
                </a:lnTo>
                <a:lnTo>
                  <a:pt x="140081" y="26670"/>
                </a:lnTo>
                <a:lnTo>
                  <a:pt x="134619" y="29083"/>
                </a:lnTo>
                <a:lnTo>
                  <a:pt x="123062" y="32893"/>
                </a:lnTo>
                <a:lnTo>
                  <a:pt x="118999" y="34162"/>
                </a:lnTo>
                <a:lnTo>
                  <a:pt x="116839" y="34544"/>
                </a:lnTo>
                <a:lnTo>
                  <a:pt x="122427" y="40894"/>
                </a:lnTo>
                <a:lnTo>
                  <a:pt x="148970" y="30734"/>
                </a:lnTo>
                <a:lnTo>
                  <a:pt x="153162" y="28321"/>
                </a:lnTo>
                <a:lnTo>
                  <a:pt x="156844" y="25653"/>
                </a:lnTo>
                <a:lnTo>
                  <a:pt x="159765" y="22733"/>
                </a:lnTo>
                <a:lnTo>
                  <a:pt x="162813" y="19938"/>
                </a:lnTo>
                <a:lnTo>
                  <a:pt x="164591" y="17399"/>
                </a:lnTo>
                <a:lnTo>
                  <a:pt x="165226" y="15494"/>
                </a:lnTo>
                <a:lnTo>
                  <a:pt x="175080" y="15494"/>
                </a:lnTo>
                <a:lnTo>
                  <a:pt x="171576" y="11175"/>
                </a:lnTo>
                <a:lnTo>
                  <a:pt x="170179" y="7874"/>
                </a:lnTo>
                <a:lnTo>
                  <a:pt x="170179" y="635"/>
                </a:lnTo>
                <a:close/>
              </a:path>
              <a:path w="452754" h="111760">
                <a:moveTo>
                  <a:pt x="175080" y="15494"/>
                </a:moveTo>
                <a:lnTo>
                  <a:pt x="165226" y="15494"/>
                </a:lnTo>
                <a:lnTo>
                  <a:pt x="165734" y="17399"/>
                </a:lnTo>
                <a:lnTo>
                  <a:pt x="167512" y="19938"/>
                </a:lnTo>
                <a:lnTo>
                  <a:pt x="173481" y="25653"/>
                </a:lnTo>
                <a:lnTo>
                  <a:pt x="177037" y="28321"/>
                </a:lnTo>
                <a:lnTo>
                  <a:pt x="181356" y="30734"/>
                </a:lnTo>
                <a:lnTo>
                  <a:pt x="186054" y="33654"/>
                </a:lnTo>
                <a:lnTo>
                  <a:pt x="191007" y="35813"/>
                </a:lnTo>
                <a:lnTo>
                  <a:pt x="201294" y="39115"/>
                </a:lnTo>
                <a:lnTo>
                  <a:pt x="205231" y="40259"/>
                </a:lnTo>
                <a:lnTo>
                  <a:pt x="207771" y="40894"/>
                </a:lnTo>
                <a:lnTo>
                  <a:pt x="213487" y="34544"/>
                </a:lnTo>
                <a:lnTo>
                  <a:pt x="211327" y="34162"/>
                </a:lnTo>
                <a:lnTo>
                  <a:pt x="195579" y="29083"/>
                </a:lnTo>
                <a:lnTo>
                  <a:pt x="190119" y="26670"/>
                </a:lnTo>
                <a:lnTo>
                  <a:pt x="185165" y="23622"/>
                </a:lnTo>
                <a:lnTo>
                  <a:pt x="180720" y="20954"/>
                </a:lnTo>
                <a:lnTo>
                  <a:pt x="177037" y="17907"/>
                </a:lnTo>
                <a:lnTo>
                  <a:pt x="175080" y="15494"/>
                </a:lnTo>
                <a:close/>
              </a:path>
              <a:path w="452754" h="111760">
                <a:moveTo>
                  <a:pt x="434213" y="0"/>
                </a:moveTo>
                <a:lnTo>
                  <a:pt x="424814" y="0"/>
                </a:lnTo>
                <a:lnTo>
                  <a:pt x="424814" y="111378"/>
                </a:lnTo>
                <a:lnTo>
                  <a:pt x="434213" y="111378"/>
                </a:lnTo>
                <a:lnTo>
                  <a:pt x="434213" y="53339"/>
                </a:lnTo>
                <a:lnTo>
                  <a:pt x="452247" y="53339"/>
                </a:lnTo>
                <a:lnTo>
                  <a:pt x="452247" y="45338"/>
                </a:lnTo>
                <a:lnTo>
                  <a:pt x="434213" y="45338"/>
                </a:lnTo>
                <a:lnTo>
                  <a:pt x="434213" y="0"/>
                </a:lnTo>
                <a:close/>
              </a:path>
              <a:path w="452754" h="111760">
                <a:moveTo>
                  <a:pt x="324738" y="0"/>
                </a:moveTo>
                <a:lnTo>
                  <a:pt x="315213" y="0"/>
                </a:lnTo>
                <a:lnTo>
                  <a:pt x="315213" y="111378"/>
                </a:lnTo>
                <a:lnTo>
                  <a:pt x="324738" y="111378"/>
                </a:lnTo>
                <a:lnTo>
                  <a:pt x="324738" y="0"/>
                </a:lnTo>
                <a:close/>
              </a:path>
              <a:path w="452754" h="111760">
                <a:moveTo>
                  <a:pt x="95631" y="0"/>
                </a:moveTo>
                <a:lnTo>
                  <a:pt x="86232" y="0"/>
                </a:lnTo>
                <a:lnTo>
                  <a:pt x="86232" y="64008"/>
                </a:lnTo>
                <a:lnTo>
                  <a:pt x="95631" y="64008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452240" y="506735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06437" y="5614682"/>
            <a:ext cx="187578" cy="19734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30008" y="5643245"/>
            <a:ext cx="1170444" cy="14973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168270" y="5642609"/>
            <a:ext cx="129667" cy="14744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359532" y="5650484"/>
            <a:ext cx="123443" cy="11290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51810" y="5650484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79">
                <a:moveTo>
                  <a:pt x="242443" y="101091"/>
                </a:moveTo>
                <a:lnTo>
                  <a:pt x="197865" y="101091"/>
                </a:lnTo>
                <a:lnTo>
                  <a:pt x="195706" y="103250"/>
                </a:lnTo>
                <a:lnTo>
                  <a:pt x="194056" y="105790"/>
                </a:lnTo>
                <a:lnTo>
                  <a:pt x="192203" y="110108"/>
                </a:lnTo>
                <a:lnTo>
                  <a:pt x="191515" y="111760"/>
                </a:lnTo>
                <a:lnTo>
                  <a:pt x="190881" y="114680"/>
                </a:lnTo>
                <a:lnTo>
                  <a:pt x="190951" y="121792"/>
                </a:lnTo>
                <a:lnTo>
                  <a:pt x="199008" y="136651"/>
                </a:lnTo>
                <a:lnTo>
                  <a:pt x="201549" y="139064"/>
                </a:lnTo>
                <a:lnTo>
                  <a:pt x="204596" y="140969"/>
                </a:lnTo>
                <a:lnTo>
                  <a:pt x="208152" y="142493"/>
                </a:lnTo>
                <a:lnTo>
                  <a:pt x="211708" y="143890"/>
                </a:lnTo>
                <a:lnTo>
                  <a:pt x="215645" y="144525"/>
                </a:lnTo>
                <a:lnTo>
                  <a:pt x="224155" y="144525"/>
                </a:lnTo>
                <a:lnTo>
                  <a:pt x="245989" y="131444"/>
                </a:lnTo>
                <a:lnTo>
                  <a:pt x="215645" y="131444"/>
                </a:lnTo>
                <a:lnTo>
                  <a:pt x="212089" y="130175"/>
                </a:lnTo>
                <a:lnTo>
                  <a:pt x="209295" y="127635"/>
                </a:lnTo>
                <a:lnTo>
                  <a:pt x="206375" y="125094"/>
                </a:lnTo>
                <a:lnTo>
                  <a:pt x="204977" y="121792"/>
                </a:lnTo>
                <a:lnTo>
                  <a:pt x="204977" y="113537"/>
                </a:lnTo>
                <a:lnTo>
                  <a:pt x="206375" y="110108"/>
                </a:lnTo>
                <a:lnTo>
                  <a:pt x="209295" y="107441"/>
                </a:lnTo>
                <a:lnTo>
                  <a:pt x="212089" y="104648"/>
                </a:lnTo>
                <a:lnTo>
                  <a:pt x="215645" y="103250"/>
                </a:lnTo>
                <a:lnTo>
                  <a:pt x="244721" y="103250"/>
                </a:lnTo>
                <a:lnTo>
                  <a:pt x="242443" y="101091"/>
                </a:lnTo>
                <a:close/>
              </a:path>
              <a:path w="405130" h="144779">
                <a:moveTo>
                  <a:pt x="244721" y="103250"/>
                </a:moveTo>
                <a:lnTo>
                  <a:pt x="224536" y="103250"/>
                </a:lnTo>
                <a:lnTo>
                  <a:pt x="228219" y="104648"/>
                </a:lnTo>
                <a:lnTo>
                  <a:pt x="233806" y="109981"/>
                </a:lnTo>
                <a:lnTo>
                  <a:pt x="235203" y="113537"/>
                </a:lnTo>
                <a:lnTo>
                  <a:pt x="235203" y="121792"/>
                </a:lnTo>
                <a:lnTo>
                  <a:pt x="233806" y="125094"/>
                </a:lnTo>
                <a:lnTo>
                  <a:pt x="228472" y="130175"/>
                </a:lnTo>
                <a:lnTo>
                  <a:pt x="224662" y="131444"/>
                </a:lnTo>
                <a:lnTo>
                  <a:pt x="245989" y="131444"/>
                </a:lnTo>
                <a:lnTo>
                  <a:pt x="247517" y="128142"/>
                </a:lnTo>
                <a:lnTo>
                  <a:pt x="248919" y="125221"/>
                </a:lnTo>
                <a:lnTo>
                  <a:pt x="249654" y="121792"/>
                </a:lnTo>
                <a:lnTo>
                  <a:pt x="249654" y="114680"/>
                </a:lnTo>
                <a:lnTo>
                  <a:pt x="249046" y="111887"/>
                </a:lnTo>
                <a:lnTo>
                  <a:pt x="247776" y="108965"/>
                </a:lnTo>
                <a:lnTo>
                  <a:pt x="246633" y="105917"/>
                </a:lnTo>
                <a:lnTo>
                  <a:pt x="244856" y="103377"/>
                </a:lnTo>
                <a:lnTo>
                  <a:pt x="244721" y="103250"/>
                </a:lnTo>
                <a:close/>
              </a:path>
              <a:path w="405130" h="144779">
                <a:moveTo>
                  <a:pt x="259461" y="88137"/>
                </a:moveTo>
                <a:lnTo>
                  <a:pt x="180466" y="88137"/>
                </a:lnTo>
                <a:lnTo>
                  <a:pt x="180466" y="101091"/>
                </a:lnTo>
                <a:lnTo>
                  <a:pt x="259461" y="101091"/>
                </a:lnTo>
                <a:lnTo>
                  <a:pt x="259461" y="88137"/>
                </a:lnTo>
                <a:close/>
              </a:path>
              <a:path w="405130" h="144779">
                <a:moveTo>
                  <a:pt x="226821" y="74929"/>
                </a:moveTo>
                <a:lnTo>
                  <a:pt x="212978" y="74929"/>
                </a:lnTo>
                <a:lnTo>
                  <a:pt x="212978" y="88137"/>
                </a:lnTo>
                <a:lnTo>
                  <a:pt x="226821" y="88137"/>
                </a:lnTo>
                <a:lnTo>
                  <a:pt x="226821" y="74929"/>
                </a:lnTo>
                <a:close/>
              </a:path>
              <a:path w="405130" h="144779">
                <a:moveTo>
                  <a:pt x="44450" y="9270"/>
                </a:moveTo>
                <a:lnTo>
                  <a:pt x="33781" y="9270"/>
                </a:lnTo>
                <a:lnTo>
                  <a:pt x="28701" y="10160"/>
                </a:lnTo>
                <a:lnTo>
                  <a:pt x="19303" y="13969"/>
                </a:lnTo>
                <a:lnTo>
                  <a:pt x="15112" y="16510"/>
                </a:lnTo>
                <a:lnTo>
                  <a:pt x="11556" y="19938"/>
                </a:lnTo>
                <a:lnTo>
                  <a:pt x="8000" y="23240"/>
                </a:lnTo>
                <a:lnTo>
                  <a:pt x="5206" y="27177"/>
                </a:lnTo>
                <a:lnTo>
                  <a:pt x="3175" y="31750"/>
                </a:lnTo>
                <a:lnTo>
                  <a:pt x="1015" y="36194"/>
                </a:lnTo>
                <a:lnTo>
                  <a:pt x="0" y="41148"/>
                </a:lnTo>
                <a:lnTo>
                  <a:pt x="0" y="51815"/>
                </a:lnTo>
                <a:lnTo>
                  <a:pt x="1015" y="56768"/>
                </a:lnTo>
                <a:lnTo>
                  <a:pt x="3175" y="61340"/>
                </a:lnTo>
                <a:lnTo>
                  <a:pt x="5206" y="65912"/>
                </a:lnTo>
                <a:lnTo>
                  <a:pt x="33781" y="83946"/>
                </a:lnTo>
                <a:lnTo>
                  <a:pt x="44450" y="83946"/>
                </a:lnTo>
                <a:lnTo>
                  <a:pt x="69675" y="70485"/>
                </a:lnTo>
                <a:lnTo>
                  <a:pt x="35687" y="70485"/>
                </a:lnTo>
                <a:lnTo>
                  <a:pt x="32512" y="69976"/>
                </a:lnTo>
                <a:lnTo>
                  <a:pt x="29590" y="68706"/>
                </a:lnTo>
                <a:lnTo>
                  <a:pt x="26669" y="67563"/>
                </a:lnTo>
                <a:lnTo>
                  <a:pt x="24130" y="65912"/>
                </a:lnTo>
                <a:lnTo>
                  <a:pt x="14858" y="50164"/>
                </a:lnTo>
                <a:lnTo>
                  <a:pt x="14858" y="43179"/>
                </a:lnTo>
                <a:lnTo>
                  <a:pt x="29590" y="24383"/>
                </a:lnTo>
                <a:lnTo>
                  <a:pt x="32512" y="23113"/>
                </a:lnTo>
                <a:lnTo>
                  <a:pt x="35687" y="22478"/>
                </a:lnTo>
                <a:lnTo>
                  <a:pt x="69649" y="22478"/>
                </a:lnTo>
                <a:lnTo>
                  <a:pt x="66675" y="19812"/>
                </a:lnTo>
                <a:lnTo>
                  <a:pt x="63118" y="16510"/>
                </a:lnTo>
                <a:lnTo>
                  <a:pt x="58927" y="13969"/>
                </a:lnTo>
                <a:lnTo>
                  <a:pt x="49530" y="10160"/>
                </a:lnTo>
                <a:lnTo>
                  <a:pt x="44450" y="9270"/>
                </a:lnTo>
                <a:close/>
              </a:path>
              <a:path w="405130" h="144779">
                <a:moveTo>
                  <a:pt x="69649" y="22478"/>
                </a:moveTo>
                <a:lnTo>
                  <a:pt x="42671" y="22478"/>
                </a:lnTo>
                <a:lnTo>
                  <a:pt x="45846" y="23113"/>
                </a:lnTo>
                <a:lnTo>
                  <a:pt x="48768" y="24383"/>
                </a:lnTo>
                <a:lnTo>
                  <a:pt x="63626" y="43179"/>
                </a:lnTo>
                <a:lnTo>
                  <a:pt x="63626" y="50164"/>
                </a:lnTo>
                <a:lnTo>
                  <a:pt x="48768" y="68706"/>
                </a:lnTo>
                <a:lnTo>
                  <a:pt x="45846" y="69976"/>
                </a:lnTo>
                <a:lnTo>
                  <a:pt x="42671" y="70485"/>
                </a:lnTo>
                <a:lnTo>
                  <a:pt x="69675" y="70485"/>
                </a:lnTo>
                <a:lnTo>
                  <a:pt x="70357" y="69850"/>
                </a:lnTo>
                <a:lnTo>
                  <a:pt x="73151" y="65912"/>
                </a:lnTo>
                <a:lnTo>
                  <a:pt x="75183" y="61340"/>
                </a:lnTo>
                <a:lnTo>
                  <a:pt x="77343" y="56768"/>
                </a:lnTo>
                <a:lnTo>
                  <a:pt x="78358" y="51815"/>
                </a:lnTo>
                <a:lnTo>
                  <a:pt x="78358" y="41148"/>
                </a:lnTo>
                <a:lnTo>
                  <a:pt x="77343" y="36194"/>
                </a:lnTo>
                <a:lnTo>
                  <a:pt x="75127" y="31495"/>
                </a:lnTo>
                <a:lnTo>
                  <a:pt x="73151" y="27050"/>
                </a:lnTo>
                <a:lnTo>
                  <a:pt x="70357" y="23113"/>
                </a:lnTo>
                <a:lnTo>
                  <a:pt x="69649" y="22478"/>
                </a:lnTo>
                <a:close/>
              </a:path>
              <a:path w="405130" h="144779">
                <a:moveTo>
                  <a:pt x="259841" y="0"/>
                </a:moveTo>
                <a:lnTo>
                  <a:pt x="245109" y="0"/>
                </a:lnTo>
                <a:lnTo>
                  <a:pt x="245109" y="29463"/>
                </a:lnTo>
                <a:lnTo>
                  <a:pt x="219963" y="29463"/>
                </a:lnTo>
                <a:lnTo>
                  <a:pt x="219963" y="42671"/>
                </a:lnTo>
                <a:lnTo>
                  <a:pt x="245109" y="42671"/>
                </a:lnTo>
                <a:lnTo>
                  <a:pt x="245109" y="74294"/>
                </a:lnTo>
                <a:lnTo>
                  <a:pt x="259841" y="74294"/>
                </a:lnTo>
                <a:lnTo>
                  <a:pt x="259841" y="0"/>
                </a:lnTo>
                <a:close/>
              </a:path>
              <a:path w="405130" h="144779">
                <a:moveTo>
                  <a:pt x="213359" y="3555"/>
                </a:moveTo>
                <a:lnTo>
                  <a:pt x="147574" y="3555"/>
                </a:lnTo>
                <a:lnTo>
                  <a:pt x="147574" y="16510"/>
                </a:lnTo>
                <a:lnTo>
                  <a:pt x="198755" y="16510"/>
                </a:lnTo>
                <a:lnTo>
                  <a:pt x="198755" y="30479"/>
                </a:lnTo>
                <a:lnTo>
                  <a:pt x="147574" y="30479"/>
                </a:lnTo>
                <a:lnTo>
                  <a:pt x="147626" y="55879"/>
                </a:lnTo>
                <a:lnTo>
                  <a:pt x="162432" y="70612"/>
                </a:lnTo>
                <a:lnTo>
                  <a:pt x="220725" y="70612"/>
                </a:lnTo>
                <a:lnTo>
                  <a:pt x="220725" y="57657"/>
                </a:lnTo>
                <a:lnTo>
                  <a:pt x="166750" y="57657"/>
                </a:lnTo>
                <a:lnTo>
                  <a:pt x="165734" y="57403"/>
                </a:lnTo>
                <a:lnTo>
                  <a:pt x="162306" y="43433"/>
                </a:lnTo>
                <a:lnTo>
                  <a:pt x="213359" y="43433"/>
                </a:lnTo>
                <a:lnTo>
                  <a:pt x="213359" y="3555"/>
                </a:lnTo>
                <a:close/>
              </a:path>
              <a:path w="405130" h="144779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79">
                <a:moveTo>
                  <a:pt x="376427" y="51180"/>
                </a:moveTo>
                <a:lnTo>
                  <a:pt x="361950" y="51180"/>
                </a:lnTo>
                <a:lnTo>
                  <a:pt x="361950" y="112902"/>
                </a:lnTo>
                <a:lnTo>
                  <a:pt x="376427" y="112902"/>
                </a:lnTo>
                <a:lnTo>
                  <a:pt x="376427" y="51180"/>
                </a:lnTo>
                <a:close/>
              </a:path>
              <a:path w="405130" h="144779">
                <a:moveTo>
                  <a:pt x="332358" y="7365"/>
                </a:moveTo>
                <a:lnTo>
                  <a:pt x="286131" y="7365"/>
                </a:lnTo>
                <a:lnTo>
                  <a:pt x="286131" y="20700"/>
                </a:lnTo>
                <a:lnTo>
                  <a:pt x="322961" y="20700"/>
                </a:lnTo>
                <a:lnTo>
                  <a:pt x="324865" y="21208"/>
                </a:lnTo>
                <a:lnTo>
                  <a:pt x="325755" y="22225"/>
                </a:lnTo>
                <a:lnTo>
                  <a:pt x="326516" y="23367"/>
                </a:lnTo>
                <a:lnTo>
                  <a:pt x="326770" y="25526"/>
                </a:lnTo>
                <a:lnTo>
                  <a:pt x="326633" y="28828"/>
                </a:lnTo>
                <a:lnTo>
                  <a:pt x="326263" y="33274"/>
                </a:lnTo>
                <a:lnTo>
                  <a:pt x="325500" y="37845"/>
                </a:lnTo>
                <a:lnTo>
                  <a:pt x="323976" y="42671"/>
                </a:lnTo>
                <a:lnTo>
                  <a:pt x="322580" y="47498"/>
                </a:lnTo>
                <a:lnTo>
                  <a:pt x="320294" y="52450"/>
                </a:lnTo>
                <a:lnTo>
                  <a:pt x="317109" y="57419"/>
                </a:lnTo>
                <a:lnTo>
                  <a:pt x="314070" y="62356"/>
                </a:lnTo>
                <a:lnTo>
                  <a:pt x="309880" y="67310"/>
                </a:lnTo>
                <a:lnTo>
                  <a:pt x="299593" y="77088"/>
                </a:lnTo>
                <a:lnTo>
                  <a:pt x="293115" y="81787"/>
                </a:lnTo>
                <a:lnTo>
                  <a:pt x="285369" y="86360"/>
                </a:lnTo>
                <a:lnTo>
                  <a:pt x="292734" y="98043"/>
                </a:lnTo>
                <a:lnTo>
                  <a:pt x="325548" y="69611"/>
                </a:lnTo>
                <a:lnTo>
                  <a:pt x="335406" y="51180"/>
                </a:lnTo>
                <a:lnTo>
                  <a:pt x="376427" y="51180"/>
                </a:lnTo>
                <a:lnTo>
                  <a:pt x="376427" y="38100"/>
                </a:lnTo>
                <a:lnTo>
                  <a:pt x="338963" y="38100"/>
                </a:lnTo>
                <a:lnTo>
                  <a:pt x="339851" y="33527"/>
                </a:lnTo>
                <a:lnTo>
                  <a:pt x="340493" y="28701"/>
                </a:lnTo>
                <a:lnTo>
                  <a:pt x="340994" y="18668"/>
                </a:lnTo>
                <a:lnTo>
                  <a:pt x="340106" y="14604"/>
                </a:lnTo>
                <a:lnTo>
                  <a:pt x="338074" y="11811"/>
                </a:lnTo>
                <a:lnTo>
                  <a:pt x="336169" y="8889"/>
                </a:lnTo>
                <a:lnTo>
                  <a:pt x="332358" y="7365"/>
                </a:lnTo>
                <a:close/>
              </a:path>
              <a:path w="405130" h="144779">
                <a:moveTo>
                  <a:pt x="376427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7" y="38100"/>
                </a:lnTo>
                <a:lnTo>
                  <a:pt x="376427" y="0"/>
                </a:lnTo>
                <a:close/>
              </a:path>
              <a:path w="405130" h="144779">
                <a:moveTo>
                  <a:pt x="117347" y="0"/>
                </a:moveTo>
                <a:lnTo>
                  <a:pt x="102615" y="0"/>
                </a:lnTo>
                <a:lnTo>
                  <a:pt x="102615" y="112521"/>
                </a:lnTo>
                <a:lnTo>
                  <a:pt x="117347" y="112521"/>
                </a:lnTo>
                <a:lnTo>
                  <a:pt x="117347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026917" y="5645403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70">
                <a:moveTo>
                  <a:pt x="469519" y="93218"/>
                </a:moveTo>
                <a:lnTo>
                  <a:pt x="454659" y="93218"/>
                </a:lnTo>
                <a:lnTo>
                  <a:pt x="454742" y="120523"/>
                </a:lnTo>
                <a:lnTo>
                  <a:pt x="455168" y="124460"/>
                </a:lnTo>
                <a:lnTo>
                  <a:pt x="456088" y="128016"/>
                </a:lnTo>
                <a:lnTo>
                  <a:pt x="456945" y="131445"/>
                </a:lnTo>
                <a:lnTo>
                  <a:pt x="477266" y="140970"/>
                </a:lnTo>
                <a:lnTo>
                  <a:pt x="540639" y="140970"/>
                </a:lnTo>
                <a:lnTo>
                  <a:pt x="540639" y="128016"/>
                </a:lnTo>
                <a:lnTo>
                  <a:pt x="480821" y="128016"/>
                </a:lnTo>
                <a:lnTo>
                  <a:pt x="478281" y="127762"/>
                </a:lnTo>
                <a:lnTo>
                  <a:pt x="469645" y="118491"/>
                </a:lnTo>
                <a:lnTo>
                  <a:pt x="469519" y="93218"/>
                </a:lnTo>
                <a:close/>
              </a:path>
              <a:path w="541020" h="140970">
                <a:moveTo>
                  <a:pt x="539115" y="5080"/>
                </a:moveTo>
                <a:lnTo>
                  <a:pt x="524382" y="5080"/>
                </a:lnTo>
                <a:lnTo>
                  <a:pt x="524382" y="17525"/>
                </a:lnTo>
                <a:lnTo>
                  <a:pt x="499236" y="17525"/>
                </a:lnTo>
                <a:lnTo>
                  <a:pt x="499236" y="30480"/>
                </a:lnTo>
                <a:lnTo>
                  <a:pt x="524382" y="30480"/>
                </a:lnTo>
                <a:lnTo>
                  <a:pt x="524382" y="50292"/>
                </a:lnTo>
                <a:lnTo>
                  <a:pt x="499236" y="50292"/>
                </a:lnTo>
                <a:lnTo>
                  <a:pt x="499236" y="63246"/>
                </a:lnTo>
                <a:lnTo>
                  <a:pt x="524382" y="63246"/>
                </a:lnTo>
                <a:lnTo>
                  <a:pt x="524382" y="95504"/>
                </a:lnTo>
                <a:lnTo>
                  <a:pt x="539115" y="95504"/>
                </a:lnTo>
                <a:lnTo>
                  <a:pt x="539115" y="5080"/>
                </a:lnTo>
                <a:close/>
              </a:path>
              <a:path w="541020" h="140970">
                <a:moveTo>
                  <a:pt x="492506" y="8636"/>
                </a:moveTo>
                <a:lnTo>
                  <a:pt x="426846" y="8636"/>
                </a:lnTo>
                <a:lnTo>
                  <a:pt x="426846" y="66675"/>
                </a:lnTo>
                <a:lnTo>
                  <a:pt x="428244" y="71500"/>
                </a:lnTo>
                <a:lnTo>
                  <a:pt x="431037" y="74422"/>
                </a:lnTo>
                <a:lnTo>
                  <a:pt x="433958" y="77343"/>
                </a:lnTo>
                <a:lnTo>
                  <a:pt x="438657" y="78740"/>
                </a:lnTo>
                <a:lnTo>
                  <a:pt x="492506" y="78740"/>
                </a:lnTo>
                <a:lnTo>
                  <a:pt x="492506" y="65786"/>
                </a:lnTo>
                <a:lnTo>
                  <a:pt x="445896" y="65786"/>
                </a:lnTo>
                <a:lnTo>
                  <a:pt x="444119" y="65405"/>
                </a:lnTo>
                <a:lnTo>
                  <a:pt x="442086" y="63626"/>
                </a:lnTo>
                <a:lnTo>
                  <a:pt x="441579" y="61722"/>
                </a:lnTo>
                <a:lnTo>
                  <a:pt x="441579" y="21590"/>
                </a:lnTo>
                <a:lnTo>
                  <a:pt x="492506" y="21590"/>
                </a:lnTo>
                <a:lnTo>
                  <a:pt x="492506" y="8636"/>
                </a:lnTo>
                <a:close/>
              </a:path>
              <a:path w="541020" h="140970">
                <a:moveTo>
                  <a:pt x="492506" y="21590"/>
                </a:moveTo>
                <a:lnTo>
                  <a:pt x="478028" y="21590"/>
                </a:lnTo>
                <a:lnTo>
                  <a:pt x="478028" y="65786"/>
                </a:lnTo>
                <a:lnTo>
                  <a:pt x="492506" y="65786"/>
                </a:lnTo>
                <a:lnTo>
                  <a:pt x="492506" y="21590"/>
                </a:lnTo>
                <a:close/>
              </a:path>
              <a:path w="541020" h="140970">
                <a:moveTo>
                  <a:pt x="14605" y="11175"/>
                </a:moveTo>
                <a:lnTo>
                  <a:pt x="0" y="11175"/>
                </a:lnTo>
                <a:lnTo>
                  <a:pt x="87" y="87757"/>
                </a:lnTo>
                <a:lnTo>
                  <a:pt x="18161" y="104267"/>
                </a:lnTo>
                <a:lnTo>
                  <a:pt x="54863" y="104267"/>
                </a:lnTo>
                <a:lnTo>
                  <a:pt x="54863" y="91312"/>
                </a:lnTo>
                <a:lnTo>
                  <a:pt x="20827" y="91312"/>
                </a:lnTo>
                <a:lnTo>
                  <a:pt x="19431" y="91186"/>
                </a:lnTo>
                <a:lnTo>
                  <a:pt x="18287" y="90932"/>
                </a:lnTo>
                <a:lnTo>
                  <a:pt x="17271" y="90678"/>
                </a:lnTo>
                <a:lnTo>
                  <a:pt x="16382" y="90170"/>
                </a:lnTo>
                <a:lnTo>
                  <a:pt x="15875" y="89408"/>
                </a:lnTo>
                <a:lnTo>
                  <a:pt x="15367" y="88773"/>
                </a:lnTo>
                <a:lnTo>
                  <a:pt x="14986" y="87757"/>
                </a:lnTo>
                <a:lnTo>
                  <a:pt x="14858" y="86360"/>
                </a:lnTo>
                <a:lnTo>
                  <a:pt x="14605" y="85090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175"/>
                </a:lnTo>
                <a:close/>
              </a:path>
              <a:path w="541020" h="140970">
                <a:moveTo>
                  <a:pt x="54863" y="58800"/>
                </a:moveTo>
                <a:lnTo>
                  <a:pt x="40005" y="58800"/>
                </a:lnTo>
                <a:lnTo>
                  <a:pt x="40005" y="91312"/>
                </a:lnTo>
                <a:lnTo>
                  <a:pt x="54863" y="91312"/>
                </a:lnTo>
                <a:lnTo>
                  <a:pt x="54863" y="58800"/>
                </a:lnTo>
                <a:close/>
              </a:path>
              <a:path w="541020" h="140970">
                <a:moveTo>
                  <a:pt x="54863" y="11175"/>
                </a:moveTo>
                <a:lnTo>
                  <a:pt x="40005" y="11175"/>
                </a:lnTo>
                <a:lnTo>
                  <a:pt x="40005" y="45847"/>
                </a:lnTo>
                <a:lnTo>
                  <a:pt x="54863" y="45847"/>
                </a:lnTo>
                <a:lnTo>
                  <a:pt x="54863" y="11175"/>
                </a:lnTo>
                <a:close/>
              </a:path>
              <a:path w="541020" h="140970">
                <a:moveTo>
                  <a:pt x="325119" y="39370"/>
                </a:moveTo>
                <a:lnTo>
                  <a:pt x="315468" y="39370"/>
                </a:lnTo>
                <a:lnTo>
                  <a:pt x="310895" y="40132"/>
                </a:lnTo>
                <a:lnTo>
                  <a:pt x="285877" y="66675"/>
                </a:lnTo>
                <a:lnTo>
                  <a:pt x="285877" y="75946"/>
                </a:lnTo>
                <a:lnTo>
                  <a:pt x="306705" y="101346"/>
                </a:lnTo>
                <a:lnTo>
                  <a:pt x="310895" y="102997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48567" y="90678"/>
                </a:lnTo>
                <a:lnTo>
                  <a:pt x="314197" y="90678"/>
                </a:lnTo>
                <a:lnTo>
                  <a:pt x="309371" y="88900"/>
                </a:lnTo>
                <a:lnTo>
                  <a:pt x="302259" y="81787"/>
                </a:lnTo>
                <a:lnTo>
                  <a:pt x="300481" y="77088"/>
                </a:lnTo>
                <a:lnTo>
                  <a:pt x="300481" y="68580"/>
                </a:lnTo>
                <a:lnTo>
                  <a:pt x="300990" y="66040"/>
                </a:lnTo>
                <a:lnTo>
                  <a:pt x="302768" y="61468"/>
                </a:lnTo>
                <a:lnTo>
                  <a:pt x="304037" y="59436"/>
                </a:lnTo>
                <a:lnTo>
                  <a:pt x="305816" y="57785"/>
                </a:lnTo>
                <a:lnTo>
                  <a:pt x="307594" y="56007"/>
                </a:lnTo>
                <a:lnTo>
                  <a:pt x="309626" y="54737"/>
                </a:lnTo>
                <a:lnTo>
                  <a:pt x="314452" y="52705"/>
                </a:lnTo>
                <a:lnTo>
                  <a:pt x="317245" y="52324"/>
                </a:lnTo>
                <a:lnTo>
                  <a:pt x="348688" y="52324"/>
                </a:lnTo>
                <a:lnTo>
                  <a:pt x="347853" y="51181"/>
                </a:lnTo>
                <a:lnTo>
                  <a:pt x="329565" y="40132"/>
                </a:lnTo>
                <a:lnTo>
                  <a:pt x="325119" y="39370"/>
                </a:lnTo>
                <a:close/>
              </a:path>
              <a:path w="541020" h="140970">
                <a:moveTo>
                  <a:pt x="348688" y="52324"/>
                </a:moveTo>
                <a:lnTo>
                  <a:pt x="323087" y="52324"/>
                </a:lnTo>
                <a:lnTo>
                  <a:pt x="325755" y="52705"/>
                </a:lnTo>
                <a:lnTo>
                  <a:pt x="328168" y="53721"/>
                </a:lnTo>
                <a:lnTo>
                  <a:pt x="330707" y="54737"/>
                </a:lnTo>
                <a:lnTo>
                  <a:pt x="332740" y="56007"/>
                </a:lnTo>
                <a:lnTo>
                  <a:pt x="334518" y="57785"/>
                </a:lnTo>
                <a:lnTo>
                  <a:pt x="336295" y="59436"/>
                </a:lnTo>
                <a:lnTo>
                  <a:pt x="337693" y="61468"/>
                </a:lnTo>
                <a:lnTo>
                  <a:pt x="338708" y="63754"/>
                </a:lnTo>
                <a:lnTo>
                  <a:pt x="339597" y="66040"/>
                </a:lnTo>
                <a:lnTo>
                  <a:pt x="340106" y="68580"/>
                </a:lnTo>
                <a:lnTo>
                  <a:pt x="340106" y="77088"/>
                </a:lnTo>
                <a:lnTo>
                  <a:pt x="338201" y="81787"/>
                </a:lnTo>
                <a:lnTo>
                  <a:pt x="330834" y="88900"/>
                </a:lnTo>
                <a:lnTo>
                  <a:pt x="326135" y="90678"/>
                </a:lnTo>
                <a:lnTo>
                  <a:pt x="348567" y="90678"/>
                </a:lnTo>
                <a:lnTo>
                  <a:pt x="350266" y="88265"/>
                </a:lnTo>
                <a:lnTo>
                  <a:pt x="352044" y="84328"/>
                </a:lnTo>
                <a:lnTo>
                  <a:pt x="353821" y="80263"/>
                </a:lnTo>
                <a:lnTo>
                  <a:pt x="354710" y="75946"/>
                </a:lnTo>
                <a:lnTo>
                  <a:pt x="354710" y="66675"/>
                </a:lnTo>
                <a:lnTo>
                  <a:pt x="353821" y="62357"/>
                </a:lnTo>
                <a:lnTo>
                  <a:pt x="350266" y="54483"/>
                </a:lnTo>
                <a:lnTo>
                  <a:pt x="348688" y="52324"/>
                </a:lnTo>
                <a:close/>
              </a:path>
              <a:path w="541020" h="140970">
                <a:moveTo>
                  <a:pt x="209169" y="10160"/>
                </a:moveTo>
                <a:lnTo>
                  <a:pt x="143382" y="10160"/>
                </a:lnTo>
                <a:lnTo>
                  <a:pt x="143382" y="23113"/>
                </a:lnTo>
                <a:lnTo>
                  <a:pt x="194563" y="23113"/>
                </a:lnTo>
                <a:lnTo>
                  <a:pt x="194563" y="50037"/>
                </a:lnTo>
                <a:lnTo>
                  <a:pt x="143382" y="50037"/>
                </a:lnTo>
                <a:lnTo>
                  <a:pt x="143433" y="89408"/>
                </a:lnTo>
                <a:lnTo>
                  <a:pt x="152907" y="103378"/>
                </a:lnTo>
                <a:lnTo>
                  <a:pt x="155320" y="104012"/>
                </a:lnTo>
                <a:lnTo>
                  <a:pt x="158242" y="104267"/>
                </a:lnTo>
                <a:lnTo>
                  <a:pt x="215773" y="104267"/>
                </a:lnTo>
                <a:lnTo>
                  <a:pt x="215773" y="91312"/>
                </a:lnTo>
                <a:lnTo>
                  <a:pt x="163830" y="91312"/>
                </a:lnTo>
                <a:lnTo>
                  <a:pt x="162559" y="91186"/>
                </a:lnTo>
                <a:lnTo>
                  <a:pt x="161544" y="90932"/>
                </a:lnTo>
                <a:lnTo>
                  <a:pt x="160655" y="90805"/>
                </a:lnTo>
                <a:lnTo>
                  <a:pt x="159893" y="90424"/>
                </a:lnTo>
                <a:lnTo>
                  <a:pt x="158876" y="89408"/>
                </a:lnTo>
                <a:lnTo>
                  <a:pt x="158495" y="88646"/>
                </a:lnTo>
                <a:lnTo>
                  <a:pt x="158242" y="86741"/>
                </a:lnTo>
                <a:lnTo>
                  <a:pt x="158114" y="85471"/>
                </a:lnTo>
                <a:lnTo>
                  <a:pt x="158114" y="62992"/>
                </a:lnTo>
                <a:lnTo>
                  <a:pt x="209169" y="62992"/>
                </a:lnTo>
                <a:lnTo>
                  <a:pt x="209169" y="10160"/>
                </a:lnTo>
                <a:close/>
              </a:path>
              <a:path w="541020" h="140970">
                <a:moveTo>
                  <a:pt x="392048" y="5080"/>
                </a:moveTo>
                <a:lnTo>
                  <a:pt x="377317" y="5080"/>
                </a:lnTo>
                <a:lnTo>
                  <a:pt x="377317" y="117601"/>
                </a:lnTo>
                <a:lnTo>
                  <a:pt x="392048" y="117601"/>
                </a:lnTo>
                <a:lnTo>
                  <a:pt x="392048" y="62737"/>
                </a:lnTo>
                <a:lnTo>
                  <a:pt x="410971" y="62737"/>
                </a:lnTo>
                <a:lnTo>
                  <a:pt x="410971" y="49657"/>
                </a:lnTo>
                <a:lnTo>
                  <a:pt x="392048" y="49657"/>
                </a:lnTo>
                <a:lnTo>
                  <a:pt x="392048" y="5080"/>
                </a:lnTo>
                <a:close/>
              </a:path>
              <a:path w="541020" h="140970">
                <a:moveTo>
                  <a:pt x="255651" y="5080"/>
                </a:moveTo>
                <a:lnTo>
                  <a:pt x="240919" y="5080"/>
                </a:lnTo>
                <a:lnTo>
                  <a:pt x="240919" y="31369"/>
                </a:lnTo>
                <a:lnTo>
                  <a:pt x="216534" y="31369"/>
                </a:lnTo>
                <a:lnTo>
                  <a:pt x="216534" y="44196"/>
                </a:lnTo>
                <a:lnTo>
                  <a:pt x="240919" y="44196"/>
                </a:lnTo>
                <a:lnTo>
                  <a:pt x="240919" y="63500"/>
                </a:lnTo>
                <a:lnTo>
                  <a:pt x="216534" y="63500"/>
                </a:lnTo>
                <a:lnTo>
                  <a:pt x="216534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1" y="117601"/>
                </a:lnTo>
                <a:lnTo>
                  <a:pt x="255651" y="5080"/>
                </a:lnTo>
                <a:close/>
              </a:path>
              <a:path w="541020" h="140970">
                <a:moveTo>
                  <a:pt x="85725" y="5080"/>
                </a:moveTo>
                <a:lnTo>
                  <a:pt x="71246" y="5080"/>
                </a:lnTo>
                <a:lnTo>
                  <a:pt x="71246" y="117983"/>
                </a:lnTo>
                <a:lnTo>
                  <a:pt x="85725" y="117983"/>
                </a:lnTo>
                <a:lnTo>
                  <a:pt x="85725" y="59944"/>
                </a:lnTo>
                <a:lnTo>
                  <a:pt x="117475" y="59944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5080"/>
                </a:lnTo>
                <a:close/>
              </a:path>
              <a:path w="541020" h="140970">
                <a:moveTo>
                  <a:pt x="117475" y="59944"/>
                </a:moveTo>
                <a:lnTo>
                  <a:pt x="102869" y="59944"/>
                </a:lnTo>
                <a:lnTo>
                  <a:pt x="102869" y="117983"/>
                </a:lnTo>
                <a:lnTo>
                  <a:pt x="117475" y="117983"/>
                </a:lnTo>
                <a:lnTo>
                  <a:pt x="117475" y="59944"/>
                </a:lnTo>
                <a:close/>
              </a:path>
              <a:path w="541020" h="140970">
                <a:moveTo>
                  <a:pt x="117475" y="5080"/>
                </a:moveTo>
                <a:lnTo>
                  <a:pt x="102869" y="5080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5080"/>
                </a:lnTo>
                <a:close/>
              </a:path>
              <a:path w="541020" h="140970">
                <a:moveTo>
                  <a:pt x="361187" y="18287"/>
                </a:moveTo>
                <a:lnTo>
                  <a:pt x="279654" y="18287"/>
                </a:lnTo>
                <a:lnTo>
                  <a:pt x="279654" y="31242"/>
                </a:lnTo>
                <a:lnTo>
                  <a:pt x="361187" y="31242"/>
                </a:lnTo>
                <a:lnTo>
                  <a:pt x="361187" y="18287"/>
                </a:lnTo>
                <a:close/>
              </a:path>
              <a:path w="541020" h="140970">
                <a:moveTo>
                  <a:pt x="327406" y="0"/>
                </a:moveTo>
                <a:lnTo>
                  <a:pt x="312928" y="0"/>
                </a:lnTo>
                <a:lnTo>
                  <a:pt x="312928" y="18287"/>
                </a:lnTo>
                <a:lnTo>
                  <a:pt x="327406" y="18287"/>
                </a:lnTo>
                <a:lnTo>
                  <a:pt x="327406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633978" y="5647944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79">
                <a:moveTo>
                  <a:pt x="166750" y="86740"/>
                </a:moveTo>
                <a:lnTo>
                  <a:pt x="152146" y="86740"/>
                </a:lnTo>
                <a:lnTo>
                  <a:pt x="152254" y="126491"/>
                </a:lnTo>
                <a:lnTo>
                  <a:pt x="163830" y="141731"/>
                </a:lnTo>
                <a:lnTo>
                  <a:pt x="166750" y="142366"/>
                </a:lnTo>
                <a:lnTo>
                  <a:pt x="170434" y="142747"/>
                </a:lnTo>
                <a:lnTo>
                  <a:pt x="243712" y="142747"/>
                </a:lnTo>
                <a:lnTo>
                  <a:pt x="243712" y="129793"/>
                </a:lnTo>
                <a:lnTo>
                  <a:pt x="172974" y="129793"/>
                </a:lnTo>
                <a:lnTo>
                  <a:pt x="171576" y="129666"/>
                </a:lnTo>
                <a:lnTo>
                  <a:pt x="170561" y="129412"/>
                </a:lnTo>
                <a:lnTo>
                  <a:pt x="169418" y="129158"/>
                </a:lnTo>
                <a:lnTo>
                  <a:pt x="168656" y="128650"/>
                </a:lnTo>
                <a:lnTo>
                  <a:pt x="168021" y="128015"/>
                </a:lnTo>
                <a:lnTo>
                  <a:pt x="167512" y="127380"/>
                </a:lnTo>
                <a:lnTo>
                  <a:pt x="167132" y="126491"/>
                </a:lnTo>
                <a:lnTo>
                  <a:pt x="166750" y="12280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79">
                <a:moveTo>
                  <a:pt x="243712" y="114934"/>
                </a:moveTo>
                <a:lnTo>
                  <a:pt x="228981" y="114934"/>
                </a:lnTo>
                <a:lnTo>
                  <a:pt x="228981" y="129793"/>
                </a:lnTo>
                <a:lnTo>
                  <a:pt x="243712" y="129793"/>
                </a:lnTo>
                <a:lnTo>
                  <a:pt x="243712" y="114934"/>
                </a:lnTo>
                <a:close/>
              </a:path>
              <a:path w="546100" h="144779">
                <a:moveTo>
                  <a:pt x="243712" y="86740"/>
                </a:moveTo>
                <a:lnTo>
                  <a:pt x="228981" y="86740"/>
                </a:lnTo>
                <a:lnTo>
                  <a:pt x="228981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79">
                <a:moveTo>
                  <a:pt x="82931" y="102615"/>
                </a:moveTo>
                <a:lnTo>
                  <a:pt x="41910" y="102615"/>
                </a:lnTo>
                <a:lnTo>
                  <a:pt x="39750" y="104647"/>
                </a:lnTo>
                <a:lnTo>
                  <a:pt x="34744" y="122935"/>
                </a:lnTo>
                <a:lnTo>
                  <a:pt x="35306" y="125856"/>
                </a:lnTo>
                <a:lnTo>
                  <a:pt x="57912" y="144779"/>
                </a:lnTo>
                <a:lnTo>
                  <a:pt x="66294" y="144779"/>
                </a:lnTo>
                <a:lnTo>
                  <a:pt x="86414" y="132968"/>
                </a:lnTo>
                <a:lnTo>
                  <a:pt x="57912" y="132968"/>
                </a:lnTo>
                <a:lnTo>
                  <a:pt x="54483" y="131571"/>
                </a:lnTo>
                <a:lnTo>
                  <a:pt x="49149" y="126237"/>
                </a:lnTo>
                <a:lnTo>
                  <a:pt x="47751" y="122935"/>
                </a:lnTo>
                <a:lnTo>
                  <a:pt x="47751" y="115315"/>
                </a:lnTo>
                <a:lnTo>
                  <a:pt x="49022" y="111886"/>
                </a:lnTo>
                <a:lnTo>
                  <a:pt x="54356" y="106298"/>
                </a:lnTo>
                <a:lnTo>
                  <a:pt x="57785" y="104901"/>
                </a:lnTo>
                <a:lnTo>
                  <a:pt x="85344" y="104901"/>
                </a:lnTo>
                <a:lnTo>
                  <a:pt x="82931" y="102615"/>
                </a:lnTo>
                <a:close/>
              </a:path>
              <a:path w="546100" h="144779">
                <a:moveTo>
                  <a:pt x="85344" y="104901"/>
                </a:moveTo>
                <a:lnTo>
                  <a:pt x="66801" y="104901"/>
                </a:lnTo>
                <a:lnTo>
                  <a:pt x="70358" y="106298"/>
                </a:lnTo>
                <a:lnTo>
                  <a:pt x="73025" y="109092"/>
                </a:lnTo>
                <a:lnTo>
                  <a:pt x="75564" y="111886"/>
                </a:lnTo>
                <a:lnTo>
                  <a:pt x="76835" y="115315"/>
                </a:lnTo>
                <a:lnTo>
                  <a:pt x="76835" y="122935"/>
                </a:lnTo>
                <a:lnTo>
                  <a:pt x="75564" y="126237"/>
                </a:lnTo>
                <a:lnTo>
                  <a:pt x="70485" y="131571"/>
                </a:lnTo>
                <a:lnTo>
                  <a:pt x="66801" y="132968"/>
                </a:lnTo>
                <a:lnTo>
                  <a:pt x="86414" y="132968"/>
                </a:lnTo>
                <a:lnTo>
                  <a:pt x="90270" y="116077"/>
                </a:lnTo>
                <a:lnTo>
                  <a:pt x="89662" y="113156"/>
                </a:lnTo>
                <a:lnTo>
                  <a:pt x="88281" y="110108"/>
                </a:lnTo>
                <a:lnTo>
                  <a:pt x="87122" y="107441"/>
                </a:lnTo>
                <a:lnTo>
                  <a:pt x="85344" y="104901"/>
                </a:lnTo>
                <a:close/>
              </a:path>
              <a:path w="546100" h="144779">
                <a:moveTo>
                  <a:pt x="102362" y="90169"/>
                </a:moveTo>
                <a:lnTo>
                  <a:pt x="21971" y="90169"/>
                </a:lnTo>
                <a:lnTo>
                  <a:pt x="21971" y="102615"/>
                </a:lnTo>
                <a:lnTo>
                  <a:pt x="102362" y="102615"/>
                </a:lnTo>
                <a:lnTo>
                  <a:pt x="102362" y="90169"/>
                </a:lnTo>
                <a:close/>
              </a:path>
              <a:path w="546100" h="144779">
                <a:moveTo>
                  <a:pt x="69850" y="78104"/>
                </a:moveTo>
                <a:lnTo>
                  <a:pt x="55118" y="78104"/>
                </a:lnTo>
                <a:lnTo>
                  <a:pt x="55118" y="90169"/>
                </a:lnTo>
                <a:lnTo>
                  <a:pt x="69850" y="90169"/>
                </a:lnTo>
                <a:lnTo>
                  <a:pt x="69850" y="78104"/>
                </a:lnTo>
                <a:close/>
              </a:path>
              <a:path w="546100" h="144779">
                <a:moveTo>
                  <a:pt x="124841" y="65150"/>
                </a:moveTo>
                <a:lnTo>
                  <a:pt x="0" y="65150"/>
                </a:lnTo>
                <a:lnTo>
                  <a:pt x="0" y="78104"/>
                </a:lnTo>
                <a:lnTo>
                  <a:pt x="124841" y="78104"/>
                </a:lnTo>
                <a:lnTo>
                  <a:pt x="124841" y="65150"/>
                </a:lnTo>
                <a:close/>
              </a:path>
              <a:path w="546100" h="144779">
                <a:moveTo>
                  <a:pt x="69850" y="50926"/>
                </a:moveTo>
                <a:lnTo>
                  <a:pt x="55118" y="50926"/>
                </a:lnTo>
                <a:lnTo>
                  <a:pt x="55118" y="65150"/>
                </a:lnTo>
                <a:lnTo>
                  <a:pt x="69850" y="65150"/>
                </a:lnTo>
                <a:lnTo>
                  <a:pt x="69850" y="50926"/>
                </a:lnTo>
                <a:close/>
              </a:path>
              <a:path w="546100" h="144779">
                <a:moveTo>
                  <a:pt x="86106" y="3301"/>
                </a:moveTo>
                <a:lnTo>
                  <a:pt x="22479" y="3301"/>
                </a:lnTo>
                <a:lnTo>
                  <a:pt x="22479" y="16382"/>
                </a:lnTo>
                <a:lnTo>
                  <a:pt x="77724" y="16382"/>
                </a:lnTo>
                <a:lnTo>
                  <a:pt x="78867" y="16763"/>
                </a:lnTo>
                <a:lnTo>
                  <a:pt x="78898" y="18668"/>
                </a:lnTo>
                <a:lnTo>
                  <a:pt x="78232" y="19557"/>
                </a:lnTo>
                <a:lnTo>
                  <a:pt x="76581" y="20573"/>
                </a:lnTo>
                <a:lnTo>
                  <a:pt x="74422" y="22225"/>
                </a:lnTo>
                <a:lnTo>
                  <a:pt x="71247" y="24002"/>
                </a:lnTo>
                <a:lnTo>
                  <a:pt x="67056" y="25907"/>
                </a:lnTo>
                <a:lnTo>
                  <a:pt x="62992" y="27939"/>
                </a:lnTo>
                <a:lnTo>
                  <a:pt x="20447" y="41020"/>
                </a:lnTo>
                <a:lnTo>
                  <a:pt x="13335" y="42544"/>
                </a:lnTo>
                <a:lnTo>
                  <a:pt x="17399" y="55371"/>
                </a:lnTo>
                <a:lnTo>
                  <a:pt x="24384" y="53847"/>
                </a:lnTo>
                <a:lnTo>
                  <a:pt x="28194" y="52831"/>
                </a:lnTo>
                <a:lnTo>
                  <a:pt x="32131" y="51942"/>
                </a:lnTo>
                <a:lnTo>
                  <a:pt x="36068" y="50800"/>
                </a:lnTo>
                <a:lnTo>
                  <a:pt x="40005" y="49783"/>
                </a:lnTo>
                <a:lnTo>
                  <a:pt x="43942" y="48640"/>
                </a:lnTo>
                <a:lnTo>
                  <a:pt x="47879" y="47370"/>
                </a:lnTo>
                <a:lnTo>
                  <a:pt x="55752" y="44576"/>
                </a:lnTo>
                <a:lnTo>
                  <a:pt x="59436" y="43179"/>
                </a:lnTo>
                <a:lnTo>
                  <a:pt x="62864" y="41782"/>
                </a:lnTo>
                <a:lnTo>
                  <a:pt x="108458" y="41782"/>
                </a:lnTo>
                <a:lnTo>
                  <a:pt x="103124" y="40512"/>
                </a:lnTo>
                <a:lnTo>
                  <a:pt x="100330" y="39750"/>
                </a:lnTo>
                <a:lnTo>
                  <a:pt x="97409" y="38988"/>
                </a:lnTo>
                <a:lnTo>
                  <a:pt x="94361" y="38226"/>
                </a:lnTo>
                <a:lnTo>
                  <a:pt x="91312" y="37337"/>
                </a:lnTo>
                <a:lnTo>
                  <a:pt x="84962" y="35559"/>
                </a:lnTo>
                <a:lnTo>
                  <a:pt x="81914" y="34670"/>
                </a:lnTo>
                <a:lnTo>
                  <a:pt x="78994" y="33781"/>
                </a:lnTo>
                <a:lnTo>
                  <a:pt x="82550" y="31750"/>
                </a:lnTo>
                <a:lnTo>
                  <a:pt x="85725" y="29590"/>
                </a:lnTo>
                <a:lnTo>
                  <a:pt x="96393" y="12700"/>
                </a:lnTo>
                <a:lnTo>
                  <a:pt x="96138" y="10794"/>
                </a:lnTo>
                <a:lnTo>
                  <a:pt x="94361" y="7492"/>
                </a:lnTo>
                <a:lnTo>
                  <a:pt x="92963" y="6095"/>
                </a:lnTo>
                <a:lnTo>
                  <a:pt x="88900" y="3809"/>
                </a:lnTo>
                <a:lnTo>
                  <a:pt x="86106" y="3301"/>
                </a:lnTo>
                <a:close/>
              </a:path>
              <a:path w="546100" h="144779">
                <a:moveTo>
                  <a:pt x="108458" y="41782"/>
                </a:moveTo>
                <a:lnTo>
                  <a:pt x="62864" y="41782"/>
                </a:lnTo>
                <a:lnTo>
                  <a:pt x="65912" y="43052"/>
                </a:lnTo>
                <a:lnTo>
                  <a:pt x="69469" y="44322"/>
                </a:lnTo>
                <a:lnTo>
                  <a:pt x="73660" y="45592"/>
                </a:lnTo>
                <a:lnTo>
                  <a:pt x="77850" y="46989"/>
                </a:lnTo>
                <a:lnTo>
                  <a:pt x="90550" y="50800"/>
                </a:lnTo>
                <a:lnTo>
                  <a:pt x="94742" y="51942"/>
                </a:lnTo>
                <a:lnTo>
                  <a:pt x="98679" y="52958"/>
                </a:lnTo>
                <a:lnTo>
                  <a:pt x="102616" y="54101"/>
                </a:lnTo>
                <a:lnTo>
                  <a:pt x="105918" y="54863"/>
                </a:lnTo>
                <a:lnTo>
                  <a:pt x="108585" y="55371"/>
                </a:lnTo>
                <a:lnTo>
                  <a:pt x="112649" y="42671"/>
                </a:lnTo>
                <a:lnTo>
                  <a:pt x="110744" y="42290"/>
                </a:lnTo>
                <a:lnTo>
                  <a:pt x="108458" y="41782"/>
                </a:lnTo>
                <a:close/>
              </a:path>
              <a:path w="546100" h="144779">
                <a:moveTo>
                  <a:pt x="260476" y="64261"/>
                </a:moveTo>
                <a:lnTo>
                  <a:pt x="135636" y="64261"/>
                </a:lnTo>
                <a:lnTo>
                  <a:pt x="135636" y="77215"/>
                </a:lnTo>
                <a:lnTo>
                  <a:pt x="260476" y="77215"/>
                </a:lnTo>
                <a:lnTo>
                  <a:pt x="260476" y="64261"/>
                </a:lnTo>
                <a:close/>
              </a:path>
              <a:path w="546100" h="144779">
                <a:moveTo>
                  <a:pt x="487172" y="7619"/>
                </a:moveTo>
                <a:lnTo>
                  <a:pt x="420243" y="7619"/>
                </a:lnTo>
                <a:lnTo>
                  <a:pt x="420243" y="86359"/>
                </a:lnTo>
                <a:lnTo>
                  <a:pt x="421639" y="91312"/>
                </a:lnTo>
                <a:lnTo>
                  <a:pt x="424688" y="94106"/>
                </a:lnTo>
                <a:lnTo>
                  <a:pt x="427609" y="97027"/>
                </a:lnTo>
                <a:lnTo>
                  <a:pt x="432308" y="98551"/>
                </a:lnTo>
                <a:lnTo>
                  <a:pt x="492760" y="98551"/>
                </a:lnTo>
                <a:lnTo>
                  <a:pt x="492760" y="85597"/>
                </a:lnTo>
                <a:lnTo>
                  <a:pt x="439420" y="85597"/>
                </a:lnTo>
                <a:lnTo>
                  <a:pt x="437642" y="85089"/>
                </a:lnTo>
                <a:lnTo>
                  <a:pt x="436625" y="84200"/>
                </a:lnTo>
                <a:lnTo>
                  <a:pt x="435483" y="83311"/>
                </a:lnTo>
                <a:lnTo>
                  <a:pt x="434975" y="81279"/>
                </a:lnTo>
                <a:lnTo>
                  <a:pt x="434975" y="20573"/>
                </a:lnTo>
                <a:lnTo>
                  <a:pt x="487172" y="20573"/>
                </a:lnTo>
                <a:lnTo>
                  <a:pt x="487172" y="7619"/>
                </a:lnTo>
                <a:close/>
              </a:path>
              <a:path w="546100" h="144779">
                <a:moveTo>
                  <a:pt x="293243" y="7619"/>
                </a:moveTo>
                <a:lnTo>
                  <a:pt x="278511" y="7619"/>
                </a:lnTo>
                <a:lnTo>
                  <a:pt x="278511" y="86740"/>
                </a:lnTo>
                <a:lnTo>
                  <a:pt x="280035" y="91693"/>
                </a:lnTo>
                <a:lnTo>
                  <a:pt x="283083" y="94360"/>
                </a:lnTo>
                <a:lnTo>
                  <a:pt x="286131" y="97154"/>
                </a:lnTo>
                <a:lnTo>
                  <a:pt x="290957" y="98551"/>
                </a:lnTo>
                <a:lnTo>
                  <a:pt x="352551" y="98551"/>
                </a:lnTo>
                <a:lnTo>
                  <a:pt x="352551" y="85597"/>
                </a:lnTo>
                <a:lnTo>
                  <a:pt x="297561" y="85597"/>
                </a:lnTo>
                <a:lnTo>
                  <a:pt x="295656" y="85089"/>
                </a:lnTo>
                <a:lnTo>
                  <a:pt x="294767" y="84200"/>
                </a:lnTo>
                <a:lnTo>
                  <a:pt x="293750" y="83311"/>
                </a:lnTo>
                <a:lnTo>
                  <a:pt x="293243" y="81279"/>
                </a:lnTo>
                <a:lnTo>
                  <a:pt x="293243" y="7619"/>
                </a:lnTo>
                <a:close/>
              </a:path>
              <a:path w="546100" h="144779">
                <a:moveTo>
                  <a:pt x="527176" y="2539"/>
                </a:moveTo>
                <a:lnTo>
                  <a:pt x="512445" y="2539"/>
                </a:lnTo>
                <a:lnTo>
                  <a:pt x="512445" y="115061"/>
                </a:lnTo>
                <a:lnTo>
                  <a:pt x="527176" y="115061"/>
                </a:lnTo>
                <a:lnTo>
                  <a:pt x="527176" y="60197"/>
                </a:lnTo>
                <a:lnTo>
                  <a:pt x="546100" y="60197"/>
                </a:lnTo>
                <a:lnTo>
                  <a:pt x="546100" y="47116"/>
                </a:lnTo>
                <a:lnTo>
                  <a:pt x="527176" y="47116"/>
                </a:lnTo>
                <a:lnTo>
                  <a:pt x="527176" y="2539"/>
                </a:lnTo>
                <a:close/>
              </a:path>
              <a:path w="546100" h="144779">
                <a:moveTo>
                  <a:pt x="390017" y="2539"/>
                </a:moveTo>
                <a:lnTo>
                  <a:pt x="375285" y="2539"/>
                </a:lnTo>
                <a:lnTo>
                  <a:pt x="375285" y="115061"/>
                </a:lnTo>
                <a:lnTo>
                  <a:pt x="390017" y="115061"/>
                </a:lnTo>
                <a:lnTo>
                  <a:pt x="390017" y="2539"/>
                </a:lnTo>
                <a:close/>
              </a:path>
              <a:path w="546100" h="144779">
                <a:moveTo>
                  <a:pt x="193039" y="0"/>
                </a:moveTo>
                <a:lnTo>
                  <a:pt x="165862" y="32638"/>
                </a:lnTo>
                <a:lnTo>
                  <a:pt x="144525" y="41909"/>
                </a:lnTo>
                <a:lnTo>
                  <a:pt x="145732" y="44068"/>
                </a:lnTo>
                <a:lnTo>
                  <a:pt x="146685" y="45973"/>
                </a:lnTo>
                <a:lnTo>
                  <a:pt x="147772" y="48005"/>
                </a:lnTo>
                <a:lnTo>
                  <a:pt x="149860" y="51688"/>
                </a:lnTo>
                <a:lnTo>
                  <a:pt x="150875" y="53720"/>
                </a:lnTo>
                <a:lnTo>
                  <a:pt x="176657" y="41909"/>
                </a:lnTo>
                <a:lnTo>
                  <a:pt x="180594" y="39496"/>
                </a:lnTo>
                <a:lnTo>
                  <a:pt x="184404" y="36829"/>
                </a:lnTo>
                <a:lnTo>
                  <a:pt x="191262" y="31241"/>
                </a:lnTo>
                <a:lnTo>
                  <a:pt x="194310" y="28193"/>
                </a:lnTo>
                <a:lnTo>
                  <a:pt x="196976" y="24891"/>
                </a:lnTo>
                <a:lnTo>
                  <a:pt x="217773" y="24891"/>
                </a:lnTo>
                <a:lnTo>
                  <a:pt x="216788" y="24256"/>
                </a:lnTo>
                <a:lnTo>
                  <a:pt x="213233" y="21462"/>
                </a:lnTo>
                <a:lnTo>
                  <a:pt x="209550" y="18668"/>
                </a:lnTo>
                <a:lnTo>
                  <a:pt x="206501" y="15620"/>
                </a:lnTo>
                <a:lnTo>
                  <a:pt x="204088" y="12445"/>
                </a:lnTo>
                <a:lnTo>
                  <a:pt x="204977" y="10794"/>
                </a:lnTo>
                <a:lnTo>
                  <a:pt x="205612" y="9143"/>
                </a:lnTo>
                <a:lnTo>
                  <a:pt x="205994" y="7619"/>
                </a:lnTo>
                <a:lnTo>
                  <a:pt x="206501" y="6095"/>
                </a:lnTo>
                <a:lnTo>
                  <a:pt x="206883" y="4571"/>
                </a:lnTo>
                <a:lnTo>
                  <a:pt x="207263" y="2920"/>
                </a:lnTo>
                <a:lnTo>
                  <a:pt x="200151" y="1523"/>
                </a:lnTo>
                <a:lnTo>
                  <a:pt x="195325" y="507"/>
                </a:lnTo>
                <a:lnTo>
                  <a:pt x="193039" y="0"/>
                </a:lnTo>
                <a:close/>
              </a:path>
              <a:path w="546100" h="144779">
                <a:moveTo>
                  <a:pt x="217773" y="24891"/>
                </a:moveTo>
                <a:lnTo>
                  <a:pt x="196976" y="24891"/>
                </a:lnTo>
                <a:lnTo>
                  <a:pt x="199644" y="27939"/>
                </a:lnTo>
                <a:lnTo>
                  <a:pt x="233172" y="48005"/>
                </a:lnTo>
                <a:lnTo>
                  <a:pt x="246507" y="52069"/>
                </a:lnTo>
                <a:lnTo>
                  <a:pt x="247500" y="49783"/>
                </a:lnTo>
                <a:lnTo>
                  <a:pt x="248285" y="47878"/>
                </a:lnTo>
                <a:lnTo>
                  <a:pt x="250062" y="43814"/>
                </a:lnTo>
                <a:lnTo>
                  <a:pt x="250951" y="41655"/>
                </a:lnTo>
                <a:lnTo>
                  <a:pt x="251841" y="39623"/>
                </a:lnTo>
                <a:lnTo>
                  <a:pt x="247396" y="38480"/>
                </a:lnTo>
                <a:lnTo>
                  <a:pt x="242950" y="36956"/>
                </a:lnTo>
                <a:lnTo>
                  <a:pt x="238379" y="35178"/>
                </a:lnTo>
                <a:lnTo>
                  <a:pt x="233680" y="33400"/>
                </a:lnTo>
                <a:lnTo>
                  <a:pt x="229235" y="31368"/>
                </a:lnTo>
                <a:lnTo>
                  <a:pt x="225044" y="29082"/>
                </a:lnTo>
                <a:lnTo>
                  <a:pt x="220725" y="26796"/>
                </a:lnTo>
                <a:lnTo>
                  <a:pt x="217773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76312" y="5902325"/>
            <a:ext cx="5476938" cy="1274699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76312" y="72532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76312" y="7343775"/>
            <a:ext cx="5476938" cy="127476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231900" y="6072187"/>
            <a:ext cx="1308100" cy="95726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24501" y="7550150"/>
            <a:ext cx="1165225" cy="91440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8805" y="1575180"/>
            <a:ext cx="127330" cy="126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5489" y="1561846"/>
            <a:ext cx="790994" cy="1750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40677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9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5967" y="2372360"/>
            <a:ext cx="2154516" cy="1144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82492" y="2373122"/>
            <a:ext cx="445134" cy="113664"/>
          </a:xfrm>
          <a:custGeom>
            <a:avLst/>
            <a:gdLst/>
            <a:ahLst/>
            <a:cxnLst/>
            <a:rect l="l" t="t" r="r" b="b"/>
            <a:pathLst>
              <a:path w="445135" h="113664">
                <a:moveTo>
                  <a:pt x="171577" y="69596"/>
                </a:moveTo>
                <a:lnTo>
                  <a:pt x="133857" y="80009"/>
                </a:lnTo>
                <a:lnTo>
                  <a:pt x="130429" y="98044"/>
                </a:lnTo>
                <a:lnTo>
                  <a:pt x="133857" y="103250"/>
                </a:lnTo>
                <a:lnTo>
                  <a:pt x="171577" y="113537"/>
                </a:lnTo>
                <a:lnTo>
                  <a:pt x="181058" y="113156"/>
                </a:lnTo>
                <a:lnTo>
                  <a:pt x="189325" y="112013"/>
                </a:lnTo>
                <a:lnTo>
                  <a:pt x="196401" y="110108"/>
                </a:lnTo>
                <a:lnTo>
                  <a:pt x="202310" y="107442"/>
                </a:lnTo>
                <a:lnTo>
                  <a:pt x="204639" y="106045"/>
                </a:lnTo>
                <a:lnTo>
                  <a:pt x="162559" y="106045"/>
                </a:lnTo>
                <a:lnTo>
                  <a:pt x="155067" y="104775"/>
                </a:lnTo>
                <a:lnTo>
                  <a:pt x="149224" y="102234"/>
                </a:lnTo>
                <a:lnTo>
                  <a:pt x="143509" y="99568"/>
                </a:lnTo>
                <a:lnTo>
                  <a:pt x="140589" y="96138"/>
                </a:lnTo>
                <a:lnTo>
                  <a:pt x="140589" y="87249"/>
                </a:lnTo>
                <a:lnTo>
                  <a:pt x="143509" y="83693"/>
                </a:lnTo>
                <a:lnTo>
                  <a:pt x="149224" y="81025"/>
                </a:lnTo>
                <a:lnTo>
                  <a:pt x="155067" y="78485"/>
                </a:lnTo>
                <a:lnTo>
                  <a:pt x="162559" y="77216"/>
                </a:lnTo>
                <a:lnTo>
                  <a:pt x="204639" y="77216"/>
                </a:lnTo>
                <a:lnTo>
                  <a:pt x="202310" y="75819"/>
                </a:lnTo>
                <a:lnTo>
                  <a:pt x="196401" y="73132"/>
                </a:lnTo>
                <a:lnTo>
                  <a:pt x="189325" y="71183"/>
                </a:lnTo>
                <a:lnTo>
                  <a:pt x="181058" y="69996"/>
                </a:lnTo>
                <a:lnTo>
                  <a:pt x="171577" y="69596"/>
                </a:lnTo>
                <a:close/>
              </a:path>
              <a:path w="445135" h="113664">
                <a:moveTo>
                  <a:pt x="204639" y="77216"/>
                </a:moveTo>
                <a:lnTo>
                  <a:pt x="180720" y="77216"/>
                </a:lnTo>
                <a:lnTo>
                  <a:pt x="188214" y="78485"/>
                </a:lnTo>
                <a:lnTo>
                  <a:pt x="194056" y="81152"/>
                </a:lnTo>
                <a:lnTo>
                  <a:pt x="199770" y="83693"/>
                </a:lnTo>
                <a:lnTo>
                  <a:pt x="202692" y="87249"/>
                </a:lnTo>
                <a:lnTo>
                  <a:pt x="202692" y="96138"/>
                </a:lnTo>
                <a:lnTo>
                  <a:pt x="199770" y="99568"/>
                </a:lnTo>
                <a:lnTo>
                  <a:pt x="194056" y="102234"/>
                </a:lnTo>
                <a:lnTo>
                  <a:pt x="188214" y="104775"/>
                </a:lnTo>
                <a:lnTo>
                  <a:pt x="180720" y="106045"/>
                </a:lnTo>
                <a:lnTo>
                  <a:pt x="204639" y="106045"/>
                </a:lnTo>
                <a:lnTo>
                  <a:pt x="209295" y="103250"/>
                </a:lnTo>
                <a:lnTo>
                  <a:pt x="212852" y="98044"/>
                </a:lnTo>
                <a:lnTo>
                  <a:pt x="212852" y="85217"/>
                </a:lnTo>
                <a:lnTo>
                  <a:pt x="209295" y="80009"/>
                </a:lnTo>
                <a:lnTo>
                  <a:pt x="204639" y="77216"/>
                </a:lnTo>
                <a:close/>
              </a:path>
              <a:path w="445135" h="113664">
                <a:moveTo>
                  <a:pt x="373506" y="74168"/>
                </a:moveTo>
                <a:lnTo>
                  <a:pt x="364108" y="74168"/>
                </a:lnTo>
                <a:lnTo>
                  <a:pt x="364108" y="108838"/>
                </a:lnTo>
                <a:lnTo>
                  <a:pt x="444754" y="108838"/>
                </a:lnTo>
                <a:lnTo>
                  <a:pt x="444754" y="101092"/>
                </a:lnTo>
                <a:lnTo>
                  <a:pt x="373506" y="101092"/>
                </a:lnTo>
                <a:lnTo>
                  <a:pt x="373506" y="74168"/>
                </a:lnTo>
                <a:close/>
              </a:path>
              <a:path w="445135" h="113664">
                <a:moveTo>
                  <a:pt x="441832" y="0"/>
                </a:moveTo>
                <a:lnTo>
                  <a:pt x="432434" y="0"/>
                </a:lnTo>
                <a:lnTo>
                  <a:pt x="432434" y="80899"/>
                </a:lnTo>
                <a:lnTo>
                  <a:pt x="441832" y="80899"/>
                </a:lnTo>
                <a:lnTo>
                  <a:pt x="441832" y="0"/>
                </a:lnTo>
                <a:close/>
              </a:path>
              <a:path w="445135" h="113664">
                <a:moveTo>
                  <a:pt x="385191" y="3936"/>
                </a:moveTo>
                <a:lnTo>
                  <a:pt x="367410" y="3936"/>
                </a:lnTo>
                <a:lnTo>
                  <a:pt x="360044" y="6730"/>
                </a:lnTo>
                <a:lnTo>
                  <a:pt x="348742" y="17779"/>
                </a:lnTo>
                <a:lnTo>
                  <a:pt x="345820" y="24383"/>
                </a:lnTo>
                <a:lnTo>
                  <a:pt x="345820" y="40004"/>
                </a:lnTo>
                <a:lnTo>
                  <a:pt x="348742" y="46608"/>
                </a:lnTo>
                <a:lnTo>
                  <a:pt x="360044" y="57657"/>
                </a:lnTo>
                <a:lnTo>
                  <a:pt x="367410" y="60451"/>
                </a:lnTo>
                <a:lnTo>
                  <a:pt x="385191" y="60451"/>
                </a:lnTo>
                <a:lnTo>
                  <a:pt x="392430" y="57657"/>
                </a:lnTo>
                <a:lnTo>
                  <a:pt x="398280" y="51943"/>
                </a:lnTo>
                <a:lnTo>
                  <a:pt x="369823" y="51943"/>
                </a:lnTo>
                <a:lnTo>
                  <a:pt x="364744" y="50037"/>
                </a:lnTo>
                <a:lnTo>
                  <a:pt x="361187" y="46100"/>
                </a:lnTo>
                <a:lnTo>
                  <a:pt x="357631" y="42291"/>
                </a:lnTo>
                <a:lnTo>
                  <a:pt x="355854" y="37719"/>
                </a:lnTo>
                <a:lnTo>
                  <a:pt x="355854" y="26670"/>
                </a:lnTo>
                <a:lnTo>
                  <a:pt x="357631" y="21971"/>
                </a:lnTo>
                <a:lnTo>
                  <a:pt x="361187" y="18160"/>
                </a:lnTo>
                <a:lnTo>
                  <a:pt x="364744" y="14224"/>
                </a:lnTo>
                <a:lnTo>
                  <a:pt x="369823" y="12319"/>
                </a:lnTo>
                <a:lnTo>
                  <a:pt x="398144" y="12319"/>
                </a:lnTo>
                <a:lnTo>
                  <a:pt x="392430" y="6730"/>
                </a:lnTo>
                <a:lnTo>
                  <a:pt x="385191" y="3936"/>
                </a:lnTo>
                <a:close/>
              </a:path>
              <a:path w="445135" h="113664">
                <a:moveTo>
                  <a:pt x="398144" y="12319"/>
                </a:moveTo>
                <a:lnTo>
                  <a:pt x="383031" y="12319"/>
                </a:lnTo>
                <a:lnTo>
                  <a:pt x="388111" y="14224"/>
                </a:lnTo>
                <a:lnTo>
                  <a:pt x="391541" y="18160"/>
                </a:lnTo>
                <a:lnTo>
                  <a:pt x="395096" y="21971"/>
                </a:lnTo>
                <a:lnTo>
                  <a:pt x="396747" y="26670"/>
                </a:lnTo>
                <a:lnTo>
                  <a:pt x="396747" y="37719"/>
                </a:lnTo>
                <a:lnTo>
                  <a:pt x="395096" y="42291"/>
                </a:lnTo>
                <a:lnTo>
                  <a:pt x="391541" y="46100"/>
                </a:lnTo>
                <a:lnTo>
                  <a:pt x="388111" y="50037"/>
                </a:lnTo>
                <a:lnTo>
                  <a:pt x="383031" y="51943"/>
                </a:lnTo>
                <a:lnTo>
                  <a:pt x="398280" y="51943"/>
                </a:lnTo>
                <a:lnTo>
                  <a:pt x="403986" y="46608"/>
                </a:lnTo>
                <a:lnTo>
                  <a:pt x="406781" y="40004"/>
                </a:lnTo>
                <a:lnTo>
                  <a:pt x="406781" y="24383"/>
                </a:lnTo>
                <a:lnTo>
                  <a:pt x="403986" y="17779"/>
                </a:lnTo>
                <a:lnTo>
                  <a:pt x="398144" y="12319"/>
                </a:lnTo>
                <a:close/>
              </a:path>
              <a:path w="445135" h="113664">
                <a:moveTo>
                  <a:pt x="21843" y="74041"/>
                </a:moveTo>
                <a:lnTo>
                  <a:pt x="12445" y="74041"/>
                </a:lnTo>
                <a:lnTo>
                  <a:pt x="12445" y="108838"/>
                </a:lnTo>
                <a:lnTo>
                  <a:pt x="91820" y="108838"/>
                </a:lnTo>
                <a:lnTo>
                  <a:pt x="91820" y="101092"/>
                </a:lnTo>
                <a:lnTo>
                  <a:pt x="21843" y="101092"/>
                </a:lnTo>
                <a:lnTo>
                  <a:pt x="21843" y="74041"/>
                </a:lnTo>
                <a:close/>
              </a:path>
              <a:path w="445135" h="113664">
                <a:moveTo>
                  <a:pt x="87376" y="0"/>
                </a:moveTo>
                <a:lnTo>
                  <a:pt x="78105" y="0"/>
                </a:lnTo>
                <a:lnTo>
                  <a:pt x="78105" y="80899"/>
                </a:lnTo>
                <a:lnTo>
                  <a:pt x="87376" y="80899"/>
                </a:lnTo>
                <a:lnTo>
                  <a:pt x="87376" y="40004"/>
                </a:lnTo>
                <a:lnTo>
                  <a:pt x="104267" y="40004"/>
                </a:lnTo>
                <a:lnTo>
                  <a:pt x="104267" y="31876"/>
                </a:lnTo>
                <a:lnTo>
                  <a:pt x="87376" y="31876"/>
                </a:lnTo>
                <a:lnTo>
                  <a:pt x="87376" y="0"/>
                </a:lnTo>
                <a:close/>
              </a:path>
              <a:path w="445135" h="113664">
                <a:moveTo>
                  <a:pt x="53467" y="8127"/>
                </a:moveTo>
                <a:lnTo>
                  <a:pt x="0" y="8127"/>
                </a:lnTo>
                <a:lnTo>
                  <a:pt x="0" y="59944"/>
                </a:lnTo>
                <a:lnTo>
                  <a:pt x="53467" y="59944"/>
                </a:lnTo>
                <a:lnTo>
                  <a:pt x="53467" y="52197"/>
                </a:lnTo>
                <a:lnTo>
                  <a:pt x="9398" y="52197"/>
                </a:lnTo>
                <a:lnTo>
                  <a:pt x="9398" y="16001"/>
                </a:lnTo>
                <a:lnTo>
                  <a:pt x="53467" y="16001"/>
                </a:lnTo>
                <a:lnTo>
                  <a:pt x="53467" y="8127"/>
                </a:lnTo>
                <a:close/>
              </a:path>
              <a:path w="445135" h="113664">
                <a:moveTo>
                  <a:pt x="53467" y="16001"/>
                </a:moveTo>
                <a:lnTo>
                  <a:pt x="44195" y="16001"/>
                </a:lnTo>
                <a:lnTo>
                  <a:pt x="44195" y="52197"/>
                </a:lnTo>
                <a:lnTo>
                  <a:pt x="53467" y="52197"/>
                </a:lnTo>
                <a:lnTo>
                  <a:pt x="53467" y="16001"/>
                </a:lnTo>
                <a:close/>
              </a:path>
              <a:path w="445135" h="113664">
                <a:moveTo>
                  <a:pt x="327532" y="73659"/>
                </a:moveTo>
                <a:lnTo>
                  <a:pt x="247269" y="73659"/>
                </a:lnTo>
                <a:lnTo>
                  <a:pt x="247269" y="81406"/>
                </a:lnTo>
                <a:lnTo>
                  <a:pt x="318134" y="81406"/>
                </a:lnTo>
                <a:lnTo>
                  <a:pt x="318134" y="111378"/>
                </a:lnTo>
                <a:lnTo>
                  <a:pt x="327532" y="111378"/>
                </a:lnTo>
                <a:lnTo>
                  <a:pt x="327532" y="73659"/>
                </a:lnTo>
                <a:close/>
              </a:path>
              <a:path w="445135" h="113664">
                <a:moveTo>
                  <a:pt x="327532" y="0"/>
                </a:moveTo>
                <a:lnTo>
                  <a:pt x="318134" y="0"/>
                </a:lnTo>
                <a:lnTo>
                  <a:pt x="318134" y="26924"/>
                </a:lnTo>
                <a:lnTo>
                  <a:pt x="292354" y="26924"/>
                </a:lnTo>
                <a:lnTo>
                  <a:pt x="292354" y="34925"/>
                </a:lnTo>
                <a:lnTo>
                  <a:pt x="318134" y="34925"/>
                </a:lnTo>
                <a:lnTo>
                  <a:pt x="318134" y="66167"/>
                </a:lnTo>
                <a:lnTo>
                  <a:pt x="327532" y="66167"/>
                </a:lnTo>
                <a:lnTo>
                  <a:pt x="327532" y="0"/>
                </a:lnTo>
                <a:close/>
              </a:path>
              <a:path w="445135" h="113664">
                <a:moveTo>
                  <a:pt x="268858" y="15367"/>
                </a:moveTo>
                <a:lnTo>
                  <a:pt x="258953" y="15367"/>
                </a:lnTo>
                <a:lnTo>
                  <a:pt x="258953" y="23368"/>
                </a:lnTo>
                <a:lnTo>
                  <a:pt x="258064" y="27939"/>
                </a:lnTo>
                <a:lnTo>
                  <a:pt x="256031" y="32130"/>
                </a:lnTo>
                <a:lnTo>
                  <a:pt x="254127" y="36449"/>
                </a:lnTo>
                <a:lnTo>
                  <a:pt x="251841" y="39877"/>
                </a:lnTo>
                <a:lnTo>
                  <a:pt x="249046" y="42672"/>
                </a:lnTo>
                <a:lnTo>
                  <a:pt x="245618" y="46354"/>
                </a:lnTo>
                <a:lnTo>
                  <a:pt x="241681" y="49529"/>
                </a:lnTo>
                <a:lnTo>
                  <a:pt x="237362" y="51943"/>
                </a:lnTo>
                <a:lnTo>
                  <a:pt x="233171" y="54482"/>
                </a:lnTo>
                <a:lnTo>
                  <a:pt x="229489" y="56387"/>
                </a:lnTo>
                <a:lnTo>
                  <a:pt x="226568" y="57784"/>
                </a:lnTo>
                <a:lnTo>
                  <a:pt x="233171" y="64261"/>
                </a:lnTo>
                <a:lnTo>
                  <a:pt x="235077" y="63500"/>
                </a:lnTo>
                <a:lnTo>
                  <a:pt x="237744" y="61975"/>
                </a:lnTo>
                <a:lnTo>
                  <a:pt x="241299" y="60071"/>
                </a:lnTo>
                <a:lnTo>
                  <a:pt x="263779" y="36449"/>
                </a:lnTo>
                <a:lnTo>
                  <a:pt x="273939" y="36449"/>
                </a:lnTo>
                <a:lnTo>
                  <a:pt x="273431" y="35686"/>
                </a:lnTo>
                <a:lnTo>
                  <a:pt x="271526" y="31750"/>
                </a:lnTo>
                <a:lnTo>
                  <a:pt x="269747" y="27812"/>
                </a:lnTo>
                <a:lnTo>
                  <a:pt x="268858" y="23368"/>
                </a:lnTo>
                <a:lnTo>
                  <a:pt x="268858" y="15367"/>
                </a:lnTo>
                <a:close/>
              </a:path>
              <a:path w="445135" h="113664">
                <a:moveTo>
                  <a:pt x="273939" y="36449"/>
                </a:moveTo>
                <a:lnTo>
                  <a:pt x="263779" y="36449"/>
                </a:lnTo>
                <a:lnTo>
                  <a:pt x="265176" y="39116"/>
                </a:lnTo>
                <a:lnTo>
                  <a:pt x="286257" y="57911"/>
                </a:lnTo>
                <a:lnTo>
                  <a:pt x="290068" y="59689"/>
                </a:lnTo>
                <a:lnTo>
                  <a:pt x="292734" y="60832"/>
                </a:lnTo>
                <a:lnTo>
                  <a:pt x="294258" y="61341"/>
                </a:lnTo>
                <a:lnTo>
                  <a:pt x="299846" y="54228"/>
                </a:lnTo>
                <a:lnTo>
                  <a:pt x="297687" y="53467"/>
                </a:lnTo>
                <a:lnTo>
                  <a:pt x="294512" y="52070"/>
                </a:lnTo>
                <a:lnTo>
                  <a:pt x="290194" y="50037"/>
                </a:lnTo>
                <a:lnTo>
                  <a:pt x="285749" y="47878"/>
                </a:lnTo>
                <a:lnTo>
                  <a:pt x="281940" y="45211"/>
                </a:lnTo>
                <a:lnTo>
                  <a:pt x="278765" y="42036"/>
                </a:lnTo>
                <a:lnTo>
                  <a:pt x="275717" y="39116"/>
                </a:lnTo>
                <a:lnTo>
                  <a:pt x="273939" y="36449"/>
                </a:lnTo>
                <a:close/>
              </a:path>
              <a:path w="445135" h="113664">
                <a:moveTo>
                  <a:pt x="294131" y="7620"/>
                </a:moveTo>
                <a:lnTo>
                  <a:pt x="233806" y="7620"/>
                </a:lnTo>
                <a:lnTo>
                  <a:pt x="233806" y="15367"/>
                </a:lnTo>
                <a:lnTo>
                  <a:pt x="294131" y="15367"/>
                </a:lnTo>
                <a:lnTo>
                  <a:pt x="294131" y="7620"/>
                </a:lnTo>
                <a:close/>
              </a:path>
              <a:path w="445135" h="113664">
                <a:moveTo>
                  <a:pt x="210566" y="0"/>
                </a:moveTo>
                <a:lnTo>
                  <a:pt x="201168" y="0"/>
                </a:lnTo>
                <a:lnTo>
                  <a:pt x="201168" y="24002"/>
                </a:lnTo>
                <a:lnTo>
                  <a:pt x="175132" y="24002"/>
                </a:lnTo>
                <a:lnTo>
                  <a:pt x="175132" y="31876"/>
                </a:lnTo>
                <a:lnTo>
                  <a:pt x="201168" y="31876"/>
                </a:lnTo>
                <a:lnTo>
                  <a:pt x="201168" y="67436"/>
                </a:lnTo>
                <a:lnTo>
                  <a:pt x="210566" y="67436"/>
                </a:lnTo>
                <a:lnTo>
                  <a:pt x="210566" y="0"/>
                </a:lnTo>
                <a:close/>
              </a:path>
              <a:path w="445135" h="113664">
                <a:moveTo>
                  <a:pt x="153161" y="3428"/>
                </a:moveTo>
                <a:lnTo>
                  <a:pt x="143382" y="3428"/>
                </a:lnTo>
                <a:lnTo>
                  <a:pt x="143357" y="19430"/>
                </a:lnTo>
                <a:lnTo>
                  <a:pt x="142367" y="24383"/>
                </a:lnTo>
                <a:lnTo>
                  <a:pt x="117220" y="54736"/>
                </a:lnTo>
                <a:lnTo>
                  <a:pt x="110362" y="58547"/>
                </a:lnTo>
                <a:lnTo>
                  <a:pt x="117220" y="64516"/>
                </a:lnTo>
                <a:lnTo>
                  <a:pt x="119887" y="63119"/>
                </a:lnTo>
                <a:lnTo>
                  <a:pt x="122935" y="61213"/>
                </a:lnTo>
                <a:lnTo>
                  <a:pt x="126492" y="58674"/>
                </a:lnTo>
                <a:lnTo>
                  <a:pt x="129920" y="56260"/>
                </a:lnTo>
                <a:lnTo>
                  <a:pt x="133222" y="53339"/>
                </a:lnTo>
                <a:lnTo>
                  <a:pt x="136270" y="50164"/>
                </a:lnTo>
                <a:lnTo>
                  <a:pt x="139065" y="47371"/>
                </a:lnTo>
                <a:lnTo>
                  <a:pt x="141478" y="44450"/>
                </a:lnTo>
                <a:lnTo>
                  <a:pt x="145795" y="38100"/>
                </a:lnTo>
                <a:lnTo>
                  <a:pt x="147446" y="35051"/>
                </a:lnTo>
                <a:lnTo>
                  <a:pt x="148335" y="32130"/>
                </a:lnTo>
                <a:lnTo>
                  <a:pt x="157682" y="32130"/>
                </a:lnTo>
                <a:lnTo>
                  <a:pt x="155956" y="28448"/>
                </a:lnTo>
                <a:lnTo>
                  <a:pt x="154108" y="24383"/>
                </a:lnTo>
                <a:lnTo>
                  <a:pt x="154004" y="24002"/>
                </a:lnTo>
                <a:lnTo>
                  <a:pt x="153161" y="19430"/>
                </a:lnTo>
                <a:lnTo>
                  <a:pt x="153161" y="3428"/>
                </a:lnTo>
                <a:close/>
              </a:path>
              <a:path w="445135" h="113664">
                <a:moveTo>
                  <a:pt x="157682" y="32130"/>
                </a:moveTo>
                <a:lnTo>
                  <a:pt x="148335" y="32130"/>
                </a:lnTo>
                <a:lnTo>
                  <a:pt x="149479" y="34925"/>
                </a:lnTo>
                <a:lnTo>
                  <a:pt x="151003" y="37464"/>
                </a:lnTo>
                <a:lnTo>
                  <a:pt x="152907" y="40004"/>
                </a:lnTo>
                <a:lnTo>
                  <a:pt x="154685" y="42545"/>
                </a:lnTo>
                <a:lnTo>
                  <a:pt x="180467" y="61849"/>
                </a:lnTo>
                <a:lnTo>
                  <a:pt x="186562" y="54863"/>
                </a:lnTo>
                <a:lnTo>
                  <a:pt x="183260" y="53721"/>
                </a:lnTo>
                <a:lnTo>
                  <a:pt x="179451" y="51816"/>
                </a:lnTo>
                <a:lnTo>
                  <a:pt x="175259" y="49275"/>
                </a:lnTo>
                <a:lnTo>
                  <a:pt x="170942" y="46608"/>
                </a:lnTo>
                <a:lnTo>
                  <a:pt x="166878" y="43306"/>
                </a:lnTo>
                <a:lnTo>
                  <a:pt x="163194" y="39116"/>
                </a:lnTo>
                <a:lnTo>
                  <a:pt x="160273" y="36068"/>
                </a:lnTo>
                <a:lnTo>
                  <a:pt x="157860" y="32511"/>
                </a:lnTo>
                <a:lnTo>
                  <a:pt x="157682" y="3213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95827" y="2373122"/>
            <a:ext cx="1309877" cy="1136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70475" y="2373122"/>
            <a:ext cx="346075" cy="113664"/>
          </a:xfrm>
          <a:custGeom>
            <a:avLst/>
            <a:gdLst/>
            <a:ahLst/>
            <a:cxnLst/>
            <a:rect l="l" t="t" r="r" b="b"/>
            <a:pathLst>
              <a:path w="346075" h="113664">
                <a:moveTo>
                  <a:pt x="263398" y="77597"/>
                </a:moveTo>
                <a:lnTo>
                  <a:pt x="254000" y="77597"/>
                </a:lnTo>
                <a:lnTo>
                  <a:pt x="254000" y="108838"/>
                </a:lnTo>
                <a:lnTo>
                  <a:pt x="332739" y="108838"/>
                </a:lnTo>
                <a:lnTo>
                  <a:pt x="332739" y="101092"/>
                </a:lnTo>
                <a:lnTo>
                  <a:pt x="263398" y="101092"/>
                </a:lnTo>
                <a:lnTo>
                  <a:pt x="263398" y="77597"/>
                </a:lnTo>
                <a:close/>
              </a:path>
              <a:path w="346075" h="113664">
                <a:moveTo>
                  <a:pt x="329184" y="0"/>
                </a:moveTo>
                <a:lnTo>
                  <a:pt x="319786" y="0"/>
                </a:lnTo>
                <a:lnTo>
                  <a:pt x="319786" y="83057"/>
                </a:lnTo>
                <a:lnTo>
                  <a:pt x="329184" y="83057"/>
                </a:lnTo>
                <a:lnTo>
                  <a:pt x="329184" y="42163"/>
                </a:lnTo>
                <a:lnTo>
                  <a:pt x="345948" y="42163"/>
                </a:lnTo>
                <a:lnTo>
                  <a:pt x="345948" y="34162"/>
                </a:lnTo>
                <a:lnTo>
                  <a:pt x="329184" y="34162"/>
                </a:lnTo>
                <a:lnTo>
                  <a:pt x="329184" y="0"/>
                </a:lnTo>
                <a:close/>
              </a:path>
              <a:path w="346075" h="113664">
                <a:moveTo>
                  <a:pt x="280924" y="32257"/>
                </a:moveTo>
                <a:lnTo>
                  <a:pt x="262509" y="32257"/>
                </a:lnTo>
                <a:lnTo>
                  <a:pt x="255397" y="34162"/>
                </a:lnTo>
                <a:lnTo>
                  <a:pt x="244728" y="41782"/>
                </a:lnTo>
                <a:lnTo>
                  <a:pt x="242062" y="46354"/>
                </a:lnTo>
                <a:lnTo>
                  <a:pt x="242062" y="56642"/>
                </a:lnTo>
                <a:lnTo>
                  <a:pt x="244728" y="61086"/>
                </a:lnTo>
                <a:lnTo>
                  <a:pt x="249936" y="64897"/>
                </a:lnTo>
                <a:lnTo>
                  <a:pt x="255270" y="68706"/>
                </a:lnTo>
                <a:lnTo>
                  <a:pt x="262382" y="70611"/>
                </a:lnTo>
                <a:lnTo>
                  <a:pt x="280797" y="70611"/>
                </a:lnTo>
                <a:lnTo>
                  <a:pt x="288036" y="68706"/>
                </a:lnTo>
                <a:lnTo>
                  <a:pt x="293242" y="64897"/>
                </a:lnTo>
                <a:lnTo>
                  <a:pt x="295554" y="63246"/>
                </a:lnTo>
                <a:lnTo>
                  <a:pt x="265302" y="63246"/>
                </a:lnTo>
                <a:lnTo>
                  <a:pt x="260476" y="62102"/>
                </a:lnTo>
                <a:lnTo>
                  <a:pt x="257175" y="59689"/>
                </a:lnTo>
                <a:lnTo>
                  <a:pt x="254000" y="57276"/>
                </a:lnTo>
                <a:lnTo>
                  <a:pt x="252424" y="54609"/>
                </a:lnTo>
                <a:lnTo>
                  <a:pt x="252349" y="48259"/>
                </a:lnTo>
                <a:lnTo>
                  <a:pt x="254000" y="45338"/>
                </a:lnTo>
                <a:lnTo>
                  <a:pt x="257175" y="42925"/>
                </a:lnTo>
                <a:lnTo>
                  <a:pt x="260476" y="40512"/>
                </a:lnTo>
                <a:lnTo>
                  <a:pt x="265302" y="39243"/>
                </a:lnTo>
                <a:lnTo>
                  <a:pt x="295105" y="39243"/>
                </a:lnTo>
                <a:lnTo>
                  <a:pt x="288163" y="34162"/>
                </a:lnTo>
                <a:lnTo>
                  <a:pt x="280924" y="32257"/>
                </a:lnTo>
                <a:close/>
              </a:path>
              <a:path w="346075" h="113664">
                <a:moveTo>
                  <a:pt x="295105" y="39243"/>
                </a:moveTo>
                <a:lnTo>
                  <a:pt x="278002" y="39243"/>
                </a:lnTo>
                <a:lnTo>
                  <a:pt x="282828" y="40512"/>
                </a:lnTo>
                <a:lnTo>
                  <a:pt x="286130" y="42925"/>
                </a:lnTo>
                <a:lnTo>
                  <a:pt x="289305" y="45338"/>
                </a:lnTo>
                <a:lnTo>
                  <a:pt x="290957" y="48259"/>
                </a:lnTo>
                <a:lnTo>
                  <a:pt x="290957" y="54609"/>
                </a:lnTo>
                <a:lnTo>
                  <a:pt x="289305" y="57403"/>
                </a:lnTo>
                <a:lnTo>
                  <a:pt x="286130" y="59817"/>
                </a:lnTo>
                <a:lnTo>
                  <a:pt x="282828" y="62102"/>
                </a:lnTo>
                <a:lnTo>
                  <a:pt x="278002" y="63246"/>
                </a:lnTo>
                <a:lnTo>
                  <a:pt x="295554" y="63246"/>
                </a:lnTo>
                <a:lnTo>
                  <a:pt x="298576" y="61086"/>
                </a:lnTo>
                <a:lnTo>
                  <a:pt x="301116" y="56642"/>
                </a:lnTo>
                <a:lnTo>
                  <a:pt x="301116" y="46354"/>
                </a:lnTo>
                <a:lnTo>
                  <a:pt x="298576" y="41782"/>
                </a:lnTo>
                <a:lnTo>
                  <a:pt x="295105" y="39243"/>
                </a:lnTo>
                <a:close/>
              </a:path>
              <a:path w="346075" h="113664">
                <a:moveTo>
                  <a:pt x="306577" y="18160"/>
                </a:moveTo>
                <a:lnTo>
                  <a:pt x="236600" y="18160"/>
                </a:lnTo>
                <a:lnTo>
                  <a:pt x="236600" y="25526"/>
                </a:lnTo>
                <a:lnTo>
                  <a:pt x="306577" y="25526"/>
                </a:lnTo>
                <a:lnTo>
                  <a:pt x="306577" y="18160"/>
                </a:lnTo>
                <a:close/>
              </a:path>
              <a:path w="346075" h="113664">
                <a:moveTo>
                  <a:pt x="289560" y="761"/>
                </a:moveTo>
                <a:lnTo>
                  <a:pt x="252857" y="761"/>
                </a:lnTo>
                <a:lnTo>
                  <a:pt x="252857" y="8127"/>
                </a:lnTo>
                <a:lnTo>
                  <a:pt x="289560" y="8127"/>
                </a:lnTo>
                <a:lnTo>
                  <a:pt x="289560" y="761"/>
                </a:lnTo>
                <a:close/>
              </a:path>
              <a:path w="346075" h="113664">
                <a:moveTo>
                  <a:pt x="60071" y="69596"/>
                </a:moveTo>
                <a:lnTo>
                  <a:pt x="23240" y="80009"/>
                </a:lnTo>
                <a:lnTo>
                  <a:pt x="19938" y="98044"/>
                </a:lnTo>
                <a:lnTo>
                  <a:pt x="23240" y="103250"/>
                </a:lnTo>
                <a:lnTo>
                  <a:pt x="60071" y="113537"/>
                </a:lnTo>
                <a:lnTo>
                  <a:pt x="69451" y="113156"/>
                </a:lnTo>
                <a:lnTo>
                  <a:pt x="77581" y="112013"/>
                </a:lnTo>
                <a:lnTo>
                  <a:pt x="84449" y="110108"/>
                </a:lnTo>
                <a:lnTo>
                  <a:pt x="90042" y="107442"/>
                </a:lnTo>
                <a:lnTo>
                  <a:pt x="92286" y="106045"/>
                </a:lnTo>
                <a:lnTo>
                  <a:pt x="51053" y="106045"/>
                </a:lnTo>
                <a:lnTo>
                  <a:pt x="43687" y="104775"/>
                </a:lnTo>
                <a:lnTo>
                  <a:pt x="38353" y="102234"/>
                </a:lnTo>
                <a:lnTo>
                  <a:pt x="32892" y="99568"/>
                </a:lnTo>
                <a:lnTo>
                  <a:pt x="30099" y="96138"/>
                </a:lnTo>
                <a:lnTo>
                  <a:pt x="30099" y="87249"/>
                </a:lnTo>
                <a:lnTo>
                  <a:pt x="32892" y="83693"/>
                </a:lnTo>
                <a:lnTo>
                  <a:pt x="38353" y="81025"/>
                </a:lnTo>
                <a:lnTo>
                  <a:pt x="43687" y="78485"/>
                </a:lnTo>
                <a:lnTo>
                  <a:pt x="51053" y="77216"/>
                </a:lnTo>
                <a:lnTo>
                  <a:pt x="92286" y="77216"/>
                </a:lnTo>
                <a:lnTo>
                  <a:pt x="90042" y="75819"/>
                </a:lnTo>
                <a:lnTo>
                  <a:pt x="84449" y="73132"/>
                </a:lnTo>
                <a:lnTo>
                  <a:pt x="77581" y="71183"/>
                </a:lnTo>
                <a:lnTo>
                  <a:pt x="69451" y="69996"/>
                </a:lnTo>
                <a:lnTo>
                  <a:pt x="60071" y="69596"/>
                </a:lnTo>
                <a:close/>
              </a:path>
              <a:path w="346075" h="113664">
                <a:moveTo>
                  <a:pt x="92286" y="77216"/>
                </a:moveTo>
                <a:lnTo>
                  <a:pt x="69214" y="77216"/>
                </a:lnTo>
                <a:lnTo>
                  <a:pt x="76453" y="78485"/>
                </a:lnTo>
                <a:lnTo>
                  <a:pt x="81914" y="81152"/>
                </a:lnTo>
                <a:lnTo>
                  <a:pt x="87249" y="83693"/>
                </a:lnTo>
                <a:lnTo>
                  <a:pt x="89915" y="87249"/>
                </a:lnTo>
                <a:lnTo>
                  <a:pt x="89915" y="96138"/>
                </a:lnTo>
                <a:lnTo>
                  <a:pt x="87249" y="99568"/>
                </a:lnTo>
                <a:lnTo>
                  <a:pt x="81914" y="102234"/>
                </a:lnTo>
                <a:lnTo>
                  <a:pt x="76453" y="104775"/>
                </a:lnTo>
                <a:lnTo>
                  <a:pt x="69214" y="106045"/>
                </a:lnTo>
                <a:lnTo>
                  <a:pt x="92286" y="106045"/>
                </a:lnTo>
                <a:lnTo>
                  <a:pt x="96774" y="103250"/>
                </a:lnTo>
                <a:lnTo>
                  <a:pt x="100075" y="98044"/>
                </a:lnTo>
                <a:lnTo>
                  <a:pt x="100075" y="85217"/>
                </a:lnTo>
                <a:lnTo>
                  <a:pt x="96774" y="80009"/>
                </a:lnTo>
                <a:lnTo>
                  <a:pt x="92286" y="77216"/>
                </a:lnTo>
                <a:close/>
              </a:path>
              <a:path w="346075" h="113664">
                <a:moveTo>
                  <a:pt x="172592" y="68833"/>
                </a:moveTo>
                <a:lnTo>
                  <a:pt x="135127" y="79501"/>
                </a:lnTo>
                <a:lnTo>
                  <a:pt x="131572" y="84835"/>
                </a:lnTo>
                <a:lnTo>
                  <a:pt x="131572" y="97789"/>
                </a:lnTo>
                <a:lnTo>
                  <a:pt x="172592" y="113664"/>
                </a:lnTo>
                <a:lnTo>
                  <a:pt x="182092" y="113262"/>
                </a:lnTo>
                <a:lnTo>
                  <a:pt x="190388" y="112061"/>
                </a:lnTo>
                <a:lnTo>
                  <a:pt x="197471" y="110075"/>
                </a:lnTo>
                <a:lnTo>
                  <a:pt x="203326" y="107314"/>
                </a:lnTo>
                <a:lnTo>
                  <a:pt x="205655" y="105918"/>
                </a:lnTo>
                <a:lnTo>
                  <a:pt x="163575" y="105918"/>
                </a:lnTo>
                <a:lnTo>
                  <a:pt x="156083" y="104648"/>
                </a:lnTo>
                <a:lnTo>
                  <a:pt x="150367" y="101980"/>
                </a:lnTo>
                <a:lnTo>
                  <a:pt x="144525" y="99441"/>
                </a:lnTo>
                <a:lnTo>
                  <a:pt x="141604" y="95884"/>
                </a:lnTo>
                <a:lnTo>
                  <a:pt x="141604" y="86741"/>
                </a:lnTo>
                <a:lnTo>
                  <a:pt x="144525" y="83184"/>
                </a:lnTo>
                <a:lnTo>
                  <a:pt x="150367" y="80518"/>
                </a:lnTo>
                <a:lnTo>
                  <a:pt x="156083" y="77977"/>
                </a:lnTo>
                <a:lnTo>
                  <a:pt x="163575" y="76707"/>
                </a:lnTo>
                <a:lnTo>
                  <a:pt x="205655" y="76707"/>
                </a:lnTo>
                <a:lnTo>
                  <a:pt x="203326" y="75310"/>
                </a:lnTo>
                <a:lnTo>
                  <a:pt x="197471" y="72477"/>
                </a:lnTo>
                <a:lnTo>
                  <a:pt x="190388" y="70453"/>
                </a:lnTo>
                <a:lnTo>
                  <a:pt x="182092" y="69238"/>
                </a:lnTo>
                <a:lnTo>
                  <a:pt x="172592" y="68833"/>
                </a:lnTo>
                <a:close/>
              </a:path>
              <a:path w="346075" h="113664">
                <a:moveTo>
                  <a:pt x="205655" y="76707"/>
                </a:moveTo>
                <a:lnTo>
                  <a:pt x="181863" y="76707"/>
                </a:lnTo>
                <a:lnTo>
                  <a:pt x="189229" y="77977"/>
                </a:lnTo>
                <a:lnTo>
                  <a:pt x="194945" y="80518"/>
                </a:lnTo>
                <a:lnTo>
                  <a:pt x="200787" y="83184"/>
                </a:lnTo>
                <a:lnTo>
                  <a:pt x="203708" y="86741"/>
                </a:lnTo>
                <a:lnTo>
                  <a:pt x="203708" y="95884"/>
                </a:lnTo>
                <a:lnTo>
                  <a:pt x="200787" y="99441"/>
                </a:lnTo>
                <a:lnTo>
                  <a:pt x="194945" y="101980"/>
                </a:lnTo>
                <a:lnTo>
                  <a:pt x="189229" y="104648"/>
                </a:lnTo>
                <a:lnTo>
                  <a:pt x="181863" y="105918"/>
                </a:lnTo>
                <a:lnTo>
                  <a:pt x="205655" y="105918"/>
                </a:lnTo>
                <a:lnTo>
                  <a:pt x="210312" y="103124"/>
                </a:lnTo>
                <a:lnTo>
                  <a:pt x="213867" y="97789"/>
                </a:lnTo>
                <a:lnTo>
                  <a:pt x="213867" y="84835"/>
                </a:lnTo>
                <a:lnTo>
                  <a:pt x="210312" y="79501"/>
                </a:lnTo>
                <a:lnTo>
                  <a:pt x="205655" y="76707"/>
                </a:lnTo>
                <a:close/>
              </a:path>
              <a:path w="346075" h="113664">
                <a:moveTo>
                  <a:pt x="180212" y="8127"/>
                </a:moveTo>
                <a:lnTo>
                  <a:pt x="124333" y="8127"/>
                </a:lnTo>
                <a:lnTo>
                  <a:pt x="124333" y="55752"/>
                </a:lnTo>
                <a:lnTo>
                  <a:pt x="145034" y="55752"/>
                </a:lnTo>
                <a:lnTo>
                  <a:pt x="152019" y="55625"/>
                </a:lnTo>
                <a:lnTo>
                  <a:pt x="165226" y="55118"/>
                </a:lnTo>
                <a:lnTo>
                  <a:pt x="172085" y="54609"/>
                </a:lnTo>
                <a:lnTo>
                  <a:pt x="185038" y="53339"/>
                </a:lnTo>
                <a:lnTo>
                  <a:pt x="194183" y="52197"/>
                </a:lnTo>
                <a:lnTo>
                  <a:pt x="194183" y="47878"/>
                </a:lnTo>
                <a:lnTo>
                  <a:pt x="133730" y="47878"/>
                </a:lnTo>
                <a:lnTo>
                  <a:pt x="133730" y="16001"/>
                </a:lnTo>
                <a:lnTo>
                  <a:pt x="180212" y="16001"/>
                </a:lnTo>
                <a:lnTo>
                  <a:pt x="180212" y="8127"/>
                </a:lnTo>
                <a:close/>
              </a:path>
              <a:path w="346075" h="113664">
                <a:moveTo>
                  <a:pt x="194183" y="44450"/>
                </a:moveTo>
                <a:lnTo>
                  <a:pt x="133730" y="47878"/>
                </a:lnTo>
                <a:lnTo>
                  <a:pt x="194183" y="47878"/>
                </a:lnTo>
                <a:lnTo>
                  <a:pt x="194183" y="44450"/>
                </a:lnTo>
                <a:close/>
              </a:path>
              <a:path w="346075" h="113664">
                <a:moveTo>
                  <a:pt x="42672" y="3428"/>
                </a:moveTo>
                <a:lnTo>
                  <a:pt x="32892" y="3428"/>
                </a:lnTo>
                <a:lnTo>
                  <a:pt x="32867" y="18160"/>
                </a:lnTo>
                <a:lnTo>
                  <a:pt x="31876" y="23113"/>
                </a:lnTo>
                <a:lnTo>
                  <a:pt x="11175" y="50292"/>
                </a:lnTo>
                <a:lnTo>
                  <a:pt x="6858" y="53467"/>
                </a:lnTo>
                <a:lnTo>
                  <a:pt x="3048" y="55752"/>
                </a:lnTo>
                <a:lnTo>
                  <a:pt x="0" y="57276"/>
                </a:lnTo>
                <a:lnTo>
                  <a:pt x="6730" y="63246"/>
                </a:lnTo>
                <a:lnTo>
                  <a:pt x="9398" y="61849"/>
                </a:lnTo>
                <a:lnTo>
                  <a:pt x="12573" y="59944"/>
                </a:lnTo>
                <a:lnTo>
                  <a:pt x="16001" y="57403"/>
                </a:lnTo>
                <a:lnTo>
                  <a:pt x="19430" y="54991"/>
                </a:lnTo>
                <a:lnTo>
                  <a:pt x="22733" y="52070"/>
                </a:lnTo>
                <a:lnTo>
                  <a:pt x="25780" y="48895"/>
                </a:lnTo>
                <a:lnTo>
                  <a:pt x="28575" y="46100"/>
                </a:lnTo>
                <a:lnTo>
                  <a:pt x="31114" y="43179"/>
                </a:lnTo>
                <a:lnTo>
                  <a:pt x="35433" y="36829"/>
                </a:lnTo>
                <a:lnTo>
                  <a:pt x="36957" y="33781"/>
                </a:lnTo>
                <a:lnTo>
                  <a:pt x="37846" y="30860"/>
                </a:lnTo>
                <a:lnTo>
                  <a:pt x="47319" y="30860"/>
                </a:lnTo>
                <a:lnTo>
                  <a:pt x="45592" y="27177"/>
                </a:lnTo>
                <a:lnTo>
                  <a:pt x="43687" y="22986"/>
                </a:lnTo>
                <a:lnTo>
                  <a:pt x="42672" y="18160"/>
                </a:lnTo>
                <a:lnTo>
                  <a:pt x="42672" y="3428"/>
                </a:lnTo>
                <a:close/>
              </a:path>
              <a:path w="346075" h="113664">
                <a:moveTo>
                  <a:pt x="47319" y="30860"/>
                </a:moveTo>
                <a:lnTo>
                  <a:pt x="37846" y="30860"/>
                </a:lnTo>
                <a:lnTo>
                  <a:pt x="38988" y="33654"/>
                </a:lnTo>
                <a:lnTo>
                  <a:pt x="67690" y="59562"/>
                </a:lnTo>
                <a:lnTo>
                  <a:pt x="69976" y="60578"/>
                </a:lnTo>
                <a:lnTo>
                  <a:pt x="76200" y="53594"/>
                </a:lnTo>
                <a:lnTo>
                  <a:pt x="72898" y="52450"/>
                </a:lnTo>
                <a:lnTo>
                  <a:pt x="69087" y="50673"/>
                </a:lnTo>
                <a:lnTo>
                  <a:pt x="60451" y="45338"/>
                </a:lnTo>
                <a:lnTo>
                  <a:pt x="56514" y="42036"/>
                </a:lnTo>
                <a:lnTo>
                  <a:pt x="49911" y="34798"/>
                </a:lnTo>
                <a:lnTo>
                  <a:pt x="47498" y="31242"/>
                </a:lnTo>
                <a:lnTo>
                  <a:pt x="47319" y="30860"/>
                </a:lnTo>
                <a:close/>
              </a:path>
              <a:path w="346075" h="113664">
                <a:moveTo>
                  <a:pt x="211582" y="0"/>
                </a:moveTo>
                <a:lnTo>
                  <a:pt x="202311" y="0"/>
                </a:lnTo>
                <a:lnTo>
                  <a:pt x="202311" y="66548"/>
                </a:lnTo>
                <a:lnTo>
                  <a:pt x="211582" y="66548"/>
                </a:lnTo>
                <a:lnTo>
                  <a:pt x="211582" y="34289"/>
                </a:lnTo>
                <a:lnTo>
                  <a:pt x="228473" y="34289"/>
                </a:lnTo>
                <a:lnTo>
                  <a:pt x="228473" y="26288"/>
                </a:lnTo>
                <a:lnTo>
                  <a:pt x="211582" y="26288"/>
                </a:lnTo>
                <a:lnTo>
                  <a:pt x="211582" y="0"/>
                </a:lnTo>
                <a:close/>
              </a:path>
              <a:path w="346075" h="113664">
                <a:moveTo>
                  <a:pt x="97154" y="0"/>
                </a:moveTo>
                <a:lnTo>
                  <a:pt x="87884" y="0"/>
                </a:lnTo>
                <a:lnTo>
                  <a:pt x="87884" y="67563"/>
                </a:lnTo>
                <a:lnTo>
                  <a:pt x="97154" y="67563"/>
                </a:lnTo>
                <a:lnTo>
                  <a:pt x="97154" y="36702"/>
                </a:lnTo>
                <a:lnTo>
                  <a:pt x="113919" y="36702"/>
                </a:lnTo>
                <a:lnTo>
                  <a:pt x="113919" y="28828"/>
                </a:lnTo>
                <a:lnTo>
                  <a:pt x="97154" y="28828"/>
                </a:lnTo>
                <a:lnTo>
                  <a:pt x="9715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67222" y="2373122"/>
            <a:ext cx="332740" cy="111760"/>
          </a:xfrm>
          <a:custGeom>
            <a:avLst/>
            <a:gdLst/>
            <a:ahLst/>
            <a:cxnLst/>
            <a:rect l="l" t="t" r="r" b="b"/>
            <a:pathLst>
              <a:path w="332739" h="111760">
                <a:moveTo>
                  <a:pt x="211581" y="73532"/>
                </a:moveTo>
                <a:lnTo>
                  <a:pt x="132587" y="73532"/>
                </a:lnTo>
                <a:lnTo>
                  <a:pt x="132587" y="81279"/>
                </a:lnTo>
                <a:lnTo>
                  <a:pt x="202311" y="81279"/>
                </a:lnTo>
                <a:lnTo>
                  <a:pt x="202311" y="111378"/>
                </a:lnTo>
                <a:lnTo>
                  <a:pt x="211581" y="111378"/>
                </a:lnTo>
                <a:lnTo>
                  <a:pt x="211581" y="73532"/>
                </a:lnTo>
                <a:close/>
              </a:path>
              <a:path w="332739" h="111760">
                <a:moveTo>
                  <a:pt x="276860" y="8762"/>
                </a:moveTo>
                <a:lnTo>
                  <a:pt x="259206" y="8762"/>
                </a:lnTo>
                <a:lnTo>
                  <a:pt x="252222" y="12446"/>
                </a:lnTo>
                <a:lnTo>
                  <a:pt x="239013" y="49656"/>
                </a:lnTo>
                <a:lnTo>
                  <a:pt x="239512" y="58441"/>
                </a:lnTo>
                <a:lnTo>
                  <a:pt x="259206" y="90550"/>
                </a:lnTo>
                <a:lnTo>
                  <a:pt x="276860" y="90550"/>
                </a:lnTo>
                <a:lnTo>
                  <a:pt x="283844" y="86741"/>
                </a:lnTo>
                <a:lnTo>
                  <a:pt x="287110" y="82042"/>
                </a:lnTo>
                <a:lnTo>
                  <a:pt x="261874" y="82042"/>
                </a:lnTo>
                <a:lnTo>
                  <a:pt x="257048" y="78867"/>
                </a:lnTo>
                <a:lnTo>
                  <a:pt x="250267" y="66309"/>
                </a:lnTo>
                <a:lnTo>
                  <a:pt x="250162" y="66039"/>
                </a:lnTo>
                <a:lnTo>
                  <a:pt x="248543" y="58441"/>
                </a:lnTo>
                <a:lnTo>
                  <a:pt x="248538" y="40767"/>
                </a:lnTo>
                <a:lnTo>
                  <a:pt x="250189" y="33147"/>
                </a:lnTo>
                <a:lnTo>
                  <a:pt x="257048" y="20447"/>
                </a:lnTo>
                <a:lnTo>
                  <a:pt x="261874" y="17272"/>
                </a:lnTo>
                <a:lnTo>
                  <a:pt x="287198" y="17272"/>
                </a:lnTo>
                <a:lnTo>
                  <a:pt x="283844" y="12446"/>
                </a:lnTo>
                <a:lnTo>
                  <a:pt x="276860" y="8762"/>
                </a:lnTo>
                <a:close/>
              </a:path>
              <a:path w="332739" h="111760">
                <a:moveTo>
                  <a:pt x="287198" y="17272"/>
                </a:moveTo>
                <a:lnTo>
                  <a:pt x="274447" y="17272"/>
                </a:lnTo>
                <a:lnTo>
                  <a:pt x="279273" y="20447"/>
                </a:lnTo>
                <a:lnTo>
                  <a:pt x="285876" y="33147"/>
                </a:lnTo>
                <a:lnTo>
                  <a:pt x="287654" y="40767"/>
                </a:lnTo>
                <a:lnTo>
                  <a:pt x="287649" y="58441"/>
                </a:lnTo>
                <a:lnTo>
                  <a:pt x="285876" y="66039"/>
                </a:lnTo>
                <a:lnTo>
                  <a:pt x="282136" y="73249"/>
                </a:lnTo>
                <a:lnTo>
                  <a:pt x="279273" y="78867"/>
                </a:lnTo>
                <a:lnTo>
                  <a:pt x="274447" y="82042"/>
                </a:lnTo>
                <a:lnTo>
                  <a:pt x="287110" y="82042"/>
                </a:lnTo>
                <a:lnTo>
                  <a:pt x="296925" y="49656"/>
                </a:lnTo>
                <a:lnTo>
                  <a:pt x="296439" y="40767"/>
                </a:lnTo>
                <a:lnTo>
                  <a:pt x="294989" y="32893"/>
                </a:lnTo>
                <a:lnTo>
                  <a:pt x="292532" y="25939"/>
                </a:lnTo>
                <a:lnTo>
                  <a:pt x="289051" y="19938"/>
                </a:lnTo>
                <a:lnTo>
                  <a:pt x="287198" y="17272"/>
                </a:lnTo>
                <a:close/>
              </a:path>
              <a:path w="332739" h="111760">
                <a:moveTo>
                  <a:pt x="81914" y="2794"/>
                </a:moveTo>
                <a:lnTo>
                  <a:pt x="72643" y="2794"/>
                </a:lnTo>
                <a:lnTo>
                  <a:pt x="72643" y="41655"/>
                </a:lnTo>
                <a:lnTo>
                  <a:pt x="53086" y="41655"/>
                </a:lnTo>
                <a:lnTo>
                  <a:pt x="53086" y="49910"/>
                </a:lnTo>
                <a:lnTo>
                  <a:pt x="72643" y="49910"/>
                </a:lnTo>
                <a:lnTo>
                  <a:pt x="72643" y="106299"/>
                </a:lnTo>
                <a:lnTo>
                  <a:pt x="81914" y="106299"/>
                </a:lnTo>
                <a:lnTo>
                  <a:pt x="81914" y="2794"/>
                </a:lnTo>
                <a:close/>
              </a:path>
              <a:path w="332739" h="111760">
                <a:moveTo>
                  <a:pt x="37846" y="21844"/>
                </a:moveTo>
                <a:lnTo>
                  <a:pt x="27939" y="21844"/>
                </a:lnTo>
                <a:lnTo>
                  <a:pt x="27939" y="36702"/>
                </a:lnTo>
                <a:lnTo>
                  <a:pt x="27304" y="42163"/>
                </a:lnTo>
                <a:lnTo>
                  <a:pt x="6985" y="80772"/>
                </a:lnTo>
                <a:lnTo>
                  <a:pt x="0" y="86741"/>
                </a:lnTo>
                <a:lnTo>
                  <a:pt x="7747" y="92455"/>
                </a:lnTo>
                <a:lnTo>
                  <a:pt x="30099" y="63246"/>
                </a:lnTo>
                <a:lnTo>
                  <a:pt x="31623" y="60198"/>
                </a:lnTo>
                <a:lnTo>
                  <a:pt x="32512" y="57657"/>
                </a:lnTo>
                <a:lnTo>
                  <a:pt x="32892" y="55625"/>
                </a:lnTo>
                <a:lnTo>
                  <a:pt x="41836" y="55625"/>
                </a:lnTo>
                <a:lnTo>
                  <a:pt x="40259" y="49149"/>
                </a:lnTo>
                <a:lnTo>
                  <a:pt x="38607" y="42799"/>
                </a:lnTo>
                <a:lnTo>
                  <a:pt x="37846" y="36702"/>
                </a:lnTo>
                <a:lnTo>
                  <a:pt x="37846" y="21844"/>
                </a:lnTo>
                <a:close/>
              </a:path>
              <a:path w="332739" h="111760">
                <a:moveTo>
                  <a:pt x="41836" y="55625"/>
                </a:moveTo>
                <a:lnTo>
                  <a:pt x="32892" y="55625"/>
                </a:lnTo>
                <a:lnTo>
                  <a:pt x="33527" y="57657"/>
                </a:lnTo>
                <a:lnTo>
                  <a:pt x="57276" y="89407"/>
                </a:lnTo>
                <a:lnTo>
                  <a:pt x="63880" y="83184"/>
                </a:lnTo>
                <a:lnTo>
                  <a:pt x="61594" y="81787"/>
                </a:lnTo>
                <a:lnTo>
                  <a:pt x="59054" y="79628"/>
                </a:lnTo>
                <a:lnTo>
                  <a:pt x="56134" y="76834"/>
                </a:lnTo>
                <a:lnTo>
                  <a:pt x="53339" y="74041"/>
                </a:lnTo>
                <a:lnTo>
                  <a:pt x="50291" y="70357"/>
                </a:lnTo>
                <a:lnTo>
                  <a:pt x="47243" y="65658"/>
                </a:lnTo>
                <a:lnTo>
                  <a:pt x="44068" y="60959"/>
                </a:lnTo>
                <a:lnTo>
                  <a:pt x="41836" y="55625"/>
                </a:lnTo>
                <a:close/>
              </a:path>
              <a:path w="332739" h="111760">
                <a:moveTo>
                  <a:pt x="58674" y="13970"/>
                </a:moveTo>
                <a:lnTo>
                  <a:pt x="6857" y="13970"/>
                </a:lnTo>
                <a:lnTo>
                  <a:pt x="6857" y="21844"/>
                </a:lnTo>
                <a:lnTo>
                  <a:pt x="58674" y="21844"/>
                </a:lnTo>
                <a:lnTo>
                  <a:pt x="58674" y="13970"/>
                </a:lnTo>
                <a:close/>
              </a:path>
              <a:path w="332739" h="111760">
                <a:moveTo>
                  <a:pt x="158623" y="3809"/>
                </a:moveTo>
                <a:lnTo>
                  <a:pt x="140715" y="3809"/>
                </a:lnTo>
                <a:lnTo>
                  <a:pt x="133476" y="6476"/>
                </a:lnTo>
                <a:lnTo>
                  <a:pt x="127762" y="11810"/>
                </a:lnTo>
                <a:lnTo>
                  <a:pt x="122047" y="17018"/>
                </a:lnTo>
                <a:lnTo>
                  <a:pt x="119125" y="23368"/>
                </a:lnTo>
                <a:lnTo>
                  <a:pt x="119125" y="38353"/>
                </a:lnTo>
                <a:lnTo>
                  <a:pt x="122047" y="44703"/>
                </a:lnTo>
                <a:lnTo>
                  <a:pt x="133476" y="55372"/>
                </a:lnTo>
                <a:lnTo>
                  <a:pt x="140715" y="58038"/>
                </a:lnTo>
                <a:lnTo>
                  <a:pt x="158623" y="58038"/>
                </a:lnTo>
                <a:lnTo>
                  <a:pt x="165862" y="55372"/>
                </a:lnTo>
                <a:lnTo>
                  <a:pt x="171843" y="49783"/>
                </a:lnTo>
                <a:lnTo>
                  <a:pt x="143001" y="49783"/>
                </a:lnTo>
                <a:lnTo>
                  <a:pt x="138049" y="47878"/>
                </a:lnTo>
                <a:lnTo>
                  <a:pt x="130937" y="40512"/>
                </a:lnTo>
                <a:lnTo>
                  <a:pt x="129159" y="36068"/>
                </a:lnTo>
                <a:lnTo>
                  <a:pt x="129159" y="25653"/>
                </a:lnTo>
                <a:lnTo>
                  <a:pt x="130937" y="21208"/>
                </a:lnTo>
                <a:lnTo>
                  <a:pt x="134492" y="17652"/>
                </a:lnTo>
                <a:lnTo>
                  <a:pt x="138049" y="13970"/>
                </a:lnTo>
                <a:lnTo>
                  <a:pt x="143001" y="12192"/>
                </a:lnTo>
                <a:lnTo>
                  <a:pt x="171990" y="12192"/>
                </a:lnTo>
                <a:lnTo>
                  <a:pt x="165862" y="6476"/>
                </a:lnTo>
                <a:lnTo>
                  <a:pt x="158623" y="3809"/>
                </a:lnTo>
                <a:close/>
              </a:path>
              <a:path w="332739" h="111760">
                <a:moveTo>
                  <a:pt x="171990" y="12192"/>
                </a:moveTo>
                <a:lnTo>
                  <a:pt x="156337" y="12192"/>
                </a:lnTo>
                <a:lnTo>
                  <a:pt x="161416" y="13970"/>
                </a:lnTo>
                <a:lnTo>
                  <a:pt x="164846" y="17652"/>
                </a:lnTo>
                <a:lnTo>
                  <a:pt x="168401" y="21208"/>
                </a:lnTo>
                <a:lnTo>
                  <a:pt x="170179" y="25653"/>
                </a:lnTo>
                <a:lnTo>
                  <a:pt x="170179" y="36068"/>
                </a:lnTo>
                <a:lnTo>
                  <a:pt x="168401" y="40512"/>
                </a:lnTo>
                <a:lnTo>
                  <a:pt x="164846" y="44196"/>
                </a:lnTo>
                <a:lnTo>
                  <a:pt x="161416" y="47878"/>
                </a:lnTo>
                <a:lnTo>
                  <a:pt x="156337" y="49783"/>
                </a:lnTo>
                <a:lnTo>
                  <a:pt x="171843" y="49783"/>
                </a:lnTo>
                <a:lnTo>
                  <a:pt x="177164" y="44703"/>
                </a:lnTo>
                <a:lnTo>
                  <a:pt x="179959" y="38353"/>
                </a:lnTo>
                <a:lnTo>
                  <a:pt x="179959" y="23368"/>
                </a:lnTo>
                <a:lnTo>
                  <a:pt x="177164" y="17018"/>
                </a:lnTo>
                <a:lnTo>
                  <a:pt x="171990" y="12192"/>
                </a:lnTo>
                <a:close/>
              </a:path>
              <a:path w="332739" h="111760">
                <a:moveTo>
                  <a:pt x="332486" y="0"/>
                </a:moveTo>
                <a:lnTo>
                  <a:pt x="322961" y="0"/>
                </a:lnTo>
                <a:lnTo>
                  <a:pt x="322961" y="111378"/>
                </a:lnTo>
                <a:lnTo>
                  <a:pt x="332486" y="111378"/>
                </a:lnTo>
                <a:lnTo>
                  <a:pt x="332486" y="0"/>
                </a:lnTo>
                <a:close/>
              </a:path>
              <a:path w="332739" h="111760">
                <a:moveTo>
                  <a:pt x="211327" y="0"/>
                </a:moveTo>
                <a:lnTo>
                  <a:pt x="202056" y="0"/>
                </a:lnTo>
                <a:lnTo>
                  <a:pt x="202056" y="65912"/>
                </a:lnTo>
                <a:lnTo>
                  <a:pt x="211327" y="65912"/>
                </a:lnTo>
                <a:lnTo>
                  <a:pt x="211327" y="48386"/>
                </a:lnTo>
                <a:lnTo>
                  <a:pt x="228218" y="48386"/>
                </a:lnTo>
                <a:lnTo>
                  <a:pt x="228218" y="40639"/>
                </a:lnTo>
                <a:lnTo>
                  <a:pt x="211327" y="40639"/>
                </a:lnTo>
                <a:lnTo>
                  <a:pt x="211327" y="24637"/>
                </a:lnTo>
                <a:lnTo>
                  <a:pt x="228218" y="24637"/>
                </a:lnTo>
                <a:lnTo>
                  <a:pt x="228218" y="16763"/>
                </a:lnTo>
                <a:lnTo>
                  <a:pt x="211327" y="16763"/>
                </a:lnTo>
                <a:lnTo>
                  <a:pt x="211327" y="0"/>
                </a:lnTo>
                <a:close/>
              </a:path>
              <a:path w="332739" h="111760">
                <a:moveTo>
                  <a:pt x="105028" y="0"/>
                </a:moveTo>
                <a:lnTo>
                  <a:pt x="95757" y="0"/>
                </a:lnTo>
                <a:lnTo>
                  <a:pt x="95757" y="111378"/>
                </a:lnTo>
                <a:lnTo>
                  <a:pt x="105028" y="111378"/>
                </a:lnTo>
                <a:lnTo>
                  <a:pt x="10502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71083" y="2373122"/>
            <a:ext cx="220852" cy="1113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47561" y="2372486"/>
            <a:ext cx="223265" cy="1120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3549" y="2589529"/>
            <a:ext cx="451484" cy="111760"/>
          </a:xfrm>
          <a:custGeom>
            <a:avLst/>
            <a:gdLst/>
            <a:ahLst/>
            <a:cxnLst/>
            <a:rect l="l" t="t" r="r" b="b"/>
            <a:pathLst>
              <a:path w="451484" h="111760">
                <a:moveTo>
                  <a:pt x="139357" y="69342"/>
                </a:moveTo>
                <a:lnTo>
                  <a:pt x="129870" y="69342"/>
                </a:lnTo>
                <a:lnTo>
                  <a:pt x="129870" y="110109"/>
                </a:lnTo>
                <a:lnTo>
                  <a:pt x="205511" y="110109"/>
                </a:lnTo>
                <a:lnTo>
                  <a:pt x="205511" y="102489"/>
                </a:lnTo>
                <a:lnTo>
                  <a:pt x="139357" y="102489"/>
                </a:lnTo>
                <a:lnTo>
                  <a:pt x="139357" y="89154"/>
                </a:lnTo>
                <a:lnTo>
                  <a:pt x="205511" y="89154"/>
                </a:lnTo>
                <a:lnTo>
                  <a:pt x="205511" y="81661"/>
                </a:lnTo>
                <a:lnTo>
                  <a:pt x="139357" y="81661"/>
                </a:lnTo>
                <a:lnTo>
                  <a:pt x="139357" y="69342"/>
                </a:lnTo>
                <a:close/>
              </a:path>
              <a:path w="451484" h="111760">
                <a:moveTo>
                  <a:pt x="205511" y="89154"/>
                </a:moveTo>
                <a:lnTo>
                  <a:pt x="196151" y="89154"/>
                </a:lnTo>
                <a:lnTo>
                  <a:pt x="196151" y="102489"/>
                </a:lnTo>
                <a:lnTo>
                  <a:pt x="205511" y="102489"/>
                </a:lnTo>
                <a:lnTo>
                  <a:pt x="205511" y="89154"/>
                </a:lnTo>
                <a:close/>
              </a:path>
              <a:path w="451484" h="111760">
                <a:moveTo>
                  <a:pt x="205511" y="69342"/>
                </a:moveTo>
                <a:lnTo>
                  <a:pt x="196151" y="69342"/>
                </a:lnTo>
                <a:lnTo>
                  <a:pt x="196151" y="81661"/>
                </a:lnTo>
                <a:lnTo>
                  <a:pt x="205511" y="81661"/>
                </a:lnTo>
                <a:lnTo>
                  <a:pt x="205511" y="69342"/>
                </a:lnTo>
                <a:close/>
              </a:path>
              <a:path w="451484" h="111760">
                <a:moveTo>
                  <a:pt x="87414" y="64389"/>
                </a:moveTo>
                <a:lnTo>
                  <a:pt x="12153" y="64389"/>
                </a:lnTo>
                <a:lnTo>
                  <a:pt x="12153" y="71628"/>
                </a:lnTo>
                <a:lnTo>
                  <a:pt x="77673" y="71628"/>
                </a:lnTo>
                <a:lnTo>
                  <a:pt x="77673" y="83439"/>
                </a:lnTo>
                <a:lnTo>
                  <a:pt x="12153" y="83439"/>
                </a:lnTo>
                <a:lnTo>
                  <a:pt x="12153" y="110109"/>
                </a:lnTo>
                <a:lnTo>
                  <a:pt x="90703" y="110109"/>
                </a:lnTo>
                <a:lnTo>
                  <a:pt x="90703" y="102870"/>
                </a:lnTo>
                <a:lnTo>
                  <a:pt x="21894" y="102870"/>
                </a:lnTo>
                <a:lnTo>
                  <a:pt x="21894" y="90678"/>
                </a:lnTo>
                <a:lnTo>
                  <a:pt x="87414" y="90678"/>
                </a:lnTo>
                <a:lnTo>
                  <a:pt x="87414" y="64389"/>
                </a:lnTo>
                <a:close/>
              </a:path>
              <a:path w="451484" h="111760">
                <a:moveTo>
                  <a:pt x="157238" y="29845"/>
                </a:moveTo>
                <a:lnTo>
                  <a:pt x="138849" y="29845"/>
                </a:lnTo>
                <a:lnTo>
                  <a:pt x="131622" y="31369"/>
                </a:lnTo>
                <a:lnTo>
                  <a:pt x="126263" y="34671"/>
                </a:lnTo>
                <a:lnTo>
                  <a:pt x="120903" y="37846"/>
                </a:lnTo>
                <a:lnTo>
                  <a:pt x="118403" y="41655"/>
                </a:lnTo>
                <a:lnTo>
                  <a:pt x="118323" y="51180"/>
                </a:lnTo>
                <a:lnTo>
                  <a:pt x="120903" y="54991"/>
                </a:lnTo>
                <a:lnTo>
                  <a:pt x="126263" y="58166"/>
                </a:lnTo>
                <a:lnTo>
                  <a:pt x="131622" y="61468"/>
                </a:lnTo>
                <a:lnTo>
                  <a:pt x="138810" y="62992"/>
                </a:lnTo>
                <a:lnTo>
                  <a:pt x="157111" y="62992"/>
                </a:lnTo>
                <a:lnTo>
                  <a:pt x="164363" y="61468"/>
                </a:lnTo>
                <a:lnTo>
                  <a:pt x="169583" y="58293"/>
                </a:lnTo>
                <a:lnTo>
                  <a:pt x="173608" y="55753"/>
                </a:lnTo>
                <a:lnTo>
                  <a:pt x="141630" y="55753"/>
                </a:lnTo>
                <a:lnTo>
                  <a:pt x="136778" y="54864"/>
                </a:lnTo>
                <a:lnTo>
                  <a:pt x="133413" y="53212"/>
                </a:lnTo>
                <a:lnTo>
                  <a:pt x="130035" y="51435"/>
                </a:lnTo>
                <a:lnTo>
                  <a:pt x="128445" y="49402"/>
                </a:lnTo>
                <a:lnTo>
                  <a:pt x="128346" y="43561"/>
                </a:lnTo>
                <a:lnTo>
                  <a:pt x="130035" y="41148"/>
                </a:lnTo>
                <a:lnTo>
                  <a:pt x="133413" y="39497"/>
                </a:lnTo>
                <a:lnTo>
                  <a:pt x="136778" y="37719"/>
                </a:lnTo>
                <a:lnTo>
                  <a:pt x="141630" y="36829"/>
                </a:lnTo>
                <a:lnTo>
                  <a:pt x="172845" y="36829"/>
                </a:lnTo>
                <a:lnTo>
                  <a:pt x="164464" y="31496"/>
                </a:lnTo>
                <a:lnTo>
                  <a:pt x="157238" y="29845"/>
                </a:lnTo>
                <a:close/>
              </a:path>
              <a:path w="451484" h="111760">
                <a:moveTo>
                  <a:pt x="172845" y="36829"/>
                </a:moveTo>
                <a:lnTo>
                  <a:pt x="154368" y="36829"/>
                </a:lnTo>
                <a:lnTo>
                  <a:pt x="159194" y="37846"/>
                </a:lnTo>
                <a:lnTo>
                  <a:pt x="165684" y="41655"/>
                </a:lnTo>
                <a:lnTo>
                  <a:pt x="167309" y="43942"/>
                </a:lnTo>
                <a:lnTo>
                  <a:pt x="167309" y="49402"/>
                </a:lnTo>
                <a:lnTo>
                  <a:pt x="165684" y="51562"/>
                </a:lnTo>
                <a:lnTo>
                  <a:pt x="159194" y="54864"/>
                </a:lnTo>
                <a:lnTo>
                  <a:pt x="154368" y="55753"/>
                </a:lnTo>
                <a:lnTo>
                  <a:pt x="173608" y="55753"/>
                </a:lnTo>
                <a:lnTo>
                  <a:pt x="174815" y="54991"/>
                </a:lnTo>
                <a:lnTo>
                  <a:pt x="177431" y="51180"/>
                </a:lnTo>
                <a:lnTo>
                  <a:pt x="177348" y="41910"/>
                </a:lnTo>
                <a:lnTo>
                  <a:pt x="174840" y="38100"/>
                </a:lnTo>
                <a:lnTo>
                  <a:pt x="172845" y="36829"/>
                </a:lnTo>
                <a:close/>
              </a:path>
              <a:path w="451484" h="111760">
                <a:moveTo>
                  <a:pt x="182867" y="16255"/>
                </a:moveTo>
                <a:lnTo>
                  <a:pt x="112915" y="16255"/>
                </a:lnTo>
                <a:lnTo>
                  <a:pt x="112915" y="23749"/>
                </a:lnTo>
                <a:lnTo>
                  <a:pt x="182867" y="23749"/>
                </a:lnTo>
                <a:lnTo>
                  <a:pt x="182867" y="16255"/>
                </a:lnTo>
                <a:close/>
              </a:path>
              <a:path w="451484" h="111760">
                <a:moveTo>
                  <a:pt x="53505" y="7366"/>
                </a:moveTo>
                <a:lnTo>
                  <a:pt x="0" y="7366"/>
                </a:lnTo>
                <a:lnTo>
                  <a:pt x="0" y="51816"/>
                </a:lnTo>
                <a:lnTo>
                  <a:pt x="53505" y="51816"/>
                </a:lnTo>
                <a:lnTo>
                  <a:pt x="53505" y="44069"/>
                </a:lnTo>
                <a:lnTo>
                  <a:pt x="9359" y="44069"/>
                </a:lnTo>
                <a:lnTo>
                  <a:pt x="9359" y="15113"/>
                </a:lnTo>
                <a:lnTo>
                  <a:pt x="53505" y="15113"/>
                </a:lnTo>
                <a:lnTo>
                  <a:pt x="53505" y="7366"/>
                </a:lnTo>
                <a:close/>
              </a:path>
              <a:path w="451484" h="111760">
                <a:moveTo>
                  <a:pt x="53505" y="15113"/>
                </a:moveTo>
                <a:lnTo>
                  <a:pt x="44145" y="15113"/>
                </a:lnTo>
                <a:lnTo>
                  <a:pt x="44145" y="44069"/>
                </a:lnTo>
                <a:lnTo>
                  <a:pt x="53505" y="44069"/>
                </a:lnTo>
                <a:lnTo>
                  <a:pt x="53505" y="15113"/>
                </a:lnTo>
                <a:close/>
              </a:path>
              <a:path w="451484" h="111760">
                <a:moveTo>
                  <a:pt x="403097" y="13716"/>
                </a:moveTo>
                <a:lnTo>
                  <a:pt x="348741" y="13716"/>
                </a:lnTo>
                <a:lnTo>
                  <a:pt x="348741" y="85217"/>
                </a:lnTo>
                <a:lnTo>
                  <a:pt x="366394" y="85217"/>
                </a:lnTo>
                <a:lnTo>
                  <a:pt x="373253" y="85090"/>
                </a:lnTo>
                <a:lnTo>
                  <a:pt x="387476" y="84582"/>
                </a:lnTo>
                <a:lnTo>
                  <a:pt x="394588" y="84200"/>
                </a:lnTo>
                <a:lnTo>
                  <a:pt x="401319" y="83439"/>
                </a:lnTo>
                <a:lnTo>
                  <a:pt x="408050" y="82804"/>
                </a:lnTo>
                <a:lnTo>
                  <a:pt x="415416" y="81787"/>
                </a:lnTo>
                <a:lnTo>
                  <a:pt x="415416" y="77343"/>
                </a:lnTo>
                <a:lnTo>
                  <a:pt x="358139" y="77343"/>
                </a:lnTo>
                <a:lnTo>
                  <a:pt x="358139" y="21590"/>
                </a:lnTo>
                <a:lnTo>
                  <a:pt x="403097" y="21590"/>
                </a:lnTo>
                <a:lnTo>
                  <a:pt x="403097" y="13716"/>
                </a:lnTo>
                <a:close/>
              </a:path>
              <a:path w="451484" h="111760">
                <a:moveTo>
                  <a:pt x="415416" y="74041"/>
                </a:moveTo>
                <a:lnTo>
                  <a:pt x="358139" y="77343"/>
                </a:lnTo>
                <a:lnTo>
                  <a:pt x="415416" y="77343"/>
                </a:lnTo>
                <a:lnTo>
                  <a:pt x="415416" y="74041"/>
                </a:lnTo>
                <a:close/>
              </a:path>
              <a:path w="451484" h="111760">
                <a:moveTo>
                  <a:pt x="245186" y="10668"/>
                </a:moveTo>
                <a:lnTo>
                  <a:pt x="235699" y="10668"/>
                </a:lnTo>
                <a:lnTo>
                  <a:pt x="235699" y="84074"/>
                </a:lnTo>
                <a:lnTo>
                  <a:pt x="255015" y="84074"/>
                </a:lnTo>
                <a:lnTo>
                  <a:pt x="261975" y="83947"/>
                </a:lnTo>
                <a:lnTo>
                  <a:pt x="275209" y="83439"/>
                </a:lnTo>
                <a:lnTo>
                  <a:pt x="282143" y="82931"/>
                </a:lnTo>
                <a:lnTo>
                  <a:pt x="289267" y="81787"/>
                </a:lnTo>
                <a:lnTo>
                  <a:pt x="296392" y="80772"/>
                </a:lnTo>
                <a:lnTo>
                  <a:pt x="305777" y="79248"/>
                </a:lnTo>
                <a:lnTo>
                  <a:pt x="305777" y="75946"/>
                </a:lnTo>
                <a:lnTo>
                  <a:pt x="245186" y="75946"/>
                </a:lnTo>
                <a:lnTo>
                  <a:pt x="245186" y="10668"/>
                </a:lnTo>
                <a:close/>
              </a:path>
              <a:path w="451484" h="111760">
                <a:moveTo>
                  <a:pt x="305777" y="71374"/>
                </a:moveTo>
                <a:lnTo>
                  <a:pt x="245186" y="75946"/>
                </a:lnTo>
                <a:lnTo>
                  <a:pt x="305777" y="75946"/>
                </a:lnTo>
                <a:lnTo>
                  <a:pt x="305777" y="71374"/>
                </a:lnTo>
                <a:close/>
              </a:path>
              <a:path w="451484" h="111760">
                <a:moveTo>
                  <a:pt x="165925" y="762"/>
                </a:moveTo>
                <a:lnTo>
                  <a:pt x="129108" y="762"/>
                </a:lnTo>
                <a:lnTo>
                  <a:pt x="129108" y="8127"/>
                </a:lnTo>
                <a:lnTo>
                  <a:pt x="165925" y="8127"/>
                </a:lnTo>
                <a:lnTo>
                  <a:pt x="165925" y="762"/>
                </a:lnTo>
                <a:close/>
              </a:path>
              <a:path w="451484" h="111760">
                <a:moveTo>
                  <a:pt x="432942" y="0"/>
                </a:moveTo>
                <a:lnTo>
                  <a:pt x="423544" y="0"/>
                </a:lnTo>
                <a:lnTo>
                  <a:pt x="423544" y="111379"/>
                </a:lnTo>
                <a:lnTo>
                  <a:pt x="432942" y="111379"/>
                </a:lnTo>
                <a:lnTo>
                  <a:pt x="432942" y="53467"/>
                </a:lnTo>
                <a:lnTo>
                  <a:pt x="450976" y="53467"/>
                </a:lnTo>
                <a:lnTo>
                  <a:pt x="450976" y="45339"/>
                </a:lnTo>
                <a:lnTo>
                  <a:pt x="432942" y="45339"/>
                </a:lnTo>
                <a:lnTo>
                  <a:pt x="432942" y="0"/>
                </a:lnTo>
                <a:close/>
              </a:path>
              <a:path w="451484" h="111760">
                <a:moveTo>
                  <a:pt x="323469" y="0"/>
                </a:moveTo>
                <a:lnTo>
                  <a:pt x="313944" y="0"/>
                </a:lnTo>
                <a:lnTo>
                  <a:pt x="313944" y="111379"/>
                </a:lnTo>
                <a:lnTo>
                  <a:pt x="323469" y="111379"/>
                </a:lnTo>
                <a:lnTo>
                  <a:pt x="323469" y="0"/>
                </a:lnTo>
                <a:close/>
              </a:path>
              <a:path w="451484" h="111760">
                <a:moveTo>
                  <a:pt x="205511" y="0"/>
                </a:moveTo>
                <a:lnTo>
                  <a:pt x="196151" y="0"/>
                </a:lnTo>
                <a:lnTo>
                  <a:pt x="196151" y="62992"/>
                </a:lnTo>
                <a:lnTo>
                  <a:pt x="205511" y="62992"/>
                </a:lnTo>
                <a:lnTo>
                  <a:pt x="205511" y="36449"/>
                </a:lnTo>
                <a:lnTo>
                  <a:pt x="222211" y="36449"/>
                </a:lnTo>
                <a:lnTo>
                  <a:pt x="222211" y="28828"/>
                </a:lnTo>
                <a:lnTo>
                  <a:pt x="205511" y="28828"/>
                </a:lnTo>
                <a:lnTo>
                  <a:pt x="205511" y="0"/>
                </a:lnTo>
                <a:close/>
              </a:path>
              <a:path w="451484" h="111760">
                <a:moveTo>
                  <a:pt x="87414" y="0"/>
                </a:moveTo>
                <a:lnTo>
                  <a:pt x="78054" y="0"/>
                </a:lnTo>
                <a:lnTo>
                  <a:pt x="78054" y="58039"/>
                </a:lnTo>
                <a:lnTo>
                  <a:pt x="87414" y="58039"/>
                </a:lnTo>
                <a:lnTo>
                  <a:pt x="87414" y="31623"/>
                </a:lnTo>
                <a:lnTo>
                  <a:pt x="104228" y="31623"/>
                </a:lnTo>
                <a:lnTo>
                  <a:pt x="104228" y="23622"/>
                </a:lnTo>
                <a:lnTo>
                  <a:pt x="87414" y="23622"/>
                </a:lnTo>
                <a:lnTo>
                  <a:pt x="8741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23797" y="268318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509141" y="2589529"/>
            <a:ext cx="445134" cy="113664"/>
          </a:xfrm>
          <a:custGeom>
            <a:avLst/>
            <a:gdLst/>
            <a:ahLst/>
            <a:cxnLst/>
            <a:rect l="l" t="t" r="r" b="b"/>
            <a:pathLst>
              <a:path w="445135" h="113664">
                <a:moveTo>
                  <a:pt x="171577" y="69596"/>
                </a:moveTo>
                <a:lnTo>
                  <a:pt x="133858" y="80010"/>
                </a:lnTo>
                <a:lnTo>
                  <a:pt x="130428" y="98044"/>
                </a:lnTo>
                <a:lnTo>
                  <a:pt x="133858" y="103250"/>
                </a:lnTo>
                <a:lnTo>
                  <a:pt x="171577" y="113537"/>
                </a:lnTo>
                <a:lnTo>
                  <a:pt x="181058" y="113157"/>
                </a:lnTo>
                <a:lnTo>
                  <a:pt x="189325" y="112014"/>
                </a:lnTo>
                <a:lnTo>
                  <a:pt x="196401" y="110109"/>
                </a:lnTo>
                <a:lnTo>
                  <a:pt x="202310" y="107442"/>
                </a:lnTo>
                <a:lnTo>
                  <a:pt x="204639" y="106045"/>
                </a:lnTo>
                <a:lnTo>
                  <a:pt x="162559" y="106045"/>
                </a:lnTo>
                <a:lnTo>
                  <a:pt x="155066" y="104775"/>
                </a:lnTo>
                <a:lnTo>
                  <a:pt x="149225" y="102235"/>
                </a:lnTo>
                <a:lnTo>
                  <a:pt x="143509" y="99568"/>
                </a:lnTo>
                <a:lnTo>
                  <a:pt x="140589" y="96139"/>
                </a:lnTo>
                <a:lnTo>
                  <a:pt x="140589" y="87249"/>
                </a:lnTo>
                <a:lnTo>
                  <a:pt x="143509" y="83693"/>
                </a:lnTo>
                <a:lnTo>
                  <a:pt x="149225" y="81025"/>
                </a:lnTo>
                <a:lnTo>
                  <a:pt x="155066" y="78486"/>
                </a:lnTo>
                <a:lnTo>
                  <a:pt x="162559" y="77216"/>
                </a:lnTo>
                <a:lnTo>
                  <a:pt x="204639" y="77216"/>
                </a:lnTo>
                <a:lnTo>
                  <a:pt x="202310" y="75819"/>
                </a:lnTo>
                <a:lnTo>
                  <a:pt x="196401" y="73132"/>
                </a:lnTo>
                <a:lnTo>
                  <a:pt x="189325" y="71183"/>
                </a:lnTo>
                <a:lnTo>
                  <a:pt x="181058" y="69996"/>
                </a:lnTo>
                <a:lnTo>
                  <a:pt x="171577" y="69596"/>
                </a:lnTo>
                <a:close/>
              </a:path>
              <a:path w="445135" h="113664">
                <a:moveTo>
                  <a:pt x="204639" y="77216"/>
                </a:moveTo>
                <a:lnTo>
                  <a:pt x="180721" y="77216"/>
                </a:lnTo>
                <a:lnTo>
                  <a:pt x="188214" y="78486"/>
                </a:lnTo>
                <a:lnTo>
                  <a:pt x="194056" y="81153"/>
                </a:lnTo>
                <a:lnTo>
                  <a:pt x="199771" y="83693"/>
                </a:lnTo>
                <a:lnTo>
                  <a:pt x="202691" y="87249"/>
                </a:lnTo>
                <a:lnTo>
                  <a:pt x="202691" y="96139"/>
                </a:lnTo>
                <a:lnTo>
                  <a:pt x="199771" y="99568"/>
                </a:lnTo>
                <a:lnTo>
                  <a:pt x="194056" y="102235"/>
                </a:lnTo>
                <a:lnTo>
                  <a:pt x="188214" y="104775"/>
                </a:lnTo>
                <a:lnTo>
                  <a:pt x="180721" y="106045"/>
                </a:lnTo>
                <a:lnTo>
                  <a:pt x="204639" y="106045"/>
                </a:lnTo>
                <a:lnTo>
                  <a:pt x="209296" y="103250"/>
                </a:lnTo>
                <a:lnTo>
                  <a:pt x="212852" y="98044"/>
                </a:lnTo>
                <a:lnTo>
                  <a:pt x="212852" y="85217"/>
                </a:lnTo>
                <a:lnTo>
                  <a:pt x="209296" y="80010"/>
                </a:lnTo>
                <a:lnTo>
                  <a:pt x="204639" y="77216"/>
                </a:lnTo>
                <a:close/>
              </a:path>
              <a:path w="445135" h="113664">
                <a:moveTo>
                  <a:pt x="373507" y="74168"/>
                </a:moveTo>
                <a:lnTo>
                  <a:pt x="364109" y="74168"/>
                </a:lnTo>
                <a:lnTo>
                  <a:pt x="364109" y="108839"/>
                </a:lnTo>
                <a:lnTo>
                  <a:pt x="444753" y="108839"/>
                </a:lnTo>
                <a:lnTo>
                  <a:pt x="444753" y="101092"/>
                </a:lnTo>
                <a:lnTo>
                  <a:pt x="373507" y="101092"/>
                </a:lnTo>
                <a:lnTo>
                  <a:pt x="373507" y="74168"/>
                </a:lnTo>
                <a:close/>
              </a:path>
              <a:path w="445135" h="113664">
                <a:moveTo>
                  <a:pt x="441833" y="0"/>
                </a:moveTo>
                <a:lnTo>
                  <a:pt x="432434" y="0"/>
                </a:lnTo>
                <a:lnTo>
                  <a:pt x="432434" y="80899"/>
                </a:lnTo>
                <a:lnTo>
                  <a:pt x="441833" y="80899"/>
                </a:lnTo>
                <a:lnTo>
                  <a:pt x="441833" y="0"/>
                </a:lnTo>
                <a:close/>
              </a:path>
              <a:path w="445135" h="113664">
                <a:moveTo>
                  <a:pt x="385191" y="3937"/>
                </a:moveTo>
                <a:lnTo>
                  <a:pt x="367410" y="3937"/>
                </a:lnTo>
                <a:lnTo>
                  <a:pt x="360045" y="6730"/>
                </a:lnTo>
                <a:lnTo>
                  <a:pt x="348741" y="17779"/>
                </a:lnTo>
                <a:lnTo>
                  <a:pt x="345821" y="24384"/>
                </a:lnTo>
                <a:lnTo>
                  <a:pt x="345821" y="40004"/>
                </a:lnTo>
                <a:lnTo>
                  <a:pt x="348741" y="46609"/>
                </a:lnTo>
                <a:lnTo>
                  <a:pt x="360045" y="57658"/>
                </a:lnTo>
                <a:lnTo>
                  <a:pt x="367410" y="60452"/>
                </a:lnTo>
                <a:lnTo>
                  <a:pt x="385191" y="60452"/>
                </a:lnTo>
                <a:lnTo>
                  <a:pt x="392429" y="57658"/>
                </a:lnTo>
                <a:lnTo>
                  <a:pt x="398280" y="51943"/>
                </a:lnTo>
                <a:lnTo>
                  <a:pt x="369823" y="51943"/>
                </a:lnTo>
                <a:lnTo>
                  <a:pt x="364744" y="50038"/>
                </a:lnTo>
                <a:lnTo>
                  <a:pt x="361188" y="46100"/>
                </a:lnTo>
                <a:lnTo>
                  <a:pt x="357632" y="42291"/>
                </a:lnTo>
                <a:lnTo>
                  <a:pt x="355853" y="37719"/>
                </a:lnTo>
                <a:lnTo>
                  <a:pt x="355853" y="26670"/>
                </a:lnTo>
                <a:lnTo>
                  <a:pt x="357632" y="21971"/>
                </a:lnTo>
                <a:lnTo>
                  <a:pt x="361188" y="18161"/>
                </a:lnTo>
                <a:lnTo>
                  <a:pt x="364744" y="14224"/>
                </a:lnTo>
                <a:lnTo>
                  <a:pt x="369823" y="12319"/>
                </a:lnTo>
                <a:lnTo>
                  <a:pt x="398145" y="12319"/>
                </a:lnTo>
                <a:lnTo>
                  <a:pt x="392429" y="6730"/>
                </a:lnTo>
                <a:lnTo>
                  <a:pt x="385191" y="3937"/>
                </a:lnTo>
                <a:close/>
              </a:path>
              <a:path w="445135" h="113664">
                <a:moveTo>
                  <a:pt x="398145" y="12319"/>
                </a:moveTo>
                <a:lnTo>
                  <a:pt x="383032" y="12319"/>
                </a:lnTo>
                <a:lnTo>
                  <a:pt x="388111" y="14224"/>
                </a:lnTo>
                <a:lnTo>
                  <a:pt x="391541" y="18161"/>
                </a:lnTo>
                <a:lnTo>
                  <a:pt x="395097" y="21971"/>
                </a:lnTo>
                <a:lnTo>
                  <a:pt x="396747" y="26670"/>
                </a:lnTo>
                <a:lnTo>
                  <a:pt x="396747" y="37719"/>
                </a:lnTo>
                <a:lnTo>
                  <a:pt x="395097" y="42291"/>
                </a:lnTo>
                <a:lnTo>
                  <a:pt x="391541" y="46100"/>
                </a:lnTo>
                <a:lnTo>
                  <a:pt x="388111" y="50038"/>
                </a:lnTo>
                <a:lnTo>
                  <a:pt x="383032" y="51943"/>
                </a:lnTo>
                <a:lnTo>
                  <a:pt x="398280" y="51943"/>
                </a:lnTo>
                <a:lnTo>
                  <a:pt x="403986" y="46609"/>
                </a:lnTo>
                <a:lnTo>
                  <a:pt x="406781" y="40004"/>
                </a:lnTo>
                <a:lnTo>
                  <a:pt x="406781" y="24384"/>
                </a:lnTo>
                <a:lnTo>
                  <a:pt x="403986" y="17779"/>
                </a:lnTo>
                <a:lnTo>
                  <a:pt x="398145" y="12319"/>
                </a:lnTo>
                <a:close/>
              </a:path>
              <a:path w="445135" h="113664">
                <a:moveTo>
                  <a:pt x="21843" y="74041"/>
                </a:moveTo>
                <a:lnTo>
                  <a:pt x="12446" y="74041"/>
                </a:lnTo>
                <a:lnTo>
                  <a:pt x="12446" y="108839"/>
                </a:lnTo>
                <a:lnTo>
                  <a:pt x="91821" y="108839"/>
                </a:lnTo>
                <a:lnTo>
                  <a:pt x="91821" y="101092"/>
                </a:lnTo>
                <a:lnTo>
                  <a:pt x="21843" y="101092"/>
                </a:lnTo>
                <a:lnTo>
                  <a:pt x="21843" y="74041"/>
                </a:lnTo>
                <a:close/>
              </a:path>
              <a:path w="445135" h="113664">
                <a:moveTo>
                  <a:pt x="87375" y="0"/>
                </a:moveTo>
                <a:lnTo>
                  <a:pt x="78105" y="0"/>
                </a:lnTo>
                <a:lnTo>
                  <a:pt x="78105" y="80899"/>
                </a:lnTo>
                <a:lnTo>
                  <a:pt x="87375" y="80899"/>
                </a:lnTo>
                <a:lnTo>
                  <a:pt x="87375" y="40004"/>
                </a:lnTo>
                <a:lnTo>
                  <a:pt x="104267" y="40004"/>
                </a:lnTo>
                <a:lnTo>
                  <a:pt x="104267" y="31876"/>
                </a:lnTo>
                <a:lnTo>
                  <a:pt x="87375" y="31876"/>
                </a:lnTo>
                <a:lnTo>
                  <a:pt x="87375" y="0"/>
                </a:lnTo>
                <a:close/>
              </a:path>
              <a:path w="445135" h="113664">
                <a:moveTo>
                  <a:pt x="53467" y="8127"/>
                </a:moveTo>
                <a:lnTo>
                  <a:pt x="0" y="8127"/>
                </a:lnTo>
                <a:lnTo>
                  <a:pt x="0" y="59944"/>
                </a:lnTo>
                <a:lnTo>
                  <a:pt x="53467" y="59944"/>
                </a:lnTo>
                <a:lnTo>
                  <a:pt x="53467" y="52197"/>
                </a:lnTo>
                <a:lnTo>
                  <a:pt x="9397" y="52197"/>
                </a:lnTo>
                <a:lnTo>
                  <a:pt x="9397" y="16001"/>
                </a:lnTo>
                <a:lnTo>
                  <a:pt x="53467" y="16001"/>
                </a:lnTo>
                <a:lnTo>
                  <a:pt x="53467" y="8127"/>
                </a:lnTo>
                <a:close/>
              </a:path>
              <a:path w="445135" h="113664">
                <a:moveTo>
                  <a:pt x="53467" y="16001"/>
                </a:moveTo>
                <a:lnTo>
                  <a:pt x="44196" y="16001"/>
                </a:lnTo>
                <a:lnTo>
                  <a:pt x="44196" y="52197"/>
                </a:lnTo>
                <a:lnTo>
                  <a:pt x="53467" y="52197"/>
                </a:lnTo>
                <a:lnTo>
                  <a:pt x="53467" y="16001"/>
                </a:lnTo>
                <a:close/>
              </a:path>
              <a:path w="445135" h="113664">
                <a:moveTo>
                  <a:pt x="327533" y="73660"/>
                </a:moveTo>
                <a:lnTo>
                  <a:pt x="247269" y="73660"/>
                </a:lnTo>
                <a:lnTo>
                  <a:pt x="247269" y="81407"/>
                </a:lnTo>
                <a:lnTo>
                  <a:pt x="318134" y="81407"/>
                </a:lnTo>
                <a:lnTo>
                  <a:pt x="318134" y="111379"/>
                </a:lnTo>
                <a:lnTo>
                  <a:pt x="327533" y="111379"/>
                </a:lnTo>
                <a:lnTo>
                  <a:pt x="327533" y="73660"/>
                </a:lnTo>
                <a:close/>
              </a:path>
              <a:path w="445135" h="113664">
                <a:moveTo>
                  <a:pt x="327533" y="0"/>
                </a:moveTo>
                <a:lnTo>
                  <a:pt x="318134" y="0"/>
                </a:lnTo>
                <a:lnTo>
                  <a:pt x="318134" y="26924"/>
                </a:lnTo>
                <a:lnTo>
                  <a:pt x="292353" y="26924"/>
                </a:lnTo>
                <a:lnTo>
                  <a:pt x="292353" y="34925"/>
                </a:lnTo>
                <a:lnTo>
                  <a:pt x="318134" y="34925"/>
                </a:lnTo>
                <a:lnTo>
                  <a:pt x="318134" y="66167"/>
                </a:lnTo>
                <a:lnTo>
                  <a:pt x="327533" y="66167"/>
                </a:lnTo>
                <a:lnTo>
                  <a:pt x="327533" y="0"/>
                </a:lnTo>
                <a:close/>
              </a:path>
              <a:path w="445135" h="113664">
                <a:moveTo>
                  <a:pt x="268859" y="15367"/>
                </a:moveTo>
                <a:lnTo>
                  <a:pt x="258953" y="15367"/>
                </a:lnTo>
                <a:lnTo>
                  <a:pt x="258953" y="23368"/>
                </a:lnTo>
                <a:lnTo>
                  <a:pt x="258064" y="27940"/>
                </a:lnTo>
                <a:lnTo>
                  <a:pt x="256032" y="32130"/>
                </a:lnTo>
                <a:lnTo>
                  <a:pt x="254127" y="36449"/>
                </a:lnTo>
                <a:lnTo>
                  <a:pt x="251840" y="39877"/>
                </a:lnTo>
                <a:lnTo>
                  <a:pt x="249047" y="42672"/>
                </a:lnTo>
                <a:lnTo>
                  <a:pt x="245617" y="46354"/>
                </a:lnTo>
                <a:lnTo>
                  <a:pt x="241681" y="49529"/>
                </a:lnTo>
                <a:lnTo>
                  <a:pt x="237363" y="51943"/>
                </a:lnTo>
                <a:lnTo>
                  <a:pt x="233172" y="54483"/>
                </a:lnTo>
                <a:lnTo>
                  <a:pt x="229489" y="56387"/>
                </a:lnTo>
                <a:lnTo>
                  <a:pt x="226567" y="57785"/>
                </a:lnTo>
                <a:lnTo>
                  <a:pt x="233172" y="64262"/>
                </a:lnTo>
                <a:lnTo>
                  <a:pt x="235077" y="63500"/>
                </a:lnTo>
                <a:lnTo>
                  <a:pt x="237744" y="61975"/>
                </a:lnTo>
                <a:lnTo>
                  <a:pt x="241300" y="60071"/>
                </a:lnTo>
                <a:lnTo>
                  <a:pt x="263778" y="36449"/>
                </a:lnTo>
                <a:lnTo>
                  <a:pt x="273938" y="36449"/>
                </a:lnTo>
                <a:lnTo>
                  <a:pt x="273431" y="35687"/>
                </a:lnTo>
                <a:lnTo>
                  <a:pt x="271526" y="31750"/>
                </a:lnTo>
                <a:lnTo>
                  <a:pt x="269747" y="27813"/>
                </a:lnTo>
                <a:lnTo>
                  <a:pt x="268859" y="23368"/>
                </a:lnTo>
                <a:lnTo>
                  <a:pt x="268859" y="15367"/>
                </a:lnTo>
                <a:close/>
              </a:path>
              <a:path w="445135" h="113664">
                <a:moveTo>
                  <a:pt x="273938" y="36449"/>
                </a:moveTo>
                <a:lnTo>
                  <a:pt x="263778" y="36449"/>
                </a:lnTo>
                <a:lnTo>
                  <a:pt x="265176" y="39116"/>
                </a:lnTo>
                <a:lnTo>
                  <a:pt x="286258" y="57912"/>
                </a:lnTo>
                <a:lnTo>
                  <a:pt x="290067" y="59690"/>
                </a:lnTo>
                <a:lnTo>
                  <a:pt x="292734" y="60833"/>
                </a:lnTo>
                <a:lnTo>
                  <a:pt x="294259" y="61341"/>
                </a:lnTo>
                <a:lnTo>
                  <a:pt x="299847" y="54229"/>
                </a:lnTo>
                <a:lnTo>
                  <a:pt x="297688" y="53467"/>
                </a:lnTo>
                <a:lnTo>
                  <a:pt x="294513" y="52070"/>
                </a:lnTo>
                <a:lnTo>
                  <a:pt x="290195" y="50038"/>
                </a:lnTo>
                <a:lnTo>
                  <a:pt x="285750" y="47878"/>
                </a:lnTo>
                <a:lnTo>
                  <a:pt x="281940" y="45212"/>
                </a:lnTo>
                <a:lnTo>
                  <a:pt x="278765" y="42037"/>
                </a:lnTo>
                <a:lnTo>
                  <a:pt x="275716" y="39116"/>
                </a:lnTo>
                <a:lnTo>
                  <a:pt x="273938" y="36449"/>
                </a:lnTo>
                <a:close/>
              </a:path>
              <a:path w="445135" h="113664">
                <a:moveTo>
                  <a:pt x="294132" y="7620"/>
                </a:moveTo>
                <a:lnTo>
                  <a:pt x="233807" y="7620"/>
                </a:lnTo>
                <a:lnTo>
                  <a:pt x="233807" y="15367"/>
                </a:lnTo>
                <a:lnTo>
                  <a:pt x="294132" y="15367"/>
                </a:lnTo>
                <a:lnTo>
                  <a:pt x="294132" y="7620"/>
                </a:lnTo>
                <a:close/>
              </a:path>
              <a:path w="445135" h="113664">
                <a:moveTo>
                  <a:pt x="210565" y="0"/>
                </a:moveTo>
                <a:lnTo>
                  <a:pt x="201167" y="0"/>
                </a:lnTo>
                <a:lnTo>
                  <a:pt x="201167" y="24002"/>
                </a:lnTo>
                <a:lnTo>
                  <a:pt x="175133" y="24002"/>
                </a:lnTo>
                <a:lnTo>
                  <a:pt x="175133" y="31876"/>
                </a:lnTo>
                <a:lnTo>
                  <a:pt x="201167" y="31876"/>
                </a:lnTo>
                <a:lnTo>
                  <a:pt x="201167" y="67437"/>
                </a:lnTo>
                <a:lnTo>
                  <a:pt x="210565" y="67437"/>
                </a:lnTo>
                <a:lnTo>
                  <a:pt x="210565" y="0"/>
                </a:lnTo>
                <a:close/>
              </a:path>
              <a:path w="445135" h="113664">
                <a:moveTo>
                  <a:pt x="153161" y="3428"/>
                </a:moveTo>
                <a:lnTo>
                  <a:pt x="143383" y="3428"/>
                </a:lnTo>
                <a:lnTo>
                  <a:pt x="143357" y="19430"/>
                </a:lnTo>
                <a:lnTo>
                  <a:pt x="142366" y="24384"/>
                </a:lnTo>
                <a:lnTo>
                  <a:pt x="117221" y="54737"/>
                </a:lnTo>
                <a:lnTo>
                  <a:pt x="110362" y="58547"/>
                </a:lnTo>
                <a:lnTo>
                  <a:pt x="117221" y="64516"/>
                </a:lnTo>
                <a:lnTo>
                  <a:pt x="119888" y="63119"/>
                </a:lnTo>
                <a:lnTo>
                  <a:pt x="122935" y="61214"/>
                </a:lnTo>
                <a:lnTo>
                  <a:pt x="126491" y="58674"/>
                </a:lnTo>
                <a:lnTo>
                  <a:pt x="129921" y="56261"/>
                </a:lnTo>
                <a:lnTo>
                  <a:pt x="133222" y="53340"/>
                </a:lnTo>
                <a:lnTo>
                  <a:pt x="136271" y="50165"/>
                </a:lnTo>
                <a:lnTo>
                  <a:pt x="139065" y="47371"/>
                </a:lnTo>
                <a:lnTo>
                  <a:pt x="141478" y="44450"/>
                </a:lnTo>
                <a:lnTo>
                  <a:pt x="145796" y="38100"/>
                </a:lnTo>
                <a:lnTo>
                  <a:pt x="147447" y="35051"/>
                </a:lnTo>
                <a:lnTo>
                  <a:pt x="148335" y="32130"/>
                </a:lnTo>
                <a:lnTo>
                  <a:pt x="157682" y="32130"/>
                </a:lnTo>
                <a:lnTo>
                  <a:pt x="155956" y="28448"/>
                </a:lnTo>
                <a:lnTo>
                  <a:pt x="154108" y="24384"/>
                </a:lnTo>
                <a:lnTo>
                  <a:pt x="154004" y="24002"/>
                </a:lnTo>
                <a:lnTo>
                  <a:pt x="153161" y="19430"/>
                </a:lnTo>
                <a:lnTo>
                  <a:pt x="153161" y="3428"/>
                </a:lnTo>
                <a:close/>
              </a:path>
              <a:path w="445135" h="113664">
                <a:moveTo>
                  <a:pt x="157682" y="32130"/>
                </a:moveTo>
                <a:lnTo>
                  <a:pt x="148335" y="32130"/>
                </a:lnTo>
                <a:lnTo>
                  <a:pt x="149478" y="34925"/>
                </a:lnTo>
                <a:lnTo>
                  <a:pt x="151003" y="37465"/>
                </a:lnTo>
                <a:lnTo>
                  <a:pt x="152908" y="40004"/>
                </a:lnTo>
                <a:lnTo>
                  <a:pt x="154685" y="42545"/>
                </a:lnTo>
                <a:lnTo>
                  <a:pt x="180466" y="61849"/>
                </a:lnTo>
                <a:lnTo>
                  <a:pt x="186563" y="54864"/>
                </a:lnTo>
                <a:lnTo>
                  <a:pt x="183260" y="53721"/>
                </a:lnTo>
                <a:lnTo>
                  <a:pt x="179451" y="51816"/>
                </a:lnTo>
                <a:lnTo>
                  <a:pt x="175259" y="49275"/>
                </a:lnTo>
                <a:lnTo>
                  <a:pt x="170941" y="46609"/>
                </a:lnTo>
                <a:lnTo>
                  <a:pt x="166878" y="43306"/>
                </a:lnTo>
                <a:lnTo>
                  <a:pt x="163195" y="39116"/>
                </a:lnTo>
                <a:lnTo>
                  <a:pt x="160273" y="36068"/>
                </a:lnTo>
                <a:lnTo>
                  <a:pt x="157860" y="32512"/>
                </a:lnTo>
                <a:lnTo>
                  <a:pt x="157682" y="3213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016632" y="2588767"/>
            <a:ext cx="799465" cy="114935"/>
          </a:xfrm>
          <a:custGeom>
            <a:avLst/>
            <a:gdLst/>
            <a:ahLst/>
            <a:cxnLst/>
            <a:rect l="l" t="t" r="r" b="b"/>
            <a:pathLst>
              <a:path w="799464" h="114935">
                <a:moveTo>
                  <a:pt x="140589" y="73786"/>
                </a:moveTo>
                <a:lnTo>
                  <a:pt x="131064" y="73786"/>
                </a:lnTo>
                <a:lnTo>
                  <a:pt x="131064" y="110870"/>
                </a:lnTo>
                <a:lnTo>
                  <a:pt x="211962" y="110870"/>
                </a:lnTo>
                <a:lnTo>
                  <a:pt x="211962" y="103377"/>
                </a:lnTo>
                <a:lnTo>
                  <a:pt x="140589" y="103377"/>
                </a:lnTo>
                <a:lnTo>
                  <a:pt x="140589" y="91820"/>
                </a:lnTo>
                <a:lnTo>
                  <a:pt x="211962" y="91820"/>
                </a:lnTo>
                <a:lnTo>
                  <a:pt x="211962" y="84581"/>
                </a:lnTo>
                <a:lnTo>
                  <a:pt x="140589" y="84581"/>
                </a:lnTo>
                <a:lnTo>
                  <a:pt x="140589" y="73786"/>
                </a:lnTo>
                <a:close/>
              </a:path>
              <a:path w="799464" h="114935">
                <a:moveTo>
                  <a:pt x="211962" y="91820"/>
                </a:moveTo>
                <a:lnTo>
                  <a:pt x="202437" y="91820"/>
                </a:lnTo>
                <a:lnTo>
                  <a:pt x="202437" y="103377"/>
                </a:lnTo>
                <a:lnTo>
                  <a:pt x="211962" y="103377"/>
                </a:lnTo>
                <a:lnTo>
                  <a:pt x="211962" y="91820"/>
                </a:lnTo>
                <a:close/>
              </a:path>
              <a:path w="799464" h="114935">
                <a:moveTo>
                  <a:pt x="211962" y="73786"/>
                </a:moveTo>
                <a:lnTo>
                  <a:pt x="202437" y="73786"/>
                </a:lnTo>
                <a:lnTo>
                  <a:pt x="202437" y="84581"/>
                </a:lnTo>
                <a:lnTo>
                  <a:pt x="211962" y="84581"/>
                </a:lnTo>
                <a:lnTo>
                  <a:pt x="211962" y="73786"/>
                </a:lnTo>
                <a:close/>
              </a:path>
              <a:path w="799464" h="114935">
                <a:moveTo>
                  <a:pt x="403225" y="69722"/>
                </a:moveTo>
                <a:lnTo>
                  <a:pt x="363981" y="80136"/>
                </a:lnTo>
                <a:lnTo>
                  <a:pt x="360299" y="85597"/>
                </a:lnTo>
                <a:lnTo>
                  <a:pt x="360299" y="98678"/>
                </a:lnTo>
                <a:lnTo>
                  <a:pt x="403225" y="114426"/>
                </a:lnTo>
                <a:lnTo>
                  <a:pt x="412936" y="114026"/>
                </a:lnTo>
                <a:lnTo>
                  <a:pt x="421481" y="112839"/>
                </a:lnTo>
                <a:lnTo>
                  <a:pt x="428835" y="110890"/>
                </a:lnTo>
                <a:lnTo>
                  <a:pt x="434975" y="108203"/>
                </a:lnTo>
                <a:lnTo>
                  <a:pt x="437653" y="106679"/>
                </a:lnTo>
                <a:lnTo>
                  <a:pt x="393446" y="106679"/>
                </a:lnTo>
                <a:lnTo>
                  <a:pt x="385572" y="105409"/>
                </a:lnTo>
                <a:lnTo>
                  <a:pt x="379603" y="102742"/>
                </a:lnTo>
                <a:lnTo>
                  <a:pt x="373506" y="100202"/>
                </a:lnTo>
                <a:lnTo>
                  <a:pt x="370586" y="96646"/>
                </a:lnTo>
                <a:lnTo>
                  <a:pt x="370586" y="87375"/>
                </a:lnTo>
                <a:lnTo>
                  <a:pt x="373506" y="83692"/>
                </a:lnTo>
                <a:lnTo>
                  <a:pt x="379603" y="81152"/>
                </a:lnTo>
                <a:lnTo>
                  <a:pt x="385572" y="78485"/>
                </a:lnTo>
                <a:lnTo>
                  <a:pt x="393446" y="77215"/>
                </a:lnTo>
                <a:lnTo>
                  <a:pt x="437046" y="77215"/>
                </a:lnTo>
                <a:lnTo>
                  <a:pt x="434975" y="76072"/>
                </a:lnTo>
                <a:lnTo>
                  <a:pt x="428835" y="73312"/>
                </a:lnTo>
                <a:lnTo>
                  <a:pt x="421481" y="71326"/>
                </a:lnTo>
                <a:lnTo>
                  <a:pt x="412936" y="70125"/>
                </a:lnTo>
                <a:lnTo>
                  <a:pt x="403225" y="69722"/>
                </a:lnTo>
                <a:close/>
              </a:path>
              <a:path w="799464" h="114935">
                <a:moveTo>
                  <a:pt x="437046" y="77215"/>
                </a:moveTo>
                <a:lnTo>
                  <a:pt x="412750" y="77215"/>
                </a:lnTo>
                <a:lnTo>
                  <a:pt x="420624" y="78485"/>
                </a:lnTo>
                <a:lnTo>
                  <a:pt x="426719" y="81152"/>
                </a:lnTo>
                <a:lnTo>
                  <a:pt x="432816" y="83692"/>
                </a:lnTo>
                <a:lnTo>
                  <a:pt x="435737" y="87375"/>
                </a:lnTo>
                <a:lnTo>
                  <a:pt x="435737" y="96646"/>
                </a:lnTo>
                <a:lnTo>
                  <a:pt x="432816" y="100202"/>
                </a:lnTo>
                <a:lnTo>
                  <a:pt x="426719" y="102869"/>
                </a:lnTo>
                <a:lnTo>
                  <a:pt x="420624" y="105409"/>
                </a:lnTo>
                <a:lnTo>
                  <a:pt x="412750" y="106679"/>
                </a:lnTo>
                <a:lnTo>
                  <a:pt x="437653" y="106679"/>
                </a:lnTo>
                <a:lnTo>
                  <a:pt x="442341" y="104012"/>
                </a:lnTo>
                <a:lnTo>
                  <a:pt x="446024" y="98678"/>
                </a:lnTo>
                <a:lnTo>
                  <a:pt x="446024" y="85597"/>
                </a:lnTo>
                <a:lnTo>
                  <a:pt x="442341" y="80136"/>
                </a:lnTo>
                <a:lnTo>
                  <a:pt x="437046" y="77215"/>
                </a:lnTo>
                <a:close/>
              </a:path>
              <a:path w="799464" h="114935">
                <a:moveTo>
                  <a:pt x="615188" y="74802"/>
                </a:moveTo>
                <a:lnTo>
                  <a:pt x="605663" y="74802"/>
                </a:lnTo>
                <a:lnTo>
                  <a:pt x="605663" y="109600"/>
                </a:lnTo>
                <a:lnTo>
                  <a:pt x="687069" y="109600"/>
                </a:lnTo>
                <a:lnTo>
                  <a:pt x="687069" y="101853"/>
                </a:lnTo>
                <a:lnTo>
                  <a:pt x="615188" y="101853"/>
                </a:lnTo>
                <a:lnTo>
                  <a:pt x="615188" y="74802"/>
                </a:lnTo>
                <a:close/>
              </a:path>
              <a:path w="799464" h="114935">
                <a:moveTo>
                  <a:pt x="684149" y="761"/>
                </a:moveTo>
                <a:lnTo>
                  <a:pt x="674751" y="761"/>
                </a:lnTo>
                <a:lnTo>
                  <a:pt x="674751" y="28448"/>
                </a:lnTo>
                <a:lnTo>
                  <a:pt x="648969" y="28448"/>
                </a:lnTo>
                <a:lnTo>
                  <a:pt x="648969" y="36449"/>
                </a:lnTo>
                <a:lnTo>
                  <a:pt x="674751" y="36449"/>
                </a:lnTo>
                <a:lnTo>
                  <a:pt x="674751" y="81660"/>
                </a:lnTo>
                <a:lnTo>
                  <a:pt x="684149" y="81660"/>
                </a:lnTo>
                <a:lnTo>
                  <a:pt x="684149" y="761"/>
                </a:lnTo>
                <a:close/>
              </a:path>
              <a:path w="799464" h="114935">
                <a:moveTo>
                  <a:pt x="625475" y="16128"/>
                </a:moveTo>
                <a:lnTo>
                  <a:pt x="615569" y="16128"/>
                </a:lnTo>
                <a:lnTo>
                  <a:pt x="615569" y="24002"/>
                </a:lnTo>
                <a:lnTo>
                  <a:pt x="614680" y="28828"/>
                </a:lnTo>
                <a:lnTo>
                  <a:pt x="593852" y="54736"/>
                </a:lnTo>
                <a:lnTo>
                  <a:pt x="589915" y="57276"/>
                </a:lnTo>
                <a:lnTo>
                  <a:pt x="586232" y="59308"/>
                </a:lnTo>
                <a:lnTo>
                  <a:pt x="583057" y="60959"/>
                </a:lnTo>
                <a:lnTo>
                  <a:pt x="590169" y="67817"/>
                </a:lnTo>
                <a:lnTo>
                  <a:pt x="592074" y="66928"/>
                </a:lnTo>
                <a:lnTo>
                  <a:pt x="594868" y="65277"/>
                </a:lnTo>
                <a:lnTo>
                  <a:pt x="598424" y="62991"/>
                </a:lnTo>
                <a:lnTo>
                  <a:pt x="601980" y="60832"/>
                </a:lnTo>
                <a:lnTo>
                  <a:pt x="620394" y="38353"/>
                </a:lnTo>
                <a:lnTo>
                  <a:pt x="630926" y="38353"/>
                </a:lnTo>
                <a:lnTo>
                  <a:pt x="629539" y="36067"/>
                </a:lnTo>
                <a:lnTo>
                  <a:pt x="627888" y="32003"/>
                </a:lnTo>
                <a:lnTo>
                  <a:pt x="626237" y="28066"/>
                </a:lnTo>
                <a:lnTo>
                  <a:pt x="625519" y="24002"/>
                </a:lnTo>
                <a:lnTo>
                  <a:pt x="625475" y="16128"/>
                </a:lnTo>
                <a:close/>
              </a:path>
              <a:path w="799464" h="114935">
                <a:moveTo>
                  <a:pt x="630926" y="38353"/>
                </a:moveTo>
                <a:lnTo>
                  <a:pt x="620394" y="38353"/>
                </a:lnTo>
                <a:lnTo>
                  <a:pt x="621538" y="40766"/>
                </a:lnTo>
                <a:lnTo>
                  <a:pt x="649732" y="64769"/>
                </a:lnTo>
                <a:lnTo>
                  <a:pt x="655319" y="57403"/>
                </a:lnTo>
                <a:lnTo>
                  <a:pt x="652526" y="56133"/>
                </a:lnTo>
                <a:lnTo>
                  <a:pt x="649097" y="54355"/>
                </a:lnTo>
                <a:lnTo>
                  <a:pt x="640969" y="49275"/>
                </a:lnTo>
                <a:lnTo>
                  <a:pt x="637413" y="46227"/>
                </a:lnTo>
                <a:lnTo>
                  <a:pt x="631698" y="39624"/>
                </a:lnTo>
                <a:lnTo>
                  <a:pt x="630926" y="38353"/>
                </a:lnTo>
                <a:close/>
              </a:path>
              <a:path w="799464" h="114935">
                <a:moveTo>
                  <a:pt x="650494" y="8381"/>
                </a:moveTo>
                <a:lnTo>
                  <a:pt x="590423" y="8381"/>
                </a:lnTo>
                <a:lnTo>
                  <a:pt x="590423" y="16128"/>
                </a:lnTo>
                <a:lnTo>
                  <a:pt x="650494" y="16128"/>
                </a:lnTo>
                <a:lnTo>
                  <a:pt x="650494" y="8381"/>
                </a:lnTo>
                <a:close/>
              </a:path>
              <a:path w="799464" h="114935">
                <a:moveTo>
                  <a:pt x="523494" y="75437"/>
                </a:moveTo>
                <a:lnTo>
                  <a:pt x="513969" y="75437"/>
                </a:lnTo>
                <a:lnTo>
                  <a:pt x="513969" y="112140"/>
                </a:lnTo>
                <a:lnTo>
                  <a:pt x="523494" y="112140"/>
                </a:lnTo>
                <a:lnTo>
                  <a:pt x="523494" y="75437"/>
                </a:lnTo>
                <a:close/>
              </a:path>
              <a:path w="799464" h="114935">
                <a:moveTo>
                  <a:pt x="574675" y="67563"/>
                </a:moveTo>
                <a:lnTo>
                  <a:pt x="463296" y="67563"/>
                </a:lnTo>
                <a:lnTo>
                  <a:pt x="463296" y="75437"/>
                </a:lnTo>
                <a:lnTo>
                  <a:pt x="574675" y="75437"/>
                </a:lnTo>
                <a:lnTo>
                  <a:pt x="574675" y="67563"/>
                </a:lnTo>
                <a:close/>
              </a:path>
              <a:path w="799464" h="114935">
                <a:moveTo>
                  <a:pt x="227203" y="60578"/>
                </a:moveTo>
                <a:lnTo>
                  <a:pt x="115824" y="60578"/>
                </a:lnTo>
                <a:lnTo>
                  <a:pt x="115824" y="67944"/>
                </a:lnTo>
                <a:lnTo>
                  <a:pt x="227203" y="67944"/>
                </a:lnTo>
                <a:lnTo>
                  <a:pt x="227203" y="60578"/>
                </a:lnTo>
                <a:close/>
              </a:path>
              <a:path w="799464" h="114935">
                <a:moveTo>
                  <a:pt x="458850" y="51180"/>
                </a:moveTo>
                <a:lnTo>
                  <a:pt x="347472" y="51180"/>
                </a:lnTo>
                <a:lnTo>
                  <a:pt x="347472" y="59054"/>
                </a:lnTo>
                <a:lnTo>
                  <a:pt x="458850" y="59054"/>
                </a:lnTo>
                <a:lnTo>
                  <a:pt x="458850" y="51180"/>
                </a:lnTo>
                <a:close/>
              </a:path>
              <a:path w="799464" h="114935">
                <a:moveTo>
                  <a:pt x="111379" y="93725"/>
                </a:moveTo>
                <a:lnTo>
                  <a:pt x="0" y="93725"/>
                </a:lnTo>
                <a:lnTo>
                  <a:pt x="0" y="101472"/>
                </a:lnTo>
                <a:lnTo>
                  <a:pt x="111379" y="101472"/>
                </a:lnTo>
                <a:lnTo>
                  <a:pt x="111379" y="93725"/>
                </a:lnTo>
                <a:close/>
              </a:path>
              <a:path w="799464" h="114935">
                <a:moveTo>
                  <a:pt x="55753" y="40131"/>
                </a:moveTo>
                <a:lnTo>
                  <a:pt x="18034" y="53212"/>
                </a:lnTo>
                <a:lnTo>
                  <a:pt x="18034" y="64007"/>
                </a:lnTo>
                <a:lnTo>
                  <a:pt x="50800" y="77342"/>
                </a:lnTo>
                <a:lnTo>
                  <a:pt x="50800" y="93725"/>
                </a:lnTo>
                <a:lnTo>
                  <a:pt x="60579" y="93725"/>
                </a:lnTo>
                <a:lnTo>
                  <a:pt x="60579" y="77342"/>
                </a:lnTo>
                <a:lnTo>
                  <a:pt x="70612" y="76834"/>
                </a:lnTo>
                <a:lnTo>
                  <a:pt x="78486" y="74929"/>
                </a:lnTo>
                <a:lnTo>
                  <a:pt x="84455" y="71627"/>
                </a:lnTo>
                <a:lnTo>
                  <a:pt x="87328" y="69976"/>
                </a:lnTo>
                <a:lnTo>
                  <a:pt x="48260" y="69976"/>
                </a:lnTo>
                <a:lnTo>
                  <a:pt x="41910" y="68960"/>
                </a:lnTo>
                <a:lnTo>
                  <a:pt x="36575" y="67055"/>
                </a:lnTo>
                <a:lnTo>
                  <a:pt x="31115" y="65023"/>
                </a:lnTo>
                <a:lnTo>
                  <a:pt x="28448" y="62356"/>
                </a:lnTo>
                <a:lnTo>
                  <a:pt x="28448" y="55244"/>
                </a:lnTo>
                <a:lnTo>
                  <a:pt x="31115" y="52450"/>
                </a:lnTo>
                <a:lnTo>
                  <a:pt x="41910" y="48640"/>
                </a:lnTo>
                <a:lnTo>
                  <a:pt x="48260" y="47751"/>
                </a:lnTo>
                <a:lnTo>
                  <a:pt x="87630" y="47751"/>
                </a:lnTo>
                <a:lnTo>
                  <a:pt x="83058" y="45465"/>
                </a:lnTo>
                <a:lnTo>
                  <a:pt x="77416" y="43132"/>
                </a:lnTo>
                <a:lnTo>
                  <a:pt x="70977" y="41465"/>
                </a:lnTo>
                <a:lnTo>
                  <a:pt x="63704" y="40463"/>
                </a:lnTo>
                <a:lnTo>
                  <a:pt x="55753" y="40131"/>
                </a:lnTo>
                <a:close/>
              </a:path>
              <a:path w="799464" h="114935">
                <a:moveTo>
                  <a:pt x="87630" y="47751"/>
                </a:moveTo>
                <a:lnTo>
                  <a:pt x="62992" y="47751"/>
                </a:lnTo>
                <a:lnTo>
                  <a:pt x="69342" y="48640"/>
                </a:lnTo>
                <a:lnTo>
                  <a:pt x="80010" y="52450"/>
                </a:lnTo>
                <a:lnTo>
                  <a:pt x="82677" y="55244"/>
                </a:lnTo>
                <a:lnTo>
                  <a:pt x="82677" y="62356"/>
                </a:lnTo>
                <a:lnTo>
                  <a:pt x="80010" y="65023"/>
                </a:lnTo>
                <a:lnTo>
                  <a:pt x="74675" y="67055"/>
                </a:lnTo>
                <a:lnTo>
                  <a:pt x="69342" y="68960"/>
                </a:lnTo>
                <a:lnTo>
                  <a:pt x="62992" y="69976"/>
                </a:lnTo>
                <a:lnTo>
                  <a:pt x="87328" y="69976"/>
                </a:lnTo>
                <a:lnTo>
                  <a:pt x="90424" y="68198"/>
                </a:lnTo>
                <a:lnTo>
                  <a:pt x="93344" y="64007"/>
                </a:lnTo>
                <a:lnTo>
                  <a:pt x="93247" y="53212"/>
                </a:lnTo>
                <a:lnTo>
                  <a:pt x="89916" y="48895"/>
                </a:lnTo>
                <a:lnTo>
                  <a:pt x="87630" y="47751"/>
                </a:lnTo>
                <a:close/>
              </a:path>
              <a:path w="799464" h="114935">
                <a:moveTo>
                  <a:pt x="171704" y="26924"/>
                </a:moveTo>
                <a:lnTo>
                  <a:pt x="133350" y="35940"/>
                </a:lnTo>
                <a:lnTo>
                  <a:pt x="133350" y="44196"/>
                </a:lnTo>
                <a:lnTo>
                  <a:pt x="171704" y="53466"/>
                </a:lnTo>
                <a:lnTo>
                  <a:pt x="179745" y="53230"/>
                </a:lnTo>
                <a:lnTo>
                  <a:pt x="207385" y="46481"/>
                </a:lnTo>
                <a:lnTo>
                  <a:pt x="164211" y="46481"/>
                </a:lnTo>
                <a:lnTo>
                  <a:pt x="157861" y="45974"/>
                </a:lnTo>
                <a:lnTo>
                  <a:pt x="147066" y="43687"/>
                </a:lnTo>
                <a:lnTo>
                  <a:pt x="144272" y="42163"/>
                </a:lnTo>
                <a:lnTo>
                  <a:pt x="144272" y="37846"/>
                </a:lnTo>
                <a:lnTo>
                  <a:pt x="147066" y="36322"/>
                </a:lnTo>
                <a:lnTo>
                  <a:pt x="157861" y="34289"/>
                </a:lnTo>
                <a:lnTo>
                  <a:pt x="164211" y="33781"/>
                </a:lnTo>
                <a:lnTo>
                  <a:pt x="207478" y="33781"/>
                </a:lnTo>
                <a:lnTo>
                  <a:pt x="206248" y="32638"/>
                </a:lnTo>
                <a:lnTo>
                  <a:pt x="199262" y="30352"/>
                </a:lnTo>
                <a:lnTo>
                  <a:pt x="193528" y="28852"/>
                </a:lnTo>
                <a:lnTo>
                  <a:pt x="187007" y="27781"/>
                </a:lnTo>
                <a:lnTo>
                  <a:pt x="179724" y="27138"/>
                </a:lnTo>
                <a:lnTo>
                  <a:pt x="171704" y="26924"/>
                </a:lnTo>
                <a:close/>
              </a:path>
              <a:path w="799464" h="114935">
                <a:moveTo>
                  <a:pt x="207478" y="33781"/>
                </a:moveTo>
                <a:lnTo>
                  <a:pt x="178943" y="33781"/>
                </a:lnTo>
                <a:lnTo>
                  <a:pt x="185293" y="34289"/>
                </a:lnTo>
                <a:lnTo>
                  <a:pt x="196087" y="36322"/>
                </a:lnTo>
                <a:lnTo>
                  <a:pt x="198755" y="37846"/>
                </a:lnTo>
                <a:lnTo>
                  <a:pt x="198755" y="42163"/>
                </a:lnTo>
                <a:lnTo>
                  <a:pt x="196087" y="43814"/>
                </a:lnTo>
                <a:lnTo>
                  <a:pt x="190627" y="44957"/>
                </a:lnTo>
                <a:lnTo>
                  <a:pt x="185293" y="45974"/>
                </a:lnTo>
                <a:lnTo>
                  <a:pt x="178943" y="46481"/>
                </a:lnTo>
                <a:lnTo>
                  <a:pt x="207385" y="46481"/>
                </a:lnTo>
                <a:lnTo>
                  <a:pt x="209804" y="44323"/>
                </a:lnTo>
                <a:lnTo>
                  <a:pt x="209804" y="35940"/>
                </a:lnTo>
                <a:lnTo>
                  <a:pt x="207478" y="33781"/>
                </a:lnTo>
                <a:close/>
              </a:path>
              <a:path w="799464" h="114935">
                <a:moveTo>
                  <a:pt x="488061" y="4190"/>
                </a:moveTo>
                <a:lnTo>
                  <a:pt x="478536" y="4190"/>
                </a:lnTo>
                <a:lnTo>
                  <a:pt x="478536" y="53212"/>
                </a:lnTo>
                <a:lnTo>
                  <a:pt x="559435" y="53212"/>
                </a:lnTo>
                <a:lnTo>
                  <a:pt x="559435" y="45338"/>
                </a:lnTo>
                <a:lnTo>
                  <a:pt x="488061" y="45338"/>
                </a:lnTo>
                <a:lnTo>
                  <a:pt x="488061" y="26924"/>
                </a:lnTo>
                <a:lnTo>
                  <a:pt x="559435" y="26924"/>
                </a:lnTo>
                <a:lnTo>
                  <a:pt x="559435" y="19176"/>
                </a:lnTo>
                <a:lnTo>
                  <a:pt x="488061" y="19176"/>
                </a:lnTo>
                <a:lnTo>
                  <a:pt x="488061" y="4190"/>
                </a:lnTo>
                <a:close/>
              </a:path>
              <a:path w="799464" h="114935">
                <a:moveTo>
                  <a:pt x="559435" y="26924"/>
                </a:moveTo>
                <a:lnTo>
                  <a:pt x="550037" y="26924"/>
                </a:lnTo>
                <a:lnTo>
                  <a:pt x="550037" y="45338"/>
                </a:lnTo>
                <a:lnTo>
                  <a:pt x="559435" y="45338"/>
                </a:lnTo>
                <a:lnTo>
                  <a:pt x="559435" y="26924"/>
                </a:lnTo>
                <a:close/>
              </a:path>
              <a:path w="799464" h="114935">
                <a:moveTo>
                  <a:pt x="559435" y="4190"/>
                </a:moveTo>
                <a:lnTo>
                  <a:pt x="550037" y="4190"/>
                </a:lnTo>
                <a:lnTo>
                  <a:pt x="550037" y="19176"/>
                </a:lnTo>
                <a:lnTo>
                  <a:pt x="559435" y="19176"/>
                </a:lnTo>
                <a:lnTo>
                  <a:pt x="559435" y="4190"/>
                </a:lnTo>
                <a:close/>
              </a:path>
              <a:path w="799464" h="114935">
                <a:moveTo>
                  <a:pt x="101092" y="24256"/>
                </a:moveTo>
                <a:lnTo>
                  <a:pt x="10160" y="24256"/>
                </a:lnTo>
                <a:lnTo>
                  <a:pt x="10160" y="32003"/>
                </a:lnTo>
                <a:lnTo>
                  <a:pt x="101092" y="32003"/>
                </a:lnTo>
                <a:lnTo>
                  <a:pt x="101092" y="24256"/>
                </a:lnTo>
                <a:close/>
              </a:path>
              <a:path w="799464" h="114935">
                <a:moveTo>
                  <a:pt x="743458" y="9525"/>
                </a:moveTo>
                <a:lnTo>
                  <a:pt x="725805" y="9525"/>
                </a:lnTo>
                <a:lnTo>
                  <a:pt x="718819" y="13207"/>
                </a:lnTo>
                <a:lnTo>
                  <a:pt x="705612" y="50418"/>
                </a:lnTo>
                <a:lnTo>
                  <a:pt x="706110" y="59203"/>
                </a:lnTo>
                <a:lnTo>
                  <a:pt x="725805" y="91312"/>
                </a:lnTo>
                <a:lnTo>
                  <a:pt x="743458" y="91312"/>
                </a:lnTo>
                <a:lnTo>
                  <a:pt x="750443" y="87502"/>
                </a:lnTo>
                <a:lnTo>
                  <a:pt x="753708" y="82803"/>
                </a:lnTo>
                <a:lnTo>
                  <a:pt x="728472" y="82803"/>
                </a:lnTo>
                <a:lnTo>
                  <a:pt x="723646" y="79628"/>
                </a:lnTo>
                <a:lnTo>
                  <a:pt x="716865" y="67071"/>
                </a:lnTo>
                <a:lnTo>
                  <a:pt x="716760" y="66801"/>
                </a:lnTo>
                <a:lnTo>
                  <a:pt x="715141" y="59203"/>
                </a:lnTo>
                <a:lnTo>
                  <a:pt x="715137" y="41528"/>
                </a:lnTo>
                <a:lnTo>
                  <a:pt x="716788" y="33908"/>
                </a:lnTo>
                <a:lnTo>
                  <a:pt x="723646" y="21208"/>
                </a:lnTo>
                <a:lnTo>
                  <a:pt x="728472" y="18033"/>
                </a:lnTo>
                <a:lnTo>
                  <a:pt x="753796" y="18033"/>
                </a:lnTo>
                <a:lnTo>
                  <a:pt x="750443" y="13207"/>
                </a:lnTo>
                <a:lnTo>
                  <a:pt x="743458" y="9525"/>
                </a:lnTo>
                <a:close/>
              </a:path>
              <a:path w="799464" h="114935">
                <a:moveTo>
                  <a:pt x="753796" y="18033"/>
                </a:moveTo>
                <a:lnTo>
                  <a:pt x="741044" y="18033"/>
                </a:lnTo>
                <a:lnTo>
                  <a:pt x="745871" y="21208"/>
                </a:lnTo>
                <a:lnTo>
                  <a:pt x="752475" y="33908"/>
                </a:lnTo>
                <a:lnTo>
                  <a:pt x="754253" y="41528"/>
                </a:lnTo>
                <a:lnTo>
                  <a:pt x="754247" y="59203"/>
                </a:lnTo>
                <a:lnTo>
                  <a:pt x="752475" y="66801"/>
                </a:lnTo>
                <a:lnTo>
                  <a:pt x="748734" y="74011"/>
                </a:lnTo>
                <a:lnTo>
                  <a:pt x="745871" y="79628"/>
                </a:lnTo>
                <a:lnTo>
                  <a:pt x="741044" y="82803"/>
                </a:lnTo>
                <a:lnTo>
                  <a:pt x="753708" y="82803"/>
                </a:lnTo>
                <a:lnTo>
                  <a:pt x="763524" y="50418"/>
                </a:lnTo>
                <a:lnTo>
                  <a:pt x="763037" y="41528"/>
                </a:lnTo>
                <a:lnTo>
                  <a:pt x="761587" y="33654"/>
                </a:lnTo>
                <a:lnTo>
                  <a:pt x="759130" y="26701"/>
                </a:lnTo>
                <a:lnTo>
                  <a:pt x="755650" y="20700"/>
                </a:lnTo>
                <a:lnTo>
                  <a:pt x="753796" y="18033"/>
                </a:lnTo>
                <a:close/>
              </a:path>
              <a:path w="799464" h="114935">
                <a:moveTo>
                  <a:pt x="217169" y="14731"/>
                </a:moveTo>
                <a:lnTo>
                  <a:pt x="125730" y="14731"/>
                </a:lnTo>
                <a:lnTo>
                  <a:pt x="125730" y="22098"/>
                </a:lnTo>
                <a:lnTo>
                  <a:pt x="217169" y="22098"/>
                </a:lnTo>
                <a:lnTo>
                  <a:pt x="217169" y="14731"/>
                </a:lnTo>
                <a:close/>
              </a:path>
              <a:path w="799464" h="114935">
                <a:moveTo>
                  <a:pt x="296799" y="14097"/>
                </a:moveTo>
                <a:lnTo>
                  <a:pt x="244221" y="14097"/>
                </a:lnTo>
                <a:lnTo>
                  <a:pt x="244221" y="21843"/>
                </a:lnTo>
                <a:lnTo>
                  <a:pt x="286131" y="21843"/>
                </a:lnTo>
                <a:lnTo>
                  <a:pt x="285496" y="26542"/>
                </a:lnTo>
                <a:lnTo>
                  <a:pt x="266446" y="65785"/>
                </a:lnTo>
                <a:lnTo>
                  <a:pt x="237490" y="86613"/>
                </a:lnTo>
                <a:lnTo>
                  <a:pt x="244729" y="92328"/>
                </a:lnTo>
                <a:lnTo>
                  <a:pt x="279654" y="62610"/>
                </a:lnTo>
                <a:lnTo>
                  <a:pt x="296291" y="21208"/>
                </a:lnTo>
                <a:lnTo>
                  <a:pt x="296799" y="14097"/>
                </a:lnTo>
                <a:close/>
              </a:path>
              <a:path w="799464" h="114935">
                <a:moveTo>
                  <a:pt x="79375" y="5333"/>
                </a:moveTo>
                <a:lnTo>
                  <a:pt x="31750" y="5333"/>
                </a:lnTo>
                <a:lnTo>
                  <a:pt x="31750" y="13207"/>
                </a:lnTo>
                <a:lnTo>
                  <a:pt x="79375" y="13207"/>
                </a:lnTo>
                <a:lnTo>
                  <a:pt x="79375" y="5333"/>
                </a:lnTo>
                <a:close/>
              </a:path>
              <a:path w="799464" h="114935">
                <a:moveTo>
                  <a:pt x="372237" y="1650"/>
                </a:moveTo>
                <a:lnTo>
                  <a:pt x="362585" y="1650"/>
                </a:lnTo>
                <a:lnTo>
                  <a:pt x="362585" y="37464"/>
                </a:lnTo>
                <a:lnTo>
                  <a:pt x="445008" y="37464"/>
                </a:lnTo>
                <a:lnTo>
                  <a:pt x="445008" y="29717"/>
                </a:lnTo>
                <a:lnTo>
                  <a:pt x="372237" y="29717"/>
                </a:lnTo>
                <a:lnTo>
                  <a:pt x="372237" y="1650"/>
                </a:lnTo>
                <a:close/>
              </a:path>
              <a:path w="799464" h="114935">
                <a:moveTo>
                  <a:pt x="799084" y="761"/>
                </a:moveTo>
                <a:lnTo>
                  <a:pt x="789559" y="761"/>
                </a:lnTo>
                <a:lnTo>
                  <a:pt x="789559" y="112140"/>
                </a:lnTo>
                <a:lnTo>
                  <a:pt x="799084" y="112140"/>
                </a:lnTo>
                <a:lnTo>
                  <a:pt x="799084" y="761"/>
                </a:lnTo>
                <a:close/>
              </a:path>
              <a:path w="799464" h="114935">
                <a:moveTo>
                  <a:pt x="333629" y="761"/>
                </a:moveTo>
                <a:lnTo>
                  <a:pt x="324104" y="761"/>
                </a:lnTo>
                <a:lnTo>
                  <a:pt x="324104" y="112140"/>
                </a:lnTo>
                <a:lnTo>
                  <a:pt x="333629" y="112140"/>
                </a:lnTo>
                <a:lnTo>
                  <a:pt x="333629" y="761"/>
                </a:lnTo>
                <a:close/>
              </a:path>
              <a:path w="799464" h="114935">
                <a:moveTo>
                  <a:pt x="193929" y="0"/>
                </a:moveTo>
                <a:lnTo>
                  <a:pt x="148844" y="0"/>
                </a:lnTo>
                <a:lnTo>
                  <a:pt x="148844" y="7365"/>
                </a:lnTo>
                <a:lnTo>
                  <a:pt x="193929" y="7365"/>
                </a:lnTo>
                <a:lnTo>
                  <a:pt x="19392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90139" y="2588895"/>
            <a:ext cx="1456816" cy="1120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10964" y="2599308"/>
            <a:ext cx="26670" cy="90170"/>
          </a:xfrm>
          <a:custGeom>
            <a:avLst/>
            <a:gdLst/>
            <a:ahLst/>
            <a:cxnLst/>
            <a:rect l="l" t="t" r="r" b="b"/>
            <a:pathLst>
              <a:path w="26670" h="90169">
                <a:moveTo>
                  <a:pt x="26670" y="0"/>
                </a:moveTo>
                <a:lnTo>
                  <a:pt x="20193" y="0"/>
                </a:lnTo>
                <a:lnTo>
                  <a:pt x="20193" y="2413"/>
                </a:lnTo>
                <a:lnTo>
                  <a:pt x="19431" y="4572"/>
                </a:lnTo>
                <a:lnTo>
                  <a:pt x="2412" y="16129"/>
                </a:lnTo>
                <a:lnTo>
                  <a:pt x="0" y="16129"/>
                </a:lnTo>
                <a:lnTo>
                  <a:pt x="0" y="22860"/>
                </a:lnTo>
                <a:lnTo>
                  <a:pt x="18161" y="22860"/>
                </a:lnTo>
                <a:lnTo>
                  <a:pt x="18161" y="89916"/>
                </a:lnTo>
                <a:lnTo>
                  <a:pt x="26670" y="89916"/>
                </a:lnTo>
                <a:lnTo>
                  <a:pt x="2667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478273" y="2589529"/>
            <a:ext cx="207390" cy="1113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754371" y="2588132"/>
            <a:ext cx="914907" cy="11493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733160" y="2589529"/>
            <a:ext cx="450215" cy="111760"/>
          </a:xfrm>
          <a:custGeom>
            <a:avLst/>
            <a:gdLst/>
            <a:ahLst/>
            <a:cxnLst/>
            <a:rect l="l" t="t" r="r" b="b"/>
            <a:pathLst>
              <a:path w="450214" h="111760">
                <a:moveTo>
                  <a:pt x="378587" y="74168"/>
                </a:moveTo>
                <a:lnTo>
                  <a:pt x="369188" y="74168"/>
                </a:lnTo>
                <a:lnTo>
                  <a:pt x="369188" y="108839"/>
                </a:lnTo>
                <a:lnTo>
                  <a:pt x="449834" y="108839"/>
                </a:lnTo>
                <a:lnTo>
                  <a:pt x="449834" y="101092"/>
                </a:lnTo>
                <a:lnTo>
                  <a:pt x="378587" y="101092"/>
                </a:lnTo>
                <a:lnTo>
                  <a:pt x="378587" y="74168"/>
                </a:lnTo>
                <a:close/>
              </a:path>
              <a:path w="450214" h="111760">
                <a:moveTo>
                  <a:pt x="446913" y="0"/>
                </a:moveTo>
                <a:lnTo>
                  <a:pt x="437514" y="0"/>
                </a:lnTo>
                <a:lnTo>
                  <a:pt x="437514" y="80899"/>
                </a:lnTo>
                <a:lnTo>
                  <a:pt x="446913" y="80899"/>
                </a:lnTo>
                <a:lnTo>
                  <a:pt x="446913" y="0"/>
                </a:lnTo>
                <a:close/>
              </a:path>
              <a:path w="450214" h="111760">
                <a:moveTo>
                  <a:pt x="390271" y="3937"/>
                </a:moveTo>
                <a:lnTo>
                  <a:pt x="372490" y="3937"/>
                </a:lnTo>
                <a:lnTo>
                  <a:pt x="365125" y="6730"/>
                </a:lnTo>
                <a:lnTo>
                  <a:pt x="353822" y="17779"/>
                </a:lnTo>
                <a:lnTo>
                  <a:pt x="350900" y="24384"/>
                </a:lnTo>
                <a:lnTo>
                  <a:pt x="350900" y="40004"/>
                </a:lnTo>
                <a:lnTo>
                  <a:pt x="353822" y="46609"/>
                </a:lnTo>
                <a:lnTo>
                  <a:pt x="365125" y="57658"/>
                </a:lnTo>
                <a:lnTo>
                  <a:pt x="372490" y="60452"/>
                </a:lnTo>
                <a:lnTo>
                  <a:pt x="390271" y="60452"/>
                </a:lnTo>
                <a:lnTo>
                  <a:pt x="397510" y="57658"/>
                </a:lnTo>
                <a:lnTo>
                  <a:pt x="403360" y="51943"/>
                </a:lnTo>
                <a:lnTo>
                  <a:pt x="374903" y="51943"/>
                </a:lnTo>
                <a:lnTo>
                  <a:pt x="369824" y="50038"/>
                </a:lnTo>
                <a:lnTo>
                  <a:pt x="366267" y="46100"/>
                </a:lnTo>
                <a:lnTo>
                  <a:pt x="362712" y="42291"/>
                </a:lnTo>
                <a:lnTo>
                  <a:pt x="360934" y="37719"/>
                </a:lnTo>
                <a:lnTo>
                  <a:pt x="360934" y="26670"/>
                </a:lnTo>
                <a:lnTo>
                  <a:pt x="362712" y="21971"/>
                </a:lnTo>
                <a:lnTo>
                  <a:pt x="366267" y="18161"/>
                </a:lnTo>
                <a:lnTo>
                  <a:pt x="369824" y="14224"/>
                </a:lnTo>
                <a:lnTo>
                  <a:pt x="374903" y="12319"/>
                </a:lnTo>
                <a:lnTo>
                  <a:pt x="403225" y="12319"/>
                </a:lnTo>
                <a:lnTo>
                  <a:pt x="397510" y="6730"/>
                </a:lnTo>
                <a:lnTo>
                  <a:pt x="390271" y="3937"/>
                </a:lnTo>
                <a:close/>
              </a:path>
              <a:path w="450214" h="111760">
                <a:moveTo>
                  <a:pt x="403225" y="12319"/>
                </a:moveTo>
                <a:lnTo>
                  <a:pt x="388112" y="12319"/>
                </a:lnTo>
                <a:lnTo>
                  <a:pt x="393191" y="14224"/>
                </a:lnTo>
                <a:lnTo>
                  <a:pt x="396621" y="18161"/>
                </a:lnTo>
                <a:lnTo>
                  <a:pt x="400176" y="21971"/>
                </a:lnTo>
                <a:lnTo>
                  <a:pt x="401827" y="26670"/>
                </a:lnTo>
                <a:lnTo>
                  <a:pt x="401827" y="37719"/>
                </a:lnTo>
                <a:lnTo>
                  <a:pt x="400176" y="42291"/>
                </a:lnTo>
                <a:lnTo>
                  <a:pt x="396621" y="46100"/>
                </a:lnTo>
                <a:lnTo>
                  <a:pt x="393191" y="50038"/>
                </a:lnTo>
                <a:lnTo>
                  <a:pt x="388112" y="51943"/>
                </a:lnTo>
                <a:lnTo>
                  <a:pt x="403360" y="51943"/>
                </a:lnTo>
                <a:lnTo>
                  <a:pt x="409066" y="46609"/>
                </a:lnTo>
                <a:lnTo>
                  <a:pt x="411861" y="40004"/>
                </a:lnTo>
                <a:lnTo>
                  <a:pt x="411861" y="24384"/>
                </a:lnTo>
                <a:lnTo>
                  <a:pt x="409066" y="17779"/>
                </a:lnTo>
                <a:lnTo>
                  <a:pt x="403225" y="12319"/>
                </a:lnTo>
                <a:close/>
              </a:path>
              <a:path w="450214" h="111760">
                <a:moveTo>
                  <a:pt x="332613" y="73660"/>
                </a:moveTo>
                <a:lnTo>
                  <a:pt x="252349" y="73660"/>
                </a:lnTo>
                <a:lnTo>
                  <a:pt x="252349" y="81407"/>
                </a:lnTo>
                <a:lnTo>
                  <a:pt x="323214" y="81407"/>
                </a:lnTo>
                <a:lnTo>
                  <a:pt x="323214" y="111379"/>
                </a:lnTo>
                <a:lnTo>
                  <a:pt x="332613" y="111379"/>
                </a:lnTo>
                <a:lnTo>
                  <a:pt x="332613" y="73660"/>
                </a:lnTo>
                <a:close/>
              </a:path>
              <a:path w="450214" h="111760">
                <a:moveTo>
                  <a:pt x="100964" y="73660"/>
                </a:moveTo>
                <a:lnTo>
                  <a:pt x="20700" y="73660"/>
                </a:lnTo>
                <a:lnTo>
                  <a:pt x="20700" y="81407"/>
                </a:lnTo>
                <a:lnTo>
                  <a:pt x="91566" y="81407"/>
                </a:lnTo>
                <a:lnTo>
                  <a:pt x="91566" y="111379"/>
                </a:lnTo>
                <a:lnTo>
                  <a:pt x="100964" y="111379"/>
                </a:lnTo>
                <a:lnTo>
                  <a:pt x="100964" y="73660"/>
                </a:lnTo>
                <a:close/>
              </a:path>
              <a:path w="450214" h="111760">
                <a:moveTo>
                  <a:pt x="209423" y="72009"/>
                </a:moveTo>
                <a:lnTo>
                  <a:pt x="127000" y="72009"/>
                </a:lnTo>
                <a:lnTo>
                  <a:pt x="127000" y="79883"/>
                </a:lnTo>
                <a:lnTo>
                  <a:pt x="200151" y="79883"/>
                </a:lnTo>
                <a:lnTo>
                  <a:pt x="200151" y="111379"/>
                </a:lnTo>
                <a:lnTo>
                  <a:pt x="209423" y="111379"/>
                </a:lnTo>
                <a:lnTo>
                  <a:pt x="209423" y="72009"/>
                </a:lnTo>
                <a:close/>
              </a:path>
              <a:path w="450214" h="111760">
                <a:moveTo>
                  <a:pt x="332613" y="0"/>
                </a:moveTo>
                <a:lnTo>
                  <a:pt x="323214" y="0"/>
                </a:lnTo>
                <a:lnTo>
                  <a:pt x="323214" y="26924"/>
                </a:lnTo>
                <a:lnTo>
                  <a:pt x="297434" y="26924"/>
                </a:lnTo>
                <a:lnTo>
                  <a:pt x="297434" y="34925"/>
                </a:lnTo>
                <a:lnTo>
                  <a:pt x="323214" y="34925"/>
                </a:lnTo>
                <a:lnTo>
                  <a:pt x="323214" y="66167"/>
                </a:lnTo>
                <a:lnTo>
                  <a:pt x="332613" y="66167"/>
                </a:lnTo>
                <a:lnTo>
                  <a:pt x="332613" y="0"/>
                </a:lnTo>
                <a:close/>
              </a:path>
              <a:path w="450214" h="111760">
                <a:moveTo>
                  <a:pt x="273938" y="15367"/>
                </a:moveTo>
                <a:lnTo>
                  <a:pt x="264033" y="15367"/>
                </a:lnTo>
                <a:lnTo>
                  <a:pt x="264033" y="23368"/>
                </a:lnTo>
                <a:lnTo>
                  <a:pt x="263143" y="27940"/>
                </a:lnTo>
                <a:lnTo>
                  <a:pt x="261112" y="32130"/>
                </a:lnTo>
                <a:lnTo>
                  <a:pt x="259206" y="36449"/>
                </a:lnTo>
                <a:lnTo>
                  <a:pt x="256921" y="39877"/>
                </a:lnTo>
                <a:lnTo>
                  <a:pt x="254126" y="42672"/>
                </a:lnTo>
                <a:lnTo>
                  <a:pt x="250698" y="46354"/>
                </a:lnTo>
                <a:lnTo>
                  <a:pt x="246761" y="49529"/>
                </a:lnTo>
                <a:lnTo>
                  <a:pt x="242442" y="51943"/>
                </a:lnTo>
                <a:lnTo>
                  <a:pt x="238251" y="54483"/>
                </a:lnTo>
                <a:lnTo>
                  <a:pt x="234568" y="56387"/>
                </a:lnTo>
                <a:lnTo>
                  <a:pt x="231648" y="57785"/>
                </a:lnTo>
                <a:lnTo>
                  <a:pt x="238251" y="64262"/>
                </a:lnTo>
                <a:lnTo>
                  <a:pt x="240156" y="63500"/>
                </a:lnTo>
                <a:lnTo>
                  <a:pt x="242824" y="61975"/>
                </a:lnTo>
                <a:lnTo>
                  <a:pt x="246379" y="60071"/>
                </a:lnTo>
                <a:lnTo>
                  <a:pt x="268859" y="36449"/>
                </a:lnTo>
                <a:lnTo>
                  <a:pt x="279018" y="36449"/>
                </a:lnTo>
                <a:lnTo>
                  <a:pt x="278511" y="35687"/>
                </a:lnTo>
                <a:lnTo>
                  <a:pt x="276605" y="31750"/>
                </a:lnTo>
                <a:lnTo>
                  <a:pt x="274827" y="27813"/>
                </a:lnTo>
                <a:lnTo>
                  <a:pt x="273938" y="23368"/>
                </a:lnTo>
                <a:lnTo>
                  <a:pt x="273938" y="15367"/>
                </a:lnTo>
                <a:close/>
              </a:path>
              <a:path w="450214" h="111760">
                <a:moveTo>
                  <a:pt x="279018" y="36449"/>
                </a:moveTo>
                <a:lnTo>
                  <a:pt x="268859" y="36449"/>
                </a:lnTo>
                <a:lnTo>
                  <a:pt x="270255" y="39116"/>
                </a:lnTo>
                <a:lnTo>
                  <a:pt x="291338" y="57912"/>
                </a:lnTo>
                <a:lnTo>
                  <a:pt x="295148" y="59690"/>
                </a:lnTo>
                <a:lnTo>
                  <a:pt x="297814" y="60833"/>
                </a:lnTo>
                <a:lnTo>
                  <a:pt x="299338" y="61341"/>
                </a:lnTo>
                <a:lnTo>
                  <a:pt x="304926" y="54229"/>
                </a:lnTo>
                <a:lnTo>
                  <a:pt x="302767" y="53467"/>
                </a:lnTo>
                <a:lnTo>
                  <a:pt x="299592" y="52070"/>
                </a:lnTo>
                <a:lnTo>
                  <a:pt x="295275" y="50038"/>
                </a:lnTo>
                <a:lnTo>
                  <a:pt x="290829" y="47878"/>
                </a:lnTo>
                <a:lnTo>
                  <a:pt x="287019" y="45212"/>
                </a:lnTo>
                <a:lnTo>
                  <a:pt x="283844" y="42037"/>
                </a:lnTo>
                <a:lnTo>
                  <a:pt x="280797" y="39116"/>
                </a:lnTo>
                <a:lnTo>
                  <a:pt x="279018" y="36449"/>
                </a:lnTo>
                <a:close/>
              </a:path>
              <a:path w="450214" h="111760">
                <a:moveTo>
                  <a:pt x="299212" y="7620"/>
                </a:moveTo>
                <a:lnTo>
                  <a:pt x="238887" y="7620"/>
                </a:lnTo>
                <a:lnTo>
                  <a:pt x="238887" y="15367"/>
                </a:lnTo>
                <a:lnTo>
                  <a:pt x="299212" y="15367"/>
                </a:lnTo>
                <a:lnTo>
                  <a:pt x="299212" y="7620"/>
                </a:lnTo>
                <a:close/>
              </a:path>
              <a:path w="450214" h="111760">
                <a:moveTo>
                  <a:pt x="100964" y="0"/>
                </a:moveTo>
                <a:lnTo>
                  <a:pt x="91566" y="0"/>
                </a:lnTo>
                <a:lnTo>
                  <a:pt x="91566" y="26924"/>
                </a:lnTo>
                <a:lnTo>
                  <a:pt x="65786" y="26924"/>
                </a:lnTo>
                <a:lnTo>
                  <a:pt x="65786" y="34925"/>
                </a:lnTo>
                <a:lnTo>
                  <a:pt x="91566" y="34925"/>
                </a:lnTo>
                <a:lnTo>
                  <a:pt x="91566" y="66167"/>
                </a:lnTo>
                <a:lnTo>
                  <a:pt x="100964" y="66167"/>
                </a:lnTo>
                <a:lnTo>
                  <a:pt x="100964" y="0"/>
                </a:lnTo>
                <a:close/>
              </a:path>
              <a:path w="450214" h="111760">
                <a:moveTo>
                  <a:pt x="42290" y="15367"/>
                </a:moveTo>
                <a:lnTo>
                  <a:pt x="32385" y="15367"/>
                </a:lnTo>
                <a:lnTo>
                  <a:pt x="32385" y="23368"/>
                </a:lnTo>
                <a:lnTo>
                  <a:pt x="31496" y="27940"/>
                </a:lnTo>
                <a:lnTo>
                  <a:pt x="29463" y="32130"/>
                </a:lnTo>
                <a:lnTo>
                  <a:pt x="27559" y="36449"/>
                </a:lnTo>
                <a:lnTo>
                  <a:pt x="25273" y="39877"/>
                </a:lnTo>
                <a:lnTo>
                  <a:pt x="22478" y="42672"/>
                </a:lnTo>
                <a:lnTo>
                  <a:pt x="19050" y="46354"/>
                </a:lnTo>
                <a:lnTo>
                  <a:pt x="15112" y="49529"/>
                </a:lnTo>
                <a:lnTo>
                  <a:pt x="10794" y="51943"/>
                </a:lnTo>
                <a:lnTo>
                  <a:pt x="6603" y="54483"/>
                </a:lnTo>
                <a:lnTo>
                  <a:pt x="2921" y="56387"/>
                </a:lnTo>
                <a:lnTo>
                  <a:pt x="0" y="57785"/>
                </a:lnTo>
                <a:lnTo>
                  <a:pt x="6603" y="64262"/>
                </a:lnTo>
                <a:lnTo>
                  <a:pt x="8509" y="63500"/>
                </a:lnTo>
                <a:lnTo>
                  <a:pt x="11175" y="61975"/>
                </a:lnTo>
                <a:lnTo>
                  <a:pt x="14731" y="60071"/>
                </a:lnTo>
                <a:lnTo>
                  <a:pt x="37211" y="36449"/>
                </a:lnTo>
                <a:lnTo>
                  <a:pt x="47370" y="36449"/>
                </a:lnTo>
                <a:lnTo>
                  <a:pt x="46862" y="35687"/>
                </a:lnTo>
                <a:lnTo>
                  <a:pt x="44958" y="31750"/>
                </a:lnTo>
                <a:lnTo>
                  <a:pt x="43179" y="27813"/>
                </a:lnTo>
                <a:lnTo>
                  <a:pt x="42290" y="23368"/>
                </a:lnTo>
                <a:lnTo>
                  <a:pt x="42290" y="15367"/>
                </a:lnTo>
                <a:close/>
              </a:path>
              <a:path w="450214" h="111760">
                <a:moveTo>
                  <a:pt x="47370" y="36449"/>
                </a:moveTo>
                <a:lnTo>
                  <a:pt x="37211" y="36449"/>
                </a:lnTo>
                <a:lnTo>
                  <a:pt x="38608" y="39116"/>
                </a:lnTo>
                <a:lnTo>
                  <a:pt x="59689" y="57912"/>
                </a:lnTo>
                <a:lnTo>
                  <a:pt x="63500" y="59690"/>
                </a:lnTo>
                <a:lnTo>
                  <a:pt x="66166" y="60833"/>
                </a:lnTo>
                <a:lnTo>
                  <a:pt x="67690" y="61341"/>
                </a:lnTo>
                <a:lnTo>
                  <a:pt x="73278" y="54229"/>
                </a:lnTo>
                <a:lnTo>
                  <a:pt x="71119" y="53467"/>
                </a:lnTo>
                <a:lnTo>
                  <a:pt x="67944" y="52070"/>
                </a:lnTo>
                <a:lnTo>
                  <a:pt x="63626" y="50038"/>
                </a:lnTo>
                <a:lnTo>
                  <a:pt x="59181" y="47878"/>
                </a:lnTo>
                <a:lnTo>
                  <a:pt x="55372" y="45212"/>
                </a:lnTo>
                <a:lnTo>
                  <a:pt x="52197" y="42037"/>
                </a:lnTo>
                <a:lnTo>
                  <a:pt x="49149" y="39116"/>
                </a:lnTo>
                <a:lnTo>
                  <a:pt x="47370" y="36449"/>
                </a:lnTo>
                <a:close/>
              </a:path>
              <a:path w="450214" h="111760">
                <a:moveTo>
                  <a:pt x="67563" y="7620"/>
                </a:moveTo>
                <a:lnTo>
                  <a:pt x="7238" y="7620"/>
                </a:lnTo>
                <a:lnTo>
                  <a:pt x="7238" y="15367"/>
                </a:lnTo>
                <a:lnTo>
                  <a:pt x="67563" y="15367"/>
                </a:lnTo>
                <a:lnTo>
                  <a:pt x="67563" y="7620"/>
                </a:lnTo>
                <a:close/>
              </a:path>
              <a:path w="450214" h="111760">
                <a:moveTo>
                  <a:pt x="224662" y="47244"/>
                </a:moveTo>
                <a:lnTo>
                  <a:pt x="113284" y="47244"/>
                </a:lnTo>
                <a:lnTo>
                  <a:pt x="113284" y="55118"/>
                </a:lnTo>
                <a:lnTo>
                  <a:pt x="224662" y="55118"/>
                </a:lnTo>
                <a:lnTo>
                  <a:pt x="224662" y="47244"/>
                </a:lnTo>
                <a:close/>
              </a:path>
              <a:path w="450214" h="111760">
                <a:moveTo>
                  <a:pt x="211836" y="5334"/>
                </a:moveTo>
                <a:lnTo>
                  <a:pt x="126873" y="5334"/>
                </a:lnTo>
                <a:lnTo>
                  <a:pt x="126873" y="13208"/>
                </a:lnTo>
                <a:lnTo>
                  <a:pt x="201040" y="13208"/>
                </a:lnTo>
                <a:lnTo>
                  <a:pt x="200405" y="19176"/>
                </a:lnTo>
                <a:lnTo>
                  <a:pt x="199389" y="25526"/>
                </a:lnTo>
                <a:lnTo>
                  <a:pt x="197909" y="33020"/>
                </a:lnTo>
                <a:lnTo>
                  <a:pt x="196423" y="39877"/>
                </a:lnTo>
                <a:lnTo>
                  <a:pt x="195579" y="44576"/>
                </a:lnTo>
                <a:lnTo>
                  <a:pt x="195072" y="47244"/>
                </a:lnTo>
                <a:lnTo>
                  <a:pt x="204597" y="47244"/>
                </a:lnTo>
                <a:lnTo>
                  <a:pt x="204977" y="45720"/>
                </a:lnTo>
                <a:lnTo>
                  <a:pt x="205486" y="43306"/>
                </a:lnTo>
                <a:lnTo>
                  <a:pt x="206306" y="39624"/>
                </a:lnTo>
                <a:lnTo>
                  <a:pt x="207010" y="36575"/>
                </a:lnTo>
                <a:lnTo>
                  <a:pt x="207840" y="32639"/>
                </a:lnTo>
                <a:lnTo>
                  <a:pt x="208406" y="29464"/>
                </a:lnTo>
                <a:lnTo>
                  <a:pt x="209930" y="21209"/>
                </a:lnTo>
                <a:lnTo>
                  <a:pt x="210438" y="17145"/>
                </a:lnTo>
                <a:lnTo>
                  <a:pt x="211074" y="13208"/>
                </a:lnTo>
                <a:lnTo>
                  <a:pt x="211581" y="9271"/>
                </a:lnTo>
                <a:lnTo>
                  <a:pt x="211836" y="53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48019" y="2589529"/>
            <a:ext cx="224916" cy="1113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61148" y="2805938"/>
            <a:ext cx="1927339" cy="1135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940176" y="2805176"/>
            <a:ext cx="928243" cy="1143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27094" y="2805938"/>
            <a:ext cx="572135" cy="113664"/>
          </a:xfrm>
          <a:custGeom>
            <a:avLst/>
            <a:gdLst/>
            <a:ahLst/>
            <a:cxnLst/>
            <a:rect l="l" t="t" r="r" b="b"/>
            <a:pathLst>
              <a:path w="572135" h="113664">
                <a:moveTo>
                  <a:pt x="263525" y="68325"/>
                </a:moveTo>
                <a:lnTo>
                  <a:pt x="254126" y="68325"/>
                </a:lnTo>
                <a:lnTo>
                  <a:pt x="254126" y="110109"/>
                </a:lnTo>
                <a:lnTo>
                  <a:pt x="332104" y="110109"/>
                </a:lnTo>
                <a:lnTo>
                  <a:pt x="332104" y="102362"/>
                </a:lnTo>
                <a:lnTo>
                  <a:pt x="263525" y="102362"/>
                </a:lnTo>
                <a:lnTo>
                  <a:pt x="263525" y="88391"/>
                </a:lnTo>
                <a:lnTo>
                  <a:pt x="332104" y="88391"/>
                </a:lnTo>
                <a:lnTo>
                  <a:pt x="332104" y="80772"/>
                </a:lnTo>
                <a:lnTo>
                  <a:pt x="263525" y="80772"/>
                </a:lnTo>
                <a:lnTo>
                  <a:pt x="263525" y="68325"/>
                </a:lnTo>
                <a:close/>
              </a:path>
              <a:path w="572135" h="113664">
                <a:moveTo>
                  <a:pt x="332104" y="88391"/>
                </a:moveTo>
                <a:lnTo>
                  <a:pt x="322706" y="88391"/>
                </a:lnTo>
                <a:lnTo>
                  <a:pt x="322706" y="102362"/>
                </a:lnTo>
                <a:lnTo>
                  <a:pt x="332104" y="102362"/>
                </a:lnTo>
                <a:lnTo>
                  <a:pt x="332104" y="88391"/>
                </a:lnTo>
                <a:close/>
              </a:path>
              <a:path w="572135" h="113664">
                <a:moveTo>
                  <a:pt x="332104" y="68325"/>
                </a:moveTo>
                <a:lnTo>
                  <a:pt x="322706" y="68325"/>
                </a:lnTo>
                <a:lnTo>
                  <a:pt x="322706" y="80772"/>
                </a:lnTo>
                <a:lnTo>
                  <a:pt x="332104" y="80772"/>
                </a:lnTo>
                <a:lnTo>
                  <a:pt x="332104" y="68325"/>
                </a:lnTo>
                <a:close/>
              </a:path>
              <a:path w="572135" h="113664">
                <a:moveTo>
                  <a:pt x="61467" y="69976"/>
                </a:moveTo>
                <a:lnTo>
                  <a:pt x="23621" y="80390"/>
                </a:lnTo>
                <a:lnTo>
                  <a:pt x="20192" y="85598"/>
                </a:lnTo>
                <a:lnTo>
                  <a:pt x="20192" y="98171"/>
                </a:lnTo>
                <a:lnTo>
                  <a:pt x="61467" y="113537"/>
                </a:lnTo>
                <a:lnTo>
                  <a:pt x="71022" y="113157"/>
                </a:lnTo>
                <a:lnTo>
                  <a:pt x="79327" y="112014"/>
                </a:lnTo>
                <a:lnTo>
                  <a:pt x="86417" y="110109"/>
                </a:lnTo>
                <a:lnTo>
                  <a:pt x="92328" y="107441"/>
                </a:lnTo>
                <a:lnTo>
                  <a:pt x="94657" y="106045"/>
                </a:lnTo>
                <a:lnTo>
                  <a:pt x="52450" y="106045"/>
                </a:lnTo>
                <a:lnTo>
                  <a:pt x="44957" y="104775"/>
                </a:lnTo>
                <a:lnTo>
                  <a:pt x="39115" y="102235"/>
                </a:lnTo>
                <a:lnTo>
                  <a:pt x="33273" y="99567"/>
                </a:lnTo>
                <a:lnTo>
                  <a:pt x="30461" y="96265"/>
                </a:lnTo>
                <a:lnTo>
                  <a:pt x="30352" y="87375"/>
                </a:lnTo>
                <a:lnTo>
                  <a:pt x="33273" y="83947"/>
                </a:lnTo>
                <a:lnTo>
                  <a:pt x="39115" y="81407"/>
                </a:lnTo>
                <a:lnTo>
                  <a:pt x="44957" y="78994"/>
                </a:lnTo>
                <a:lnTo>
                  <a:pt x="52450" y="77724"/>
                </a:lnTo>
                <a:lnTo>
                  <a:pt x="94869" y="77724"/>
                </a:lnTo>
                <a:lnTo>
                  <a:pt x="92328" y="76200"/>
                </a:lnTo>
                <a:lnTo>
                  <a:pt x="86417" y="73513"/>
                </a:lnTo>
                <a:lnTo>
                  <a:pt x="79327" y="71564"/>
                </a:lnTo>
                <a:lnTo>
                  <a:pt x="71022" y="70377"/>
                </a:lnTo>
                <a:lnTo>
                  <a:pt x="61467" y="69976"/>
                </a:lnTo>
                <a:close/>
              </a:path>
              <a:path w="572135" h="113664">
                <a:moveTo>
                  <a:pt x="94869" y="77724"/>
                </a:moveTo>
                <a:lnTo>
                  <a:pt x="70611" y="77724"/>
                </a:lnTo>
                <a:lnTo>
                  <a:pt x="78104" y="78994"/>
                </a:lnTo>
                <a:lnTo>
                  <a:pt x="89661" y="84074"/>
                </a:lnTo>
                <a:lnTo>
                  <a:pt x="92352" y="87375"/>
                </a:lnTo>
                <a:lnTo>
                  <a:pt x="92455" y="96265"/>
                </a:lnTo>
                <a:lnTo>
                  <a:pt x="89661" y="99695"/>
                </a:lnTo>
                <a:lnTo>
                  <a:pt x="78104" y="104775"/>
                </a:lnTo>
                <a:lnTo>
                  <a:pt x="70611" y="106045"/>
                </a:lnTo>
                <a:lnTo>
                  <a:pt x="94657" y="106045"/>
                </a:lnTo>
                <a:lnTo>
                  <a:pt x="99313" y="103250"/>
                </a:lnTo>
                <a:lnTo>
                  <a:pt x="102869" y="98171"/>
                </a:lnTo>
                <a:lnTo>
                  <a:pt x="102869" y="85598"/>
                </a:lnTo>
                <a:lnTo>
                  <a:pt x="99313" y="80390"/>
                </a:lnTo>
                <a:lnTo>
                  <a:pt x="94869" y="77724"/>
                </a:lnTo>
                <a:close/>
              </a:path>
              <a:path w="572135" h="113664">
                <a:moveTo>
                  <a:pt x="202691" y="76962"/>
                </a:moveTo>
                <a:lnTo>
                  <a:pt x="162218" y="79488"/>
                </a:lnTo>
                <a:lnTo>
                  <a:pt x="119125" y="79756"/>
                </a:lnTo>
                <a:lnTo>
                  <a:pt x="119125" y="87757"/>
                </a:lnTo>
                <a:lnTo>
                  <a:pt x="174521" y="86951"/>
                </a:lnTo>
                <a:lnTo>
                  <a:pt x="202691" y="85089"/>
                </a:lnTo>
                <a:lnTo>
                  <a:pt x="202691" y="76962"/>
                </a:lnTo>
                <a:close/>
              </a:path>
              <a:path w="572135" h="113664">
                <a:moveTo>
                  <a:pt x="165988" y="7365"/>
                </a:moveTo>
                <a:lnTo>
                  <a:pt x="147954" y="7365"/>
                </a:lnTo>
                <a:lnTo>
                  <a:pt x="140588" y="10033"/>
                </a:lnTo>
                <a:lnTo>
                  <a:pt x="134746" y="15366"/>
                </a:lnTo>
                <a:lnTo>
                  <a:pt x="129031" y="20700"/>
                </a:lnTo>
                <a:lnTo>
                  <a:pt x="126110" y="27050"/>
                </a:lnTo>
                <a:lnTo>
                  <a:pt x="126110" y="42037"/>
                </a:lnTo>
                <a:lnTo>
                  <a:pt x="129031" y="48387"/>
                </a:lnTo>
                <a:lnTo>
                  <a:pt x="134746" y="53848"/>
                </a:lnTo>
                <a:lnTo>
                  <a:pt x="140588" y="59182"/>
                </a:lnTo>
                <a:lnTo>
                  <a:pt x="147954" y="61849"/>
                </a:lnTo>
                <a:lnTo>
                  <a:pt x="165988" y="61849"/>
                </a:lnTo>
                <a:lnTo>
                  <a:pt x="173354" y="59182"/>
                </a:lnTo>
                <a:lnTo>
                  <a:pt x="179196" y="53848"/>
                </a:lnTo>
                <a:lnTo>
                  <a:pt x="150240" y="53848"/>
                </a:lnTo>
                <a:lnTo>
                  <a:pt x="145033" y="51942"/>
                </a:lnTo>
                <a:lnTo>
                  <a:pt x="137667" y="44323"/>
                </a:lnTo>
                <a:lnTo>
                  <a:pt x="135889" y="39877"/>
                </a:lnTo>
                <a:lnTo>
                  <a:pt x="135889" y="29337"/>
                </a:lnTo>
                <a:lnTo>
                  <a:pt x="137667" y="24891"/>
                </a:lnTo>
                <a:lnTo>
                  <a:pt x="145033" y="17272"/>
                </a:lnTo>
                <a:lnTo>
                  <a:pt x="150240" y="15366"/>
                </a:lnTo>
                <a:lnTo>
                  <a:pt x="179196" y="15366"/>
                </a:lnTo>
                <a:lnTo>
                  <a:pt x="173354" y="10033"/>
                </a:lnTo>
                <a:lnTo>
                  <a:pt x="165988" y="7365"/>
                </a:lnTo>
                <a:close/>
              </a:path>
              <a:path w="572135" h="113664">
                <a:moveTo>
                  <a:pt x="179196" y="15366"/>
                </a:moveTo>
                <a:lnTo>
                  <a:pt x="163702" y="15366"/>
                </a:lnTo>
                <a:lnTo>
                  <a:pt x="168909" y="17272"/>
                </a:lnTo>
                <a:lnTo>
                  <a:pt x="172465" y="21082"/>
                </a:lnTo>
                <a:lnTo>
                  <a:pt x="176148" y="24891"/>
                </a:lnTo>
                <a:lnTo>
                  <a:pt x="177926" y="29337"/>
                </a:lnTo>
                <a:lnTo>
                  <a:pt x="177926" y="39877"/>
                </a:lnTo>
                <a:lnTo>
                  <a:pt x="176148" y="44323"/>
                </a:lnTo>
                <a:lnTo>
                  <a:pt x="172465" y="48133"/>
                </a:lnTo>
                <a:lnTo>
                  <a:pt x="168909" y="51942"/>
                </a:lnTo>
                <a:lnTo>
                  <a:pt x="163702" y="53848"/>
                </a:lnTo>
                <a:lnTo>
                  <a:pt x="179196" y="53848"/>
                </a:lnTo>
                <a:lnTo>
                  <a:pt x="184911" y="48387"/>
                </a:lnTo>
                <a:lnTo>
                  <a:pt x="187832" y="42037"/>
                </a:lnTo>
                <a:lnTo>
                  <a:pt x="187832" y="27050"/>
                </a:lnTo>
                <a:lnTo>
                  <a:pt x="184911" y="20700"/>
                </a:lnTo>
                <a:lnTo>
                  <a:pt x="179196" y="15366"/>
                </a:lnTo>
                <a:close/>
              </a:path>
              <a:path w="572135" h="113664">
                <a:moveTo>
                  <a:pt x="524128" y="13715"/>
                </a:moveTo>
                <a:lnTo>
                  <a:pt x="469772" y="13715"/>
                </a:lnTo>
                <a:lnTo>
                  <a:pt x="469772" y="85216"/>
                </a:lnTo>
                <a:lnTo>
                  <a:pt x="487425" y="85216"/>
                </a:lnTo>
                <a:lnTo>
                  <a:pt x="494283" y="85089"/>
                </a:lnTo>
                <a:lnTo>
                  <a:pt x="508507" y="84582"/>
                </a:lnTo>
                <a:lnTo>
                  <a:pt x="515619" y="84200"/>
                </a:lnTo>
                <a:lnTo>
                  <a:pt x="522350" y="83438"/>
                </a:lnTo>
                <a:lnTo>
                  <a:pt x="529081" y="82803"/>
                </a:lnTo>
                <a:lnTo>
                  <a:pt x="536447" y="81787"/>
                </a:lnTo>
                <a:lnTo>
                  <a:pt x="536447" y="77342"/>
                </a:lnTo>
                <a:lnTo>
                  <a:pt x="479170" y="77342"/>
                </a:lnTo>
                <a:lnTo>
                  <a:pt x="479170" y="21589"/>
                </a:lnTo>
                <a:lnTo>
                  <a:pt x="524128" y="21589"/>
                </a:lnTo>
                <a:lnTo>
                  <a:pt x="524128" y="13715"/>
                </a:lnTo>
                <a:close/>
              </a:path>
              <a:path w="572135" h="113664">
                <a:moveTo>
                  <a:pt x="536447" y="74040"/>
                </a:moveTo>
                <a:lnTo>
                  <a:pt x="479170" y="77342"/>
                </a:lnTo>
                <a:lnTo>
                  <a:pt x="536447" y="77342"/>
                </a:lnTo>
                <a:lnTo>
                  <a:pt x="536447" y="74040"/>
                </a:lnTo>
                <a:close/>
              </a:path>
              <a:path w="572135" h="113664">
                <a:moveTo>
                  <a:pt x="366267" y="10667"/>
                </a:moveTo>
                <a:lnTo>
                  <a:pt x="356742" y="10667"/>
                </a:lnTo>
                <a:lnTo>
                  <a:pt x="356742" y="84074"/>
                </a:lnTo>
                <a:lnTo>
                  <a:pt x="376046" y="84074"/>
                </a:lnTo>
                <a:lnTo>
                  <a:pt x="383031" y="83947"/>
                </a:lnTo>
                <a:lnTo>
                  <a:pt x="396239" y="83438"/>
                </a:lnTo>
                <a:lnTo>
                  <a:pt x="403225" y="82931"/>
                </a:lnTo>
                <a:lnTo>
                  <a:pt x="410336" y="81787"/>
                </a:lnTo>
                <a:lnTo>
                  <a:pt x="417448" y="80772"/>
                </a:lnTo>
                <a:lnTo>
                  <a:pt x="426846" y="79248"/>
                </a:lnTo>
                <a:lnTo>
                  <a:pt x="426846" y="75946"/>
                </a:lnTo>
                <a:lnTo>
                  <a:pt x="366267" y="75946"/>
                </a:lnTo>
                <a:lnTo>
                  <a:pt x="366267" y="10667"/>
                </a:lnTo>
                <a:close/>
              </a:path>
              <a:path w="572135" h="113664">
                <a:moveTo>
                  <a:pt x="426846" y="71374"/>
                </a:moveTo>
                <a:lnTo>
                  <a:pt x="366267" y="75946"/>
                </a:lnTo>
                <a:lnTo>
                  <a:pt x="426846" y="75946"/>
                </a:lnTo>
                <a:lnTo>
                  <a:pt x="426846" y="71374"/>
                </a:lnTo>
                <a:close/>
              </a:path>
              <a:path w="572135" h="113664">
                <a:moveTo>
                  <a:pt x="101091" y="0"/>
                </a:moveTo>
                <a:lnTo>
                  <a:pt x="91693" y="0"/>
                </a:lnTo>
                <a:lnTo>
                  <a:pt x="91693" y="27050"/>
                </a:lnTo>
                <a:lnTo>
                  <a:pt x="65785" y="27050"/>
                </a:lnTo>
                <a:lnTo>
                  <a:pt x="65785" y="34925"/>
                </a:lnTo>
                <a:lnTo>
                  <a:pt x="91693" y="34925"/>
                </a:lnTo>
                <a:lnTo>
                  <a:pt x="91693" y="67563"/>
                </a:lnTo>
                <a:lnTo>
                  <a:pt x="101091" y="67563"/>
                </a:lnTo>
                <a:lnTo>
                  <a:pt x="101091" y="0"/>
                </a:lnTo>
                <a:close/>
              </a:path>
              <a:path w="572135" h="113664">
                <a:moveTo>
                  <a:pt x="42417" y="15494"/>
                </a:moveTo>
                <a:lnTo>
                  <a:pt x="32511" y="15494"/>
                </a:lnTo>
                <a:lnTo>
                  <a:pt x="32384" y="18287"/>
                </a:lnTo>
                <a:lnTo>
                  <a:pt x="32257" y="23113"/>
                </a:lnTo>
                <a:lnTo>
                  <a:pt x="31241" y="27432"/>
                </a:lnTo>
                <a:lnTo>
                  <a:pt x="29209" y="31496"/>
                </a:lnTo>
                <a:lnTo>
                  <a:pt x="27304" y="35433"/>
                </a:lnTo>
                <a:lnTo>
                  <a:pt x="25145" y="38862"/>
                </a:lnTo>
                <a:lnTo>
                  <a:pt x="22605" y="41401"/>
                </a:lnTo>
                <a:lnTo>
                  <a:pt x="19176" y="45085"/>
                </a:lnTo>
                <a:lnTo>
                  <a:pt x="15239" y="48133"/>
                </a:lnTo>
                <a:lnTo>
                  <a:pt x="6857" y="53212"/>
                </a:lnTo>
                <a:lnTo>
                  <a:pt x="3175" y="55117"/>
                </a:lnTo>
                <a:lnTo>
                  <a:pt x="0" y="56514"/>
                </a:lnTo>
                <a:lnTo>
                  <a:pt x="6730" y="62991"/>
                </a:lnTo>
                <a:lnTo>
                  <a:pt x="25272" y="51053"/>
                </a:lnTo>
                <a:lnTo>
                  <a:pt x="28320" y="48387"/>
                </a:lnTo>
                <a:lnTo>
                  <a:pt x="30733" y="45720"/>
                </a:lnTo>
                <a:lnTo>
                  <a:pt x="32765" y="43052"/>
                </a:lnTo>
                <a:lnTo>
                  <a:pt x="34797" y="40512"/>
                </a:lnTo>
                <a:lnTo>
                  <a:pt x="36321" y="37846"/>
                </a:lnTo>
                <a:lnTo>
                  <a:pt x="37464" y="35178"/>
                </a:lnTo>
                <a:lnTo>
                  <a:pt x="47595" y="35178"/>
                </a:lnTo>
                <a:lnTo>
                  <a:pt x="47243" y="34671"/>
                </a:lnTo>
                <a:lnTo>
                  <a:pt x="45465" y="30861"/>
                </a:lnTo>
                <a:lnTo>
                  <a:pt x="43687" y="27177"/>
                </a:lnTo>
                <a:lnTo>
                  <a:pt x="42671" y="22860"/>
                </a:lnTo>
                <a:lnTo>
                  <a:pt x="42544" y="18161"/>
                </a:lnTo>
                <a:lnTo>
                  <a:pt x="42417" y="15494"/>
                </a:lnTo>
                <a:close/>
              </a:path>
              <a:path w="572135" h="113664">
                <a:moveTo>
                  <a:pt x="47595" y="35178"/>
                </a:moveTo>
                <a:lnTo>
                  <a:pt x="37464" y="35178"/>
                </a:lnTo>
                <a:lnTo>
                  <a:pt x="38861" y="37846"/>
                </a:lnTo>
                <a:lnTo>
                  <a:pt x="59816" y="56641"/>
                </a:lnTo>
                <a:lnTo>
                  <a:pt x="63626" y="58420"/>
                </a:lnTo>
                <a:lnTo>
                  <a:pt x="66293" y="59562"/>
                </a:lnTo>
                <a:lnTo>
                  <a:pt x="67690" y="60071"/>
                </a:lnTo>
                <a:lnTo>
                  <a:pt x="73405" y="52832"/>
                </a:lnTo>
                <a:lnTo>
                  <a:pt x="71246" y="52070"/>
                </a:lnTo>
                <a:lnTo>
                  <a:pt x="68071" y="50800"/>
                </a:lnTo>
                <a:lnTo>
                  <a:pt x="59435" y="46482"/>
                </a:lnTo>
                <a:lnTo>
                  <a:pt x="55625" y="43814"/>
                </a:lnTo>
                <a:lnTo>
                  <a:pt x="52450" y="40639"/>
                </a:lnTo>
                <a:lnTo>
                  <a:pt x="49529" y="37973"/>
                </a:lnTo>
                <a:lnTo>
                  <a:pt x="47595" y="35178"/>
                </a:lnTo>
                <a:close/>
              </a:path>
              <a:path w="572135" h="113664">
                <a:moveTo>
                  <a:pt x="67690" y="7492"/>
                </a:moveTo>
                <a:lnTo>
                  <a:pt x="7492" y="7492"/>
                </a:lnTo>
                <a:lnTo>
                  <a:pt x="7492" y="15494"/>
                </a:lnTo>
                <a:lnTo>
                  <a:pt x="67690" y="15494"/>
                </a:lnTo>
                <a:lnTo>
                  <a:pt x="67690" y="7492"/>
                </a:lnTo>
                <a:close/>
              </a:path>
              <a:path w="572135" h="113664">
                <a:moveTo>
                  <a:pt x="279907" y="37211"/>
                </a:moveTo>
                <a:lnTo>
                  <a:pt x="270128" y="37211"/>
                </a:lnTo>
                <a:lnTo>
                  <a:pt x="270128" y="52197"/>
                </a:lnTo>
                <a:lnTo>
                  <a:pt x="233806" y="52197"/>
                </a:lnTo>
                <a:lnTo>
                  <a:pt x="233806" y="60071"/>
                </a:lnTo>
                <a:lnTo>
                  <a:pt x="263397" y="60071"/>
                </a:lnTo>
                <a:lnTo>
                  <a:pt x="307593" y="58420"/>
                </a:lnTo>
                <a:lnTo>
                  <a:pt x="318134" y="57276"/>
                </a:lnTo>
                <a:lnTo>
                  <a:pt x="318134" y="52070"/>
                </a:lnTo>
                <a:lnTo>
                  <a:pt x="279907" y="52070"/>
                </a:lnTo>
                <a:lnTo>
                  <a:pt x="279907" y="37211"/>
                </a:lnTo>
                <a:close/>
              </a:path>
              <a:path w="572135" h="113664">
                <a:moveTo>
                  <a:pt x="318134" y="49529"/>
                </a:moveTo>
                <a:lnTo>
                  <a:pt x="313689" y="50164"/>
                </a:lnTo>
                <a:lnTo>
                  <a:pt x="307466" y="50800"/>
                </a:lnTo>
                <a:lnTo>
                  <a:pt x="291718" y="51815"/>
                </a:lnTo>
                <a:lnTo>
                  <a:pt x="285241" y="52070"/>
                </a:lnTo>
                <a:lnTo>
                  <a:pt x="318134" y="52070"/>
                </a:lnTo>
                <a:lnTo>
                  <a:pt x="318134" y="49529"/>
                </a:lnTo>
                <a:close/>
              </a:path>
              <a:path w="572135" h="113664">
                <a:moveTo>
                  <a:pt x="306450" y="5079"/>
                </a:moveTo>
                <a:lnTo>
                  <a:pt x="245363" y="5079"/>
                </a:lnTo>
                <a:lnTo>
                  <a:pt x="245363" y="37211"/>
                </a:lnTo>
                <a:lnTo>
                  <a:pt x="307720" y="37211"/>
                </a:lnTo>
                <a:lnTo>
                  <a:pt x="307720" y="29845"/>
                </a:lnTo>
                <a:lnTo>
                  <a:pt x="254888" y="29845"/>
                </a:lnTo>
                <a:lnTo>
                  <a:pt x="254888" y="12446"/>
                </a:lnTo>
                <a:lnTo>
                  <a:pt x="306450" y="12446"/>
                </a:lnTo>
                <a:lnTo>
                  <a:pt x="306450" y="5079"/>
                </a:lnTo>
                <a:close/>
              </a:path>
              <a:path w="572135" h="113664">
                <a:moveTo>
                  <a:pt x="553973" y="0"/>
                </a:moveTo>
                <a:lnTo>
                  <a:pt x="544576" y="0"/>
                </a:lnTo>
                <a:lnTo>
                  <a:pt x="544576" y="111378"/>
                </a:lnTo>
                <a:lnTo>
                  <a:pt x="553973" y="111378"/>
                </a:lnTo>
                <a:lnTo>
                  <a:pt x="553973" y="53466"/>
                </a:lnTo>
                <a:lnTo>
                  <a:pt x="572007" y="53466"/>
                </a:lnTo>
                <a:lnTo>
                  <a:pt x="572007" y="45338"/>
                </a:lnTo>
                <a:lnTo>
                  <a:pt x="553973" y="45338"/>
                </a:lnTo>
                <a:lnTo>
                  <a:pt x="553973" y="0"/>
                </a:lnTo>
                <a:close/>
              </a:path>
              <a:path w="572135" h="113664">
                <a:moveTo>
                  <a:pt x="444500" y="0"/>
                </a:moveTo>
                <a:lnTo>
                  <a:pt x="434975" y="0"/>
                </a:lnTo>
                <a:lnTo>
                  <a:pt x="434975" y="111378"/>
                </a:lnTo>
                <a:lnTo>
                  <a:pt x="444500" y="111378"/>
                </a:lnTo>
                <a:lnTo>
                  <a:pt x="444500" y="0"/>
                </a:lnTo>
                <a:close/>
              </a:path>
              <a:path w="572135" h="113664">
                <a:moveTo>
                  <a:pt x="332231" y="0"/>
                </a:moveTo>
                <a:lnTo>
                  <a:pt x="322706" y="0"/>
                </a:lnTo>
                <a:lnTo>
                  <a:pt x="322706" y="63373"/>
                </a:lnTo>
                <a:lnTo>
                  <a:pt x="332231" y="63373"/>
                </a:lnTo>
                <a:lnTo>
                  <a:pt x="332231" y="0"/>
                </a:lnTo>
                <a:close/>
              </a:path>
              <a:path w="572135" h="113664">
                <a:moveTo>
                  <a:pt x="216661" y="0"/>
                </a:moveTo>
                <a:lnTo>
                  <a:pt x="207136" y="0"/>
                </a:lnTo>
                <a:lnTo>
                  <a:pt x="207136" y="111378"/>
                </a:lnTo>
                <a:lnTo>
                  <a:pt x="216661" y="111378"/>
                </a:lnTo>
                <a:lnTo>
                  <a:pt x="21666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508372" y="289959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87958" y="305447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55967" y="3020060"/>
            <a:ext cx="692150" cy="114300"/>
          </a:xfrm>
          <a:custGeom>
            <a:avLst/>
            <a:gdLst/>
            <a:ahLst/>
            <a:cxnLst/>
            <a:rect l="l" t="t" r="r" b="b"/>
            <a:pathLst>
              <a:path w="692150" h="114300">
                <a:moveTo>
                  <a:pt x="140487" y="73787"/>
                </a:moveTo>
                <a:lnTo>
                  <a:pt x="131000" y="73787"/>
                </a:lnTo>
                <a:lnTo>
                  <a:pt x="131000" y="110870"/>
                </a:lnTo>
                <a:lnTo>
                  <a:pt x="211950" y="110870"/>
                </a:lnTo>
                <a:lnTo>
                  <a:pt x="211950" y="103377"/>
                </a:lnTo>
                <a:lnTo>
                  <a:pt x="140487" y="103377"/>
                </a:lnTo>
                <a:lnTo>
                  <a:pt x="140487" y="91820"/>
                </a:lnTo>
                <a:lnTo>
                  <a:pt x="211950" y="91820"/>
                </a:lnTo>
                <a:lnTo>
                  <a:pt x="211950" y="84581"/>
                </a:lnTo>
                <a:lnTo>
                  <a:pt x="140487" y="84581"/>
                </a:lnTo>
                <a:lnTo>
                  <a:pt x="140487" y="73787"/>
                </a:lnTo>
                <a:close/>
              </a:path>
              <a:path w="692150" h="114300">
                <a:moveTo>
                  <a:pt x="211950" y="91820"/>
                </a:moveTo>
                <a:lnTo>
                  <a:pt x="202336" y="91820"/>
                </a:lnTo>
                <a:lnTo>
                  <a:pt x="202336" y="103377"/>
                </a:lnTo>
                <a:lnTo>
                  <a:pt x="211950" y="103377"/>
                </a:lnTo>
                <a:lnTo>
                  <a:pt x="211950" y="91820"/>
                </a:lnTo>
                <a:close/>
              </a:path>
              <a:path w="692150" h="114300">
                <a:moveTo>
                  <a:pt x="211950" y="73787"/>
                </a:moveTo>
                <a:lnTo>
                  <a:pt x="202336" y="73787"/>
                </a:lnTo>
                <a:lnTo>
                  <a:pt x="202336" y="84581"/>
                </a:lnTo>
                <a:lnTo>
                  <a:pt x="211950" y="84581"/>
                </a:lnTo>
                <a:lnTo>
                  <a:pt x="211950" y="73787"/>
                </a:lnTo>
                <a:close/>
              </a:path>
              <a:path w="692150" h="114300">
                <a:moveTo>
                  <a:pt x="408139" y="71119"/>
                </a:moveTo>
                <a:lnTo>
                  <a:pt x="370547" y="81406"/>
                </a:lnTo>
                <a:lnTo>
                  <a:pt x="366991" y="86487"/>
                </a:lnTo>
                <a:lnTo>
                  <a:pt x="366991" y="99060"/>
                </a:lnTo>
                <a:lnTo>
                  <a:pt x="408139" y="114300"/>
                </a:lnTo>
                <a:lnTo>
                  <a:pt x="417547" y="113919"/>
                </a:lnTo>
                <a:lnTo>
                  <a:pt x="425777" y="112775"/>
                </a:lnTo>
                <a:lnTo>
                  <a:pt x="432839" y="110870"/>
                </a:lnTo>
                <a:lnTo>
                  <a:pt x="438746" y="108203"/>
                </a:lnTo>
                <a:lnTo>
                  <a:pt x="441366" y="106679"/>
                </a:lnTo>
                <a:lnTo>
                  <a:pt x="398995" y="106679"/>
                </a:lnTo>
                <a:lnTo>
                  <a:pt x="391502" y="105410"/>
                </a:lnTo>
                <a:lnTo>
                  <a:pt x="385787" y="102997"/>
                </a:lnTo>
                <a:lnTo>
                  <a:pt x="379945" y="100456"/>
                </a:lnTo>
                <a:lnTo>
                  <a:pt x="377024" y="97154"/>
                </a:lnTo>
                <a:lnTo>
                  <a:pt x="377024" y="88518"/>
                </a:lnTo>
                <a:lnTo>
                  <a:pt x="379945" y="85089"/>
                </a:lnTo>
                <a:lnTo>
                  <a:pt x="385787" y="82550"/>
                </a:lnTo>
                <a:lnTo>
                  <a:pt x="391502" y="80137"/>
                </a:lnTo>
                <a:lnTo>
                  <a:pt x="398995" y="78866"/>
                </a:lnTo>
                <a:lnTo>
                  <a:pt x="441366" y="78866"/>
                </a:lnTo>
                <a:lnTo>
                  <a:pt x="438746" y="77342"/>
                </a:lnTo>
                <a:lnTo>
                  <a:pt x="432839" y="74602"/>
                </a:lnTo>
                <a:lnTo>
                  <a:pt x="425777" y="72659"/>
                </a:lnTo>
                <a:lnTo>
                  <a:pt x="417547" y="71502"/>
                </a:lnTo>
                <a:lnTo>
                  <a:pt x="408139" y="71119"/>
                </a:lnTo>
                <a:close/>
              </a:path>
              <a:path w="692150" h="114300">
                <a:moveTo>
                  <a:pt x="441366" y="78866"/>
                </a:moveTo>
                <a:lnTo>
                  <a:pt x="417156" y="78866"/>
                </a:lnTo>
                <a:lnTo>
                  <a:pt x="424649" y="80137"/>
                </a:lnTo>
                <a:lnTo>
                  <a:pt x="430491" y="82550"/>
                </a:lnTo>
                <a:lnTo>
                  <a:pt x="436206" y="85089"/>
                </a:lnTo>
                <a:lnTo>
                  <a:pt x="439127" y="88518"/>
                </a:lnTo>
                <a:lnTo>
                  <a:pt x="439127" y="97154"/>
                </a:lnTo>
                <a:lnTo>
                  <a:pt x="436206" y="100456"/>
                </a:lnTo>
                <a:lnTo>
                  <a:pt x="430491" y="102997"/>
                </a:lnTo>
                <a:lnTo>
                  <a:pt x="424649" y="105410"/>
                </a:lnTo>
                <a:lnTo>
                  <a:pt x="417156" y="106679"/>
                </a:lnTo>
                <a:lnTo>
                  <a:pt x="441366" y="106679"/>
                </a:lnTo>
                <a:lnTo>
                  <a:pt x="445731" y="104139"/>
                </a:lnTo>
                <a:lnTo>
                  <a:pt x="449287" y="99060"/>
                </a:lnTo>
                <a:lnTo>
                  <a:pt x="449287" y="86487"/>
                </a:lnTo>
                <a:lnTo>
                  <a:pt x="445731" y="81406"/>
                </a:lnTo>
                <a:lnTo>
                  <a:pt x="441366" y="78866"/>
                </a:lnTo>
                <a:close/>
              </a:path>
              <a:path w="692150" h="114300">
                <a:moveTo>
                  <a:pt x="605243" y="75945"/>
                </a:moveTo>
                <a:lnTo>
                  <a:pt x="595845" y="75945"/>
                </a:lnTo>
                <a:lnTo>
                  <a:pt x="595845" y="109600"/>
                </a:lnTo>
                <a:lnTo>
                  <a:pt x="681189" y="109600"/>
                </a:lnTo>
                <a:lnTo>
                  <a:pt x="681189" y="101726"/>
                </a:lnTo>
                <a:lnTo>
                  <a:pt x="605243" y="101726"/>
                </a:lnTo>
                <a:lnTo>
                  <a:pt x="605243" y="75945"/>
                </a:lnTo>
                <a:close/>
              </a:path>
              <a:path w="692150" h="114300">
                <a:moveTo>
                  <a:pt x="227139" y="60578"/>
                </a:moveTo>
                <a:lnTo>
                  <a:pt x="115824" y="60578"/>
                </a:lnTo>
                <a:lnTo>
                  <a:pt x="115824" y="67944"/>
                </a:lnTo>
                <a:lnTo>
                  <a:pt x="227139" y="67944"/>
                </a:lnTo>
                <a:lnTo>
                  <a:pt x="227139" y="60578"/>
                </a:lnTo>
                <a:close/>
              </a:path>
              <a:path w="692150" h="114300">
                <a:moveTo>
                  <a:pt x="691984" y="58038"/>
                </a:moveTo>
                <a:lnTo>
                  <a:pt x="580605" y="58038"/>
                </a:lnTo>
                <a:lnTo>
                  <a:pt x="580605" y="65786"/>
                </a:lnTo>
                <a:lnTo>
                  <a:pt x="691984" y="65786"/>
                </a:lnTo>
                <a:lnTo>
                  <a:pt x="691984" y="58038"/>
                </a:lnTo>
                <a:close/>
              </a:path>
              <a:path w="692150" h="114300">
                <a:moveTo>
                  <a:pt x="111315" y="93725"/>
                </a:moveTo>
                <a:lnTo>
                  <a:pt x="0" y="93725"/>
                </a:lnTo>
                <a:lnTo>
                  <a:pt x="0" y="101473"/>
                </a:lnTo>
                <a:lnTo>
                  <a:pt x="111315" y="101473"/>
                </a:lnTo>
                <a:lnTo>
                  <a:pt x="111315" y="93725"/>
                </a:lnTo>
                <a:close/>
              </a:path>
              <a:path w="692150" h="114300">
                <a:moveTo>
                  <a:pt x="55651" y="40131"/>
                </a:moveTo>
                <a:lnTo>
                  <a:pt x="17957" y="53212"/>
                </a:lnTo>
                <a:lnTo>
                  <a:pt x="17957" y="64007"/>
                </a:lnTo>
                <a:lnTo>
                  <a:pt x="50723" y="77342"/>
                </a:lnTo>
                <a:lnTo>
                  <a:pt x="50723" y="93725"/>
                </a:lnTo>
                <a:lnTo>
                  <a:pt x="60591" y="93725"/>
                </a:lnTo>
                <a:lnTo>
                  <a:pt x="60591" y="77342"/>
                </a:lnTo>
                <a:lnTo>
                  <a:pt x="70535" y="76835"/>
                </a:lnTo>
                <a:lnTo>
                  <a:pt x="78486" y="74929"/>
                </a:lnTo>
                <a:lnTo>
                  <a:pt x="84429" y="71627"/>
                </a:lnTo>
                <a:lnTo>
                  <a:pt x="87291" y="69976"/>
                </a:lnTo>
                <a:lnTo>
                  <a:pt x="48234" y="69976"/>
                </a:lnTo>
                <a:lnTo>
                  <a:pt x="41846" y="68961"/>
                </a:lnTo>
                <a:lnTo>
                  <a:pt x="36487" y="67055"/>
                </a:lnTo>
                <a:lnTo>
                  <a:pt x="31140" y="65024"/>
                </a:lnTo>
                <a:lnTo>
                  <a:pt x="28460" y="62356"/>
                </a:lnTo>
                <a:lnTo>
                  <a:pt x="28460" y="55244"/>
                </a:lnTo>
                <a:lnTo>
                  <a:pt x="31140" y="52450"/>
                </a:lnTo>
                <a:lnTo>
                  <a:pt x="41846" y="48640"/>
                </a:lnTo>
                <a:lnTo>
                  <a:pt x="48234" y="47751"/>
                </a:lnTo>
                <a:lnTo>
                  <a:pt x="87587" y="47751"/>
                </a:lnTo>
                <a:lnTo>
                  <a:pt x="82981" y="45465"/>
                </a:lnTo>
                <a:lnTo>
                  <a:pt x="77380" y="43132"/>
                </a:lnTo>
                <a:lnTo>
                  <a:pt x="70959" y="41465"/>
                </a:lnTo>
                <a:lnTo>
                  <a:pt x="63668" y="40463"/>
                </a:lnTo>
                <a:lnTo>
                  <a:pt x="55651" y="40131"/>
                </a:lnTo>
                <a:close/>
              </a:path>
              <a:path w="692150" h="114300">
                <a:moveTo>
                  <a:pt x="87587" y="47751"/>
                </a:moveTo>
                <a:lnTo>
                  <a:pt x="62992" y="47751"/>
                </a:lnTo>
                <a:lnTo>
                  <a:pt x="69316" y="48640"/>
                </a:lnTo>
                <a:lnTo>
                  <a:pt x="79946" y="52450"/>
                </a:lnTo>
                <a:lnTo>
                  <a:pt x="82600" y="55244"/>
                </a:lnTo>
                <a:lnTo>
                  <a:pt x="82600" y="62356"/>
                </a:lnTo>
                <a:lnTo>
                  <a:pt x="79946" y="65024"/>
                </a:lnTo>
                <a:lnTo>
                  <a:pt x="74625" y="67055"/>
                </a:lnTo>
                <a:lnTo>
                  <a:pt x="69316" y="68961"/>
                </a:lnTo>
                <a:lnTo>
                  <a:pt x="62992" y="69976"/>
                </a:lnTo>
                <a:lnTo>
                  <a:pt x="87291" y="69976"/>
                </a:lnTo>
                <a:lnTo>
                  <a:pt x="90373" y="68199"/>
                </a:lnTo>
                <a:lnTo>
                  <a:pt x="93345" y="64007"/>
                </a:lnTo>
                <a:lnTo>
                  <a:pt x="93246" y="53212"/>
                </a:lnTo>
                <a:lnTo>
                  <a:pt x="89890" y="48894"/>
                </a:lnTo>
                <a:lnTo>
                  <a:pt x="87587" y="47751"/>
                </a:lnTo>
                <a:close/>
              </a:path>
              <a:path w="692150" h="114300">
                <a:moveTo>
                  <a:pt x="171602" y="26924"/>
                </a:moveTo>
                <a:lnTo>
                  <a:pt x="133273" y="35940"/>
                </a:lnTo>
                <a:lnTo>
                  <a:pt x="133273" y="44195"/>
                </a:lnTo>
                <a:lnTo>
                  <a:pt x="171602" y="53466"/>
                </a:lnTo>
                <a:lnTo>
                  <a:pt x="179705" y="53230"/>
                </a:lnTo>
                <a:lnTo>
                  <a:pt x="207394" y="46481"/>
                </a:lnTo>
                <a:lnTo>
                  <a:pt x="164185" y="46481"/>
                </a:lnTo>
                <a:lnTo>
                  <a:pt x="157772" y="45974"/>
                </a:lnTo>
                <a:lnTo>
                  <a:pt x="146977" y="43687"/>
                </a:lnTo>
                <a:lnTo>
                  <a:pt x="144284" y="42163"/>
                </a:lnTo>
                <a:lnTo>
                  <a:pt x="144284" y="37845"/>
                </a:lnTo>
                <a:lnTo>
                  <a:pt x="146977" y="36194"/>
                </a:lnTo>
                <a:lnTo>
                  <a:pt x="152374" y="35305"/>
                </a:lnTo>
                <a:lnTo>
                  <a:pt x="157772" y="34289"/>
                </a:lnTo>
                <a:lnTo>
                  <a:pt x="164185" y="33781"/>
                </a:lnTo>
                <a:lnTo>
                  <a:pt x="207487" y="33781"/>
                </a:lnTo>
                <a:lnTo>
                  <a:pt x="206260" y="32638"/>
                </a:lnTo>
                <a:lnTo>
                  <a:pt x="199174" y="30352"/>
                </a:lnTo>
                <a:lnTo>
                  <a:pt x="193471" y="28852"/>
                </a:lnTo>
                <a:lnTo>
                  <a:pt x="186974" y="27781"/>
                </a:lnTo>
                <a:lnTo>
                  <a:pt x="179684" y="27138"/>
                </a:lnTo>
                <a:lnTo>
                  <a:pt x="171602" y="26924"/>
                </a:lnTo>
                <a:close/>
              </a:path>
              <a:path w="692150" h="114300">
                <a:moveTo>
                  <a:pt x="207487" y="33781"/>
                </a:moveTo>
                <a:lnTo>
                  <a:pt x="178943" y="33781"/>
                </a:lnTo>
                <a:lnTo>
                  <a:pt x="185293" y="34289"/>
                </a:lnTo>
                <a:lnTo>
                  <a:pt x="190639" y="35305"/>
                </a:lnTo>
                <a:lnTo>
                  <a:pt x="195999" y="36194"/>
                </a:lnTo>
                <a:lnTo>
                  <a:pt x="198678" y="37845"/>
                </a:lnTo>
                <a:lnTo>
                  <a:pt x="198678" y="42163"/>
                </a:lnTo>
                <a:lnTo>
                  <a:pt x="195999" y="43814"/>
                </a:lnTo>
                <a:lnTo>
                  <a:pt x="190639" y="44957"/>
                </a:lnTo>
                <a:lnTo>
                  <a:pt x="185293" y="45974"/>
                </a:lnTo>
                <a:lnTo>
                  <a:pt x="178943" y="46481"/>
                </a:lnTo>
                <a:lnTo>
                  <a:pt x="207394" y="46481"/>
                </a:lnTo>
                <a:lnTo>
                  <a:pt x="209804" y="44323"/>
                </a:lnTo>
                <a:lnTo>
                  <a:pt x="209804" y="35940"/>
                </a:lnTo>
                <a:lnTo>
                  <a:pt x="207487" y="33781"/>
                </a:lnTo>
                <a:close/>
              </a:path>
              <a:path w="692150" h="114300">
                <a:moveTo>
                  <a:pt x="101066" y="24256"/>
                </a:moveTo>
                <a:lnTo>
                  <a:pt x="10121" y="24256"/>
                </a:lnTo>
                <a:lnTo>
                  <a:pt x="10121" y="32003"/>
                </a:lnTo>
                <a:lnTo>
                  <a:pt x="101066" y="32003"/>
                </a:lnTo>
                <a:lnTo>
                  <a:pt x="101066" y="24256"/>
                </a:lnTo>
                <a:close/>
              </a:path>
              <a:path w="692150" h="114300">
                <a:moveTo>
                  <a:pt x="500722" y="11556"/>
                </a:moveTo>
                <a:lnTo>
                  <a:pt x="485990" y="11556"/>
                </a:lnTo>
                <a:lnTo>
                  <a:pt x="479894" y="15112"/>
                </a:lnTo>
                <a:lnTo>
                  <a:pt x="467829" y="52069"/>
                </a:lnTo>
                <a:lnTo>
                  <a:pt x="468282" y="60924"/>
                </a:lnTo>
                <a:lnTo>
                  <a:pt x="485990" y="92455"/>
                </a:lnTo>
                <a:lnTo>
                  <a:pt x="500722" y="92455"/>
                </a:lnTo>
                <a:lnTo>
                  <a:pt x="506945" y="88773"/>
                </a:lnTo>
                <a:lnTo>
                  <a:pt x="510078" y="83947"/>
                </a:lnTo>
                <a:lnTo>
                  <a:pt x="488276" y="83947"/>
                </a:lnTo>
                <a:lnTo>
                  <a:pt x="484466" y="80899"/>
                </a:lnTo>
                <a:lnTo>
                  <a:pt x="481615" y="74675"/>
                </a:lnTo>
                <a:lnTo>
                  <a:pt x="478878" y="68579"/>
                </a:lnTo>
                <a:lnTo>
                  <a:pt x="477481" y="61087"/>
                </a:lnTo>
                <a:lnTo>
                  <a:pt x="477481" y="42925"/>
                </a:lnTo>
                <a:lnTo>
                  <a:pt x="478878" y="35305"/>
                </a:lnTo>
                <a:lnTo>
                  <a:pt x="481672" y="29210"/>
                </a:lnTo>
                <a:lnTo>
                  <a:pt x="484466" y="22987"/>
                </a:lnTo>
                <a:lnTo>
                  <a:pt x="488276" y="19938"/>
                </a:lnTo>
                <a:lnTo>
                  <a:pt x="510078" y="19938"/>
                </a:lnTo>
                <a:lnTo>
                  <a:pt x="506945" y="15112"/>
                </a:lnTo>
                <a:lnTo>
                  <a:pt x="500722" y="11556"/>
                </a:lnTo>
                <a:close/>
              </a:path>
              <a:path w="692150" h="114300">
                <a:moveTo>
                  <a:pt x="510078" y="19938"/>
                </a:moveTo>
                <a:lnTo>
                  <a:pt x="498309" y="19938"/>
                </a:lnTo>
                <a:lnTo>
                  <a:pt x="502119" y="22987"/>
                </a:lnTo>
                <a:lnTo>
                  <a:pt x="504913" y="29210"/>
                </a:lnTo>
                <a:lnTo>
                  <a:pt x="507707" y="35305"/>
                </a:lnTo>
                <a:lnTo>
                  <a:pt x="509104" y="42925"/>
                </a:lnTo>
                <a:lnTo>
                  <a:pt x="509081" y="61087"/>
                </a:lnTo>
                <a:lnTo>
                  <a:pt x="507707" y="68579"/>
                </a:lnTo>
                <a:lnTo>
                  <a:pt x="504856" y="74802"/>
                </a:lnTo>
                <a:lnTo>
                  <a:pt x="502119" y="80899"/>
                </a:lnTo>
                <a:lnTo>
                  <a:pt x="498309" y="83947"/>
                </a:lnTo>
                <a:lnTo>
                  <a:pt x="510078" y="83947"/>
                </a:lnTo>
                <a:lnTo>
                  <a:pt x="518756" y="52069"/>
                </a:lnTo>
                <a:lnTo>
                  <a:pt x="518306" y="43140"/>
                </a:lnTo>
                <a:lnTo>
                  <a:pt x="516963" y="35210"/>
                </a:lnTo>
                <a:lnTo>
                  <a:pt x="514738" y="28281"/>
                </a:lnTo>
                <a:lnTo>
                  <a:pt x="511644" y="22351"/>
                </a:lnTo>
                <a:lnTo>
                  <a:pt x="510078" y="19938"/>
                </a:lnTo>
                <a:close/>
              </a:path>
              <a:path w="692150" h="114300">
                <a:moveTo>
                  <a:pt x="217144" y="14731"/>
                </a:moveTo>
                <a:lnTo>
                  <a:pt x="125691" y="14731"/>
                </a:lnTo>
                <a:lnTo>
                  <a:pt x="125691" y="22098"/>
                </a:lnTo>
                <a:lnTo>
                  <a:pt x="217144" y="22098"/>
                </a:lnTo>
                <a:lnTo>
                  <a:pt x="217144" y="14731"/>
                </a:lnTo>
                <a:close/>
              </a:path>
              <a:path w="692150" h="114300">
                <a:moveTo>
                  <a:pt x="296786" y="14097"/>
                </a:moveTo>
                <a:lnTo>
                  <a:pt x="244170" y="14097"/>
                </a:lnTo>
                <a:lnTo>
                  <a:pt x="244170" y="21843"/>
                </a:lnTo>
                <a:lnTo>
                  <a:pt x="286042" y="21843"/>
                </a:lnTo>
                <a:lnTo>
                  <a:pt x="285445" y="26542"/>
                </a:lnTo>
                <a:lnTo>
                  <a:pt x="266344" y="65786"/>
                </a:lnTo>
                <a:lnTo>
                  <a:pt x="237464" y="86613"/>
                </a:lnTo>
                <a:lnTo>
                  <a:pt x="244678" y="92328"/>
                </a:lnTo>
                <a:lnTo>
                  <a:pt x="251002" y="89026"/>
                </a:lnTo>
                <a:lnTo>
                  <a:pt x="257048" y="84962"/>
                </a:lnTo>
                <a:lnTo>
                  <a:pt x="262826" y="80263"/>
                </a:lnTo>
                <a:lnTo>
                  <a:pt x="268605" y="75691"/>
                </a:lnTo>
                <a:lnTo>
                  <a:pt x="291985" y="38226"/>
                </a:lnTo>
                <a:lnTo>
                  <a:pt x="296278" y="21209"/>
                </a:lnTo>
                <a:lnTo>
                  <a:pt x="296786" y="14097"/>
                </a:lnTo>
                <a:close/>
              </a:path>
              <a:path w="692150" h="114300">
                <a:moveTo>
                  <a:pt x="391629" y="16128"/>
                </a:moveTo>
                <a:lnTo>
                  <a:pt x="381723" y="16128"/>
                </a:lnTo>
                <a:lnTo>
                  <a:pt x="381596" y="23875"/>
                </a:lnTo>
                <a:lnTo>
                  <a:pt x="380580" y="28193"/>
                </a:lnTo>
                <a:lnTo>
                  <a:pt x="378548" y="32257"/>
                </a:lnTo>
                <a:lnTo>
                  <a:pt x="376643" y="36194"/>
                </a:lnTo>
                <a:lnTo>
                  <a:pt x="374357" y="39624"/>
                </a:lnTo>
                <a:lnTo>
                  <a:pt x="371944" y="42163"/>
                </a:lnTo>
                <a:lnTo>
                  <a:pt x="368388" y="45847"/>
                </a:lnTo>
                <a:lnTo>
                  <a:pt x="364451" y="49022"/>
                </a:lnTo>
                <a:lnTo>
                  <a:pt x="360260" y="51435"/>
                </a:lnTo>
                <a:lnTo>
                  <a:pt x="356069" y="53975"/>
                </a:lnTo>
                <a:lnTo>
                  <a:pt x="352386" y="55879"/>
                </a:lnTo>
                <a:lnTo>
                  <a:pt x="349338" y="57276"/>
                </a:lnTo>
                <a:lnTo>
                  <a:pt x="355942" y="63753"/>
                </a:lnTo>
                <a:lnTo>
                  <a:pt x="374357" y="51815"/>
                </a:lnTo>
                <a:lnTo>
                  <a:pt x="377405" y="49022"/>
                </a:lnTo>
                <a:lnTo>
                  <a:pt x="379945" y="46354"/>
                </a:lnTo>
                <a:lnTo>
                  <a:pt x="381977" y="43687"/>
                </a:lnTo>
                <a:lnTo>
                  <a:pt x="384009" y="41148"/>
                </a:lnTo>
                <a:lnTo>
                  <a:pt x="385533" y="38480"/>
                </a:lnTo>
                <a:lnTo>
                  <a:pt x="386676" y="35940"/>
                </a:lnTo>
                <a:lnTo>
                  <a:pt x="396807" y="35940"/>
                </a:lnTo>
                <a:lnTo>
                  <a:pt x="391633" y="19050"/>
                </a:lnTo>
                <a:lnTo>
                  <a:pt x="391629" y="16128"/>
                </a:lnTo>
                <a:close/>
              </a:path>
              <a:path w="692150" h="114300">
                <a:moveTo>
                  <a:pt x="396807" y="35940"/>
                </a:moveTo>
                <a:lnTo>
                  <a:pt x="386676" y="35940"/>
                </a:lnTo>
                <a:lnTo>
                  <a:pt x="388073" y="38607"/>
                </a:lnTo>
                <a:lnTo>
                  <a:pt x="409028" y="57403"/>
                </a:lnTo>
                <a:lnTo>
                  <a:pt x="412838" y="59181"/>
                </a:lnTo>
                <a:lnTo>
                  <a:pt x="415505" y="60325"/>
                </a:lnTo>
                <a:lnTo>
                  <a:pt x="417029" y="60832"/>
                </a:lnTo>
                <a:lnTo>
                  <a:pt x="422617" y="53720"/>
                </a:lnTo>
                <a:lnTo>
                  <a:pt x="420458" y="52959"/>
                </a:lnTo>
                <a:lnTo>
                  <a:pt x="417283" y="51688"/>
                </a:lnTo>
                <a:lnTo>
                  <a:pt x="408647" y="47370"/>
                </a:lnTo>
                <a:lnTo>
                  <a:pt x="404710" y="44703"/>
                </a:lnTo>
                <a:lnTo>
                  <a:pt x="398741" y="38735"/>
                </a:lnTo>
                <a:lnTo>
                  <a:pt x="396807" y="35940"/>
                </a:lnTo>
                <a:close/>
              </a:path>
              <a:path w="692150" h="114300">
                <a:moveTo>
                  <a:pt x="416902" y="8381"/>
                </a:moveTo>
                <a:lnTo>
                  <a:pt x="356704" y="8381"/>
                </a:lnTo>
                <a:lnTo>
                  <a:pt x="356704" y="16128"/>
                </a:lnTo>
                <a:lnTo>
                  <a:pt x="416902" y="16128"/>
                </a:lnTo>
                <a:lnTo>
                  <a:pt x="416902" y="8381"/>
                </a:lnTo>
                <a:close/>
              </a:path>
              <a:path w="692150" h="114300">
                <a:moveTo>
                  <a:pt x="79311" y="5334"/>
                </a:moveTo>
                <a:lnTo>
                  <a:pt x="31750" y="5334"/>
                </a:lnTo>
                <a:lnTo>
                  <a:pt x="31750" y="13207"/>
                </a:lnTo>
                <a:lnTo>
                  <a:pt x="79311" y="13207"/>
                </a:lnTo>
                <a:lnTo>
                  <a:pt x="79311" y="5334"/>
                </a:lnTo>
                <a:close/>
              </a:path>
              <a:path w="692150" h="114300">
                <a:moveTo>
                  <a:pt x="605370" y="1650"/>
                </a:moveTo>
                <a:lnTo>
                  <a:pt x="595718" y="1650"/>
                </a:lnTo>
                <a:lnTo>
                  <a:pt x="595718" y="40639"/>
                </a:lnTo>
                <a:lnTo>
                  <a:pt x="678141" y="40639"/>
                </a:lnTo>
                <a:lnTo>
                  <a:pt x="678141" y="32765"/>
                </a:lnTo>
                <a:lnTo>
                  <a:pt x="605370" y="32765"/>
                </a:lnTo>
                <a:lnTo>
                  <a:pt x="605370" y="1650"/>
                </a:lnTo>
                <a:close/>
              </a:path>
              <a:path w="692150" h="114300">
                <a:moveTo>
                  <a:pt x="565111" y="54228"/>
                </a:moveTo>
                <a:lnTo>
                  <a:pt x="555840" y="54228"/>
                </a:lnTo>
                <a:lnTo>
                  <a:pt x="555840" y="112140"/>
                </a:lnTo>
                <a:lnTo>
                  <a:pt x="565111" y="112140"/>
                </a:lnTo>
                <a:lnTo>
                  <a:pt x="565111" y="54228"/>
                </a:lnTo>
                <a:close/>
              </a:path>
              <a:path w="692150" h="114300">
                <a:moveTo>
                  <a:pt x="540092" y="3301"/>
                </a:moveTo>
                <a:lnTo>
                  <a:pt x="530821" y="3301"/>
                </a:lnTo>
                <a:lnTo>
                  <a:pt x="530821" y="107061"/>
                </a:lnTo>
                <a:lnTo>
                  <a:pt x="540092" y="107061"/>
                </a:lnTo>
                <a:lnTo>
                  <a:pt x="540092" y="54228"/>
                </a:lnTo>
                <a:lnTo>
                  <a:pt x="565111" y="54228"/>
                </a:lnTo>
                <a:lnTo>
                  <a:pt x="565111" y="45719"/>
                </a:lnTo>
                <a:lnTo>
                  <a:pt x="540092" y="45719"/>
                </a:lnTo>
                <a:lnTo>
                  <a:pt x="540092" y="3301"/>
                </a:lnTo>
                <a:close/>
              </a:path>
              <a:path w="692150" h="114300">
                <a:moveTo>
                  <a:pt x="565111" y="762"/>
                </a:moveTo>
                <a:lnTo>
                  <a:pt x="555840" y="762"/>
                </a:lnTo>
                <a:lnTo>
                  <a:pt x="555840" y="45719"/>
                </a:lnTo>
                <a:lnTo>
                  <a:pt x="565111" y="45719"/>
                </a:lnTo>
                <a:lnTo>
                  <a:pt x="565111" y="762"/>
                </a:lnTo>
                <a:close/>
              </a:path>
              <a:path w="692150" h="114300">
                <a:moveTo>
                  <a:pt x="445731" y="762"/>
                </a:moveTo>
                <a:lnTo>
                  <a:pt x="436333" y="762"/>
                </a:lnTo>
                <a:lnTo>
                  <a:pt x="436333" y="68706"/>
                </a:lnTo>
                <a:lnTo>
                  <a:pt x="445731" y="68706"/>
                </a:lnTo>
                <a:lnTo>
                  <a:pt x="445731" y="35813"/>
                </a:lnTo>
                <a:lnTo>
                  <a:pt x="462749" y="35813"/>
                </a:lnTo>
                <a:lnTo>
                  <a:pt x="462749" y="27812"/>
                </a:lnTo>
                <a:lnTo>
                  <a:pt x="445731" y="27812"/>
                </a:lnTo>
                <a:lnTo>
                  <a:pt x="445731" y="762"/>
                </a:lnTo>
                <a:close/>
              </a:path>
              <a:path w="692150" h="114300">
                <a:moveTo>
                  <a:pt x="333590" y="762"/>
                </a:moveTo>
                <a:lnTo>
                  <a:pt x="324065" y="762"/>
                </a:lnTo>
                <a:lnTo>
                  <a:pt x="324065" y="112140"/>
                </a:lnTo>
                <a:lnTo>
                  <a:pt x="333590" y="112140"/>
                </a:lnTo>
                <a:lnTo>
                  <a:pt x="333590" y="762"/>
                </a:lnTo>
                <a:close/>
              </a:path>
              <a:path w="692150" h="114300">
                <a:moveTo>
                  <a:pt x="193865" y="0"/>
                </a:moveTo>
                <a:lnTo>
                  <a:pt x="148831" y="0"/>
                </a:lnTo>
                <a:lnTo>
                  <a:pt x="148831" y="7365"/>
                </a:lnTo>
                <a:lnTo>
                  <a:pt x="193865" y="7365"/>
                </a:lnTo>
                <a:lnTo>
                  <a:pt x="19386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14626" y="3020822"/>
            <a:ext cx="337185" cy="113664"/>
          </a:xfrm>
          <a:custGeom>
            <a:avLst/>
            <a:gdLst/>
            <a:ahLst/>
            <a:cxnLst/>
            <a:rect l="l" t="t" r="r" b="b"/>
            <a:pathLst>
              <a:path w="337185" h="113664">
                <a:moveTo>
                  <a:pt x="254254" y="77597"/>
                </a:moveTo>
                <a:lnTo>
                  <a:pt x="244856" y="77597"/>
                </a:lnTo>
                <a:lnTo>
                  <a:pt x="244856" y="108838"/>
                </a:lnTo>
                <a:lnTo>
                  <a:pt x="323596" y="108838"/>
                </a:lnTo>
                <a:lnTo>
                  <a:pt x="323596" y="101091"/>
                </a:lnTo>
                <a:lnTo>
                  <a:pt x="254254" y="101091"/>
                </a:lnTo>
                <a:lnTo>
                  <a:pt x="254254" y="77597"/>
                </a:lnTo>
                <a:close/>
              </a:path>
              <a:path w="337185" h="113664">
                <a:moveTo>
                  <a:pt x="320040" y="0"/>
                </a:moveTo>
                <a:lnTo>
                  <a:pt x="310769" y="0"/>
                </a:lnTo>
                <a:lnTo>
                  <a:pt x="310769" y="83057"/>
                </a:lnTo>
                <a:lnTo>
                  <a:pt x="320040" y="83057"/>
                </a:lnTo>
                <a:lnTo>
                  <a:pt x="320040" y="42163"/>
                </a:lnTo>
                <a:lnTo>
                  <a:pt x="336804" y="42163"/>
                </a:lnTo>
                <a:lnTo>
                  <a:pt x="336804" y="34162"/>
                </a:lnTo>
                <a:lnTo>
                  <a:pt x="320040" y="34162"/>
                </a:lnTo>
                <a:lnTo>
                  <a:pt x="320040" y="0"/>
                </a:lnTo>
                <a:close/>
              </a:path>
              <a:path w="337185" h="113664">
                <a:moveTo>
                  <a:pt x="271780" y="32257"/>
                </a:moveTo>
                <a:lnTo>
                  <a:pt x="253365" y="32257"/>
                </a:lnTo>
                <a:lnTo>
                  <a:pt x="246253" y="34162"/>
                </a:lnTo>
                <a:lnTo>
                  <a:pt x="235585" y="41782"/>
                </a:lnTo>
                <a:lnTo>
                  <a:pt x="232918" y="46354"/>
                </a:lnTo>
                <a:lnTo>
                  <a:pt x="232918" y="56641"/>
                </a:lnTo>
                <a:lnTo>
                  <a:pt x="235585" y="61087"/>
                </a:lnTo>
                <a:lnTo>
                  <a:pt x="240792" y="64897"/>
                </a:lnTo>
                <a:lnTo>
                  <a:pt x="246125" y="68706"/>
                </a:lnTo>
                <a:lnTo>
                  <a:pt x="253237" y="70612"/>
                </a:lnTo>
                <a:lnTo>
                  <a:pt x="271653" y="70612"/>
                </a:lnTo>
                <a:lnTo>
                  <a:pt x="278892" y="68706"/>
                </a:lnTo>
                <a:lnTo>
                  <a:pt x="284099" y="64897"/>
                </a:lnTo>
                <a:lnTo>
                  <a:pt x="286410" y="63245"/>
                </a:lnTo>
                <a:lnTo>
                  <a:pt x="256159" y="63245"/>
                </a:lnTo>
                <a:lnTo>
                  <a:pt x="251333" y="62102"/>
                </a:lnTo>
                <a:lnTo>
                  <a:pt x="248031" y="59689"/>
                </a:lnTo>
                <a:lnTo>
                  <a:pt x="244856" y="57276"/>
                </a:lnTo>
                <a:lnTo>
                  <a:pt x="243280" y="54610"/>
                </a:lnTo>
                <a:lnTo>
                  <a:pt x="243205" y="48260"/>
                </a:lnTo>
                <a:lnTo>
                  <a:pt x="244856" y="45338"/>
                </a:lnTo>
                <a:lnTo>
                  <a:pt x="248031" y="42925"/>
                </a:lnTo>
                <a:lnTo>
                  <a:pt x="251333" y="40512"/>
                </a:lnTo>
                <a:lnTo>
                  <a:pt x="256159" y="39242"/>
                </a:lnTo>
                <a:lnTo>
                  <a:pt x="285961" y="39242"/>
                </a:lnTo>
                <a:lnTo>
                  <a:pt x="279019" y="34162"/>
                </a:lnTo>
                <a:lnTo>
                  <a:pt x="271780" y="32257"/>
                </a:lnTo>
                <a:close/>
              </a:path>
              <a:path w="337185" h="113664">
                <a:moveTo>
                  <a:pt x="285961" y="39242"/>
                </a:moveTo>
                <a:lnTo>
                  <a:pt x="268859" y="39242"/>
                </a:lnTo>
                <a:lnTo>
                  <a:pt x="273685" y="40512"/>
                </a:lnTo>
                <a:lnTo>
                  <a:pt x="276987" y="42925"/>
                </a:lnTo>
                <a:lnTo>
                  <a:pt x="280162" y="45338"/>
                </a:lnTo>
                <a:lnTo>
                  <a:pt x="281813" y="48260"/>
                </a:lnTo>
                <a:lnTo>
                  <a:pt x="281813" y="54610"/>
                </a:lnTo>
                <a:lnTo>
                  <a:pt x="280162" y="57403"/>
                </a:lnTo>
                <a:lnTo>
                  <a:pt x="276987" y="59816"/>
                </a:lnTo>
                <a:lnTo>
                  <a:pt x="273685" y="62102"/>
                </a:lnTo>
                <a:lnTo>
                  <a:pt x="268859" y="63245"/>
                </a:lnTo>
                <a:lnTo>
                  <a:pt x="286410" y="63245"/>
                </a:lnTo>
                <a:lnTo>
                  <a:pt x="289433" y="61087"/>
                </a:lnTo>
                <a:lnTo>
                  <a:pt x="291973" y="56641"/>
                </a:lnTo>
                <a:lnTo>
                  <a:pt x="291973" y="46354"/>
                </a:lnTo>
                <a:lnTo>
                  <a:pt x="289433" y="41782"/>
                </a:lnTo>
                <a:lnTo>
                  <a:pt x="285961" y="39242"/>
                </a:lnTo>
                <a:close/>
              </a:path>
              <a:path w="337185" h="113664">
                <a:moveTo>
                  <a:pt x="297434" y="18161"/>
                </a:moveTo>
                <a:lnTo>
                  <a:pt x="227456" y="18161"/>
                </a:lnTo>
                <a:lnTo>
                  <a:pt x="227456" y="25526"/>
                </a:lnTo>
                <a:lnTo>
                  <a:pt x="297434" y="25526"/>
                </a:lnTo>
                <a:lnTo>
                  <a:pt x="297434" y="18161"/>
                </a:lnTo>
                <a:close/>
              </a:path>
              <a:path w="337185" h="113664">
                <a:moveTo>
                  <a:pt x="280416" y="762"/>
                </a:moveTo>
                <a:lnTo>
                  <a:pt x="243712" y="762"/>
                </a:lnTo>
                <a:lnTo>
                  <a:pt x="243712" y="8127"/>
                </a:lnTo>
                <a:lnTo>
                  <a:pt x="280416" y="8127"/>
                </a:lnTo>
                <a:lnTo>
                  <a:pt x="280416" y="762"/>
                </a:lnTo>
                <a:close/>
              </a:path>
              <a:path w="337185" h="113664">
                <a:moveTo>
                  <a:pt x="164973" y="69341"/>
                </a:moveTo>
                <a:lnTo>
                  <a:pt x="127381" y="79755"/>
                </a:lnTo>
                <a:lnTo>
                  <a:pt x="123952" y="84962"/>
                </a:lnTo>
                <a:lnTo>
                  <a:pt x="123952" y="97789"/>
                </a:lnTo>
                <a:lnTo>
                  <a:pt x="164973" y="113283"/>
                </a:lnTo>
                <a:lnTo>
                  <a:pt x="174472" y="112902"/>
                </a:lnTo>
                <a:lnTo>
                  <a:pt x="182768" y="111760"/>
                </a:lnTo>
                <a:lnTo>
                  <a:pt x="189851" y="109855"/>
                </a:lnTo>
                <a:lnTo>
                  <a:pt x="195706" y="107187"/>
                </a:lnTo>
                <a:lnTo>
                  <a:pt x="198035" y="105790"/>
                </a:lnTo>
                <a:lnTo>
                  <a:pt x="155956" y="105790"/>
                </a:lnTo>
                <a:lnTo>
                  <a:pt x="148462" y="104520"/>
                </a:lnTo>
                <a:lnTo>
                  <a:pt x="142748" y="101853"/>
                </a:lnTo>
                <a:lnTo>
                  <a:pt x="136906" y="99313"/>
                </a:lnTo>
                <a:lnTo>
                  <a:pt x="134089" y="95885"/>
                </a:lnTo>
                <a:lnTo>
                  <a:pt x="133985" y="86867"/>
                </a:lnTo>
                <a:lnTo>
                  <a:pt x="136906" y="83438"/>
                </a:lnTo>
                <a:lnTo>
                  <a:pt x="148462" y="78358"/>
                </a:lnTo>
                <a:lnTo>
                  <a:pt x="155956" y="77088"/>
                </a:lnTo>
                <a:lnTo>
                  <a:pt x="198247" y="77088"/>
                </a:lnTo>
                <a:lnTo>
                  <a:pt x="195706" y="75564"/>
                </a:lnTo>
                <a:lnTo>
                  <a:pt x="189851" y="72878"/>
                </a:lnTo>
                <a:lnTo>
                  <a:pt x="182768" y="70929"/>
                </a:lnTo>
                <a:lnTo>
                  <a:pt x="174472" y="69742"/>
                </a:lnTo>
                <a:lnTo>
                  <a:pt x="164973" y="69341"/>
                </a:lnTo>
                <a:close/>
              </a:path>
              <a:path w="337185" h="113664">
                <a:moveTo>
                  <a:pt x="198247" y="77088"/>
                </a:moveTo>
                <a:lnTo>
                  <a:pt x="174117" y="77088"/>
                </a:lnTo>
                <a:lnTo>
                  <a:pt x="181610" y="78358"/>
                </a:lnTo>
                <a:lnTo>
                  <a:pt x="187325" y="80899"/>
                </a:lnTo>
                <a:lnTo>
                  <a:pt x="193040" y="83565"/>
                </a:lnTo>
                <a:lnTo>
                  <a:pt x="195730" y="86867"/>
                </a:lnTo>
                <a:lnTo>
                  <a:pt x="195834" y="95885"/>
                </a:lnTo>
                <a:lnTo>
                  <a:pt x="193040" y="99313"/>
                </a:lnTo>
                <a:lnTo>
                  <a:pt x="187325" y="101980"/>
                </a:lnTo>
                <a:lnTo>
                  <a:pt x="181610" y="104520"/>
                </a:lnTo>
                <a:lnTo>
                  <a:pt x="174117" y="105790"/>
                </a:lnTo>
                <a:lnTo>
                  <a:pt x="198035" y="105790"/>
                </a:lnTo>
                <a:lnTo>
                  <a:pt x="202692" y="102997"/>
                </a:lnTo>
                <a:lnTo>
                  <a:pt x="206248" y="97789"/>
                </a:lnTo>
                <a:lnTo>
                  <a:pt x="206248" y="84962"/>
                </a:lnTo>
                <a:lnTo>
                  <a:pt x="202692" y="79755"/>
                </a:lnTo>
                <a:lnTo>
                  <a:pt x="198247" y="77088"/>
                </a:lnTo>
                <a:close/>
              </a:path>
              <a:path w="337185" h="113664">
                <a:moveTo>
                  <a:pt x="54356" y="13715"/>
                </a:moveTo>
                <a:lnTo>
                  <a:pt x="0" y="13715"/>
                </a:lnTo>
                <a:lnTo>
                  <a:pt x="0" y="85216"/>
                </a:lnTo>
                <a:lnTo>
                  <a:pt x="17653" y="85216"/>
                </a:lnTo>
                <a:lnTo>
                  <a:pt x="24511" y="85089"/>
                </a:lnTo>
                <a:lnTo>
                  <a:pt x="38735" y="84581"/>
                </a:lnTo>
                <a:lnTo>
                  <a:pt x="45847" y="84200"/>
                </a:lnTo>
                <a:lnTo>
                  <a:pt x="52578" y="83438"/>
                </a:lnTo>
                <a:lnTo>
                  <a:pt x="59309" y="82803"/>
                </a:lnTo>
                <a:lnTo>
                  <a:pt x="66675" y="81787"/>
                </a:lnTo>
                <a:lnTo>
                  <a:pt x="66675" y="77342"/>
                </a:lnTo>
                <a:lnTo>
                  <a:pt x="9398" y="77342"/>
                </a:lnTo>
                <a:lnTo>
                  <a:pt x="9398" y="21589"/>
                </a:lnTo>
                <a:lnTo>
                  <a:pt x="54356" y="21589"/>
                </a:lnTo>
                <a:lnTo>
                  <a:pt x="54356" y="13715"/>
                </a:lnTo>
                <a:close/>
              </a:path>
              <a:path w="337185" h="113664">
                <a:moveTo>
                  <a:pt x="66675" y="74040"/>
                </a:moveTo>
                <a:lnTo>
                  <a:pt x="9398" y="77342"/>
                </a:lnTo>
                <a:lnTo>
                  <a:pt x="66675" y="77342"/>
                </a:lnTo>
                <a:lnTo>
                  <a:pt x="66675" y="74040"/>
                </a:lnTo>
                <a:close/>
              </a:path>
              <a:path w="337185" h="113664">
                <a:moveTo>
                  <a:pt x="149352" y="3810"/>
                </a:moveTo>
                <a:lnTo>
                  <a:pt x="131699" y="3810"/>
                </a:lnTo>
                <a:lnTo>
                  <a:pt x="124333" y="6476"/>
                </a:lnTo>
                <a:lnTo>
                  <a:pt x="118618" y="11811"/>
                </a:lnTo>
                <a:lnTo>
                  <a:pt x="112903" y="17017"/>
                </a:lnTo>
                <a:lnTo>
                  <a:pt x="109981" y="23367"/>
                </a:lnTo>
                <a:lnTo>
                  <a:pt x="109981" y="38353"/>
                </a:lnTo>
                <a:lnTo>
                  <a:pt x="112903" y="44703"/>
                </a:lnTo>
                <a:lnTo>
                  <a:pt x="124333" y="55372"/>
                </a:lnTo>
                <a:lnTo>
                  <a:pt x="131699" y="58038"/>
                </a:lnTo>
                <a:lnTo>
                  <a:pt x="149352" y="58038"/>
                </a:lnTo>
                <a:lnTo>
                  <a:pt x="156591" y="55372"/>
                </a:lnTo>
                <a:lnTo>
                  <a:pt x="162578" y="49783"/>
                </a:lnTo>
                <a:lnTo>
                  <a:pt x="133858" y="49783"/>
                </a:lnTo>
                <a:lnTo>
                  <a:pt x="128905" y="47878"/>
                </a:lnTo>
                <a:lnTo>
                  <a:pt x="121793" y="40512"/>
                </a:lnTo>
                <a:lnTo>
                  <a:pt x="120015" y="36067"/>
                </a:lnTo>
                <a:lnTo>
                  <a:pt x="120015" y="25653"/>
                </a:lnTo>
                <a:lnTo>
                  <a:pt x="121793" y="21208"/>
                </a:lnTo>
                <a:lnTo>
                  <a:pt x="125349" y="17652"/>
                </a:lnTo>
                <a:lnTo>
                  <a:pt x="128905" y="13969"/>
                </a:lnTo>
                <a:lnTo>
                  <a:pt x="133858" y="12191"/>
                </a:lnTo>
                <a:lnTo>
                  <a:pt x="162724" y="12191"/>
                </a:lnTo>
                <a:lnTo>
                  <a:pt x="156591" y="6476"/>
                </a:lnTo>
                <a:lnTo>
                  <a:pt x="149352" y="3810"/>
                </a:lnTo>
                <a:close/>
              </a:path>
              <a:path w="337185" h="113664">
                <a:moveTo>
                  <a:pt x="162724" y="12191"/>
                </a:moveTo>
                <a:lnTo>
                  <a:pt x="147193" y="12191"/>
                </a:lnTo>
                <a:lnTo>
                  <a:pt x="152273" y="13969"/>
                </a:lnTo>
                <a:lnTo>
                  <a:pt x="155702" y="17652"/>
                </a:lnTo>
                <a:lnTo>
                  <a:pt x="159258" y="21208"/>
                </a:lnTo>
                <a:lnTo>
                  <a:pt x="161036" y="25653"/>
                </a:lnTo>
                <a:lnTo>
                  <a:pt x="161036" y="36067"/>
                </a:lnTo>
                <a:lnTo>
                  <a:pt x="159258" y="40512"/>
                </a:lnTo>
                <a:lnTo>
                  <a:pt x="155702" y="44195"/>
                </a:lnTo>
                <a:lnTo>
                  <a:pt x="152273" y="47878"/>
                </a:lnTo>
                <a:lnTo>
                  <a:pt x="147193" y="49783"/>
                </a:lnTo>
                <a:lnTo>
                  <a:pt x="162578" y="49783"/>
                </a:lnTo>
                <a:lnTo>
                  <a:pt x="168021" y="44703"/>
                </a:lnTo>
                <a:lnTo>
                  <a:pt x="170815" y="38353"/>
                </a:lnTo>
                <a:lnTo>
                  <a:pt x="170815" y="23367"/>
                </a:lnTo>
                <a:lnTo>
                  <a:pt x="168021" y="17017"/>
                </a:lnTo>
                <a:lnTo>
                  <a:pt x="162724" y="12191"/>
                </a:lnTo>
                <a:close/>
              </a:path>
              <a:path w="337185" h="113664">
                <a:moveTo>
                  <a:pt x="202311" y="0"/>
                </a:moveTo>
                <a:lnTo>
                  <a:pt x="193040" y="0"/>
                </a:lnTo>
                <a:lnTo>
                  <a:pt x="193040" y="67055"/>
                </a:lnTo>
                <a:lnTo>
                  <a:pt x="202311" y="67055"/>
                </a:lnTo>
                <a:lnTo>
                  <a:pt x="202311" y="47370"/>
                </a:lnTo>
                <a:lnTo>
                  <a:pt x="219329" y="47370"/>
                </a:lnTo>
                <a:lnTo>
                  <a:pt x="219329" y="39624"/>
                </a:lnTo>
                <a:lnTo>
                  <a:pt x="202311" y="39624"/>
                </a:lnTo>
                <a:lnTo>
                  <a:pt x="202311" y="24002"/>
                </a:lnTo>
                <a:lnTo>
                  <a:pt x="219329" y="24002"/>
                </a:lnTo>
                <a:lnTo>
                  <a:pt x="219329" y="16128"/>
                </a:lnTo>
                <a:lnTo>
                  <a:pt x="202311" y="16128"/>
                </a:lnTo>
                <a:lnTo>
                  <a:pt x="202311" y="0"/>
                </a:lnTo>
                <a:close/>
              </a:path>
              <a:path w="337185" h="113664">
                <a:moveTo>
                  <a:pt x="84200" y="0"/>
                </a:moveTo>
                <a:lnTo>
                  <a:pt x="74803" y="0"/>
                </a:lnTo>
                <a:lnTo>
                  <a:pt x="74803" y="111378"/>
                </a:lnTo>
                <a:lnTo>
                  <a:pt x="84200" y="111378"/>
                </a:lnTo>
                <a:lnTo>
                  <a:pt x="84200" y="53466"/>
                </a:lnTo>
                <a:lnTo>
                  <a:pt x="102235" y="53466"/>
                </a:lnTo>
                <a:lnTo>
                  <a:pt x="102235" y="45338"/>
                </a:lnTo>
                <a:lnTo>
                  <a:pt x="84200" y="45338"/>
                </a:lnTo>
                <a:lnTo>
                  <a:pt x="842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106041" y="3020186"/>
            <a:ext cx="330200" cy="112395"/>
          </a:xfrm>
          <a:custGeom>
            <a:avLst/>
            <a:gdLst/>
            <a:ahLst/>
            <a:cxnLst/>
            <a:rect l="l" t="t" r="r" b="b"/>
            <a:pathLst>
              <a:path w="330200" h="112394">
                <a:moveTo>
                  <a:pt x="29336" y="82168"/>
                </a:moveTo>
                <a:lnTo>
                  <a:pt x="20065" y="82168"/>
                </a:lnTo>
                <a:lnTo>
                  <a:pt x="20065" y="109474"/>
                </a:lnTo>
                <a:lnTo>
                  <a:pt x="101345" y="109474"/>
                </a:lnTo>
                <a:lnTo>
                  <a:pt x="101345" y="101600"/>
                </a:lnTo>
                <a:lnTo>
                  <a:pt x="29336" y="101600"/>
                </a:lnTo>
                <a:lnTo>
                  <a:pt x="29336" y="82168"/>
                </a:lnTo>
                <a:close/>
              </a:path>
              <a:path w="330200" h="112394">
                <a:moveTo>
                  <a:pt x="98425" y="635"/>
                </a:moveTo>
                <a:lnTo>
                  <a:pt x="88900" y="635"/>
                </a:lnTo>
                <a:lnTo>
                  <a:pt x="88900" y="65277"/>
                </a:lnTo>
                <a:lnTo>
                  <a:pt x="59054" y="65277"/>
                </a:lnTo>
                <a:lnTo>
                  <a:pt x="59054" y="72898"/>
                </a:lnTo>
                <a:lnTo>
                  <a:pt x="88900" y="72898"/>
                </a:lnTo>
                <a:lnTo>
                  <a:pt x="88900" y="87757"/>
                </a:lnTo>
                <a:lnTo>
                  <a:pt x="98425" y="87757"/>
                </a:lnTo>
                <a:lnTo>
                  <a:pt x="98425" y="635"/>
                </a:lnTo>
                <a:close/>
              </a:path>
              <a:path w="330200" h="112394">
                <a:moveTo>
                  <a:pt x="84454" y="45465"/>
                </a:moveTo>
                <a:lnTo>
                  <a:pt x="43306" y="48767"/>
                </a:lnTo>
                <a:lnTo>
                  <a:pt x="0" y="49022"/>
                </a:lnTo>
                <a:lnTo>
                  <a:pt x="0" y="56641"/>
                </a:lnTo>
                <a:lnTo>
                  <a:pt x="28956" y="56641"/>
                </a:lnTo>
                <a:lnTo>
                  <a:pt x="28956" y="77597"/>
                </a:lnTo>
                <a:lnTo>
                  <a:pt x="38353" y="77597"/>
                </a:lnTo>
                <a:lnTo>
                  <a:pt x="38353" y="56514"/>
                </a:lnTo>
                <a:lnTo>
                  <a:pt x="45309" y="56443"/>
                </a:lnTo>
                <a:lnTo>
                  <a:pt x="52085" y="56229"/>
                </a:lnTo>
                <a:lnTo>
                  <a:pt x="58695" y="55872"/>
                </a:lnTo>
                <a:lnTo>
                  <a:pt x="73532" y="54737"/>
                </a:lnTo>
                <a:lnTo>
                  <a:pt x="80009" y="53975"/>
                </a:lnTo>
                <a:lnTo>
                  <a:pt x="84454" y="53212"/>
                </a:lnTo>
                <a:lnTo>
                  <a:pt x="84454" y="45465"/>
                </a:lnTo>
                <a:close/>
              </a:path>
              <a:path w="330200" h="112394">
                <a:moveTo>
                  <a:pt x="48767" y="0"/>
                </a:moveTo>
                <a:lnTo>
                  <a:pt x="30352" y="0"/>
                </a:lnTo>
                <a:lnTo>
                  <a:pt x="23240" y="2032"/>
                </a:lnTo>
                <a:lnTo>
                  <a:pt x="17906" y="6096"/>
                </a:lnTo>
                <a:lnTo>
                  <a:pt x="12700" y="10160"/>
                </a:lnTo>
                <a:lnTo>
                  <a:pt x="10032" y="14859"/>
                </a:lnTo>
                <a:lnTo>
                  <a:pt x="10099" y="25780"/>
                </a:lnTo>
                <a:lnTo>
                  <a:pt x="12572" y="30479"/>
                </a:lnTo>
                <a:lnTo>
                  <a:pt x="17906" y="34416"/>
                </a:lnTo>
                <a:lnTo>
                  <a:pt x="23113" y="38480"/>
                </a:lnTo>
                <a:lnTo>
                  <a:pt x="30352" y="40512"/>
                </a:lnTo>
                <a:lnTo>
                  <a:pt x="48640" y="40512"/>
                </a:lnTo>
                <a:lnTo>
                  <a:pt x="55879" y="38480"/>
                </a:lnTo>
                <a:lnTo>
                  <a:pt x="61086" y="34543"/>
                </a:lnTo>
                <a:lnTo>
                  <a:pt x="63365" y="32765"/>
                </a:lnTo>
                <a:lnTo>
                  <a:pt x="32892" y="32765"/>
                </a:lnTo>
                <a:lnTo>
                  <a:pt x="27812" y="31496"/>
                </a:lnTo>
                <a:lnTo>
                  <a:pt x="24383" y="28701"/>
                </a:lnTo>
                <a:lnTo>
                  <a:pt x="21081" y="25908"/>
                </a:lnTo>
                <a:lnTo>
                  <a:pt x="19431" y="23113"/>
                </a:lnTo>
                <a:lnTo>
                  <a:pt x="19431" y="17399"/>
                </a:lnTo>
                <a:lnTo>
                  <a:pt x="20954" y="14477"/>
                </a:lnTo>
                <a:lnTo>
                  <a:pt x="27558" y="8889"/>
                </a:lnTo>
                <a:lnTo>
                  <a:pt x="32638" y="7492"/>
                </a:lnTo>
                <a:lnTo>
                  <a:pt x="63003" y="7492"/>
                </a:lnTo>
                <a:lnTo>
                  <a:pt x="56006" y="2032"/>
                </a:lnTo>
                <a:lnTo>
                  <a:pt x="48767" y="0"/>
                </a:lnTo>
                <a:close/>
              </a:path>
              <a:path w="330200" h="112394">
                <a:moveTo>
                  <a:pt x="63003" y="7492"/>
                </a:moveTo>
                <a:lnTo>
                  <a:pt x="46354" y="7492"/>
                </a:lnTo>
                <a:lnTo>
                  <a:pt x="51561" y="8889"/>
                </a:lnTo>
                <a:lnTo>
                  <a:pt x="54736" y="11684"/>
                </a:lnTo>
                <a:lnTo>
                  <a:pt x="58038" y="14477"/>
                </a:lnTo>
                <a:lnTo>
                  <a:pt x="59689" y="17399"/>
                </a:lnTo>
                <a:lnTo>
                  <a:pt x="59689" y="23113"/>
                </a:lnTo>
                <a:lnTo>
                  <a:pt x="58038" y="25908"/>
                </a:lnTo>
                <a:lnTo>
                  <a:pt x="54736" y="28701"/>
                </a:lnTo>
                <a:lnTo>
                  <a:pt x="51561" y="31496"/>
                </a:lnTo>
                <a:lnTo>
                  <a:pt x="46481" y="32765"/>
                </a:lnTo>
                <a:lnTo>
                  <a:pt x="63365" y="32765"/>
                </a:lnTo>
                <a:lnTo>
                  <a:pt x="66293" y="30479"/>
                </a:lnTo>
                <a:lnTo>
                  <a:pt x="68888" y="25908"/>
                </a:lnTo>
                <a:lnTo>
                  <a:pt x="68960" y="14859"/>
                </a:lnTo>
                <a:lnTo>
                  <a:pt x="66420" y="10160"/>
                </a:lnTo>
                <a:lnTo>
                  <a:pt x="63003" y="7492"/>
                </a:lnTo>
                <a:close/>
              </a:path>
              <a:path w="330200" h="112394">
                <a:moveTo>
                  <a:pt x="145414" y="74802"/>
                </a:moveTo>
                <a:lnTo>
                  <a:pt x="136016" y="74802"/>
                </a:lnTo>
                <a:lnTo>
                  <a:pt x="136016" y="109474"/>
                </a:lnTo>
                <a:lnTo>
                  <a:pt x="216661" y="109474"/>
                </a:lnTo>
                <a:lnTo>
                  <a:pt x="216661" y="101726"/>
                </a:lnTo>
                <a:lnTo>
                  <a:pt x="145414" y="101726"/>
                </a:lnTo>
                <a:lnTo>
                  <a:pt x="145414" y="74802"/>
                </a:lnTo>
                <a:close/>
              </a:path>
              <a:path w="330200" h="112394">
                <a:moveTo>
                  <a:pt x="213740" y="635"/>
                </a:moveTo>
                <a:lnTo>
                  <a:pt x="204342" y="635"/>
                </a:lnTo>
                <a:lnTo>
                  <a:pt x="204342" y="81534"/>
                </a:lnTo>
                <a:lnTo>
                  <a:pt x="213740" y="81534"/>
                </a:lnTo>
                <a:lnTo>
                  <a:pt x="213740" y="635"/>
                </a:lnTo>
                <a:close/>
              </a:path>
              <a:path w="330200" h="112394">
                <a:moveTo>
                  <a:pt x="157098" y="4572"/>
                </a:moveTo>
                <a:lnTo>
                  <a:pt x="139319" y="4572"/>
                </a:lnTo>
                <a:lnTo>
                  <a:pt x="131952" y="7365"/>
                </a:lnTo>
                <a:lnTo>
                  <a:pt x="120650" y="18414"/>
                </a:lnTo>
                <a:lnTo>
                  <a:pt x="117728" y="25018"/>
                </a:lnTo>
                <a:lnTo>
                  <a:pt x="117728" y="40639"/>
                </a:lnTo>
                <a:lnTo>
                  <a:pt x="120650" y="47243"/>
                </a:lnTo>
                <a:lnTo>
                  <a:pt x="131952" y="58292"/>
                </a:lnTo>
                <a:lnTo>
                  <a:pt x="139319" y="61087"/>
                </a:lnTo>
                <a:lnTo>
                  <a:pt x="157098" y="61087"/>
                </a:lnTo>
                <a:lnTo>
                  <a:pt x="164337" y="58292"/>
                </a:lnTo>
                <a:lnTo>
                  <a:pt x="170188" y="52577"/>
                </a:lnTo>
                <a:lnTo>
                  <a:pt x="141731" y="52577"/>
                </a:lnTo>
                <a:lnTo>
                  <a:pt x="136651" y="50673"/>
                </a:lnTo>
                <a:lnTo>
                  <a:pt x="133095" y="46736"/>
                </a:lnTo>
                <a:lnTo>
                  <a:pt x="129539" y="42925"/>
                </a:lnTo>
                <a:lnTo>
                  <a:pt x="127761" y="38353"/>
                </a:lnTo>
                <a:lnTo>
                  <a:pt x="127761" y="27304"/>
                </a:lnTo>
                <a:lnTo>
                  <a:pt x="129539" y="22605"/>
                </a:lnTo>
                <a:lnTo>
                  <a:pt x="133095" y="18796"/>
                </a:lnTo>
                <a:lnTo>
                  <a:pt x="136651" y="14859"/>
                </a:lnTo>
                <a:lnTo>
                  <a:pt x="141731" y="12953"/>
                </a:lnTo>
                <a:lnTo>
                  <a:pt x="170052" y="12953"/>
                </a:lnTo>
                <a:lnTo>
                  <a:pt x="164337" y="7365"/>
                </a:lnTo>
                <a:lnTo>
                  <a:pt x="157098" y="4572"/>
                </a:lnTo>
                <a:close/>
              </a:path>
              <a:path w="330200" h="112394">
                <a:moveTo>
                  <a:pt x="170052" y="12953"/>
                </a:moveTo>
                <a:lnTo>
                  <a:pt x="154939" y="12953"/>
                </a:lnTo>
                <a:lnTo>
                  <a:pt x="160019" y="14859"/>
                </a:lnTo>
                <a:lnTo>
                  <a:pt x="163448" y="18796"/>
                </a:lnTo>
                <a:lnTo>
                  <a:pt x="167004" y="22605"/>
                </a:lnTo>
                <a:lnTo>
                  <a:pt x="168656" y="27304"/>
                </a:lnTo>
                <a:lnTo>
                  <a:pt x="168656" y="38353"/>
                </a:lnTo>
                <a:lnTo>
                  <a:pt x="167004" y="42925"/>
                </a:lnTo>
                <a:lnTo>
                  <a:pt x="163448" y="46736"/>
                </a:lnTo>
                <a:lnTo>
                  <a:pt x="160019" y="50673"/>
                </a:lnTo>
                <a:lnTo>
                  <a:pt x="154939" y="52577"/>
                </a:lnTo>
                <a:lnTo>
                  <a:pt x="170188" y="52577"/>
                </a:lnTo>
                <a:lnTo>
                  <a:pt x="175894" y="47243"/>
                </a:lnTo>
                <a:lnTo>
                  <a:pt x="178688" y="40639"/>
                </a:lnTo>
                <a:lnTo>
                  <a:pt x="178688" y="25018"/>
                </a:lnTo>
                <a:lnTo>
                  <a:pt x="175894" y="18414"/>
                </a:lnTo>
                <a:lnTo>
                  <a:pt x="170052" y="12953"/>
                </a:lnTo>
                <a:close/>
              </a:path>
              <a:path w="330200" h="112394">
                <a:moveTo>
                  <a:pt x="307847" y="54101"/>
                </a:moveTo>
                <a:lnTo>
                  <a:pt x="298576" y="54101"/>
                </a:lnTo>
                <a:lnTo>
                  <a:pt x="298576" y="106934"/>
                </a:lnTo>
                <a:lnTo>
                  <a:pt x="307847" y="106934"/>
                </a:lnTo>
                <a:lnTo>
                  <a:pt x="307847" y="54101"/>
                </a:lnTo>
                <a:close/>
              </a:path>
              <a:path w="330200" h="112394">
                <a:moveTo>
                  <a:pt x="265048" y="11429"/>
                </a:moveTo>
                <a:lnTo>
                  <a:pt x="250951" y="11429"/>
                </a:lnTo>
                <a:lnTo>
                  <a:pt x="244856" y="14986"/>
                </a:lnTo>
                <a:lnTo>
                  <a:pt x="232790" y="51942"/>
                </a:lnTo>
                <a:lnTo>
                  <a:pt x="233243" y="60797"/>
                </a:lnTo>
                <a:lnTo>
                  <a:pt x="250951" y="92328"/>
                </a:lnTo>
                <a:lnTo>
                  <a:pt x="265429" y="92328"/>
                </a:lnTo>
                <a:lnTo>
                  <a:pt x="271398" y="88900"/>
                </a:lnTo>
                <a:lnTo>
                  <a:pt x="274945" y="83820"/>
                </a:lnTo>
                <a:lnTo>
                  <a:pt x="253364" y="83820"/>
                </a:lnTo>
                <a:lnTo>
                  <a:pt x="249427" y="80772"/>
                </a:lnTo>
                <a:lnTo>
                  <a:pt x="246576" y="74549"/>
                </a:lnTo>
                <a:lnTo>
                  <a:pt x="243839" y="68452"/>
                </a:lnTo>
                <a:lnTo>
                  <a:pt x="242442" y="60960"/>
                </a:lnTo>
                <a:lnTo>
                  <a:pt x="242442" y="42799"/>
                </a:lnTo>
                <a:lnTo>
                  <a:pt x="243839" y="35178"/>
                </a:lnTo>
                <a:lnTo>
                  <a:pt x="246633" y="29083"/>
                </a:lnTo>
                <a:lnTo>
                  <a:pt x="249427" y="22860"/>
                </a:lnTo>
                <a:lnTo>
                  <a:pt x="253364" y="19812"/>
                </a:lnTo>
                <a:lnTo>
                  <a:pt x="274764" y="19812"/>
                </a:lnTo>
                <a:lnTo>
                  <a:pt x="270763" y="14477"/>
                </a:lnTo>
                <a:lnTo>
                  <a:pt x="265048" y="11429"/>
                </a:lnTo>
                <a:close/>
              </a:path>
              <a:path w="330200" h="112394">
                <a:moveTo>
                  <a:pt x="274764" y="19812"/>
                </a:moveTo>
                <a:lnTo>
                  <a:pt x="263270" y="19812"/>
                </a:lnTo>
                <a:lnTo>
                  <a:pt x="267081" y="22860"/>
                </a:lnTo>
                <a:lnTo>
                  <a:pt x="269875" y="29083"/>
                </a:lnTo>
                <a:lnTo>
                  <a:pt x="272795" y="35178"/>
                </a:lnTo>
                <a:lnTo>
                  <a:pt x="274192" y="42799"/>
                </a:lnTo>
                <a:lnTo>
                  <a:pt x="274169" y="60960"/>
                </a:lnTo>
                <a:lnTo>
                  <a:pt x="272795" y="68452"/>
                </a:lnTo>
                <a:lnTo>
                  <a:pt x="269817" y="74675"/>
                </a:lnTo>
                <a:lnTo>
                  <a:pt x="267081" y="80772"/>
                </a:lnTo>
                <a:lnTo>
                  <a:pt x="263270" y="83820"/>
                </a:lnTo>
                <a:lnTo>
                  <a:pt x="274945" y="83820"/>
                </a:lnTo>
                <a:lnTo>
                  <a:pt x="283717" y="54483"/>
                </a:lnTo>
                <a:lnTo>
                  <a:pt x="283717" y="54101"/>
                </a:lnTo>
                <a:lnTo>
                  <a:pt x="307847" y="54101"/>
                </a:lnTo>
                <a:lnTo>
                  <a:pt x="307847" y="45592"/>
                </a:lnTo>
                <a:lnTo>
                  <a:pt x="283463" y="45592"/>
                </a:lnTo>
                <a:lnTo>
                  <a:pt x="282515" y="38040"/>
                </a:lnTo>
                <a:lnTo>
                  <a:pt x="280828" y="31369"/>
                </a:lnTo>
                <a:lnTo>
                  <a:pt x="278427" y="25554"/>
                </a:lnTo>
                <a:lnTo>
                  <a:pt x="275335" y="20574"/>
                </a:lnTo>
                <a:lnTo>
                  <a:pt x="274764" y="19812"/>
                </a:lnTo>
                <a:close/>
              </a:path>
              <a:path w="330200" h="112394">
                <a:moveTo>
                  <a:pt x="307847" y="3175"/>
                </a:moveTo>
                <a:lnTo>
                  <a:pt x="298576" y="3175"/>
                </a:lnTo>
                <a:lnTo>
                  <a:pt x="298576" y="45592"/>
                </a:lnTo>
                <a:lnTo>
                  <a:pt x="307847" y="45592"/>
                </a:lnTo>
                <a:lnTo>
                  <a:pt x="307847" y="3175"/>
                </a:lnTo>
                <a:close/>
              </a:path>
              <a:path w="330200" h="112394">
                <a:moveTo>
                  <a:pt x="330200" y="635"/>
                </a:moveTo>
                <a:lnTo>
                  <a:pt x="320928" y="635"/>
                </a:lnTo>
                <a:lnTo>
                  <a:pt x="320928" y="112013"/>
                </a:lnTo>
                <a:lnTo>
                  <a:pt x="330200" y="112013"/>
                </a:lnTo>
                <a:lnTo>
                  <a:pt x="330200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503932" y="3020822"/>
            <a:ext cx="213741" cy="11137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86252" y="3020822"/>
            <a:ext cx="567055" cy="113664"/>
          </a:xfrm>
          <a:custGeom>
            <a:avLst/>
            <a:gdLst/>
            <a:ahLst/>
            <a:cxnLst/>
            <a:rect l="l" t="t" r="r" b="b"/>
            <a:pathLst>
              <a:path w="567054" h="113664">
                <a:moveTo>
                  <a:pt x="255143" y="69341"/>
                </a:moveTo>
                <a:lnTo>
                  <a:pt x="245745" y="69341"/>
                </a:lnTo>
                <a:lnTo>
                  <a:pt x="245745" y="110108"/>
                </a:lnTo>
                <a:lnTo>
                  <a:pt x="321310" y="110108"/>
                </a:lnTo>
                <a:lnTo>
                  <a:pt x="321310" y="102488"/>
                </a:lnTo>
                <a:lnTo>
                  <a:pt x="255143" y="102488"/>
                </a:lnTo>
                <a:lnTo>
                  <a:pt x="255143" y="89153"/>
                </a:lnTo>
                <a:lnTo>
                  <a:pt x="321310" y="89153"/>
                </a:lnTo>
                <a:lnTo>
                  <a:pt x="321310" y="81661"/>
                </a:lnTo>
                <a:lnTo>
                  <a:pt x="255143" y="81661"/>
                </a:lnTo>
                <a:lnTo>
                  <a:pt x="255143" y="69341"/>
                </a:lnTo>
                <a:close/>
              </a:path>
              <a:path w="567054" h="113664">
                <a:moveTo>
                  <a:pt x="321310" y="89153"/>
                </a:moveTo>
                <a:lnTo>
                  <a:pt x="312039" y="89153"/>
                </a:lnTo>
                <a:lnTo>
                  <a:pt x="312039" y="102488"/>
                </a:lnTo>
                <a:lnTo>
                  <a:pt x="321310" y="102488"/>
                </a:lnTo>
                <a:lnTo>
                  <a:pt x="321310" y="89153"/>
                </a:lnTo>
                <a:close/>
              </a:path>
              <a:path w="567054" h="113664">
                <a:moveTo>
                  <a:pt x="321310" y="69341"/>
                </a:moveTo>
                <a:lnTo>
                  <a:pt x="312039" y="69341"/>
                </a:lnTo>
                <a:lnTo>
                  <a:pt x="312039" y="81661"/>
                </a:lnTo>
                <a:lnTo>
                  <a:pt x="321310" y="81661"/>
                </a:lnTo>
                <a:lnTo>
                  <a:pt x="321310" y="69341"/>
                </a:lnTo>
                <a:close/>
              </a:path>
              <a:path w="567054" h="113664">
                <a:moveTo>
                  <a:pt x="172212" y="69468"/>
                </a:moveTo>
                <a:lnTo>
                  <a:pt x="133477" y="79882"/>
                </a:lnTo>
                <a:lnTo>
                  <a:pt x="129921" y="85216"/>
                </a:lnTo>
                <a:lnTo>
                  <a:pt x="129921" y="98043"/>
                </a:lnTo>
                <a:lnTo>
                  <a:pt x="172212" y="113537"/>
                </a:lnTo>
                <a:lnTo>
                  <a:pt x="181975" y="113157"/>
                </a:lnTo>
                <a:lnTo>
                  <a:pt x="190500" y="112013"/>
                </a:lnTo>
                <a:lnTo>
                  <a:pt x="197786" y="110108"/>
                </a:lnTo>
                <a:lnTo>
                  <a:pt x="203835" y="107441"/>
                </a:lnTo>
                <a:lnTo>
                  <a:pt x="206248" y="106044"/>
                </a:lnTo>
                <a:lnTo>
                  <a:pt x="162814" y="106044"/>
                </a:lnTo>
                <a:lnTo>
                  <a:pt x="154940" y="104775"/>
                </a:lnTo>
                <a:lnTo>
                  <a:pt x="148844" y="102107"/>
                </a:lnTo>
                <a:lnTo>
                  <a:pt x="142875" y="99567"/>
                </a:lnTo>
                <a:lnTo>
                  <a:pt x="139935" y="96138"/>
                </a:lnTo>
                <a:lnTo>
                  <a:pt x="139827" y="87122"/>
                </a:lnTo>
                <a:lnTo>
                  <a:pt x="142875" y="83565"/>
                </a:lnTo>
                <a:lnTo>
                  <a:pt x="148844" y="81025"/>
                </a:lnTo>
                <a:lnTo>
                  <a:pt x="154940" y="78358"/>
                </a:lnTo>
                <a:lnTo>
                  <a:pt x="162814" y="77088"/>
                </a:lnTo>
                <a:lnTo>
                  <a:pt x="206097" y="77088"/>
                </a:lnTo>
                <a:lnTo>
                  <a:pt x="203835" y="75818"/>
                </a:lnTo>
                <a:lnTo>
                  <a:pt x="197786" y="73058"/>
                </a:lnTo>
                <a:lnTo>
                  <a:pt x="190500" y="71072"/>
                </a:lnTo>
                <a:lnTo>
                  <a:pt x="181975" y="69871"/>
                </a:lnTo>
                <a:lnTo>
                  <a:pt x="172212" y="69468"/>
                </a:lnTo>
                <a:close/>
              </a:path>
              <a:path w="567054" h="113664">
                <a:moveTo>
                  <a:pt x="206097" y="77088"/>
                </a:moveTo>
                <a:lnTo>
                  <a:pt x="181864" y="77088"/>
                </a:lnTo>
                <a:lnTo>
                  <a:pt x="189611" y="78358"/>
                </a:lnTo>
                <a:lnTo>
                  <a:pt x="195580" y="81025"/>
                </a:lnTo>
                <a:lnTo>
                  <a:pt x="201549" y="83565"/>
                </a:lnTo>
                <a:lnTo>
                  <a:pt x="204491" y="87122"/>
                </a:lnTo>
                <a:lnTo>
                  <a:pt x="204597" y="96138"/>
                </a:lnTo>
                <a:lnTo>
                  <a:pt x="201549" y="99567"/>
                </a:lnTo>
                <a:lnTo>
                  <a:pt x="195580" y="102235"/>
                </a:lnTo>
                <a:lnTo>
                  <a:pt x="189611" y="104775"/>
                </a:lnTo>
                <a:lnTo>
                  <a:pt x="181864" y="106044"/>
                </a:lnTo>
                <a:lnTo>
                  <a:pt x="206248" y="106044"/>
                </a:lnTo>
                <a:lnTo>
                  <a:pt x="211074" y="103250"/>
                </a:lnTo>
                <a:lnTo>
                  <a:pt x="214630" y="98043"/>
                </a:lnTo>
                <a:lnTo>
                  <a:pt x="214630" y="85216"/>
                </a:lnTo>
                <a:lnTo>
                  <a:pt x="211074" y="79882"/>
                </a:lnTo>
                <a:lnTo>
                  <a:pt x="206097" y="77088"/>
                </a:lnTo>
                <a:close/>
              </a:path>
              <a:path w="567054" h="113664">
                <a:moveTo>
                  <a:pt x="87376" y="65658"/>
                </a:moveTo>
                <a:lnTo>
                  <a:pt x="12192" y="65658"/>
                </a:lnTo>
                <a:lnTo>
                  <a:pt x="12192" y="72898"/>
                </a:lnTo>
                <a:lnTo>
                  <a:pt x="77724" y="72898"/>
                </a:lnTo>
                <a:lnTo>
                  <a:pt x="77724" y="84327"/>
                </a:lnTo>
                <a:lnTo>
                  <a:pt x="12192" y="84327"/>
                </a:lnTo>
                <a:lnTo>
                  <a:pt x="12192" y="110108"/>
                </a:lnTo>
                <a:lnTo>
                  <a:pt x="90678" y="110108"/>
                </a:lnTo>
                <a:lnTo>
                  <a:pt x="90678" y="102869"/>
                </a:lnTo>
                <a:lnTo>
                  <a:pt x="21844" y="102869"/>
                </a:lnTo>
                <a:lnTo>
                  <a:pt x="21844" y="91566"/>
                </a:lnTo>
                <a:lnTo>
                  <a:pt x="87376" y="91566"/>
                </a:lnTo>
                <a:lnTo>
                  <a:pt x="87376" y="65658"/>
                </a:lnTo>
                <a:close/>
              </a:path>
              <a:path w="567054" h="113664">
                <a:moveTo>
                  <a:pt x="273050" y="29844"/>
                </a:moveTo>
                <a:lnTo>
                  <a:pt x="254635" y="29844"/>
                </a:lnTo>
                <a:lnTo>
                  <a:pt x="247396" y="31368"/>
                </a:lnTo>
                <a:lnTo>
                  <a:pt x="242062" y="34670"/>
                </a:lnTo>
                <a:lnTo>
                  <a:pt x="236728" y="37845"/>
                </a:lnTo>
                <a:lnTo>
                  <a:pt x="234227" y="41655"/>
                </a:lnTo>
                <a:lnTo>
                  <a:pt x="234147" y="51180"/>
                </a:lnTo>
                <a:lnTo>
                  <a:pt x="236728" y="54990"/>
                </a:lnTo>
                <a:lnTo>
                  <a:pt x="242062" y="58165"/>
                </a:lnTo>
                <a:lnTo>
                  <a:pt x="247396" y="61467"/>
                </a:lnTo>
                <a:lnTo>
                  <a:pt x="254635" y="62991"/>
                </a:lnTo>
                <a:lnTo>
                  <a:pt x="272923" y="62991"/>
                </a:lnTo>
                <a:lnTo>
                  <a:pt x="280162" y="61467"/>
                </a:lnTo>
                <a:lnTo>
                  <a:pt x="289472" y="55752"/>
                </a:lnTo>
                <a:lnTo>
                  <a:pt x="257429" y="55752"/>
                </a:lnTo>
                <a:lnTo>
                  <a:pt x="252603" y="54863"/>
                </a:lnTo>
                <a:lnTo>
                  <a:pt x="249174" y="53212"/>
                </a:lnTo>
                <a:lnTo>
                  <a:pt x="245872" y="51435"/>
                </a:lnTo>
                <a:lnTo>
                  <a:pt x="244318" y="49402"/>
                </a:lnTo>
                <a:lnTo>
                  <a:pt x="244221" y="43561"/>
                </a:lnTo>
                <a:lnTo>
                  <a:pt x="245872" y="41148"/>
                </a:lnTo>
                <a:lnTo>
                  <a:pt x="249174" y="39497"/>
                </a:lnTo>
                <a:lnTo>
                  <a:pt x="252603" y="37718"/>
                </a:lnTo>
                <a:lnTo>
                  <a:pt x="257429" y="36829"/>
                </a:lnTo>
                <a:lnTo>
                  <a:pt x="288700" y="36829"/>
                </a:lnTo>
                <a:lnTo>
                  <a:pt x="280289" y="31495"/>
                </a:lnTo>
                <a:lnTo>
                  <a:pt x="273050" y="29844"/>
                </a:lnTo>
                <a:close/>
              </a:path>
              <a:path w="567054" h="113664">
                <a:moveTo>
                  <a:pt x="288700" y="36829"/>
                </a:moveTo>
                <a:lnTo>
                  <a:pt x="270129" y="36829"/>
                </a:lnTo>
                <a:lnTo>
                  <a:pt x="275082" y="37845"/>
                </a:lnTo>
                <a:lnTo>
                  <a:pt x="278257" y="39750"/>
                </a:lnTo>
                <a:lnTo>
                  <a:pt x="281559" y="41655"/>
                </a:lnTo>
                <a:lnTo>
                  <a:pt x="283083" y="43941"/>
                </a:lnTo>
                <a:lnTo>
                  <a:pt x="283083" y="49402"/>
                </a:lnTo>
                <a:lnTo>
                  <a:pt x="281559" y="51562"/>
                </a:lnTo>
                <a:lnTo>
                  <a:pt x="278257" y="53212"/>
                </a:lnTo>
                <a:lnTo>
                  <a:pt x="275082" y="54863"/>
                </a:lnTo>
                <a:lnTo>
                  <a:pt x="270129" y="55752"/>
                </a:lnTo>
                <a:lnTo>
                  <a:pt x="289472" y="55752"/>
                </a:lnTo>
                <a:lnTo>
                  <a:pt x="290703" y="54990"/>
                </a:lnTo>
                <a:lnTo>
                  <a:pt x="293243" y="51180"/>
                </a:lnTo>
                <a:lnTo>
                  <a:pt x="293161" y="41910"/>
                </a:lnTo>
                <a:lnTo>
                  <a:pt x="290703" y="38100"/>
                </a:lnTo>
                <a:lnTo>
                  <a:pt x="288700" y="36829"/>
                </a:lnTo>
                <a:close/>
              </a:path>
              <a:path w="567054" h="113664">
                <a:moveTo>
                  <a:pt x="9398" y="4952"/>
                </a:moveTo>
                <a:lnTo>
                  <a:pt x="0" y="4952"/>
                </a:lnTo>
                <a:lnTo>
                  <a:pt x="0" y="53339"/>
                </a:lnTo>
                <a:lnTo>
                  <a:pt x="53594" y="53339"/>
                </a:lnTo>
                <a:lnTo>
                  <a:pt x="53594" y="45719"/>
                </a:lnTo>
                <a:lnTo>
                  <a:pt x="9398" y="45719"/>
                </a:lnTo>
                <a:lnTo>
                  <a:pt x="9398" y="29210"/>
                </a:lnTo>
                <a:lnTo>
                  <a:pt x="53594" y="29210"/>
                </a:lnTo>
                <a:lnTo>
                  <a:pt x="53594" y="21589"/>
                </a:lnTo>
                <a:lnTo>
                  <a:pt x="9398" y="21589"/>
                </a:lnTo>
                <a:lnTo>
                  <a:pt x="9398" y="4952"/>
                </a:lnTo>
                <a:close/>
              </a:path>
              <a:path w="567054" h="113664">
                <a:moveTo>
                  <a:pt x="53594" y="29210"/>
                </a:moveTo>
                <a:lnTo>
                  <a:pt x="44323" y="29210"/>
                </a:lnTo>
                <a:lnTo>
                  <a:pt x="44323" y="45719"/>
                </a:lnTo>
                <a:lnTo>
                  <a:pt x="53594" y="45719"/>
                </a:lnTo>
                <a:lnTo>
                  <a:pt x="53594" y="29210"/>
                </a:lnTo>
                <a:close/>
              </a:path>
              <a:path w="567054" h="113664">
                <a:moveTo>
                  <a:pt x="53594" y="4952"/>
                </a:moveTo>
                <a:lnTo>
                  <a:pt x="44323" y="4952"/>
                </a:lnTo>
                <a:lnTo>
                  <a:pt x="44323" y="21589"/>
                </a:lnTo>
                <a:lnTo>
                  <a:pt x="53594" y="21589"/>
                </a:lnTo>
                <a:lnTo>
                  <a:pt x="53594" y="4952"/>
                </a:lnTo>
                <a:close/>
              </a:path>
              <a:path w="567054" h="113664">
                <a:moveTo>
                  <a:pt x="298704" y="16255"/>
                </a:moveTo>
                <a:lnTo>
                  <a:pt x="228727" y="16255"/>
                </a:lnTo>
                <a:lnTo>
                  <a:pt x="228727" y="23749"/>
                </a:lnTo>
                <a:lnTo>
                  <a:pt x="298704" y="23749"/>
                </a:lnTo>
                <a:lnTo>
                  <a:pt x="298704" y="16255"/>
                </a:lnTo>
                <a:close/>
              </a:path>
              <a:path w="567054" h="113664">
                <a:moveTo>
                  <a:pt x="518922" y="13715"/>
                </a:moveTo>
                <a:lnTo>
                  <a:pt x="464566" y="13715"/>
                </a:lnTo>
                <a:lnTo>
                  <a:pt x="464566" y="85216"/>
                </a:lnTo>
                <a:lnTo>
                  <a:pt x="482219" y="85216"/>
                </a:lnTo>
                <a:lnTo>
                  <a:pt x="489076" y="85089"/>
                </a:lnTo>
                <a:lnTo>
                  <a:pt x="503300" y="84581"/>
                </a:lnTo>
                <a:lnTo>
                  <a:pt x="510413" y="84200"/>
                </a:lnTo>
                <a:lnTo>
                  <a:pt x="517144" y="83438"/>
                </a:lnTo>
                <a:lnTo>
                  <a:pt x="523875" y="82803"/>
                </a:lnTo>
                <a:lnTo>
                  <a:pt x="531241" y="81787"/>
                </a:lnTo>
                <a:lnTo>
                  <a:pt x="531241" y="77342"/>
                </a:lnTo>
                <a:lnTo>
                  <a:pt x="473963" y="77342"/>
                </a:lnTo>
                <a:lnTo>
                  <a:pt x="473963" y="21589"/>
                </a:lnTo>
                <a:lnTo>
                  <a:pt x="518922" y="21589"/>
                </a:lnTo>
                <a:lnTo>
                  <a:pt x="518922" y="13715"/>
                </a:lnTo>
                <a:close/>
              </a:path>
              <a:path w="567054" h="113664">
                <a:moveTo>
                  <a:pt x="531241" y="74040"/>
                </a:moveTo>
                <a:lnTo>
                  <a:pt x="473963" y="77342"/>
                </a:lnTo>
                <a:lnTo>
                  <a:pt x="531241" y="77342"/>
                </a:lnTo>
                <a:lnTo>
                  <a:pt x="531241" y="74040"/>
                </a:lnTo>
                <a:close/>
              </a:path>
              <a:path w="567054" h="113664">
                <a:moveTo>
                  <a:pt x="361061" y="10667"/>
                </a:moveTo>
                <a:lnTo>
                  <a:pt x="351536" y="10667"/>
                </a:lnTo>
                <a:lnTo>
                  <a:pt x="351536" y="84074"/>
                </a:lnTo>
                <a:lnTo>
                  <a:pt x="370840" y="84074"/>
                </a:lnTo>
                <a:lnTo>
                  <a:pt x="377825" y="83947"/>
                </a:lnTo>
                <a:lnTo>
                  <a:pt x="391033" y="83438"/>
                </a:lnTo>
                <a:lnTo>
                  <a:pt x="398018" y="82930"/>
                </a:lnTo>
                <a:lnTo>
                  <a:pt x="405130" y="81787"/>
                </a:lnTo>
                <a:lnTo>
                  <a:pt x="412242" y="80772"/>
                </a:lnTo>
                <a:lnTo>
                  <a:pt x="421640" y="79248"/>
                </a:lnTo>
                <a:lnTo>
                  <a:pt x="421640" y="75945"/>
                </a:lnTo>
                <a:lnTo>
                  <a:pt x="361061" y="75945"/>
                </a:lnTo>
                <a:lnTo>
                  <a:pt x="361061" y="10667"/>
                </a:lnTo>
                <a:close/>
              </a:path>
              <a:path w="567054" h="113664">
                <a:moveTo>
                  <a:pt x="421640" y="71374"/>
                </a:moveTo>
                <a:lnTo>
                  <a:pt x="361061" y="75945"/>
                </a:lnTo>
                <a:lnTo>
                  <a:pt x="421640" y="75945"/>
                </a:lnTo>
                <a:lnTo>
                  <a:pt x="421640" y="71374"/>
                </a:lnTo>
                <a:close/>
              </a:path>
              <a:path w="567054" h="113664">
                <a:moveTo>
                  <a:pt x="146939" y="3428"/>
                </a:moveTo>
                <a:lnTo>
                  <a:pt x="137160" y="3428"/>
                </a:lnTo>
                <a:lnTo>
                  <a:pt x="137160" y="18795"/>
                </a:lnTo>
                <a:lnTo>
                  <a:pt x="136271" y="24002"/>
                </a:lnTo>
                <a:lnTo>
                  <a:pt x="134366" y="28828"/>
                </a:lnTo>
                <a:lnTo>
                  <a:pt x="132588" y="33654"/>
                </a:lnTo>
                <a:lnTo>
                  <a:pt x="130429" y="37973"/>
                </a:lnTo>
                <a:lnTo>
                  <a:pt x="109093" y="58419"/>
                </a:lnTo>
                <a:lnTo>
                  <a:pt x="116078" y="64262"/>
                </a:lnTo>
                <a:lnTo>
                  <a:pt x="141859" y="34925"/>
                </a:lnTo>
                <a:lnTo>
                  <a:pt x="142113" y="33654"/>
                </a:lnTo>
                <a:lnTo>
                  <a:pt x="151722" y="33654"/>
                </a:lnTo>
                <a:lnTo>
                  <a:pt x="151003" y="32385"/>
                </a:lnTo>
                <a:lnTo>
                  <a:pt x="149352" y="28066"/>
                </a:lnTo>
                <a:lnTo>
                  <a:pt x="147828" y="23749"/>
                </a:lnTo>
                <a:lnTo>
                  <a:pt x="146939" y="18795"/>
                </a:lnTo>
                <a:lnTo>
                  <a:pt x="146939" y="3428"/>
                </a:lnTo>
                <a:close/>
              </a:path>
              <a:path w="567054" h="113664">
                <a:moveTo>
                  <a:pt x="151722" y="33654"/>
                </a:moveTo>
                <a:lnTo>
                  <a:pt x="142113" y="33654"/>
                </a:lnTo>
                <a:lnTo>
                  <a:pt x="142621" y="34925"/>
                </a:lnTo>
                <a:lnTo>
                  <a:pt x="143637" y="37083"/>
                </a:lnTo>
                <a:lnTo>
                  <a:pt x="145542" y="40131"/>
                </a:lnTo>
                <a:lnTo>
                  <a:pt x="147320" y="43052"/>
                </a:lnTo>
                <a:lnTo>
                  <a:pt x="149479" y="45974"/>
                </a:lnTo>
                <a:lnTo>
                  <a:pt x="152368" y="49022"/>
                </a:lnTo>
                <a:lnTo>
                  <a:pt x="154813" y="51688"/>
                </a:lnTo>
                <a:lnTo>
                  <a:pt x="157861" y="54228"/>
                </a:lnTo>
                <a:lnTo>
                  <a:pt x="160909" y="56514"/>
                </a:lnTo>
                <a:lnTo>
                  <a:pt x="166116" y="60198"/>
                </a:lnTo>
                <a:lnTo>
                  <a:pt x="167640" y="60960"/>
                </a:lnTo>
                <a:lnTo>
                  <a:pt x="173736" y="54101"/>
                </a:lnTo>
                <a:lnTo>
                  <a:pt x="171704" y="53339"/>
                </a:lnTo>
                <a:lnTo>
                  <a:pt x="169037" y="51562"/>
                </a:lnTo>
                <a:lnTo>
                  <a:pt x="165481" y="49022"/>
                </a:lnTo>
                <a:lnTo>
                  <a:pt x="161925" y="46354"/>
                </a:lnTo>
                <a:lnTo>
                  <a:pt x="158750" y="43179"/>
                </a:lnTo>
                <a:lnTo>
                  <a:pt x="153162" y="36194"/>
                </a:lnTo>
                <a:lnTo>
                  <a:pt x="151722" y="33654"/>
                </a:lnTo>
                <a:close/>
              </a:path>
              <a:path w="567054" h="113664">
                <a:moveTo>
                  <a:pt x="281686" y="762"/>
                </a:moveTo>
                <a:lnTo>
                  <a:pt x="244983" y="762"/>
                </a:lnTo>
                <a:lnTo>
                  <a:pt x="244983" y="8127"/>
                </a:lnTo>
                <a:lnTo>
                  <a:pt x="281686" y="8127"/>
                </a:lnTo>
                <a:lnTo>
                  <a:pt x="281686" y="762"/>
                </a:lnTo>
                <a:close/>
              </a:path>
              <a:path w="567054" h="113664">
                <a:moveTo>
                  <a:pt x="548767" y="0"/>
                </a:moveTo>
                <a:lnTo>
                  <a:pt x="539369" y="0"/>
                </a:lnTo>
                <a:lnTo>
                  <a:pt x="539369" y="111378"/>
                </a:lnTo>
                <a:lnTo>
                  <a:pt x="548767" y="111378"/>
                </a:lnTo>
                <a:lnTo>
                  <a:pt x="548767" y="53466"/>
                </a:lnTo>
                <a:lnTo>
                  <a:pt x="566801" y="53466"/>
                </a:lnTo>
                <a:lnTo>
                  <a:pt x="566801" y="45338"/>
                </a:lnTo>
                <a:lnTo>
                  <a:pt x="548767" y="45338"/>
                </a:lnTo>
                <a:lnTo>
                  <a:pt x="548767" y="0"/>
                </a:lnTo>
                <a:close/>
              </a:path>
              <a:path w="567054" h="113664">
                <a:moveTo>
                  <a:pt x="439293" y="0"/>
                </a:moveTo>
                <a:lnTo>
                  <a:pt x="429768" y="0"/>
                </a:lnTo>
                <a:lnTo>
                  <a:pt x="429768" y="111378"/>
                </a:lnTo>
                <a:lnTo>
                  <a:pt x="439293" y="111378"/>
                </a:lnTo>
                <a:lnTo>
                  <a:pt x="439293" y="0"/>
                </a:lnTo>
                <a:close/>
              </a:path>
              <a:path w="567054" h="113664">
                <a:moveTo>
                  <a:pt x="321310" y="0"/>
                </a:moveTo>
                <a:lnTo>
                  <a:pt x="312039" y="0"/>
                </a:lnTo>
                <a:lnTo>
                  <a:pt x="312039" y="62991"/>
                </a:lnTo>
                <a:lnTo>
                  <a:pt x="321310" y="62991"/>
                </a:lnTo>
                <a:lnTo>
                  <a:pt x="321310" y="36449"/>
                </a:lnTo>
                <a:lnTo>
                  <a:pt x="338074" y="36449"/>
                </a:lnTo>
                <a:lnTo>
                  <a:pt x="338074" y="28828"/>
                </a:lnTo>
                <a:lnTo>
                  <a:pt x="321310" y="28828"/>
                </a:lnTo>
                <a:lnTo>
                  <a:pt x="321310" y="0"/>
                </a:lnTo>
                <a:close/>
              </a:path>
              <a:path w="567054" h="113664">
                <a:moveTo>
                  <a:pt x="213360" y="35560"/>
                </a:moveTo>
                <a:lnTo>
                  <a:pt x="204089" y="35560"/>
                </a:lnTo>
                <a:lnTo>
                  <a:pt x="204089" y="68072"/>
                </a:lnTo>
                <a:lnTo>
                  <a:pt x="213360" y="68072"/>
                </a:lnTo>
                <a:lnTo>
                  <a:pt x="213360" y="35560"/>
                </a:lnTo>
                <a:close/>
              </a:path>
              <a:path w="567054" h="113664">
                <a:moveTo>
                  <a:pt x="188087" y="1904"/>
                </a:moveTo>
                <a:lnTo>
                  <a:pt x="178816" y="1904"/>
                </a:lnTo>
                <a:lnTo>
                  <a:pt x="178816" y="64642"/>
                </a:lnTo>
                <a:lnTo>
                  <a:pt x="188087" y="64642"/>
                </a:lnTo>
                <a:lnTo>
                  <a:pt x="188087" y="35560"/>
                </a:lnTo>
                <a:lnTo>
                  <a:pt x="213360" y="35560"/>
                </a:lnTo>
                <a:lnTo>
                  <a:pt x="213360" y="27558"/>
                </a:lnTo>
                <a:lnTo>
                  <a:pt x="188087" y="27558"/>
                </a:lnTo>
                <a:lnTo>
                  <a:pt x="188087" y="1904"/>
                </a:lnTo>
                <a:close/>
              </a:path>
              <a:path w="567054" h="113664">
                <a:moveTo>
                  <a:pt x="213360" y="0"/>
                </a:moveTo>
                <a:lnTo>
                  <a:pt x="204089" y="0"/>
                </a:lnTo>
                <a:lnTo>
                  <a:pt x="204089" y="27558"/>
                </a:lnTo>
                <a:lnTo>
                  <a:pt x="213360" y="27558"/>
                </a:lnTo>
                <a:lnTo>
                  <a:pt x="213360" y="0"/>
                </a:lnTo>
                <a:close/>
              </a:path>
              <a:path w="567054" h="113664">
                <a:moveTo>
                  <a:pt x="87376" y="0"/>
                </a:moveTo>
                <a:lnTo>
                  <a:pt x="78105" y="0"/>
                </a:lnTo>
                <a:lnTo>
                  <a:pt x="78105" y="58419"/>
                </a:lnTo>
                <a:lnTo>
                  <a:pt x="87376" y="58419"/>
                </a:lnTo>
                <a:lnTo>
                  <a:pt x="87376" y="32512"/>
                </a:lnTo>
                <a:lnTo>
                  <a:pt x="104140" y="32512"/>
                </a:lnTo>
                <a:lnTo>
                  <a:pt x="104140" y="24891"/>
                </a:lnTo>
                <a:lnTo>
                  <a:pt x="87376" y="24891"/>
                </a:lnTo>
                <a:lnTo>
                  <a:pt x="8737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362325" y="311447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441572" y="3020060"/>
            <a:ext cx="250571" cy="1173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51579" y="3020822"/>
            <a:ext cx="450215" cy="111760"/>
          </a:xfrm>
          <a:custGeom>
            <a:avLst/>
            <a:gdLst/>
            <a:ahLst/>
            <a:cxnLst/>
            <a:rect l="l" t="t" r="r" b="b"/>
            <a:pathLst>
              <a:path w="450214" h="111760">
                <a:moveTo>
                  <a:pt x="449961" y="70865"/>
                </a:moveTo>
                <a:lnTo>
                  <a:pt x="372110" y="70865"/>
                </a:lnTo>
                <a:lnTo>
                  <a:pt x="372110" y="110108"/>
                </a:lnTo>
                <a:lnTo>
                  <a:pt x="449961" y="110108"/>
                </a:lnTo>
                <a:lnTo>
                  <a:pt x="449961" y="102235"/>
                </a:lnTo>
                <a:lnTo>
                  <a:pt x="381381" y="102235"/>
                </a:lnTo>
                <a:lnTo>
                  <a:pt x="381381" y="78739"/>
                </a:lnTo>
                <a:lnTo>
                  <a:pt x="449961" y="78739"/>
                </a:lnTo>
                <a:lnTo>
                  <a:pt x="449961" y="70865"/>
                </a:lnTo>
                <a:close/>
              </a:path>
              <a:path w="450214" h="111760">
                <a:moveTo>
                  <a:pt x="449961" y="78739"/>
                </a:moveTo>
                <a:lnTo>
                  <a:pt x="440563" y="78739"/>
                </a:lnTo>
                <a:lnTo>
                  <a:pt x="440563" y="102235"/>
                </a:lnTo>
                <a:lnTo>
                  <a:pt x="449961" y="102235"/>
                </a:lnTo>
                <a:lnTo>
                  <a:pt x="449961" y="78739"/>
                </a:lnTo>
                <a:close/>
              </a:path>
              <a:path w="450214" h="111760">
                <a:moveTo>
                  <a:pt x="329692" y="69850"/>
                </a:moveTo>
                <a:lnTo>
                  <a:pt x="254508" y="69850"/>
                </a:lnTo>
                <a:lnTo>
                  <a:pt x="254508" y="110108"/>
                </a:lnTo>
                <a:lnTo>
                  <a:pt x="329692" y="110108"/>
                </a:lnTo>
                <a:lnTo>
                  <a:pt x="329692" y="102235"/>
                </a:lnTo>
                <a:lnTo>
                  <a:pt x="263906" y="102235"/>
                </a:lnTo>
                <a:lnTo>
                  <a:pt x="263906" y="77724"/>
                </a:lnTo>
                <a:lnTo>
                  <a:pt x="329692" y="77724"/>
                </a:lnTo>
                <a:lnTo>
                  <a:pt x="329692" y="69850"/>
                </a:lnTo>
                <a:close/>
              </a:path>
              <a:path w="450214" h="111760">
                <a:moveTo>
                  <a:pt x="329692" y="77724"/>
                </a:moveTo>
                <a:lnTo>
                  <a:pt x="320294" y="77724"/>
                </a:lnTo>
                <a:lnTo>
                  <a:pt x="320294" y="102235"/>
                </a:lnTo>
                <a:lnTo>
                  <a:pt x="329692" y="102235"/>
                </a:lnTo>
                <a:lnTo>
                  <a:pt x="329692" y="77724"/>
                </a:lnTo>
                <a:close/>
              </a:path>
              <a:path w="450214" h="111760">
                <a:moveTo>
                  <a:pt x="141350" y="74929"/>
                </a:moveTo>
                <a:lnTo>
                  <a:pt x="131953" y="74929"/>
                </a:lnTo>
                <a:lnTo>
                  <a:pt x="131953" y="108838"/>
                </a:lnTo>
                <a:lnTo>
                  <a:pt x="217170" y="108838"/>
                </a:lnTo>
                <a:lnTo>
                  <a:pt x="217170" y="100964"/>
                </a:lnTo>
                <a:lnTo>
                  <a:pt x="141350" y="100964"/>
                </a:lnTo>
                <a:lnTo>
                  <a:pt x="141350" y="74929"/>
                </a:lnTo>
                <a:close/>
              </a:path>
              <a:path w="450214" h="111760">
                <a:moveTo>
                  <a:pt x="165862" y="55752"/>
                </a:moveTo>
                <a:lnTo>
                  <a:pt x="156210" y="55752"/>
                </a:lnTo>
                <a:lnTo>
                  <a:pt x="156210" y="86105"/>
                </a:lnTo>
                <a:lnTo>
                  <a:pt x="165862" y="86105"/>
                </a:lnTo>
                <a:lnTo>
                  <a:pt x="165862" y="55752"/>
                </a:lnTo>
                <a:close/>
              </a:path>
              <a:path w="450214" h="111760">
                <a:moveTo>
                  <a:pt x="199517" y="55752"/>
                </a:moveTo>
                <a:lnTo>
                  <a:pt x="189992" y="55752"/>
                </a:lnTo>
                <a:lnTo>
                  <a:pt x="189992" y="86105"/>
                </a:lnTo>
                <a:lnTo>
                  <a:pt x="199517" y="86105"/>
                </a:lnTo>
                <a:lnTo>
                  <a:pt x="199517" y="55752"/>
                </a:lnTo>
                <a:close/>
              </a:path>
              <a:path w="450214" h="111760">
                <a:moveTo>
                  <a:pt x="228092" y="47878"/>
                </a:moveTo>
                <a:lnTo>
                  <a:pt x="116712" y="47878"/>
                </a:lnTo>
                <a:lnTo>
                  <a:pt x="116712" y="55752"/>
                </a:lnTo>
                <a:lnTo>
                  <a:pt x="228092" y="55752"/>
                </a:lnTo>
                <a:lnTo>
                  <a:pt x="228092" y="47878"/>
                </a:lnTo>
                <a:close/>
              </a:path>
              <a:path w="450214" h="111760">
                <a:moveTo>
                  <a:pt x="215265" y="5333"/>
                </a:moveTo>
                <a:lnTo>
                  <a:pt x="130175" y="5333"/>
                </a:lnTo>
                <a:lnTo>
                  <a:pt x="130175" y="13207"/>
                </a:lnTo>
                <a:lnTo>
                  <a:pt x="204470" y="13207"/>
                </a:lnTo>
                <a:lnTo>
                  <a:pt x="203835" y="19050"/>
                </a:lnTo>
                <a:lnTo>
                  <a:pt x="198500" y="47878"/>
                </a:lnTo>
                <a:lnTo>
                  <a:pt x="208025" y="47878"/>
                </a:lnTo>
                <a:lnTo>
                  <a:pt x="208407" y="46481"/>
                </a:lnTo>
                <a:lnTo>
                  <a:pt x="208915" y="44195"/>
                </a:lnTo>
                <a:lnTo>
                  <a:pt x="209550" y="41148"/>
                </a:lnTo>
                <a:lnTo>
                  <a:pt x="210312" y="38100"/>
                </a:lnTo>
                <a:lnTo>
                  <a:pt x="210947" y="34925"/>
                </a:lnTo>
                <a:lnTo>
                  <a:pt x="213106" y="22605"/>
                </a:lnTo>
                <a:lnTo>
                  <a:pt x="213741" y="18541"/>
                </a:lnTo>
                <a:lnTo>
                  <a:pt x="214503" y="14350"/>
                </a:lnTo>
                <a:lnTo>
                  <a:pt x="215011" y="10032"/>
                </a:lnTo>
                <a:lnTo>
                  <a:pt x="215265" y="5333"/>
                </a:lnTo>
                <a:close/>
              </a:path>
              <a:path w="450214" h="111760">
                <a:moveTo>
                  <a:pt x="449834" y="45974"/>
                </a:moveTo>
                <a:lnTo>
                  <a:pt x="440436" y="45974"/>
                </a:lnTo>
                <a:lnTo>
                  <a:pt x="440436" y="63880"/>
                </a:lnTo>
                <a:lnTo>
                  <a:pt x="449834" y="63880"/>
                </a:lnTo>
                <a:lnTo>
                  <a:pt x="449834" y="45974"/>
                </a:lnTo>
                <a:close/>
              </a:path>
              <a:path w="450214" h="111760">
                <a:moveTo>
                  <a:pt x="389890" y="3810"/>
                </a:moveTo>
                <a:lnTo>
                  <a:pt x="375539" y="3810"/>
                </a:lnTo>
                <a:lnTo>
                  <a:pt x="368300" y="6476"/>
                </a:lnTo>
                <a:lnTo>
                  <a:pt x="362712" y="11556"/>
                </a:lnTo>
                <a:lnTo>
                  <a:pt x="357124" y="16763"/>
                </a:lnTo>
                <a:lnTo>
                  <a:pt x="354501" y="22605"/>
                </a:lnTo>
                <a:lnTo>
                  <a:pt x="354444" y="38226"/>
                </a:lnTo>
                <a:lnTo>
                  <a:pt x="357124" y="44195"/>
                </a:lnTo>
                <a:lnTo>
                  <a:pt x="362712" y="49402"/>
                </a:lnTo>
                <a:lnTo>
                  <a:pt x="368300" y="54482"/>
                </a:lnTo>
                <a:lnTo>
                  <a:pt x="375539" y="57150"/>
                </a:lnTo>
                <a:lnTo>
                  <a:pt x="389890" y="57150"/>
                </a:lnTo>
                <a:lnTo>
                  <a:pt x="394843" y="56133"/>
                </a:lnTo>
                <a:lnTo>
                  <a:pt x="399034" y="54101"/>
                </a:lnTo>
                <a:lnTo>
                  <a:pt x="403352" y="52069"/>
                </a:lnTo>
                <a:lnTo>
                  <a:pt x="406781" y="49402"/>
                </a:lnTo>
                <a:lnTo>
                  <a:pt x="407063" y="49022"/>
                </a:lnTo>
                <a:lnTo>
                  <a:pt x="377952" y="49022"/>
                </a:lnTo>
                <a:lnTo>
                  <a:pt x="372999" y="47243"/>
                </a:lnTo>
                <a:lnTo>
                  <a:pt x="366014" y="40004"/>
                </a:lnTo>
                <a:lnTo>
                  <a:pt x="364411" y="35813"/>
                </a:lnTo>
                <a:lnTo>
                  <a:pt x="364363" y="25526"/>
                </a:lnTo>
                <a:lnTo>
                  <a:pt x="366014" y="21208"/>
                </a:lnTo>
                <a:lnTo>
                  <a:pt x="372999" y="13969"/>
                </a:lnTo>
                <a:lnTo>
                  <a:pt x="377952" y="12191"/>
                </a:lnTo>
                <a:lnTo>
                  <a:pt x="407091" y="12191"/>
                </a:lnTo>
                <a:lnTo>
                  <a:pt x="406527" y="11429"/>
                </a:lnTo>
                <a:lnTo>
                  <a:pt x="403098" y="8762"/>
                </a:lnTo>
                <a:lnTo>
                  <a:pt x="398907" y="6857"/>
                </a:lnTo>
                <a:lnTo>
                  <a:pt x="394589" y="4825"/>
                </a:lnTo>
                <a:lnTo>
                  <a:pt x="389890" y="3810"/>
                </a:lnTo>
                <a:close/>
              </a:path>
              <a:path w="450214" h="111760">
                <a:moveTo>
                  <a:pt x="407091" y="12191"/>
                </a:moveTo>
                <a:lnTo>
                  <a:pt x="391160" y="12191"/>
                </a:lnTo>
                <a:lnTo>
                  <a:pt x="396113" y="13969"/>
                </a:lnTo>
                <a:lnTo>
                  <a:pt x="399542" y="17525"/>
                </a:lnTo>
                <a:lnTo>
                  <a:pt x="402971" y="21208"/>
                </a:lnTo>
                <a:lnTo>
                  <a:pt x="404749" y="25526"/>
                </a:lnTo>
                <a:lnTo>
                  <a:pt x="404696" y="35813"/>
                </a:lnTo>
                <a:lnTo>
                  <a:pt x="402971" y="40004"/>
                </a:lnTo>
                <a:lnTo>
                  <a:pt x="399542" y="43687"/>
                </a:lnTo>
                <a:lnTo>
                  <a:pt x="396113" y="47243"/>
                </a:lnTo>
                <a:lnTo>
                  <a:pt x="391160" y="49022"/>
                </a:lnTo>
                <a:lnTo>
                  <a:pt x="407063" y="49022"/>
                </a:lnTo>
                <a:lnTo>
                  <a:pt x="409321" y="45974"/>
                </a:lnTo>
                <a:lnTo>
                  <a:pt x="449834" y="45974"/>
                </a:lnTo>
                <a:lnTo>
                  <a:pt x="449834" y="38226"/>
                </a:lnTo>
                <a:lnTo>
                  <a:pt x="413385" y="38226"/>
                </a:lnTo>
                <a:lnTo>
                  <a:pt x="413893" y="37083"/>
                </a:lnTo>
                <a:lnTo>
                  <a:pt x="414147" y="35813"/>
                </a:lnTo>
                <a:lnTo>
                  <a:pt x="414274" y="34543"/>
                </a:lnTo>
                <a:lnTo>
                  <a:pt x="414528" y="33274"/>
                </a:lnTo>
                <a:lnTo>
                  <a:pt x="414528" y="29082"/>
                </a:lnTo>
                <a:lnTo>
                  <a:pt x="414274" y="26415"/>
                </a:lnTo>
                <a:lnTo>
                  <a:pt x="413766" y="23875"/>
                </a:lnTo>
                <a:lnTo>
                  <a:pt x="413258" y="22605"/>
                </a:lnTo>
                <a:lnTo>
                  <a:pt x="449834" y="22605"/>
                </a:lnTo>
                <a:lnTo>
                  <a:pt x="449834" y="14858"/>
                </a:lnTo>
                <a:lnTo>
                  <a:pt x="409067" y="14858"/>
                </a:lnTo>
                <a:lnTo>
                  <a:pt x="407091" y="12191"/>
                </a:lnTo>
                <a:close/>
              </a:path>
              <a:path w="450214" h="111760">
                <a:moveTo>
                  <a:pt x="449834" y="22605"/>
                </a:moveTo>
                <a:lnTo>
                  <a:pt x="440436" y="22605"/>
                </a:lnTo>
                <a:lnTo>
                  <a:pt x="440436" y="38226"/>
                </a:lnTo>
                <a:lnTo>
                  <a:pt x="449834" y="38226"/>
                </a:lnTo>
                <a:lnTo>
                  <a:pt x="449834" y="22605"/>
                </a:lnTo>
                <a:close/>
              </a:path>
              <a:path w="450214" h="111760">
                <a:moveTo>
                  <a:pt x="449834" y="0"/>
                </a:moveTo>
                <a:lnTo>
                  <a:pt x="440436" y="0"/>
                </a:lnTo>
                <a:lnTo>
                  <a:pt x="440436" y="14858"/>
                </a:lnTo>
                <a:lnTo>
                  <a:pt x="449834" y="14858"/>
                </a:lnTo>
                <a:lnTo>
                  <a:pt x="449834" y="0"/>
                </a:lnTo>
                <a:close/>
              </a:path>
              <a:path w="450214" h="111760">
                <a:moveTo>
                  <a:pt x="82296" y="2539"/>
                </a:moveTo>
                <a:lnTo>
                  <a:pt x="73025" y="2539"/>
                </a:lnTo>
                <a:lnTo>
                  <a:pt x="73025" y="39497"/>
                </a:lnTo>
                <a:lnTo>
                  <a:pt x="52197" y="39497"/>
                </a:lnTo>
                <a:lnTo>
                  <a:pt x="52197" y="47625"/>
                </a:lnTo>
                <a:lnTo>
                  <a:pt x="73025" y="47625"/>
                </a:lnTo>
                <a:lnTo>
                  <a:pt x="73025" y="106299"/>
                </a:lnTo>
                <a:lnTo>
                  <a:pt x="82296" y="106299"/>
                </a:lnTo>
                <a:lnTo>
                  <a:pt x="82296" y="2539"/>
                </a:lnTo>
                <a:close/>
              </a:path>
              <a:path w="450214" h="111760">
                <a:moveTo>
                  <a:pt x="38100" y="8889"/>
                </a:moveTo>
                <a:lnTo>
                  <a:pt x="28321" y="8889"/>
                </a:lnTo>
                <a:lnTo>
                  <a:pt x="28308" y="34925"/>
                </a:lnTo>
                <a:lnTo>
                  <a:pt x="27812" y="40131"/>
                </a:lnTo>
                <a:lnTo>
                  <a:pt x="6604" y="81152"/>
                </a:lnTo>
                <a:lnTo>
                  <a:pt x="0" y="86740"/>
                </a:lnTo>
                <a:lnTo>
                  <a:pt x="7747" y="92075"/>
                </a:lnTo>
                <a:lnTo>
                  <a:pt x="10668" y="89535"/>
                </a:lnTo>
                <a:lnTo>
                  <a:pt x="13716" y="86613"/>
                </a:lnTo>
                <a:lnTo>
                  <a:pt x="16637" y="83438"/>
                </a:lnTo>
                <a:lnTo>
                  <a:pt x="19685" y="80263"/>
                </a:lnTo>
                <a:lnTo>
                  <a:pt x="22352" y="76835"/>
                </a:lnTo>
                <a:lnTo>
                  <a:pt x="27178" y="68961"/>
                </a:lnTo>
                <a:lnTo>
                  <a:pt x="29083" y="65404"/>
                </a:lnTo>
                <a:lnTo>
                  <a:pt x="30353" y="62356"/>
                </a:lnTo>
                <a:lnTo>
                  <a:pt x="31750" y="59308"/>
                </a:lnTo>
                <a:lnTo>
                  <a:pt x="32639" y="56641"/>
                </a:lnTo>
                <a:lnTo>
                  <a:pt x="33147" y="54610"/>
                </a:lnTo>
                <a:lnTo>
                  <a:pt x="41751" y="54610"/>
                </a:lnTo>
                <a:lnTo>
                  <a:pt x="41529" y="54101"/>
                </a:lnTo>
                <a:lnTo>
                  <a:pt x="40259" y="47370"/>
                </a:lnTo>
                <a:lnTo>
                  <a:pt x="38862" y="40766"/>
                </a:lnTo>
                <a:lnTo>
                  <a:pt x="38100" y="34925"/>
                </a:lnTo>
                <a:lnTo>
                  <a:pt x="38100" y="8889"/>
                </a:lnTo>
                <a:close/>
              </a:path>
              <a:path w="450214" h="111760">
                <a:moveTo>
                  <a:pt x="41751" y="54610"/>
                </a:moveTo>
                <a:lnTo>
                  <a:pt x="33147" y="54610"/>
                </a:lnTo>
                <a:lnTo>
                  <a:pt x="33909" y="56768"/>
                </a:lnTo>
                <a:lnTo>
                  <a:pt x="35052" y="59816"/>
                </a:lnTo>
                <a:lnTo>
                  <a:pt x="36830" y="63626"/>
                </a:lnTo>
                <a:lnTo>
                  <a:pt x="38481" y="67563"/>
                </a:lnTo>
                <a:lnTo>
                  <a:pt x="40640" y="71247"/>
                </a:lnTo>
                <a:lnTo>
                  <a:pt x="43307" y="74675"/>
                </a:lnTo>
                <a:lnTo>
                  <a:pt x="45720" y="77977"/>
                </a:lnTo>
                <a:lnTo>
                  <a:pt x="48133" y="80772"/>
                </a:lnTo>
                <a:lnTo>
                  <a:pt x="53086" y="85470"/>
                </a:lnTo>
                <a:lnTo>
                  <a:pt x="55372" y="87502"/>
                </a:lnTo>
                <a:lnTo>
                  <a:pt x="57404" y="89153"/>
                </a:lnTo>
                <a:lnTo>
                  <a:pt x="64135" y="83438"/>
                </a:lnTo>
                <a:lnTo>
                  <a:pt x="62103" y="81914"/>
                </a:lnTo>
                <a:lnTo>
                  <a:pt x="59436" y="79628"/>
                </a:lnTo>
                <a:lnTo>
                  <a:pt x="53467" y="73660"/>
                </a:lnTo>
                <a:lnTo>
                  <a:pt x="50546" y="70103"/>
                </a:lnTo>
                <a:lnTo>
                  <a:pt x="47879" y="65912"/>
                </a:lnTo>
                <a:lnTo>
                  <a:pt x="44196" y="60198"/>
                </a:lnTo>
                <a:lnTo>
                  <a:pt x="41751" y="54610"/>
                </a:lnTo>
                <a:close/>
              </a:path>
              <a:path w="450214" h="111760">
                <a:moveTo>
                  <a:pt x="296925" y="8254"/>
                </a:moveTo>
                <a:lnTo>
                  <a:pt x="242443" y="8254"/>
                </a:lnTo>
                <a:lnTo>
                  <a:pt x="242443" y="16001"/>
                </a:lnTo>
                <a:lnTo>
                  <a:pt x="285623" y="16001"/>
                </a:lnTo>
                <a:lnTo>
                  <a:pt x="285242" y="18923"/>
                </a:lnTo>
                <a:lnTo>
                  <a:pt x="283845" y="22987"/>
                </a:lnTo>
                <a:lnTo>
                  <a:pt x="281432" y="28193"/>
                </a:lnTo>
                <a:lnTo>
                  <a:pt x="279019" y="33527"/>
                </a:lnTo>
                <a:lnTo>
                  <a:pt x="250444" y="54101"/>
                </a:lnTo>
                <a:lnTo>
                  <a:pt x="244729" y="56387"/>
                </a:lnTo>
                <a:lnTo>
                  <a:pt x="239649" y="58165"/>
                </a:lnTo>
                <a:lnTo>
                  <a:pt x="235204" y="59436"/>
                </a:lnTo>
                <a:lnTo>
                  <a:pt x="240665" y="65912"/>
                </a:lnTo>
                <a:lnTo>
                  <a:pt x="277368" y="46736"/>
                </a:lnTo>
                <a:lnTo>
                  <a:pt x="290957" y="29082"/>
                </a:lnTo>
                <a:lnTo>
                  <a:pt x="294386" y="22351"/>
                </a:lnTo>
                <a:lnTo>
                  <a:pt x="296418" y="15366"/>
                </a:lnTo>
                <a:lnTo>
                  <a:pt x="296925" y="8254"/>
                </a:lnTo>
                <a:close/>
              </a:path>
              <a:path w="450214" h="111760">
                <a:moveTo>
                  <a:pt x="329438" y="0"/>
                </a:moveTo>
                <a:lnTo>
                  <a:pt x="320167" y="0"/>
                </a:lnTo>
                <a:lnTo>
                  <a:pt x="320167" y="63373"/>
                </a:lnTo>
                <a:lnTo>
                  <a:pt x="329438" y="63373"/>
                </a:lnTo>
                <a:lnTo>
                  <a:pt x="329438" y="37845"/>
                </a:lnTo>
                <a:lnTo>
                  <a:pt x="346202" y="37845"/>
                </a:lnTo>
                <a:lnTo>
                  <a:pt x="346202" y="30099"/>
                </a:lnTo>
                <a:lnTo>
                  <a:pt x="329438" y="30099"/>
                </a:lnTo>
                <a:lnTo>
                  <a:pt x="329438" y="0"/>
                </a:lnTo>
                <a:close/>
              </a:path>
              <a:path w="450214" h="111760">
                <a:moveTo>
                  <a:pt x="105537" y="0"/>
                </a:moveTo>
                <a:lnTo>
                  <a:pt x="96266" y="0"/>
                </a:lnTo>
                <a:lnTo>
                  <a:pt x="96266" y="111378"/>
                </a:lnTo>
                <a:lnTo>
                  <a:pt x="105537" y="111378"/>
                </a:lnTo>
                <a:lnTo>
                  <a:pt x="10553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267580" y="3025139"/>
            <a:ext cx="111379" cy="10934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433570" y="3020822"/>
            <a:ext cx="222757" cy="11137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713604" y="3020186"/>
            <a:ext cx="330200" cy="112395"/>
          </a:xfrm>
          <a:custGeom>
            <a:avLst/>
            <a:gdLst/>
            <a:ahLst/>
            <a:cxnLst/>
            <a:rect l="l" t="t" r="r" b="b"/>
            <a:pathLst>
              <a:path w="330200" h="112394">
                <a:moveTo>
                  <a:pt x="29337" y="82168"/>
                </a:moveTo>
                <a:lnTo>
                  <a:pt x="20066" y="82168"/>
                </a:lnTo>
                <a:lnTo>
                  <a:pt x="20066" y="109474"/>
                </a:lnTo>
                <a:lnTo>
                  <a:pt x="101346" y="109474"/>
                </a:lnTo>
                <a:lnTo>
                  <a:pt x="101346" y="101600"/>
                </a:lnTo>
                <a:lnTo>
                  <a:pt x="29337" y="101600"/>
                </a:lnTo>
                <a:lnTo>
                  <a:pt x="29337" y="82168"/>
                </a:lnTo>
                <a:close/>
              </a:path>
              <a:path w="330200" h="112394">
                <a:moveTo>
                  <a:pt x="98425" y="635"/>
                </a:moveTo>
                <a:lnTo>
                  <a:pt x="88900" y="635"/>
                </a:lnTo>
                <a:lnTo>
                  <a:pt x="88900" y="65277"/>
                </a:lnTo>
                <a:lnTo>
                  <a:pt x="59055" y="65277"/>
                </a:lnTo>
                <a:lnTo>
                  <a:pt x="59055" y="72898"/>
                </a:lnTo>
                <a:lnTo>
                  <a:pt x="88900" y="72898"/>
                </a:lnTo>
                <a:lnTo>
                  <a:pt x="88900" y="87757"/>
                </a:lnTo>
                <a:lnTo>
                  <a:pt x="98425" y="87757"/>
                </a:lnTo>
                <a:lnTo>
                  <a:pt x="98425" y="635"/>
                </a:lnTo>
                <a:close/>
              </a:path>
              <a:path w="330200" h="112394">
                <a:moveTo>
                  <a:pt x="84455" y="45465"/>
                </a:moveTo>
                <a:lnTo>
                  <a:pt x="43307" y="48767"/>
                </a:lnTo>
                <a:lnTo>
                  <a:pt x="0" y="49022"/>
                </a:lnTo>
                <a:lnTo>
                  <a:pt x="0" y="56641"/>
                </a:lnTo>
                <a:lnTo>
                  <a:pt x="28956" y="56641"/>
                </a:lnTo>
                <a:lnTo>
                  <a:pt x="28956" y="77597"/>
                </a:lnTo>
                <a:lnTo>
                  <a:pt x="38354" y="77597"/>
                </a:lnTo>
                <a:lnTo>
                  <a:pt x="38354" y="56514"/>
                </a:lnTo>
                <a:lnTo>
                  <a:pt x="45309" y="56443"/>
                </a:lnTo>
                <a:lnTo>
                  <a:pt x="52085" y="56229"/>
                </a:lnTo>
                <a:lnTo>
                  <a:pt x="58695" y="55872"/>
                </a:lnTo>
                <a:lnTo>
                  <a:pt x="73533" y="54737"/>
                </a:lnTo>
                <a:lnTo>
                  <a:pt x="80010" y="53975"/>
                </a:lnTo>
                <a:lnTo>
                  <a:pt x="84455" y="53212"/>
                </a:lnTo>
                <a:lnTo>
                  <a:pt x="84455" y="45465"/>
                </a:lnTo>
                <a:close/>
              </a:path>
              <a:path w="330200" h="112394">
                <a:moveTo>
                  <a:pt x="48768" y="0"/>
                </a:moveTo>
                <a:lnTo>
                  <a:pt x="30353" y="0"/>
                </a:lnTo>
                <a:lnTo>
                  <a:pt x="23241" y="2032"/>
                </a:lnTo>
                <a:lnTo>
                  <a:pt x="17907" y="6096"/>
                </a:lnTo>
                <a:lnTo>
                  <a:pt x="12700" y="10160"/>
                </a:lnTo>
                <a:lnTo>
                  <a:pt x="10033" y="14859"/>
                </a:lnTo>
                <a:lnTo>
                  <a:pt x="10099" y="25780"/>
                </a:lnTo>
                <a:lnTo>
                  <a:pt x="12573" y="30479"/>
                </a:lnTo>
                <a:lnTo>
                  <a:pt x="17907" y="34416"/>
                </a:lnTo>
                <a:lnTo>
                  <a:pt x="23114" y="38480"/>
                </a:lnTo>
                <a:lnTo>
                  <a:pt x="30353" y="40512"/>
                </a:lnTo>
                <a:lnTo>
                  <a:pt x="48641" y="40512"/>
                </a:lnTo>
                <a:lnTo>
                  <a:pt x="55880" y="38480"/>
                </a:lnTo>
                <a:lnTo>
                  <a:pt x="61087" y="34543"/>
                </a:lnTo>
                <a:lnTo>
                  <a:pt x="63365" y="32765"/>
                </a:lnTo>
                <a:lnTo>
                  <a:pt x="32893" y="32765"/>
                </a:lnTo>
                <a:lnTo>
                  <a:pt x="27812" y="31496"/>
                </a:lnTo>
                <a:lnTo>
                  <a:pt x="24384" y="28701"/>
                </a:lnTo>
                <a:lnTo>
                  <a:pt x="21082" y="25908"/>
                </a:lnTo>
                <a:lnTo>
                  <a:pt x="19431" y="23113"/>
                </a:lnTo>
                <a:lnTo>
                  <a:pt x="19431" y="17399"/>
                </a:lnTo>
                <a:lnTo>
                  <a:pt x="20955" y="14477"/>
                </a:lnTo>
                <a:lnTo>
                  <a:pt x="27559" y="8889"/>
                </a:lnTo>
                <a:lnTo>
                  <a:pt x="32639" y="7492"/>
                </a:lnTo>
                <a:lnTo>
                  <a:pt x="63003" y="7492"/>
                </a:lnTo>
                <a:lnTo>
                  <a:pt x="56007" y="2032"/>
                </a:lnTo>
                <a:lnTo>
                  <a:pt x="48768" y="0"/>
                </a:lnTo>
                <a:close/>
              </a:path>
              <a:path w="330200" h="112394">
                <a:moveTo>
                  <a:pt x="63003" y="7492"/>
                </a:moveTo>
                <a:lnTo>
                  <a:pt x="46355" y="7492"/>
                </a:lnTo>
                <a:lnTo>
                  <a:pt x="51562" y="8889"/>
                </a:lnTo>
                <a:lnTo>
                  <a:pt x="54737" y="11684"/>
                </a:lnTo>
                <a:lnTo>
                  <a:pt x="58039" y="14477"/>
                </a:lnTo>
                <a:lnTo>
                  <a:pt x="59690" y="17399"/>
                </a:lnTo>
                <a:lnTo>
                  <a:pt x="59690" y="23113"/>
                </a:lnTo>
                <a:lnTo>
                  <a:pt x="58039" y="25908"/>
                </a:lnTo>
                <a:lnTo>
                  <a:pt x="54737" y="28701"/>
                </a:lnTo>
                <a:lnTo>
                  <a:pt x="51562" y="31496"/>
                </a:lnTo>
                <a:lnTo>
                  <a:pt x="46482" y="32765"/>
                </a:lnTo>
                <a:lnTo>
                  <a:pt x="63365" y="32765"/>
                </a:lnTo>
                <a:lnTo>
                  <a:pt x="66294" y="30479"/>
                </a:lnTo>
                <a:lnTo>
                  <a:pt x="68888" y="25908"/>
                </a:lnTo>
                <a:lnTo>
                  <a:pt x="68961" y="14859"/>
                </a:lnTo>
                <a:lnTo>
                  <a:pt x="66421" y="10160"/>
                </a:lnTo>
                <a:lnTo>
                  <a:pt x="63003" y="7492"/>
                </a:lnTo>
                <a:close/>
              </a:path>
              <a:path w="330200" h="112394">
                <a:moveTo>
                  <a:pt x="145415" y="74802"/>
                </a:moveTo>
                <a:lnTo>
                  <a:pt x="136017" y="74802"/>
                </a:lnTo>
                <a:lnTo>
                  <a:pt x="136017" y="109474"/>
                </a:lnTo>
                <a:lnTo>
                  <a:pt x="216662" y="109474"/>
                </a:lnTo>
                <a:lnTo>
                  <a:pt x="216662" y="101726"/>
                </a:lnTo>
                <a:lnTo>
                  <a:pt x="145415" y="101726"/>
                </a:lnTo>
                <a:lnTo>
                  <a:pt x="145415" y="74802"/>
                </a:lnTo>
                <a:close/>
              </a:path>
              <a:path w="330200" h="112394">
                <a:moveTo>
                  <a:pt x="213741" y="635"/>
                </a:moveTo>
                <a:lnTo>
                  <a:pt x="204343" y="635"/>
                </a:lnTo>
                <a:lnTo>
                  <a:pt x="204343" y="81534"/>
                </a:lnTo>
                <a:lnTo>
                  <a:pt x="213741" y="81534"/>
                </a:lnTo>
                <a:lnTo>
                  <a:pt x="213741" y="635"/>
                </a:lnTo>
                <a:close/>
              </a:path>
              <a:path w="330200" h="112394">
                <a:moveTo>
                  <a:pt x="157099" y="4572"/>
                </a:moveTo>
                <a:lnTo>
                  <a:pt x="139319" y="4572"/>
                </a:lnTo>
                <a:lnTo>
                  <a:pt x="131953" y="7365"/>
                </a:lnTo>
                <a:lnTo>
                  <a:pt x="120650" y="18414"/>
                </a:lnTo>
                <a:lnTo>
                  <a:pt x="117729" y="25018"/>
                </a:lnTo>
                <a:lnTo>
                  <a:pt x="117729" y="40639"/>
                </a:lnTo>
                <a:lnTo>
                  <a:pt x="120650" y="47243"/>
                </a:lnTo>
                <a:lnTo>
                  <a:pt x="131953" y="58292"/>
                </a:lnTo>
                <a:lnTo>
                  <a:pt x="139319" y="61087"/>
                </a:lnTo>
                <a:lnTo>
                  <a:pt x="157099" y="61087"/>
                </a:lnTo>
                <a:lnTo>
                  <a:pt x="164337" y="58292"/>
                </a:lnTo>
                <a:lnTo>
                  <a:pt x="170188" y="52577"/>
                </a:lnTo>
                <a:lnTo>
                  <a:pt x="141732" y="52577"/>
                </a:lnTo>
                <a:lnTo>
                  <a:pt x="136652" y="50673"/>
                </a:lnTo>
                <a:lnTo>
                  <a:pt x="133096" y="46736"/>
                </a:lnTo>
                <a:lnTo>
                  <a:pt x="129540" y="42925"/>
                </a:lnTo>
                <a:lnTo>
                  <a:pt x="127762" y="38353"/>
                </a:lnTo>
                <a:lnTo>
                  <a:pt x="127762" y="27304"/>
                </a:lnTo>
                <a:lnTo>
                  <a:pt x="129540" y="22605"/>
                </a:lnTo>
                <a:lnTo>
                  <a:pt x="133096" y="18796"/>
                </a:lnTo>
                <a:lnTo>
                  <a:pt x="136652" y="14859"/>
                </a:lnTo>
                <a:lnTo>
                  <a:pt x="141732" y="12953"/>
                </a:lnTo>
                <a:lnTo>
                  <a:pt x="170053" y="12953"/>
                </a:lnTo>
                <a:lnTo>
                  <a:pt x="164337" y="7365"/>
                </a:lnTo>
                <a:lnTo>
                  <a:pt x="157099" y="4572"/>
                </a:lnTo>
                <a:close/>
              </a:path>
              <a:path w="330200" h="112394">
                <a:moveTo>
                  <a:pt x="170053" y="12953"/>
                </a:moveTo>
                <a:lnTo>
                  <a:pt x="154940" y="12953"/>
                </a:lnTo>
                <a:lnTo>
                  <a:pt x="160020" y="14859"/>
                </a:lnTo>
                <a:lnTo>
                  <a:pt x="163449" y="18796"/>
                </a:lnTo>
                <a:lnTo>
                  <a:pt x="167005" y="22605"/>
                </a:lnTo>
                <a:lnTo>
                  <a:pt x="168656" y="27304"/>
                </a:lnTo>
                <a:lnTo>
                  <a:pt x="168656" y="38353"/>
                </a:lnTo>
                <a:lnTo>
                  <a:pt x="167005" y="42925"/>
                </a:lnTo>
                <a:lnTo>
                  <a:pt x="163449" y="46736"/>
                </a:lnTo>
                <a:lnTo>
                  <a:pt x="160020" y="50673"/>
                </a:lnTo>
                <a:lnTo>
                  <a:pt x="154940" y="52577"/>
                </a:lnTo>
                <a:lnTo>
                  <a:pt x="170188" y="52577"/>
                </a:lnTo>
                <a:lnTo>
                  <a:pt x="175895" y="47243"/>
                </a:lnTo>
                <a:lnTo>
                  <a:pt x="178689" y="40639"/>
                </a:lnTo>
                <a:lnTo>
                  <a:pt x="178689" y="25018"/>
                </a:lnTo>
                <a:lnTo>
                  <a:pt x="175895" y="18414"/>
                </a:lnTo>
                <a:lnTo>
                  <a:pt x="170053" y="12953"/>
                </a:lnTo>
                <a:close/>
              </a:path>
              <a:path w="330200" h="112394">
                <a:moveTo>
                  <a:pt x="307848" y="54101"/>
                </a:moveTo>
                <a:lnTo>
                  <a:pt x="298577" y="54101"/>
                </a:lnTo>
                <a:lnTo>
                  <a:pt x="298577" y="106934"/>
                </a:lnTo>
                <a:lnTo>
                  <a:pt x="307848" y="106934"/>
                </a:lnTo>
                <a:lnTo>
                  <a:pt x="307848" y="54101"/>
                </a:lnTo>
                <a:close/>
              </a:path>
              <a:path w="330200" h="112394">
                <a:moveTo>
                  <a:pt x="265049" y="11429"/>
                </a:moveTo>
                <a:lnTo>
                  <a:pt x="250952" y="11429"/>
                </a:lnTo>
                <a:lnTo>
                  <a:pt x="244856" y="14986"/>
                </a:lnTo>
                <a:lnTo>
                  <a:pt x="232791" y="51942"/>
                </a:lnTo>
                <a:lnTo>
                  <a:pt x="233243" y="60797"/>
                </a:lnTo>
                <a:lnTo>
                  <a:pt x="250952" y="92328"/>
                </a:lnTo>
                <a:lnTo>
                  <a:pt x="265430" y="92328"/>
                </a:lnTo>
                <a:lnTo>
                  <a:pt x="271399" y="88900"/>
                </a:lnTo>
                <a:lnTo>
                  <a:pt x="274945" y="83820"/>
                </a:lnTo>
                <a:lnTo>
                  <a:pt x="253365" y="83820"/>
                </a:lnTo>
                <a:lnTo>
                  <a:pt x="249428" y="80772"/>
                </a:lnTo>
                <a:lnTo>
                  <a:pt x="246576" y="74549"/>
                </a:lnTo>
                <a:lnTo>
                  <a:pt x="243840" y="68452"/>
                </a:lnTo>
                <a:lnTo>
                  <a:pt x="242443" y="60960"/>
                </a:lnTo>
                <a:lnTo>
                  <a:pt x="242443" y="42799"/>
                </a:lnTo>
                <a:lnTo>
                  <a:pt x="243840" y="35178"/>
                </a:lnTo>
                <a:lnTo>
                  <a:pt x="246634" y="29083"/>
                </a:lnTo>
                <a:lnTo>
                  <a:pt x="249428" y="22860"/>
                </a:lnTo>
                <a:lnTo>
                  <a:pt x="253365" y="19812"/>
                </a:lnTo>
                <a:lnTo>
                  <a:pt x="274764" y="19812"/>
                </a:lnTo>
                <a:lnTo>
                  <a:pt x="270764" y="14477"/>
                </a:lnTo>
                <a:lnTo>
                  <a:pt x="265049" y="11429"/>
                </a:lnTo>
                <a:close/>
              </a:path>
              <a:path w="330200" h="112394">
                <a:moveTo>
                  <a:pt x="274764" y="19812"/>
                </a:moveTo>
                <a:lnTo>
                  <a:pt x="263271" y="19812"/>
                </a:lnTo>
                <a:lnTo>
                  <a:pt x="267081" y="22860"/>
                </a:lnTo>
                <a:lnTo>
                  <a:pt x="269875" y="29083"/>
                </a:lnTo>
                <a:lnTo>
                  <a:pt x="272796" y="35178"/>
                </a:lnTo>
                <a:lnTo>
                  <a:pt x="274193" y="42799"/>
                </a:lnTo>
                <a:lnTo>
                  <a:pt x="274169" y="60960"/>
                </a:lnTo>
                <a:lnTo>
                  <a:pt x="272796" y="68452"/>
                </a:lnTo>
                <a:lnTo>
                  <a:pt x="269817" y="74675"/>
                </a:lnTo>
                <a:lnTo>
                  <a:pt x="267081" y="80772"/>
                </a:lnTo>
                <a:lnTo>
                  <a:pt x="263271" y="83820"/>
                </a:lnTo>
                <a:lnTo>
                  <a:pt x="274945" y="83820"/>
                </a:lnTo>
                <a:lnTo>
                  <a:pt x="283718" y="54483"/>
                </a:lnTo>
                <a:lnTo>
                  <a:pt x="283718" y="54101"/>
                </a:lnTo>
                <a:lnTo>
                  <a:pt x="307848" y="54101"/>
                </a:lnTo>
                <a:lnTo>
                  <a:pt x="307848" y="45592"/>
                </a:lnTo>
                <a:lnTo>
                  <a:pt x="283464" y="45592"/>
                </a:lnTo>
                <a:lnTo>
                  <a:pt x="282515" y="38040"/>
                </a:lnTo>
                <a:lnTo>
                  <a:pt x="280828" y="31369"/>
                </a:lnTo>
                <a:lnTo>
                  <a:pt x="278427" y="25554"/>
                </a:lnTo>
                <a:lnTo>
                  <a:pt x="275336" y="20574"/>
                </a:lnTo>
                <a:lnTo>
                  <a:pt x="274764" y="19812"/>
                </a:lnTo>
                <a:close/>
              </a:path>
              <a:path w="330200" h="112394">
                <a:moveTo>
                  <a:pt x="307848" y="3175"/>
                </a:moveTo>
                <a:lnTo>
                  <a:pt x="298577" y="3175"/>
                </a:lnTo>
                <a:lnTo>
                  <a:pt x="298577" y="45592"/>
                </a:lnTo>
                <a:lnTo>
                  <a:pt x="307848" y="45592"/>
                </a:lnTo>
                <a:lnTo>
                  <a:pt x="307848" y="3175"/>
                </a:lnTo>
                <a:close/>
              </a:path>
              <a:path w="330200" h="112394">
                <a:moveTo>
                  <a:pt x="330200" y="635"/>
                </a:moveTo>
                <a:lnTo>
                  <a:pt x="320929" y="635"/>
                </a:lnTo>
                <a:lnTo>
                  <a:pt x="320929" y="112013"/>
                </a:lnTo>
                <a:lnTo>
                  <a:pt x="330200" y="112013"/>
                </a:lnTo>
                <a:lnTo>
                  <a:pt x="330200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07685" y="3019932"/>
            <a:ext cx="1371346" cy="11442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63549" y="3237229"/>
            <a:ext cx="882650" cy="11353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17560" y="3237229"/>
            <a:ext cx="299941" cy="11353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31898" y="3237229"/>
            <a:ext cx="561975" cy="111760"/>
          </a:xfrm>
          <a:custGeom>
            <a:avLst/>
            <a:gdLst/>
            <a:ahLst/>
            <a:cxnLst/>
            <a:rect l="l" t="t" r="r" b="b"/>
            <a:pathLst>
              <a:path w="561975" h="111760">
                <a:moveTo>
                  <a:pt x="547624" y="76962"/>
                </a:moveTo>
                <a:lnTo>
                  <a:pt x="507150" y="79488"/>
                </a:lnTo>
                <a:lnTo>
                  <a:pt x="464057" y="79756"/>
                </a:lnTo>
                <a:lnTo>
                  <a:pt x="464057" y="87757"/>
                </a:lnTo>
                <a:lnTo>
                  <a:pt x="519453" y="86951"/>
                </a:lnTo>
                <a:lnTo>
                  <a:pt x="547624" y="85090"/>
                </a:lnTo>
                <a:lnTo>
                  <a:pt x="547624" y="76962"/>
                </a:lnTo>
                <a:close/>
              </a:path>
              <a:path w="561975" h="111760">
                <a:moveTo>
                  <a:pt x="22859" y="74041"/>
                </a:moveTo>
                <a:lnTo>
                  <a:pt x="13462" y="74041"/>
                </a:lnTo>
                <a:lnTo>
                  <a:pt x="13462" y="108839"/>
                </a:lnTo>
                <a:lnTo>
                  <a:pt x="93852" y="108839"/>
                </a:lnTo>
                <a:lnTo>
                  <a:pt x="93852" y="101092"/>
                </a:lnTo>
                <a:lnTo>
                  <a:pt x="22859" y="101092"/>
                </a:lnTo>
                <a:lnTo>
                  <a:pt x="22859" y="74041"/>
                </a:lnTo>
                <a:close/>
              </a:path>
              <a:path w="561975" h="111760">
                <a:moveTo>
                  <a:pt x="91058" y="47244"/>
                </a:moveTo>
                <a:lnTo>
                  <a:pt x="81660" y="47244"/>
                </a:lnTo>
                <a:lnTo>
                  <a:pt x="81660" y="80899"/>
                </a:lnTo>
                <a:lnTo>
                  <a:pt x="91058" y="80899"/>
                </a:lnTo>
                <a:lnTo>
                  <a:pt x="91058" y="47244"/>
                </a:lnTo>
                <a:close/>
              </a:path>
              <a:path w="561975" h="111760">
                <a:moveTo>
                  <a:pt x="52831" y="8128"/>
                </a:moveTo>
                <a:lnTo>
                  <a:pt x="0" y="8128"/>
                </a:lnTo>
                <a:lnTo>
                  <a:pt x="0" y="60198"/>
                </a:lnTo>
                <a:lnTo>
                  <a:pt x="52831" y="60198"/>
                </a:lnTo>
                <a:lnTo>
                  <a:pt x="52831" y="52450"/>
                </a:lnTo>
                <a:lnTo>
                  <a:pt x="9397" y="52450"/>
                </a:lnTo>
                <a:lnTo>
                  <a:pt x="9397" y="16002"/>
                </a:lnTo>
                <a:lnTo>
                  <a:pt x="52831" y="16002"/>
                </a:lnTo>
                <a:lnTo>
                  <a:pt x="52831" y="8128"/>
                </a:lnTo>
                <a:close/>
              </a:path>
              <a:path w="561975" h="111760">
                <a:moveTo>
                  <a:pt x="52831" y="16002"/>
                </a:moveTo>
                <a:lnTo>
                  <a:pt x="43560" y="16002"/>
                </a:lnTo>
                <a:lnTo>
                  <a:pt x="43560" y="52450"/>
                </a:lnTo>
                <a:lnTo>
                  <a:pt x="52831" y="52450"/>
                </a:lnTo>
                <a:lnTo>
                  <a:pt x="52831" y="47244"/>
                </a:lnTo>
                <a:lnTo>
                  <a:pt x="91058" y="47244"/>
                </a:lnTo>
                <a:lnTo>
                  <a:pt x="91058" y="39750"/>
                </a:lnTo>
                <a:lnTo>
                  <a:pt x="52831" y="39750"/>
                </a:lnTo>
                <a:lnTo>
                  <a:pt x="52831" y="26162"/>
                </a:lnTo>
                <a:lnTo>
                  <a:pt x="91058" y="26162"/>
                </a:lnTo>
                <a:lnTo>
                  <a:pt x="91058" y="18669"/>
                </a:lnTo>
                <a:lnTo>
                  <a:pt x="52831" y="18669"/>
                </a:lnTo>
                <a:lnTo>
                  <a:pt x="52831" y="16002"/>
                </a:lnTo>
                <a:close/>
              </a:path>
              <a:path w="561975" h="111760">
                <a:moveTo>
                  <a:pt x="91058" y="26162"/>
                </a:moveTo>
                <a:lnTo>
                  <a:pt x="81660" y="26162"/>
                </a:lnTo>
                <a:lnTo>
                  <a:pt x="81660" y="39750"/>
                </a:lnTo>
                <a:lnTo>
                  <a:pt x="91058" y="39750"/>
                </a:lnTo>
                <a:lnTo>
                  <a:pt x="91058" y="26162"/>
                </a:lnTo>
                <a:close/>
              </a:path>
              <a:path w="561975" h="111760">
                <a:moveTo>
                  <a:pt x="91058" y="0"/>
                </a:moveTo>
                <a:lnTo>
                  <a:pt x="81660" y="0"/>
                </a:lnTo>
                <a:lnTo>
                  <a:pt x="81660" y="18669"/>
                </a:lnTo>
                <a:lnTo>
                  <a:pt x="91058" y="18669"/>
                </a:lnTo>
                <a:lnTo>
                  <a:pt x="91058" y="0"/>
                </a:lnTo>
                <a:close/>
              </a:path>
              <a:path w="561975" h="111760">
                <a:moveTo>
                  <a:pt x="207771" y="73279"/>
                </a:moveTo>
                <a:lnTo>
                  <a:pt x="127507" y="73279"/>
                </a:lnTo>
                <a:lnTo>
                  <a:pt x="127507" y="81025"/>
                </a:lnTo>
                <a:lnTo>
                  <a:pt x="198374" y="81025"/>
                </a:lnTo>
                <a:lnTo>
                  <a:pt x="198374" y="111379"/>
                </a:lnTo>
                <a:lnTo>
                  <a:pt x="207771" y="111379"/>
                </a:lnTo>
                <a:lnTo>
                  <a:pt x="207771" y="73279"/>
                </a:lnTo>
                <a:close/>
              </a:path>
              <a:path w="561975" h="111760">
                <a:moveTo>
                  <a:pt x="305434" y="2794"/>
                </a:moveTo>
                <a:lnTo>
                  <a:pt x="296163" y="2794"/>
                </a:lnTo>
                <a:lnTo>
                  <a:pt x="296163" y="48387"/>
                </a:lnTo>
                <a:lnTo>
                  <a:pt x="277875" y="48387"/>
                </a:lnTo>
                <a:lnTo>
                  <a:pt x="277875" y="56515"/>
                </a:lnTo>
                <a:lnTo>
                  <a:pt x="296163" y="56515"/>
                </a:lnTo>
                <a:lnTo>
                  <a:pt x="296163" y="106299"/>
                </a:lnTo>
                <a:lnTo>
                  <a:pt x="305434" y="106299"/>
                </a:lnTo>
                <a:lnTo>
                  <a:pt x="305434" y="2794"/>
                </a:lnTo>
                <a:close/>
              </a:path>
              <a:path w="561975" h="111760">
                <a:moveTo>
                  <a:pt x="262381" y="36957"/>
                </a:moveTo>
                <a:lnTo>
                  <a:pt x="252221" y="36957"/>
                </a:lnTo>
                <a:lnTo>
                  <a:pt x="252201" y="47244"/>
                </a:lnTo>
                <a:lnTo>
                  <a:pt x="251459" y="51816"/>
                </a:lnTo>
                <a:lnTo>
                  <a:pt x="249681" y="56769"/>
                </a:lnTo>
                <a:lnTo>
                  <a:pt x="247903" y="61595"/>
                </a:lnTo>
                <a:lnTo>
                  <a:pt x="245744" y="65912"/>
                </a:lnTo>
                <a:lnTo>
                  <a:pt x="242950" y="69469"/>
                </a:lnTo>
                <a:lnTo>
                  <a:pt x="239775" y="73660"/>
                </a:lnTo>
                <a:lnTo>
                  <a:pt x="236219" y="77089"/>
                </a:lnTo>
                <a:lnTo>
                  <a:pt x="228345" y="82677"/>
                </a:lnTo>
                <a:lnTo>
                  <a:pt x="225425" y="84455"/>
                </a:lnTo>
                <a:lnTo>
                  <a:pt x="223393" y="85471"/>
                </a:lnTo>
                <a:lnTo>
                  <a:pt x="230758" y="91948"/>
                </a:lnTo>
                <a:lnTo>
                  <a:pt x="232409" y="91059"/>
                </a:lnTo>
                <a:lnTo>
                  <a:pt x="234822" y="89408"/>
                </a:lnTo>
                <a:lnTo>
                  <a:pt x="237870" y="87122"/>
                </a:lnTo>
                <a:lnTo>
                  <a:pt x="241045" y="84836"/>
                </a:lnTo>
                <a:lnTo>
                  <a:pt x="243966" y="82042"/>
                </a:lnTo>
                <a:lnTo>
                  <a:pt x="249808" y="75437"/>
                </a:lnTo>
                <a:lnTo>
                  <a:pt x="252221" y="72136"/>
                </a:lnTo>
                <a:lnTo>
                  <a:pt x="254136" y="68453"/>
                </a:lnTo>
                <a:lnTo>
                  <a:pt x="255777" y="65405"/>
                </a:lnTo>
                <a:lnTo>
                  <a:pt x="256920" y="62865"/>
                </a:lnTo>
                <a:lnTo>
                  <a:pt x="257301" y="61214"/>
                </a:lnTo>
                <a:lnTo>
                  <a:pt x="266509" y="61214"/>
                </a:lnTo>
                <a:lnTo>
                  <a:pt x="266445" y="61087"/>
                </a:lnTo>
                <a:lnTo>
                  <a:pt x="264794" y="56515"/>
                </a:lnTo>
                <a:lnTo>
                  <a:pt x="263144" y="51816"/>
                </a:lnTo>
                <a:lnTo>
                  <a:pt x="262381" y="47244"/>
                </a:lnTo>
                <a:lnTo>
                  <a:pt x="262381" y="36957"/>
                </a:lnTo>
                <a:close/>
              </a:path>
              <a:path w="561975" h="111760">
                <a:moveTo>
                  <a:pt x="266509" y="61214"/>
                </a:moveTo>
                <a:lnTo>
                  <a:pt x="257301" y="61214"/>
                </a:lnTo>
                <a:lnTo>
                  <a:pt x="257809" y="62865"/>
                </a:lnTo>
                <a:lnTo>
                  <a:pt x="258772" y="65150"/>
                </a:lnTo>
                <a:lnTo>
                  <a:pt x="258899" y="65405"/>
                </a:lnTo>
                <a:lnTo>
                  <a:pt x="260802" y="68707"/>
                </a:lnTo>
                <a:lnTo>
                  <a:pt x="262508" y="71755"/>
                </a:lnTo>
                <a:lnTo>
                  <a:pt x="264668" y="74930"/>
                </a:lnTo>
                <a:lnTo>
                  <a:pt x="267334" y="77850"/>
                </a:lnTo>
                <a:lnTo>
                  <a:pt x="270382" y="81280"/>
                </a:lnTo>
                <a:lnTo>
                  <a:pt x="273176" y="83820"/>
                </a:lnTo>
                <a:lnTo>
                  <a:pt x="275589" y="85598"/>
                </a:lnTo>
                <a:lnTo>
                  <a:pt x="278129" y="87503"/>
                </a:lnTo>
                <a:lnTo>
                  <a:pt x="279907" y="88646"/>
                </a:lnTo>
                <a:lnTo>
                  <a:pt x="280924" y="89408"/>
                </a:lnTo>
                <a:lnTo>
                  <a:pt x="286765" y="82296"/>
                </a:lnTo>
                <a:lnTo>
                  <a:pt x="271144" y="68453"/>
                </a:lnTo>
                <a:lnTo>
                  <a:pt x="268477" y="65150"/>
                </a:lnTo>
                <a:lnTo>
                  <a:pt x="266509" y="61214"/>
                </a:lnTo>
                <a:close/>
              </a:path>
              <a:path w="561975" h="111760">
                <a:moveTo>
                  <a:pt x="284099" y="29083"/>
                </a:moveTo>
                <a:lnTo>
                  <a:pt x="229996" y="29083"/>
                </a:lnTo>
                <a:lnTo>
                  <a:pt x="229996" y="36957"/>
                </a:lnTo>
                <a:lnTo>
                  <a:pt x="284099" y="36957"/>
                </a:lnTo>
                <a:lnTo>
                  <a:pt x="284099" y="29083"/>
                </a:lnTo>
                <a:close/>
              </a:path>
              <a:path w="561975" h="111760">
                <a:moveTo>
                  <a:pt x="273050" y="8128"/>
                </a:moveTo>
                <a:lnTo>
                  <a:pt x="241300" y="8128"/>
                </a:lnTo>
                <a:lnTo>
                  <a:pt x="241300" y="16129"/>
                </a:lnTo>
                <a:lnTo>
                  <a:pt x="273050" y="16129"/>
                </a:lnTo>
                <a:lnTo>
                  <a:pt x="273050" y="8128"/>
                </a:lnTo>
                <a:close/>
              </a:path>
              <a:path w="561975" h="111760">
                <a:moveTo>
                  <a:pt x="207771" y="45974"/>
                </a:moveTo>
                <a:lnTo>
                  <a:pt x="198374" y="45974"/>
                </a:lnTo>
                <a:lnTo>
                  <a:pt x="198374" y="66040"/>
                </a:lnTo>
                <a:lnTo>
                  <a:pt x="207771" y="66040"/>
                </a:lnTo>
                <a:lnTo>
                  <a:pt x="207771" y="45974"/>
                </a:lnTo>
                <a:close/>
              </a:path>
              <a:path w="561975" h="111760">
                <a:moveTo>
                  <a:pt x="147954" y="3810"/>
                </a:moveTo>
                <a:lnTo>
                  <a:pt x="133603" y="3810"/>
                </a:lnTo>
                <a:lnTo>
                  <a:pt x="126364" y="6477"/>
                </a:lnTo>
                <a:lnTo>
                  <a:pt x="115062" y="17018"/>
                </a:lnTo>
                <a:lnTo>
                  <a:pt x="112257" y="23114"/>
                </a:lnTo>
                <a:lnTo>
                  <a:pt x="112140" y="38354"/>
                </a:lnTo>
                <a:lnTo>
                  <a:pt x="115062" y="44704"/>
                </a:lnTo>
                <a:lnTo>
                  <a:pt x="120650" y="50037"/>
                </a:lnTo>
                <a:lnTo>
                  <a:pt x="126364" y="55372"/>
                </a:lnTo>
                <a:lnTo>
                  <a:pt x="133603" y="58039"/>
                </a:lnTo>
                <a:lnTo>
                  <a:pt x="148208" y="58039"/>
                </a:lnTo>
                <a:lnTo>
                  <a:pt x="153162" y="56896"/>
                </a:lnTo>
                <a:lnTo>
                  <a:pt x="157606" y="54737"/>
                </a:lnTo>
                <a:lnTo>
                  <a:pt x="161925" y="52450"/>
                </a:lnTo>
                <a:lnTo>
                  <a:pt x="165319" y="49784"/>
                </a:lnTo>
                <a:lnTo>
                  <a:pt x="135889" y="49784"/>
                </a:lnTo>
                <a:lnTo>
                  <a:pt x="130937" y="47879"/>
                </a:lnTo>
                <a:lnTo>
                  <a:pt x="127381" y="44196"/>
                </a:lnTo>
                <a:lnTo>
                  <a:pt x="123951" y="40512"/>
                </a:lnTo>
                <a:lnTo>
                  <a:pt x="122174" y="36068"/>
                </a:lnTo>
                <a:lnTo>
                  <a:pt x="122174" y="25654"/>
                </a:lnTo>
                <a:lnTo>
                  <a:pt x="123951" y="21209"/>
                </a:lnTo>
                <a:lnTo>
                  <a:pt x="130937" y="13970"/>
                </a:lnTo>
                <a:lnTo>
                  <a:pt x="135889" y="12192"/>
                </a:lnTo>
                <a:lnTo>
                  <a:pt x="165288" y="12192"/>
                </a:lnTo>
                <a:lnTo>
                  <a:pt x="165100" y="11937"/>
                </a:lnTo>
                <a:lnTo>
                  <a:pt x="161544" y="9144"/>
                </a:lnTo>
                <a:lnTo>
                  <a:pt x="157225" y="6985"/>
                </a:lnTo>
                <a:lnTo>
                  <a:pt x="152907" y="4953"/>
                </a:lnTo>
                <a:lnTo>
                  <a:pt x="147954" y="3810"/>
                </a:lnTo>
                <a:close/>
              </a:path>
              <a:path w="561975" h="111760">
                <a:moveTo>
                  <a:pt x="165288" y="12192"/>
                </a:moveTo>
                <a:lnTo>
                  <a:pt x="149225" y="12192"/>
                </a:lnTo>
                <a:lnTo>
                  <a:pt x="154304" y="13970"/>
                </a:lnTo>
                <a:lnTo>
                  <a:pt x="157733" y="17653"/>
                </a:lnTo>
                <a:lnTo>
                  <a:pt x="161289" y="21209"/>
                </a:lnTo>
                <a:lnTo>
                  <a:pt x="162940" y="25654"/>
                </a:lnTo>
                <a:lnTo>
                  <a:pt x="162940" y="36068"/>
                </a:lnTo>
                <a:lnTo>
                  <a:pt x="161289" y="40512"/>
                </a:lnTo>
                <a:lnTo>
                  <a:pt x="157733" y="44196"/>
                </a:lnTo>
                <a:lnTo>
                  <a:pt x="154304" y="47879"/>
                </a:lnTo>
                <a:lnTo>
                  <a:pt x="149225" y="49784"/>
                </a:lnTo>
                <a:lnTo>
                  <a:pt x="165319" y="49784"/>
                </a:lnTo>
                <a:lnTo>
                  <a:pt x="165481" y="49657"/>
                </a:lnTo>
                <a:lnTo>
                  <a:pt x="168020" y="45974"/>
                </a:lnTo>
                <a:lnTo>
                  <a:pt x="207771" y="45974"/>
                </a:lnTo>
                <a:lnTo>
                  <a:pt x="207771" y="38227"/>
                </a:lnTo>
                <a:lnTo>
                  <a:pt x="171831" y="38227"/>
                </a:lnTo>
                <a:lnTo>
                  <a:pt x="172338" y="37084"/>
                </a:lnTo>
                <a:lnTo>
                  <a:pt x="172593" y="35814"/>
                </a:lnTo>
                <a:lnTo>
                  <a:pt x="172719" y="34671"/>
                </a:lnTo>
                <a:lnTo>
                  <a:pt x="172974" y="33400"/>
                </a:lnTo>
                <a:lnTo>
                  <a:pt x="172974" y="29464"/>
                </a:lnTo>
                <a:lnTo>
                  <a:pt x="172719" y="26924"/>
                </a:lnTo>
                <a:lnTo>
                  <a:pt x="172212" y="24384"/>
                </a:lnTo>
                <a:lnTo>
                  <a:pt x="171703" y="23114"/>
                </a:lnTo>
                <a:lnTo>
                  <a:pt x="207771" y="23114"/>
                </a:lnTo>
                <a:lnTo>
                  <a:pt x="207771" y="15367"/>
                </a:lnTo>
                <a:lnTo>
                  <a:pt x="167639" y="15367"/>
                </a:lnTo>
                <a:lnTo>
                  <a:pt x="165288" y="12192"/>
                </a:lnTo>
                <a:close/>
              </a:path>
              <a:path w="561975" h="111760">
                <a:moveTo>
                  <a:pt x="207771" y="23114"/>
                </a:moveTo>
                <a:lnTo>
                  <a:pt x="198374" y="23114"/>
                </a:lnTo>
                <a:lnTo>
                  <a:pt x="198374" y="38227"/>
                </a:lnTo>
                <a:lnTo>
                  <a:pt x="207771" y="38227"/>
                </a:lnTo>
                <a:lnTo>
                  <a:pt x="207771" y="23114"/>
                </a:lnTo>
                <a:close/>
              </a:path>
              <a:path w="561975" h="111760">
                <a:moveTo>
                  <a:pt x="207771" y="0"/>
                </a:moveTo>
                <a:lnTo>
                  <a:pt x="198374" y="0"/>
                </a:lnTo>
                <a:lnTo>
                  <a:pt x="198374" y="15367"/>
                </a:lnTo>
                <a:lnTo>
                  <a:pt x="207771" y="15367"/>
                </a:lnTo>
                <a:lnTo>
                  <a:pt x="207771" y="0"/>
                </a:lnTo>
                <a:close/>
              </a:path>
              <a:path w="561975" h="111760">
                <a:moveTo>
                  <a:pt x="510920" y="7366"/>
                </a:moveTo>
                <a:lnTo>
                  <a:pt x="492887" y="7366"/>
                </a:lnTo>
                <a:lnTo>
                  <a:pt x="485520" y="10033"/>
                </a:lnTo>
                <a:lnTo>
                  <a:pt x="479678" y="15367"/>
                </a:lnTo>
                <a:lnTo>
                  <a:pt x="473963" y="20700"/>
                </a:lnTo>
                <a:lnTo>
                  <a:pt x="471043" y="27050"/>
                </a:lnTo>
                <a:lnTo>
                  <a:pt x="471043" y="42037"/>
                </a:lnTo>
                <a:lnTo>
                  <a:pt x="473963" y="48387"/>
                </a:lnTo>
                <a:lnTo>
                  <a:pt x="479678" y="53848"/>
                </a:lnTo>
                <a:lnTo>
                  <a:pt x="485520" y="59182"/>
                </a:lnTo>
                <a:lnTo>
                  <a:pt x="492887" y="61849"/>
                </a:lnTo>
                <a:lnTo>
                  <a:pt x="510920" y="61849"/>
                </a:lnTo>
                <a:lnTo>
                  <a:pt x="518287" y="59182"/>
                </a:lnTo>
                <a:lnTo>
                  <a:pt x="524128" y="53848"/>
                </a:lnTo>
                <a:lnTo>
                  <a:pt x="495172" y="53848"/>
                </a:lnTo>
                <a:lnTo>
                  <a:pt x="489965" y="51943"/>
                </a:lnTo>
                <a:lnTo>
                  <a:pt x="482600" y="44323"/>
                </a:lnTo>
                <a:lnTo>
                  <a:pt x="480821" y="39878"/>
                </a:lnTo>
                <a:lnTo>
                  <a:pt x="480821" y="29337"/>
                </a:lnTo>
                <a:lnTo>
                  <a:pt x="482600" y="24892"/>
                </a:lnTo>
                <a:lnTo>
                  <a:pt x="489965" y="17272"/>
                </a:lnTo>
                <a:lnTo>
                  <a:pt x="495172" y="15367"/>
                </a:lnTo>
                <a:lnTo>
                  <a:pt x="524128" y="15367"/>
                </a:lnTo>
                <a:lnTo>
                  <a:pt x="518287" y="10033"/>
                </a:lnTo>
                <a:lnTo>
                  <a:pt x="510920" y="7366"/>
                </a:lnTo>
                <a:close/>
              </a:path>
              <a:path w="561975" h="111760">
                <a:moveTo>
                  <a:pt x="524128" y="15367"/>
                </a:moveTo>
                <a:lnTo>
                  <a:pt x="508634" y="15367"/>
                </a:lnTo>
                <a:lnTo>
                  <a:pt x="513841" y="17272"/>
                </a:lnTo>
                <a:lnTo>
                  <a:pt x="517397" y="21082"/>
                </a:lnTo>
                <a:lnTo>
                  <a:pt x="521081" y="24892"/>
                </a:lnTo>
                <a:lnTo>
                  <a:pt x="522858" y="29337"/>
                </a:lnTo>
                <a:lnTo>
                  <a:pt x="522858" y="39878"/>
                </a:lnTo>
                <a:lnTo>
                  <a:pt x="521081" y="44323"/>
                </a:lnTo>
                <a:lnTo>
                  <a:pt x="517397" y="48133"/>
                </a:lnTo>
                <a:lnTo>
                  <a:pt x="513841" y="51943"/>
                </a:lnTo>
                <a:lnTo>
                  <a:pt x="508634" y="53848"/>
                </a:lnTo>
                <a:lnTo>
                  <a:pt x="524128" y="53848"/>
                </a:lnTo>
                <a:lnTo>
                  <a:pt x="529844" y="48387"/>
                </a:lnTo>
                <a:lnTo>
                  <a:pt x="532764" y="42037"/>
                </a:lnTo>
                <a:lnTo>
                  <a:pt x="532764" y="27050"/>
                </a:lnTo>
                <a:lnTo>
                  <a:pt x="529844" y="20700"/>
                </a:lnTo>
                <a:lnTo>
                  <a:pt x="524128" y="15367"/>
                </a:lnTo>
                <a:close/>
              </a:path>
              <a:path w="561975" h="111760">
                <a:moveTo>
                  <a:pt x="421513" y="2667"/>
                </a:moveTo>
                <a:lnTo>
                  <a:pt x="412241" y="2667"/>
                </a:lnTo>
                <a:lnTo>
                  <a:pt x="412241" y="28321"/>
                </a:lnTo>
                <a:lnTo>
                  <a:pt x="396239" y="28321"/>
                </a:lnTo>
                <a:lnTo>
                  <a:pt x="396239" y="35941"/>
                </a:lnTo>
                <a:lnTo>
                  <a:pt x="412241" y="35941"/>
                </a:lnTo>
                <a:lnTo>
                  <a:pt x="412241" y="59562"/>
                </a:lnTo>
                <a:lnTo>
                  <a:pt x="394081" y="59562"/>
                </a:lnTo>
                <a:lnTo>
                  <a:pt x="394081" y="67310"/>
                </a:lnTo>
                <a:lnTo>
                  <a:pt x="412241" y="67310"/>
                </a:lnTo>
                <a:lnTo>
                  <a:pt x="412241" y="106299"/>
                </a:lnTo>
                <a:lnTo>
                  <a:pt x="421513" y="106299"/>
                </a:lnTo>
                <a:lnTo>
                  <a:pt x="421513" y="2667"/>
                </a:lnTo>
                <a:close/>
              </a:path>
              <a:path w="561975" h="111760">
                <a:moveTo>
                  <a:pt x="395858" y="14732"/>
                </a:moveTo>
                <a:lnTo>
                  <a:pt x="352297" y="14732"/>
                </a:lnTo>
                <a:lnTo>
                  <a:pt x="352297" y="22606"/>
                </a:lnTo>
                <a:lnTo>
                  <a:pt x="385318" y="22606"/>
                </a:lnTo>
                <a:lnTo>
                  <a:pt x="384937" y="27305"/>
                </a:lnTo>
                <a:lnTo>
                  <a:pt x="383920" y="32766"/>
                </a:lnTo>
                <a:lnTo>
                  <a:pt x="382269" y="39116"/>
                </a:lnTo>
                <a:lnTo>
                  <a:pt x="380745" y="45339"/>
                </a:lnTo>
                <a:lnTo>
                  <a:pt x="354202" y="79629"/>
                </a:lnTo>
                <a:lnTo>
                  <a:pt x="345313" y="85852"/>
                </a:lnTo>
                <a:lnTo>
                  <a:pt x="352806" y="91440"/>
                </a:lnTo>
                <a:lnTo>
                  <a:pt x="358266" y="87757"/>
                </a:lnTo>
                <a:lnTo>
                  <a:pt x="363346" y="83566"/>
                </a:lnTo>
                <a:lnTo>
                  <a:pt x="368045" y="78867"/>
                </a:lnTo>
                <a:lnTo>
                  <a:pt x="372871" y="74295"/>
                </a:lnTo>
                <a:lnTo>
                  <a:pt x="391921" y="38735"/>
                </a:lnTo>
                <a:lnTo>
                  <a:pt x="395350" y="22098"/>
                </a:lnTo>
                <a:lnTo>
                  <a:pt x="395858" y="14732"/>
                </a:lnTo>
                <a:close/>
              </a:path>
              <a:path w="561975" h="111760">
                <a:moveTo>
                  <a:pt x="561594" y="0"/>
                </a:moveTo>
                <a:lnTo>
                  <a:pt x="552069" y="0"/>
                </a:lnTo>
                <a:lnTo>
                  <a:pt x="552069" y="111379"/>
                </a:lnTo>
                <a:lnTo>
                  <a:pt x="561594" y="111379"/>
                </a:lnTo>
                <a:lnTo>
                  <a:pt x="561594" y="0"/>
                </a:lnTo>
                <a:close/>
              </a:path>
              <a:path w="561975" h="111760">
                <a:moveTo>
                  <a:pt x="444500" y="0"/>
                </a:moveTo>
                <a:lnTo>
                  <a:pt x="435228" y="0"/>
                </a:lnTo>
                <a:lnTo>
                  <a:pt x="435228" y="111379"/>
                </a:lnTo>
                <a:lnTo>
                  <a:pt x="444500" y="111379"/>
                </a:lnTo>
                <a:lnTo>
                  <a:pt x="444500" y="0"/>
                </a:lnTo>
                <a:close/>
              </a:path>
              <a:path w="561975" h="111760">
                <a:moveTo>
                  <a:pt x="328549" y="0"/>
                </a:moveTo>
                <a:lnTo>
                  <a:pt x="319277" y="0"/>
                </a:lnTo>
                <a:lnTo>
                  <a:pt x="319277" y="111379"/>
                </a:lnTo>
                <a:lnTo>
                  <a:pt x="328549" y="111379"/>
                </a:lnTo>
                <a:lnTo>
                  <a:pt x="32854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865501" y="3237229"/>
            <a:ext cx="451484" cy="113664"/>
          </a:xfrm>
          <a:custGeom>
            <a:avLst/>
            <a:gdLst/>
            <a:ahLst/>
            <a:cxnLst/>
            <a:rect l="l" t="t" r="r" b="b"/>
            <a:pathLst>
              <a:path w="451485" h="113664">
                <a:moveTo>
                  <a:pt x="335406" y="86995"/>
                </a:moveTo>
                <a:lnTo>
                  <a:pt x="224028" y="86995"/>
                </a:lnTo>
                <a:lnTo>
                  <a:pt x="224028" y="94742"/>
                </a:lnTo>
                <a:lnTo>
                  <a:pt x="335406" y="94742"/>
                </a:lnTo>
                <a:lnTo>
                  <a:pt x="335406" y="86995"/>
                </a:lnTo>
                <a:close/>
              </a:path>
              <a:path w="451485" h="113664">
                <a:moveTo>
                  <a:pt x="168021" y="69596"/>
                </a:moveTo>
                <a:lnTo>
                  <a:pt x="131191" y="80010"/>
                </a:lnTo>
                <a:lnTo>
                  <a:pt x="127888" y="98044"/>
                </a:lnTo>
                <a:lnTo>
                  <a:pt x="131191" y="103250"/>
                </a:lnTo>
                <a:lnTo>
                  <a:pt x="168021" y="113537"/>
                </a:lnTo>
                <a:lnTo>
                  <a:pt x="177401" y="113157"/>
                </a:lnTo>
                <a:lnTo>
                  <a:pt x="185531" y="112014"/>
                </a:lnTo>
                <a:lnTo>
                  <a:pt x="192399" y="110109"/>
                </a:lnTo>
                <a:lnTo>
                  <a:pt x="197993" y="107442"/>
                </a:lnTo>
                <a:lnTo>
                  <a:pt x="200236" y="106045"/>
                </a:lnTo>
                <a:lnTo>
                  <a:pt x="159004" y="106045"/>
                </a:lnTo>
                <a:lnTo>
                  <a:pt x="151637" y="104775"/>
                </a:lnTo>
                <a:lnTo>
                  <a:pt x="146304" y="102235"/>
                </a:lnTo>
                <a:lnTo>
                  <a:pt x="140843" y="99568"/>
                </a:lnTo>
                <a:lnTo>
                  <a:pt x="138049" y="96139"/>
                </a:lnTo>
                <a:lnTo>
                  <a:pt x="138049" y="87249"/>
                </a:lnTo>
                <a:lnTo>
                  <a:pt x="140843" y="83693"/>
                </a:lnTo>
                <a:lnTo>
                  <a:pt x="146304" y="81025"/>
                </a:lnTo>
                <a:lnTo>
                  <a:pt x="151637" y="78486"/>
                </a:lnTo>
                <a:lnTo>
                  <a:pt x="159004" y="77216"/>
                </a:lnTo>
                <a:lnTo>
                  <a:pt x="200236" y="77216"/>
                </a:lnTo>
                <a:lnTo>
                  <a:pt x="197993" y="75819"/>
                </a:lnTo>
                <a:lnTo>
                  <a:pt x="192399" y="73132"/>
                </a:lnTo>
                <a:lnTo>
                  <a:pt x="185531" y="71183"/>
                </a:lnTo>
                <a:lnTo>
                  <a:pt x="177401" y="69996"/>
                </a:lnTo>
                <a:lnTo>
                  <a:pt x="168021" y="69596"/>
                </a:lnTo>
                <a:close/>
              </a:path>
              <a:path w="451485" h="113664">
                <a:moveTo>
                  <a:pt x="200236" y="77216"/>
                </a:moveTo>
                <a:lnTo>
                  <a:pt x="177165" y="77216"/>
                </a:lnTo>
                <a:lnTo>
                  <a:pt x="184404" y="78486"/>
                </a:lnTo>
                <a:lnTo>
                  <a:pt x="189865" y="81153"/>
                </a:lnTo>
                <a:lnTo>
                  <a:pt x="195199" y="83693"/>
                </a:lnTo>
                <a:lnTo>
                  <a:pt x="197866" y="87249"/>
                </a:lnTo>
                <a:lnTo>
                  <a:pt x="197866" y="96139"/>
                </a:lnTo>
                <a:lnTo>
                  <a:pt x="195199" y="99568"/>
                </a:lnTo>
                <a:lnTo>
                  <a:pt x="189865" y="102235"/>
                </a:lnTo>
                <a:lnTo>
                  <a:pt x="184404" y="104775"/>
                </a:lnTo>
                <a:lnTo>
                  <a:pt x="177165" y="106045"/>
                </a:lnTo>
                <a:lnTo>
                  <a:pt x="200236" y="106045"/>
                </a:lnTo>
                <a:lnTo>
                  <a:pt x="204724" y="103250"/>
                </a:lnTo>
                <a:lnTo>
                  <a:pt x="208025" y="98044"/>
                </a:lnTo>
                <a:lnTo>
                  <a:pt x="208025" y="85217"/>
                </a:lnTo>
                <a:lnTo>
                  <a:pt x="204724" y="80010"/>
                </a:lnTo>
                <a:lnTo>
                  <a:pt x="200236" y="77216"/>
                </a:lnTo>
                <a:close/>
              </a:path>
              <a:path w="451485" h="113664">
                <a:moveTo>
                  <a:pt x="37846" y="8762"/>
                </a:moveTo>
                <a:lnTo>
                  <a:pt x="20193" y="8762"/>
                </a:lnTo>
                <a:lnTo>
                  <a:pt x="13207" y="12446"/>
                </a:lnTo>
                <a:lnTo>
                  <a:pt x="0" y="49657"/>
                </a:lnTo>
                <a:lnTo>
                  <a:pt x="498" y="58441"/>
                </a:lnTo>
                <a:lnTo>
                  <a:pt x="20193" y="90550"/>
                </a:lnTo>
                <a:lnTo>
                  <a:pt x="37846" y="90550"/>
                </a:lnTo>
                <a:lnTo>
                  <a:pt x="44831" y="86741"/>
                </a:lnTo>
                <a:lnTo>
                  <a:pt x="48096" y="82042"/>
                </a:lnTo>
                <a:lnTo>
                  <a:pt x="22860" y="82042"/>
                </a:lnTo>
                <a:lnTo>
                  <a:pt x="18034" y="78867"/>
                </a:lnTo>
                <a:lnTo>
                  <a:pt x="11253" y="66309"/>
                </a:lnTo>
                <a:lnTo>
                  <a:pt x="11148" y="66040"/>
                </a:lnTo>
                <a:lnTo>
                  <a:pt x="9529" y="58441"/>
                </a:lnTo>
                <a:lnTo>
                  <a:pt x="9525" y="40767"/>
                </a:lnTo>
                <a:lnTo>
                  <a:pt x="11175" y="33147"/>
                </a:lnTo>
                <a:lnTo>
                  <a:pt x="18034" y="20447"/>
                </a:lnTo>
                <a:lnTo>
                  <a:pt x="22860" y="17272"/>
                </a:lnTo>
                <a:lnTo>
                  <a:pt x="48184" y="17272"/>
                </a:lnTo>
                <a:lnTo>
                  <a:pt x="44831" y="12446"/>
                </a:lnTo>
                <a:lnTo>
                  <a:pt x="37846" y="8762"/>
                </a:lnTo>
                <a:close/>
              </a:path>
              <a:path w="451485" h="113664">
                <a:moveTo>
                  <a:pt x="48184" y="17272"/>
                </a:moveTo>
                <a:lnTo>
                  <a:pt x="35432" y="17272"/>
                </a:lnTo>
                <a:lnTo>
                  <a:pt x="40259" y="20447"/>
                </a:lnTo>
                <a:lnTo>
                  <a:pt x="46862" y="33147"/>
                </a:lnTo>
                <a:lnTo>
                  <a:pt x="48641" y="40767"/>
                </a:lnTo>
                <a:lnTo>
                  <a:pt x="48635" y="58441"/>
                </a:lnTo>
                <a:lnTo>
                  <a:pt x="46862" y="66040"/>
                </a:lnTo>
                <a:lnTo>
                  <a:pt x="43122" y="73249"/>
                </a:lnTo>
                <a:lnTo>
                  <a:pt x="40259" y="78867"/>
                </a:lnTo>
                <a:lnTo>
                  <a:pt x="35432" y="82042"/>
                </a:lnTo>
                <a:lnTo>
                  <a:pt x="48096" y="82042"/>
                </a:lnTo>
                <a:lnTo>
                  <a:pt x="57912" y="49657"/>
                </a:lnTo>
                <a:lnTo>
                  <a:pt x="57425" y="40767"/>
                </a:lnTo>
                <a:lnTo>
                  <a:pt x="55975" y="32893"/>
                </a:lnTo>
                <a:lnTo>
                  <a:pt x="53518" y="25939"/>
                </a:lnTo>
                <a:lnTo>
                  <a:pt x="50037" y="19939"/>
                </a:lnTo>
                <a:lnTo>
                  <a:pt x="48184" y="17272"/>
                </a:lnTo>
                <a:close/>
              </a:path>
              <a:path w="451485" h="113664">
                <a:moveTo>
                  <a:pt x="279781" y="8509"/>
                </a:moveTo>
                <a:lnTo>
                  <a:pt x="242062" y="22479"/>
                </a:lnTo>
                <a:lnTo>
                  <a:pt x="238251" y="29210"/>
                </a:lnTo>
                <a:lnTo>
                  <a:pt x="238251" y="45085"/>
                </a:lnTo>
                <a:lnTo>
                  <a:pt x="270990" y="65137"/>
                </a:lnTo>
                <a:lnTo>
                  <a:pt x="279781" y="65659"/>
                </a:lnTo>
                <a:lnTo>
                  <a:pt x="288518" y="65137"/>
                </a:lnTo>
                <a:lnTo>
                  <a:pt x="296433" y="63579"/>
                </a:lnTo>
                <a:lnTo>
                  <a:pt x="303516" y="60997"/>
                </a:lnTo>
                <a:lnTo>
                  <a:pt x="309753" y="57404"/>
                </a:lnTo>
                <a:lnTo>
                  <a:pt x="309926" y="57277"/>
                </a:lnTo>
                <a:lnTo>
                  <a:pt x="270763" y="57277"/>
                </a:lnTo>
                <a:lnTo>
                  <a:pt x="263271" y="55372"/>
                </a:lnTo>
                <a:lnTo>
                  <a:pt x="257301" y="51562"/>
                </a:lnTo>
                <a:lnTo>
                  <a:pt x="251332" y="47879"/>
                </a:lnTo>
                <a:lnTo>
                  <a:pt x="248412" y="43053"/>
                </a:lnTo>
                <a:lnTo>
                  <a:pt x="248486" y="30861"/>
                </a:lnTo>
                <a:lnTo>
                  <a:pt x="251332" y="26035"/>
                </a:lnTo>
                <a:lnTo>
                  <a:pt x="257301" y="22479"/>
                </a:lnTo>
                <a:lnTo>
                  <a:pt x="263271" y="18796"/>
                </a:lnTo>
                <a:lnTo>
                  <a:pt x="270763" y="17018"/>
                </a:lnTo>
                <a:lnTo>
                  <a:pt x="309926" y="17018"/>
                </a:lnTo>
                <a:lnTo>
                  <a:pt x="309753" y="16891"/>
                </a:lnTo>
                <a:lnTo>
                  <a:pt x="303587" y="13223"/>
                </a:lnTo>
                <a:lnTo>
                  <a:pt x="296529" y="10604"/>
                </a:lnTo>
                <a:lnTo>
                  <a:pt x="288589" y="9032"/>
                </a:lnTo>
                <a:lnTo>
                  <a:pt x="279781" y="8509"/>
                </a:lnTo>
                <a:close/>
              </a:path>
              <a:path w="451485" h="113664">
                <a:moveTo>
                  <a:pt x="309926" y="17018"/>
                </a:moveTo>
                <a:lnTo>
                  <a:pt x="288544" y="17018"/>
                </a:lnTo>
                <a:lnTo>
                  <a:pt x="296037" y="18796"/>
                </a:lnTo>
                <a:lnTo>
                  <a:pt x="302006" y="22352"/>
                </a:lnTo>
                <a:lnTo>
                  <a:pt x="308101" y="25908"/>
                </a:lnTo>
                <a:lnTo>
                  <a:pt x="311150" y="30861"/>
                </a:lnTo>
                <a:lnTo>
                  <a:pt x="311150" y="43053"/>
                </a:lnTo>
                <a:lnTo>
                  <a:pt x="308101" y="47879"/>
                </a:lnTo>
                <a:lnTo>
                  <a:pt x="302006" y="51562"/>
                </a:lnTo>
                <a:lnTo>
                  <a:pt x="295910" y="55372"/>
                </a:lnTo>
                <a:lnTo>
                  <a:pt x="288544" y="57277"/>
                </a:lnTo>
                <a:lnTo>
                  <a:pt x="309926" y="57277"/>
                </a:lnTo>
                <a:lnTo>
                  <a:pt x="317373" y="51816"/>
                </a:lnTo>
                <a:lnTo>
                  <a:pt x="321182" y="45085"/>
                </a:lnTo>
                <a:lnTo>
                  <a:pt x="321182" y="29210"/>
                </a:lnTo>
                <a:lnTo>
                  <a:pt x="317373" y="22479"/>
                </a:lnTo>
                <a:lnTo>
                  <a:pt x="309926" y="17018"/>
                </a:lnTo>
                <a:close/>
              </a:path>
              <a:path w="451485" h="113664">
                <a:moveTo>
                  <a:pt x="451231" y="89662"/>
                </a:moveTo>
                <a:lnTo>
                  <a:pt x="339851" y="89662"/>
                </a:lnTo>
                <a:lnTo>
                  <a:pt x="339851" y="97409"/>
                </a:lnTo>
                <a:lnTo>
                  <a:pt x="451231" y="97409"/>
                </a:lnTo>
                <a:lnTo>
                  <a:pt x="451231" y="89662"/>
                </a:lnTo>
                <a:close/>
              </a:path>
              <a:path w="451485" h="113664">
                <a:moveTo>
                  <a:pt x="399923" y="69342"/>
                </a:moveTo>
                <a:lnTo>
                  <a:pt x="390271" y="69342"/>
                </a:lnTo>
                <a:lnTo>
                  <a:pt x="390271" y="89662"/>
                </a:lnTo>
                <a:lnTo>
                  <a:pt x="399923" y="89662"/>
                </a:lnTo>
                <a:lnTo>
                  <a:pt x="399923" y="69342"/>
                </a:lnTo>
                <a:close/>
              </a:path>
              <a:path w="451485" h="113664">
                <a:moveTo>
                  <a:pt x="433704" y="9398"/>
                </a:moveTo>
                <a:lnTo>
                  <a:pt x="355346" y="9398"/>
                </a:lnTo>
                <a:lnTo>
                  <a:pt x="355346" y="17272"/>
                </a:lnTo>
                <a:lnTo>
                  <a:pt x="424434" y="17272"/>
                </a:lnTo>
                <a:lnTo>
                  <a:pt x="424434" y="35433"/>
                </a:lnTo>
                <a:lnTo>
                  <a:pt x="355726" y="35433"/>
                </a:lnTo>
                <a:lnTo>
                  <a:pt x="355726" y="69342"/>
                </a:lnTo>
                <a:lnTo>
                  <a:pt x="438150" y="69342"/>
                </a:lnTo>
                <a:lnTo>
                  <a:pt x="438150" y="61595"/>
                </a:lnTo>
                <a:lnTo>
                  <a:pt x="364998" y="61595"/>
                </a:lnTo>
                <a:lnTo>
                  <a:pt x="364998" y="43180"/>
                </a:lnTo>
                <a:lnTo>
                  <a:pt x="433704" y="43180"/>
                </a:lnTo>
                <a:lnTo>
                  <a:pt x="433704" y="9398"/>
                </a:lnTo>
                <a:close/>
              </a:path>
              <a:path w="451485" h="113664">
                <a:moveTo>
                  <a:pt x="150622" y="3429"/>
                </a:moveTo>
                <a:lnTo>
                  <a:pt x="140843" y="3429"/>
                </a:lnTo>
                <a:lnTo>
                  <a:pt x="140817" y="18161"/>
                </a:lnTo>
                <a:lnTo>
                  <a:pt x="139826" y="23114"/>
                </a:lnTo>
                <a:lnTo>
                  <a:pt x="119125" y="50292"/>
                </a:lnTo>
                <a:lnTo>
                  <a:pt x="114807" y="53467"/>
                </a:lnTo>
                <a:lnTo>
                  <a:pt x="110998" y="55753"/>
                </a:lnTo>
                <a:lnTo>
                  <a:pt x="107950" y="57277"/>
                </a:lnTo>
                <a:lnTo>
                  <a:pt x="114681" y="63246"/>
                </a:lnTo>
                <a:lnTo>
                  <a:pt x="117348" y="61849"/>
                </a:lnTo>
                <a:lnTo>
                  <a:pt x="120523" y="59944"/>
                </a:lnTo>
                <a:lnTo>
                  <a:pt x="123951" y="57404"/>
                </a:lnTo>
                <a:lnTo>
                  <a:pt x="127381" y="54991"/>
                </a:lnTo>
                <a:lnTo>
                  <a:pt x="130682" y="52070"/>
                </a:lnTo>
                <a:lnTo>
                  <a:pt x="133731" y="48895"/>
                </a:lnTo>
                <a:lnTo>
                  <a:pt x="136525" y="46100"/>
                </a:lnTo>
                <a:lnTo>
                  <a:pt x="139065" y="43180"/>
                </a:lnTo>
                <a:lnTo>
                  <a:pt x="141224" y="40005"/>
                </a:lnTo>
                <a:lnTo>
                  <a:pt x="143510" y="36830"/>
                </a:lnTo>
                <a:lnTo>
                  <a:pt x="144906" y="33782"/>
                </a:lnTo>
                <a:lnTo>
                  <a:pt x="145796" y="30861"/>
                </a:lnTo>
                <a:lnTo>
                  <a:pt x="155269" y="30861"/>
                </a:lnTo>
                <a:lnTo>
                  <a:pt x="153543" y="27178"/>
                </a:lnTo>
                <a:lnTo>
                  <a:pt x="151637" y="22987"/>
                </a:lnTo>
                <a:lnTo>
                  <a:pt x="150622" y="18161"/>
                </a:lnTo>
                <a:lnTo>
                  <a:pt x="150622" y="3429"/>
                </a:lnTo>
                <a:close/>
              </a:path>
              <a:path w="451485" h="113664">
                <a:moveTo>
                  <a:pt x="155269" y="30861"/>
                </a:moveTo>
                <a:lnTo>
                  <a:pt x="145796" y="30861"/>
                </a:lnTo>
                <a:lnTo>
                  <a:pt x="146938" y="33655"/>
                </a:lnTo>
                <a:lnTo>
                  <a:pt x="175641" y="59562"/>
                </a:lnTo>
                <a:lnTo>
                  <a:pt x="177926" y="60579"/>
                </a:lnTo>
                <a:lnTo>
                  <a:pt x="184150" y="53594"/>
                </a:lnTo>
                <a:lnTo>
                  <a:pt x="180848" y="52450"/>
                </a:lnTo>
                <a:lnTo>
                  <a:pt x="177037" y="50673"/>
                </a:lnTo>
                <a:lnTo>
                  <a:pt x="168401" y="45339"/>
                </a:lnTo>
                <a:lnTo>
                  <a:pt x="164465" y="42037"/>
                </a:lnTo>
                <a:lnTo>
                  <a:pt x="157861" y="34798"/>
                </a:lnTo>
                <a:lnTo>
                  <a:pt x="155448" y="31242"/>
                </a:lnTo>
                <a:lnTo>
                  <a:pt x="155269" y="30861"/>
                </a:lnTo>
                <a:close/>
              </a:path>
              <a:path w="451485" h="113664">
                <a:moveTo>
                  <a:pt x="205105" y="0"/>
                </a:moveTo>
                <a:lnTo>
                  <a:pt x="195834" y="0"/>
                </a:lnTo>
                <a:lnTo>
                  <a:pt x="195834" y="67564"/>
                </a:lnTo>
                <a:lnTo>
                  <a:pt x="205105" y="67564"/>
                </a:lnTo>
                <a:lnTo>
                  <a:pt x="205105" y="36703"/>
                </a:lnTo>
                <a:lnTo>
                  <a:pt x="221869" y="36703"/>
                </a:lnTo>
                <a:lnTo>
                  <a:pt x="221869" y="28829"/>
                </a:lnTo>
                <a:lnTo>
                  <a:pt x="205105" y="28829"/>
                </a:lnTo>
                <a:lnTo>
                  <a:pt x="205105" y="0"/>
                </a:lnTo>
                <a:close/>
              </a:path>
              <a:path w="451485" h="113664">
                <a:moveTo>
                  <a:pt x="93472" y="0"/>
                </a:moveTo>
                <a:lnTo>
                  <a:pt x="83947" y="0"/>
                </a:lnTo>
                <a:lnTo>
                  <a:pt x="83947" y="111379"/>
                </a:lnTo>
                <a:lnTo>
                  <a:pt x="93472" y="111379"/>
                </a:lnTo>
                <a:lnTo>
                  <a:pt x="93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374263" y="3237229"/>
            <a:ext cx="215646" cy="1113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657968" y="3237229"/>
            <a:ext cx="2312428" cy="113665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038088" y="3237229"/>
            <a:ext cx="453390" cy="111760"/>
          </a:xfrm>
          <a:custGeom>
            <a:avLst/>
            <a:gdLst/>
            <a:ahLst/>
            <a:cxnLst/>
            <a:rect l="l" t="t" r="r" b="b"/>
            <a:pathLst>
              <a:path w="453389" h="111760">
                <a:moveTo>
                  <a:pt x="83565" y="76962"/>
                </a:moveTo>
                <a:lnTo>
                  <a:pt x="43092" y="79488"/>
                </a:lnTo>
                <a:lnTo>
                  <a:pt x="0" y="79756"/>
                </a:lnTo>
                <a:lnTo>
                  <a:pt x="0" y="87757"/>
                </a:lnTo>
                <a:lnTo>
                  <a:pt x="55395" y="86951"/>
                </a:lnTo>
                <a:lnTo>
                  <a:pt x="83565" y="85090"/>
                </a:lnTo>
                <a:lnTo>
                  <a:pt x="83565" y="76962"/>
                </a:lnTo>
                <a:close/>
              </a:path>
              <a:path w="453389" h="111760">
                <a:moveTo>
                  <a:pt x="148971" y="45974"/>
                </a:moveTo>
                <a:lnTo>
                  <a:pt x="134747" y="45974"/>
                </a:lnTo>
                <a:lnTo>
                  <a:pt x="128777" y="48133"/>
                </a:lnTo>
                <a:lnTo>
                  <a:pt x="123951" y="52450"/>
                </a:lnTo>
                <a:lnTo>
                  <a:pt x="118999" y="56769"/>
                </a:lnTo>
                <a:lnTo>
                  <a:pt x="116586" y="62357"/>
                </a:lnTo>
                <a:lnTo>
                  <a:pt x="116586" y="76200"/>
                </a:lnTo>
                <a:lnTo>
                  <a:pt x="118999" y="81915"/>
                </a:lnTo>
                <a:lnTo>
                  <a:pt x="123951" y="86233"/>
                </a:lnTo>
                <a:lnTo>
                  <a:pt x="128777" y="90550"/>
                </a:lnTo>
                <a:lnTo>
                  <a:pt x="134747" y="92837"/>
                </a:lnTo>
                <a:lnTo>
                  <a:pt x="148971" y="92837"/>
                </a:lnTo>
                <a:lnTo>
                  <a:pt x="155066" y="90550"/>
                </a:lnTo>
                <a:lnTo>
                  <a:pt x="161140" y="84962"/>
                </a:lnTo>
                <a:lnTo>
                  <a:pt x="136906" y="84962"/>
                </a:lnTo>
                <a:lnTo>
                  <a:pt x="133096" y="83439"/>
                </a:lnTo>
                <a:lnTo>
                  <a:pt x="130175" y="80645"/>
                </a:lnTo>
                <a:lnTo>
                  <a:pt x="127253" y="77724"/>
                </a:lnTo>
                <a:lnTo>
                  <a:pt x="125857" y="74041"/>
                </a:lnTo>
                <a:lnTo>
                  <a:pt x="125857" y="64770"/>
                </a:lnTo>
                <a:lnTo>
                  <a:pt x="127253" y="60960"/>
                </a:lnTo>
                <a:lnTo>
                  <a:pt x="130175" y="58039"/>
                </a:lnTo>
                <a:lnTo>
                  <a:pt x="133096" y="54991"/>
                </a:lnTo>
                <a:lnTo>
                  <a:pt x="136906" y="53594"/>
                </a:lnTo>
                <a:lnTo>
                  <a:pt x="161043" y="53594"/>
                </a:lnTo>
                <a:lnTo>
                  <a:pt x="159765" y="52450"/>
                </a:lnTo>
                <a:lnTo>
                  <a:pt x="155066" y="48133"/>
                </a:lnTo>
                <a:lnTo>
                  <a:pt x="148971" y="45974"/>
                </a:lnTo>
                <a:close/>
              </a:path>
              <a:path w="453389" h="111760">
                <a:moveTo>
                  <a:pt x="161043" y="53594"/>
                </a:moveTo>
                <a:lnTo>
                  <a:pt x="146685" y="53594"/>
                </a:lnTo>
                <a:lnTo>
                  <a:pt x="150495" y="54991"/>
                </a:lnTo>
                <a:lnTo>
                  <a:pt x="156210" y="60960"/>
                </a:lnTo>
                <a:lnTo>
                  <a:pt x="157734" y="64770"/>
                </a:lnTo>
                <a:lnTo>
                  <a:pt x="157734" y="74041"/>
                </a:lnTo>
                <a:lnTo>
                  <a:pt x="156210" y="77724"/>
                </a:lnTo>
                <a:lnTo>
                  <a:pt x="153415" y="80645"/>
                </a:lnTo>
                <a:lnTo>
                  <a:pt x="150495" y="83439"/>
                </a:lnTo>
                <a:lnTo>
                  <a:pt x="146685" y="84962"/>
                </a:lnTo>
                <a:lnTo>
                  <a:pt x="161140" y="84962"/>
                </a:lnTo>
                <a:lnTo>
                  <a:pt x="164591" y="81787"/>
                </a:lnTo>
                <a:lnTo>
                  <a:pt x="166877" y="76200"/>
                </a:lnTo>
                <a:lnTo>
                  <a:pt x="166877" y="62357"/>
                </a:lnTo>
                <a:lnTo>
                  <a:pt x="164591" y="56769"/>
                </a:lnTo>
                <a:lnTo>
                  <a:pt x="161043" y="53594"/>
                </a:lnTo>
                <a:close/>
              </a:path>
              <a:path w="453389" h="111760">
                <a:moveTo>
                  <a:pt x="170434" y="28829"/>
                </a:moveTo>
                <a:lnTo>
                  <a:pt x="112902" y="28829"/>
                </a:lnTo>
                <a:lnTo>
                  <a:pt x="112902" y="36575"/>
                </a:lnTo>
                <a:lnTo>
                  <a:pt x="170434" y="36575"/>
                </a:lnTo>
                <a:lnTo>
                  <a:pt x="170434" y="28829"/>
                </a:lnTo>
                <a:close/>
              </a:path>
              <a:path w="453389" h="111760">
                <a:moveTo>
                  <a:pt x="46862" y="7366"/>
                </a:moveTo>
                <a:lnTo>
                  <a:pt x="28828" y="7366"/>
                </a:lnTo>
                <a:lnTo>
                  <a:pt x="21462" y="10033"/>
                </a:lnTo>
                <a:lnTo>
                  <a:pt x="15621" y="15367"/>
                </a:lnTo>
                <a:lnTo>
                  <a:pt x="9906" y="20700"/>
                </a:lnTo>
                <a:lnTo>
                  <a:pt x="6985" y="27050"/>
                </a:lnTo>
                <a:lnTo>
                  <a:pt x="6985" y="42037"/>
                </a:lnTo>
                <a:lnTo>
                  <a:pt x="9906" y="48387"/>
                </a:lnTo>
                <a:lnTo>
                  <a:pt x="15621" y="53848"/>
                </a:lnTo>
                <a:lnTo>
                  <a:pt x="21462" y="59182"/>
                </a:lnTo>
                <a:lnTo>
                  <a:pt x="28828" y="61849"/>
                </a:lnTo>
                <a:lnTo>
                  <a:pt x="46862" y="61849"/>
                </a:lnTo>
                <a:lnTo>
                  <a:pt x="54228" y="59182"/>
                </a:lnTo>
                <a:lnTo>
                  <a:pt x="60071" y="53848"/>
                </a:lnTo>
                <a:lnTo>
                  <a:pt x="31114" y="53848"/>
                </a:lnTo>
                <a:lnTo>
                  <a:pt x="25908" y="51943"/>
                </a:lnTo>
                <a:lnTo>
                  <a:pt x="18541" y="44323"/>
                </a:lnTo>
                <a:lnTo>
                  <a:pt x="16763" y="39878"/>
                </a:lnTo>
                <a:lnTo>
                  <a:pt x="16763" y="29337"/>
                </a:lnTo>
                <a:lnTo>
                  <a:pt x="18541" y="24892"/>
                </a:lnTo>
                <a:lnTo>
                  <a:pt x="25908" y="17272"/>
                </a:lnTo>
                <a:lnTo>
                  <a:pt x="31114" y="15367"/>
                </a:lnTo>
                <a:lnTo>
                  <a:pt x="60071" y="15367"/>
                </a:lnTo>
                <a:lnTo>
                  <a:pt x="54228" y="10033"/>
                </a:lnTo>
                <a:lnTo>
                  <a:pt x="46862" y="7366"/>
                </a:lnTo>
                <a:close/>
              </a:path>
              <a:path w="453389" h="111760">
                <a:moveTo>
                  <a:pt x="60071" y="15367"/>
                </a:moveTo>
                <a:lnTo>
                  <a:pt x="44576" y="15367"/>
                </a:lnTo>
                <a:lnTo>
                  <a:pt x="49784" y="17272"/>
                </a:lnTo>
                <a:lnTo>
                  <a:pt x="53339" y="21082"/>
                </a:lnTo>
                <a:lnTo>
                  <a:pt x="57023" y="24892"/>
                </a:lnTo>
                <a:lnTo>
                  <a:pt x="58800" y="29337"/>
                </a:lnTo>
                <a:lnTo>
                  <a:pt x="58800" y="39878"/>
                </a:lnTo>
                <a:lnTo>
                  <a:pt x="57023" y="44323"/>
                </a:lnTo>
                <a:lnTo>
                  <a:pt x="53339" y="48133"/>
                </a:lnTo>
                <a:lnTo>
                  <a:pt x="49784" y="51943"/>
                </a:lnTo>
                <a:lnTo>
                  <a:pt x="44576" y="53848"/>
                </a:lnTo>
                <a:lnTo>
                  <a:pt x="60071" y="53848"/>
                </a:lnTo>
                <a:lnTo>
                  <a:pt x="65786" y="48387"/>
                </a:lnTo>
                <a:lnTo>
                  <a:pt x="68707" y="42037"/>
                </a:lnTo>
                <a:lnTo>
                  <a:pt x="68707" y="27050"/>
                </a:lnTo>
                <a:lnTo>
                  <a:pt x="65786" y="20700"/>
                </a:lnTo>
                <a:lnTo>
                  <a:pt x="60071" y="15367"/>
                </a:lnTo>
                <a:close/>
              </a:path>
              <a:path w="453389" h="111760">
                <a:moveTo>
                  <a:pt x="453136" y="88519"/>
                </a:moveTo>
                <a:lnTo>
                  <a:pt x="341757" y="88519"/>
                </a:lnTo>
                <a:lnTo>
                  <a:pt x="341757" y="96266"/>
                </a:lnTo>
                <a:lnTo>
                  <a:pt x="453136" y="96266"/>
                </a:lnTo>
                <a:lnTo>
                  <a:pt x="453136" y="88519"/>
                </a:lnTo>
                <a:close/>
              </a:path>
              <a:path w="453389" h="111760">
                <a:moveTo>
                  <a:pt x="402082" y="61341"/>
                </a:moveTo>
                <a:lnTo>
                  <a:pt x="392557" y="61341"/>
                </a:lnTo>
                <a:lnTo>
                  <a:pt x="392557" y="88519"/>
                </a:lnTo>
                <a:lnTo>
                  <a:pt x="402082" y="88519"/>
                </a:lnTo>
                <a:lnTo>
                  <a:pt x="402082" y="61341"/>
                </a:lnTo>
                <a:close/>
              </a:path>
              <a:path w="453389" h="111760">
                <a:moveTo>
                  <a:pt x="438150" y="11175"/>
                </a:moveTo>
                <a:lnTo>
                  <a:pt x="357504" y="11175"/>
                </a:lnTo>
                <a:lnTo>
                  <a:pt x="357504" y="61341"/>
                </a:lnTo>
                <a:lnTo>
                  <a:pt x="439420" y="61341"/>
                </a:lnTo>
                <a:lnTo>
                  <a:pt x="439420" y="53467"/>
                </a:lnTo>
                <a:lnTo>
                  <a:pt x="366775" y="53467"/>
                </a:lnTo>
                <a:lnTo>
                  <a:pt x="366775" y="19050"/>
                </a:lnTo>
                <a:lnTo>
                  <a:pt x="438150" y="19050"/>
                </a:lnTo>
                <a:lnTo>
                  <a:pt x="438150" y="11175"/>
                </a:lnTo>
                <a:close/>
              </a:path>
              <a:path w="453389" h="111760">
                <a:moveTo>
                  <a:pt x="157099" y="9652"/>
                </a:moveTo>
                <a:lnTo>
                  <a:pt x="126364" y="9652"/>
                </a:lnTo>
                <a:lnTo>
                  <a:pt x="126364" y="17525"/>
                </a:lnTo>
                <a:lnTo>
                  <a:pt x="157099" y="17525"/>
                </a:lnTo>
                <a:lnTo>
                  <a:pt x="157099" y="9652"/>
                </a:lnTo>
                <a:close/>
              </a:path>
              <a:path w="453389" h="111760">
                <a:moveTo>
                  <a:pt x="328295" y="0"/>
                </a:moveTo>
                <a:lnTo>
                  <a:pt x="318770" y="0"/>
                </a:lnTo>
                <a:lnTo>
                  <a:pt x="318770" y="38862"/>
                </a:lnTo>
                <a:lnTo>
                  <a:pt x="291084" y="38862"/>
                </a:lnTo>
                <a:lnTo>
                  <a:pt x="291084" y="46862"/>
                </a:lnTo>
                <a:lnTo>
                  <a:pt x="318770" y="46862"/>
                </a:lnTo>
                <a:lnTo>
                  <a:pt x="318770" y="111379"/>
                </a:lnTo>
                <a:lnTo>
                  <a:pt x="328295" y="111379"/>
                </a:lnTo>
                <a:lnTo>
                  <a:pt x="328295" y="0"/>
                </a:lnTo>
                <a:close/>
              </a:path>
              <a:path w="453389" h="111760">
                <a:moveTo>
                  <a:pt x="271399" y="6604"/>
                </a:moveTo>
                <a:lnTo>
                  <a:pt x="261620" y="6604"/>
                </a:lnTo>
                <a:lnTo>
                  <a:pt x="261620" y="32131"/>
                </a:lnTo>
                <a:lnTo>
                  <a:pt x="260858" y="38354"/>
                </a:lnTo>
                <a:lnTo>
                  <a:pt x="259207" y="44704"/>
                </a:lnTo>
                <a:lnTo>
                  <a:pt x="257683" y="51054"/>
                </a:lnTo>
                <a:lnTo>
                  <a:pt x="255142" y="56769"/>
                </a:lnTo>
                <a:lnTo>
                  <a:pt x="251713" y="61849"/>
                </a:lnTo>
                <a:lnTo>
                  <a:pt x="248538" y="66802"/>
                </a:lnTo>
                <a:lnTo>
                  <a:pt x="244728" y="71247"/>
                </a:lnTo>
                <a:lnTo>
                  <a:pt x="240284" y="75437"/>
                </a:lnTo>
                <a:lnTo>
                  <a:pt x="235838" y="79502"/>
                </a:lnTo>
                <a:lnTo>
                  <a:pt x="231394" y="82804"/>
                </a:lnTo>
                <a:lnTo>
                  <a:pt x="227202" y="85217"/>
                </a:lnTo>
                <a:lnTo>
                  <a:pt x="234823" y="91567"/>
                </a:lnTo>
                <a:lnTo>
                  <a:pt x="237744" y="89535"/>
                </a:lnTo>
                <a:lnTo>
                  <a:pt x="241046" y="87122"/>
                </a:lnTo>
                <a:lnTo>
                  <a:pt x="244601" y="83947"/>
                </a:lnTo>
                <a:lnTo>
                  <a:pt x="248158" y="80899"/>
                </a:lnTo>
                <a:lnTo>
                  <a:pt x="251460" y="77597"/>
                </a:lnTo>
                <a:lnTo>
                  <a:pt x="254253" y="73914"/>
                </a:lnTo>
                <a:lnTo>
                  <a:pt x="258063" y="69215"/>
                </a:lnTo>
                <a:lnTo>
                  <a:pt x="260858" y="64897"/>
                </a:lnTo>
                <a:lnTo>
                  <a:pt x="264667" y="57023"/>
                </a:lnTo>
                <a:lnTo>
                  <a:pt x="265938" y="53848"/>
                </a:lnTo>
                <a:lnTo>
                  <a:pt x="266573" y="51562"/>
                </a:lnTo>
                <a:lnTo>
                  <a:pt x="275882" y="51562"/>
                </a:lnTo>
                <a:lnTo>
                  <a:pt x="275336" y="50419"/>
                </a:lnTo>
                <a:lnTo>
                  <a:pt x="273812" y="44323"/>
                </a:lnTo>
                <a:lnTo>
                  <a:pt x="272161" y="38227"/>
                </a:lnTo>
                <a:lnTo>
                  <a:pt x="271399" y="32131"/>
                </a:lnTo>
                <a:lnTo>
                  <a:pt x="271399" y="6604"/>
                </a:lnTo>
                <a:close/>
              </a:path>
              <a:path w="453389" h="111760">
                <a:moveTo>
                  <a:pt x="275882" y="51562"/>
                </a:moveTo>
                <a:lnTo>
                  <a:pt x="266573" y="51562"/>
                </a:lnTo>
                <a:lnTo>
                  <a:pt x="267335" y="53848"/>
                </a:lnTo>
                <a:lnTo>
                  <a:pt x="292988" y="85471"/>
                </a:lnTo>
                <a:lnTo>
                  <a:pt x="298450" y="89154"/>
                </a:lnTo>
                <a:lnTo>
                  <a:pt x="305053" y="82296"/>
                </a:lnTo>
                <a:lnTo>
                  <a:pt x="301625" y="80391"/>
                </a:lnTo>
                <a:lnTo>
                  <a:pt x="297814" y="77724"/>
                </a:lnTo>
                <a:lnTo>
                  <a:pt x="289051" y="70739"/>
                </a:lnTo>
                <a:lnTo>
                  <a:pt x="285241" y="66548"/>
                </a:lnTo>
                <a:lnTo>
                  <a:pt x="282066" y="61849"/>
                </a:lnTo>
                <a:lnTo>
                  <a:pt x="278129" y="56261"/>
                </a:lnTo>
                <a:lnTo>
                  <a:pt x="275882" y="51562"/>
                </a:lnTo>
                <a:close/>
              </a:path>
              <a:path w="453389" h="111760">
                <a:moveTo>
                  <a:pt x="213740" y="55625"/>
                </a:moveTo>
                <a:lnTo>
                  <a:pt x="204470" y="55625"/>
                </a:lnTo>
                <a:lnTo>
                  <a:pt x="204470" y="111379"/>
                </a:lnTo>
                <a:lnTo>
                  <a:pt x="213740" y="111379"/>
                </a:lnTo>
                <a:lnTo>
                  <a:pt x="213740" y="55625"/>
                </a:lnTo>
                <a:close/>
              </a:path>
              <a:path w="453389" h="111760">
                <a:moveTo>
                  <a:pt x="188722" y="2540"/>
                </a:moveTo>
                <a:lnTo>
                  <a:pt x="179450" y="2540"/>
                </a:lnTo>
                <a:lnTo>
                  <a:pt x="179450" y="106299"/>
                </a:lnTo>
                <a:lnTo>
                  <a:pt x="188722" y="106299"/>
                </a:lnTo>
                <a:lnTo>
                  <a:pt x="188722" y="55625"/>
                </a:lnTo>
                <a:lnTo>
                  <a:pt x="213740" y="55625"/>
                </a:lnTo>
                <a:lnTo>
                  <a:pt x="213740" y="46990"/>
                </a:lnTo>
                <a:lnTo>
                  <a:pt x="188722" y="46990"/>
                </a:lnTo>
                <a:lnTo>
                  <a:pt x="188722" y="2540"/>
                </a:lnTo>
                <a:close/>
              </a:path>
              <a:path w="453389" h="111760">
                <a:moveTo>
                  <a:pt x="213740" y="0"/>
                </a:moveTo>
                <a:lnTo>
                  <a:pt x="204470" y="0"/>
                </a:lnTo>
                <a:lnTo>
                  <a:pt x="204470" y="46990"/>
                </a:lnTo>
                <a:lnTo>
                  <a:pt x="213740" y="46990"/>
                </a:lnTo>
                <a:lnTo>
                  <a:pt x="213740" y="0"/>
                </a:lnTo>
                <a:close/>
              </a:path>
              <a:path w="453389" h="111760">
                <a:moveTo>
                  <a:pt x="97536" y="0"/>
                </a:moveTo>
                <a:lnTo>
                  <a:pt x="88011" y="0"/>
                </a:lnTo>
                <a:lnTo>
                  <a:pt x="88011" y="111379"/>
                </a:lnTo>
                <a:lnTo>
                  <a:pt x="97536" y="111379"/>
                </a:lnTo>
                <a:lnTo>
                  <a:pt x="9753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963549" y="3453638"/>
            <a:ext cx="1010284" cy="11353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83104" y="354729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87958" y="370217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5967" y="3667759"/>
            <a:ext cx="1256372" cy="1143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83460" y="3667125"/>
            <a:ext cx="234314" cy="11150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80639" y="3668521"/>
            <a:ext cx="216789" cy="11137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868676" y="3678301"/>
            <a:ext cx="26670" cy="90170"/>
          </a:xfrm>
          <a:custGeom>
            <a:avLst/>
            <a:gdLst/>
            <a:ahLst/>
            <a:cxnLst/>
            <a:rect l="l" t="t" r="r" b="b"/>
            <a:pathLst>
              <a:path w="26669" h="90170">
                <a:moveTo>
                  <a:pt x="26669" y="0"/>
                </a:moveTo>
                <a:lnTo>
                  <a:pt x="20193" y="0"/>
                </a:lnTo>
                <a:lnTo>
                  <a:pt x="20193" y="2412"/>
                </a:lnTo>
                <a:lnTo>
                  <a:pt x="19431" y="4572"/>
                </a:lnTo>
                <a:lnTo>
                  <a:pt x="2412" y="16128"/>
                </a:lnTo>
                <a:lnTo>
                  <a:pt x="0" y="16128"/>
                </a:lnTo>
                <a:lnTo>
                  <a:pt x="0" y="22860"/>
                </a:lnTo>
                <a:lnTo>
                  <a:pt x="18161" y="22860"/>
                </a:lnTo>
                <a:lnTo>
                  <a:pt x="18161" y="89915"/>
                </a:lnTo>
                <a:lnTo>
                  <a:pt x="26669" y="89915"/>
                </a:lnTo>
                <a:lnTo>
                  <a:pt x="2666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34080" y="3668521"/>
            <a:ext cx="104267" cy="10883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090417" y="3678173"/>
            <a:ext cx="65405" cy="9004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162045" y="3667886"/>
            <a:ext cx="340995" cy="114300"/>
          </a:xfrm>
          <a:custGeom>
            <a:avLst/>
            <a:gdLst/>
            <a:ahLst/>
            <a:cxnLst/>
            <a:rect l="l" t="t" r="r" b="b"/>
            <a:pathLst>
              <a:path w="340995" h="114300">
                <a:moveTo>
                  <a:pt x="173863" y="70230"/>
                </a:moveTo>
                <a:lnTo>
                  <a:pt x="135890" y="80645"/>
                </a:lnTo>
                <a:lnTo>
                  <a:pt x="132333" y="85851"/>
                </a:lnTo>
                <a:lnTo>
                  <a:pt x="132333" y="98678"/>
                </a:lnTo>
                <a:lnTo>
                  <a:pt x="173863" y="114173"/>
                </a:lnTo>
                <a:lnTo>
                  <a:pt x="183435" y="113792"/>
                </a:lnTo>
                <a:lnTo>
                  <a:pt x="191770" y="112649"/>
                </a:lnTo>
                <a:lnTo>
                  <a:pt x="198866" y="110743"/>
                </a:lnTo>
                <a:lnTo>
                  <a:pt x="204724" y="108076"/>
                </a:lnTo>
                <a:lnTo>
                  <a:pt x="207525" y="106425"/>
                </a:lnTo>
                <a:lnTo>
                  <a:pt x="164465" y="106425"/>
                </a:lnTo>
                <a:lnTo>
                  <a:pt x="156844" y="105155"/>
                </a:lnTo>
                <a:lnTo>
                  <a:pt x="145033" y="100075"/>
                </a:lnTo>
                <a:lnTo>
                  <a:pt x="142113" y="96647"/>
                </a:lnTo>
                <a:lnTo>
                  <a:pt x="142113" y="87757"/>
                </a:lnTo>
                <a:lnTo>
                  <a:pt x="145033" y="84200"/>
                </a:lnTo>
                <a:lnTo>
                  <a:pt x="156844" y="79375"/>
                </a:lnTo>
                <a:lnTo>
                  <a:pt x="164465" y="78104"/>
                </a:lnTo>
                <a:lnTo>
                  <a:pt x="207525" y="78104"/>
                </a:lnTo>
                <a:lnTo>
                  <a:pt x="204724" y="76453"/>
                </a:lnTo>
                <a:lnTo>
                  <a:pt x="198866" y="73767"/>
                </a:lnTo>
                <a:lnTo>
                  <a:pt x="191770" y="71818"/>
                </a:lnTo>
                <a:lnTo>
                  <a:pt x="183435" y="70631"/>
                </a:lnTo>
                <a:lnTo>
                  <a:pt x="173863" y="70230"/>
                </a:lnTo>
                <a:close/>
              </a:path>
              <a:path w="340995" h="114300">
                <a:moveTo>
                  <a:pt x="207525" y="78104"/>
                </a:moveTo>
                <a:lnTo>
                  <a:pt x="183133" y="78104"/>
                </a:lnTo>
                <a:lnTo>
                  <a:pt x="190754" y="79375"/>
                </a:lnTo>
                <a:lnTo>
                  <a:pt x="196723" y="81787"/>
                </a:lnTo>
                <a:lnTo>
                  <a:pt x="202565" y="84327"/>
                </a:lnTo>
                <a:lnTo>
                  <a:pt x="205486" y="87757"/>
                </a:lnTo>
                <a:lnTo>
                  <a:pt x="205486" y="96647"/>
                </a:lnTo>
                <a:lnTo>
                  <a:pt x="202565" y="100075"/>
                </a:lnTo>
                <a:lnTo>
                  <a:pt x="190754" y="105155"/>
                </a:lnTo>
                <a:lnTo>
                  <a:pt x="183133" y="106425"/>
                </a:lnTo>
                <a:lnTo>
                  <a:pt x="207525" y="106425"/>
                </a:lnTo>
                <a:lnTo>
                  <a:pt x="211836" y="103886"/>
                </a:lnTo>
                <a:lnTo>
                  <a:pt x="215392" y="98678"/>
                </a:lnTo>
                <a:lnTo>
                  <a:pt x="215392" y="85851"/>
                </a:lnTo>
                <a:lnTo>
                  <a:pt x="211836" y="80645"/>
                </a:lnTo>
                <a:lnTo>
                  <a:pt x="207525" y="78104"/>
                </a:lnTo>
                <a:close/>
              </a:path>
              <a:path w="340995" h="114300">
                <a:moveTo>
                  <a:pt x="32004" y="74929"/>
                </a:moveTo>
                <a:lnTo>
                  <a:pt x="22352" y="74929"/>
                </a:lnTo>
                <a:lnTo>
                  <a:pt x="22352" y="109474"/>
                </a:lnTo>
                <a:lnTo>
                  <a:pt x="104013" y="109474"/>
                </a:lnTo>
                <a:lnTo>
                  <a:pt x="104013" y="101600"/>
                </a:lnTo>
                <a:lnTo>
                  <a:pt x="32004" y="101600"/>
                </a:lnTo>
                <a:lnTo>
                  <a:pt x="32004" y="74929"/>
                </a:lnTo>
                <a:close/>
              </a:path>
              <a:path w="340995" h="114300">
                <a:moveTo>
                  <a:pt x="100965" y="635"/>
                </a:moveTo>
                <a:lnTo>
                  <a:pt x="91567" y="635"/>
                </a:lnTo>
                <a:lnTo>
                  <a:pt x="91567" y="35305"/>
                </a:lnTo>
                <a:lnTo>
                  <a:pt x="67437" y="35305"/>
                </a:lnTo>
                <a:lnTo>
                  <a:pt x="67437" y="43307"/>
                </a:lnTo>
                <a:lnTo>
                  <a:pt x="91567" y="43307"/>
                </a:lnTo>
                <a:lnTo>
                  <a:pt x="91567" y="81661"/>
                </a:lnTo>
                <a:lnTo>
                  <a:pt x="100965" y="81661"/>
                </a:lnTo>
                <a:lnTo>
                  <a:pt x="100965" y="635"/>
                </a:lnTo>
                <a:close/>
              </a:path>
              <a:path w="340995" h="114300">
                <a:moveTo>
                  <a:pt x="43053" y="26924"/>
                </a:moveTo>
                <a:lnTo>
                  <a:pt x="33147" y="26924"/>
                </a:lnTo>
                <a:lnTo>
                  <a:pt x="33020" y="31368"/>
                </a:lnTo>
                <a:lnTo>
                  <a:pt x="31877" y="35178"/>
                </a:lnTo>
                <a:lnTo>
                  <a:pt x="29464" y="39370"/>
                </a:lnTo>
                <a:lnTo>
                  <a:pt x="27178" y="43561"/>
                </a:lnTo>
                <a:lnTo>
                  <a:pt x="24256" y="47243"/>
                </a:lnTo>
                <a:lnTo>
                  <a:pt x="20955" y="50164"/>
                </a:lnTo>
                <a:lnTo>
                  <a:pt x="16764" y="53593"/>
                </a:lnTo>
                <a:lnTo>
                  <a:pt x="12954" y="56261"/>
                </a:lnTo>
                <a:lnTo>
                  <a:pt x="9271" y="58165"/>
                </a:lnTo>
                <a:lnTo>
                  <a:pt x="5715" y="60071"/>
                </a:lnTo>
                <a:lnTo>
                  <a:pt x="2667" y="61595"/>
                </a:lnTo>
                <a:lnTo>
                  <a:pt x="0" y="62611"/>
                </a:lnTo>
                <a:lnTo>
                  <a:pt x="6604" y="69723"/>
                </a:lnTo>
                <a:lnTo>
                  <a:pt x="25908" y="57530"/>
                </a:lnTo>
                <a:lnTo>
                  <a:pt x="29210" y="54737"/>
                </a:lnTo>
                <a:lnTo>
                  <a:pt x="31877" y="51815"/>
                </a:lnTo>
                <a:lnTo>
                  <a:pt x="34036" y="48640"/>
                </a:lnTo>
                <a:lnTo>
                  <a:pt x="36195" y="45592"/>
                </a:lnTo>
                <a:lnTo>
                  <a:pt x="37592" y="43179"/>
                </a:lnTo>
                <a:lnTo>
                  <a:pt x="38100" y="41783"/>
                </a:lnTo>
                <a:lnTo>
                  <a:pt x="47980" y="41783"/>
                </a:lnTo>
                <a:lnTo>
                  <a:pt x="46355" y="38735"/>
                </a:lnTo>
                <a:lnTo>
                  <a:pt x="44196" y="34925"/>
                </a:lnTo>
                <a:lnTo>
                  <a:pt x="43180" y="31241"/>
                </a:lnTo>
                <a:lnTo>
                  <a:pt x="43053" y="26924"/>
                </a:lnTo>
                <a:close/>
              </a:path>
              <a:path w="340995" h="114300">
                <a:moveTo>
                  <a:pt x="47980" y="41783"/>
                </a:moveTo>
                <a:lnTo>
                  <a:pt x="38100" y="41783"/>
                </a:lnTo>
                <a:lnTo>
                  <a:pt x="38735" y="43434"/>
                </a:lnTo>
                <a:lnTo>
                  <a:pt x="40259" y="45592"/>
                </a:lnTo>
                <a:lnTo>
                  <a:pt x="44704" y="51308"/>
                </a:lnTo>
                <a:lnTo>
                  <a:pt x="47117" y="53848"/>
                </a:lnTo>
                <a:lnTo>
                  <a:pt x="49911" y="56134"/>
                </a:lnTo>
                <a:lnTo>
                  <a:pt x="53467" y="59182"/>
                </a:lnTo>
                <a:lnTo>
                  <a:pt x="57023" y="61595"/>
                </a:lnTo>
                <a:lnTo>
                  <a:pt x="64135" y="65404"/>
                </a:lnTo>
                <a:lnTo>
                  <a:pt x="66802" y="66548"/>
                </a:lnTo>
                <a:lnTo>
                  <a:pt x="68580" y="67055"/>
                </a:lnTo>
                <a:lnTo>
                  <a:pt x="73533" y="59689"/>
                </a:lnTo>
                <a:lnTo>
                  <a:pt x="71628" y="59182"/>
                </a:lnTo>
                <a:lnTo>
                  <a:pt x="68834" y="57912"/>
                </a:lnTo>
                <a:lnTo>
                  <a:pt x="48387" y="42545"/>
                </a:lnTo>
                <a:lnTo>
                  <a:pt x="47980" y="41783"/>
                </a:lnTo>
                <a:close/>
              </a:path>
              <a:path w="340995" h="114300">
                <a:moveTo>
                  <a:pt x="68961" y="19176"/>
                </a:moveTo>
                <a:lnTo>
                  <a:pt x="7239" y="19176"/>
                </a:lnTo>
                <a:lnTo>
                  <a:pt x="7239" y="26924"/>
                </a:lnTo>
                <a:lnTo>
                  <a:pt x="68961" y="26924"/>
                </a:lnTo>
                <a:lnTo>
                  <a:pt x="68961" y="19176"/>
                </a:lnTo>
                <a:close/>
              </a:path>
              <a:path w="340995" h="114300">
                <a:moveTo>
                  <a:pt x="55626" y="1270"/>
                </a:moveTo>
                <a:lnTo>
                  <a:pt x="20574" y="1270"/>
                </a:lnTo>
                <a:lnTo>
                  <a:pt x="20574" y="9016"/>
                </a:lnTo>
                <a:lnTo>
                  <a:pt x="55626" y="9016"/>
                </a:lnTo>
                <a:lnTo>
                  <a:pt x="55626" y="1270"/>
                </a:lnTo>
                <a:close/>
              </a:path>
              <a:path w="340995" h="114300">
                <a:moveTo>
                  <a:pt x="325501" y="67055"/>
                </a:moveTo>
                <a:lnTo>
                  <a:pt x="244475" y="67055"/>
                </a:lnTo>
                <a:lnTo>
                  <a:pt x="244475" y="74549"/>
                </a:lnTo>
                <a:lnTo>
                  <a:pt x="315341" y="74549"/>
                </a:lnTo>
                <a:lnTo>
                  <a:pt x="315341" y="84962"/>
                </a:lnTo>
                <a:lnTo>
                  <a:pt x="244475" y="84962"/>
                </a:lnTo>
                <a:lnTo>
                  <a:pt x="244475" y="110743"/>
                </a:lnTo>
                <a:lnTo>
                  <a:pt x="328168" y="110743"/>
                </a:lnTo>
                <a:lnTo>
                  <a:pt x="328168" y="103124"/>
                </a:lnTo>
                <a:lnTo>
                  <a:pt x="254507" y="103124"/>
                </a:lnTo>
                <a:lnTo>
                  <a:pt x="254507" y="92328"/>
                </a:lnTo>
                <a:lnTo>
                  <a:pt x="325501" y="92328"/>
                </a:lnTo>
                <a:lnTo>
                  <a:pt x="325501" y="67055"/>
                </a:lnTo>
                <a:close/>
              </a:path>
              <a:path w="340995" h="114300">
                <a:moveTo>
                  <a:pt x="340614" y="49784"/>
                </a:moveTo>
                <a:lnTo>
                  <a:pt x="229234" y="49784"/>
                </a:lnTo>
                <a:lnTo>
                  <a:pt x="229234" y="57403"/>
                </a:lnTo>
                <a:lnTo>
                  <a:pt x="340614" y="57403"/>
                </a:lnTo>
                <a:lnTo>
                  <a:pt x="340614" y="49784"/>
                </a:lnTo>
                <a:close/>
              </a:path>
              <a:path w="340995" h="114300">
                <a:moveTo>
                  <a:pt x="213994" y="46227"/>
                </a:moveTo>
                <a:lnTo>
                  <a:pt x="204596" y="46227"/>
                </a:lnTo>
                <a:lnTo>
                  <a:pt x="204596" y="69087"/>
                </a:lnTo>
                <a:lnTo>
                  <a:pt x="213994" y="69087"/>
                </a:lnTo>
                <a:lnTo>
                  <a:pt x="213994" y="46227"/>
                </a:lnTo>
                <a:close/>
              </a:path>
              <a:path w="340995" h="114300">
                <a:moveTo>
                  <a:pt x="175768" y="8762"/>
                </a:moveTo>
                <a:lnTo>
                  <a:pt x="122936" y="8762"/>
                </a:lnTo>
                <a:lnTo>
                  <a:pt x="122936" y="57276"/>
                </a:lnTo>
                <a:lnTo>
                  <a:pt x="175768" y="57276"/>
                </a:lnTo>
                <a:lnTo>
                  <a:pt x="175768" y="49402"/>
                </a:lnTo>
                <a:lnTo>
                  <a:pt x="132333" y="49402"/>
                </a:lnTo>
                <a:lnTo>
                  <a:pt x="132333" y="16637"/>
                </a:lnTo>
                <a:lnTo>
                  <a:pt x="175768" y="16637"/>
                </a:lnTo>
                <a:lnTo>
                  <a:pt x="175768" y="8762"/>
                </a:lnTo>
                <a:close/>
              </a:path>
              <a:path w="340995" h="114300">
                <a:moveTo>
                  <a:pt x="175768" y="16637"/>
                </a:moveTo>
                <a:lnTo>
                  <a:pt x="166496" y="16637"/>
                </a:lnTo>
                <a:lnTo>
                  <a:pt x="166496" y="49402"/>
                </a:lnTo>
                <a:lnTo>
                  <a:pt x="175768" y="49402"/>
                </a:lnTo>
                <a:lnTo>
                  <a:pt x="175768" y="46227"/>
                </a:lnTo>
                <a:lnTo>
                  <a:pt x="213994" y="46227"/>
                </a:lnTo>
                <a:lnTo>
                  <a:pt x="213994" y="38608"/>
                </a:lnTo>
                <a:lnTo>
                  <a:pt x="175768" y="38608"/>
                </a:lnTo>
                <a:lnTo>
                  <a:pt x="175768" y="25526"/>
                </a:lnTo>
                <a:lnTo>
                  <a:pt x="213994" y="25526"/>
                </a:lnTo>
                <a:lnTo>
                  <a:pt x="213994" y="17907"/>
                </a:lnTo>
                <a:lnTo>
                  <a:pt x="175768" y="17907"/>
                </a:lnTo>
                <a:lnTo>
                  <a:pt x="175768" y="16637"/>
                </a:lnTo>
                <a:close/>
              </a:path>
              <a:path w="340995" h="114300">
                <a:moveTo>
                  <a:pt x="213994" y="25526"/>
                </a:moveTo>
                <a:lnTo>
                  <a:pt x="204596" y="25526"/>
                </a:lnTo>
                <a:lnTo>
                  <a:pt x="204596" y="38608"/>
                </a:lnTo>
                <a:lnTo>
                  <a:pt x="213994" y="38608"/>
                </a:lnTo>
                <a:lnTo>
                  <a:pt x="213994" y="25526"/>
                </a:lnTo>
                <a:close/>
              </a:path>
              <a:path w="340995" h="114300">
                <a:moveTo>
                  <a:pt x="213994" y="635"/>
                </a:moveTo>
                <a:lnTo>
                  <a:pt x="204596" y="635"/>
                </a:lnTo>
                <a:lnTo>
                  <a:pt x="204596" y="17907"/>
                </a:lnTo>
                <a:lnTo>
                  <a:pt x="213994" y="17907"/>
                </a:lnTo>
                <a:lnTo>
                  <a:pt x="213994" y="635"/>
                </a:lnTo>
                <a:close/>
              </a:path>
              <a:path w="340995" h="114300">
                <a:moveTo>
                  <a:pt x="284988" y="0"/>
                </a:moveTo>
                <a:lnTo>
                  <a:pt x="246506" y="9651"/>
                </a:lnTo>
                <a:lnTo>
                  <a:pt x="242824" y="14350"/>
                </a:lnTo>
                <a:lnTo>
                  <a:pt x="242824" y="25653"/>
                </a:lnTo>
                <a:lnTo>
                  <a:pt x="284988" y="40004"/>
                </a:lnTo>
                <a:lnTo>
                  <a:pt x="294511" y="39647"/>
                </a:lnTo>
                <a:lnTo>
                  <a:pt x="302879" y="38576"/>
                </a:lnTo>
                <a:lnTo>
                  <a:pt x="310080" y="36790"/>
                </a:lnTo>
                <a:lnTo>
                  <a:pt x="316103" y="34289"/>
                </a:lnTo>
                <a:lnTo>
                  <a:pt x="318757" y="32892"/>
                </a:lnTo>
                <a:lnTo>
                  <a:pt x="275590" y="32892"/>
                </a:lnTo>
                <a:lnTo>
                  <a:pt x="267969" y="31750"/>
                </a:lnTo>
                <a:lnTo>
                  <a:pt x="256158" y="26670"/>
                </a:lnTo>
                <a:lnTo>
                  <a:pt x="253238" y="23622"/>
                </a:lnTo>
                <a:lnTo>
                  <a:pt x="253238" y="16383"/>
                </a:lnTo>
                <a:lnTo>
                  <a:pt x="256031" y="13335"/>
                </a:lnTo>
                <a:lnTo>
                  <a:pt x="267589" y="8509"/>
                </a:lnTo>
                <a:lnTo>
                  <a:pt x="275336" y="7238"/>
                </a:lnTo>
                <a:lnTo>
                  <a:pt x="318438" y="7238"/>
                </a:lnTo>
                <a:lnTo>
                  <a:pt x="316103" y="5968"/>
                </a:lnTo>
                <a:lnTo>
                  <a:pt x="310080" y="3375"/>
                </a:lnTo>
                <a:lnTo>
                  <a:pt x="302879" y="1508"/>
                </a:lnTo>
                <a:lnTo>
                  <a:pt x="294461" y="377"/>
                </a:lnTo>
                <a:lnTo>
                  <a:pt x="284988" y="0"/>
                </a:lnTo>
                <a:close/>
              </a:path>
              <a:path w="340995" h="114300">
                <a:moveTo>
                  <a:pt x="318438" y="7238"/>
                </a:moveTo>
                <a:lnTo>
                  <a:pt x="294258" y="7238"/>
                </a:lnTo>
                <a:lnTo>
                  <a:pt x="301879" y="8509"/>
                </a:lnTo>
                <a:lnTo>
                  <a:pt x="313690" y="13335"/>
                </a:lnTo>
                <a:lnTo>
                  <a:pt x="316738" y="16383"/>
                </a:lnTo>
                <a:lnTo>
                  <a:pt x="316738" y="23622"/>
                </a:lnTo>
                <a:lnTo>
                  <a:pt x="313690" y="26670"/>
                </a:lnTo>
                <a:lnTo>
                  <a:pt x="302006" y="31750"/>
                </a:lnTo>
                <a:lnTo>
                  <a:pt x="294386" y="32892"/>
                </a:lnTo>
                <a:lnTo>
                  <a:pt x="318757" y="32892"/>
                </a:lnTo>
                <a:lnTo>
                  <a:pt x="323342" y="30479"/>
                </a:lnTo>
                <a:lnTo>
                  <a:pt x="326898" y="25653"/>
                </a:lnTo>
                <a:lnTo>
                  <a:pt x="326898" y="14604"/>
                </a:lnTo>
                <a:lnTo>
                  <a:pt x="323342" y="9905"/>
                </a:lnTo>
                <a:lnTo>
                  <a:pt x="318438" y="723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565397" y="3668521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7" y="86994"/>
                </a:moveTo>
                <a:lnTo>
                  <a:pt x="106299" y="86994"/>
                </a:lnTo>
                <a:lnTo>
                  <a:pt x="106299" y="94741"/>
                </a:lnTo>
                <a:lnTo>
                  <a:pt x="217677" y="94741"/>
                </a:lnTo>
                <a:lnTo>
                  <a:pt x="217677" y="86994"/>
                </a:lnTo>
                <a:close/>
              </a:path>
              <a:path w="321945" h="111760">
                <a:moveTo>
                  <a:pt x="90169" y="69595"/>
                </a:moveTo>
                <a:lnTo>
                  <a:pt x="12700" y="69595"/>
                </a:lnTo>
                <a:lnTo>
                  <a:pt x="12700" y="110108"/>
                </a:lnTo>
                <a:lnTo>
                  <a:pt x="90169" y="110108"/>
                </a:lnTo>
                <a:lnTo>
                  <a:pt x="90169" y="102235"/>
                </a:lnTo>
                <a:lnTo>
                  <a:pt x="22098" y="102235"/>
                </a:lnTo>
                <a:lnTo>
                  <a:pt x="22098" y="77469"/>
                </a:lnTo>
                <a:lnTo>
                  <a:pt x="90169" y="77469"/>
                </a:lnTo>
                <a:lnTo>
                  <a:pt x="90169" y="69595"/>
                </a:lnTo>
                <a:close/>
              </a:path>
              <a:path w="321945" h="111760">
                <a:moveTo>
                  <a:pt x="90169" y="77469"/>
                </a:moveTo>
                <a:lnTo>
                  <a:pt x="80517" y="77469"/>
                </a:lnTo>
                <a:lnTo>
                  <a:pt x="80517" y="102235"/>
                </a:lnTo>
                <a:lnTo>
                  <a:pt x="90169" y="102235"/>
                </a:lnTo>
                <a:lnTo>
                  <a:pt x="90169" y="77469"/>
                </a:lnTo>
                <a:close/>
              </a:path>
              <a:path w="321945" h="111760">
                <a:moveTo>
                  <a:pt x="321437" y="67182"/>
                </a:moveTo>
                <a:lnTo>
                  <a:pt x="311912" y="67182"/>
                </a:lnTo>
                <a:lnTo>
                  <a:pt x="311912" y="111378"/>
                </a:lnTo>
                <a:lnTo>
                  <a:pt x="321437" y="111378"/>
                </a:lnTo>
                <a:lnTo>
                  <a:pt x="321437" y="67182"/>
                </a:lnTo>
                <a:close/>
              </a:path>
              <a:path w="321945" h="111760">
                <a:moveTo>
                  <a:pt x="284479" y="14350"/>
                </a:moveTo>
                <a:lnTo>
                  <a:pt x="233299" y="14350"/>
                </a:lnTo>
                <a:lnTo>
                  <a:pt x="233299" y="86867"/>
                </a:lnTo>
                <a:lnTo>
                  <a:pt x="284479" y="86867"/>
                </a:lnTo>
                <a:lnTo>
                  <a:pt x="284479" y="78993"/>
                </a:lnTo>
                <a:lnTo>
                  <a:pt x="242697" y="78993"/>
                </a:lnTo>
                <a:lnTo>
                  <a:pt x="242697" y="22225"/>
                </a:lnTo>
                <a:lnTo>
                  <a:pt x="284479" y="22225"/>
                </a:lnTo>
                <a:lnTo>
                  <a:pt x="284479" y="14350"/>
                </a:lnTo>
                <a:close/>
              </a:path>
              <a:path w="321945" h="111760">
                <a:moveTo>
                  <a:pt x="284479" y="22225"/>
                </a:moveTo>
                <a:lnTo>
                  <a:pt x="275209" y="22225"/>
                </a:lnTo>
                <a:lnTo>
                  <a:pt x="275209" y="78993"/>
                </a:lnTo>
                <a:lnTo>
                  <a:pt x="284479" y="78993"/>
                </a:lnTo>
                <a:lnTo>
                  <a:pt x="284479" y="67182"/>
                </a:lnTo>
                <a:lnTo>
                  <a:pt x="321437" y="67182"/>
                </a:lnTo>
                <a:lnTo>
                  <a:pt x="321437" y="59562"/>
                </a:lnTo>
                <a:lnTo>
                  <a:pt x="284479" y="59562"/>
                </a:lnTo>
                <a:lnTo>
                  <a:pt x="284479" y="38735"/>
                </a:lnTo>
                <a:lnTo>
                  <a:pt x="321437" y="38735"/>
                </a:lnTo>
                <a:lnTo>
                  <a:pt x="321437" y="30861"/>
                </a:lnTo>
                <a:lnTo>
                  <a:pt x="284479" y="30861"/>
                </a:lnTo>
                <a:lnTo>
                  <a:pt x="284479" y="22225"/>
                </a:lnTo>
                <a:close/>
              </a:path>
              <a:path w="321945" h="111760">
                <a:moveTo>
                  <a:pt x="321437" y="38735"/>
                </a:moveTo>
                <a:lnTo>
                  <a:pt x="311912" y="38735"/>
                </a:lnTo>
                <a:lnTo>
                  <a:pt x="311912" y="59562"/>
                </a:lnTo>
                <a:lnTo>
                  <a:pt x="321437" y="59562"/>
                </a:lnTo>
                <a:lnTo>
                  <a:pt x="321437" y="38735"/>
                </a:lnTo>
                <a:close/>
              </a:path>
              <a:path w="321945" h="111760">
                <a:moveTo>
                  <a:pt x="321437" y="0"/>
                </a:moveTo>
                <a:lnTo>
                  <a:pt x="311912" y="0"/>
                </a:lnTo>
                <a:lnTo>
                  <a:pt x="311912" y="30861"/>
                </a:lnTo>
                <a:lnTo>
                  <a:pt x="321437" y="30861"/>
                </a:lnTo>
                <a:lnTo>
                  <a:pt x="321437" y="0"/>
                </a:lnTo>
                <a:close/>
              </a:path>
              <a:path w="321945" h="111760">
                <a:moveTo>
                  <a:pt x="162051" y="8508"/>
                </a:moveTo>
                <a:lnTo>
                  <a:pt x="124332" y="22478"/>
                </a:lnTo>
                <a:lnTo>
                  <a:pt x="120523" y="29210"/>
                </a:lnTo>
                <a:lnTo>
                  <a:pt x="120523" y="45085"/>
                </a:lnTo>
                <a:lnTo>
                  <a:pt x="153261" y="65137"/>
                </a:lnTo>
                <a:lnTo>
                  <a:pt x="162051" y="65658"/>
                </a:lnTo>
                <a:lnTo>
                  <a:pt x="170789" y="65137"/>
                </a:lnTo>
                <a:lnTo>
                  <a:pt x="178704" y="63579"/>
                </a:lnTo>
                <a:lnTo>
                  <a:pt x="185787" y="60997"/>
                </a:lnTo>
                <a:lnTo>
                  <a:pt x="192024" y="57403"/>
                </a:lnTo>
                <a:lnTo>
                  <a:pt x="192197" y="57276"/>
                </a:lnTo>
                <a:lnTo>
                  <a:pt x="153035" y="57276"/>
                </a:lnTo>
                <a:lnTo>
                  <a:pt x="145541" y="55372"/>
                </a:lnTo>
                <a:lnTo>
                  <a:pt x="139573" y="51562"/>
                </a:lnTo>
                <a:lnTo>
                  <a:pt x="133603" y="47878"/>
                </a:lnTo>
                <a:lnTo>
                  <a:pt x="130682" y="43052"/>
                </a:lnTo>
                <a:lnTo>
                  <a:pt x="130757" y="30861"/>
                </a:lnTo>
                <a:lnTo>
                  <a:pt x="133603" y="26035"/>
                </a:lnTo>
                <a:lnTo>
                  <a:pt x="139573" y="22478"/>
                </a:lnTo>
                <a:lnTo>
                  <a:pt x="145541" y="18795"/>
                </a:lnTo>
                <a:lnTo>
                  <a:pt x="153035" y="17017"/>
                </a:lnTo>
                <a:lnTo>
                  <a:pt x="192197" y="17017"/>
                </a:lnTo>
                <a:lnTo>
                  <a:pt x="192024" y="16890"/>
                </a:lnTo>
                <a:lnTo>
                  <a:pt x="185858" y="13223"/>
                </a:lnTo>
                <a:lnTo>
                  <a:pt x="178800" y="10604"/>
                </a:lnTo>
                <a:lnTo>
                  <a:pt x="170860" y="9032"/>
                </a:lnTo>
                <a:lnTo>
                  <a:pt x="162051" y="8508"/>
                </a:lnTo>
                <a:close/>
              </a:path>
              <a:path w="321945" h="111760">
                <a:moveTo>
                  <a:pt x="192197" y="17017"/>
                </a:moveTo>
                <a:lnTo>
                  <a:pt x="170814" y="17017"/>
                </a:lnTo>
                <a:lnTo>
                  <a:pt x="178307" y="18795"/>
                </a:lnTo>
                <a:lnTo>
                  <a:pt x="184276" y="22351"/>
                </a:lnTo>
                <a:lnTo>
                  <a:pt x="190373" y="25907"/>
                </a:lnTo>
                <a:lnTo>
                  <a:pt x="193421" y="30861"/>
                </a:lnTo>
                <a:lnTo>
                  <a:pt x="193421" y="43052"/>
                </a:lnTo>
                <a:lnTo>
                  <a:pt x="190373" y="47878"/>
                </a:lnTo>
                <a:lnTo>
                  <a:pt x="184276" y="51562"/>
                </a:lnTo>
                <a:lnTo>
                  <a:pt x="178180" y="55372"/>
                </a:lnTo>
                <a:lnTo>
                  <a:pt x="170814" y="57276"/>
                </a:lnTo>
                <a:lnTo>
                  <a:pt x="192197" y="57276"/>
                </a:lnTo>
                <a:lnTo>
                  <a:pt x="199643" y="51815"/>
                </a:lnTo>
                <a:lnTo>
                  <a:pt x="203453" y="45085"/>
                </a:lnTo>
                <a:lnTo>
                  <a:pt x="203453" y="29210"/>
                </a:lnTo>
                <a:lnTo>
                  <a:pt x="199643" y="22478"/>
                </a:lnTo>
                <a:lnTo>
                  <a:pt x="192197" y="17017"/>
                </a:lnTo>
                <a:close/>
              </a:path>
              <a:path w="321945" h="111760">
                <a:moveTo>
                  <a:pt x="90297" y="0"/>
                </a:moveTo>
                <a:lnTo>
                  <a:pt x="80899" y="0"/>
                </a:lnTo>
                <a:lnTo>
                  <a:pt x="80899" y="20954"/>
                </a:lnTo>
                <a:lnTo>
                  <a:pt x="45465" y="20954"/>
                </a:lnTo>
                <a:lnTo>
                  <a:pt x="45465" y="28955"/>
                </a:lnTo>
                <a:lnTo>
                  <a:pt x="80899" y="28955"/>
                </a:lnTo>
                <a:lnTo>
                  <a:pt x="80899" y="63500"/>
                </a:lnTo>
                <a:lnTo>
                  <a:pt x="90297" y="63500"/>
                </a:lnTo>
                <a:lnTo>
                  <a:pt x="90297" y="0"/>
                </a:lnTo>
                <a:close/>
              </a:path>
              <a:path w="321945" h="111760">
                <a:moveTo>
                  <a:pt x="9525" y="5587"/>
                </a:moveTo>
                <a:lnTo>
                  <a:pt x="0" y="5587"/>
                </a:lnTo>
                <a:lnTo>
                  <a:pt x="0" y="56768"/>
                </a:lnTo>
                <a:lnTo>
                  <a:pt x="18161" y="56768"/>
                </a:lnTo>
                <a:lnTo>
                  <a:pt x="24891" y="56641"/>
                </a:lnTo>
                <a:lnTo>
                  <a:pt x="64262" y="53086"/>
                </a:lnTo>
                <a:lnTo>
                  <a:pt x="67563" y="52450"/>
                </a:lnTo>
                <a:lnTo>
                  <a:pt x="67563" y="48894"/>
                </a:lnTo>
                <a:lnTo>
                  <a:pt x="9525" y="48894"/>
                </a:lnTo>
                <a:lnTo>
                  <a:pt x="9525" y="5587"/>
                </a:lnTo>
                <a:close/>
              </a:path>
              <a:path w="321945" h="111760">
                <a:moveTo>
                  <a:pt x="67563" y="44703"/>
                </a:moveTo>
                <a:lnTo>
                  <a:pt x="63880" y="45465"/>
                </a:lnTo>
                <a:lnTo>
                  <a:pt x="58547" y="46227"/>
                </a:lnTo>
                <a:lnTo>
                  <a:pt x="51435" y="46989"/>
                </a:lnTo>
                <a:lnTo>
                  <a:pt x="44450" y="47878"/>
                </a:lnTo>
                <a:lnTo>
                  <a:pt x="37846" y="48387"/>
                </a:lnTo>
                <a:lnTo>
                  <a:pt x="9525" y="48894"/>
                </a:lnTo>
                <a:lnTo>
                  <a:pt x="67563" y="48894"/>
                </a:lnTo>
                <a:lnTo>
                  <a:pt x="67563" y="4470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907916" y="3762121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4" h="23495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588"/>
                </a:lnTo>
                <a:lnTo>
                  <a:pt x="7112" y="14986"/>
                </a:lnTo>
                <a:lnTo>
                  <a:pt x="4318" y="17779"/>
                </a:lnTo>
                <a:lnTo>
                  <a:pt x="2412" y="18668"/>
                </a:lnTo>
                <a:lnTo>
                  <a:pt x="254" y="18923"/>
                </a:lnTo>
                <a:lnTo>
                  <a:pt x="3556" y="22987"/>
                </a:lnTo>
                <a:lnTo>
                  <a:pt x="4699" y="22478"/>
                </a:lnTo>
                <a:lnTo>
                  <a:pt x="5969" y="21843"/>
                </a:lnTo>
                <a:lnTo>
                  <a:pt x="7366" y="21081"/>
                </a:lnTo>
                <a:lnTo>
                  <a:pt x="8762" y="20446"/>
                </a:lnTo>
                <a:lnTo>
                  <a:pt x="13588" y="13334"/>
                </a:lnTo>
                <a:lnTo>
                  <a:pt x="14097" y="11683"/>
                </a:lnTo>
                <a:lnTo>
                  <a:pt x="14350" y="10287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988053" y="3668521"/>
            <a:ext cx="218312" cy="11137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266438" y="3668521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7"/>
                </a:moveTo>
                <a:lnTo>
                  <a:pt x="49393" y="70740"/>
                </a:lnTo>
                <a:lnTo>
                  <a:pt x="41163" y="71897"/>
                </a:lnTo>
                <a:lnTo>
                  <a:pt x="34101" y="73840"/>
                </a:lnTo>
                <a:lnTo>
                  <a:pt x="28194" y="76580"/>
                </a:lnTo>
                <a:lnTo>
                  <a:pt x="21209" y="80644"/>
                </a:lnTo>
                <a:lnTo>
                  <a:pt x="17652" y="85725"/>
                </a:lnTo>
                <a:lnTo>
                  <a:pt x="17652" y="98298"/>
                </a:lnTo>
                <a:lnTo>
                  <a:pt x="58800" y="113537"/>
                </a:lnTo>
                <a:lnTo>
                  <a:pt x="68208" y="113157"/>
                </a:lnTo>
                <a:lnTo>
                  <a:pt x="76438" y="112013"/>
                </a:lnTo>
                <a:lnTo>
                  <a:pt x="83500" y="110108"/>
                </a:lnTo>
                <a:lnTo>
                  <a:pt x="89408" y="107441"/>
                </a:lnTo>
                <a:lnTo>
                  <a:pt x="92027" y="105917"/>
                </a:lnTo>
                <a:lnTo>
                  <a:pt x="49657" y="105917"/>
                </a:lnTo>
                <a:lnTo>
                  <a:pt x="42163" y="104648"/>
                </a:lnTo>
                <a:lnTo>
                  <a:pt x="36449" y="102235"/>
                </a:lnTo>
                <a:lnTo>
                  <a:pt x="30607" y="99694"/>
                </a:lnTo>
                <a:lnTo>
                  <a:pt x="27686" y="96392"/>
                </a:lnTo>
                <a:lnTo>
                  <a:pt x="27686" y="87756"/>
                </a:lnTo>
                <a:lnTo>
                  <a:pt x="30607" y="84327"/>
                </a:lnTo>
                <a:lnTo>
                  <a:pt x="36449" y="81787"/>
                </a:lnTo>
                <a:lnTo>
                  <a:pt x="42163" y="79375"/>
                </a:lnTo>
                <a:lnTo>
                  <a:pt x="49657" y="78104"/>
                </a:lnTo>
                <a:lnTo>
                  <a:pt x="92027" y="78104"/>
                </a:lnTo>
                <a:lnTo>
                  <a:pt x="89408" y="76580"/>
                </a:lnTo>
                <a:lnTo>
                  <a:pt x="83500" y="73840"/>
                </a:lnTo>
                <a:lnTo>
                  <a:pt x="76438" y="71897"/>
                </a:lnTo>
                <a:lnTo>
                  <a:pt x="68208" y="70740"/>
                </a:lnTo>
                <a:lnTo>
                  <a:pt x="58800" y="70357"/>
                </a:lnTo>
                <a:close/>
              </a:path>
              <a:path w="334645" h="113664">
                <a:moveTo>
                  <a:pt x="92027" y="78104"/>
                </a:moveTo>
                <a:lnTo>
                  <a:pt x="67817" y="78104"/>
                </a:lnTo>
                <a:lnTo>
                  <a:pt x="75311" y="79375"/>
                </a:lnTo>
                <a:lnTo>
                  <a:pt x="81152" y="81787"/>
                </a:lnTo>
                <a:lnTo>
                  <a:pt x="86867" y="84327"/>
                </a:lnTo>
                <a:lnTo>
                  <a:pt x="89788" y="87756"/>
                </a:lnTo>
                <a:lnTo>
                  <a:pt x="89788" y="96392"/>
                </a:lnTo>
                <a:lnTo>
                  <a:pt x="86867" y="99694"/>
                </a:lnTo>
                <a:lnTo>
                  <a:pt x="81152" y="102235"/>
                </a:lnTo>
                <a:lnTo>
                  <a:pt x="75311" y="104648"/>
                </a:lnTo>
                <a:lnTo>
                  <a:pt x="67817" y="105917"/>
                </a:lnTo>
                <a:lnTo>
                  <a:pt x="92027" y="105917"/>
                </a:lnTo>
                <a:lnTo>
                  <a:pt x="96392" y="103377"/>
                </a:lnTo>
                <a:lnTo>
                  <a:pt x="99949" y="98298"/>
                </a:lnTo>
                <a:lnTo>
                  <a:pt x="99949" y="85725"/>
                </a:lnTo>
                <a:lnTo>
                  <a:pt x="96392" y="80644"/>
                </a:lnTo>
                <a:lnTo>
                  <a:pt x="92027" y="78104"/>
                </a:lnTo>
                <a:close/>
              </a:path>
              <a:path w="334645" h="113664">
                <a:moveTo>
                  <a:pt x="263398" y="74167"/>
                </a:moveTo>
                <a:lnTo>
                  <a:pt x="254000" y="74167"/>
                </a:lnTo>
                <a:lnTo>
                  <a:pt x="254000" y="108838"/>
                </a:lnTo>
                <a:lnTo>
                  <a:pt x="334645" y="108838"/>
                </a:lnTo>
                <a:lnTo>
                  <a:pt x="334645" y="101091"/>
                </a:lnTo>
                <a:lnTo>
                  <a:pt x="263398" y="101091"/>
                </a:lnTo>
                <a:lnTo>
                  <a:pt x="263398" y="74167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899"/>
                </a:lnTo>
                <a:lnTo>
                  <a:pt x="331724" y="80899"/>
                </a:lnTo>
                <a:lnTo>
                  <a:pt x="331724" y="0"/>
                </a:lnTo>
                <a:close/>
              </a:path>
              <a:path w="334645" h="113664">
                <a:moveTo>
                  <a:pt x="275082" y="3937"/>
                </a:moveTo>
                <a:lnTo>
                  <a:pt x="257301" y="3937"/>
                </a:lnTo>
                <a:lnTo>
                  <a:pt x="249936" y="6730"/>
                </a:lnTo>
                <a:lnTo>
                  <a:pt x="238633" y="17779"/>
                </a:lnTo>
                <a:lnTo>
                  <a:pt x="235712" y="24383"/>
                </a:lnTo>
                <a:lnTo>
                  <a:pt x="235712" y="40004"/>
                </a:lnTo>
                <a:lnTo>
                  <a:pt x="238633" y="46608"/>
                </a:lnTo>
                <a:lnTo>
                  <a:pt x="249936" y="57657"/>
                </a:lnTo>
                <a:lnTo>
                  <a:pt x="257301" y="60451"/>
                </a:lnTo>
                <a:lnTo>
                  <a:pt x="275082" y="60451"/>
                </a:lnTo>
                <a:lnTo>
                  <a:pt x="282321" y="57657"/>
                </a:lnTo>
                <a:lnTo>
                  <a:pt x="288171" y="51942"/>
                </a:lnTo>
                <a:lnTo>
                  <a:pt x="259714" y="51942"/>
                </a:lnTo>
                <a:lnTo>
                  <a:pt x="254635" y="50037"/>
                </a:lnTo>
                <a:lnTo>
                  <a:pt x="251078" y="46100"/>
                </a:lnTo>
                <a:lnTo>
                  <a:pt x="247523" y="42290"/>
                </a:lnTo>
                <a:lnTo>
                  <a:pt x="245745" y="37718"/>
                </a:lnTo>
                <a:lnTo>
                  <a:pt x="245745" y="26669"/>
                </a:lnTo>
                <a:lnTo>
                  <a:pt x="247523" y="21970"/>
                </a:lnTo>
                <a:lnTo>
                  <a:pt x="251078" y="18161"/>
                </a:lnTo>
                <a:lnTo>
                  <a:pt x="254635" y="14224"/>
                </a:lnTo>
                <a:lnTo>
                  <a:pt x="259714" y="12318"/>
                </a:lnTo>
                <a:lnTo>
                  <a:pt x="288036" y="12318"/>
                </a:lnTo>
                <a:lnTo>
                  <a:pt x="282321" y="6730"/>
                </a:lnTo>
                <a:lnTo>
                  <a:pt x="275082" y="3937"/>
                </a:lnTo>
                <a:close/>
              </a:path>
              <a:path w="334645" h="113664">
                <a:moveTo>
                  <a:pt x="288036" y="12318"/>
                </a:moveTo>
                <a:lnTo>
                  <a:pt x="272923" y="12318"/>
                </a:lnTo>
                <a:lnTo>
                  <a:pt x="278002" y="14224"/>
                </a:lnTo>
                <a:lnTo>
                  <a:pt x="281432" y="18161"/>
                </a:lnTo>
                <a:lnTo>
                  <a:pt x="284988" y="21970"/>
                </a:lnTo>
                <a:lnTo>
                  <a:pt x="286638" y="26669"/>
                </a:lnTo>
                <a:lnTo>
                  <a:pt x="286638" y="37718"/>
                </a:lnTo>
                <a:lnTo>
                  <a:pt x="284988" y="42290"/>
                </a:lnTo>
                <a:lnTo>
                  <a:pt x="281432" y="46100"/>
                </a:lnTo>
                <a:lnTo>
                  <a:pt x="278002" y="50037"/>
                </a:lnTo>
                <a:lnTo>
                  <a:pt x="272923" y="51942"/>
                </a:lnTo>
                <a:lnTo>
                  <a:pt x="288171" y="51942"/>
                </a:lnTo>
                <a:lnTo>
                  <a:pt x="293877" y="46608"/>
                </a:lnTo>
                <a:lnTo>
                  <a:pt x="296672" y="40004"/>
                </a:lnTo>
                <a:lnTo>
                  <a:pt x="296672" y="24383"/>
                </a:lnTo>
                <a:lnTo>
                  <a:pt x="293877" y="17779"/>
                </a:lnTo>
                <a:lnTo>
                  <a:pt x="288036" y="12318"/>
                </a:lnTo>
                <a:close/>
              </a:path>
              <a:path w="334645" h="113664">
                <a:moveTo>
                  <a:pt x="151384" y="10794"/>
                </a:moveTo>
                <a:lnTo>
                  <a:pt x="136651" y="10794"/>
                </a:lnTo>
                <a:lnTo>
                  <a:pt x="130556" y="14477"/>
                </a:lnTo>
                <a:lnTo>
                  <a:pt x="118490" y="51307"/>
                </a:lnTo>
                <a:lnTo>
                  <a:pt x="118943" y="60162"/>
                </a:lnTo>
                <a:lnTo>
                  <a:pt x="136651" y="91693"/>
                </a:lnTo>
                <a:lnTo>
                  <a:pt x="151384" y="91693"/>
                </a:lnTo>
                <a:lnTo>
                  <a:pt x="157607" y="88011"/>
                </a:lnTo>
                <a:lnTo>
                  <a:pt x="160739" y="83185"/>
                </a:lnTo>
                <a:lnTo>
                  <a:pt x="138937" y="83185"/>
                </a:lnTo>
                <a:lnTo>
                  <a:pt x="135127" y="80137"/>
                </a:lnTo>
                <a:lnTo>
                  <a:pt x="132276" y="73913"/>
                </a:lnTo>
                <a:lnTo>
                  <a:pt x="129539" y="67817"/>
                </a:lnTo>
                <a:lnTo>
                  <a:pt x="128142" y="60325"/>
                </a:lnTo>
                <a:lnTo>
                  <a:pt x="128142" y="42163"/>
                </a:lnTo>
                <a:lnTo>
                  <a:pt x="129539" y="34543"/>
                </a:lnTo>
                <a:lnTo>
                  <a:pt x="132334" y="28448"/>
                </a:lnTo>
                <a:lnTo>
                  <a:pt x="135127" y="22225"/>
                </a:lnTo>
                <a:lnTo>
                  <a:pt x="138937" y="19176"/>
                </a:lnTo>
                <a:lnTo>
                  <a:pt x="160711" y="19176"/>
                </a:lnTo>
                <a:lnTo>
                  <a:pt x="157607" y="14477"/>
                </a:lnTo>
                <a:lnTo>
                  <a:pt x="151384" y="10794"/>
                </a:lnTo>
                <a:close/>
              </a:path>
              <a:path w="334645" h="113664">
                <a:moveTo>
                  <a:pt x="160711" y="19176"/>
                </a:moveTo>
                <a:lnTo>
                  <a:pt x="148971" y="19176"/>
                </a:lnTo>
                <a:lnTo>
                  <a:pt x="152781" y="22225"/>
                </a:lnTo>
                <a:lnTo>
                  <a:pt x="155575" y="28448"/>
                </a:lnTo>
                <a:lnTo>
                  <a:pt x="158369" y="34543"/>
                </a:lnTo>
                <a:lnTo>
                  <a:pt x="159765" y="42163"/>
                </a:lnTo>
                <a:lnTo>
                  <a:pt x="159742" y="60325"/>
                </a:lnTo>
                <a:lnTo>
                  <a:pt x="158369" y="67817"/>
                </a:lnTo>
                <a:lnTo>
                  <a:pt x="155517" y="74040"/>
                </a:lnTo>
                <a:lnTo>
                  <a:pt x="152781" y="80137"/>
                </a:lnTo>
                <a:lnTo>
                  <a:pt x="148971" y="83185"/>
                </a:lnTo>
                <a:lnTo>
                  <a:pt x="160739" y="83185"/>
                </a:lnTo>
                <a:lnTo>
                  <a:pt x="169417" y="51307"/>
                </a:lnTo>
                <a:lnTo>
                  <a:pt x="168967" y="42378"/>
                </a:lnTo>
                <a:lnTo>
                  <a:pt x="167624" y="34448"/>
                </a:lnTo>
                <a:lnTo>
                  <a:pt x="165399" y="27519"/>
                </a:lnTo>
                <a:lnTo>
                  <a:pt x="162306" y="21589"/>
                </a:lnTo>
                <a:lnTo>
                  <a:pt x="160711" y="19176"/>
                </a:lnTo>
                <a:close/>
              </a:path>
              <a:path w="334645" h="113664">
                <a:moveTo>
                  <a:pt x="42290" y="15366"/>
                </a:moveTo>
                <a:lnTo>
                  <a:pt x="32385" y="15366"/>
                </a:lnTo>
                <a:lnTo>
                  <a:pt x="32258" y="23113"/>
                </a:lnTo>
                <a:lnTo>
                  <a:pt x="31241" y="27431"/>
                </a:lnTo>
                <a:lnTo>
                  <a:pt x="29210" y="31495"/>
                </a:lnTo>
                <a:lnTo>
                  <a:pt x="27304" y="35432"/>
                </a:lnTo>
                <a:lnTo>
                  <a:pt x="25019" y="38862"/>
                </a:lnTo>
                <a:lnTo>
                  <a:pt x="22606" y="41401"/>
                </a:lnTo>
                <a:lnTo>
                  <a:pt x="19050" y="45085"/>
                </a:lnTo>
                <a:lnTo>
                  <a:pt x="15112" y="48260"/>
                </a:lnTo>
                <a:lnTo>
                  <a:pt x="10922" y="50673"/>
                </a:lnTo>
                <a:lnTo>
                  <a:pt x="6731" y="53212"/>
                </a:lnTo>
                <a:lnTo>
                  <a:pt x="3048" y="55117"/>
                </a:lnTo>
                <a:lnTo>
                  <a:pt x="0" y="56514"/>
                </a:lnTo>
                <a:lnTo>
                  <a:pt x="6603" y="62991"/>
                </a:lnTo>
                <a:lnTo>
                  <a:pt x="25019" y="51053"/>
                </a:lnTo>
                <a:lnTo>
                  <a:pt x="28066" y="48260"/>
                </a:lnTo>
                <a:lnTo>
                  <a:pt x="30607" y="45592"/>
                </a:lnTo>
                <a:lnTo>
                  <a:pt x="32638" y="42925"/>
                </a:lnTo>
                <a:lnTo>
                  <a:pt x="34671" y="40386"/>
                </a:lnTo>
                <a:lnTo>
                  <a:pt x="36195" y="37718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6" y="34670"/>
                </a:lnTo>
                <a:lnTo>
                  <a:pt x="45212" y="30861"/>
                </a:lnTo>
                <a:lnTo>
                  <a:pt x="43434" y="27177"/>
                </a:lnTo>
                <a:lnTo>
                  <a:pt x="42417" y="22860"/>
                </a:lnTo>
                <a:lnTo>
                  <a:pt x="42290" y="15366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5" y="37845"/>
                </a:lnTo>
                <a:lnTo>
                  <a:pt x="59689" y="56641"/>
                </a:lnTo>
                <a:lnTo>
                  <a:pt x="63500" y="58419"/>
                </a:lnTo>
                <a:lnTo>
                  <a:pt x="66166" y="59562"/>
                </a:lnTo>
                <a:lnTo>
                  <a:pt x="67690" y="60070"/>
                </a:lnTo>
                <a:lnTo>
                  <a:pt x="73278" y="52958"/>
                </a:lnTo>
                <a:lnTo>
                  <a:pt x="71120" y="52197"/>
                </a:lnTo>
                <a:lnTo>
                  <a:pt x="67945" y="50926"/>
                </a:lnTo>
                <a:lnTo>
                  <a:pt x="59309" y="46608"/>
                </a:lnTo>
                <a:lnTo>
                  <a:pt x="55372" y="43941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3" y="7619"/>
                </a:moveTo>
                <a:lnTo>
                  <a:pt x="7365" y="7619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19"/>
                </a:lnTo>
                <a:close/>
              </a:path>
              <a:path w="334645" h="113664">
                <a:moveTo>
                  <a:pt x="215773" y="53466"/>
                </a:moveTo>
                <a:lnTo>
                  <a:pt x="206501" y="53466"/>
                </a:lnTo>
                <a:lnTo>
                  <a:pt x="206501" y="111378"/>
                </a:lnTo>
                <a:lnTo>
                  <a:pt x="215773" y="111378"/>
                </a:lnTo>
                <a:lnTo>
                  <a:pt x="215773" y="53466"/>
                </a:lnTo>
                <a:close/>
              </a:path>
              <a:path w="334645" h="113664">
                <a:moveTo>
                  <a:pt x="190753" y="2539"/>
                </a:moveTo>
                <a:lnTo>
                  <a:pt x="181483" y="2539"/>
                </a:lnTo>
                <a:lnTo>
                  <a:pt x="181483" y="106299"/>
                </a:lnTo>
                <a:lnTo>
                  <a:pt x="190753" y="106299"/>
                </a:lnTo>
                <a:lnTo>
                  <a:pt x="190753" y="53466"/>
                </a:lnTo>
                <a:lnTo>
                  <a:pt x="215773" y="53466"/>
                </a:lnTo>
                <a:lnTo>
                  <a:pt x="215773" y="44957"/>
                </a:lnTo>
                <a:lnTo>
                  <a:pt x="190753" y="44957"/>
                </a:lnTo>
                <a:lnTo>
                  <a:pt x="190753" y="2539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1" y="0"/>
                </a:lnTo>
                <a:lnTo>
                  <a:pt x="206501" y="44957"/>
                </a:lnTo>
                <a:lnTo>
                  <a:pt x="215773" y="44957"/>
                </a:lnTo>
                <a:lnTo>
                  <a:pt x="215773" y="0"/>
                </a:lnTo>
                <a:close/>
              </a:path>
              <a:path w="334645" h="113664">
                <a:moveTo>
                  <a:pt x="96392" y="0"/>
                </a:moveTo>
                <a:lnTo>
                  <a:pt x="86995" y="0"/>
                </a:lnTo>
                <a:lnTo>
                  <a:pt x="86995" y="67944"/>
                </a:lnTo>
                <a:lnTo>
                  <a:pt x="96392" y="67944"/>
                </a:lnTo>
                <a:lnTo>
                  <a:pt x="96392" y="35051"/>
                </a:lnTo>
                <a:lnTo>
                  <a:pt x="113411" y="35051"/>
                </a:lnTo>
                <a:lnTo>
                  <a:pt x="113411" y="27050"/>
                </a:lnTo>
                <a:lnTo>
                  <a:pt x="96392" y="27050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64964" y="3668521"/>
            <a:ext cx="982345" cy="11353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710554" y="3668521"/>
            <a:ext cx="572135" cy="113664"/>
          </a:xfrm>
          <a:custGeom>
            <a:avLst/>
            <a:gdLst/>
            <a:ahLst/>
            <a:cxnLst/>
            <a:rect l="l" t="t" r="r" b="b"/>
            <a:pathLst>
              <a:path w="572135" h="113664">
                <a:moveTo>
                  <a:pt x="263144" y="68325"/>
                </a:moveTo>
                <a:lnTo>
                  <a:pt x="253746" y="68325"/>
                </a:lnTo>
                <a:lnTo>
                  <a:pt x="253746" y="110108"/>
                </a:lnTo>
                <a:lnTo>
                  <a:pt x="331724" y="110108"/>
                </a:lnTo>
                <a:lnTo>
                  <a:pt x="331724" y="102362"/>
                </a:lnTo>
                <a:lnTo>
                  <a:pt x="263144" y="102362"/>
                </a:lnTo>
                <a:lnTo>
                  <a:pt x="263144" y="88391"/>
                </a:lnTo>
                <a:lnTo>
                  <a:pt x="331724" y="88391"/>
                </a:lnTo>
                <a:lnTo>
                  <a:pt x="331724" y="80772"/>
                </a:lnTo>
                <a:lnTo>
                  <a:pt x="263144" y="80772"/>
                </a:lnTo>
                <a:lnTo>
                  <a:pt x="263144" y="68325"/>
                </a:lnTo>
                <a:close/>
              </a:path>
              <a:path w="572135" h="113664">
                <a:moveTo>
                  <a:pt x="331724" y="88391"/>
                </a:moveTo>
                <a:lnTo>
                  <a:pt x="322325" y="88391"/>
                </a:lnTo>
                <a:lnTo>
                  <a:pt x="322325" y="102362"/>
                </a:lnTo>
                <a:lnTo>
                  <a:pt x="331724" y="102362"/>
                </a:lnTo>
                <a:lnTo>
                  <a:pt x="331724" y="88391"/>
                </a:lnTo>
                <a:close/>
              </a:path>
              <a:path w="572135" h="113664">
                <a:moveTo>
                  <a:pt x="331724" y="68325"/>
                </a:moveTo>
                <a:lnTo>
                  <a:pt x="322325" y="68325"/>
                </a:lnTo>
                <a:lnTo>
                  <a:pt x="322325" y="80772"/>
                </a:lnTo>
                <a:lnTo>
                  <a:pt x="331724" y="80772"/>
                </a:lnTo>
                <a:lnTo>
                  <a:pt x="331724" y="68325"/>
                </a:lnTo>
                <a:close/>
              </a:path>
              <a:path w="572135" h="113664">
                <a:moveTo>
                  <a:pt x="169545" y="68833"/>
                </a:moveTo>
                <a:lnTo>
                  <a:pt x="132080" y="79501"/>
                </a:lnTo>
                <a:lnTo>
                  <a:pt x="128524" y="84836"/>
                </a:lnTo>
                <a:lnTo>
                  <a:pt x="128524" y="97789"/>
                </a:lnTo>
                <a:lnTo>
                  <a:pt x="169545" y="113664"/>
                </a:lnTo>
                <a:lnTo>
                  <a:pt x="179044" y="113262"/>
                </a:lnTo>
                <a:lnTo>
                  <a:pt x="187340" y="112061"/>
                </a:lnTo>
                <a:lnTo>
                  <a:pt x="194423" y="110075"/>
                </a:lnTo>
                <a:lnTo>
                  <a:pt x="200279" y="107314"/>
                </a:lnTo>
                <a:lnTo>
                  <a:pt x="202607" y="105917"/>
                </a:lnTo>
                <a:lnTo>
                  <a:pt x="160528" y="105917"/>
                </a:lnTo>
                <a:lnTo>
                  <a:pt x="153035" y="104648"/>
                </a:lnTo>
                <a:lnTo>
                  <a:pt x="147320" y="101980"/>
                </a:lnTo>
                <a:lnTo>
                  <a:pt x="141478" y="99440"/>
                </a:lnTo>
                <a:lnTo>
                  <a:pt x="138557" y="95885"/>
                </a:lnTo>
                <a:lnTo>
                  <a:pt x="138557" y="86740"/>
                </a:lnTo>
                <a:lnTo>
                  <a:pt x="141478" y="83185"/>
                </a:lnTo>
                <a:lnTo>
                  <a:pt x="147320" y="80517"/>
                </a:lnTo>
                <a:lnTo>
                  <a:pt x="153035" y="77977"/>
                </a:lnTo>
                <a:lnTo>
                  <a:pt x="160528" y="76707"/>
                </a:lnTo>
                <a:lnTo>
                  <a:pt x="202607" y="76707"/>
                </a:lnTo>
                <a:lnTo>
                  <a:pt x="200279" y="75311"/>
                </a:lnTo>
                <a:lnTo>
                  <a:pt x="194423" y="72477"/>
                </a:lnTo>
                <a:lnTo>
                  <a:pt x="187340" y="70453"/>
                </a:lnTo>
                <a:lnTo>
                  <a:pt x="179044" y="69238"/>
                </a:lnTo>
                <a:lnTo>
                  <a:pt x="169545" y="68833"/>
                </a:lnTo>
                <a:close/>
              </a:path>
              <a:path w="572135" h="113664">
                <a:moveTo>
                  <a:pt x="202607" y="76707"/>
                </a:moveTo>
                <a:lnTo>
                  <a:pt x="178816" y="76707"/>
                </a:lnTo>
                <a:lnTo>
                  <a:pt x="186182" y="77977"/>
                </a:lnTo>
                <a:lnTo>
                  <a:pt x="191897" y="80517"/>
                </a:lnTo>
                <a:lnTo>
                  <a:pt x="197739" y="83185"/>
                </a:lnTo>
                <a:lnTo>
                  <a:pt x="200660" y="86740"/>
                </a:lnTo>
                <a:lnTo>
                  <a:pt x="200660" y="95885"/>
                </a:lnTo>
                <a:lnTo>
                  <a:pt x="197739" y="99440"/>
                </a:lnTo>
                <a:lnTo>
                  <a:pt x="191897" y="101980"/>
                </a:lnTo>
                <a:lnTo>
                  <a:pt x="186182" y="104648"/>
                </a:lnTo>
                <a:lnTo>
                  <a:pt x="178816" y="105917"/>
                </a:lnTo>
                <a:lnTo>
                  <a:pt x="202607" y="105917"/>
                </a:lnTo>
                <a:lnTo>
                  <a:pt x="207264" y="103124"/>
                </a:lnTo>
                <a:lnTo>
                  <a:pt x="210820" y="97789"/>
                </a:lnTo>
                <a:lnTo>
                  <a:pt x="210820" y="84836"/>
                </a:lnTo>
                <a:lnTo>
                  <a:pt x="207264" y="79501"/>
                </a:lnTo>
                <a:lnTo>
                  <a:pt x="202607" y="76707"/>
                </a:lnTo>
                <a:close/>
              </a:path>
              <a:path w="572135" h="113664">
                <a:moveTo>
                  <a:pt x="36068" y="45974"/>
                </a:moveTo>
                <a:lnTo>
                  <a:pt x="21844" y="45974"/>
                </a:lnTo>
                <a:lnTo>
                  <a:pt x="15875" y="48132"/>
                </a:lnTo>
                <a:lnTo>
                  <a:pt x="11049" y="52450"/>
                </a:lnTo>
                <a:lnTo>
                  <a:pt x="6096" y="56768"/>
                </a:lnTo>
                <a:lnTo>
                  <a:pt x="3683" y="62356"/>
                </a:lnTo>
                <a:lnTo>
                  <a:pt x="3683" y="76200"/>
                </a:lnTo>
                <a:lnTo>
                  <a:pt x="6096" y="81914"/>
                </a:lnTo>
                <a:lnTo>
                  <a:pt x="11049" y="86232"/>
                </a:lnTo>
                <a:lnTo>
                  <a:pt x="15875" y="90550"/>
                </a:lnTo>
                <a:lnTo>
                  <a:pt x="21844" y="92837"/>
                </a:lnTo>
                <a:lnTo>
                  <a:pt x="36068" y="92837"/>
                </a:lnTo>
                <a:lnTo>
                  <a:pt x="42164" y="90550"/>
                </a:lnTo>
                <a:lnTo>
                  <a:pt x="48237" y="84962"/>
                </a:lnTo>
                <a:lnTo>
                  <a:pt x="24003" y="84962"/>
                </a:lnTo>
                <a:lnTo>
                  <a:pt x="20193" y="83438"/>
                </a:lnTo>
                <a:lnTo>
                  <a:pt x="17272" y="80644"/>
                </a:lnTo>
                <a:lnTo>
                  <a:pt x="14350" y="77724"/>
                </a:lnTo>
                <a:lnTo>
                  <a:pt x="12954" y="74040"/>
                </a:lnTo>
                <a:lnTo>
                  <a:pt x="12954" y="64769"/>
                </a:lnTo>
                <a:lnTo>
                  <a:pt x="14350" y="60960"/>
                </a:lnTo>
                <a:lnTo>
                  <a:pt x="17272" y="58038"/>
                </a:lnTo>
                <a:lnTo>
                  <a:pt x="20193" y="54990"/>
                </a:lnTo>
                <a:lnTo>
                  <a:pt x="24003" y="53593"/>
                </a:lnTo>
                <a:lnTo>
                  <a:pt x="48140" y="53593"/>
                </a:lnTo>
                <a:lnTo>
                  <a:pt x="46862" y="52450"/>
                </a:lnTo>
                <a:lnTo>
                  <a:pt x="42164" y="48132"/>
                </a:lnTo>
                <a:lnTo>
                  <a:pt x="36068" y="45974"/>
                </a:lnTo>
                <a:close/>
              </a:path>
              <a:path w="572135" h="113664">
                <a:moveTo>
                  <a:pt x="48140" y="53593"/>
                </a:moveTo>
                <a:lnTo>
                  <a:pt x="33782" y="53593"/>
                </a:lnTo>
                <a:lnTo>
                  <a:pt x="37592" y="54990"/>
                </a:lnTo>
                <a:lnTo>
                  <a:pt x="43307" y="60960"/>
                </a:lnTo>
                <a:lnTo>
                  <a:pt x="44831" y="64769"/>
                </a:lnTo>
                <a:lnTo>
                  <a:pt x="44831" y="74040"/>
                </a:lnTo>
                <a:lnTo>
                  <a:pt x="43307" y="77724"/>
                </a:lnTo>
                <a:lnTo>
                  <a:pt x="40512" y="80644"/>
                </a:lnTo>
                <a:lnTo>
                  <a:pt x="37592" y="83438"/>
                </a:lnTo>
                <a:lnTo>
                  <a:pt x="33782" y="84962"/>
                </a:lnTo>
                <a:lnTo>
                  <a:pt x="48237" y="84962"/>
                </a:lnTo>
                <a:lnTo>
                  <a:pt x="51689" y="81787"/>
                </a:lnTo>
                <a:lnTo>
                  <a:pt x="53975" y="76200"/>
                </a:lnTo>
                <a:lnTo>
                  <a:pt x="53975" y="62356"/>
                </a:lnTo>
                <a:lnTo>
                  <a:pt x="51689" y="56768"/>
                </a:lnTo>
                <a:lnTo>
                  <a:pt x="48140" y="53593"/>
                </a:lnTo>
                <a:close/>
              </a:path>
              <a:path w="572135" h="113664">
                <a:moveTo>
                  <a:pt x="57531" y="28828"/>
                </a:moveTo>
                <a:lnTo>
                  <a:pt x="0" y="28828"/>
                </a:lnTo>
                <a:lnTo>
                  <a:pt x="0" y="36575"/>
                </a:lnTo>
                <a:lnTo>
                  <a:pt x="57531" y="36575"/>
                </a:lnTo>
                <a:lnTo>
                  <a:pt x="57531" y="28828"/>
                </a:lnTo>
                <a:close/>
              </a:path>
              <a:path w="572135" h="113664">
                <a:moveTo>
                  <a:pt x="523748" y="13715"/>
                </a:moveTo>
                <a:lnTo>
                  <a:pt x="469392" y="13715"/>
                </a:lnTo>
                <a:lnTo>
                  <a:pt x="469392" y="85216"/>
                </a:lnTo>
                <a:lnTo>
                  <a:pt x="487045" y="85216"/>
                </a:lnTo>
                <a:lnTo>
                  <a:pt x="493903" y="85089"/>
                </a:lnTo>
                <a:lnTo>
                  <a:pt x="508127" y="84581"/>
                </a:lnTo>
                <a:lnTo>
                  <a:pt x="515239" y="84200"/>
                </a:lnTo>
                <a:lnTo>
                  <a:pt x="521970" y="83438"/>
                </a:lnTo>
                <a:lnTo>
                  <a:pt x="528701" y="82803"/>
                </a:lnTo>
                <a:lnTo>
                  <a:pt x="536067" y="81787"/>
                </a:lnTo>
                <a:lnTo>
                  <a:pt x="536067" y="77342"/>
                </a:lnTo>
                <a:lnTo>
                  <a:pt x="478790" y="77342"/>
                </a:lnTo>
                <a:lnTo>
                  <a:pt x="478790" y="21589"/>
                </a:lnTo>
                <a:lnTo>
                  <a:pt x="523748" y="21589"/>
                </a:lnTo>
                <a:lnTo>
                  <a:pt x="523748" y="13715"/>
                </a:lnTo>
                <a:close/>
              </a:path>
              <a:path w="572135" h="113664">
                <a:moveTo>
                  <a:pt x="536067" y="74040"/>
                </a:moveTo>
                <a:lnTo>
                  <a:pt x="478790" y="77342"/>
                </a:lnTo>
                <a:lnTo>
                  <a:pt x="536067" y="77342"/>
                </a:lnTo>
                <a:lnTo>
                  <a:pt x="536067" y="74040"/>
                </a:lnTo>
                <a:close/>
              </a:path>
              <a:path w="572135" h="113664">
                <a:moveTo>
                  <a:pt x="365887" y="10667"/>
                </a:moveTo>
                <a:lnTo>
                  <a:pt x="356362" y="10667"/>
                </a:lnTo>
                <a:lnTo>
                  <a:pt x="356362" y="84074"/>
                </a:lnTo>
                <a:lnTo>
                  <a:pt x="375666" y="84074"/>
                </a:lnTo>
                <a:lnTo>
                  <a:pt x="382650" y="83947"/>
                </a:lnTo>
                <a:lnTo>
                  <a:pt x="395859" y="83438"/>
                </a:lnTo>
                <a:lnTo>
                  <a:pt x="402844" y="82930"/>
                </a:lnTo>
                <a:lnTo>
                  <a:pt x="409956" y="81787"/>
                </a:lnTo>
                <a:lnTo>
                  <a:pt x="417068" y="80772"/>
                </a:lnTo>
                <a:lnTo>
                  <a:pt x="426466" y="79248"/>
                </a:lnTo>
                <a:lnTo>
                  <a:pt x="426466" y="75945"/>
                </a:lnTo>
                <a:lnTo>
                  <a:pt x="365887" y="75945"/>
                </a:lnTo>
                <a:lnTo>
                  <a:pt x="365887" y="10667"/>
                </a:lnTo>
                <a:close/>
              </a:path>
              <a:path w="572135" h="113664">
                <a:moveTo>
                  <a:pt x="426466" y="71374"/>
                </a:moveTo>
                <a:lnTo>
                  <a:pt x="365887" y="75945"/>
                </a:lnTo>
                <a:lnTo>
                  <a:pt x="426466" y="75945"/>
                </a:lnTo>
                <a:lnTo>
                  <a:pt x="426466" y="71374"/>
                </a:lnTo>
                <a:close/>
              </a:path>
              <a:path w="572135" h="113664">
                <a:moveTo>
                  <a:pt x="44196" y="9651"/>
                </a:moveTo>
                <a:lnTo>
                  <a:pt x="13462" y="9651"/>
                </a:lnTo>
                <a:lnTo>
                  <a:pt x="13462" y="17525"/>
                </a:lnTo>
                <a:lnTo>
                  <a:pt x="44196" y="17525"/>
                </a:lnTo>
                <a:lnTo>
                  <a:pt x="44196" y="9651"/>
                </a:lnTo>
                <a:close/>
              </a:path>
              <a:path w="572135" h="113664">
                <a:moveTo>
                  <a:pt x="177165" y="8127"/>
                </a:moveTo>
                <a:lnTo>
                  <a:pt x="121285" y="8127"/>
                </a:lnTo>
                <a:lnTo>
                  <a:pt x="121285" y="55752"/>
                </a:lnTo>
                <a:lnTo>
                  <a:pt x="141986" y="55752"/>
                </a:lnTo>
                <a:lnTo>
                  <a:pt x="148971" y="55625"/>
                </a:lnTo>
                <a:lnTo>
                  <a:pt x="162179" y="55117"/>
                </a:lnTo>
                <a:lnTo>
                  <a:pt x="169037" y="54610"/>
                </a:lnTo>
                <a:lnTo>
                  <a:pt x="181991" y="53339"/>
                </a:lnTo>
                <a:lnTo>
                  <a:pt x="191135" y="52197"/>
                </a:lnTo>
                <a:lnTo>
                  <a:pt x="191135" y="47878"/>
                </a:lnTo>
                <a:lnTo>
                  <a:pt x="130683" y="47878"/>
                </a:lnTo>
                <a:lnTo>
                  <a:pt x="130683" y="16001"/>
                </a:lnTo>
                <a:lnTo>
                  <a:pt x="177165" y="16001"/>
                </a:lnTo>
                <a:lnTo>
                  <a:pt x="177165" y="8127"/>
                </a:lnTo>
                <a:close/>
              </a:path>
              <a:path w="572135" h="113664">
                <a:moveTo>
                  <a:pt x="191135" y="44450"/>
                </a:moveTo>
                <a:lnTo>
                  <a:pt x="130683" y="47878"/>
                </a:lnTo>
                <a:lnTo>
                  <a:pt x="191135" y="47878"/>
                </a:lnTo>
                <a:lnTo>
                  <a:pt x="191135" y="44450"/>
                </a:lnTo>
                <a:close/>
              </a:path>
              <a:path w="572135" h="113664">
                <a:moveTo>
                  <a:pt x="279527" y="37211"/>
                </a:moveTo>
                <a:lnTo>
                  <a:pt x="269748" y="37211"/>
                </a:lnTo>
                <a:lnTo>
                  <a:pt x="269748" y="52197"/>
                </a:lnTo>
                <a:lnTo>
                  <a:pt x="233425" y="52197"/>
                </a:lnTo>
                <a:lnTo>
                  <a:pt x="233425" y="60070"/>
                </a:lnTo>
                <a:lnTo>
                  <a:pt x="263017" y="60070"/>
                </a:lnTo>
                <a:lnTo>
                  <a:pt x="307213" y="58419"/>
                </a:lnTo>
                <a:lnTo>
                  <a:pt x="317754" y="57276"/>
                </a:lnTo>
                <a:lnTo>
                  <a:pt x="317754" y="52069"/>
                </a:lnTo>
                <a:lnTo>
                  <a:pt x="279527" y="52069"/>
                </a:lnTo>
                <a:lnTo>
                  <a:pt x="279527" y="37211"/>
                </a:lnTo>
                <a:close/>
              </a:path>
              <a:path w="572135" h="113664">
                <a:moveTo>
                  <a:pt x="317754" y="49529"/>
                </a:moveTo>
                <a:lnTo>
                  <a:pt x="313309" y="50164"/>
                </a:lnTo>
                <a:lnTo>
                  <a:pt x="307086" y="50800"/>
                </a:lnTo>
                <a:lnTo>
                  <a:pt x="291338" y="51815"/>
                </a:lnTo>
                <a:lnTo>
                  <a:pt x="284861" y="52069"/>
                </a:lnTo>
                <a:lnTo>
                  <a:pt x="317754" y="52069"/>
                </a:lnTo>
                <a:lnTo>
                  <a:pt x="317754" y="49529"/>
                </a:lnTo>
                <a:close/>
              </a:path>
              <a:path w="572135" h="113664">
                <a:moveTo>
                  <a:pt x="306070" y="5079"/>
                </a:moveTo>
                <a:lnTo>
                  <a:pt x="244983" y="5079"/>
                </a:lnTo>
                <a:lnTo>
                  <a:pt x="244983" y="37211"/>
                </a:lnTo>
                <a:lnTo>
                  <a:pt x="307340" y="37211"/>
                </a:lnTo>
                <a:lnTo>
                  <a:pt x="307340" y="29844"/>
                </a:lnTo>
                <a:lnTo>
                  <a:pt x="254508" y="29844"/>
                </a:lnTo>
                <a:lnTo>
                  <a:pt x="254508" y="12445"/>
                </a:lnTo>
                <a:lnTo>
                  <a:pt x="306070" y="12445"/>
                </a:lnTo>
                <a:lnTo>
                  <a:pt x="306070" y="5079"/>
                </a:lnTo>
                <a:close/>
              </a:path>
              <a:path w="572135" h="113664">
                <a:moveTo>
                  <a:pt x="553593" y="0"/>
                </a:moveTo>
                <a:lnTo>
                  <a:pt x="544195" y="0"/>
                </a:lnTo>
                <a:lnTo>
                  <a:pt x="544195" y="111378"/>
                </a:lnTo>
                <a:lnTo>
                  <a:pt x="553593" y="111378"/>
                </a:lnTo>
                <a:lnTo>
                  <a:pt x="553593" y="53466"/>
                </a:lnTo>
                <a:lnTo>
                  <a:pt x="571627" y="53466"/>
                </a:lnTo>
                <a:lnTo>
                  <a:pt x="571627" y="45338"/>
                </a:lnTo>
                <a:lnTo>
                  <a:pt x="553593" y="45338"/>
                </a:lnTo>
                <a:lnTo>
                  <a:pt x="553593" y="0"/>
                </a:lnTo>
                <a:close/>
              </a:path>
              <a:path w="572135" h="113664">
                <a:moveTo>
                  <a:pt x="444119" y="0"/>
                </a:moveTo>
                <a:lnTo>
                  <a:pt x="434594" y="0"/>
                </a:lnTo>
                <a:lnTo>
                  <a:pt x="434594" y="111378"/>
                </a:lnTo>
                <a:lnTo>
                  <a:pt x="444119" y="111378"/>
                </a:lnTo>
                <a:lnTo>
                  <a:pt x="444119" y="0"/>
                </a:lnTo>
                <a:close/>
              </a:path>
              <a:path w="572135" h="113664">
                <a:moveTo>
                  <a:pt x="331850" y="0"/>
                </a:moveTo>
                <a:lnTo>
                  <a:pt x="322325" y="0"/>
                </a:lnTo>
                <a:lnTo>
                  <a:pt x="322325" y="63373"/>
                </a:lnTo>
                <a:lnTo>
                  <a:pt x="331850" y="63373"/>
                </a:lnTo>
                <a:lnTo>
                  <a:pt x="331850" y="0"/>
                </a:lnTo>
                <a:close/>
              </a:path>
              <a:path w="572135" h="113664">
                <a:moveTo>
                  <a:pt x="208534" y="0"/>
                </a:moveTo>
                <a:lnTo>
                  <a:pt x="199262" y="0"/>
                </a:lnTo>
                <a:lnTo>
                  <a:pt x="199262" y="66548"/>
                </a:lnTo>
                <a:lnTo>
                  <a:pt x="208534" y="66548"/>
                </a:lnTo>
                <a:lnTo>
                  <a:pt x="208534" y="34289"/>
                </a:lnTo>
                <a:lnTo>
                  <a:pt x="225425" y="34289"/>
                </a:lnTo>
                <a:lnTo>
                  <a:pt x="225425" y="26288"/>
                </a:lnTo>
                <a:lnTo>
                  <a:pt x="208534" y="26288"/>
                </a:lnTo>
                <a:lnTo>
                  <a:pt x="208534" y="0"/>
                </a:lnTo>
                <a:close/>
              </a:path>
              <a:path w="572135" h="113664">
                <a:moveTo>
                  <a:pt x="100837" y="55625"/>
                </a:moveTo>
                <a:lnTo>
                  <a:pt x="91567" y="55625"/>
                </a:lnTo>
                <a:lnTo>
                  <a:pt x="91567" y="111378"/>
                </a:lnTo>
                <a:lnTo>
                  <a:pt x="100837" y="111378"/>
                </a:lnTo>
                <a:lnTo>
                  <a:pt x="100837" y="55625"/>
                </a:lnTo>
                <a:close/>
              </a:path>
              <a:path w="572135" h="113664">
                <a:moveTo>
                  <a:pt x="75819" y="2539"/>
                </a:moveTo>
                <a:lnTo>
                  <a:pt x="66548" y="2539"/>
                </a:lnTo>
                <a:lnTo>
                  <a:pt x="66548" y="106299"/>
                </a:lnTo>
                <a:lnTo>
                  <a:pt x="75819" y="106299"/>
                </a:lnTo>
                <a:lnTo>
                  <a:pt x="75819" y="55625"/>
                </a:lnTo>
                <a:lnTo>
                  <a:pt x="100837" y="55625"/>
                </a:lnTo>
                <a:lnTo>
                  <a:pt x="100837" y="46989"/>
                </a:lnTo>
                <a:lnTo>
                  <a:pt x="75819" y="46989"/>
                </a:lnTo>
                <a:lnTo>
                  <a:pt x="75819" y="2539"/>
                </a:lnTo>
                <a:close/>
              </a:path>
              <a:path w="572135" h="113664">
                <a:moveTo>
                  <a:pt x="100837" y="0"/>
                </a:moveTo>
                <a:lnTo>
                  <a:pt x="91567" y="0"/>
                </a:lnTo>
                <a:lnTo>
                  <a:pt x="91567" y="46989"/>
                </a:lnTo>
                <a:lnTo>
                  <a:pt x="100837" y="46989"/>
                </a:lnTo>
                <a:lnTo>
                  <a:pt x="10083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291453" y="3664077"/>
            <a:ext cx="176911" cy="12065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55967" y="3884929"/>
            <a:ext cx="452755" cy="113664"/>
          </a:xfrm>
          <a:custGeom>
            <a:avLst/>
            <a:gdLst/>
            <a:ahLst/>
            <a:cxnLst/>
            <a:rect l="l" t="t" r="r" b="b"/>
            <a:pathLst>
              <a:path w="452755" h="113664">
                <a:moveTo>
                  <a:pt x="96634" y="81153"/>
                </a:moveTo>
                <a:lnTo>
                  <a:pt x="13652" y="81153"/>
                </a:lnTo>
                <a:lnTo>
                  <a:pt x="13652" y="89027"/>
                </a:lnTo>
                <a:lnTo>
                  <a:pt x="87147" y="89027"/>
                </a:lnTo>
                <a:lnTo>
                  <a:pt x="87147" y="111379"/>
                </a:lnTo>
                <a:lnTo>
                  <a:pt x="96634" y="111379"/>
                </a:lnTo>
                <a:lnTo>
                  <a:pt x="96634" y="81153"/>
                </a:lnTo>
                <a:close/>
              </a:path>
              <a:path w="452755" h="113664">
                <a:moveTo>
                  <a:pt x="176542" y="70358"/>
                </a:moveTo>
                <a:lnTo>
                  <a:pt x="138849" y="80645"/>
                </a:lnTo>
                <a:lnTo>
                  <a:pt x="135305" y="85725"/>
                </a:lnTo>
                <a:lnTo>
                  <a:pt x="135305" y="98298"/>
                </a:lnTo>
                <a:lnTo>
                  <a:pt x="176542" y="113537"/>
                </a:lnTo>
                <a:lnTo>
                  <a:pt x="185946" y="113157"/>
                </a:lnTo>
                <a:lnTo>
                  <a:pt x="194171" y="112014"/>
                </a:lnTo>
                <a:lnTo>
                  <a:pt x="201218" y="110109"/>
                </a:lnTo>
                <a:lnTo>
                  <a:pt x="207086" y="107442"/>
                </a:lnTo>
                <a:lnTo>
                  <a:pt x="209724" y="105918"/>
                </a:lnTo>
                <a:lnTo>
                  <a:pt x="167347" y="105918"/>
                </a:lnTo>
                <a:lnTo>
                  <a:pt x="159867" y="104648"/>
                </a:lnTo>
                <a:lnTo>
                  <a:pt x="154089" y="102235"/>
                </a:lnTo>
                <a:lnTo>
                  <a:pt x="148310" y="99695"/>
                </a:lnTo>
                <a:lnTo>
                  <a:pt x="145415" y="96393"/>
                </a:lnTo>
                <a:lnTo>
                  <a:pt x="145415" y="87757"/>
                </a:lnTo>
                <a:lnTo>
                  <a:pt x="148310" y="84328"/>
                </a:lnTo>
                <a:lnTo>
                  <a:pt x="154089" y="81787"/>
                </a:lnTo>
                <a:lnTo>
                  <a:pt x="159867" y="79375"/>
                </a:lnTo>
                <a:lnTo>
                  <a:pt x="167347" y="78105"/>
                </a:lnTo>
                <a:lnTo>
                  <a:pt x="209724" y="78105"/>
                </a:lnTo>
                <a:lnTo>
                  <a:pt x="207086" y="76581"/>
                </a:lnTo>
                <a:lnTo>
                  <a:pt x="201218" y="73840"/>
                </a:lnTo>
                <a:lnTo>
                  <a:pt x="194171" y="71897"/>
                </a:lnTo>
                <a:lnTo>
                  <a:pt x="185946" y="70740"/>
                </a:lnTo>
                <a:lnTo>
                  <a:pt x="176542" y="70358"/>
                </a:lnTo>
                <a:close/>
              </a:path>
              <a:path w="452755" h="113664">
                <a:moveTo>
                  <a:pt x="209724" y="78105"/>
                </a:moveTo>
                <a:lnTo>
                  <a:pt x="185559" y="78105"/>
                </a:lnTo>
                <a:lnTo>
                  <a:pt x="192976" y="79375"/>
                </a:lnTo>
                <a:lnTo>
                  <a:pt x="198805" y="81787"/>
                </a:lnTo>
                <a:lnTo>
                  <a:pt x="204622" y="84328"/>
                </a:lnTo>
                <a:lnTo>
                  <a:pt x="207530" y="87757"/>
                </a:lnTo>
                <a:lnTo>
                  <a:pt x="207530" y="96393"/>
                </a:lnTo>
                <a:lnTo>
                  <a:pt x="204622" y="99695"/>
                </a:lnTo>
                <a:lnTo>
                  <a:pt x="198805" y="102235"/>
                </a:lnTo>
                <a:lnTo>
                  <a:pt x="192976" y="104648"/>
                </a:lnTo>
                <a:lnTo>
                  <a:pt x="185559" y="105918"/>
                </a:lnTo>
                <a:lnTo>
                  <a:pt x="209724" y="105918"/>
                </a:lnTo>
                <a:lnTo>
                  <a:pt x="214122" y="103378"/>
                </a:lnTo>
                <a:lnTo>
                  <a:pt x="217652" y="98298"/>
                </a:lnTo>
                <a:lnTo>
                  <a:pt x="217652" y="85725"/>
                </a:lnTo>
                <a:lnTo>
                  <a:pt x="214122" y="80645"/>
                </a:lnTo>
                <a:lnTo>
                  <a:pt x="209724" y="78105"/>
                </a:lnTo>
                <a:close/>
              </a:path>
              <a:path w="452755" h="113664">
                <a:moveTo>
                  <a:pt x="381088" y="74168"/>
                </a:moveTo>
                <a:lnTo>
                  <a:pt x="371690" y="74168"/>
                </a:lnTo>
                <a:lnTo>
                  <a:pt x="371690" y="108839"/>
                </a:lnTo>
                <a:lnTo>
                  <a:pt x="452335" y="108839"/>
                </a:lnTo>
                <a:lnTo>
                  <a:pt x="452335" y="101092"/>
                </a:lnTo>
                <a:lnTo>
                  <a:pt x="381088" y="101092"/>
                </a:lnTo>
                <a:lnTo>
                  <a:pt x="381088" y="74168"/>
                </a:lnTo>
                <a:close/>
              </a:path>
              <a:path w="452755" h="113664">
                <a:moveTo>
                  <a:pt x="449414" y="0"/>
                </a:moveTo>
                <a:lnTo>
                  <a:pt x="440016" y="0"/>
                </a:lnTo>
                <a:lnTo>
                  <a:pt x="440016" y="80899"/>
                </a:lnTo>
                <a:lnTo>
                  <a:pt x="449414" y="80899"/>
                </a:lnTo>
                <a:lnTo>
                  <a:pt x="449414" y="0"/>
                </a:lnTo>
                <a:close/>
              </a:path>
              <a:path w="452755" h="113664">
                <a:moveTo>
                  <a:pt x="392772" y="3937"/>
                </a:moveTo>
                <a:lnTo>
                  <a:pt x="374992" y="3937"/>
                </a:lnTo>
                <a:lnTo>
                  <a:pt x="367626" y="6731"/>
                </a:lnTo>
                <a:lnTo>
                  <a:pt x="356323" y="17780"/>
                </a:lnTo>
                <a:lnTo>
                  <a:pt x="353402" y="24384"/>
                </a:lnTo>
                <a:lnTo>
                  <a:pt x="353402" y="40005"/>
                </a:lnTo>
                <a:lnTo>
                  <a:pt x="356323" y="46609"/>
                </a:lnTo>
                <a:lnTo>
                  <a:pt x="367626" y="57658"/>
                </a:lnTo>
                <a:lnTo>
                  <a:pt x="374992" y="60452"/>
                </a:lnTo>
                <a:lnTo>
                  <a:pt x="392772" y="60452"/>
                </a:lnTo>
                <a:lnTo>
                  <a:pt x="400011" y="57658"/>
                </a:lnTo>
                <a:lnTo>
                  <a:pt x="405862" y="51943"/>
                </a:lnTo>
                <a:lnTo>
                  <a:pt x="377405" y="51943"/>
                </a:lnTo>
                <a:lnTo>
                  <a:pt x="372325" y="50037"/>
                </a:lnTo>
                <a:lnTo>
                  <a:pt x="368769" y="46100"/>
                </a:lnTo>
                <a:lnTo>
                  <a:pt x="365213" y="42291"/>
                </a:lnTo>
                <a:lnTo>
                  <a:pt x="363435" y="37719"/>
                </a:lnTo>
                <a:lnTo>
                  <a:pt x="363435" y="26670"/>
                </a:lnTo>
                <a:lnTo>
                  <a:pt x="365213" y="21971"/>
                </a:lnTo>
                <a:lnTo>
                  <a:pt x="368769" y="18161"/>
                </a:lnTo>
                <a:lnTo>
                  <a:pt x="372325" y="14224"/>
                </a:lnTo>
                <a:lnTo>
                  <a:pt x="377405" y="12319"/>
                </a:lnTo>
                <a:lnTo>
                  <a:pt x="405726" y="12319"/>
                </a:lnTo>
                <a:lnTo>
                  <a:pt x="400011" y="6731"/>
                </a:lnTo>
                <a:lnTo>
                  <a:pt x="392772" y="3937"/>
                </a:lnTo>
                <a:close/>
              </a:path>
              <a:path w="452755" h="113664">
                <a:moveTo>
                  <a:pt x="405726" y="12319"/>
                </a:moveTo>
                <a:lnTo>
                  <a:pt x="390613" y="12319"/>
                </a:lnTo>
                <a:lnTo>
                  <a:pt x="395693" y="14224"/>
                </a:lnTo>
                <a:lnTo>
                  <a:pt x="399122" y="18161"/>
                </a:lnTo>
                <a:lnTo>
                  <a:pt x="402678" y="21971"/>
                </a:lnTo>
                <a:lnTo>
                  <a:pt x="404329" y="26670"/>
                </a:lnTo>
                <a:lnTo>
                  <a:pt x="404329" y="37719"/>
                </a:lnTo>
                <a:lnTo>
                  <a:pt x="402678" y="42291"/>
                </a:lnTo>
                <a:lnTo>
                  <a:pt x="399122" y="46100"/>
                </a:lnTo>
                <a:lnTo>
                  <a:pt x="395693" y="50037"/>
                </a:lnTo>
                <a:lnTo>
                  <a:pt x="390613" y="51943"/>
                </a:lnTo>
                <a:lnTo>
                  <a:pt x="405862" y="51943"/>
                </a:lnTo>
                <a:lnTo>
                  <a:pt x="411568" y="46609"/>
                </a:lnTo>
                <a:lnTo>
                  <a:pt x="414362" y="40005"/>
                </a:lnTo>
                <a:lnTo>
                  <a:pt x="414362" y="24384"/>
                </a:lnTo>
                <a:lnTo>
                  <a:pt x="411568" y="17780"/>
                </a:lnTo>
                <a:lnTo>
                  <a:pt x="405726" y="12319"/>
                </a:lnTo>
                <a:close/>
              </a:path>
              <a:path w="452755" h="113664">
                <a:moveTo>
                  <a:pt x="269125" y="10795"/>
                </a:moveTo>
                <a:lnTo>
                  <a:pt x="254292" y="10795"/>
                </a:lnTo>
                <a:lnTo>
                  <a:pt x="248221" y="14478"/>
                </a:lnTo>
                <a:lnTo>
                  <a:pt x="236194" y="51308"/>
                </a:lnTo>
                <a:lnTo>
                  <a:pt x="236646" y="60162"/>
                </a:lnTo>
                <a:lnTo>
                  <a:pt x="254292" y="91694"/>
                </a:lnTo>
                <a:lnTo>
                  <a:pt x="269125" y="91694"/>
                </a:lnTo>
                <a:lnTo>
                  <a:pt x="275247" y="88011"/>
                </a:lnTo>
                <a:lnTo>
                  <a:pt x="278396" y="83185"/>
                </a:lnTo>
                <a:lnTo>
                  <a:pt x="256692" y="83185"/>
                </a:lnTo>
                <a:lnTo>
                  <a:pt x="252768" y="80137"/>
                </a:lnTo>
                <a:lnTo>
                  <a:pt x="249930" y="73914"/>
                </a:lnTo>
                <a:lnTo>
                  <a:pt x="247205" y="67818"/>
                </a:lnTo>
                <a:lnTo>
                  <a:pt x="245808" y="60325"/>
                </a:lnTo>
                <a:lnTo>
                  <a:pt x="245808" y="42164"/>
                </a:lnTo>
                <a:lnTo>
                  <a:pt x="247205" y="34544"/>
                </a:lnTo>
                <a:lnTo>
                  <a:pt x="249986" y="28448"/>
                </a:lnTo>
                <a:lnTo>
                  <a:pt x="252768" y="22225"/>
                </a:lnTo>
                <a:lnTo>
                  <a:pt x="256692" y="19177"/>
                </a:lnTo>
                <a:lnTo>
                  <a:pt x="278368" y="19177"/>
                </a:lnTo>
                <a:lnTo>
                  <a:pt x="275247" y="14478"/>
                </a:lnTo>
                <a:lnTo>
                  <a:pt x="269125" y="10795"/>
                </a:lnTo>
                <a:close/>
              </a:path>
              <a:path w="452755" h="113664">
                <a:moveTo>
                  <a:pt x="278368" y="19177"/>
                </a:moveTo>
                <a:lnTo>
                  <a:pt x="266636" y="19177"/>
                </a:lnTo>
                <a:lnTo>
                  <a:pt x="270484" y="22225"/>
                </a:lnTo>
                <a:lnTo>
                  <a:pt x="273265" y="28448"/>
                </a:lnTo>
                <a:lnTo>
                  <a:pt x="276047" y="34544"/>
                </a:lnTo>
                <a:lnTo>
                  <a:pt x="277431" y="42164"/>
                </a:lnTo>
                <a:lnTo>
                  <a:pt x="277408" y="60325"/>
                </a:lnTo>
                <a:lnTo>
                  <a:pt x="276047" y="67818"/>
                </a:lnTo>
                <a:lnTo>
                  <a:pt x="273209" y="74041"/>
                </a:lnTo>
                <a:lnTo>
                  <a:pt x="270484" y="80137"/>
                </a:lnTo>
                <a:lnTo>
                  <a:pt x="266636" y="83185"/>
                </a:lnTo>
                <a:lnTo>
                  <a:pt x="278396" y="83185"/>
                </a:lnTo>
                <a:lnTo>
                  <a:pt x="287045" y="51308"/>
                </a:lnTo>
                <a:lnTo>
                  <a:pt x="286602" y="42378"/>
                </a:lnTo>
                <a:lnTo>
                  <a:pt x="285275" y="34448"/>
                </a:lnTo>
                <a:lnTo>
                  <a:pt x="283064" y="27519"/>
                </a:lnTo>
                <a:lnTo>
                  <a:pt x="279971" y="21590"/>
                </a:lnTo>
                <a:lnTo>
                  <a:pt x="278368" y="19177"/>
                </a:lnTo>
                <a:close/>
              </a:path>
              <a:path w="452755" h="113664">
                <a:moveTo>
                  <a:pt x="159969" y="15367"/>
                </a:moveTo>
                <a:lnTo>
                  <a:pt x="150101" y="15367"/>
                </a:lnTo>
                <a:lnTo>
                  <a:pt x="150101" y="18287"/>
                </a:lnTo>
                <a:lnTo>
                  <a:pt x="149936" y="23114"/>
                </a:lnTo>
                <a:lnTo>
                  <a:pt x="148882" y="27432"/>
                </a:lnTo>
                <a:lnTo>
                  <a:pt x="144995" y="35560"/>
                </a:lnTo>
                <a:lnTo>
                  <a:pt x="142760" y="38862"/>
                </a:lnTo>
                <a:lnTo>
                  <a:pt x="140233" y="41402"/>
                </a:lnTo>
                <a:lnTo>
                  <a:pt x="136690" y="45085"/>
                </a:lnTo>
                <a:lnTo>
                  <a:pt x="132816" y="48260"/>
                </a:lnTo>
                <a:lnTo>
                  <a:pt x="128600" y="50673"/>
                </a:lnTo>
                <a:lnTo>
                  <a:pt x="124383" y="53212"/>
                </a:lnTo>
                <a:lnTo>
                  <a:pt x="120751" y="55118"/>
                </a:lnTo>
                <a:lnTo>
                  <a:pt x="117716" y="56515"/>
                </a:lnTo>
                <a:lnTo>
                  <a:pt x="124294" y="62992"/>
                </a:lnTo>
                <a:lnTo>
                  <a:pt x="150355" y="42925"/>
                </a:lnTo>
                <a:lnTo>
                  <a:pt x="152374" y="40386"/>
                </a:lnTo>
                <a:lnTo>
                  <a:pt x="153936" y="37719"/>
                </a:lnTo>
                <a:lnTo>
                  <a:pt x="155028" y="35179"/>
                </a:lnTo>
                <a:lnTo>
                  <a:pt x="165110" y="35179"/>
                </a:lnTo>
                <a:lnTo>
                  <a:pt x="164757" y="34671"/>
                </a:lnTo>
                <a:lnTo>
                  <a:pt x="162940" y="30861"/>
                </a:lnTo>
                <a:lnTo>
                  <a:pt x="161124" y="27178"/>
                </a:lnTo>
                <a:lnTo>
                  <a:pt x="160134" y="22860"/>
                </a:lnTo>
                <a:lnTo>
                  <a:pt x="159973" y="18287"/>
                </a:lnTo>
                <a:lnTo>
                  <a:pt x="159969" y="15367"/>
                </a:lnTo>
                <a:close/>
              </a:path>
              <a:path w="452755" h="113664">
                <a:moveTo>
                  <a:pt x="165110" y="35179"/>
                </a:moveTo>
                <a:lnTo>
                  <a:pt x="155028" y="35179"/>
                </a:lnTo>
                <a:lnTo>
                  <a:pt x="156387" y="37846"/>
                </a:lnTo>
                <a:lnTo>
                  <a:pt x="177355" y="56642"/>
                </a:lnTo>
                <a:lnTo>
                  <a:pt x="181190" y="58420"/>
                </a:lnTo>
                <a:lnTo>
                  <a:pt x="183870" y="59562"/>
                </a:lnTo>
                <a:lnTo>
                  <a:pt x="185394" y="60071"/>
                </a:lnTo>
                <a:lnTo>
                  <a:pt x="190957" y="52959"/>
                </a:lnTo>
                <a:lnTo>
                  <a:pt x="188849" y="52197"/>
                </a:lnTo>
                <a:lnTo>
                  <a:pt x="185623" y="50927"/>
                </a:lnTo>
                <a:lnTo>
                  <a:pt x="176936" y="46609"/>
                </a:lnTo>
                <a:lnTo>
                  <a:pt x="173126" y="43942"/>
                </a:lnTo>
                <a:lnTo>
                  <a:pt x="169837" y="40767"/>
                </a:lnTo>
                <a:lnTo>
                  <a:pt x="167055" y="37973"/>
                </a:lnTo>
                <a:lnTo>
                  <a:pt x="165110" y="35179"/>
                </a:lnTo>
                <a:close/>
              </a:path>
              <a:path w="452755" h="113664">
                <a:moveTo>
                  <a:pt x="185267" y="7620"/>
                </a:moveTo>
                <a:lnTo>
                  <a:pt x="125056" y="7620"/>
                </a:lnTo>
                <a:lnTo>
                  <a:pt x="125056" y="15367"/>
                </a:lnTo>
                <a:lnTo>
                  <a:pt x="185267" y="15367"/>
                </a:lnTo>
                <a:lnTo>
                  <a:pt x="185267" y="7620"/>
                </a:lnTo>
                <a:close/>
              </a:path>
              <a:path w="452755" h="113664">
                <a:moveTo>
                  <a:pt x="111315" y="62611"/>
                </a:moveTo>
                <a:lnTo>
                  <a:pt x="0" y="62611"/>
                </a:lnTo>
                <a:lnTo>
                  <a:pt x="0" y="70485"/>
                </a:lnTo>
                <a:lnTo>
                  <a:pt x="111315" y="70485"/>
                </a:lnTo>
                <a:lnTo>
                  <a:pt x="111315" y="62611"/>
                </a:lnTo>
                <a:close/>
              </a:path>
              <a:path w="452755" h="113664">
                <a:moveTo>
                  <a:pt x="60210" y="50165"/>
                </a:moveTo>
                <a:lnTo>
                  <a:pt x="50215" y="50165"/>
                </a:lnTo>
                <a:lnTo>
                  <a:pt x="50215" y="62611"/>
                </a:lnTo>
                <a:lnTo>
                  <a:pt x="60210" y="62611"/>
                </a:lnTo>
                <a:lnTo>
                  <a:pt x="60210" y="50165"/>
                </a:lnTo>
                <a:close/>
              </a:path>
              <a:path w="452755" h="113664">
                <a:moveTo>
                  <a:pt x="94996" y="3429"/>
                </a:moveTo>
                <a:lnTo>
                  <a:pt x="15176" y="3429"/>
                </a:lnTo>
                <a:lnTo>
                  <a:pt x="15176" y="11303"/>
                </a:lnTo>
                <a:lnTo>
                  <a:pt x="85128" y="11303"/>
                </a:lnTo>
                <a:lnTo>
                  <a:pt x="85128" y="22987"/>
                </a:lnTo>
                <a:lnTo>
                  <a:pt x="15176" y="22987"/>
                </a:lnTo>
                <a:lnTo>
                  <a:pt x="15176" y="50165"/>
                </a:lnTo>
                <a:lnTo>
                  <a:pt x="98031" y="50165"/>
                </a:lnTo>
                <a:lnTo>
                  <a:pt x="98031" y="42291"/>
                </a:lnTo>
                <a:lnTo>
                  <a:pt x="25044" y="42291"/>
                </a:lnTo>
                <a:lnTo>
                  <a:pt x="25044" y="30480"/>
                </a:lnTo>
                <a:lnTo>
                  <a:pt x="94996" y="30480"/>
                </a:lnTo>
                <a:lnTo>
                  <a:pt x="94996" y="3429"/>
                </a:lnTo>
                <a:close/>
              </a:path>
              <a:path w="452755" h="113664">
                <a:moveTo>
                  <a:pt x="333463" y="53467"/>
                </a:moveTo>
                <a:lnTo>
                  <a:pt x="324192" y="53467"/>
                </a:lnTo>
                <a:lnTo>
                  <a:pt x="324192" y="111379"/>
                </a:lnTo>
                <a:lnTo>
                  <a:pt x="333463" y="111379"/>
                </a:lnTo>
                <a:lnTo>
                  <a:pt x="333463" y="53467"/>
                </a:lnTo>
                <a:close/>
              </a:path>
              <a:path w="452755" h="113664">
                <a:moveTo>
                  <a:pt x="308432" y="2540"/>
                </a:moveTo>
                <a:lnTo>
                  <a:pt x="299186" y="2540"/>
                </a:lnTo>
                <a:lnTo>
                  <a:pt x="299186" y="106299"/>
                </a:lnTo>
                <a:lnTo>
                  <a:pt x="308432" y="106299"/>
                </a:lnTo>
                <a:lnTo>
                  <a:pt x="308432" y="53467"/>
                </a:lnTo>
                <a:lnTo>
                  <a:pt x="333463" y="53467"/>
                </a:lnTo>
                <a:lnTo>
                  <a:pt x="333463" y="44958"/>
                </a:lnTo>
                <a:lnTo>
                  <a:pt x="308432" y="44958"/>
                </a:lnTo>
                <a:lnTo>
                  <a:pt x="308432" y="2540"/>
                </a:lnTo>
                <a:close/>
              </a:path>
              <a:path w="452755" h="113664">
                <a:moveTo>
                  <a:pt x="333463" y="0"/>
                </a:moveTo>
                <a:lnTo>
                  <a:pt x="324192" y="0"/>
                </a:lnTo>
                <a:lnTo>
                  <a:pt x="324192" y="44958"/>
                </a:lnTo>
                <a:lnTo>
                  <a:pt x="333463" y="44958"/>
                </a:lnTo>
                <a:lnTo>
                  <a:pt x="333463" y="0"/>
                </a:lnTo>
                <a:close/>
              </a:path>
              <a:path w="452755" h="113664">
                <a:moveTo>
                  <a:pt x="214109" y="0"/>
                </a:moveTo>
                <a:lnTo>
                  <a:pt x="204749" y="0"/>
                </a:lnTo>
                <a:lnTo>
                  <a:pt x="204749" y="67945"/>
                </a:lnTo>
                <a:lnTo>
                  <a:pt x="214109" y="67945"/>
                </a:lnTo>
                <a:lnTo>
                  <a:pt x="214109" y="35052"/>
                </a:lnTo>
                <a:lnTo>
                  <a:pt x="231051" y="35052"/>
                </a:lnTo>
                <a:lnTo>
                  <a:pt x="231051" y="27050"/>
                </a:lnTo>
                <a:lnTo>
                  <a:pt x="214109" y="27050"/>
                </a:lnTo>
                <a:lnTo>
                  <a:pt x="2141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75358" y="3880484"/>
            <a:ext cx="281178" cy="12065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06437" y="2039658"/>
            <a:ext cx="187553" cy="19795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30440" y="2068195"/>
            <a:ext cx="895946" cy="14973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06437" y="4127284"/>
            <a:ext cx="187680" cy="19795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30528" y="4155821"/>
            <a:ext cx="958469" cy="14960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62785" y="4157598"/>
            <a:ext cx="553212" cy="14770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87958" y="448106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749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9781" y="23749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55967" y="4446778"/>
            <a:ext cx="564515" cy="112395"/>
          </a:xfrm>
          <a:custGeom>
            <a:avLst/>
            <a:gdLst/>
            <a:ahLst/>
            <a:cxnLst/>
            <a:rect l="l" t="t" r="r" b="b"/>
            <a:pathLst>
              <a:path w="564515" h="112395">
                <a:moveTo>
                  <a:pt x="140487" y="73660"/>
                </a:moveTo>
                <a:lnTo>
                  <a:pt x="131000" y="73660"/>
                </a:lnTo>
                <a:lnTo>
                  <a:pt x="131000" y="110744"/>
                </a:lnTo>
                <a:lnTo>
                  <a:pt x="211950" y="110744"/>
                </a:lnTo>
                <a:lnTo>
                  <a:pt x="211950" y="103250"/>
                </a:lnTo>
                <a:lnTo>
                  <a:pt x="140487" y="103250"/>
                </a:lnTo>
                <a:lnTo>
                  <a:pt x="140487" y="91694"/>
                </a:lnTo>
                <a:lnTo>
                  <a:pt x="211950" y="91694"/>
                </a:lnTo>
                <a:lnTo>
                  <a:pt x="211950" y="84455"/>
                </a:lnTo>
                <a:lnTo>
                  <a:pt x="140487" y="84455"/>
                </a:lnTo>
                <a:lnTo>
                  <a:pt x="140487" y="73660"/>
                </a:lnTo>
                <a:close/>
              </a:path>
              <a:path w="564515" h="112395">
                <a:moveTo>
                  <a:pt x="211950" y="91694"/>
                </a:moveTo>
                <a:lnTo>
                  <a:pt x="202336" y="91694"/>
                </a:lnTo>
                <a:lnTo>
                  <a:pt x="202336" y="103250"/>
                </a:lnTo>
                <a:lnTo>
                  <a:pt x="211950" y="103250"/>
                </a:lnTo>
                <a:lnTo>
                  <a:pt x="211950" y="91694"/>
                </a:lnTo>
                <a:close/>
              </a:path>
              <a:path w="564515" h="112395">
                <a:moveTo>
                  <a:pt x="211950" y="73660"/>
                </a:moveTo>
                <a:lnTo>
                  <a:pt x="202336" y="73660"/>
                </a:lnTo>
                <a:lnTo>
                  <a:pt x="202336" y="84455"/>
                </a:lnTo>
                <a:lnTo>
                  <a:pt x="211950" y="84455"/>
                </a:lnTo>
                <a:lnTo>
                  <a:pt x="211950" y="73660"/>
                </a:lnTo>
                <a:close/>
              </a:path>
              <a:path w="564515" h="112395">
                <a:moveTo>
                  <a:pt x="377024" y="77343"/>
                </a:moveTo>
                <a:lnTo>
                  <a:pt x="367753" y="77343"/>
                </a:lnTo>
                <a:lnTo>
                  <a:pt x="367753" y="109474"/>
                </a:lnTo>
                <a:lnTo>
                  <a:pt x="446366" y="109474"/>
                </a:lnTo>
                <a:lnTo>
                  <a:pt x="446366" y="101726"/>
                </a:lnTo>
                <a:lnTo>
                  <a:pt x="377024" y="101726"/>
                </a:lnTo>
                <a:lnTo>
                  <a:pt x="377024" y="77343"/>
                </a:lnTo>
                <a:close/>
              </a:path>
              <a:path w="564515" h="112395">
                <a:moveTo>
                  <a:pt x="442429" y="762"/>
                </a:moveTo>
                <a:lnTo>
                  <a:pt x="433158" y="762"/>
                </a:lnTo>
                <a:lnTo>
                  <a:pt x="433158" y="82804"/>
                </a:lnTo>
                <a:lnTo>
                  <a:pt x="442429" y="82804"/>
                </a:lnTo>
                <a:lnTo>
                  <a:pt x="442429" y="41783"/>
                </a:lnTo>
                <a:lnTo>
                  <a:pt x="459193" y="41783"/>
                </a:lnTo>
                <a:lnTo>
                  <a:pt x="459193" y="33782"/>
                </a:lnTo>
                <a:lnTo>
                  <a:pt x="442429" y="33782"/>
                </a:lnTo>
                <a:lnTo>
                  <a:pt x="442429" y="762"/>
                </a:lnTo>
                <a:close/>
              </a:path>
              <a:path w="564515" h="112395">
                <a:moveTo>
                  <a:pt x="408774" y="6731"/>
                </a:moveTo>
                <a:lnTo>
                  <a:pt x="354672" y="6731"/>
                </a:lnTo>
                <a:lnTo>
                  <a:pt x="354672" y="14605"/>
                </a:lnTo>
                <a:lnTo>
                  <a:pt x="399503" y="14605"/>
                </a:lnTo>
                <a:lnTo>
                  <a:pt x="399503" y="34036"/>
                </a:lnTo>
                <a:lnTo>
                  <a:pt x="354672" y="34036"/>
                </a:lnTo>
                <a:lnTo>
                  <a:pt x="354672" y="68199"/>
                </a:lnTo>
                <a:lnTo>
                  <a:pt x="394931" y="67691"/>
                </a:lnTo>
                <a:lnTo>
                  <a:pt x="425030" y="65024"/>
                </a:lnTo>
                <a:lnTo>
                  <a:pt x="425030" y="60451"/>
                </a:lnTo>
                <a:lnTo>
                  <a:pt x="364070" y="60451"/>
                </a:lnTo>
                <a:lnTo>
                  <a:pt x="364070" y="41783"/>
                </a:lnTo>
                <a:lnTo>
                  <a:pt x="408774" y="41783"/>
                </a:lnTo>
                <a:lnTo>
                  <a:pt x="408774" y="6731"/>
                </a:lnTo>
                <a:close/>
              </a:path>
              <a:path w="564515" h="112395">
                <a:moveTo>
                  <a:pt x="425030" y="57531"/>
                </a:moveTo>
                <a:lnTo>
                  <a:pt x="364070" y="60451"/>
                </a:lnTo>
                <a:lnTo>
                  <a:pt x="425030" y="60451"/>
                </a:lnTo>
                <a:lnTo>
                  <a:pt x="425030" y="57531"/>
                </a:lnTo>
                <a:close/>
              </a:path>
              <a:path w="564515" h="112395">
                <a:moveTo>
                  <a:pt x="256184" y="74930"/>
                </a:moveTo>
                <a:lnTo>
                  <a:pt x="246824" y="74930"/>
                </a:lnTo>
                <a:lnTo>
                  <a:pt x="246824" y="109474"/>
                </a:lnTo>
                <a:lnTo>
                  <a:pt x="332193" y="109474"/>
                </a:lnTo>
                <a:lnTo>
                  <a:pt x="332193" y="101600"/>
                </a:lnTo>
                <a:lnTo>
                  <a:pt x="256184" y="101600"/>
                </a:lnTo>
                <a:lnTo>
                  <a:pt x="256184" y="74930"/>
                </a:lnTo>
                <a:close/>
              </a:path>
              <a:path w="564515" h="112395">
                <a:moveTo>
                  <a:pt x="227139" y="60451"/>
                </a:moveTo>
                <a:lnTo>
                  <a:pt x="115824" y="60451"/>
                </a:lnTo>
                <a:lnTo>
                  <a:pt x="115824" y="67818"/>
                </a:lnTo>
                <a:lnTo>
                  <a:pt x="227139" y="67818"/>
                </a:lnTo>
                <a:lnTo>
                  <a:pt x="227139" y="60451"/>
                </a:lnTo>
                <a:close/>
              </a:path>
              <a:path w="564515" h="112395">
                <a:moveTo>
                  <a:pt x="111315" y="93599"/>
                </a:moveTo>
                <a:lnTo>
                  <a:pt x="0" y="93599"/>
                </a:lnTo>
                <a:lnTo>
                  <a:pt x="0" y="101346"/>
                </a:lnTo>
                <a:lnTo>
                  <a:pt x="111315" y="101346"/>
                </a:lnTo>
                <a:lnTo>
                  <a:pt x="111315" y="93599"/>
                </a:lnTo>
                <a:close/>
              </a:path>
              <a:path w="564515" h="112395">
                <a:moveTo>
                  <a:pt x="55651" y="40005"/>
                </a:moveTo>
                <a:lnTo>
                  <a:pt x="17957" y="53086"/>
                </a:lnTo>
                <a:lnTo>
                  <a:pt x="17957" y="63881"/>
                </a:lnTo>
                <a:lnTo>
                  <a:pt x="20929" y="68199"/>
                </a:lnTo>
                <a:lnTo>
                  <a:pt x="32816" y="74802"/>
                </a:lnTo>
                <a:lnTo>
                  <a:pt x="40767" y="76708"/>
                </a:lnTo>
                <a:lnTo>
                  <a:pt x="50723" y="77216"/>
                </a:lnTo>
                <a:lnTo>
                  <a:pt x="50723" y="93599"/>
                </a:lnTo>
                <a:lnTo>
                  <a:pt x="60591" y="93599"/>
                </a:lnTo>
                <a:lnTo>
                  <a:pt x="60591" y="77216"/>
                </a:lnTo>
                <a:lnTo>
                  <a:pt x="70535" y="76708"/>
                </a:lnTo>
                <a:lnTo>
                  <a:pt x="78486" y="74802"/>
                </a:lnTo>
                <a:lnTo>
                  <a:pt x="87401" y="69850"/>
                </a:lnTo>
                <a:lnTo>
                  <a:pt x="48234" y="69850"/>
                </a:lnTo>
                <a:lnTo>
                  <a:pt x="41846" y="68961"/>
                </a:lnTo>
                <a:lnTo>
                  <a:pt x="31140" y="64897"/>
                </a:lnTo>
                <a:lnTo>
                  <a:pt x="28460" y="62230"/>
                </a:lnTo>
                <a:lnTo>
                  <a:pt x="28460" y="55118"/>
                </a:lnTo>
                <a:lnTo>
                  <a:pt x="31140" y="52324"/>
                </a:lnTo>
                <a:lnTo>
                  <a:pt x="41846" y="48513"/>
                </a:lnTo>
                <a:lnTo>
                  <a:pt x="48234" y="47625"/>
                </a:lnTo>
                <a:lnTo>
                  <a:pt x="87587" y="47625"/>
                </a:lnTo>
                <a:lnTo>
                  <a:pt x="82981" y="45338"/>
                </a:lnTo>
                <a:lnTo>
                  <a:pt x="77380" y="43005"/>
                </a:lnTo>
                <a:lnTo>
                  <a:pt x="70959" y="41338"/>
                </a:lnTo>
                <a:lnTo>
                  <a:pt x="63668" y="40336"/>
                </a:lnTo>
                <a:lnTo>
                  <a:pt x="55651" y="40005"/>
                </a:lnTo>
                <a:close/>
              </a:path>
              <a:path w="564515" h="112395">
                <a:moveTo>
                  <a:pt x="87587" y="47625"/>
                </a:moveTo>
                <a:lnTo>
                  <a:pt x="62992" y="47625"/>
                </a:lnTo>
                <a:lnTo>
                  <a:pt x="69316" y="48513"/>
                </a:lnTo>
                <a:lnTo>
                  <a:pt x="79946" y="52324"/>
                </a:lnTo>
                <a:lnTo>
                  <a:pt x="82600" y="55118"/>
                </a:lnTo>
                <a:lnTo>
                  <a:pt x="82600" y="62230"/>
                </a:lnTo>
                <a:lnTo>
                  <a:pt x="79946" y="64897"/>
                </a:lnTo>
                <a:lnTo>
                  <a:pt x="69316" y="68961"/>
                </a:lnTo>
                <a:lnTo>
                  <a:pt x="62992" y="69850"/>
                </a:lnTo>
                <a:lnTo>
                  <a:pt x="87401" y="69850"/>
                </a:lnTo>
                <a:lnTo>
                  <a:pt x="90373" y="68199"/>
                </a:lnTo>
                <a:lnTo>
                  <a:pt x="93345" y="63881"/>
                </a:lnTo>
                <a:lnTo>
                  <a:pt x="93345" y="53339"/>
                </a:lnTo>
                <a:lnTo>
                  <a:pt x="89890" y="48768"/>
                </a:lnTo>
                <a:lnTo>
                  <a:pt x="87587" y="47625"/>
                </a:lnTo>
                <a:close/>
              </a:path>
              <a:path w="564515" h="112395">
                <a:moveTo>
                  <a:pt x="171602" y="26797"/>
                </a:moveTo>
                <a:lnTo>
                  <a:pt x="133273" y="35813"/>
                </a:lnTo>
                <a:lnTo>
                  <a:pt x="133273" y="44069"/>
                </a:lnTo>
                <a:lnTo>
                  <a:pt x="171602" y="53339"/>
                </a:lnTo>
                <a:lnTo>
                  <a:pt x="179684" y="53123"/>
                </a:lnTo>
                <a:lnTo>
                  <a:pt x="207394" y="46355"/>
                </a:lnTo>
                <a:lnTo>
                  <a:pt x="164185" y="46355"/>
                </a:lnTo>
                <a:lnTo>
                  <a:pt x="157772" y="45847"/>
                </a:lnTo>
                <a:lnTo>
                  <a:pt x="146977" y="43561"/>
                </a:lnTo>
                <a:lnTo>
                  <a:pt x="144284" y="42037"/>
                </a:lnTo>
                <a:lnTo>
                  <a:pt x="144284" y="37719"/>
                </a:lnTo>
                <a:lnTo>
                  <a:pt x="146977" y="36195"/>
                </a:lnTo>
                <a:lnTo>
                  <a:pt x="157772" y="34162"/>
                </a:lnTo>
                <a:lnTo>
                  <a:pt x="164185" y="33655"/>
                </a:lnTo>
                <a:lnTo>
                  <a:pt x="207487" y="33655"/>
                </a:lnTo>
                <a:lnTo>
                  <a:pt x="206260" y="32512"/>
                </a:lnTo>
                <a:lnTo>
                  <a:pt x="199174" y="30225"/>
                </a:lnTo>
                <a:lnTo>
                  <a:pt x="193471" y="28725"/>
                </a:lnTo>
                <a:lnTo>
                  <a:pt x="186974" y="27654"/>
                </a:lnTo>
                <a:lnTo>
                  <a:pt x="179684" y="27011"/>
                </a:lnTo>
                <a:lnTo>
                  <a:pt x="171602" y="26797"/>
                </a:lnTo>
                <a:close/>
              </a:path>
              <a:path w="564515" h="112395">
                <a:moveTo>
                  <a:pt x="207487" y="33655"/>
                </a:moveTo>
                <a:lnTo>
                  <a:pt x="178943" y="33655"/>
                </a:lnTo>
                <a:lnTo>
                  <a:pt x="185293" y="34162"/>
                </a:lnTo>
                <a:lnTo>
                  <a:pt x="195999" y="36195"/>
                </a:lnTo>
                <a:lnTo>
                  <a:pt x="198678" y="37719"/>
                </a:lnTo>
                <a:lnTo>
                  <a:pt x="198678" y="42163"/>
                </a:lnTo>
                <a:lnTo>
                  <a:pt x="195999" y="43687"/>
                </a:lnTo>
                <a:lnTo>
                  <a:pt x="190639" y="44831"/>
                </a:lnTo>
                <a:lnTo>
                  <a:pt x="185293" y="45847"/>
                </a:lnTo>
                <a:lnTo>
                  <a:pt x="178943" y="46355"/>
                </a:lnTo>
                <a:lnTo>
                  <a:pt x="207394" y="46355"/>
                </a:lnTo>
                <a:lnTo>
                  <a:pt x="209804" y="44196"/>
                </a:lnTo>
                <a:lnTo>
                  <a:pt x="209804" y="35813"/>
                </a:lnTo>
                <a:lnTo>
                  <a:pt x="207487" y="33655"/>
                </a:lnTo>
                <a:close/>
              </a:path>
              <a:path w="564515" h="112395">
                <a:moveTo>
                  <a:pt x="342988" y="57150"/>
                </a:moveTo>
                <a:lnTo>
                  <a:pt x="231648" y="57150"/>
                </a:lnTo>
                <a:lnTo>
                  <a:pt x="231648" y="64897"/>
                </a:lnTo>
                <a:lnTo>
                  <a:pt x="342988" y="64897"/>
                </a:lnTo>
                <a:lnTo>
                  <a:pt x="342988" y="57150"/>
                </a:lnTo>
                <a:close/>
              </a:path>
              <a:path w="564515" h="112395">
                <a:moveTo>
                  <a:pt x="285026" y="28956"/>
                </a:moveTo>
                <a:lnTo>
                  <a:pt x="275412" y="28956"/>
                </a:lnTo>
                <a:lnTo>
                  <a:pt x="275412" y="57150"/>
                </a:lnTo>
                <a:lnTo>
                  <a:pt x="285026" y="57150"/>
                </a:lnTo>
                <a:lnTo>
                  <a:pt x="285026" y="28956"/>
                </a:lnTo>
                <a:close/>
              </a:path>
              <a:path w="564515" h="112395">
                <a:moveTo>
                  <a:pt x="330034" y="5969"/>
                </a:moveTo>
                <a:lnTo>
                  <a:pt x="245059" y="5969"/>
                </a:lnTo>
                <a:lnTo>
                  <a:pt x="245059" y="13843"/>
                </a:lnTo>
                <a:lnTo>
                  <a:pt x="319493" y="13843"/>
                </a:lnTo>
                <a:lnTo>
                  <a:pt x="318985" y="19304"/>
                </a:lnTo>
                <a:lnTo>
                  <a:pt x="317969" y="26162"/>
                </a:lnTo>
                <a:lnTo>
                  <a:pt x="314921" y="43180"/>
                </a:lnTo>
                <a:lnTo>
                  <a:pt x="314159" y="47625"/>
                </a:lnTo>
                <a:lnTo>
                  <a:pt x="313994" y="48260"/>
                </a:lnTo>
                <a:lnTo>
                  <a:pt x="323176" y="48260"/>
                </a:lnTo>
                <a:lnTo>
                  <a:pt x="323303" y="48133"/>
                </a:lnTo>
                <a:lnTo>
                  <a:pt x="323684" y="46227"/>
                </a:lnTo>
                <a:lnTo>
                  <a:pt x="324446" y="42799"/>
                </a:lnTo>
                <a:lnTo>
                  <a:pt x="325208" y="39243"/>
                </a:lnTo>
                <a:lnTo>
                  <a:pt x="326097" y="34671"/>
                </a:lnTo>
                <a:lnTo>
                  <a:pt x="327143" y="28956"/>
                </a:lnTo>
                <a:lnTo>
                  <a:pt x="327875" y="25781"/>
                </a:lnTo>
                <a:lnTo>
                  <a:pt x="328510" y="21717"/>
                </a:lnTo>
                <a:lnTo>
                  <a:pt x="329018" y="17018"/>
                </a:lnTo>
                <a:lnTo>
                  <a:pt x="329653" y="12319"/>
                </a:lnTo>
                <a:lnTo>
                  <a:pt x="330034" y="8636"/>
                </a:lnTo>
                <a:lnTo>
                  <a:pt x="330034" y="5969"/>
                </a:lnTo>
                <a:close/>
              </a:path>
              <a:path w="564515" h="112395">
                <a:moveTo>
                  <a:pt x="101066" y="24130"/>
                </a:moveTo>
                <a:lnTo>
                  <a:pt x="10121" y="24130"/>
                </a:lnTo>
                <a:lnTo>
                  <a:pt x="10121" y="32004"/>
                </a:lnTo>
                <a:lnTo>
                  <a:pt x="101066" y="32004"/>
                </a:lnTo>
                <a:lnTo>
                  <a:pt x="101066" y="24130"/>
                </a:lnTo>
                <a:close/>
              </a:path>
              <a:path w="564515" h="112395">
                <a:moveTo>
                  <a:pt x="508723" y="9398"/>
                </a:moveTo>
                <a:lnTo>
                  <a:pt x="491070" y="9398"/>
                </a:lnTo>
                <a:lnTo>
                  <a:pt x="484085" y="13081"/>
                </a:lnTo>
                <a:lnTo>
                  <a:pt x="470877" y="50292"/>
                </a:lnTo>
                <a:lnTo>
                  <a:pt x="471375" y="59078"/>
                </a:lnTo>
                <a:lnTo>
                  <a:pt x="491070" y="91186"/>
                </a:lnTo>
                <a:lnTo>
                  <a:pt x="508723" y="91186"/>
                </a:lnTo>
                <a:lnTo>
                  <a:pt x="515708" y="87375"/>
                </a:lnTo>
                <a:lnTo>
                  <a:pt x="518974" y="82676"/>
                </a:lnTo>
                <a:lnTo>
                  <a:pt x="493737" y="82676"/>
                </a:lnTo>
                <a:lnTo>
                  <a:pt x="488911" y="79501"/>
                </a:lnTo>
                <a:lnTo>
                  <a:pt x="482139" y="66960"/>
                </a:lnTo>
                <a:lnTo>
                  <a:pt x="482026" y="66675"/>
                </a:lnTo>
                <a:lnTo>
                  <a:pt x="480407" y="59078"/>
                </a:lnTo>
                <a:lnTo>
                  <a:pt x="480402" y="41401"/>
                </a:lnTo>
                <a:lnTo>
                  <a:pt x="482053" y="33782"/>
                </a:lnTo>
                <a:lnTo>
                  <a:pt x="488911" y="21082"/>
                </a:lnTo>
                <a:lnTo>
                  <a:pt x="493737" y="17907"/>
                </a:lnTo>
                <a:lnTo>
                  <a:pt x="519062" y="17907"/>
                </a:lnTo>
                <a:lnTo>
                  <a:pt x="515708" y="13081"/>
                </a:lnTo>
                <a:lnTo>
                  <a:pt x="508723" y="9398"/>
                </a:lnTo>
                <a:close/>
              </a:path>
              <a:path w="564515" h="112395">
                <a:moveTo>
                  <a:pt x="519062" y="17907"/>
                </a:moveTo>
                <a:lnTo>
                  <a:pt x="506310" y="17907"/>
                </a:lnTo>
                <a:lnTo>
                  <a:pt x="511136" y="21082"/>
                </a:lnTo>
                <a:lnTo>
                  <a:pt x="517740" y="33782"/>
                </a:lnTo>
                <a:lnTo>
                  <a:pt x="519518" y="41401"/>
                </a:lnTo>
                <a:lnTo>
                  <a:pt x="519513" y="59078"/>
                </a:lnTo>
                <a:lnTo>
                  <a:pt x="517740" y="66675"/>
                </a:lnTo>
                <a:lnTo>
                  <a:pt x="513973" y="73937"/>
                </a:lnTo>
                <a:lnTo>
                  <a:pt x="511136" y="79501"/>
                </a:lnTo>
                <a:lnTo>
                  <a:pt x="506310" y="82676"/>
                </a:lnTo>
                <a:lnTo>
                  <a:pt x="518974" y="82676"/>
                </a:lnTo>
                <a:lnTo>
                  <a:pt x="528789" y="50292"/>
                </a:lnTo>
                <a:lnTo>
                  <a:pt x="528303" y="41401"/>
                </a:lnTo>
                <a:lnTo>
                  <a:pt x="526853" y="33528"/>
                </a:lnTo>
                <a:lnTo>
                  <a:pt x="524396" y="26574"/>
                </a:lnTo>
                <a:lnTo>
                  <a:pt x="520915" y="20574"/>
                </a:lnTo>
                <a:lnTo>
                  <a:pt x="519062" y="17907"/>
                </a:lnTo>
                <a:close/>
              </a:path>
              <a:path w="564515" h="112395">
                <a:moveTo>
                  <a:pt x="217144" y="14605"/>
                </a:moveTo>
                <a:lnTo>
                  <a:pt x="125691" y="14605"/>
                </a:lnTo>
                <a:lnTo>
                  <a:pt x="125691" y="21971"/>
                </a:lnTo>
                <a:lnTo>
                  <a:pt x="217144" y="21971"/>
                </a:lnTo>
                <a:lnTo>
                  <a:pt x="217144" y="14605"/>
                </a:lnTo>
                <a:close/>
              </a:path>
              <a:path w="564515" h="112395">
                <a:moveTo>
                  <a:pt x="79311" y="5207"/>
                </a:moveTo>
                <a:lnTo>
                  <a:pt x="31750" y="5207"/>
                </a:lnTo>
                <a:lnTo>
                  <a:pt x="31750" y="13081"/>
                </a:lnTo>
                <a:lnTo>
                  <a:pt x="79311" y="13081"/>
                </a:lnTo>
                <a:lnTo>
                  <a:pt x="79311" y="5207"/>
                </a:lnTo>
                <a:close/>
              </a:path>
              <a:path w="564515" h="112395">
                <a:moveTo>
                  <a:pt x="564349" y="762"/>
                </a:moveTo>
                <a:lnTo>
                  <a:pt x="554824" y="762"/>
                </a:lnTo>
                <a:lnTo>
                  <a:pt x="554824" y="112013"/>
                </a:lnTo>
                <a:lnTo>
                  <a:pt x="564349" y="112013"/>
                </a:lnTo>
                <a:lnTo>
                  <a:pt x="564349" y="762"/>
                </a:lnTo>
                <a:close/>
              </a:path>
              <a:path w="564515" h="112395">
                <a:moveTo>
                  <a:pt x="193865" y="0"/>
                </a:moveTo>
                <a:lnTo>
                  <a:pt x="148831" y="0"/>
                </a:lnTo>
                <a:lnTo>
                  <a:pt x="148831" y="7238"/>
                </a:lnTo>
                <a:lnTo>
                  <a:pt x="193865" y="7238"/>
                </a:lnTo>
                <a:lnTo>
                  <a:pt x="19386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596008" y="4447540"/>
            <a:ext cx="1009015" cy="113411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63189" y="4447540"/>
            <a:ext cx="1077976" cy="11341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10761" y="4447540"/>
            <a:ext cx="330835" cy="111760"/>
          </a:xfrm>
          <a:custGeom>
            <a:avLst/>
            <a:gdLst/>
            <a:ahLst/>
            <a:cxnLst/>
            <a:rect l="l" t="t" r="r" b="b"/>
            <a:pathLst>
              <a:path w="330835" h="111760">
                <a:moveTo>
                  <a:pt x="100202" y="73533"/>
                </a:moveTo>
                <a:lnTo>
                  <a:pt x="19303" y="73533"/>
                </a:lnTo>
                <a:lnTo>
                  <a:pt x="19303" y="81280"/>
                </a:lnTo>
                <a:lnTo>
                  <a:pt x="90804" y="81280"/>
                </a:lnTo>
                <a:lnTo>
                  <a:pt x="90804" y="111251"/>
                </a:lnTo>
                <a:lnTo>
                  <a:pt x="100202" y="111251"/>
                </a:lnTo>
                <a:lnTo>
                  <a:pt x="100202" y="73533"/>
                </a:lnTo>
                <a:close/>
              </a:path>
              <a:path w="330835" h="111760">
                <a:moveTo>
                  <a:pt x="172847" y="71500"/>
                </a:moveTo>
                <a:lnTo>
                  <a:pt x="163322" y="71500"/>
                </a:lnTo>
                <a:lnTo>
                  <a:pt x="163322" y="111251"/>
                </a:lnTo>
                <a:lnTo>
                  <a:pt x="172847" y="111251"/>
                </a:lnTo>
                <a:lnTo>
                  <a:pt x="172847" y="71500"/>
                </a:lnTo>
                <a:close/>
              </a:path>
              <a:path w="330835" h="111760">
                <a:moveTo>
                  <a:pt x="223774" y="63626"/>
                </a:moveTo>
                <a:lnTo>
                  <a:pt x="112395" y="63626"/>
                </a:lnTo>
                <a:lnTo>
                  <a:pt x="112395" y="71500"/>
                </a:lnTo>
                <a:lnTo>
                  <a:pt x="223774" y="71500"/>
                </a:lnTo>
                <a:lnTo>
                  <a:pt x="223774" y="63626"/>
                </a:lnTo>
                <a:close/>
              </a:path>
              <a:path w="330835" h="111760">
                <a:moveTo>
                  <a:pt x="308483" y="53339"/>
                </a:moveTo>
                <a:lnTo>
                  <a:pt x="299212" y="53339"/>
                </a:lnTo>
                <a:lnTo>
                  <a:pt x="299212" y="106172"/>
                </a:lnTo>
                <a:lnTo>
                  <a:pt x="308483" y="106172"/>
                </a:lnTo>
                <a:lnTo>
                  <a:pt x="308483" y="53339"/>
                </a:lnTo>
                <a:close/>
              </a:path>
              <a:path w="330835" h="111760">
                <a:moveTo>
                  <a:pt x="265684" y="10668"/>
                </a:moveTo>
                <a:lnTo>
                  <a:pt x="251587" y="10668"/>
                </a:lnTo>
                <a:lnTo>
                  <a:pt x="245490" y="14350"/>
                </a:lnTo>
                <a:lnTo>
                  <a:pt x="233425" y="51181"/>
                </a:lnTo>
                <a:lnTo>
                  <a:pt x="233878" y="60035"/>
                </a:lnTo>
                <a:lnTo>
                  <a:pt x="251587" y="91567"/>
                </a:lnTo>
                <a:lnTo>
                  <a:pt x="266064" y="91567"/>
                </a:lnTo>
                <a:lnTo>
                  <a:pt x="272034" y="88137"/>
                </a:lnTo>
                <a:lnTo>
                  <a:pt x="275580" y="83058"/>
                </a:lnTo>
                <a:lnTo>
                  <a:pt x="254000" y="83058"/>
                </a:lnTo>
                <a:lnTo>
                  <a:pt x="250062" y="80010"/>
                </a:lnTo>
                <a:lnTo>
                  <a:pt x="244518" y="67913"/>
                </a:lnTo>
                <a:lnTo>
                  <a:pt x="244451" y="67690"/>
                </a:lnTo>
                <a:lnTo>
                  <a:pt x="243077" y="60198"/>
                </a:lnTo>
                <a:lnTo>
                  <a:pt x="243077" y="42037"/>
                </a:lnTo>
                <a:lnTo>
                  <a:pt x="244475" y="34417"/>
                </a:lnTo>
                <a:lnTo>
                  <a:pt x="247268" y="28321"/>
                </a:lnTo>
                <a:lnTo>
                  <a:pt x="250062" y="22098"/>
                </a:lnTo>
                <a:lnTo>
                  <a:pt x="254000" y="19050"/>
                </a:lnTo>
                <a:lnTo>
                  <a:pt x="275399" y="19050"/>
                </a:lnTo>
                <a:lnTo>
                  <a:pt x="271399" y="13715"/>
                </a:lnTo>
                <a:lnTo>
                  <a:pt x="265684" y="10668"/>
                </a:lnTo>
                <a:close/>
              </a:path>
              <a:path w="330835" h="111760">
                <a:moveTo>
                  <a:pt x="275399" y="19050"/>
                </a:moveTo>
                <a:lnTo>
                  <a:pt x="263905" y="19050"/>
                </a:lnTo>
                <a:lnTo>
                  <a:pt x="267715" y="22098"/>
                </a:lnTo>
                <a:lnTo>
                  <a:pt x="270510" y="28321"/>
                </a:lnTo>
                <a:lnTo>
                  <a:pt x="273430" y="34417"/>
                </a:lnTo>
                <a:lnTo>
                  <a:pt x="274827" y="42037"/>
                </a:lnTo>
                <a:lnTo>
                  <a:pt x="274804" y="60198"/>
                </a:lnTo>
                <a:lnTo>
                  <a:pt x="273430" y="67690"/>
                </a:lnTo>
                <a:lnTo>
                  <a:pt x="270510" y="73787"/>
                </a:lnTo>
                <a:lnTo>
                  <a:pt x="267715" y="80010"/>
                </a:lnTo>
                <a:lnTo>
                  <a:pt x="263905" y="83058"/>
                </a:lnTo>
                <a:lnTo>
                  <a:pt x="275580" y="83058"/>
                </a:lnTo>
                <a:lnTo>
                  <a:pt x="284352" y="53721"/>
                </a:lnTo>
                <a:lnTo>
                  <a:pt x="284352" y="53339"/>
                </a:lnTo>
                <a:lnTo>
                  <a:pt x="308483" y="53339"/>
                </a:lnTo>
                <a:lnTo>
                  <a:pt x="308483" y="44831"/>
                </a:lnTo>
                <a:lnTo>
                  <a:pt x="284099" y="44831"/>
                </a:lnTo>
                <a:lnTo>
                  <a:pt x="283150" y="37278"/>
                </a:lnTo>
                <a:lnTo>
                  <a:pt x="281463" y="30607"/>
                </a:lnTo>
                <a:lnTo>
                  <a:pt x="279062" y="24792"/>
                </a:lnTo>
                <a:lnTo>
                  <a:pt x="275971" y="19812"/>
                </a:lnTo>
                <a:lnTo>
                  <a:pt x="275399" y="19050"/>
                </a:lnTo>
                <a:close/>
              </a:path>
              <a:path w="330835" h="111760">
                <a:moveTo>
                  <a:pt x="308483" y="2412"/>
                </a:moveTo>
                <a:lnTo>
                  <a:pt x="299212" y="2412"/>
                </a:lnTo>
                <a:lnTo>
                  <a:pt x="299212" y="44831"/>
                </a:lnTo>
                <a:lnTo>
                  <a:pt x="308483" y="44831"/>
                </a:lnTo>
                <a:lnTo>
                  <a:pt x="308483" y="2412"/>
                </a:lnTo>
                <a:close/>
              </a:path>
              <a:path w="330835" h="111760">
                <a:moveTo>
                  <a:pt x="208025" y="5587"/>
                </a:moveTo>
                <a:lnTo>
                  <a:pt x="128142" y="5587"/>
                </a:lnTo>
                <a:lnTo>
                  <a:pt x="128142" y="47879"/>
                </a:lnTo>
                <a:lnTo>
                  <a:pt x="208025" y="47879"/>
                </a:lnTo>
                <a:lnTo>
                  <a:pt x="208025" y="40005"/>
                </a:lnTo>
                <a:lnTo>
                  <a:pt x="137540" y="40005"/>
                </a:lnTo>
                <a:lnTo>
                  <a:pt x="137540" y="13462"/>
                </a:lnTo>
                <a:lnTo>
                  <a:pt x="208025" y="13462"/>
                </a:lnTo>
                <a:lnTo>
                  <a:pt x="208025" y="5587"/>
                </a:lnTo>
                <a:close/>
              </a:path>
              <a:path w="330835" h="111760">
                <a:moveTo>
                  <a:pt x="208025" y="13462"/>
                </a:moveTo>
                <a:lnTo>
                  <a:pt x="198627" y="13462"/>
                </a:lnTo>
                <a:lnTo>
                  <a:pt x="198627" y="40005"/>
                </a:lnTo>
                <a:lnTo>
                  <a:pt x="208025" y="40005"/>
                </a:lnTo>
                <a:lnTo>
                  <a:pt x="208025" y="13462"/>
                </a:lnTo>
                <a:close/>
              </a:path>
              <a:path w="330835" h="111760">
                <a:moveTo>
                  <a:pt x="42417" y="15239"/>
                </a:moveTo>
                <a:lnTo>
                  <a:pt x="32385" y="15239"/>
                </a:lnTo>
                <a:lnTo>
                  <a:pt x="32385" y="23368"/>
                </a:lnTo>
                <a:lnTo>
                  <a:pt x="31496" y="27939"/>
                </a:lnTo>
                <a:lnTo>
                  <a:pt x="29463" y="32131"/>
                </a:lnTo>
                <a:lnTo>
                  <a:pt x="27559" y="36449"/>
                </a:lnTo>
                <a:lnTo>
                  <a:pt x="25273" y="39877"/>
                </a:lnTo>
                <a:lnTo>
                  <a:pt x="22478" y="42545"/>
                </a:lnTo>
                <a:lnTo>
                  <a:pt x="19050" y="46227"/>
                </a:lnTo>
                <a:lnTo>
                  <a:pt x="15112" y="49275"/>
                </a:lnTo>
                <a:lnTo>
                  <a:pt x="6730" y="54356"/>
                </a:lnTo>
                <a:lnTo>
                  <a:pt x="3048" y="56261"/>
                </a:lnTo>
                <a:lnTo>
                  <a:pt x="0" y="57658"/>
                </a:lnTo>
                <a:lnTo>
                  <a:pt x="6730" y="64135"/>
                </a:lnTo>
                <a:lnTo>
                  <a:pt x="8636" y="63500"/>
                </a:lnTo>
                <a:lnTo>
                  <a:pt x="18414" y="57912"/>
                </a:lnTo>
                <a:lnTo>
                  <a:pt x="21843" y="55245"/>
                </a:lnTo>
                <a:lnTo>
                  <a:pt x="25146" y="52197"/>
                </a:lnTo>
                <a:lnTo>
                  <a:pt x="28193" y="49530"/>
                </a:lnTo>
                <a:lnTo>
                  <a:pt x="30607" y="46862"/>
                </a:lnTo>
                <a:lnTo>
                  <a:pt x="32638" y="44196"/>
                </a:lnTo>
                <a:lnTo>
                  <a:pt x="34671" y="41656"/>
                </a:lnTo>
                <a:lnTo>
                  <a:pt x="36195" y="38988"/>
                </a:lnTo>
                <a:lnTo>
                  <a:pt x="37337" y="36322"/>
                </a:lnTo>
                <a:lnTo>
                  <a:pt x="47582" y="36322"/>
                </a:lnTo>
                <a:lnTo>
                  <a:pt x="46989" y="35433"/>
                </a:lnTo>
                <a:lnTo>
                  <a:pt x="45085" y="31623"/>
                </a:lnTo>
                <a:lnTo>
                  <a:pt x="43307" y="27812"/>
                </a:lnTo>
                <a:lnTo>
                  <a:pt x="42417" y="23368"/>
                </a:lnTo>
                <a:lnTo>
                  <a:pt x="42417" y="15239"/>
                </a:lnTo>
                <a:close/>
              </a:path>
              <a:path w="330835" h="111760">
                <a:moveTo>
                  <a:pt x="47582" y="36322"/>
                </a:moveTo>
                <a:lnTo>
                  <a:pt x="37337" y="36322"/>
                </a:lnTo>
                <a:lnTo>
                  <a:pt x="38735" y="38988"/>
                </a:lnTo>
                <a:lnTo>
                  <a:pt x="59689" y="57785"/>
                </a:lnTo>
                <a:lnTo>
                  <a:pt x="63500" y="59562"/>
                </a:lnTo>
                <a:lnTo>
                  <a:pt x="66166" y="60706"/>
                </a:lnTo>
                <a:lnTo>
                  <a:pt x="67690" y="61213"/>
                </a:lnTo>
                <a:lnTo>
                  <a:pt x="73405" y="53975"/>
                </a:lnTo>
                <a:lnTo>
                  <a:pt x="71247" y="53212"/>
                </a:lnTo>
                <a:lnTo>
                  <a:pt x="68072" y="51943"/>
                </a:lnTo>
                <a:lnTo>
                  <a:pt x="63753" y="49784"/>
                </a:lnTo>
                <a:lnTo>
                  <a:pt x="59309" y="47625"/>
                </a:lnTo>
                <a:lnTo>
                  <a:pt x="55499" y="44958"/>
                </a:lnTo>
                <a:lnTo>
                  <a:pt x="52324" y="41783"/>
                </a:lnTo>
                <a:lnTo>
                  <a:pt x="49275" y="38862"/>
                </a:lnTo>
                <a:lnTo>
                  <a:pt x="47582" y="36322"/>
                </a:lnTo>
                <a:close/>
              </a:path>
              <a:path w="330835" h="111760">
                <a:moveTo>
                  <a:pt x="67563" y="7493"/>
                </a:moveTo>
                <a:lnTo>
                  <a:pt x="7365" y="7493"/>
                </a:lnTo>
                <a:lnTo>
                  <a:pt x="7365" y="15239"/>
                </a:lnTo>
                <a:lnTo>
                  <a:pt x="67563" y="15239"/>
                </a:lnTo>
                <a:lnTo>
                  <a:pt x="67563" y="7493"/>
                </a:lnTo>
                <a:close/>
              </a:path>
              <a:path w="330835" h="111760">
                <a:moveTo>
                  <a:pt x="330835" y="0"/>
                </a:moveTo>
                <a:lnTo>
                  <a:pt x="321563" y="0"/>
                </a:lnTo>
                <a:lnTo>
                  <a:pt x="321563" y="111251"/>
                </a:lnTo>
                <a:lnTo>
                  <a:pt x="330835" y="111251"/>
                </a:lnTo>
                <a:lnTo>
                  <a:pt x="330835" y="0"/>
                </a:lnTo>
                <a:close/>
              </a:path>
              <a:path w="330835" h="111760">
                <a:moveTo>
                  <a:pt x="100457" y="0"/>
                </a:moveTo>
                <a:lnTo>
                  <a:pt x="91059" y="0"/>
                </a:lnTo>
                <a:lnTo>
                  <a:pt x="91059" y="66039"/>
                </a:lnTo>
                <a:lnTo>
                  <a:pt x="100457" y="66039"/>
                </a:lnTo>
                <a:lnTo>
                  <a:pt x="10045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213097" y="4447540"/>
            <a:ext cx="449580" cy="111760"/>
          </a:xfrm>
          <a:custGeom>
            <a:avLst/>
            <a:gdLst/>
            <a:ahLst/>
            <a:cxnLst/>
            <a:rect l="l" t="t" r="r" b="b"/>
            <a:pathLst>
              <a:path w="449579" h="111760">
                <a:moveTo>
                  <a:pt x="362585" y="75057"/>
                </a:moveTo>
                <a:lnTo>
                  <a:pt x="353187" y="75057"/>
                </a:lnTo>
                <a:lnTo>
                  <a:pt x="353187" y="108712"/>
                </a:lnTo>
                <a:lnTo>
                  <a:pt x="438530" y="108712"/>
                </a:lnTo>
                <a:lnTo>
                  <a:pt x="438530" y="100837"/>
                </a:lnTo>
                <a:lnTo>
                  <a:pt x="362585" y="100837"/>
                </a:lnTo>
                <a:lnTo>
                  <a:pt x="362585" y="75057"/>
                </a:lnTo>
                <a:close/>
              </a:path>
              <a:path w="449579" h="111760">
                <a:moveTo>
                  <a:pt x="449325" y="57150"/>
                </a:moveTo>
                <a:lnTo>
                  <a:pt x="337947" y="57150"/>
                </a:lnTo>
                <a:lnTo>
                  <a:pt x="337947" y="64897"/>
                </a:lnTo>
                <a:lnTo>
                  <a:pt x="449325" y="64897"/>
                </a:lnTo>
                <a:lnTo>
                  <a:pt x="449325" y="57150"/>
                </a:lnTo>
                <a:close/>
              </a:path>
              <a:path w="449579" h="111760">
                <a:moveTo>
                  <a:pt x="269239" y="44323"/>
                </a:moveTo>
                <a:lnTo>
                  <a:pt x="252094" y="44323"/>
                </a:lnTo>
                <a:lnTo>
                  <a:pt x="244982" y="46862"/>
                </a:lnTo>
                <a:lnTo>
                  <a:pt x="239522" y="51815"/>
                </a:lnTo>
                <a:lnTo>
                  <a:pt x="234061" y="56896"/>
                </a:lnTo>
                <a:lnTo>
                  <a:pt x="231326" y="62737"/>
                </a:lnTo>
                <a:lnTo>
                  <a:pt x="231266" y="76326"/>
                </a:lnTo>
                <a:lnTo>
                  <a:pt x="234061" y="82296"/>
                </a:lnTo>
                <a:lnTo>
                  <a:pt x="244982" y="92456"/>
                </a:lnTo>
                <a:lnTo>
                  <a:pt x="252094" y="94996"/>
                </a:lnTo>
                <a:lnTo>
                  <a:pt x="269239" y="94996"/>
                </a:lnTo>
                <a:lnTo>
                  <a:pt x="276225" y="92456"/>
                </a:lnTo>
                <a:lnTo>
                  <a:pt x="281954" y="87122"/>
                </a:lnTo>
                <a:lnTo>
                  <a:pt x="254635" y="87122"/>
                </a:lnTo>
                <a:lnTo>
                  <a:pt x="249809" y="85344"/>
                </a:lnTo>
                <a:lnTo>
                  <a:pt x="246379" y="81787"/>
                </a:lnTo>
                <a:lnTo>
                  <a:pt x="242824" y="78359"/>
                </a:lnTo>
                <a:lnTo>
                  <a:pt x="241173" y="74295"/>
                </a:lnTo>
                <a:lnTo>
                  <a:pt x="241173" y="64897"/>
                </a:lnTo>
                <a:lnTo>
                  <a:pt x="242824" y="60833"/>
                </a:lnTo>
                <a:lnTo>
                  <a:pt x="246379" y="57404"/>
                </a:lnTo>
                <a:lnTo>
                  <a:pt x="249809" y="53848"/>
                </a:lnTo>
                <a:lnTo>
                  <a:pt x="254635" y="52197"/>
                </a:lnTo>
                <a:lnTo>
                  <a:pt x="282115" y="52197"/>
                </a:lnTo>
                <a:lnTo>
                  <a:pt x="276225" y="46862"/>
                </a:lnTo>
                <a:lnTo>
                  <a:pt x="269239" y="44323"/>
                </a:lnTo>
                <a:close/>
              </a:path>
              <a:path w="449579" h="111760">
                <a:moveTo>
                  <a:pt x="282115" y="52197"/>
                </a:moveTo>
                <a:lnTo>
                  <a:pt x="266953" y="52197"/>
                </a:lnTo>
                <a:lnTo>
                  <a:pt x="271652" y="53848"/>
                </a:lnTo>
                <a:lnTo>
                  <a:pt x="275081" y="57404"/>
                </a:lnTo>
                <a:lnTo>
                  <a:pt x="278511" y="60833"/>
                </a:lnTo>
                <a:lnTo>
                  <a:pt x="280162" y="64897"/>
                </a:lnTo>
                <a:lnTo>
                  <a:pt x="280162" y="74295"/>
                </a:lnTo>
                <a:lnTo>
                  <a:pt x="278511" y="78359"/>
                </a:lnTo>
                <a:lnTo>
                  <a:pt x="274592" y="82296"/>
                </a:lnTo>
                <a:lnTo>
                  <a:pt x="271652" y="85344"/>
                </a:lnTo>
                <a:lnTo>
                  <a:pt x="266953" y="87122"/>
                </a:lnTo>
                <a:lnTo>
                  <a:pt x="281954" y="87122"/>
                </a:lnTo>
                <a:lnTo>
                  <a:pt x="287274" y="82169"/>
                </a:lnTo>
                <a:lnTo>
                  <a:pt x="289940" y="76326"/>
                </a:lnTo>
                <a:lnTo>
                  <a:pt x="289940" y="62737"/>
                </a:lnTo>
                <a:lnTo>
                  <a:pt x="287274" y="56769"/>
                </a:lnTo>
                <a:lnTo>
                  <a:pt x="282115" y="52197"/>
                </a:lnTo>
                <a:close/>
              </a:path>
              <a:path w="449579" h="111760">
                <a:moveTo>
                  <a:pt x="9398" y="11937"/>
                </a:moveTo>
                <a:lnTo>
                  <a:pt x="0" y="11937"/>
                </a:lnTo>
                <a:lnTo>
                  <a:pt x="0" y="87249"/>
                </a:lnTo>
                <a:lnTo>
                  <a:pt x="43814" y="87249"/>
                </a:lnTo>
                <a:lnTo>
                  <a:pt x="43814" y="79375"/>
                </a:lnTo>
                <a:lnTo>
                  <a:pt x="9398" y="79375"/>
                </a:lnTo>
                <a:lnTo>
                  <a:pt x="9398" y="46989"/>
                </a:lnTo>
                <a:lnTo>
                  <a:pt x="43814" y="46989"/>
                </a:lnTo>
                <a:lnTo>
                  <a:pt x="43814" y="39115"/>
                </a:lnTo>
                <a:lnTo>
                  <a:pt x="9398" y="39115"/>
                </a:lnTo>
                <a:lnTo>
                  <a:pt x="9398" y="11937"/>
                </a:lnTo>
                <a:close/>
              </a:path>
              <a:path w="449579" h="111760">
                <a:moveTo>
                  <a:pt x="43814" y="46989"/>
                </a:moveTo>
                <a:lnTo>
                  <a:pt x="34416" y="46989"/>
                </a:lnTo>
                <a:lnTo>
                  <a:pt x="34416" y="79375"/>
                </a:lnTo>
                <a:lnTo>
                  <a:pt x="43814" y="79375"/>
                </a:lnTo>
                <a:lnTo>
                  <a:pt x="43814" y="46989"/>
                </a:lnTo>
                <a:close/>
              </a:path>
              <a:path w="449579" h="111760">
                <a:moveTo>
                  <a:pt x="43814" y="11937"/>
                </a:moveTo>
                <a:lnTo>
                  <a:pt x="34416" y="11937"/>
                </a:lnTo>
                <a:lnTo>
                  <a:pt x="34416" y="39115"/>
                </a:lnTo>
                <a:lnTo>
                  <a:pt x="43814" y="39115"/>
                </a:lnTo>
                <a:lnTo>
                  <a:pt x="43814" y="11937"/>
                </a:lnTo>
                <a:close/>
              </a:path>
              <a:path w="449579" h="111760">
                <a:moveTo>
                  <a:pt x="151764" y="36702"/>
                </a:moveTo>
                <a:lnTo>
                  <a:pt x="141604" y="36702"/>
                </a:lnTo>
                <a:lnTo>
                  <a:pt x="141511" y="45720"/>
                </a:lnTo>
                <a:lnTo>
                  <a:pt x="140715" y="50037"/>
                </a:lnTo>
                <a:lnTo>
                  <a:pt x="137160" y="59689"/>
                </a:lnTo>
                <a:lnTo>
                  <a:pt x="134619" y="64262"/>
                </a:lnTo>
                <a:lnTo>
                  <a:pt x="131063" y="68452"/>
                </a:lnTo>
                <a:lnTo>
                  <a:pt x="127635" y="72771"/>
                </a:lnTo>
                <a:lnTo>
                  <a:pt x="123698" y="76581"/>
                </a:lnTo>
                <a:lnTo>
                  <a:pt x="114553" y="82931"/>
                </a:lnTo>
                <a:lnTo>
                  <a:pt x="110998" y="85217"/>
                </a:lnTo>
                <a:lnTo>
                  <a:pt x="108585" y="86487"/>
                </a:lnTo>
                <a:lnTo>
                  <a:pt x="115824" y="93218"/>
                </a:lnTo>
                <a:lnTo>
                  <a:pt x="118490" y="91821"/>
                </a:lnTo>
                <a:lnTo>
                  <a:pt x="121538" y="89788"/>
                </a:lnTo>
                <a:lnTo>
                  <a:pt x="125094" y="86868"/>
                </a:lnTo>
                <a:lnTo>
                  <a:pt x="128650" y="84074"/>
                </a:lnTo>
                <a:lnTo>
                  <a:pt x="131952" y="81025"/>
                </a:lnTo>
                <a:lnTo>
                  <a:pt x="135000" y="77724"/>
                </a:lnTo>
                <a:lnTo>
                  <a:pt x="138049" y="74549"/>
                </a:lnTo>
                <a:lnTo>
                  <a:pt x="146685" y="59309"/>
                </a:lnTo>
                <a:lnTo>
                  <a:pt x="156343" y="59309"/>
                </a:lnTo>
                <a:lnTo>
                  <a:pt x="152780" y="50926"/>
                </a:lnTo>
                <a:lnTo>
                  <a:pt x="151764" y="45720"/>
                </a:lnTo>
                <a:lnTo>
                  <a:pt x="151764" y="36702"/>
                </a:lnTo>
                <a:close/>
              </a:path>
              <a:path w="449579" h="111760">
                <a:moveTo>
                  <a:pt x="156343" y="59309"/>
                </a:moveTo>
                <a:lnTo>
                  <a:pt x="146685" y="59309"/>
                </a:lnTo>
                <a:lnTo>
                  <a:pt x="147574" y="61595"/>
                </a:lnTo>
                <a:lnTo>
                  <a:pt x="167893" y="85471"/>
                </a:lnTo>
                <a:lnTo>
                  <a:pt x="171576" y="88264"/>
                </a:lnTo>
                <a:lnTo>
                  <a:pt x="174498" y="90170"/>
                </a:lnTo>
                <a:lnTo>
                  <a:pt x="176529" y="91312"/>
                </a:lnTo>
                <a:lnTo>
                  <a:pt x="182499" y="84074"/>
                </a:lnTo>
                <a:lnTo>
                  <a:pt x="180086" y="82931"/>
                </a:lnTo>
                <a:lnTo>
                  <a:pt x="177164" y="81152"/>
                </a:lnTo>
                <a:lnTo>
                  <a:pt x="170814" y="76581"/>
                </a:lnTo>
                <a:lnTo>
                  <a:pt x="167386" y="73406"/>
                </a:lnTo>
                <a:lnTo>
                  <a:pt x="160019" y="65532"/>
                </a:lnTo>
                <a:lnTo>
                  <a:pt x="157099" y="61087"/>
                </a:lnTo>
                <a:lnTo>
                  <a:pt x="156343" y="59309"/>
                </a:lnTo>
                <a:close/>
              </a:path>
              <a:path w="449579" h="111760">
                <a:moveTo>
                  <a:pt x="178435" y="28701"/>
                </a:moveTo>
                <a:lnTo>
                  <a:pt x="114807" y="28701"/>
                </a:lnTo>
                <a:lnTo>
                  <a:pt x="114807" y="36702"/>
                </a:lnTo>
                <a:lnTo>
                  <a:pt x="178435" y="36702"/>
                </a:lnTo>
                <a:lnTo>
                  <a:pt x="178435" y="28701"/>
                </a:lnTo>
                <a:close/>
              </a:path>
              <a:path w="449579" h="111760">
                <a:moveTo>
                  <a:pt x="295275" y="26415"/>
                </a:moveTo>
                <a:lnTo>
                  <a:pt x="225805" y="26415"/>
                </a:lnTo>
                <a:lnTo>
                  <a:pt x="225805" y="34289"/>
                </a:lnTo>
                <a:lnTo>
                  <a:pt x="295275" y="34289"/>
                </a:lnTo>
                <a:lnTo>
                  <a:pt x="295275" y="26415"/>
                </a:lnTo>
                <a:close/>
              </a:path>
              <a:path w="449579" h="111760">
                <a:moveTo>
                  <a:pt x="278638" y="6476"/>
                </a:moveTo>
                <a:lnTo>
                  <a:pt x="242569" y="6476"/>
                </a:lnTo>
                <a:lnTo>
                  <a:pt x="242569" y="14477"/>
                </a:lnTo>
                <a:lnTo>
                  <a:pt x="278638" y="14477"/>
                </a:lnTo>
                <a:lnTo>
                  <a:pt x="278638" y="6476"/>
                </a:lnTo>
                <a:close/>
              </a:path>
              <a:path w="449579" h="111760">
                <a:moveTo>
                  <a:pt x="164718" y="6476"/>
                </a:moveTo>
                <a:lnTo>
                  <a:pt x="128524" y="6476"/>
                </a:lnTo>
                <a:lnTo>
                  <a:pt x="128524" y="14477"/>
                </a:lnTo>
                <a:lnTo>
                  <a:pt x="164718" y="14477"/>
                </a:lnTo>
                <a:lnTo>
                  <a:pt x="164718" y="6476"/>
                </a:lnTo>
                <a:close/>
              </a:path>
              <a:path w="449579" h="111760">
                <a:moveTo>
                  <a:pt x="362712" y="762"/>
                </a:moveTo>
                <a:lnTo>
                  <a:pt x="353060" y="762"/>
                </a:lnTo>
                <a:lnTo>
                  <a:pt x="353060" y="39750"/>
                </a:lnTo>
                <a:lnTo>
                  <a:pt x="435482" y="39750"/>
                </a:lnTo>
                <a:lnTo>
                  <a:pt x="435482" y="31876"/>
                </a:lnTo>
                <a:lnTo>
                  <a:pt x="362712" y="31876"/>
                </a:lnTo>
                <a:lnTo>
                  <a:pt x="362712" y="762"/>
                </a:lnTo>
                <a:close/>
              </a:path>
              <a:path w="449579" h="111760">
                <a:moveTo>
                  <a:pt x="318515" y="0"/>
                </a:moveTo>
                <a:lnTo>
                  <a:pt x="309117" y="0"/>
                </a:lnTo>
                <a:lnTo>
                  <a:pt x="309117" y="111251"/>
                </a:lnTo>
                <a:lnTo>
                  <a:pt x="318515" y="111251"/>
                </a:lnTo>
                <a:lnTo>
                  <a:pt x="318515" y="54863"/>
                </a:lnTo>
                <a:lnTo>
                  <a:pt x="336550" y="54863"/>
                </a:lnTo>
                <a:lnTo>
                  <a:pt x="336550" y="46609"/>
                </a:lnTo>
                <a:lnTo>
                  <a:pt x="318515" y="46609"/>
                </a:lnTo>
                <a:lnTo>
                  <a:pt x="318515" y="0"/>
                </a:lnTo>
                <a:close/>
              </a:path>
              <a:path w="449579" h="111760">
                <a:moveTo>
                  <a:pt x="208661" y="0"/>
                </a:moveTo>
                <a:lnTo>
                  <a:pt x="199136" y="0"/>
                </a:lnTo>
                <a:lnTo>
                  <a:pt x="199136" y="111251"/>
                </a:lnTo>
                <a:lnTo>
                  <a:pt x="208661" y="111251"/>
                </a:lnTo>
                <a:lnTo>
                  <a:pt x="208661" y="0"/>
                </a:lnTo>
                <a:close/>
              </a:path>
              <a:path w="449579" h="111760">
                <a:moveTo>
                  <a:pt x="92328" y="52705"/>
                </a:moveTo>
                <a:lnTo>
                  <a:pt x="83057" y="52705"/>
                </a:lnTo>
                <a:lnTo>
                  <a:pt x="83057" y="111251"/>
                </a:lnTo>
                <a:lnTo>
                  <a:pt x="92328" y="111251"/>
                </a:lnTo>
                <a:lnTo>
                  <a:pt x="92328" y="52705"/>
                </a:lnTo>
                <a:close/>
              </a:path>
              <a:path w="449579" h="111760">
                <a:moveTo>
                  <a:pt x="67055" y="2412"/>
                </a:moveTo>
                <a:lnTo>
                  <a:pt x="57785" y="2412"/>
                </a:lnTo>
                <a:lnTo>
                  <a:pt x="57785" y="106172"/>
                </a:lnTo>
                <a:lnTo>
                  <a:pt x="67055" y="106172"/>
                </a:lnTo>
                <a:lnTo>
                  <a:pt x="67055" y="52705"/>
                </a:lnTo>
                <a:lnTo>
                  <a:pt x="92328" y="52705"/>
                </a:lnTo>
                <a:lnTo>
                  <a:pt x="92328" y="44069"/>
                </a:lnTo>
                <a:lnTo>
                  <a:pt x="67055" y="44069"/>
                </a:lnTo>
                <a:lnTo>
                  <a:pt x="67055" y="2412"/>
                </a:lnTo>
                <a:close/>
              </a:path>
              <a:path w="449579" h="111760">
                <a:moveTo>
                  <a:pt x="92328" y="0"/>
                </a:moveTo>
                <a:lnTo>
                  <a:pt x="83057" y="0"/>
                </a:lnTo>
                <a:lnTo>
                  <a:pt x="83057" y="44069"/>
                </a:lnTo>
                <a:lnTo>
                  <a:pt x="92328" y="44069"/>
                </a:lnTo>
                <a:lnTo>
                  <a:pt x="9232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722621" y="4447540"/>
            <a:ext cx="212978" cy="11125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02276" y="4447540"/>
            <a:ext cx="571500" cy="111760"/>
          </a:xfrm>
          <a:custGeom>
            <a:avLst/>
            <a:gdLst/>
            <a:ahLst/>
            <a:cxnLst/>
            <a:rect l="l" t="t" r="r" b="b"/>
            <a:pathLst>
              <a:path w="571500" h="111760">
                <a:moveTo>
                  <a:pt x="258063" y="69214"/>
                </a:moveTo>
                <a:lnTo>
                  <a:pt x="248665" y="69214"/>
                </a:lnTo>
                <a:lnTo>
                  <a:pt x="248665" y="109982"/>
                </a:lnTo>
                <a:lnTo>
                  <a:pt x="324231" y="109982"/>
                </a:lnTo>
                <a:lnTo>
                  <a:pt x="324231" y="102362"/>
                </a:lnTo>
                <a:lnTo>
                  <a:pt x="258063" y="102362"/>
                </a:lnTo>
                <a:lnTo>
                  <a:pt x="258063" y="89026"/>
                </a:lnTo>
                <a:lnTo>
                  <a:pt x="324231" y="89026"/>
                </a:lnTo>
                <a:lnTo>
                  <a:pt x="324231" y="81534"/>
                </a:lnTo>
                <a:lnTo>
                  <a:pt x="258063" y="81534"/>
                </a:lnTo>
                <a:lnTo>
                  <a:pt x="258063" y="69214"/>
                </a:lnTo>
                <a:close/>
              </a:path>
              <a:path w="571500" h="111760">
                <a:moveTo>
                  <a:pt x="324231" y="89026"/>
                </a:moveTo>
                <a:lnTo>
                  <a:pt x="314960" y="89026"/>
                </a:lnTo>
                <a:lnTo>
                  <a:pt x="314960" y="102362"/>
                </a:lnTo>
                <a:lnTo>
                  <a:pt x="324231" y="102362"/>
                </a:lnTo>
                <a:lnTo>
                  <a:pt x="324231" y="89026"/>
                </a:lnTo>
                <a:close/>
              </a:path>
              <a:path w="571500" h="111760">
                <a:moveTo>
                  <a:pt x="324231" y="69214"/>
                </a:moveTo>
                <a:lnTo>
                  <a:pt x="314960" y="69214"/>
                </a:lnTo>
                <a:lnTo>
                  <a:pt x="314960" y="81534"/>
                </a:lnTo>
                <a:lnTo>
                  <a:pt x="324231" y="81534"/>
                </a:lnTo>
                <a:lnTo>
                  <a:pt x="324231" y="69214"/>
                </a:lnTo>
                <a:close/>
              </a:path>
              <a:path w="571500" h="111760">
                <a:moveTo>
                  <a:pt x="97282" y="65786"/>
                </a:moveTo>
                <a:lnTo>
                  <a:pt x="18923" y="65786"/>
                </a:lnTo>
                <a:lnTo>
                  <a:pt x="18923" y="73025"/>
                </a:lnTo>
                <a:lnTo>
                  <a:pt x="87122" y="73025"/>
                </a:lnTo>
                <a:lnTo>
                  <a:pt x="87122" y="84200"/>
                </a:lnTo>
                <a:lnTo>
                  <a:pt x="19050" y="84200"/>
                </a:lnTo>
                <a:lnTo>
                  <a:pt x="19050" y="109982"/>
                </a:lnTo>
                <a:lnTo>
                  <a:pt x="100329" y="109982"/>
                </a:lnTo>
                <a:lnTo>
                  <a:pt x="100329" y="102743"/>
                </a:lnTo>
                <a:lnTo>
                  <a:pt x="29083" y="102743"/>
                </a:lnTo>
                <a:lnTo>
                  <a:pt x="29083" y="91567"/>
                </a:lnTo>
                <a:lnTo>
                  <a:pt x="97282" y="91567"/>
                </a:lnTo>
                <a:lnTo>
                  <a:pt x="97282" y="65786"/>
                </a:lnTo>
                <a:close/>
              </a:path>
              <a:path w="571500" h="111760">
                <a:moveTo>
                  <a:pt x="222503" y="89788"/>
                </a:moveTo>
                <a:lnTo>
                  <a:pt x="111125" y="89788"/>
                </a:lnTo>
                <a:lnTo>
                  <a:pt x="111125" y="97536"/>
                </a:lnTo>
                <a:lnTo>
                  <a:pt x="222503" y="97536"/>
                </a:lnTo>
                <a:lnTo>
                  <a:pt x="222503" y="89788"/>
                </a:lnTo>
                <a:close/>
              </a:path>
              <a:path w="571500" h="111760">
                <a:moveTo>
                  <a:pt x="151511" y="64770"/>
                </a:moveTo>
                <a:lnTo>
                  <a:pt x="141732" y="64770"/>
                </a:lnTo>
                <a:lnTo>
                  <a:pt x="141732" y="89788"/>
                </a:lnTo>
                <a:lnTo>
                  <a:pt x="151511" y="89788"/>
                </a:lnTo>
                <a:lnTo>
                  <a:pt x="151511" y="64770"/>
                </a:lnTo>
                <a:close/>
              </a:path>
              <a:path w="571500" h="111760">
                <a:moveTo>
                  <a:pt x="192277" y="64770"/>
                </a:moveTo>
                <a:lnTo>
                  <a:pt x="182499" y="64770"/>
                </a:lnTo>
                <a:lnTo>
                  <a:pt x="182499" y="89788"/>
                </a:lnTo>
                <a:lnTo>
                  <a:pt x="192277" y="89788"/>
                </a:lnTo>
                <a:lnTo>
                  <a:pt x="192277" y="64770"/>
                </a:lnTo>
                <a:close/>
              </a:path>
              <a:path w="571500" h="111760">
                <a:moveTo>
                  <a:pt x="275971" y="29718"/>
                </a:moveTo>
                <a:lnTo>
                  <a:pt x="257556" y="29718"/>
                </a:lnTo>
                <a:lnTo>
                  <a:pt x="250316" y="31242"/>
                </a:lnTo>
                <a:lnTo>
                  <a:pt x="244983" y="34544"/>
                </a:lnTo>
                <a:lnTo>
                  <a:pt x="239649" y="37719"/>
                </a:lnTo>
                <a:lnTo>
                  <a:pt x="237065" y="41656"/>
                </a:lnTo>
                <a:lnTo>
                  <a:pt x="237068" y="51054"/>
                </a:lnTo>
                <a:lnTo>
                  <a:pt x="239649" y="54863"/>
                </a:lnTo>
                <a:lnTo>
                  <a:pt x="244983" y="58038"/>
                </a:lnTo>
                <a:lnTo>
                  <a:pt x="250316" y="61340"/>
                </a:lnTo>
                <a:lnTo>
                  <a:pt x="257556" y="62992"/>
                </a:lnTo>
                <a:lnTo>
                  <a:pt x="275844" y="62992"/>
                </a:lnTo>
                <a:lnTo>
                  <a:pt x="283083" y="61340"/>
                </a:lnTo>
                <a:lnTo>
                  <a:pt x="292393" y="55625"/>
                </a:lnTo>
                <a:lnTo>
                  <a:pt x="260350" y="55625"/>
                </a:lnTo>
                <a:lnTo>
                  <a:pt x="255524" y="54737"/>
                </a:lnTo>
                <a:lnTo>
                  <a:pt x="252095" y="53086"/>
                </a:lnTo>
                <a:lnTo>
                  <a:pt x="248793" y="51435"/>
                </a:lnTo>
                <a:lnTo>
                  <a:pt x="247233" y="49275"/>
                </a:lnTo>
                <a:lnTo>
                  <a:pt x="247141" y="43434"/>
                </a:lnTo>
                <a:lnTo>
                  <a:pt x="248793" y="41021"/>
                </a:lnTo>
                <a:lnTo>
                  <a:pt x="252095" y="39370"/>
                </a:lnTo>
                <a:lnTo>
                  <a:pt x="255524" y="37592"/>
                </a:lnTo>
                <a:lnTo>
                  <a:pt x="260350" y="36702"/>
                </a:lnTo>
                <a:lnTo>
                  <a:pt x="291621" y="36702"/>
                </a:lnTo>
                <a:lnTo>
                  <a:pt x="283210" y="31369"/>
                </a:lnTo>
                <a:lnTo>
                  <a:pt x="275971" y="29718"/>
                </a:lnTo>
                <a:close/>
              </a:path>
              <a:path w="571500" h="111760">
                <a:moveTo>
                  <a:pt x="291621" y="36702"/>
                </a:moveTo>
                <a:lnTo>
                  <a:pt x="273050" y="36702"/>
                </a:lnTo>
                <a:lnTo>
                  <a:pt x="278002" y="37719"/>
                </a:lnTo>
                <a:lnTo>
                  <a:pt x="281177" y="39624"/>
                </a:lnTo>
                <a:lnTo>
                  <a:pt x="284479" y="41656"/>
                </a:lnTo>
                <a:lnTo>
                  <a:pt x="286003" y="43814"/>
                </a:lnTo>
                <a:lnTo>
                  <a:pt x="286003" y="49275"/>
                </a:lnTo>
                <a:lnTo>
                  <a:pt x="284479" y="51435"/>
                </a:lnTo>
                <a:lnTo>
                  <a:pt x="281177" y="53086"/>
                </a:lnTo>
                <a:lnTo>
                  <a:pt x="278002" y="54737"/>
                </a:lnTo>
                <a:lnTo>
                  <a:pt x="273050" y="55625"/>
                </a:lnTo>
                <a:lnTo>
                  <a:pt x="292393" y="55625"/>
                </a:lnTo>
                <a:lnTo>
                  <a:pt x="293624" y="54863"/>
                </a:lnTo>
                <a:lnTo>
                  <a:pt x="296163" y="51054"/>
                </a:lnTo>
                <a:lnTo>
                  <a:pt x="296082" y="41783"/>
                </a:lnTo>
                <a:lnTo>
                  <a:pt x="293624" y="37973"/>
                </a:lnTo>
                <a:lnTo>
                  <a:pt x="291621" y="36702"/>
                </a:lnTo>
                <a:close/>
              </a:path>
              <a:path w="571500" h="111760">
                <a:moveTo>
                  <a:pt x="57531" y="19558"/>
                </a:moveTo>
                <a:lnTo>
                  <a:pt x="48133" y="19558"/>
                </a:lnTo>
                <a:lnTo>
                  <a:pt x="46736" y="45847"/>
                </a:lnTo>
                <a:lnTo>
                  <a:pt x="43434" y="45974"/>
                </a:lnTo>
                <a:lnTo>
                  <a:pt x="0" y="45974"/>
                </a:lnTo>
                <a:lnTo>
                  <a:pt x="0" y="53594"/>
                </a:lnTo>
                <a:lnTo>
                  <a:pt x="46482" y="53339"/>
                </a:lnTo>
                <a:lnTo>
                  <a:pt x="51435" y="53086"/>
                </a:lnTo>
                <a:lnTo>
                  <a:pt x="56514" y="52959"/>
                </a:lnTo>
                <a:lnTo>
                  <a:pt x="72009" y="51815"/>
                </a:lnTo>
                <a:lnTo>
                  <a:pt x="76708" y="51181"/>
                </a:lnTo>
                <a:lnTo>
                  <a:pt x="76708" y="45465"/>
                </a:lnTo>
                <a:lnTo>
                  <a:pt x="56007" y="45465"/>
                </a:lnTo>
                <a:lnTo>
                  <a:pt x="57531" y="19558"/>
                </a:lnTo>
                <a:close/>
              </a:path>
              <a:path w="571500" h="111760">
                <a:moveTo>
                  <a:pt x="23368" y="19558"/>
                </a:moveTo>
                <a:lnTo>
                  <a:pt x="14097" y="19558"/>
                </a:lnTo>
                <a:lnTo>
                  <a:pt x="15621" y="45974"/>
                </a:lnTo>
                <a:lnTo>
                  <a:pt x="24764" y="45974"/>
                </a:lnTo>
                <a:lnTo>
                  <a:pt x="23368" y="19558"/>
                </a:lnTo>
                <a:close/>
              </a:path>
              <a:path w="571500" h="111760">
                <a:moveTo>
                  <a:pt x="76708" y="43687"/>
                </a:moveTo>
                <a:lnTo>
                  <a:pt x="56007" y="45465"/>
                </a:lnTo>
                <a:lnTo>
                  <a:pt x="76708" y="45465"/>
                </a:lnTo>
                <a:lnTo>
                  <a:pt x="76708" y="43687"/>
                </a:lnTo>
                <a:close/>
              </a:path>
              <a:path w="571500" h="111760">
                <a:moveTo>
                  <a:pt x="301625" y="16129"/>
                </a:moveTo>
                <a:lnTo>
                  <a:pt x="231648" y="16129"/>
                </a:lnTo>
                <a:lnTo>
                  <a:pt x="231648" y="23622"/>
                </a:lnTo>
                <a:lnTo>
                  <a:pt x="301625" y="23622"/>
                </a:lnTo>
                <a:lnTo>
                  <a:pt x="301625" y="16129"/>
                </a:lnTo>
                <a:close/>
              </a:path>
              <a:path w="571500" h="111760">
                <a:moveTo>
                  <a:pt x="166877" y="5587"/>
                </a:moveTo>
                <a:lnTo>
                  <a:pt x="128143" y="19176"/>
                </a:lnTo>
                <a:lnTo>
                  <a:pt x="124333" y="25908"/>
                </a:lnTo>
                <a:lnTo>
                  <a:pt x="124333" y="42037"/>
                </a:lnTo>
                <a:lnTo>
                  <a:pt x="157732" y="61837"/>
                </a:lnTo>
                <a:lnTo>
                  <a:pt x="166877" y="62357"/>
                </a:lnTo>
                <a:lnTo>
                  <a:pt x="175950" y="61837"/>
                </a:lnTo>
                <a:lnTo>
                  <a:pt x="184118" y="60293"/>
                </a:lnTo>
                <a:lnTo>
                  <a:pt x="191381" y="57749"/>
                </a:lnTo>
                <a:lnTo>
                  <a:pt x="197509" y="54356"/>
                </a:lnTo>
                <a:lnTo>
                  <a:pt x="158114" y="54356"/>
                </a:lnTo>
                <a:lnTo>
                  <a:pt x="150495" y="52450"/>
                </a:lnTo>
                <a:lnTo>
                  <a:pt x="137287" y="45085"/>
                </a:lnTo>
                <a:lnTo>
                  <a:pt x="134112" y="40132"/>
                </a:lnTo>
                <a:lnTo>
                  <a:pt x="134112" y="27686"/>
                </a:lnTo>
                <a:lnTo>
                  <a:pt x="137287" y="22733"/>
                </a:lnTo>
                <a:lnTo>
                  <a:pt x="143890" y="19050"/>
                </a:lnTo>
                <a:lnTo>
                  <a:pt x="150495" y="15494"/>
                </a:lnTo>
                <a:lnTo>
                  <a:pt x="158114" y="13715"/>
                </a:lnTo>
                <a:lnTo>
                  <a:pt x="197738" y="13715"/>
                </a:lnTo>
                <a:lnTo>
                  <a:pt x="191452" y="10195"/>
                </a:lnTo>
                <a:lnTo>
                  <a:pt x="184213" y="7651"/>
                </a:lnTo>
                <a:lnTo>
                  <a:pt x="176022" y="6107"/>
                </a:lnTo>
                <a:lnTo>
                  <a:pt x="166877" y="5587"/>
                </a:lnTo>
                <a:close/>
              </a:path>
              <a:path w="571500" h="111760">
                <a:moveTo>
                  <a:pt x="197738" y="13715"/>
                </a:moveTo>
                <a:lnTo>
                  <a:pt x="175513" y="13715"/>
                </a:lnTo>
                <a:lnTo>
                  <a:pt x="183134" y="15494"/>
                </a:lnTo>
                <a:lnTo>
                  <a:pt x="189737" y="19050"/>
                </a:lnTo>
                <a:lnTo>
                  <a:pt x="196341" y="22733"/>
                </a:lnTo>
                <a:lnTo>
                  <a:pt x="199516" y="27686"/>
                </a:lnTo>
                <a:lnTo>
                  <a:pt x="199516" y="40132"/>
                </a:lnTo>
                <a:lnTo>
                  <a:pt x="196341" y="45085"/>
                </a:lnTo>
                <a:lnTo>
                  <a:pt x="189737" y="48768"/>
                </a:lnTo>
                <a:lnTo>
                  <a:pt x="183261" y="52450"/>
                </a:lnTo>
                <a:lnTo>
                  <a:pt x="175640" y="54356"/>
                </a:lnTo>
                <a:lnTo>
                  <a:pt x="197509" y="54356"/>
                </a:lnTo>
                <a:lnTo>
                  <a:pt x="197738" y="54229"/>
                </a:lnTo>
                <a:lnTo>
                  <a:pt x="205486" y="48768"/>
                </a:lnTo>
                <a:lnTo>
                  <a:pt x="209296" y="42037"/>
                </a:lnTo>
                <a:lnTo>
                  <a:pt x="209296" y="25908"/>
                </a:lnTo>
                <a:lnTo>
                  <a:pt x="205486" y="19176"/>
                </a:lnTo>
                <a:lnTo>
                  <a:pt x="197738" y="13715"/>
                </a:lnTo>
                <a:close/>
              </a:path>
              <a:path w="571500" h="111760">
                <a:moveTo>
                  <a:pt x="523366" y="13588"/>
                </a:moveTo>
                <a:lnTo>
                  <a:pt x="469011" y="13588"/>
                </a:lnTo>
                <a:lnTo>
                  <a:pt x="469011" y="85089"/>
                </a:lnTo>
                <a:lnTo>
                  <a:pt x="486663" y="85089"/>
                </a:lnTo>
                <a:lnTo>
                  <a:pt x="493522" y="84962"/>
                </a:lnTo>
                <a:lnTo>
                  <a:pt x="500379" y="84709"/>
                </a:lnTo>
                <a:lnTo>
                  <a:pt x="507746" y="84582"/>
                </a:lnTo>
                <a:lnTo>
                  <a:pt x="514858" y="84074"/>
                </a:lnTo>
                <a:lnTo>
                  <a:pt x="521588" y="83312"/>
                </a:lnTo>
                <a:lnTo>
                  <a:pt x="528320" y="82676"/>
                </a:lnTo>
                <a:lnTo>
                  <a:pt x="535686" y="81661"/>
                </a:lnTo>
                <a:lnTo>
                  <a:pt x="535686" y="77215"/>
                </a:lnTo>
                <a:lnTo>
                  <a:pt x="478409" y="77215"/>
                </a:lnTo>
                <a:lnTo>
                  <a:pt x="478409" y="21462"/>
                </a:lnTo>
                <a:lnTo>
                  <a:pt x="523366" y="21462"/>
                </a:lnTo>
                <a:lnTo>
                  <a:pt x="523366" y="13588"/>
                </a:lnTo>
                <a:close/>
              </a:path>
              <a:path w="571500" h="111760">
                <a:moveTo>
                  <a:pt x="535686" y="73913"/>
                </a:moveTo>
                <a:lnTo>
                  <a:pt x="478409" y="77215"/>
                </a:lnTo>
                <a:lnTo>
                  <a:pt x="535686" y="77215"/>
                </a:lnTo>
                <a:lnTo>
                  <a:pt x="535686" y="73913"/>
                </a:lnTo>
                <a:close/>
              </a:path>
              <a:path w="571500" h="111760">
                <a:moveTo>
                  <a:pt x="363982" y="10540"/>
                </a:moveTo>
                <a:lnTo>
                  <a:pt x="354457" y="10540"/>
                </a:lnTo>
                <a:lnTo>
                  <a:pt x="354457" y="83947"/>
                </a:lnTo>
                <a:lnTo>
                  <a:pt x="373761" y="83947"/>
                </a:lnTo>
                <a:lnTo>
                  <a:pt x="380746" y="83820"/>
                </a:lnTo>
                <a:lnTo>
                  <a:pt x="387223" y="83565"/>
                </a:lnTo>
                <a:lnTo>
                  <a:pt x="393953" y="83438"/>
                </a:lnTo>
                <a:lnTo>
                  <a:pt x="400938" y="82804"/>
                </a:lnTo>
                <a:lnTo>
                  <a:pt x="408050" y="81661"/>
                </a:lnTo>
                <a:lnTo>
                  <a:pt x="415163" y="80645"/>
                </a:lnTo>
                <a:lnTo>
                  <a:pt x="424561" y="79121"/>
                </a:lnTo>
                <a:lnTo>
                  <a:pt x="424561" y="75819"/>
                </a:lnTo>
                <a:lnTo>
                  <a:pt x="363982" y="75819"/>
                </a:lnTo>
                <a:lnTo>
                  <a:pt x="363982" y="10540"/>
                </a:lnTo>
                <a:close/>
              </a:path>
              <a:path w="571500" h="111760">
                <a:moveTo>
                  <a:pt x="424561" y="71247"/>
                </a:moveTo>
                <a:lnTo>
                  <a:pt x="363982" y="75819"/>
                </a:lnTo>
                <a:lnTo>
                  <a:pt x="424561" y="75819"/>
                </a:lnTo>
                <a:lnTo>
                  <a:pt x="424561" y="71247"/>
                </a:lnTo>
                <a:close/>
              </a:path>
              <a:path w="571500" h="111760">
                <a:moveTo>
                  <a:pt x="69341" y="7747"/>
                </a:moveTo>
                <a:lnTo>
                  <a:pt x="3175" y="7747"/>
                </a:lnTo>
                <a:lnTo>
                  <a:pt x="3175" y="15494"/>
                </a:lnTo>
                <a:lnTo>
                  <a:pt x="69341" y="15494"/>
                </a:lnTo>
                <a:lnTo>
                  <a:pt x="69341" y="7747"/>
                </a:lnTo>
                <a:close/>
              </a:path>
              <a:path w="571500" h="111760">
                <a:moveTo>
                  <a:pt x="284607" y="635"/>
                </a:moveTo>
                <a:lnTo>
                  <a:pt x="247903" y="635"/>
                </a:lnTo>
                <a:lnTo>
                  <a:pt x="247903" y="8000"/>
                </a:lnTo>
                <a:lnTo>
                  <a:pt x="284607" y="8000"/>
                </a:lnTo>
                <a:lnTo>
                  <a:pt x="284607" y="635"/>
                </a:lnTo>
                <a:close/>
              </a:path>
              <a:path w="571500" h="111760">
                <a:moveTo>
                  <a:pt x="553212" y="0"/>
                </a:moveTo>
                <a:lnTo>
                  <a:pt x="543813" y="0"/>
                </a:lnTo>
                <a:lnTo>
                  <a:pt x="543813" y="111251"/>
                </a:lnTo>
                <a:lnTo>
                  <a:pt x="553212" y="111251"/>
                </a:lnTo>
                <a:lnTo>
                  <a:pt x="553212" y="53339"/>
                </a:lnTo>
                <a:lnTo>
                  <a:pt x="571246" y="53339"/>
                </a:lnTo>
                <a:lnTo>
                  <a:pt x="571246" y="45212"/>
                </a:lnTo>
                <a:lnTo>
                  <a:pt x="553212" y="45212"/>
                </a:lnTo>
                <a:lnTo>
                  <a:pt x="553212" y="0"/>
                </a:lnTo>
                <a:close/>
              </a:path>
              <a:path w="571500" h="111760">
                <a:moveTo>
                  <a:pt x="442213" y="0"/>
                </a:moveTo>
                <a:lnTo>
                  <a:pt x="432688" y="0"/>
                </a:lnTo>
                <a:lnTo>
                  <a:pt x="432688" y="111251"/>
                </a:lnTo>
                <a:lnTo>
                  <a:pt x="442213" y="111251"/>
                </a:lnTo>
                <a:lnTo>
                  <a:pt x="442213" y="0"/>
                </a:lnTo>
                <a:close/>
              </a:path>
              <a:path w="571500" h="111760">
                <a:moveTo>
                  <a:pt x="324231" y="0"/>
                </a:moveTo>
                <a:lnTo>
                  <a:pt x="314960" y="0"/>
                </a:lnTo>
                <a:lnTo>
                  <a:pt x="314960" y="62992"/>
                </a:lnTo>
                <a:lnTo>
                  <a:pt x="324231" y="62992"/>
                </a:lnTo>
                <a:lnTo>
                  <a:pt x="324231" y="36322"/>
                </a:lnTo>
                <a:lnTo>
                  <a:pt x="340995" y="36322"/>
                </a:lnTo>
                <a:lnTo>
                  <a:pt x="340995" y="28701"/>
                </a:lnTo>
                <a:lnTo>
                  <a:pt x="324231" y="28701"/>
                </a:lnTo>
                <a:lnTo>
                  <a:pt x="324231" y="0"/>
                </a:lnTo>
                <a:close/>
              </a:path>
              <a:path w="571500" h="111760">
                <a:moveTo>
                  <a:pt x="97409" y="0"/>
                </a:moveTo>
                <a:lnTo>
                  <a:pt x="88011" y="0"/>
                </a:lnTo>
                <a:lnTo>
                  <a:pt x="88011" y="59055"/>
                </a:lnTo>
                <a:lnTo>
                  <a:pt x="97409" y="59055"/>
                </a:lnTo>
                <a:lnTo>
                  <a:pt x="974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582792" y="4541066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669660" y="4447540"/>
            <a:ext cx="325120" cy="113664"/>
          </a:xfrm>
          <a:custGeom>
            <a:avLst/>
            <a:gdLst/>
            <a:ahLst/>
            <a:cxnLst/>
            <a:rect l="l" t="t" r="r" b="b"/>
            <a:pathLst>
              <a:path w="325120" h="113664">
                <a:moveTo>
                  <a:pt x="163956" y="71247"/>
                </a:moveTo>
                <a:lnTo>
                  <a:pt x="124587" y="81152"/>
                </a:lnTo>
                <a:lnTo>
                  <a:pt x="120903" y="86233"/>
                </a:lnTo>
                <a:lnTo>
                  <a:pt x="120903" y="98425"/>
                </a:lnTo>
                <a:lnTo>
                  <a:pt x="163956" y="113537"/>
                </a:lnTo>
                <a:lnTo>
                  <a:pt x="173670" y="113158"/>
                </a:lnTo>
                <a:lnTo>
                  <a:pt x="182229" y="112029"/>
                </a:lnTo>
                <a:lnTo>
                  <a:pt x="189620" y="110162"/>
                </a:lnTo>
                <a:lnTo>
                  <a:pt x="195834" y="107569"/>
                </a:lnTo>
                <a:lnTo>
                  <a:pt x="199056" y="105790"/>
                </a:lnTo>
                <a:lnTo>
                  <a:pt x="154177" y="105790"/>
                </a:lnTo>
                <a:lnTo>
                  <a:pt x="146303" y="104648"/>
                </a:lnTo>
                <a:lnTo>
                  <a:pt x="140335" y="102108"/>
                </a:lnTo>
                <a:lnTo>
                  <a:pt x="134238" y="99695"/>
                </a:lnTo>
                <a:lnTo>
                  <a:pt x="131317" y="96393"/>
                </a:lnTo>
                <a:lnTo>
                  <a:pt x="131317" y="88011"/>
                </a:lnTo>
                <a:lnTo>
                  <a:pt x="134238" y="84709"/>
                </a:lnTo>
                <a:lnTo>
                  <a:pt x="146303" y="79883"/>
                </a:lnTo>
                <a:lnTo>
                  <a:pt x="154177" y="78739"/>
                </a:lnTo>
                <a:lnTo>
                  <a:pt x="198685" y="78739"/>
                </a:lnTo>
                <a:lnTo>
                  <a:pt x="195834" y="77215"/>
                </a:lnTo>
                <a:lnTo>
                  <a:pt x="189620" y="74622"/>
                </a:lnTo>
                <a:lnTo>
                  <a:pt x="182229" y="72755"/>
                </a:lnTo>
                <a:lnTo>
                  <a:pt x="173670" y="71626"/>
                </a:lnTo>
                <a:lnTo>
                  <a:pt x="163956" y="71247"/>
                </a:lnTo>
                <a:close/>
              </a:path>
              <a:path w="325120" h="113664">
                <a:moveTo>
                  <a:pt x="198685" y="78739"/>
                </a:moveTo>
                <a:lnTo>
                  <a:pt x="173481" y="78739"/>
                </a:lnTo>
                <a:lnTo>
                  <a:pt x="181228" y="80010"/>
                </a:lnTo>
                <a:lnTo>
                  <a:pt x="193421" y="84836"/>
                </a:lnTo>
                <a:lnTo>
                  <a:pt x="196229" y="88011"/>
                </a:lnTo>
                <a:lnTo>
                  <a:pt x="196341" y="96393"/>
                </a:lnTo>
                <a:lnTo>
                  <a:pt x="193421" y="99695"/>
                </a:lnTo>
                <a:lnTo>
                  <a:pt x="187325" y="102108"/>
                </a:lnTo>
                <a:lnTo>
                  <a:pt x="181228" y="104648"/>
                </a:lnTo>
                <a:lnTo>
                  <a:pt x="173481" y="105790"/>
                </a:lnTo>
                <a:lnTo>
                  <a:pt x="199056" y="105790"/>
                </a:lnTo>
                <a:lnTo>
                  <a:pt x="203200" y="103505"/>
                </a:lnTo>
                <a:lnTo>
                  <a:pt x="206883" y="98425"/>
                </a:lnTo>
                <a:lnTo>
                  <a:pt x="206883" y="86233"/>
                </a:lnTo>
                <a:lnTo>
                  <a:pt x="203200" y="81152"/>
                </a:lnTo>
                <a:lnTo>
                  <a:pt x="198685" y="78739"/>
                </a:lnTo>
                <a:close/>
              </a:path>
              <a:path w="325120" h="113664">
                <a:moveTo>
                  <a:pt x="269493" y="8636"/>
                </a:moveTo>
                <a:lnTo>
                  <a:pt x="251840" y="8636"/>
                </a:lnTo>
                <a:lnTo>
                  <a:pt x="244855" y="12319"/>
                </a:lnTo>
                <a:lnTo>
                  <a:pt x="231648" y="49530"/>
                </a:lnTo>
                <a:lnTo>
                  <a:pt x="232146" y="58316"/>
                </a:lnTo>
                <a:lnTo>
                  <a:pt x="251840" y="90424"/>
                </a:lnTo>
                <a:lnTo>
                  <a:pt x="269493" y="90424"/>
                </a:lnTo>
                <a:lnTo>
                  <a:pt x="276478" y="86613"/>
                </a:lnTo>
                <a:lnTo>
                  <a:pt x="279744" y="81914"/>
                </a:lnTo>
                <a:lnTo>
                  <a:pt x="254508" y="81914"/>
                </a:lnTo>
                <a:lnTo>
                  <a:pt x="249681" y="78739"/>
                </a:lnTo>
                <a:lnTo>
                  <a:pt x="242909" y="66198"/>
                </a:lnTo>
                <a:lnTo>
                  <a:pt x="242796" y="65912"/>
                </a:lnTo>
                <a:lnTo>
                  <a:pt x="241178" y="58316"/>
                </a:lnTo>
                <a:lnTo>
                  <a:pt x="241173" y="40639"/>
                </a:lnTo>
                <a:lnTo>
                  <a:pt x="242824" y="33020"/>
                </a:lnTo>
                <a:lnTo>
                  <a:pt x="249681" y="20320"/>
                </a:lnTo>
                <a:lnTo>
                  <a:pt x="254508" y="17145"/>
                </a:lnTo>
                <a:lnTo>
                  <a:pt x="279832" y="17145"/>
                </a:lnTo>
                <a:lnTo>
                  <a:pt x="276478" y="12319"/>
                </a:lnTo>
                <a:lnTo>
                  <a:pt x="269493" y="8636"/>
                </a:lnTo>
                <a:close/>
              </a:path>
              <a:path w="325120" h="113664">
                <a:moveTo>
                  <a:pt x="279832" y="17145"/>
                </a:moveTo>
                <a:lnTo>
                  <a:pt x="267080" y="17145"/>
                </a:lnTo>
                <a:lnTo>
                  <a:pt x="271906" y="20320"/>
                </a:lnTo>
                <a:lnTo>
                  <a:pt x="278511" y="33020"/>
                </a:lnTo>
                <a:lnTo>
                  <a:pt x="280288" y="40639"/>
                </a:lnTo>
                <a:lnTo>
                  <a:pt x="280283" y="58316"/>
                </a:lnTo>
                <a:lnTo>
                  <a:pt x="278511" y="65912"/>
                </a:lnTo>
                <a:lnTo>
                  <a:pt x="274743" y="73175"/>
                </a:lnTo>
                <a:lnTo>
                  <a:pt x="271906" y="78739"/>
                </a:lnTo>
                <a:lnTo>
                  <a:pt x="267080" y="81914"/>
                </a:lnTo>
                <a:lnTo>
                  <a:pt x="279744" y="81914"/>
                </a:lnTo>
                <a:lnTo>
                  <a:pt x="289560" y="49530"/>
                </a:lnTo>
                <a:lnTo>
                  <a:pt x="289073" y="40639"/>
                </a:lnTo>
                <a:lnTo>
                  <a:pt x="287623" y="32766"/>
                </a:lnTo>
                <a:lnTo>
                  <a:pt x="285166" y="25812"/>
                </a:lnTo>
                <a:lnTo>
                  <a:pt x="281686" y="19812"/>
                </a:lnTo>
                <a:lnTo>
                  <a:pt x="279832" y="17145"/>
                </a:lnTo>
                <a:close/>
              </a:path>
              <a:path w="325120" h="113664">
                <a:moveTo>
                  <a:pt x="37846" y="8636"/>
                </a:moveTo>
                <a:lnTo>
                  <a:pt x="20192" y="8636"/>
                </a:lnTo>
                <a:lnTo>
                  <a:pt x="13208" y="12319"/>
                </a:lnTo>
                <a:lnTo>
                  <a:pt x="0" y="49530"/>
                </a:lnTo>
                <a:lnTo>
                  <a:pt x="498" y="58316"/>
                </a:lnTo>
                <a:lnTo>
                  <a:pt x="20192" y="90424"/>
                </a:lnTo>
                <a:lnTo>
                  <a:pt x="37846" y="90424"/>
                </a:lnTo>
                <a:lnTo>
                  <a:pt x="44830" y="86613"/>
                </a:lnTo>
                <a:lnTo>
                  <a:pt x="48096" y="81914"/>
                </a:lnTo>
                <a:lnTo>
                  <a:pt x="22860" y="81914"/>
                </a:lnTo>
                <a:lnTo>
                  <a:pt x="18034" y="78739"/>
                </a:lnTo>
                <a:lnTo>
                  <a:pt x="11261" y="66198"/>
                </a:lnTo>
                <a:lnTo>
                  <a:pt x="11148" y="65912"/>
                </a:lnTo>
                <a:lnTo>
                  <a:pt x="9530" y="58316"/>
                </a:lnTo>
                <a:lnTo>
                  <a:pt x="9525" y="40639"/>
                </a:lnTo>
                <a:lnTo>
                  <a:pt x="11175" y="33020"/>
                </a:lnTo>
                <a:lnTo>
                  <a:pt x="18034" y="20320"/>
                </a:lnTo>
                <a:lnTo>
                  <a:pt x="22860" y="17145"/>
                </a:lnTo>
                <a:lnTo>
                  <a:pt x="48184" y="17145"/>
                </a:lnTo>
                <a:lnTo>
                  <a:pt x="44830" y="12319"/>
                </a:lnTo>
                <a:lnTo>
                  <a:pt x="37846" y="8636"/>
                </a:lnTo>
                <a:close/>
              </a:path>
              <a:path w="325120" h="113664">
                <a:moveTo>
                  <a:pt x="48184" y="17145"/>
                </a:moveTo>
                <a:lnTo>
                  <a:pt x="35433" y="17145"/>
                </a:lnTo>
                <a:lnTo>
                  <a:pt x="40259" y="20320"/>
                </a:lnTo>
                <a:lnTo>
                  <a:pt x="46862" y="33020"/>
                </a:lnTo>
                <a:lnTo>
                  <a:pt x="48640" y="40639"/>
                </a:lnTo>
                <a:lnTo>
                  <a:pt x="48635" y="58316"/>
                </a:lnTo>
                <a:lnTo>
                  <a:pt x="46862" y="65912"/>
                </a:lnTo>
                <a:lnTo>
                  <a:pt x="43095" y="73175"/>
                </a:lnTo>
                <a:lnTo>
                  <a:pt x="40259" y="78739"/>
                </a:lnTo>
                <a:lnTo>
                  <a:pt x="35433" y="81914"/>
                </a:lnTo>
                <a:lnTo>
                  <a:pt x="48096" y="81914"/>
                </a:lnTo>
                <a:lnTo>
                  <a:pt x="57912" y="49530"/>
                </a:lnTo>
                <a:lnTo>
                  <a:pt x="57425" y="40639"/>
                </a:lnTo>
                <a:lnTo>
                  <a:pt x="55975" y="32766"/>
                </a:lnTo>
                <a:lnTo>
                  <a:pt x="53518" y="25812"/>
                </a:lnTo>
                <a:lnTo>
                  <a:pt x="50037" y="19812"/>
                </a:lnTo>
                <a:lnTo>
                  <a:pt x="48184" y="17145"/>
                </a:lnTo>
                <a:close/>
              </a:path>
              <a:path w="325120" h="113664">
                <a:moveTo>
                  <a:pt x="219583" y="54610"/>
                </a:moveTo>
                <a:lnTo>
                  <a:pt x="108203" y="54610"/>
                </a:lnTo>
                <a:lnTo>
                  <a:pt x="108203" y="62484"/>
                </a:lnTo>
                <a:lnTo>
                  <a:pt x="219583" y="62484"/>
                </a:lnTo>
                <a:lnTo>
                  <a:pt x="219583" y="54610"/>
                </a:lnTo>
                <a:close/>
              </a:path>
              <a:path w="325120" h="113664">
                <a:moveTo>
                  <a:pt x="168655" y="39624"/>
                </a:moveTo>
                <a:lnTo>
                  <a:pt x="159003" y="39624"/>
                </a:lnTo>
                <a:lnTo>
                  <a:pt x="159003" y="54610"/>
                </a:lnTo>
                <a:lnTo>
                  <a:pt x="168655" y="54610"/>
                </a:lnTo>
                <a:lnTo>
                  <a:pt x="168655" y="39624"/>
                </a:lnTo>
                <a:close/>
              </a:path>
              <a:path w="325120" h="113664">
                <a:moveTo>
                  <a:pt x="204469" y="4190"/>
                </a:moveTo>
                <a:lnTo>
                  <a:pt x="123443" y="4190"/>
                </a:lnTo>
                <a:lnTo>
                  <a:pt x="123443" y="39624"/>
                </a:lnTo>
                <a:lnTo>
                  <a:pt x="205739" y="39624"/>
                </a:lnTo>
                <a:lnTo>
                  <a:pt x="205739" y="31876"/>
                </a:lnTo>
                <a:lnTo>
                  <a:pt x="132841" y="31876"/>
                </a:lnTo>
                <a:lnTo>
                  <a:pt x="132841" y="12064"/>
                </a:lnTo>
                <a:lnTo>
                  <a:pt x="204469" y="12064"/>
                </a:lnTo>
                <a:lnTo>
                  <a:pt x="204469" y="4190"/>
                </a:lnTo>
                <a:close/>
              </a:path>
              <a:path w="325120" h="113664">
                <a:moveTo>
                  <a:pt x="325119" y="0"/>
                </a:moveTo>
                <a:lnTo>
                  <a:pt x="315594" y="0"/>
                </a:lnTo>
                <a:lnTo>
                  <a:pt x="315594" y="111251"/>
                </a:lnTo>
                <a:lnTo>
                  <a:pt x="325119" y="111251"/>
                </a:lnTo>
                <a:lnTo>
                  <a:pt x="325119" y="0"/>
                </a:lnTo>
                <a:close/>
              </a:path>
              <a:path w="325120" h="113664">
                <a:moveTo>
                  <a:pt x="93472" y="0"/>
                </a:moveTo>
                <a:lnTo>
                  <a:pt x="83947" y="0"/>
                </a:lnTo>
                <a:lnTo>
                  <a:pt x="83947" y="111251"/>
                </a:lnTo>
                <a:lnTo>
                  <a:pt x="93472" y="111251"/>
                </a:lnTo>
                <a:lnTo>
                  <a:pt x="93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065901" y="4447032"/>
            <a:ext cx="219583" cy="11379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342760" y="4447540"/>
            <a:ext cx="94996" cy="10998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55967" y="4663440"/>
            <a:ext cx="1965286" cy="114046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993898" y="4663947"/>
            <a:ext cx="558800" cy="111760"/>
          </a:xfrm>
          <a:custGeom>
            <a:avLst/>
            <a:gdLst/>
            <a:ahLst/>
            <a:cxnLst/>
            <a:rect l="l" t="t" r="r" b="b"/>
            <a:pathLst>
              <a:path w="558800" h="111760">
                <a:moveTo>
                  <a:pt x="253619" y="77469"/>
                </a:moveTo>
                <a:lnTo>
                  <a:pt x="244220" y="77469"/>
                </a:lnTo>
                <a:lnTo>
                  <a:pt x="244220" y="108712"/>
                </a:lnTo>
                <a:lnTo>
                  <a:pt x="322961" y="108712"/>
                </a:lnTo>
                <a:lnTo>
                  <a:pt x="322961" y="100964"/>
                </a:lnTo>
                <a:lnTo>
                  <a:pt x="253619" y="100964"/>
                </a:lnTo>
                <a:lnTo>
                  <a:pt x="253619" y="77469"/>
                </a:lnTo>
                <a:close/>
              </a:path>
              <a:path w="558800" h="111760">
                <a:moveTo>
                  <a:pt x="319404" y="0"/>
                </a:moveTo>
                <a:lnTo>
                  <a:pt x="310134" y="0"/>
                </a:lnTo>
                <a:lnTo>
                  <a:pt x="310134" y="82930"/>
                </a:lnTo>
                <a:lnTo>
                  <a:pt x="319404" y="82930"/>
                </a:lnTo>
                <a:lnTo>
                  <a:pt x="319404" y="42037"/>
                </a:lnTo>
                <a:lnTo>
                  <a:pt x="336168" y="42037"/>
                </a:lnTo>
                <a:lnTo>
                  <a:pt x="336168" y="34036"/>
                </a:lnTo>
                <a:lnTo>
                  <a:pt x="319404" y="34036"/>
                </a:lnTo>
                <a:lnTo>
                  <a:pt x="319404" y="0"/>
                </a:lnTo>
                <a:close/>
              </a:path>
              <a:path w="558800" h="111760">
                <a:moveTo>
                  <a:pt x="271144" y="32130"/>
                </a:moveTo>
                <a:lnTo>
                  <a:pt x="252729" y="32130"/>
                </a:lnTo>
                <a:lnTo>
                  <a:pt x="245618" y="34036"/>
                </a:lnTo>
                <a:lnTo>
                  <a:pt x="234950" y="41655"/>
                </a:lnTo>
                <a:lnTo>
                  <a:pt x="232282" y="46227"/>
                </a:lnTo>
                <a:lnTo>
                  <a:pt x="232282" y="56514"/>
                </a:lnTo>
                <a:lnTo>
                  <a:pt x="234950" y="60960"/>
                </a:lnTo>
                <a:lnTo>
                  <a:pt x="240156" y="64769"/>
                </a:lnTo>
                <a:lnTo>
                  <a:pt x="245490" y="68579"/>
                </a:lnTo>
                <a:lnTo>
                  <a:pt x="252602" y="70485"/>
                </a:lnTo>
                <a:lnTo>
                  <a:pt x="271017" y="70485"/>
                </a:lnTo>
                <a:lnTo>
                  <a:pt x="278256" y="68579"/>
                </a:lnTo>
                <a:lnTo>
                  <a:pt x="283463" y="64769"/>
                </a:lnTo>
                <a:lnTo>
                  <a:pt x="285597" y="63246"/>
                </a:lnTo>
                <a:lnTo>
                  <a:pt x="255524" y="63246"/>
                </a:lnTo>
                <a:lnTo>
                  <a:pt x="250697" y="61975"/>
                </a:lnTo>
                <a:lnTo>
                  <a:pt x="247395" y="59562"/>
                </a:lnTo>
                <a:lnTo>
                  <a:pt x="244220" y="57150"/>
                </a:lnTo>
                <a:lnTo>
                  <a:pt x="242645" y="54482"/>
                </a:lnTo>
                <a:lnTo>
                  <a:pt x="242569" y="48132"/>
                </a:lnTo>
                <a:lnTo>
                  <a:pt x="244220" y="45212"/>
                </a:lnTo>
                <a:lnTo>
                  <a:pt x="247395" y="42799"/>
                </a:lnTo>
                <a:lnTo>
                  <a:pt x="250697" y="40386"/>
                </a:lnTo>
                <a:lnTo>
                  <a:pt x="255524" y="39115"/>
                </a:lnTo>
                <a:lnTo>
                  <a:pt x="285326" y="39115"/>
                </a:lnTo>
                <a:lnTo>
                  <a:pt x="278384" y="34036"/>
                </a:lnTo>
                <a:lnTo>
                  <a:pt x="271144" y="32130"/>
                </a:lnTo>
                <a:close/>
              </a:path>
              <a:path w="558800" h="111760">
                <a:moveTo>
                  <a:pt x="285326" y="39115"/>
                </a:moveTo>
                <a:lnTo>
                  <a:pt x="268224" y="39115"/>
                </a:lnTo>
                <a:lnTo>
                  <a:pt x="273050" y="40386"/>
                </a:lnTo>
                <a:lnTo>
                  <a:pt x="276351" y="42799"/>
                </a:lnTo>
                <a:lnTo>
                  <a:pt x="279526" y="45212"/>
                </a:lnTo>
                <a:lnTo>
                  <a:pt x="281177" y="48132"/>
                </a:lnTo>
                <a:lnTo>
                  <a:pt x="281177" y="54482"/>
                </a:lnTo>
                <a:lnTo>
                  <a:pt x="279526" y="57276"/>
                </a:lnTo>
                <a:lnTo>
                  <a:pt x="276351" y="59689"/>
                </a:lnTo>
                <a:lnTo>
                  <a:pt x="273050" y="61975"/>
                </a:lnTo>
                <a:lnTo>
                  <a:pt x="268224" y="63246"/>
                </a:lnTo>
                <a:lnTo>
                  <a:pt x="285597" y="63246"/>
                </a:lnTo>
                <a:lnTo>
                  <a:pt x="288798" y="60960"/>
                </a:lnTo>
                <a:lnTo>
                  <a:pt x="291338" y="56514"/>
                </a:lnTo>
                <a:lnTo>
                  <a:pt x="291338" y="46227"/>
                </a:lnTo>
                <a:lnTo>
                  <a:pt x="288798" y="41655"/>
                </a:lnTo>
                <a:lnTo>
                  <a:pt x="285326" y="39115"/>
                </a:lnTo>
                <a:close/>
              </a:path>
              <a:path w="558800" h="111760">
                <a:moveTo>
                  <a:pt x="296799" y="18034"/>
                </a:moveTo>
                <a:lnTo>
                  <a:pt x="226821" y="18034"/>
                </a:lnTo>
                <a:lnTo>
                  <a:pt x="226821" y="25400"/>
                </a:lnTo>
                <a:lnTo>
                  <a:pt x="296799" y="25400"/>
                </a:lnTo>
                <a:lnTo>
                  <a:pt x="296799" y="18034"/>
                </a:lnTo>
                <a:close/>
              </a:path>
              <a:path w="558800" h="111760">
                <a:moveTo>
                  <a:pt x="279780" y="635"/>
                </a:moveTo>
                <a:lnTo>
                  <a:pt x="243077" y="635"/>
                </a:lnTo>
                <a:lnTo>
                  <a:pt x="243077" y="8000"/>
                </a:lnTo>
                <a:lnTo>
                  <a:pt x="279780" y="8000"/>
                </a:lnTo>
                <a:lnTo>
                  <a:pt x="279780" y="635"/>
                </a:lnTo>
                <a:close/>
              </a:path>
              <a:path w="558800" h="111760">
                <a:moveTo>
                  <a:pt x="487679" y="73913"/>
                </a:moveTo>
                <a:lnTo>
                  <a:pt x="478281" y="73913"/>
                </a:lnTo>
                <a:lnTo>
                  <a:pt x="478281" y="108712"/>
                </a:lnTo>
                <a:lnTo>
                  <a:pt x="558673" y="108712"/>
                </a:lnTo>
                <a:lnTo>
                  <a:pt x="558673" y="100964"/>
                </a:lnTo>
                <a:lnTo>
                  <a:pt x="487679" y="100964"/>
                </a:lnTo>
                <a:lnTo>
                  <a:pt x="487679" y="73913"/>
                </a:lnTo>
                <a:close/>
              </a:path>
              <a:path w="558800" h="111760">
                <a:moveTo>
                  <a:pt x="555878" y="47116"/>
                </a:moveTo>
                <a:lnTo>
                  <a:pt x="546480" y="47116"/>
                </a:lnTo>
                <a:lnTo>
                  <a:pt x="546480" y="80772"/>
                </a:lnTo>
                <a:lnTo>
                  <a:pt x="555878" y="80772"/>
                </a:lnTo>
                <a:lnTo>
                  <a:pt x="555878" y="47116"/>
                </a:lnTo>
                <a:close/>
              </a:path>
              <a:path w="558800" h="111760">
                <a:moveTo>
                  <a:pt x="517651" y="8000"/>
                </a:moveTo>
                <a:lnTo>
                  <a:pt x="464819" y="8000"/>
                </a:lnTo>
                <a:lnTo>
                  <a:pt x="464819" y="60071"/>
                </a:lnTo>
                <a:lnTo>
                  <a:pt x="517651" y="60071"/>
                </a:lnTo>
                <a:lnTo>
                  <a:pt x="517651" y="52324"/>
                </a:lnTo>
                <a:lnTo>
                  <a:pt x="474217" y="52324"/>
                </a:lnTo>
                <a:lnTo>
                  <a:pt x="474217" y="15875"/>
                </a:lnTo>
                <a:lnTo>
                  <a:pt x="517651" y="15875"/>
                </a:lnTo>
                <a:lnTo>
                  <a:pt x="517651" y="8000"/>
                </a:lnTo>
                <a:close/>
              </a:path>
              <a:path w="558800" h="111760">
                <a:moveTo>
                  <a:pt x="517651" y="15875"/>
                </a:moveTo>
                <a:lnTo>
                  <a:pt x="508380" y="15875"/>
                </a:lnTo>
                <a:lnTo>
                  <a:pt x="508380" y="52324"/>
                </a:lnTo>
                <a:lnTo>
                  <a:pt x="517651" y="52324"/>
                </a:lnTo>
                <a:lnTo>
                  <a:pt x="517651" y="47116"/>
                </a:lnTo>
                <a:lnTo>
                  <a:pt x="555878" y="47116"/>
                </a:lnTo>
                <a:lnTo>
                  <a:pt x="555878" y="39624"/>
                </a:lnTo>
                <a:lnTo>
                  <a:pt x="517651" y="39624"/>
                </a:lnTo>
                <a:lnTo>
                  <a:pt x="517651" y="26035"/>
                </a:lnTo>
                <a:lnTo>
                  <a:pt x="555878" y="26035"/>
                </a:lnTo>
                <a:lnTo>
                  <a:pt x="555878" y="18541"/>
                </a:lnTo>
                <a:lnTo>
                  <a:pt x="517651" y="18541"/>
                </a:lnTo>
                <a:lnTo>
                  <a:pt x="517651" y="15875"/>
                </a:lnTo>
                <a:close/>
              </a:path>
              <a:path w="558800" h="111760">
                <a:moveTo>
                  <a:pt x="555878" y="26035"/>
                </a:moveTo>
                <a:lnTo>
                  <a:pt x="546480" y="26035"/>
                </a:lnTo>
                <a:lnTo>
                  <a:pt x="546480" y="39624"/>
                </a:lnTo>
                <a:lnTo>
                  <a:pt x="555878" y="39624"/>
                </a:lnTo>
                <a:lnTo>
                  <a:pt x="555878" y="26035"/>
                </a:lnTo>
                <a:close/>
              </a:path>
              <a:path w="558800" h="111760">
                <a:moveTo>
                  <a:pt x="555878" y="0"/>
                </a:moveTo>
                <a:lnTo>
                  <a:pt x="546480" y="0"/>
                </a:lnTo>
                <a:lnTo>
                  <a:pt x="546480" y="18541"/>
                </a:lnTo>
                <a:lnTo>
                  <a:pt x="555878" y="18541"/>
                </a:lnTo>
                <a:lnTo>
                  <a:pt x="555878" y="0"/>
                </a:lnTo>
                <a:close/>
              </a:path>
              <a:path w="558800" h="111760">
                <a:moveTo>
                  <a:pt x="9397" y="11937"/>
                </a:moveTo>
                <a:lnTo>
                  <a:pt x="0" y="11937"/>
                </a:lnTo>
                <a:lnTo>
                  <a:pt x="0" y="87249"/>
                </a:lnTo>
                <a:lnTo>
                  <a:pt x="43814" y="87249"/>
                </a:lnTo>
                <a:lnTo>
                  <a:pt x="43814" y="79375"/>
                </a:lnTo>
                <a:lnTo>
                  <a:pt x="9397" y="79375"/>
                </a:lnTo>
                <a:lnTo>
                  <a:pt x="9397" y="46989"/>
                </a:lnTo>
                <a:lnTo>
                  <a:pt x="43814" y="46989"/>
                </a:lnTo>
                <a:lnTo>
                  <a:pt x="43814" y="39115"/>
                </a:lnTo>
                <a:lnTo>
                  <a:pt x="9397" y="39115"/>
                </a:lnTo>
                <a:lnTo>
                  <a:pt x="9397" y="11937"/>
                </a:lnTo>
                <a:close/>
              </a:path>
              <a:path w="558800" h="111760">
                <a:moveTo>
                  <a:pt x="43814" y="46989"/>
                </a:moveTo>
                <a:lnTo>
                  <a:pt x="34416" y="46989"/>
                </a:lnTo>
                <a:lnTo>
                  <a:pt x="34416" y="79375"/>
                </a:lnTo>
                <a:lnTo>
                  <a:pt x="43814" y="79375"/>
                </a:lnTo>
                <a:lnTo>
                  <a:pt x="43814" y="46989"/>
                </a:lnTo>
                <a:close/>
              </a:path>
              <a:path w="558800" h="111760">
                <a:moveTo>
                  <a:pt x="43814" y="11937"/>
                </a:moveTo>
                <a:lnTo>
                  <a:pt x="34416" y="11937"/>
                </a:lnTo>
                <a:lnTo>
                  <a:pt x="34416" y="39115"/>
                </a:lnTo>
                <a:lnTo>
                  <a:pt x="43814" y="39115"/>
                </a:lnTo>
                <a:lnTo>
                  <a:pt x="43814" y="11937"/>
                </a:lnTo>
                <a:close/>
              </a:path>
              <a:path w="558800" h="111760">
                <a:moveTo>
                  <a:pt x="151764" y="36702"/>
                </a:moveTo>
                <a:lnTo>
                  <a:pt x="141604" y="36702"/>
                </a:lnTo>
                <a:lnTo>
                  <a:pt x="141511" y="45719"/>
                </a:lnTo>
                <a:lnTo>
                  <a:pt x="140715" y="50037"/>
                </a:lnTo>
                <a:lnTo>
                  <a:pt x="137159" y="59689"/>
                </a:lnTo>
                <a:lnTo>
                  <a:pt x="134619" y="64262"/>
                </a:lnTo>
                <a:lnTo>
                  <a:pt x="131063" y="68452"/>
                </a:lnTo>
                <a:lnTo>
                  <a:pt x="127634" y="72771"/>
                </a:lnTo>
                <a:lnTo>
                  <a:pt x="123697" y="76580"/>
                </a:lnTo>
                <a:lnTo>
                  <a:pt x="114553" y="82930"/>
                </a:lnTo>
                <a:lnTo>
                  <a:pt x="110997" y="85216"/>
                </a:lnTo>
                <a:lnTo>
                  <a:pt x="108584" y="86487"/>
                </a:lnTo>
                <a:lnTo>
                  <a:pt x="115824" y="93217"/>
                </a:lnTo>
                <a:lnTo>
                  <a:pt x="118490" y="91821"/>
                </a:lnTo>
                <a:lnTo>
                  <a:pt x="121538" y="89788"/>
                </a:lnTo>
                <a:lnTo>
                  <a:pt x="125094" y="86867"/>
                </a:lnTo>
                <a:lnTo>
                  <a:pt x="128650" y="84074"/>
                </a:lnTo>
                <a:lnTo>
                  <a:pt x="131952" y="81025"/>
                </a:lnTo>
                <a:lnTo>
                  <a:pt x="135000" y="77724"/>
                </a:lnTo>
                <a:lnTo>
                  <a:pt x="138049" y="74549"/>
                </a:lnTo>
                <a:lnTo>
                  <a:pt x="146684" y="59309"/>
                </a:lnTo>
                <a:lnTo>
                  <a:pt x="156343" y="59309"/>
                </a:lnTo>
                <a:lnTo>
                  <a:pt x="152781" y="50926"/>
                </a:lnTo>
                <a:lnTo>
                  <a:pt x="151764" y="45719"/>
                </a:lnTo>
                <a:lnTo>
                  <a:pt x="151764" y="36702"/>
                </a:lnTo>
                <a:close/>
              </a:path>
              <a:path w="558800" h="111760">
                <a:moveTo>
                  <a:pt x="156343" y="59309"/>
                </a:moveTo>
                <a:lnTo>
                  <a:pt x="146684" y="59309"/>
                </a:lnTo>
                <a:lnTo>
                  <a:pt x="147574" y="61594"/>
                </a:lnTo>
                <a:lnTo>
                  <a:pt x="167894" y="85471"/>
                </a:lnTo>
                <a:lnTo>
                  <a:pt x="171576" y="88264"/>
                </a:lnTo>
                <a:lnTo>
                  <a:pt x="174497" y="90169"/>
                </a:lnTo>
                <a:lnTo>
                  <a:pt x="176529" y="91312"/>
                </a:lnTo>
                <a:lnTo>
                  <a:pt x="182499" y="84074"/>
                </a:lnTo>
                <a:lnTo>
                  <a:pt x="180085" y="82930"/>
                </a:lnTo>
                <a:lnTo>
                  <a:pt x="177164" y="81152"/>
                </a:lnTo>
                <a:lnTo>
                  <a:pt x="170814" y="76580"/>
                </a:lnTo>
                <a:lnTo>
                  <a:pt x="167385" y="73405"/>
                </a:lnTo>
                <a:lnTo>
                  <a:pt x="160019" y="65531"/>
                </a:lnTo>
                <a:lnTo>
                  <a:pt x="157099" y="61087"/>
                </a:lnTo>
                <a:lnTo>
                  <a:pt x="156343" y="59309"/>
                </a:lnTo>
                <a:close/>
              </a:path>
              <a:path w="558800" h="111760">
                <a:moveTo>
                  <a:pt x="178434" y="28701"/>
                </a:moveTo>
                <a:lnTo>
                  <a:pt x="114807" y="28701"/>
                </a:lnTo>
                <a:lnTo>
                  <a:pt x="114807" y="36702"/>
                </a:lnTo>
                <a:lnTo>
                  <a:pt x="178434" y="36702"/>
                </a:lnTo>
                <a:lnTo>
                  <a:pt x="178434" y="28701"/>
                </a:lnTo>
                <a:close/>
              </a:path>
              <a:path w="558800" h="111760">
                <a:moveTo>
                  <a:pt x="401192" y="13588"/>
                </a:moveTo>
                <a:lnTo>
                  <a:pt x="346837" y="13588"/>
                </a:lnTo>
                <a:lnTo>
                  <a:pt x="346837" y="85089"/>
                </a:lnTo>
                <a:lnTo>
                  <a:pt x="364489" y="85089"/>
                </a:lnTo>
                <a:lnTo>
                  <a:pt x="371348" y="84962"/>
                </a:lnTo>
                <a:lnTo>
                  <a:pt x="378205" y="84709"/>
                </a:lnTo>
                <a:lnTo>
                  <a:pt x="385572" y="84581"/>
                </a:lnTo>
                <a:lnTo>
                  <a:pt x="392684" y="84074"/>
                </a:lnTo>
                <a:lnTo>
                  <a:pt x="399414" y="83312"/>
                </a:lnTo>
                <a:lnTo>
                  <a:pt x="406146" y="82676"/>
                </a:lnTo>
                <a:lnTo>
                  <a:pt x="413512" y="81661"/>
                </a:lnTo>
                <a:lnTo>
                  <a:pt x="413512" y="77215"/>
                </a:lnTo>
                <a:lnTo>
                  <a:pt x="356235" y="77215"/>
                </a:lnTo>
                <a:lnTo>
                  <a:pt x="356235" y="21462"/>
                </a:lnTo>
                <a:lnTo>
                  <a:pt x="401192" y="21462"/>
                </a:lnTo>
                <a:lnTo>
                  <a:pt x="401192" y="13588"/>
                </a:lnTo>
                <a:close/>
              </a:path>
              <a:path w="558800" h="111760">
                <a:moveTo>
                  <a:pt x="413512" y="73913"/>
                </a:moveTo>
                <a:lnTo>
                  <a:pt x="356235" y="77215"/>
                </a:lnTo>
                <a:lnTo>
                  <a:pt x="413512" y="77215"/>
                </a:lnTo>
                <a:lnTo>
                  <a:pt x="413512" y="73913"/>
                </a:lnTo>
                <a:close/>
              </a:path>
              <a:path w="558800" h="111760">
                <a:moveTo>
                  <a:pt x="164719" y="6476"/>
                </a:moveTo>
                <a:lnTo>
                  <a:pt x="128524" y="6476"/>
                </a:lnTo>
                <a:lnTo>
                  <a:pt x="128524" y="14477"/>
                </a:lnTo>
                <a:lnTo>
                  <a:pt x="164719" y="14477"/>
                </a:lnTo>
                <a:lnTo>
                  <a:pt x="164719" y="6476"/>
                </a:lnTo>
                <a:close/>
              </a:path>
              <a:path w="558800" h="111760">
                <a:moveTo>
                  <a:pt x="431038" y="0"/>
                </a:moveTo>
                <a:lnTo>
                  <a:pt x="421639" y="0"/>
                </a:lnTo>
                <a:lnTo>
                  <a:pt x="421639" y="111251"/>
                </a:lnTo>
                <a:lnTo>
                  <a:pt x="431038" y="111251"/>
                </a:lnTo>
                <a:lnTo>
                  <a:pt x="431038" y="53339"/>
                </a:lnTo>
                <a:lnTo>
                  <a:pt x="449072" y="53339"/>
                </a:lnTo>
                <a:lnTo>
                  <a:pt x="449072" y="45212"/>
                </a:lnTo>
                <a:lnTo>
                  <a:pt x="431038" y="45212"/>
                </a:lnTo>
                <a:lnTo>
                  <a:pt x="431038" y="0"/>
                </a:lnTo>
                <a:close/>
              </a:path>
              <a:path w="558800" h="111760">
                <a:moveTo>
                  <a:pt x="208660" y="0"/>
                </a:moveTo>
                <a:lnTo>
                  <a:pt x="199135" y="0"/>
                </a:lnTo>
                <a:lnTo>
                  <a:pt x="199135" y="111251"/>
                </a:lnTo>
                <a:lnTo>
                  <a:pt x="208660" y="111251"/>
                </a:lnTo>
                <a:lnTo>
                  <a:pt x="208660" y="0"/>
                </a:lnTo>
                <a:close/>
              </a:path>
              <a:path w="558800" h="111760">
                <a:moveTo>
                  <a:pt x="92328" y="52704"/>
                </a:moveTo>
                <a:lnTo>
                  <a:pt x="83057" y="52704"/>
                </a:lnTo>
                <a:lnTo>
                  <a:pt x="83057" y="111251"/>
                </a:lnTo>
                <a:lnTo>
                  <a:pt x="92328" y="111251"/>
                </a:lnTo>
                <a:lnTo>
                  <a:pt x="92328" y="52704"/>
                </a:lnTo>
                <a:close/>
              </a:path>
              <a:path w="558800" h="111760">
                <a:moveTo>
                  <a:pt x="67056" y="2412"/>
                </a:moveTo>
                <a:lnTo>
                  <a:pt x="57784" y="2412"/>
                </a:lnTo>
                <a:lnTo>
                  <a:pt x="57784" y="106172"/>
                </a:lnTo>
                <a:lnTo>
                  <a:pt x="67056" y="106172"/>
                </a:lnTo>
                <a:lnTo>
                  <a:pt x="67056" y="52704"/>
                </a:lnTo>
                <a:lnTo>
                  <a:pt x="92328" y="52704"/>
                </a:lnTo>
                <a:lnTo>
                  <a:pt x="92328" y="44068"/>
                </a:lnTo>
                <a:lnTo>
                  <a:pt x="67056" y="44068"/>
                </a:lnTo>
                <a:lnTo>
                  <a:pt x="67056" y="2412"/>
                </a:lnTo>
                <a:close/>
              </a:path>
              <a:path w="558800" h="111760">
                <a:moveTo>
                  <a:pt x="92328" y="0"/>
                </a:moveTo>
                <a:lnTo>
                  <a:pt x="83057" y="0"/>
                </a:lnTo>
                <a:lnTo>
                  <a:pt x="83057" y="44068"/>
                </a:lnTo>
                <a:lnTo>
                  <a:pt x="92328" y="44068"/>
                </a:lnTo>
                <a:lnTo>
                  <a:pt x="9232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569589" y="4757546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064"/>
                </a:lnTo>
                <a:lnTo>
                  <a:pt x="7874" y="12064"/>
                </a:lnTo>
                <a:lnTo>
                  <a:pt x="7874" y="13462"/>
                </a:lnTo>
                <a:lnTo>
                  <a:pt x="7112" y="14858"/>
                </a:lnTo>
                <a:lnTo>
                  <a:pt x="4318" y="17652"/>
                </a:lnTo>
                <a:lnTo>
                  <a:pt x="2412" y="18541"/>
                </a:lnTo>
                <a:lnTo>
                  <a:pt x="253" y="18795"/>
                </a:lnTo>
                <a:lnTo>
                  <a:pt x="3556" y="22860"/>
                </a:lnTo>
                <a:lnTo>
                  <a:pt x="4699" y="22351"/>
                </a:lnTo>
                <a:lnTo>
                  <a:pt x="5969" y="21716"/>
                </a:lnTo>
                <a:lnTo>
                  <a:pt x="7365" y="20954"/>
                </a:lnTo>
                <a:lnTo>
                  <a:pt x="8762" y="20319"/>
                </a:lnTo>
                <a:lnTo>
                  <a:pt x="13588" y="13207"/>
                </a:lnTo>
                <a:lnTo>
                  <a:pt x="14097" y="11556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48836" y="4663185"/>
            <a:ext cx="809371" cy="11417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522089" y="4663440"/>
            <a:ext cx="722630" cy="11379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311902" y="4663947"/>
            <a:ext cx="1179322" cy="113537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67600" y="4880355"/>
            <a:ext cx="238728" cy="11125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7958" y="512876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749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9781" y="23749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5967" y="5095240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60591" y="59055"/>
                </a:moveTo>
                <a:lnTo>
                  <a:pt x="50596" y="59055"/>
                </a:lnTo>
                <a:lnTo>
                  <a:pt x="50596" y="71627"/>
                </a:lnTo>
                <a:lnTo>
                  <a:pt x="41938" y="72320"/>
                </a:lnTo>
                <a:lnTo>
                  <a:pt x="12014" y="86740"/>
                </a:lnTo>
                <a:lnTo>
                  <a:pt x="12014" y="98551"/>
                </a:lnTo>
                <a:lnTo>
                  <a:pt x="55651" y="113537"/>
                </a:lnTo>
                <a:lnTo>
                  <a:pt x="65438" y="113158"/>
                </a:lnTo>
                <a:lnTo>
                  <a:pt x="74055" y="112029"/>
                </a:lnTo>
                <a:lnTo>
                  <a:pt x="81502" y="110162"/>
                </a:lnTo>
                <a:lnTo>
                  <a:pt x="87782" y="107569"/>
                </a:lnTo>
                <a:lnTo>
                  <a:pt x="90967" y="105918"/>
                </a:lnTo>
                <a:lnTo>
                  <a:pt x="45961" y="105918"/>
                </a:lnTo>
                <a:lnTo>
                  <a:pt x="38011" y="104775"/>
                </a:lnTo>
                <a:lnTo>
                  <a:pt x="31813" y="102235"/>
                </a:lnTo>
                <a:lnTo>
                  <a:pt x="25615" y="99822"/>
                </a:lnTo>
                <a:lnTo>
                  <a:pt x="22517" y="96520"/>
                </a:lnTo>
                <a:lnTo>
                  <a:pt x="22517" y="88137"/>
                </a:lnTo>
                <a:lnTo>
                  <a:pt x="25615" y="84836"/>
                </a:lnTo>
                <a:lnTo>
                  <a:pt x="38011" y="80010"/>
                </a:lnTo>
                <a:lnTo>
                  <a:pt x="45961" y="78867"/>
                </a:lnTo>
                <a:lnTo>
                  <a:pt x="90233" y="78867"/>
                </a:lnTo>
                <a:lnTo>
                  <a:pt x="89115" y="78232"/>
                </a:lnTo>
                <a:lnTo>
                  <a:pt x="83560" y="75610"/>
                </a:lnTo>
                <a:lnTo>
                  <a:pt x="76954" y="73644"/>
                </a:lnTo>
                <a:lnTo>
                  <a:pt x="69297" y="72320"/>
                </a:lnTo>
                <a:lnTo>
                  <a:pt x="60591" y="71627"/>
                </a:lnTo>
                <a:lnTo>
                  <a:pt x="60591" y="59055"/>
                </a:lnTo>
                <a:close/>
              </a:path>
              <a:path w="334644" h="113664">
                <a:moveTo>
                  <a:pt x="90233" y="78867"/>
                </a:moveTo>
                <a:lnTo>
                  <a:pt x="65189" y="78867"/>
                </a:lnTo>
                <a:lnTo>
                  <a:pt x="73050" y="80137"/>
                </a:lnTo>
                <a:lnTo>
                  <a:pt x="85445" y="84962"/>
                </a:lnTo>
                <a:lnTo>
                  <a:pt x="88425" y="88137"/>
                </a:lnTo>
                <a:lnTo>
                  <a:pt x="88544" y="96520"/>
                </a:lnTo>
                <a:lnTo>
                  <a:pt x="85445" y="99822"/>
                </a:lnTo>
                <a:lnTo>
                  <a:pt x="79248" y="102235"/>
                </a:lnTo>
                <a:lnTo>
                  <a:pt x="73050" y="104775"/>
                </a:lnTo>
                <a:lnTo>
                  <a:pt x="65189" y="105918"/>
                </a:lnTo>
                <a:lnTo>
                  <a:pt x="90967" y="105918"/>
                </a:lnTo>
                <a:lnTo>
                  <a:pt x="95377" y="103632"/>
                </a:lnTo>
                <a:lnTo>
                  <a:pt x="99161" y="98551"/>
                </a:lnTo>
                <a:lnTo>
                  <a:pt x="99161" y="86740"/>
                </a:lnTo>
                <a:lnTo>
                  <a:pt x="95821" y="82042"/>
                </a:lnTo>
                <a:lnTo>
                  <a:pt x="90233" y="78867"/>
                </a:lnTo>
                <a:close/>
              </a:path>
              <a:path w="334644" h="113664">
                <a:moveTo>
                  <a:pt x="111315" y="51181"/>
                </a:moveTo>
                <a:lnTo>
                  <a:pt x="0" y="51181"/>
                </a:lnTo>
                <a:lnTo>
                  <a:pt x="0" y="59055"/>
                </a:lnTo>
                <a:lnTo>
                  <a:pt x="111315" y="59055"/>
                </a:lnTo>
                <a:lnTo>
                  <a:pt x="111315" y="51181"/>
                </a:lnTo>
                <a:close/>
              </a:path>
              <a:path w="334644" h="113664">
                <a:moveTo>
                  <a:pt x="311835" y="53339"/>
                </a:moveTo>
                <a:lnTo>
                  <a:pt x="302602" y="53339"/>
                </a:lnTo>
                <a:lnTo>
                  <a:pt x="302602" y="106172"/>
                </a:lnTo>
                <a:lnTo>
                  <a:pt x="311835" y="106172"/>
                </a:lnTo>
                <a:lnTo>
                  <a:pt x="311835" y="53339"/>
                </a:lnTo>
                <a:close/>
              </a:path>
              <a:path w="334644" h="113664">
                <a:moveTo>
                  <a:pt x="269087" y="10668"/>
                </a:moveTo>
                <a:lnTo>
                  <a:pt x="254914" y="10668"/>
                </a:lnTo>
                <a:lnTo>
                  <a:pt x="248843" y="14350"/>
                </a:lnTo>
                <a:lnTo>
                  <a:pt x="236829" y="51181"/>
                </a:lnTo>
                <a:lnTo>
                  <a:pt x="237279" y="60035"/>
                </a:lnTo>
                <a:lnTo>
                  <a:pt x="254914" y="91567"/>
                </a:lnTo>
                <a:lnTo>
                  <a:pt x="269506" y="91567"/>
                </a:lnTo>
                <a:lnTo>
                  <a:pt x="275475" y="88137"/>
                </a:lnTo>
                <a:lnTo>
                  <a:pt x="279002" y="83058"/>
                </a:lnTo>
                <a:lnTo>
                  <a:pt x="257403" y="83058"/>
                </a:lnTo>
                <a:lnTo>
                  <a:pt x="253504" y="80010"/>
                </a:lnTo>
                <a:lnTo>
                  <a:pt x="247897" y="67913"/>
                </a:lnTo>
                <a:lnTo>
                  <a:pt x="247829" y="67690"/>
                </a:lnTo>
                <a:lnTo>
                  <a:pt x="246443" y="60198"/>
                </a:lnTo>
                <a:lnTo>
                  <a:pt x="246443" y="42037"/>
                </a:lnTo>
                <a:lnTo>
                  <a:pt x="247853" y="34417"/>
                </a:lnTo>
                <a:lnTo>
                  <a:pt x="250685" y="28321"/>
                </a:lnTo>
                <a:lnTo>
                  <a:pt x="253504" y="22098"/>
                </a:lnTo>
                <a:lnTo>
                  <a:pt x="257403" y="19050"/>
                </a:lnTo>
                <a:lnTo>
                  <a:pt x="278825" y="19050"/>
                </a:lnTo>
                <a:lnTo>
                  <a:pt x="274802" y="13715"/>
                </a:lnTo>
                <a:lnTo>
                  <a:pt x="269087" y="10668"/>
                </a:lnTo>
                <a:close/>
              </a:path>
              <a:path w="334644" h="113664">
                <a:moveTo>
                  <a:pt x="278825" y="19050"/>
                </a:moveTo>
                <a:lnTo>
                  <a:pt x="267271" y="19050"/>
                </a:lnTo>
                <a:lnTo>
                  <a:pt x="271132" y="22098"/>
                </a:lnTo>
                <a:lnTo>
                  <a:pt x="273951" y="28321"/>
                </a:lnTo>
                <a:lnTo>
                  <a:pt x="276783" y="34417"/>
                </a:lnTo>
                <a:lnTo>
                  <a:pt x="278193" y="42037"/>
                </a:lnTo>
                <a:lnTo>
                  <a:pt x="278170" y="60198"/>
                </a:lnTo>
                <a:lnTo>
                  <a:pt x="276783" y="67690"/>
                </a:lnTo>
                <a:lnTo>
                  <a:pt x="273951" y="73787"/>
                </a:lnTo>
                <a:lnTo>
                  <a:pt x="271132" y="80010"/>
                </a:lnTo>
                <a:lnTo>
                  <a:pt x="267271" y="83058"/>
                </a:lnTo>
                <a:lnTo>
                  <a:pt x="279002" y="83058"/>
                </a:lnTo>
                <a:lnTo>
                  <a:pt x="287680" y="53721"/>
                </a:lnTo>
                <a:lnTo>
                  <a:pt x="287680" y="53339"/>
                </a:lnTo>
                <a:lnTo>
                  <a:pt x="311835" y="53339"/>
                </a:lnTo>
                <a:lnTo>
                  <a:pt x="311835" y="44831"/>
                </a:lnTo>
                <a:lnTo>
                  <a:pt x="287426" y="44831"/>
                </a:lnTo>
                <a:lnTo>
                  <a:pt x="286497" y="37278"/>
                </a:lnTo>
                <a:lnTo>
                  <a:pt x="284851" y="30607"/>
                </a:lnTo>
                <a:lnTo>
                  <a:pt x="282486" y="24792"/>
                </a:lnTo>
                <a:lnTo>
                  <a:pt x="279400" y="19812"/>
                </a:lnTo>
                <a:lnTo>
                  <a:pt x="278825" y="19050"/>
                </a:lnTo>
                <a:close/>
              </a:path>
              <a:path w="334644" h="113664">
                <a:moveTo>
                  <a:pt x="311835" y="2412"/>
                </a:moveTo>
                <a:lnTo>
                  <a:pt x="302602" y="2412"/>
                </a:lnTo>
                <a:lnTo>
                  <a:pt x="302602" y="44831"/>
                </a:lnTo>
                <a:lnTo>
                  <a:pt x="311835" y="44831"/>
                </a:lnTo>
                <a:lnTo>
                  <a:pt x="311835" y="2412"/>
                </a:lnTo>
                <a:close/>
              </a:path>
              <a:path w="334644" h="113664">
                <a:moveTo>
                  <a:pt x="227139" y="88392"/>
                </a:moveTo>
                <a:lnTo>
                  <a:pt x="115824" y="88392"/>
                </a:lnTo>
                <a:lnTo>
                  <a:pt x="115824" y="96138"/>
                </a:lnTo>
                <a:lnTo>
                  <a:pt x="227139" y="96138"/>
                </a:lnTo>
                <a:lnTo>
                  <a:pt x="227139" y="88392"/>
                </a:lnTo>
                <a:close/>
              </a:path>
              <a:path w="334644" h="113664">
                <a:moveTo>
                  <a:pt x="176161" y="61213"/>
                </a:moveTo>
                <a:lnTo>
                  <a:pt x="166547" y="61213"/>
                </a:lnTo>
                <a:lnTo>
                  <a:pt x="166547" y="88392"/>
                </a:lnTo>
                <a:lnTo>
                  <a:pt x="176161" y="88392"/>
                </a:lnTo>
                <a:lnTo>
                  <a:pt x="176161" y="61213"/>
                </a:lnTo>
                <a:close/>
              </a:path>
              <a:path w="334644" h="113664">
                <a:moveTo>
                  <a:pt x="212204" y="11049"/>
                </a:moveTo>
                <a:lnTo>
                  <a:pt x="131508" y="11049"/>
                </a:lnTo>
                <a:lnTo>
                  <a:pt x="131508" y="61213"/>
                </a:lnTo>
                <a:lnTo>
                  <a:pt x="213474" y="61213"/>
                </a:lnTo>
                <a:lnTo>
                  <a:pt x="213474" y="53339"/>
                </a:lnTo>
                <a:lnTo>
                  <a:pt x="140868" y="53339"/>
                </a:lnTo>
                <a:lnTo>
                  <a:pt x="140868" y="18923"/>
                </a:lnTo>
                <a:lnTo>
                  <a:pt x="212204" y="18923"/>
                </a:lnTo>
                <a:lnTo>
                  <a:pt x="212204" y="11049"/>
                </a:lnTo>
                <a:close/>
              </a:path>
              <a:path w="334644" h="113664">
                <a:moveTo>
                  <a:pt x="60845" y="12192"/>
                </a:moveTo>
                <a:lnTo>
                  <a:pt x="50596" y="12192"/>
                </a:lnTo>
                <a:lnTo>
                  <a:pt x="50533" y="12954"/>
                </a:lnTo>
                <a:lnTo>
                  <a:pt x="50342" y="13843"/>
                </a:lnTo>
                <a:lnTo>
                  <a:pt x="13042" y="36068"/>
                </a:lnTo>
                <a:lnTo>
                  <a:pt x="7454" y="37211"/>
                </a:lnTo>
                <a:lnTo>
                  <a:pt x="13538" y="44069"/>
                </a:lnTo>
                <a:lnTo>
                  <a:pt x="36550" y="36702"/>
                </a:lnTo>
                <a:lnTo>
                  <a:pt x="40767" y="34798"/>
                </a:lnTo>
                <a:lnTo>
                  <a:pt x="55778" y="22098"/>
                </a:lnTo>
                <a:lnTo>
                  <a:pt x="67810" y="22098"/>
                </a:lnTo>
                <a:lnTo>
                  <a:pt x="64046" y="18923"/>
                </a:lnTo>
                <a:lnTo>
                  <a:pt x="61849" y="16256"/>
                </a:lnTo>
                <a:lnTo>
                  <a:pt x="61087" y="13843"/>
                </a:lnTo>
                <a:lnTo>
                  <a:pt x="61010" y="13715"/>
                </a:lnTo>
                <a:lnTo>
                  <a:pt x="60913" y="12954"/>
                </a:lnTo>
                <a:lnTo>
                  <a:pt x="60845" y="12192"/>
                </a:lnTo>
                <a:close/>
              </a:path>
              <a:path w="334644" h="113664">
                <a:moveTo>
                  <a:pt x="67810" y="22098"/>
                </a:moveTo>
                <a:lnTo>
                  <a:pt x="55778" y="22098"/>
                </a:lnTo>
                <a:lnTo>
                  <a:pt x="56629" y="23622"/>
                </a:lnTo>
                <a:lnTo>
                  <a:pt x="92671" y="42925"/>
                </a:lnTo>
                <a:lnTo>
                  <a:pt x="97904" y="44069"/>
                </a:lnTo>
                <a:lnTo>
                  <a:pt x="103974" y="37084"/>
                </a:lnTo>
                <a:lnTo>
                  <a:pt x="101777" y="36830"/>
                </a:lnTo>
                <a:lnTo>
                  <a:pt x="98386" y="35940"/>
                </a:lnTo>
                <a:lnTo>
                  <a:pt x="71297" y="25146"/>
                </a:lnTo>
                <a:lnTo>
                  <a:pt x="67810" y="22098"/>
                </a:lnTo>
                <a:close/>
              </a:path>
              <a:path w="334644" h="113664">
                <a:moveTo>
                  <a:pt x="97142" y="4318"/>
                </a:moveTo>
                <a:lnTo>
                  <a:pt x="14160" y="4318"/>
                </a:lnTo>
                <a:lnTo>
                  <a:pt x="14160" y="12192"/>
                </a:lnTo>
                <a:lnTo>
                  <a:pt x="97142" y="12192"/>
                </a:lnTo>
                <a:lnTo>
                  <a:pt x="97142" y="4318"/>
                </a:lnTo>
                <a:close/>
              </a:path>
              <a:path w="334644" h="113664">
                <a:moveTo>
                  <a:pt x="334225" y="0"/>
                </a:moveTo>
                <a:lnTo>
                  <a:pt x="324954" y="0"/>
                </a:lnTo>
                <a:lnTo>
                  <a:pt x="324954" y="111251"/>
                </a:lnTo>
                <a:lnTo>
                  <a:pt x="334225" y="111251"/>
                </a:lnTo>
                <a:lnTo>
                  <a:pt x="33422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352169" y="5094478"/>
            <a:ext cx="2272157" cy="114173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697604" y="5094732"/>
            <a:ext cx="2149983" cy="11404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912358" y="5095240"/>
            <a:ext cx="339725" cy="111760"/>
          </a:xfrm>
          <a:custGeom>
            <a:avLst/>
            <a:gdLst/>
            <a:ahLst/>
            <a:cxnLst/>
            <a:rect l="l" t="t" r="r" b="b"/>
            <a:pathLst>
              <a:path w="339725" h="111760">
                <a:moveTo>
                  <a:pt x="100202" y="73533"/>
                </a:moveTo>
                <a:lnTo>
                  <a:pt x="19303" y="73533"/>
                </a:lnTo>
                <a:lnTo>
                  <a:pt x="19303" y="81280"/>
                </a:lnTo>
                <a:lnTo>
                  <a:pt x="90804" y="81280"/>
                </a:lnTo>
                <a:lnTo>
                  <a:pt x="90804" y="111251"/>
                </a:lnTo>
                <a:lnTo>
                  <a:pt x="100202" y="111251"/>
                </a:lnTo>
                <a:lnTo>
                  <a:pt x="100202" y="73533"/>
                </a:lnTo>
                <a:close/>
              </a:path>
              <a:path w="339725" h="111760">
                <a:moveTo>
                  <a:pt x="323722" y="69850"/>
                </a:moveTo>
                <a:lnTo>
                  <a:pt x="243458" y="69850"/>
                </a:lnTo>
                <a:lnTo>
                  <a:pt x="243458" y="77343"/>
                </a:lnTo>
                <a:lnTo>
                  <a:pt x="313943" y="77343"/>
                </a:lnTo>
                <a:lnTo>
                  <a:pt x="313943" y="86360"/>
                </a:lnTo>
                <a:lnTo>
                  <a:pt x="243458" y="86360"/>
                </a:lnTo>
                <a:lnTo>
                  <a:pt x="243458" y="109982"/>
                </a:lnTo>
                <a:lnTo>
                  <a:pt x="326897" y="109982"/>
                </a:lnTo>
                <a:lnTo>
                  <a:pt x="326897" y="102488"/>
                </a:lnTo>
                <a:lnTo>
                  <a:pt x="253237" y="102488"/>
                </a:lnTo>
                <a:lnTo>
                  <a:pt x="253237" y="93599"/>
                </a:lnTo>
                <a:lnTo>
                  <a:pt x="323722" y="93599"/>
                </a:lnTo>
                <a:lnTo>
                  <a:pt x="323722" y="69850"/>
                </a:lnTo>
                <a:close/>
              </a:path>
              <a:path w="339725" h="111760">
                <a:moveTo>
                  <a:pt x="172846" y="71500"/>
                </a:moveTo>
                <a:lnTo>
                  <a:pt x="163321" y="71500"/>
                </a:lnTo>
                <a:lnTo>
                  <a:pt x="163321" y="111251"/>
                </a:lnTo>
                <a:lnTo>
                  <a:pt x="172846" y="111251"/>
                </a:lnTo>
                <a:lnTo>
                  <a:pt x="172846" y="71500"/>
                </a:lnTo>
                <a:close/>
              </a:path>
              <a:path w="339725" h="111760">
                <a:moveTo>
                  <a:pt x="223774" y="63626"/>
                </a:moveTo>
                <a:lnTo>
                  <a:pt x="112394" y="63626"/>
                </a:lnTo>
                <a:lnTo>
                  <a:pt x="112394" y="71500"/>
                </a:lnTo>
                <a:lnTo>
                  <a:pt x="223774" y="71500"/>
                </a:lnTo>
                <a:lnTo>
                  <a:pt x="223774" y="63626"/>
                </a:lnTo>
                <a:close/>
              </a:path>
              <a:path w="339725" h="111760">
                <a:moveTo>
                  <a:pt x="339597" y="53212"/>
                </a:moveTo>
                <a:lnTo>
                  <a:pt x="228218" y="53212"/>
                </a:lnTo>
                <a:lnTo>
                  <a:pt x="228218" y="60833"/>
                </a:lnTo>
                <a:lnTo>
                  <a:pt x="339597" y="60833"/>
                </a:lnTo>
                <a:lnTo>
                  <a:pt x="339597" y="53212"/>
                </a:lnTo>
                <a:close/>
              </a:path>
              <a:path w="339725" h="111760">
                <a:moveTo>
                  <a:pt x="208025" y="5587"/>
                </a:moveTo>
                <a:lnTo>
                  <a:pt x="128142" y="5587"/>
                </a:lnTo>
                <a:lnTo>
                  <a:pt x="128142" y="47879"/>
                </a:lnTo>
                <a:lnTo>
                  <a:pt x="208025" y="47879"/>
                </a:lnTo>
                <a:lnTo>
                  <a:pt x="208025" y="40005"/>
                </a:lnTo>
                <a:lnTo>
                  <a:pt x="137540" y="40005"/>
                </a:lnTo>
                <a:lnTo>
                  <a:pt x="137540" y="13462"/>
                </a:lnTo>
                <a:lnTo>
                  <a:pt x="208025" y="13462"/>
                </a:lnTo>
                <a:lnTo>
                  <a:pt x="208025" y="5587"/>
                </a:lnTo>
                <a:close/>
              </a:path>
              <a:path w="339725" h="111760">
                <a:moveTo>
                  <a:pt x="208025" y="13462"/>
                </a:moveTo>
                <a:lnTo>
                  <a:pt x="198627" y="13462"/>
                </a:lnTo>
                <a:lnTo>
                  <a:pt x="198627" y="40005"/>
                </a:lnTo>
                <a:lnTo>
                  <a:pt x="208025" y="40005"/>
                </a:lnTo>
                <a:lnTo>
                  <a:pt x="208025" y="13462"/>
                </a:lnTo>
                <a:close/>
              </a:path>
              <a:path w="339725" h="111760">
                <a:moveTo>
                  <a:pt x="42417" y="15239"/>
                </a:moveTo>
                <a:lnTo>
                  <a:pt x="32384" y="15239"/>
                </a:lnTo>
                <a:lnTo>
                  <a:pt x="32384" y="23368"/>
                </a:lnTo>
                <a:lnTo>
                  <a:pt x="31495" y="27939"/>
                </a:lnTo>
                <a:lnTo>
                  <a:pt x="29463" y="32131"/>
                </a:lnTo>
                <a:lnTo>
                  <a:pt x="27558" y="36449"/>
                </a:lnTo>
                <a:lnTo>
                  <a:pt x="25272" y="39877"/>
                </a:lnTo>
                <a:lnTo>
                  <a:pt x="22478" y="42545"/>
                </a:lnTo>
                <a:lnTo>
                  <a:pt x="19050" y="46227"/>
                </a:lnTo>
                <a:lnTo>
                  <a:pt x="15112" y="49275"/>
                </a:lnTo>
                <a:lnTo>
                  <a:pt x="6730" y="54356"/>
                </a:lnTo>
                <a:lnTo>
                  <a:pt x="3047" y="56261"/>
                </a:lnTo>
                <a:lnTo>
                  <a:pt x="0" y="57658"/>
                </a:lnTo>
                <a:lnTo>
                  <a:pt x="6730" y="64135"/>
                </a:lnTo>
                <a:lnTo>
                  <a:pt x="8636" y="63500"/>
                </a:lnTo>
                <a:lnTo>
                  <a:pt x="18414" y="57912"/>
                </a:lnTo>
                <a:lnTo>
                  <a:pt x="21843" y="55245"/>
                </a:lnTo>
                <a:lnTo>
                  <a:pt x="25145" y="52197"/>
                </a:lnTo>
                <a:lnTo>
                  <a:pt x="28193" y="49530"/>
                </a:lnTo>
                <a:lnTo>
                  <a:pt x="30606" y="46862"/>
                </a:lnTo>
                <a:lnTo>
                  <a:pt x="32638" y="44196"/>
                </a:lnTo>
                <a:lnTo>
                  <a:pt x="34670" y="41656"/>
                </a:lnTo>
                <a:lnTo>
                  <a:pt x="36194" y="38988"/>
                </a:lnTo>
                <a:lnTo>
                  <a:pt x="37337" y="36322"/>
                </a:lnTo>
                <a:lnTo>
                  <a:pt x="47582" y="36322"/>
                </a:lnTo>
                <a:lnTo>
                  <a:pt x="46989" y="35433"/>
                </a:lnTo>
                <a:lnTo>
                  <a:pt x="45084" y="31623"/>
                </a:lnTo>
                <a:lnTo>
                  <a:pt x="43306" y="27812"/>
                </a:lnTo>
                <a:lnTo>
                  <a:pt x="42417" y="23368"/>
                </a:lnTo>
                <a:lnTo>
                  <a:pt x="42417" y="15239"/>
                </a:lnTo>
                <a:close/>
              </a:path>
              <a:path w="339725" h="111760">
                <a:moveTo>
                  <a:pt x="47582" y="36322"/>
                </a:moveTo>
                <a:lnTo>
                  <a:pt x="37337" y="36322"/>
                </a:lnTo>
                <a:lnTo>
                  <a:pt x="38734" y="38988"/>
                </a:lnTo>
                <a:lnTo>
                  <a:pt x="59689" y="57785"/>
                </a:lnTo>
                <a:lnTo>
                  <a:pt x="63500" y="59562"/>
                </a:lnTo>
                <a:lnTo>
                  <a:pt x="66166" y="60706"/>
                </a:lnTo>
                <a:lnTo>
                  <a:pt x="67690" y="61213"/>
                </a:lnTo>
                <a:lnTo>
                  <a:pt x="73405" y="53975"/>
                </a:lnTo>
                <a:lnTo>
                  <a:pt x="71246" y="53212"/>
                </a:lnTo>
                <a:lnTo>
                  <a:pt x="68071" y="51943"/>
                </a:lnTo>
                <a:lnTo>
                  <a:pt x="63753" y="49784"/>
                </a:lnTo>
                <a:lnTo>
                  <a:pt x="59308" y="47625"/>
                </a:lnTo>
                <a:lnTo>
                  <a:pt x="55499" y="44958"/>
                </a:lnTo>
                <a:lnTo>
                  <a:pt x="52324" y="41783"/>
                </a:lnTo>
                <a:lnTo>
                  <a:pt x="49275" y="38862"/>
                </a:lnTo>
                <a:lnTo>
                  <a:pt x="47582" y="36322"/>
                </a:lnTo>
                <a:close/>
              </a:path>
              <a:path w="339725" h="111760">
                <a:moveTo>
                  <a:pt x="67563" y="7493"/>
                </a:moveTo>
                <a:lnTo>
                  <a:pt x="7365" y="7493"/>
                </a:lnTo>
                <a:lnTo>
                  <a:pt x="7365" y="15239"/>
                </a:lnTo>
                <a:lnTo>
                  <a:pt x="67563" y="15239"/>
                </a:lnTo>
                <a:lnTo>
                  <a:pt x="67563" y="7493"/>
                </a:lnTo>
                <a:close/>
              </a:path>
              <a:path w="339725" h="111760">
                <a:moveTo>
                  <a:pt x="323214" y="3683"/>
                </a:moveTo>
                <a:lnTo>
                  <a:pt x="243458" y="3683"/>
                </a:lnTo>
                <a:lnTo>
                  <a:pt x="243458" y="11175"/>
                </a:lnTo>
                <a:lnTo>
                  <a:pt x="313308" y="11175"/>
                </a:lnTo>
                <a:lnTo>
                  <a:pt x="313308" y="20193"/>
                </a:lnTo>
                <a:lnTo>
                  <a:pt x="243458" y="20193"/>
                </a:lnTo>
                <a:lnTo>
                  <a:pt x="243458" y="43814"/>
                </a:lnTo>
                <a:lnTo>
                  <a:pt x="326263" y="43814"/>
                </a:lnTo>
                <a:lnTo>
                  <a:pt x="326263" y="36322"/>
                </a:lnTo>
                <a:lnTo>
                  <a:pt x="253364" y="36322"/>
                </a:lnTo>
                <a:lnTo>
                  <a:pt x="253364" y="27432"/>
                </a:lnTo>
                <a:lnTo>
                  <a:pt x="323214" y="27432"/>
                </a:lnTo>
                <a:lnTo>
                  <a:pt x="323214" y="3683"/>
                </a:lnTo>
                <a:close/>
              </a:path>
              <a:path w="339725" h="111760">
                <a:moveTo>
                  <a:pt x="100456" y="0"/>
                </a:moveTo>
                <a:lnTo>
                  <a:pt x="91058" y="0"/>
                </a:lnTo>
                <a:lnTo>
                  <a:pt x="91058" y="66039"/>
                </a:lnTo>
                <a:lnTo>
                  <a:pt x="100456" y="66039"/>
                </a:lnTo>
                <a:lnTo>
                  <a:pt x="10045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307328" y="5095240"/>
            <a:ext cx="112902" cy="109982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55967" y="5311647"/>
            <a:ext cx="335280" cy="113664"/>
          </a:xfrm>
          <a:custGeom>
            <a:avLst/>
            <a:gdLst/>
            <a:ahLst/>
            <a:cxnLst/>
            <a:rect l="l" t="t" r="r" b="b"/>
            <a:pathLst>
              <a:path w="335280" h="113664">
                <a:moveTo>
                  <a:pt x="178434" y="72771"/>
                </a:moveTo>
                <a:lnTo>
                  <a:pt x="139496" y="82168"/>
                </a:lnTo>
                <a:lnTo>
                  <a:pt x="135813" y="86994"/>
                </a:lnTo>
                <a:lnTo>
                  <a:pt x="135813" y="98805"/>
                </a:lnTo>
                <a:lnTo>
                  <a:pt x="178308" y="113537"/>
                </a:lnTo>
                <a:lnTo>
                  <a:pt x="187959" y="113180"/>
                </a:lnTo>
                <a:lnTo>
                  <a:pt x="196415" y="112109"/>
                </a:lnTo>
                <a:lnTo>
                  <a:pt x="203675" y="110323"/>
                </a:lnTo>
                <a:lnTo>
                  <a:pt x="209740" y="107823"/>
                </a:lnTo>
                <a:lnTo>
                  <a:pt x="213502" y="105790"/>
                </a:lnTo>
                <a:lnTo>
                  <a:pt x="168859" y="105790"/>
                </a:lnTo>
                <a:lnTo>
                  <a:pt x="161124" y="104648"/>
                </a:lnTo>
                <a:lnTo>
                  <a:pt x="155092" y="102488"/>
                </a:lnTo>
                <a:lnTo>
                  <a:pt x="149072" y="100202"/>
                </a:lnTo>
                <a:lnTo>
                  <a:pt x="146170" y="97154"/>
                </a:lnTo>
                <a:lnTo>
                  <a:pt x="146050" y="88773"/>
                </a:lnTo>
                <a:lnTo>
                  <a:pt x="149072" y="85598"/>
                </a:lnTo>
                <a:lnTo>
                  <a:pt x="155092" y="83565"/>
                </a:lnTo>
                <a:lnTo>
                  <a:pt x="161124" y="81406"/>
                </a:lnTo>
                <a:lnTo>
                  <a:pt x="168859" y="80390"/>
                </a:lnTo>
                <a:lnTo>
                  <a:pt x="213429" y="80390"/>
                </a:lnTo>
                <a:lnTo>
                  <a:pt x="209804" y="78486"/>
                </a:lnTo>
                <a:lnTo>
                  <a:pt x="203764" y="75985"/>
                </a:lnTo>
                <a:lnTo>
                  <a:pt x="196524" y="74199"/>
                </a:lnTo>
                <a:lnTo>
                  <a:pt x="188081" y="73128"/>
                </a:lnTo>
                <a:lnTo>
                  <a:pt x="178434" y="72771"/>
                </a:lnTo>
                <a:close/>
              </a:path>
              <a:path w="335280" h="113664">
                <a:moveTo>
                  <a:pt x="213429" y="80390"/>
                </a:moveTo>
                <a:lnTo>
                  <a:pt x="187667" y="80390"/>
                </a:lnTo>
                <a:lnTo>
                  <a:pt x="195338" y="81406"/>
                </a:lnTo>
                <a:lnTo>
                  <a:pt x="207314" y="85725"/>
                </a:lnTo>
                <a:lnTo>
                  <a:pt x="210192" y="88773"/>
                </a:lnTo>
                <a:lnTo>
                  <a:pt x="210312" y="97154"/>
                </a:lnTo>
                <a:lnTo>
                  <a:pt x="207302" y="100202"/>
                </a:lnTo>
                <a:lnTo>
                  <a:pt x="201269" y="102488"/>
                </a:lnTo>
                <a:lnTo>
                  <a:pt x="195237" y="104648"/>
                </a:lnTo>
                <a:lnTo>
                  <a:pt x="187579" y="105790"/>
                </a:lnTo>
                <a:lnTo>
                  <a:pt x="213502" y="105790"/>
                </a:lnTo>
                <a:lnTo>
                  <a:pt x="217030" y="103886"/>
                </a:lnTo>
                <a:lnTo>
                  <a:pt x="220687" y="99060"/>
                </a:lnTo>
                <a:lnTo>
                  <a:pt x="220592" y="86994"/>
                </a:lnTo>
                <a:lnTo>
                  <a:pt x="217055" y="82296"/>
                </a:lnTo>
                <a:lnTo>
                  <a:pt x="213429" y="80390"/>
                </a:lnTo>
                <a:close/>
              </a:path>
              <a:path w="335280" h="113664">
                <a:moveTo>
                  <a:pt x="60464" y="69214"/>
                </a:moveTo>
                <a:lnTo>
                  <a:pt x="50850" y="69214"/>
                </a:lnTo>
                <a:lnTo>
                  <a:pt x="50850" y="111251"/>
                </a:lnTo>
                <a:lnTo>
                  <a:pt x="60464" y="111251"/>
                </a:lnTo>
                <a:lnTo>
                  <a:pt x="60464" y="69214"/>
                </a:lnTo>
                <a:close/>
              </a:path>
              <a:path w="335280" h="113664">
                <a:moveTo>
                  <a:pt x="111315" y="61467"/>
                </a:moveTo>
                <a:lnTo>
                  <a:pt x="0" y="61467"/>
                </a:lnTo>
                <a:lnTo>
                  <a:pt x="0" y="69214"/>
                </a:lnTo>
                <a:lnTo>
                  <a:pt x="111315" y="69214"/>
                </a:lnTo>
                <a:lnTo>
                  <a:pt x="111315" y="61467"/>
                </a:lnTo>
                <a:close/>
              </a:path>
              <a:path w="335280" h="113664">
                <a:moveTo>
                  <a:pt x="270522" y="45847"/>
                </a:moveTo>
                <a:lnTo>
                  <a:pt x="256273" y="45847"/>
                </a:lnTo>
                <a:lnTo>
                  <a:pt x="250329" y="48005"/>
                </a:lnTo>
                <a:lnTo>
                  <a:pt x="245427" y="52324"/>
                </a:lnTo>
                <a:lnTo>
                  <a:pt x="240537" y="56768"/>
                </a:lnTo>
                <a:lnTo>
                  <a:pt x="238099" y="62356"/>
                </a:lnTo>
                <a:lnTo>
                  <a:pt x="238099" y="76073"/>
                </a:lnTo>
                <a:lnTo>
                  <a:pt x="240537" y="81787"/>
                </a:lnTo>
                <a:lnTo>
                  <a:pt x="250329" y="90424"/>
                </a:lnTo>
                <a:lnTo>
                  <a:pt x="256273" y="92710"/>
                </a:lnTo>
                <a:lnTo>
                  <a:pt x="270522" y="92710"/>
                </a:lnTo>
                <a:lnTo>
                  <a:pt x="276529" y="90424"/>
                </a:lnTo>
                <a:lnTo>
                  <a:pt x="281292" y="86105"/>
                </a:lnTo>
                <a:lnTo>
                  <a:pt x="282653" y="84836"/>
                </a:lnTo>
                <a:lnTo>
                  <a:pt x="258457" y="84836"/>
                </a:lnTo>
                <a:lnTo>
                  <a:pt x="254609" y="83438"/>
                </a:lnTo>
                <a:lnTo>
                  <a:pt x="248780" y="77597"/>
                </a:lnTo>
                <a:lnTo>
                  <a:pt x="247332" y="73913"/>
                </a:lnTo>
                <a:lnTo>
                  <a:pt x="247332" y="64642"/>
                </a:lnTo>
                <a:lnTo>
                  <a:pt x="248780" y="60832"/>
                </a:lnTo>
                <a:lnTo>
                  <a:pt x="251688" y="57912"/>
                </a:lnTo>
                <a:lnTo>
                  <a:pt x="254609" y="54863"/>
                </a:lnTo>
                <a:lnTo>
                  <a:pt x="258457" y="53466"/>
                </a:lnTo>
                <a:lnTo>
                  <a:pt x="282516" y="53466"/>
                </a:lnTo>
                <a:lnTo>
                  <a:pt x="281292" y="52324"/>
                </a:lnTo>
                <a:lnTo>
                  <a:pt x="276529" y="48005"/>
                </a:lnTo>
                <a:lnTo>
                  <a:pt x="270522" y="45847"/>
                </a:lnTo>
                <a:close/>
              </a:path>
              <a:path w="335280" h="113664">
                <a:moveTo>
                  <a:pt x="282516" y="53466"/>
                </a:moveTo>
                <a:lnTo>
                  <a:pt x="268160" y="53466"/>
                </a:lnTo>
                <a:lnTo>
                  <a:pt x="272034" y="54863"/>
                </a:lnTo>
                <a:lnTo>
                  <a:pt x="274904" y="57912"/>
                </a:lnTo>
                <a:lnTo>
                  <a:pt x="277774" y="60832"/>
                </a:lnTo>
                <a:lnTo>
                  <a:pt x="279209" y="64642"/>
                </a:lnTo>
                <a:lnTo>
                  <a:pt x="279209" y="73913"/>
                </a:lnTo>
                <a:lnTo>
                  <a:pt x="277774" y="77597"/>
                </a:lnTo>
                <a:lnTo>
                  <a:pt x="272034" y="83438"/>
                </a:lnTo>
                <a:lnTo>
                  <a:pt x="268160" y="84836"/>
                </a:lnTo>
                <a:lnTo>
                  <a:pt x="282653" y="84836"/>
                </a:lnTo>
                <a:lnTo>
                  <a:pt x="286054" y="81661"/>
                </a:lnTo>
                <a:lnTo>
                  <a:pt x="288442" y="76073"/>
                </a:lnTo>
                <a:lnTo>
                  <a:pt x="288442" y="62356"/>
                </a:lnTo>
                <a:lnTo>
                  <a:pt x="286054" y="56768"/>
                </a:lnTo>
                <a:lnTo>
                  <a:pt x="282516" y="53466"/>
                </a:lnTo>
                <a:close/>
              </a:path>
              <a:path w="335280" h="113664">
                <a:moveTo>
                  <a:pt x="156590" y="30734"/>
                </a:moveTo>
                <a:lnTo>
                  <a:pt x="141160" y="30734"/>
                </a:lnTo>
                <a:lnTo>
                  <a:pt x="135064" y="32385"/>
                </a:lnTo>
                <a:lnTo>
                  <a:pt x="126047" y="38988"/>
                </a:lnTo>
                <a:lnTo>
                  <a:pt x="123786" y="43179"/>
                </a:lnTo>
                <a:lnTo>
                  <a:pt x="123786" y="53466"/>
                </a:lnTo>
                <a:lnTo>
                  <a:pt x="126047" y="57785"/>
                </a:lnTo>
                <a:lnTo>
                  <a:pt x="135064" y="64388"/>
                </a:lnTo>
                <a:lnTo>
                  <a:pt x="141122" y="66039"/>
                </a:lnTo>
                <a:lnTo>
                  <a:pt x="156464" y="66039"/>
                </a:lnTo>
                <a:lnTo>
                  <a:pt x="162585" y="64388"/>
                </a:lnTo>
                <a:lnTo>
                  <a:pt x="170150" y="58800"/>
                </a:lnTo>
                <a:lnTo>
                  <a:pt x="143776" y="58800"/>
                </a:lnTo>
                <a:lnTo>
                  <a:pt x="139941" y="57785"/>
                </a:lnTo>
                <a:lnTo>
                  <a:pt x="134708" y="53975"/>
                </a:lnTo>
                <a:lnTo>
                  <a:pt x="133400" y="51562"/>
                </a:lnTo>
                <a:lnTo>
                  <a:pt x="133400" y="45338"/>
                </a:lnTo>
                <a:lnTo>
                  <a:pt x="134708" y="42925"/>
                </a:lnTo>
                <a:lnTo>
                  <a:pt x="139941" y="39115"/>
                </a:lnTo>
                <a:lnTo>
                  <a:pt x="143776" y="38100"/>
                </a:lnTo>
                <a:lnTo>
                  <a:pt x="170347" y="38100"/>
                </a:lnTo>
                <a:lnTo>
                  <a:pt x="162687" y="32385"/>
                </a:lnTo>
                <a:lnTo>
                  <a:pt x="156590" y="30734"/>
                </a:lnTo>
                <a:close/>
              </a:path>
              <a:path w="335280" h="113664">
                <a:moveTo>
                  <a:pt x="170347" y="38100"/>
                </a:moveTo>
                <a:lnTo>
                  <a:pt x="153974" y="38100"/>
                </a:lnTo>
                <a:lnTo>
                  <a:pt x="157822" y="39115"/>
                </a:lnTo>
                <a:lnTo>
                  <a:pt x="162877" y="42925"/>
                </a:lnTo>
                <a:lnTo>
                  <a:pt x="164147" y="45338"/>
                </a:lnTo>
                <a:lnTo>
                  <a:pt x="164147" y="51562"/>
                </a:lnTo>
                <a:lnTo>
                  <a:pt x="162877" y="53975"/>
                </a:lnTo>
                <a:lnTo>
                  <a:pt x="157822" y="57785"/>
                </a:lnTo>
                <a:lnTo>
                  <a:pt x="153974" y="58800"/>
                </a:lnTo>
                <a:lnTo>
                  <a:pt x="170150" y="58800"/>
                </a:lnTo>
                <a:lnTo>
                  <a:pt x="171526" y="57785"/>
                </a:lnTo>
                <a:lnTo>
                  <a:pt x="173761" y="53466"/>
                </a:lnTo>
                <a:lnTo>
                  <a:pt x="173761" y="43179"/>
                </a:lnTo>
                <a:lnTo>
                  <a:pt x="171538" y="38988"/>
                </a:lnTo>
                <a:lnTo>
                  <a:pt x="170347" y="38100"/>
                </a:lnTo>
                <a:close/>
              </a:path>
              <a:path w="335280" h="113664">
                <a:moveTo>
                  <a:pt x="291985" y="28701"/>
                </a:moveTo>
                <a:lnTo>
                  <a:pt x="234429" y="28701"/>
                </a:lnTo>
                <a:lnTo>
                  <a:pt x="234429" y="36449"/>
                </a:lnTo>
                <a:lnTo>
                  <a:pt x="291985" y="36449"/>
                </a:lnTo>
                <a:lnTo>
                  <a:pt x="291985" y="28701"/>
                </a:lnTo>
                <a:close/>
              </a:path>
              <a:path w="335280" h="113664">
                <a:moveTo>
                  <a:pt x="177037" y="17144"/>
                </a:moveTo>
                <a:lnTo>
                  <a:pt x="120878" y="17144"/>
                </a:lnTo>
                <a:lnTo>
                  <a:pt x="120878" y="24891"/>
                </a:lnTo>
                <a:lnTo>
                  <a:pt x="177037" y="24891"/>
                </a:lnTo>
                <a:lnTo>
                  <a:pt x="177037" y="17144"/>
                </a:lnTo>
                <a:close/>
              </a:path>
              <a:path w="335280" h="113664">
                <a:moveTo>
                  <a:pt x="278574" y="9525"/>
                </a:moveTo>
                <a:lnTo>
                  <a:pt x="247840" y="9525"/>
                </a:lnTo>
                <a:lnTo>
                  <a:pt x="247840" y="17399"/>
                </a:lnTo>
                <a:lnTo>
                  <a:pt x="278574" y="17399"/>
                </a:lnTo>
                <a:lnTo>
                  <a:pt x="278574" y="9525"/>
                </a:lnTo>
                <a:close/>
              </a:path>
              <a:path w="335280" h="113664">
                <a:moveTo>
                  <a:pt x="163004" y="2286"/>
                </a:moveTo>
                <a:lnTo>
                  <a:pt x="134289" y="2286"/>
                </a:lnTo>
                <a:lnTo>
                  <a:pt x="134289" y="10032"/>
                </a:lnTo>
                <a:lnTo>
                  <a:pt x="163004" y="10032"/>
                </a:lnTo>
                <a:lnTo>
                  <a:pt x="163004" y="2286"/>
                </a:lnTo>
                <a:close/>
              </a:path>
              <a:path w="335280" h="113664">
                <a:moveTo>
                  <a:pt x="60718" y="1524"/>
                </a:moveTo>
                <a:lnTo>
                  <a:pt x="50596" y="1524"/>
                </a:lnTo>
                <a:lnTo>
                  <a:pt x="50596" y="11175"/>
                </a:lnTo>
                <a:lnTo>
                  <a:pt x="49250" y="15239"/>
                </a:lnTo>
                <a:lnTo>
                  <a:pt x="46545" y="19303"/>
                </a:lnTo>
                <a:lnTo>
                  <a:pt x="43853" y="23494"/>
                </a:lnTo>
                <a:lnTo>
                  <a:pt x="40017" y="27431"/>
                </a:lnTo>
                <a:lnTo>
                  <a:pt x="7086" y="43179"/>
                </a:lnTo>
                <a:lnTo>
                  <a:pt x="12903" y="49656"/>
                </a:lnTo>
                <a:lnTo>
                  <a:pt x="39712" y="37464"/>
                </a:lnTo>
                <a:lnTo>
                  <a:pt x="43929" y="34416"/>
                </a:lnTo>
                <a:lnTo>
                  <a:pt x="47434" y="31241"/>
                </a:lnTo>
                <a:lnTo>
                  <a:pt x="52997" y="24637"/>
                </a:lnTo>
                <a:lnTo>
                  <a:pt x="54813" y="21971"/>
                </a:lnTo>
                <a:lnTo>
                  <a:pt x="55651" y="19938"/>
                </a:lnTo>
                <a:lnTo>
                  <a:pt x="65167" y="19938"/>
                </a:lnTo>
                <a:lnTo>
                  <a:pt x="62064" y="15239"/>
                </a:lnTo>
                <a:lnTo>
                  <a:pt x="60718" y="11175"/>
                </a:lnTo>
                <a:lnTo>
                  <a:pt x="60718" y="1524"/>
                </a:lnTo>
                <a:close/>
              </a:path>
              <a:path w="335280" h="113664">
                <a:moveTo>
                  <a:pt x="65167" y="19938"/>
                </a:moveTo>
                <a:lnTo>
                  <a:pt x="55651" y="19938"/>
                </a:lnTo>
                <a:lnTo>
                  <a:pt x="56413" y="21971"/>
                </a:lnTo>
                <a:lnTo>
                  <a:pt x="91973" y="47751"/>
                </a:lnTo>
                <a:lnTo>
                  <a:pt x="98412" y="49656"/>
                </a:lnTo>
                <a:lnTo>
                  <a:pt x="104228" y="43179"/>
                </a:lnTo>
                <a:lnTo>
                  <a:pt x="101447" y="42544"/>
                </a:lnTo>
                <a:lnTo>
                  <a:pt x="97332" y="41148"/>
                </a:lnTo>
                <a:lnTo>
                  <a:pt x="67462" y="23494"/>
                </a:lnTo>
                <a:lnTo>
                  <a:pt x="65167" y="19938"/>
                </a:lnTo>
                <a:close/>
              </a:path>
              <a:path w="335280" h="113664">
                <a:moveTo>
                  <a:pt x="335241" y="55499"/>
                </a:moveTo>
                <a:lnTo>
                  <a:pt x="325970" y="55499"/>
                </a:lnTo>
                <a:lnTo>
                  <a:pt x="325970" y="111251"/>
                </a:lnTo>
                <a:lnTo>
                  <a:pt x="335241" y="111251"/>
                </a:lnTo>
                <a:lnTo>
                  <a:pt x="335241" y="55499"/>
                </a:lnTo>
                <a:close/>
              </a:path>
              <a:path w="335280" h="113664">
                <a:moveTo>
                  <a:pt x="310197" y="2412"/>
                </a:moveTo>
                <a:lnTo>
                  <a:pt x="300964" y="2412"/>
                </a:lnTo>
                <a:lnTo>
                  <a:pt x="300964" y="106172"/>
                </a:lnTo>
                <a:lnTo>
                  <a:pt x="310197" y="106172"/>
                </a:lnTo>
                <a:lnTo>
                  <a:pt x="310197" y="55499"/>
                </a:lnTo>
                <a:lnTo>
                  <a:pt x="335241" y="55499"/>
                </a:lnTo>
                <a:lnTo>
                  <a:pt x="335241" y="46862"/>
                </a:lnTo>
                <a:lnTo>
                  <a:pt x="310197" y="46862"/>
                </a:lnTo>
                <a:lnTo>
                  <a:pt x="310197" y="2412"/>
                </a:lnTo>
                <a:close/>
              </a:path>
              <a:path w="335280" h="113664">
                <a:moveTo>
                  <a:pt x="335241" y="0"/>
                </a:moveTo>
                <a:lnTo>
                  <a:pt x="325970" y="0"/>
                </a:lnTo>
                <a:lnTo>
                  <a:pt x="325970" y="46862"/>
                </a:lnTo>
                <a:lnTo>
                  <a:pt x="335241" y="46862"/>
                </a:lnTo>
                <a:lnTo>
                  <a:pt x="335241" y="0"/>
                </a:lnTo>
                <a:close/>
              </a:path>
              <a:path w="335280" h="113664">
                <a:moveTo>
                  <a:pt x="220179" y="37337"/>
                </a:moveTo>
                <a:lnTo>
                  <a:pt x="210947" y="37337"/>
                </a:lnTo>
                <a:lnTo>
                  <a:pt x="210947" y="69723"/>
                </a:lnTo>
                <a:lnTo>
                  <a:pt x="220179" y="69723"/>
                </a:lnTo>
                <a:lnTo>
                  <a:pt x="220179" y="37337"/>
                </a:lnTo>
                <a:close/>
              </a:path>
              <a:path w="335280" h="113664">
                <a:moveTo>
                  <a:pt x="195135" y="1777"/>
                </a:moveTo>
                <a:lnTo>
                  <a:pt x="185902" y="1777"/>
                </a:lnTo>
                <a:lnTo>
                  <a:pt x="185902" y="67310"/>
                </a:lnTo>
                <a:lnTo>
                  <a:pt x="195135" y="67310"/>
                </a:lnTo>
                <a:lnTo>
                  <a:pt x="195135" y="37337"/>
                </a:lnTo>
                <a:lnTo>
                  <a:pt x="220179" y="37337"/>
                </a:lnTo>
                <a:lnTo>
                  <a:pt x="220179" y="29337"/>
                </a:lnTo>
                <a:lnTo>
                  <a:pt x="195135" y="29337"/>
                </a:lnTo>
                <a:lnTo>
                  <a:pt x="195135" y="1777"/>
                </a:lnTo>
                <a:close/>
              </a:path>
              <a:path w="335280" h="113664">
                <a:moveTo>
                  <a:pt x="220179" y="0"/>
                </a:moveTo>
                <a:lnTo>
                  <a:pt x="210947" y="0"/>
                </a:lnTo>
                <a:lnTo>
                  <a:pt x="210947" y="29337"/>
                </a:lnTo>
                <a:lnTo>
                  <a:pt x="220179" y="29337"/>
                </a:lnTo>
                <a:lnTo>
                  <a:pt x="22017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361821" y="5311647"/>
            <a:ext cx="219963" cy="111251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632585" y="5313171"/>
            <a:ext cx="111378" cy="109727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800479" y="5311647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134112" y="65150"/>
                </a:moveTo>
                <a:lnTo>
                  <a:pt x="124713" y="65150"/>
                </a:lnTo>
                <a:lnTo>
                  <a:pt x="124713" y="109981"/>
                </a:lnTo>
                <a:lnTo>
                  <a:pt x="205612" y="109981"/>
                </a:lnTo>
                <a:lnTo>
                  <a:pt x="205612" y="102235"/>
                </a:lnTo>
                <a:lnTo>
                  <a:pt x="134112" y="102235"/>
                </a:lnTo>
                <a:lnTo>
                  <a:pt x="134112" y="85851"/>
                </a:lnTo>
                <a:lnTo>
                  <a:pt x="205612" y="85851"/>
                </a:lnTo>
                <a:lnTo>
                  <a:pt x="205612" y="78104"/>
                </a:lnTo>
                <a:lnTo>
                  <a:pt x="134112" y="78104"/>
                </a:lnTo>
                <a:lnTo>
                  <a:pt x="134112" y="65150"/>
                </a:lnTo>
                <a:close/>
              </a:path>
              <a:path w="452755" h="111760">
                <a:moveTo>
                  <a:pt x="205612" y="85851"/>
                </a:moveTo>
                <a:lnTo>
                  <a:pt x="196341" y="85851"/>
                </a:lnTo>
                <a:lnTo>
                  <a:pt x="196341" y="102235"/>
                </a:lnTo>
                <a:lnTo>
                  <a:pt x="205612" y="102235"/>
                </a:lnTo>
                <a:lnTo>
                  <a:pt x="205612" y="85851"/>
                </a:lnTo>
                <a:close/>
              </a:path>
              <a:path w="452755" h="111760">
                <a:moveTo>
                  <a:pt x="205612" y="65150"/>
                </a:moveTo>
                <a:lnTo>
                  <a:pt x="196341" y="65150"/>
                </a:lnTo>
                <a:lnTo>
                  <a:pt x="196341" y="78104"/>
                </a:lnTo>
                <a:lnTo>
                  <a:pt x="205612" y="78104"/>
                </a:lnTo>
                <a:lnTo>
                  <a:pt x="205612" y="65150"/>
                </a:lnTo>
                <a:close/>
              </a:path>
              <a:path w="452755" h="111760">
                <a:moveTo>
                  <a:pt x="45372" y="87249"/>
                </a:moveTo>
                <a:lnTo>
                  <a:pt x="36448" y="87249"/>
                </a:lnTo>
                <a:lnTo>
                  <a:pt x="37083" y="88900"/>
                </a:lnTo>
                <a:lnTo>
                  <a:pt x="44450" y="100075"/>
                </a:lnTo>
                <a:lnTo>
                  <a:pt x="46608" y="102615"/>
                </a:lnTo>
                <a:lnTo>
                  <a:pt x="57276" y="111251"/>
                </a:lnTo>
                <a:lnTo>
                  <a:pt x="60578" y="109474"/>
                </a:lnTo>
                <a:lnTo>
                  <a:pt x="62991" y="107823"/>
                </a:lnTo>
                <a:lnTo>
                  <a:pt x="66413" y="104648"/>
                </a:lnTo>
                <a:lnTo>
                  <a:pt x="68301" y="102615"/>
                </a:lnTo>
                <a:lnTo>
                  <a:pt x="69329" y="101346"/>
                </a:lnTo>
                <a:lnTo>
                  <a:pt x="57276" y="101346"/>
                </a:lnTo>
                <a:lnTo>
                  <a:pt x="55371" y="99949"/>
                </a:lnTo>
                <a:lnTo>
                  <a:pt x="53466" y="98298"/>
                </a:lnTo>
                <a:lnTo>
                  <a:pt x="50037" y="94361"/>
                </a:lnTo>
                <a:lnTo>
                  <a:pt x="48387" y="92201"/>
                </a:lnTo>
                <a:lnTo>
                  <a:pt x="45372" y="87249"/>
                </a:lnTo>
                <a:close/>
              </a:path>
              <a:path w="452755" h="111760">
                <a:moveTo>
                  <a:pt x="41020" y="69596"/>
                </a:moveTo>
                <a:lnTo>
                  <a:pt x="31622" y="69596"/>
                </a:lnTo>
                <a:lnTo>
                  <a:pt x="31622" y="74929"/>
                </a:lnTo>
                <a:lnTo>
                  <a:pt x="31114" y="78104"/>
                </a:lnTo>
                <a:lnTo>
                  <a:pt x="17652" y="99187"/>
                </a:lnTo>
                <a:lnTo>
                  <a:pt x="14858" y="101600"/>
                </a:lnTo>
                <a:lnTo>
                  <a:pt x="11937" y="103631"/>
                </a:lnTo>
                <a:lnTo>
                  <a:pt x="8889" y="105282"/>
                </a:lnTo>
                <a:lnTo>
                  <a:pt x="15366" y="111125"/>
                </a:lnTo>
                <a:lnTo>
                  <a:pt x="36448" y="87249"/>
                </a:lnTo>
                <a:lnTo>
                  <a:pt x="45372" y="87249"/>
                </a:lnTo>
                <a:lnTo>
                  <a:pt x="44831" y="86360"/>
                </a:lnTo>
                <a:lnTo>
                  <a:pt x="43306" y="83312"/>
                </a:lnTo>
                <a:lnTo>
                  <a:pt x="42418" y="80390"/>
                </a:lnTo>
                <a:lnTo>
                  <a:pt x="41401" y="77597"/>
                </a:lnTo>
                <a:lnTo>
                  <a:pt x="41054" y="74929"/>
                </a:lnTo>
                <a:lnTo>
                  <a:pt x="41020" y="69596"/>
                </a:lnTo>
                <a:close/>
              </a:path>
              <a:path w="452755" h="111760">
                <a:moveTo>
                  <a:pt x="87121" y="87249"/>
                </a:moveTo>
                <a:lnTo>
                  <a:pt x="78358" y="87249"/>
                </a:lnTo>
                <a:lnTo>
                  <a:pt x="78866" y="88773"/>
                </a:lnTo>
                <a:lnTo>
                  <a:pt x="99059" y="111125"/>
                </a:lnTo>
                <a:lnTo>
                  <a:pt x="105282" y="105282"/>
                </a:lnTo>
                <a:lnTo>
                  <a:pt x="102234" y="103631"/>
                </a:lnTo>
                <a:lnTo>
                  <a:pt x="99313" y="101600"/>
                </a:lnTo>
                <a:lnTo>
                  <a:pt x="96646" y="99187"/>
                </a:lnTo>
                <a:lnTo>
                  <a:pt x="93979" y="96900"/>
                </a:lnTo>
                <a:lnTo>
                  <a:pt x="91566" y="94106"/>
                </a:lnTo>
                <a:lnTo>
                  <a:pt x="89331" y="90931"/>
                </a:lnTo>
                <a:lnTo>
                  <a:pt x="87121" y="87249"/>
                </a:lnTo>
                <a:close/>
              </a:path>
              <a:path w="452755" h="111760">
                <a:moveTo>
                  <a:pt x="82803" y="69596"/>
                </a:moveTo>
                <a:lnTo>
                  <a:pt x="73659" y="69596"/>
                </a:lnTo>
                <a:lnTo>
                  <a:pt x="73615" y="74929"/>
                </a:lnTo>
                <a:lnTo>
                  <a:pt x="73151" y="77597"/>
                </a:lnTo>
                <a:lnTo>
                  <a:pt x="72262" y="80390"/>
                </a:lnTo>
                <a:lnTo>
                  <a:pt x="71373" y="83312"/>
                </a:lnTo>
                <a:lnTo>
                  <a:pt x="69850" y="86360"/>
                </a:lnTo>
                <a:lnTo>
                  <a:pt x="57276" y="101346"/>
                </a:lnTo>
                <a:lnTo>
                  <a:pt x="69329" y="101346"/>
                </a:lnTo>
                <a:lnTo>
                  <a:pt x="78358" y="87249"/>
                </a:lnTo>
                <a:lnTo>
                  <a:pt x="87121" y="87249"/>
                </a:lnTo>
                <a:lnTo>
                  <a:pt x="85343" y="83947"/>
                </a:lnTo>
                <a:lnTo>
                  <a:pt x="83312" y="78104"/>
                </a:lnTo>
                <a:lnTo>
                  <a:pt x="82803" y="74929"/>
                </a:lnTo>
                <a:lnTo>
                  <a:pt x="82803" y="69596"/>
                </a:lnTo>
                <a:close/>
              </a:path>
              <a:path w="452755" h="111760">
                <a:moveTo>
                  <a:pt x="220852" y="49656"/>
                </a:moveTo>
                <a:lnTo>
                  <a:pt x="109473" y="49656"/>
                </a:lnTo>
                <a:lnTo>
                  <a:pt x="109473" y="57403"/>
                </a:lnTo>
                <a:lnTo>
                  <a:pt x="220852" y="57403"/>
                </a:lnTo>
                <a:lnTo>
                  <a:pt x="220852" y="49656"/>
                </a:lnTo>
                <a:close/>
              </a:path>
              <a:path w="452755" h="111760">
                <a:moveTo>
                  <a:pt x="404368" y="13588"/>
                </a:moveTo>
                <a:lnTo>
                  <a:pt x="350012" y="13588"/>
                </a:lnTo>
                <a:lnTo>
                  <a:pt x="350012" y="85089"/>
                </a:lnTo>
                <a:lnTo>
                  <a:pt x="367664" y="85089"/>
                </a:lnTo>
                <a:lnTo>
                  <a:pt x="374522" y="84962"/>
                </a:lnTo>
                <a:lnTo>
                  <a:pt x="381381" y="84709"/>
                </a:lnTo>
                <a:lnTo>
                  <a:pt x="388746" y="84581"/>
                </a:lnTo>
                <a:lnTo>
                  <a:pt x="395858" y="84074"/>
                </a:lnTo>
                <a:lnTo>
                  <a:pt x="402589" y="83312"/>
                </a:lnTo>
                <a:lnTo>
                  <a:pt x="409320" y="82676"/>
                </a:lnTo>
                <a:lnTo>
                  <a:pt x="416687" y="81661"/>
                </a:lnTo>
                <a:lnTo>
                  <a:pt x="416687" y="77215"/>
                </a:lnTo>
                <a:lnTo>
                  <a:pt x="359409" y="77215"/>
                </a:lnTo>
                <a:lnTo>
                  <a:pt x="359409" y="21462"/>
                </a:lnTo>
                <a:lnTo>
                  <a:pt x="404368" y="21462"/>
                </a:lnTo>
                <a:lnTo>
                  <a:pt x="404368" y="13588"/>
                </a:lnTo>
                <a:close/>
              </a:path>
              <a:path w="452755" h="111760">
                <a:moveTo>
                  <a:pt x="416687" y="73913"/>
                </a:moveTo>
                <a:lnTo>
                  <a:pt x="359409" y="77215"/>
                </a:lnTo>
                <a:lnTo>
                  <a:pt x="416687" y="77215"/>
                </a:lnTo>
                <a:lnTo>
                  <a:pt x="416687" y="73913"/>
                </a:lnTo>
                <a:close/>
              </a:path>
              <a:path w="452755" h="111760">
                <a:moveTo>
                  <a:pt x="39369" y="3682"/>
                </a:moveTo>
                <a:lnTo>
                  <a:pt x="21589" y="3682"/>
                </a:lnTo>
                <a:lnTo>
                  <a:pt x="14223" y="6350"/>
                </a:lnTo>
                <a:lnTo>
                  <a:pt x="8508" y="11684"/>
                </a:lnTo>
                <a:lnTo>
                  <a:pt x="2793" y="16890"/>
                </a:lnTo>
                <a:lnTo>
                  <a:pt x="0" y="23240"/>
                </a:lnTo>
                <a:lnTo>
                  <a:pt x="0" y="38226"/>
                </a:lnTo>
                <a:lnTo>
                  <a:pt x="2793" y="44576"/>
                </a:lnTo>
                <a:lnTo>
                  <a:pt x="14223" y="55244"/>
                </a:lnTo>
                <a:lnTo>
                  <a:pt x="21589" y="57912"/>
                </a:lnTo>
                <a:lnTo>
                  <a:pt x="39369" y="57912"/>
                </a:lnTo>
                <a:lnTo>
                  <a:pt x="46608" y="55244"/>
                </a:lnTo>
                <a:lnTo>
                  <a:pt x="52596" y="49656"/>
                </a:lnTo>
                <a:lnTo>
                  <a:pt x="23875" y="49656"/>
                </a:lnTo>
                <a:lnTo>
                  <a:pt x="18795" y="47751"/>
                </a:lnTo>
                <a:lnTo>
                  <a:pt x="15366" y="44068"/>
                </a:lnTo>
                <a:lnTo>
                  <a:pt x="11810" y="40386"/>
                </a:lnTo>
                <a:lnTo>
                  <a:pt x="10032" y="35940"/>
                </a:lnTo>
                <a:lnTo>
                  <a:pt x="10032" y="25526"/>
                </a:lnTo>
                <a:lnTo>
                  <a:pt x="11810" y="21209"/>
                </a:lnTo>
                <a:lnTo>
                  <a:pt x="15366" y="17525"/>
                </a:lnTo>
                <a:lnTo>
                  <a:pt x="18795" y="13842"/>
                </a:lnTo>
                <a:lnTo>
                  <a:pt x="23875" y="12064"/>
                </a:lnTo>
                <a:lnTo>
                  <a:pt x="52742" y="12064"/>
                </a:lnTo>
                <a:lnTo>
                  <a:pt x="46608" y="6350"/>
                </a:lnTo>
                <a:lnTo>
                  <a:pt x="39369" y="3682"/>
                </a:lnTo>
                <a:close/>
              </a:path>
              <a:path w="452755" h="111760">
                <a:moveTo>
                  <a:pt x="52742" y="12064"/>
                </a:moveTo>
                <a:lnTo>
                  <a:pt x="37210" y="12064"/>
                </a:lnTo>
                <a:lnTo>
                  <a:pt x="42290" y="13842"/>
                </a:lnTo>
                <a:lnTo>
                  <a:pt x="45719" y="17525"/>
                </a:lnTo>
                <a:lnTo>
                  <a:pt x="49275" y="21209"/>
                </a:lnTo>
                <a:lnTo>
                  <a:pt x="50926" y="25526"/>
                </a:lnTo>
                <a:lnTo>
                  <a:pt x="50926" y="35940"/>
                </a:lnTo>
                <a:lnTo>
                  <a:pt x="49275" y="40386"/>
                </a:lnTo>
                <a:lnTo>
                  <a:pt x="45719" y="44068"/>
                </a:lnTo>
                <a:lnTo>
                  <a:pt x="42290" y="47751"/>
                </a:lnTo>
                <a:lnTo>
                  <a:pt x="37210" y="49656"/>
                </a:lnTo>
                <a:lnTo>
                  <a:pt x="52596" y="49656"/>
                </a:lnTo>
                <a:lnTo>
                  <a:pt x="58038" y="44576"/>
                </a:lnTo>
                <a:lnTo>
                  <a:pt x="60832" y="38226"/>
                </a:lnTo>
                <a:lnTo>
                  <a:pt x="60832" y="23240"/>
                </a:lnTo>
                <a:lnTo>
                  <a:pt x="58038" y="16890"/>
                </a:lnTo>
                <a:lnTo>
                  <a:pt x="52742" y="12064"/>
                </a:lnTo>
                <a:close/>
              </a:path>
              <a:path w="452755" h="111760">
                <a:moveTo>
                  <a:pt x="246506" y="10540"/>
                </a:moveTo>
                <a:lnTo>
                  <a:pt x="236981" y="10540"/>
                </a:lnTo>
                <a:lnTo>
                  <a:pt x="236981" y="83947"/>
                </a:lnTo>
                <a:lnTo>
                  <a:pt x="256285" y="83947"/>
                </a:lnTo>
                <a:lnTo>
                  <a:pt x="263270" y="83819"/>
                </a:lnTo>
                <a:lnTo>
                  <a:pt x="269747" y="83565"/>
                </a:lnTo>
                <a:lnTo>
                  <a:pt x="276478" y="83438"/>
                </a:lnTo>
                <a:lnTo>
                  <a:pt x="283463" y="82803"/>
                </a:lnTo>
                <a:lnTo>
                  <a:pt x="290575" y="81661"/>
                </a:lnTo>
                <a:lnTo>
                  <a:pt x="297688" y="80644"/>
                </a:lnTo>
                <a:lnTo>
                  <a:pt x="307085" y="79121"/>
                </a:lnTo>
                <a:lnTo>
                  <a:pt x="307085" y="75818"/>
                </a:lnTo>
                <a:lnTo>
                  <a:pt x="246506" y="75818"/>
                </a:lnTo>
                <a:lnTo>
                  <a:pt x="246506" y="10540"/>
                </a:lnTo>
                <a:close/>
              </a:path>
              <a:path w="452755" h="111760">
                <a:moveTo>
                  <a:pt x="307085" y="71247"/>
                </a:moveTo>
                <a:lnTo>
                  <a:pt x="246506" y="75818"/>
                </a:lnTo>
                <a:lnTo>
                  <a:pt x="307085" y="75818"/>
                </a:lnTo>
                <a:lnTo>
                  <a:pt x="307085" y="71247"/>
                </a:lnTo>
                <a:close/>
              </a:path>
              <a:path w="452755" h="111760">
                <a:moveTo>
                  <a:pt x="170179" y="507"/>
                </a:moveTo>
                <a:lnTo>
                  <a:pt x="160146" y="507"/>
                </a:lnTo>
                <a:lnTo>
                  <a:pt x="160146" y="7874"/>
                </a:lnTo>
                <a:lnTo>
                  <a:pt x="158750" y="11049"/>
                </a:lnTo>
                <a:lnTo>
                  <a:pt x="123062" y="32892"/>
                </a:lnTo>
                <a:lnTo>
                  <a:pt x="116839" y="34416"/>
                </a:lnTo>
                <a:lnTo>
                  <a:pt x="122427" y="40766"/>
                </a:lnTo>
                <a:lnTo>
                  <a:pt x="162813" y="19812"/>
                </a:lnTo>
                <a:lnTo>
                  <a:pt x="165226" y="15366"/>
                </a:lnTo>
                <a:lnTo>
                  <a:pt x="175062" y="15366"/>
                </a:lnTo>
                <a:lnTo>
                  <a:pt x="174370" y="14477"/>
                </a:lnTo>
                <a:lnTo>
                  <a:pt x="171576" y="11049"/>
                </a:lnTo>
                <a:lnTo>
                  <a:pt x="170179" y="7874"/>
                </a:lnTo>
                <a:lnTo>
                  <a:pt x="170179" y="507"/>
                </a:lnTo>
                <a:close/>
              </a:path>
              <a:path w="452755" h="111760">
                <a:moveTo>
                  <a:pt x="175062" y="15366"/>
                </a:moveTo>
                <a:lnTo>
                  <a:pt x="165226" y="15366"/>
                </a:lnTo>
                <a:lnTo>
                  <a:pt x="165734" y="17399"/>
                </a:lnTo>
                <a:lnTo>
                  <a:pt x="201294" y="39115"/>
                </a:lnTo>
                <a:lnTo>
                  <a:pt x="207771" y="40766"/>
                </a:lnTo>
                <a:lnTo>
                  <a:pt x="213487" y="34416"/>
                </a:lnTo>
                <a:lnTo>
                  <a:pt x="211327" y="34036"/>
                </a:lnTo>
                <a:lnTo>
                  <a:pt x="207390" y="32892"/>
                </a:lnTo>
                <a:lnTo>
                  <a:pt x="177037" y="17906"/>
                </a:lnTo>
                <a:lnTo>
                  <a:pt x="175062" y="15366"/>
                </a:lnTo>
                <a:close/>
              </a:path>
              <a:path w="452755" h="111760">
                <a:moveTo>
                  <a:pt x="434213" y="0"/>
                </a:moveTo>
                <a:lnTo>
                  <a:pt x="424814" y="0"/>
                </a:lnTo>
                <a:lnTo>
                  <a:pt x="424814" y="111251"/>
                </a:lnTo>
                <a:lnTo>
                  <a:pt x="434213" y="111251"/>
                </a:lnTo>
                <a:lnTo>
                  <a:pt x="434213" y="53339"/>
                </a:lnTo>
                <a:lnTo>
                  <a:pt x="452246" y="53339"/>
                </a:lnTo>
                <a:lnTo>
                  <a:pt x="452246" y="45212"/>
                </a:lnTo>
                <a:lnTo>
                  <a:pt x="434213" y="45212"/>
                </a:lnTo>
                <a:lnTo>
                  <a:pt x="434213" y="0"/>
                </a:lnTo>
                <a:close/>
              </a:path>
              <a:path w="452755" h="111760">
                <a:moveTo>
                  <a:pt x="324738" y="0"/>
                </a:moveTo>
                <a:lnTo>
                  <a:pt x="315213" y="0"/>
                </a:lnTo>
                <a:lnTo>
                  <a:pt x="315213" y="111251"/>
                </a:lnTo>
                <a:lnTo>
                  <a:pt x="324738" y="111251"/>
                </a:lnTo>
                <a:lnTo>
                  <a:pt x="324738" y="0"/>
                </a:lnTo>
                <a:close/>
              </a:path>
              <a:path w="452755" h="111760">
                <a:moveTo>
                  <a:pt x="95631" y="0"/>
                </a:moveTo>
                <a:lnTo>
                  <a:pt x="86232" y="0"/>
                </a:lnTo>
                <a:lnTo>
                  <a:pt x="86232" y="63880"/>
                </a:lnTo>
                <a:lnTo>
                  <a:pt x="95631" y="63880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261997" y="540517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344420" y="5311647"/>
            <a:ext cx="2313305" cy="113411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721733" y="5312409"/>
            <a:ext cx="227202" cy="110489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04561" y="5311647"/>
            <a:ext cx="212978" cy="111251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281040" y="5316473"/>
            <a:ext cx="111379" cy="103886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42584" y="5311140"/>
            <a:ext cx="332740" cy="111760"/>
          </a:xfrm>
          <a:custGeom>
            <a:avLst/>
            <a:gdLst/>
            <a:ahLst/>
            <a:cxnLst/>
            <a:rect l="l" t="t" r="r" b="b"/>
            <a:pathLst>
              <a:path w="332739" h="111760">
                <a:moveTo>
                  <a:pt x="211962" y="74802"/>
                </a:moveTo>
                <a:lnTo>
                  <a:pt x="131063" y="74802"/>
                </a:lnTo>
                <a:lnTo>
                  <a:pt x="131063" y="110489"/>
                </a:lnTo>
                <a:lnTo>
                  <a:pt x="211962" y="110489"/>
                </a:lnTo>
                <a:lnTo>
                  <a:pt x="211962" y="102615"/>
                </a:lnTo>
                <a:lnTo>
                  <a:pt x="140462" y="102615"/>
                </a:lnTo>
                <a:lnTo>
                  <a:pt x="140462" y="82550"/>
                </a:lnTo>
                <a:lnTo>
                  <a:pt x="211962" y="82550"/>
                </a:lnTo>
                <a:lnTo>
                  <a:pt x="211962" y="74802"/>
                </a:lnTo>
                <a:close/>
              </a:path>
              <a:path w="332739" h="111760">
                <a:moveTo>
                  <a:pt x="211962" y="82550"/>
                </a:moveTo>
                <a:lnTo>
                  <a:pt x="202691" y="82550"/>
                </a:lnTo>
                <a:lnTo>
                  <a:pt x="202691" y="102615"/>
                </a:lnTo>
                <a:lnTo>
                  <a:pt x="211962" y="102615"/>
                </a:lnTo>
                <a:lnTo>
                  <a:pt x="211962" y="82550"/>
                </a:lnTo>
                <a:close/>
              </a:path>
              <a:path w="332739" h="111760">
                <a:moveTo>
                  <a:pt x="176275" y="60198"/>
                </a:moveTo>
                <a:lnTo>
                  <a:pt x="166750" y="60198"/>
                </a:lnTo>
                <a:lnTo>
                  <a:pt x="166750" y="74802"/>
                </a:lnTo>
                <a:lnTo>
                  <a:pt x="176275" y="74802"/>
                </a:lnTo>
                <a:lnTo>
                  <a:pt x="176275" y="60198"/>
                </a:lnTo>
                <a:close/>
              </a:path>
              <a:path w="332739" h="111760">
                <a:moveTo>
                  <a:pt x="227202" y="52324"/>
                </a:moveTo>
                <a:lnTo>
                  <a:pt x="115824" y="52324"/>
                </a:lnTo>
                <a:lnTo>
                  <a:pt x="115824" y="60198"/>
                </a:lnTo>
                <a:lnTo>
                  <a:pt x="227202" y="60198"/>
                </a:lnTo>
                <a:lnTo>
                  <a:pt x="227202" y="52324"/>
                </a:lnTo>
                <a:close/>
              </a:path>
              <a:path w="332739" h="111760">
                <a:moveTo>
                  <a:pt x="277113" y="9144"/>
                </a:moveTo>
                <a:lnTo>
                  <a:pt x="259461" y="9144"/>
                </a:lnTo>
                <a:lnTo>
                  <a:pt x="252475" y="12826"/>
                </a:lnTo>
                <a:lnTo>
                  <a:pt x="239267" y="50037"/>
                </a:lnTo>
                <a:lnTo>
                  <a:pt x="239766" y="58824"/>
                </a:lnTo>
                <a:lnTo>
                  <a:pt x="259461" y="90932"/>
                </a:lnTo>
                <a:lnTo>
                  <a:pt x="277113" y="90932"/>
                </a:lnTo>
                <a:lnTo>
                  <a:pt x="284099" y="87122"/>
                </a:lnTo>
                <a:lnTo>
                  <a:pt x="287364" y="82423"/>
                </a:lnTo>
                <a:lnTo>
                  <a:pt x="262127" y="82423"/>
                </a:lnTo>
                <a:lnTo>
                  <a:pt x="257301" y="79248"/>
                </a:lnTo>
                <a:lnTo>
                  <a:pt x="250529" y="66706"/>
                </a:lnTo>
                <a:lnTo>
                  <a:pt x="250416" y="66421"/>
                </a:lnTo>
                <a:lnTo>
                  <a:pt x="248798" y="58824"/>
                </a:lnTo>
                <a:lnTo>
                  <a:pt x="248792" y="41148"/>
                </a:lnTo>
                <a:lnTo>
                  <a:pt x="250443" y="33527"/>
                </a:lnTo>
                <a:lnTo>
                  <a:pt x="257301" y="20827"/>
                </a:lnTo>
                <a:lnTo>
                  <a:pt x="262127" y="17652"/>
                </a:lnTo>
                <a:lnTo>
                  <a:pt x="287452" y="17652"/>
                </a:lnTo>
                <a:lnTo>
                  <a:pt x="284099" y="12826"/>
                </a:lnTo>
                <a:lnTo>
                  <a:pt x="277113" y="9144"/>
                </a:lnTo>
                <a:close/>
              </a:path>
              <a:path w="332739" h="111760">
                <a:moveTo>
                  <a:pt x="287452" y="17652"/>
                </a:moveTo>
                <a:lnTo>
                  <a:pt x="274700" y="17652"/>
                </a:lnTo>
                <a:lnTo>
                  <a:pt x="279526" y="20827"/>
                </a:lnTo>
                <a:lnTo>
                  <a:pt x="286130" y="33527"/>
                </a:lnTo>
                <a:lnTo>
                  <a:pt x="287909" y="41148"/>
                </a:lnTo>
                <a:lnTo>
                  <a:pt x="287903" y="58824"/>
                </a:lnTo>
                <a:lnTo>
                  <a:pt x="286130" y="66421"/>
                </a:lnTo>
                <a:lnTo>
                  <a:pt x="282363" y="73683"/>
                </a:lnTo>
                <a:lnTo>
                  <a:pt x="279526" y="79248"/>
                </a:lnTo>
                <a:lnTo>
                  <a:pt x="274700" y="82423"/>
                </a:lnTo>
                <a:lnTo>
                  <a:pt x="287364" y="82423"/>
                </a:lnTo>
                <a:lnTo>
                  <a:pt x="297179" y="50037"/>
                </a:lnTo>
                <a:lnTo>
                  <a:pt x="296693" y="41148"/>
                </a:lnTo>
                <a:lnTo>
                  <a:pt x="295243" y="33274"/>
                </a:lnTo>
                <a:lnTo>
                  <a:pt x="292786" y="26320"/>
                </a:lnTo>
                <a:lnTo>
                  <a:pt x="289305" y="20320"/>
                </a:lnTo>
                <a:lnTo>
                  <a:pt x="287452" y="17652"/>
                </a:lnTo>
                <a:close/>
              </a:path>
              <a:path w="332739" h="111760">
                <a:moveTo>
                  <a:pt x="111378" y="88900"/>
                </a:moveTo>
                <a:lnTo>
                  <a:pt x="0" y="88900"/>
                </a:lnTo>
                <a:lnTo>
                  <a:pt x="0" y="96647"/>
                </a:lnTo>
                <a:lnTo>
                  <a:pt x="111378" y="96647"/>
                </a:lnTo>
                <a:lnTo>
                  <a:pt x="111378" y="88900"/>
                </a:lnTo>
                <a:close/>
              </a:path>
              <a:path w="332739" h="111760">
                <a:moveTo>
                  <a:pt x="60325" y="61722"/>
                </a:moveTo>
                <a:lnTo>
                  <a:pt x="50800" y="61722"/>
                </a:lnTo>
                <a:lnTo>
                  <a:pt x="50800" y="88900"/>
                </a:lnTo>
                <a:lnTo>
                  <a:pt x="60325" y="88900"/>
                </a:lnTo>
                <a:lnTo>
                  <a:pt x="60325" y="61722"/>
                </a:lnTo>
                <a:close/>
              </a:path>
              <a:path w="332739" h="111760">
                <a:moveTo>
                  <a:pt x="96392" y="11557"/>
                </a:moveTo>
                <a:lnTo>
                  <a:pt x="15748" y="11557"/>
                </a:lnTo>
                <a:lnTo>
                  <a:pt x="15748" y="61722"/>
                </a:lnTo>
                <a:lnTo>
                  <a:pt x="97662" y="61722"/>
                </a:lnTo>
                <a:lnTo>
                  <a:pt x="97662" y="53848"/>
                </a:lnTo>
                <a:lnTo>
                  <a:pt x="25018" y="53848"/>
                </a:lnTo>
                <a:lnTo>
                  <a:pt x="25018" y="19431"/>
                </a:lnTo>
                <a:lnTo>
                  <a:pt x="96392" y="19431"/>
                </a:lnTo>
                <a:lnTo>
                  <a:pt x="96392" y="11557"/>
                </a:lnTo>
                <a:close/>
              </a:path>
              <a:path w="332739" h="111760">
                <a:moveTo>
                  <a:pt x="171576" y="0"/>
                </a:moveTo>
                <a:lnTo>
                  <a:pt x="162000" y="359"/>
                </a:lnTo>
                <a:lnTo>
                  <a:pt x="153638" y="1444"/>
                </a:lnTo>
                <a:lnTo>
                  <a:pt x="146466" y="3268"/>
                </a:lnTo>
                <a:lnTo>
                  <a:pt x="140462" y="5842"/>
                </a:lnTo>
                <a:lnTo>
                  <a:pt x="133223" y="9779"/>
                </a:lnTo>
                <a:lnTo>
                  <a:pt x="129666" y="14732"/>
                </a:lnTo>
                <a:lnTo>
                  <a:pt x="129666" y="27050"/>
                </a:lnTo>
                <a:lnTo>
                  <a:pt x="171576" y="41910"/>
                </a:lnTo>
                <a:lnTo>
                  <a:pt x="181173" y="41550"/>
                </a:lnTo>
                <a:lnTo>
                  <a:pt x="189579" y="40465"/>
                </a:lnTo>
                <a:lnTo>
                  <a:pt x="196794" y="38641"/>
                </a:lnTo>
                <a:lnTo>
                  <a:pt x="202818" y="36068"/>
                </a:lnTo>
                <a:lnTo>
                  <a:pt x="205113" y="34798"/>
                </a:lnTo>
                <a:lnTo>
                  <a:pt x="161925" y="34798"/>
                </a:lnTo>
                <a:lnTo>
                  <a:pt x="154304" y="33527"/>
                </a:lnTo>
                <a:lnTo>
                  <a:pt x="142493" y="28448"/>
                </a:lnTo>
                <a:lnTo>
                  <a:pt x="139573" y="25019"/>
                </a:lnTo>
                <a:lnTo>
                  <a:pt x="139573" y="16763"/>
                </a:lnTo>
                <a:lnTo>
                  <a:pt x="142366" y="13335"/>
                </a:lnTo>
                <a:lnTo>
                  <a:pt x="154050" y="8255"/>
                </a:lnTo>
                <a:lnTo>
                  <a:pt x="161798" y="6985"/>
                </a:lnTo>
                <a:lnTo>
                  <a:pt x="204883" y="6985"/>
                </a:lnTo>
                <a:lnTo>
                  <a:pt x="202818" y="5842"/>
                </a:lnTo>
                <a:lnTo>
                  <a:pt x="196794" y="3268"/>
                </a:lnTo>
                <a:lnTo>
                  <a:pt x="189579" y="1444"/>
                </a:lnTo>
                <a:lnTo>
                  <a:pt x="181173" y="359"/>
                </a:lnTo>
                <a:lnTo>
                  <a:pt x="171576" y="0"/>
                </a:lnTo>
                <a:close/>
              </a:path>
              <a:path w="332739" h="111760">
                <a:moveTo>
                  <a:pt x="204883" y="6985"/>
                </a:moveTo>
                <a:lnTo>
                  <a:pt x="181101" y="6985"/>
                </a:lnTo>
                <a:lnTo>
                  <a:pt x="188722" y="8255"/>
                </a:lnTo>
                <a:lnTo>
                  <a:pt x="200532" y="13335"/>
                </a:lnTo>
                <a:lnTo>
                  <a:pt x="203580" y="16763"/>
                </a:lnTo>
                <a:lnTo>
                  <a:pt x="203580" y="25019"/>
                </a:lnTo>
                <a:lnTo>
                  <a:pt x="200532" y="28448"/>
                </a:lnTo>
                <a:lnTo>
                  <a:pt x="188722" y="33527"/>
                </a:lnTo>
                <a:lnTo>
                  <a:pt x="181101" y="34798"/>
                </a:lnTo>
                <a:lnTo>
                  <a:pt x="205113" y="34798"/>
                </a:lnTo>
                <a:lnTo>
                  <a:pt x="209930" y="32131"/>
                </a:lnTo>
                <a:lnTo>
                  <a:pt x="213487" y="27050"/>
                </a:lnTo>
                <a:lnTo>
                  <a:pt x="213487" y="14732"/>
                </a:lnTo>
                <a:lnTo>
                  <a:pt x="209930" y="9779"/>
                </a:lnTo>
                <a:lnTo>
                  <a:pt x="204883" y="6985"/>
                </a:lnTo>
                <a:close/>
              </a:path>
              <a:path w="332739" h="111760">
                <a:moveTo>
                  <a:pt x="332739" y="508"/>
                </a:moveTo>
                <a:lnTo>
                  <a:pt x="323214" y="508"/>
                </a:lnTo>
                <a:lnTo>
                  <a:pt x="323214" y="111760"/>
                </a:lnTo>
                <a:lnTo>
                  <a:pt x="332739" y="111760"/>
                </a:lnTo>
                <a:lnTo>
                  <a:pt x="332739" y="50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843396" y="5311647"/>
            <a:ext cx="338455" cy="111760"/>
          </a:xfrm>
          <a:custGeom>
            <a:avLst/>
            <a:gdLst/>
            <a:ahLst/>
            <a:cxnLst/>
            <a:rect l="l" t="t" r="r" b="b"/>
            <a:pathLst>
              <a:path w="338454" h="111760">
                <a:moveTo>
                  <a:pt x="29717" y="68199"/>
                </a:moveTo>
                <a:lnTo>
                  <a:pt x="20319" y="68199"/>
                </a:lnTo>
                <a:lnTo>
                  <a:pt x="20319" y="109981"/>
                </a:lnTo>
                <a:lnTo>
                  <a:pt x="98298" y="109981"/>
                </a:lnTo>
                <a:lnTo>
                  <a:pt x="98298" y="102235"/>
                </a:lnTo>
                <a:lnTo>
                  <a:pt x="29717" y="102235"/>
                </a:lnTo>
                <a:lnTo>
                  <a:pt x="29717" y="88264"/>
                </a:lnTo>
                <a:lnTo>
                  <a:pt x="98298" y="88264"/>
                </a:lnTo>
                <a:lnTo>
                  <a:pt x="98298" y="80644"/>
                </a:lnTo>
                <a:lnTo>
                  <a:pt x="29717" y="80644"/>
                </a:lnTo>
                <a:lnTo>
                  <a:pt x="29717" y="68199"/>
                </a:lnTo>
                <a:close/>
              </a:path>
              <a:path w="338454" h="111760">
                <a:moveTo>
                  <a:pt x="98298" y="88264"/>
                </a:moveTo>
                <a:lnTo>
                  <a:pt x="88900" y="88264"/>
                </a:lnTo>
                <a:lnTo>
                  <a:pt x="88900" y="102235"/>
                </a:lnTo>
                <a:lnTo>
                  <a:pt x="98298" y="102235"/>
                </a:lnTo>
                <a:lnTo>
                  <a:pt x="98298" y="88264"/>
                </a:lnTo>
                <a:close/>
              </a:path>
              <a:path w="338454" h="111760">
                <a:moveTo>
                  <a:pt x="98298" y="68199"/>
                </a:moveTo>
                <a:lnTo>
                  <a:pt x="88900" y="68199"/>
                </a:lnTo>
                <a:lnTo>
                  <a:pt x="88900" y="80644"/>
                </a:lnTo>
                <a:lnTo>
                  <a:pt x="98298" y="80644"/>
                </a:lnTo>
                <a:lnTo>
                  <a:pt x="98298" y="68199"/>
                </a:lnTo>
                <a:close/>
              </a:path>
              <a:path w="338454" h="111760">
                <a:moveTo>
                  <a:pt x="290322" y="13588"/>
                </a:moveTo>
                <a:lnTo>
                  <a:pt x="235965" y="13588"/>
                </a:lnTo>
                <a:lnTo>
                  <a:pt x="235965" y="85089"/>
                </a:lnTo>
                <a:lnTo>
                  <a:pt x="253618" y="85089"/>
                </a:lnTo>
                <a:lnTo>
                  <a:pt x="260476" y="84962"/>
                </a:lnTo>
                <a:lnTo>
                  <a:pt x="267335" y="84709"/>
                </a:lnTo>
                <a:lnTo>
                  <a:pt x="274700" y="84581"/>
                </a:lnTo>
                <a:lnTo>
                  <a:pt x="281813" y="84074"/>
                </a:lnTo>
                <a:lnTo>
                  <a:pt x="288543" y="83312"/>
                </a:lnTo>
                <a:lnTo>
                  <a:pt x="295275" y="82676"/>
                </a:lnTo>
                <a:lnTo>
                  <a:pt x="302640" y="81661"/>
                </a:lnTo>
                <a:lnTo>
                  <a:pt x="302640" y="77215"/>
                </a:lnTo>
                <a:lnTo>
                  <a:pt x="245363" y="77215"/>
                </a:lnTo>
                <a:lnTo>
                  <a:pt x="245363" y="21462"/>
                </a:lnTo>
                <a:lnTo>
                  <a:pt x="290322" y="21462"/>
                </a:lnTo>
                <a:lnTo>
                  <a:pt x="290322" y="13588"/>
                </a:lnTo>
                <a:close/>
              </a:path>
              <a:path w="338454" h="111760">
                <a:moveTo>
                  <a:pt x="302640" y="73913"/>
                </a:moveTo>
                <a:lnTo>
                  <a:pt x="245363" y="77215"/>
                </a:lnTo>
                <a:lnTo>
                  <a:pt x="302640" y="77215"/>
                </a:lnTo>
                <a:lnTo>
                  <a:pt x="302640" y="73913"/>
                </a:lnTo>
                <a:close/>
              </a:path>
              <a:path w="338454" h="111760">
                <a:moveTo>
                  <a:pt x="132461" y="10540"/>
                </a:moveTo>
                <a:lnTo>
                  <a:pt x="122936" y="10540"/>
                </a:lnTo>
                <a:lnTo>
                  <a:pt x="122936" y="83947"/>
                </a:lnTo>
                <a:lnTo>
                  <a:pt x="142239" y="83947"/>
                </a:lnTo>
                <a:lnTo>
                  <a:pt x="149225" y="83819"/>
                </a:lnTo>
                <a:lnTo>
                  <a:pt x="155701" y="83565"/>
                </a:lnTo>
                <a:lnTo>
                  <a:pt x="162432" y="83438"/>
                </a:lnTo>
                <a:lnTo>
                  <a:pt x="169417" y="82803"/>
                </a:lnTo>
                <a:lnTo>
                  <a:pt x="176529" y="81661"/>
                </a:lnTo>
                <a:lnTo>
                  <a:pt x="183641" y="80644"/>
                </a:lnTo>
                <a:lnTo>
                  <a:pt x="193039" y="79121"/>
                </a:lnTo>
                <a:lnTo>
                  <a:pt x="193039" y="75818"/>
                </a:lnTo>
                <a:lnTo>
                  <a:pt x="132461" y="75818"/>
                </a:lnTo>
                <a:lnTo>
                  <a:pt x="132461" y="10540"/>
                </a:lnTo>
                <a:close/>
              </a:path>
              <a:path w="338454" h="111760">
                <a:moveTo>
                  <a:pt x="193039" y="71247"/>
                </a:moveTo>
                <a:lnTo>
                  <a:pt x="132461" y="75818"/>
                </a:lnTo>
                <a:lnTo>
                  <a:pt x="193039" y="75818"/>
                </a:lnTo>
                <a:lnTo>
                  <a:pt x="193039" y="71247"/>
                </a:lnTo>
                <a:close/>
              </a:path>
              <a:path w="338454" h="111760">
                <a:moveTo>
                  <a:pt x="46100" y="37084"/>
                </a:moveTo>
                <a:lnTo>
                  <a:pt x="36322" y="37084"/>
                </a:lnTo>
                <a:lnTo>
                  <a:pt x="36322" y="52069"/>
                </a:lnTo>
                <a:lnTo>
                  <a:pt x="0" y="52069"/>
                </a:lnTo>
                <a:lnTo>
                  <a:pt x="0" y="59943"/>
                </a:lnTo>
                <a:lnTo>
                  <a:pt x="29590" y="59943"/>
                </a:lnTo>
                <a:lnTo>
                  <a:pt x="73787" y="58292"/>
                </a:lnTo>
                <a:lnTo>
                  <a:pt x="84327" y="57150"/>
                </a:lnTo>
                <a:lnTo>
                  <a:pt x="84327" y="51942"/>
                </a:lnTo>
                <a:lnTo>
                  <a:pt x="46100" y="51942"/>
                </a:lnTo>
                <a:lnTo>
                  <a:pt x="46100" y="37084"/>
                </a:lnTo>
                <a:close/>
              </a:path>
              <a:path w="338454" h="111760">
                <a:moveTo>
                  <a:pt x="84327" y="49402"/>
                </a:moveTo>
                <a:lnTo>
                  <a:pt x="79882" y="50037"/>
                </a:lnTo>
                <a:lnTo>
                  <a:pt x="73660" y="50673"/>
                </a:lnTo>
                <a:lnTo>
                  <a:pt x="57912" y="51688"/>
                </a:lnTo>
                <a:lnTo>
                  <a:pt x="51435" y="51942"/>
                </a:lnTo>
                <a:lnTo>
                  <a:pt x="84327" y="51942"/>
                </a:lnTo>
                <a:lnTo>
                  <a:pt x="84327" y="49402"/>
                </a:lnTo>
                <a:close/>
              </a:path>
              <a:path w="338454" h="111760">
                <a:moveTo>
                  <a:pt x="72643" y="4952"/>
                </a:moveTo>
                <a:lnTo>
                  <a:pt x="11556" y="4952"/>
                </a:lnTo>
                <a:lnTo>
                  <a:pt x="11556" y="37084"/>
                </a:lnTo>
                <a:lnTo>
                  <a:pt x="73913" y="37084"/>
                </a:lnTo>
                <a:lnTo>
                  <a:pt x="73913" y="29717"/>
                </a:lnTo>
                <a:lnTo>
                  <a:pt x="21081" y="29717"/>
                </a:lnTo>
                <a:lnTo>
                  <a:pt x="21081" y="12318"/>
                </a:lnTo>
                <a:lnTo>
                  <a:pt x="72643" y="12318"/>
                </a:lnTo>
                <a:lnTo>
                  <a:pt x="72643" y="4952"/>
                </a:lnTo>
                <a:close/>
              </a:path>
              <a:path w="338454" h="111760">
                <a:moveTo>
                  <a:pt x="320166" y="0"/>
                </a:moveTo>
                <a:lnTo>
                  <a:pt x="310768" y="0"/>
                </a:lnTo>
                <a:lnTo>
                  <a:pt x="310768" y="111251"/>
                </a:lnTo>
                <a:lnTo>
                  <a:pt x="320166" y="111251"/>
                </a:lnTo>
                <a:lnTo>
                  <a:pt x="320166" y="53339"/>
                </a:lnTo>
                <a:lnTo>
                  <a:pt x="338200" y="53339"/>
                </a:lnTo>
                <a:lnTo>
                  <a:pt x="338200" y="45212"/>
                </a:lnTo>
                <a:lnTo>
                  <a:pt x="320166" y="45212"/>
                </a:lnTo>
                <a:lnTo>
                  <a:pt x="320166" y="0"/>
                </a:lnTo>
                <a:close/>
              </a:path>
              <a:path w="338454" h="111760">
                <a:moveTo>
                  <a:pt x="210692" y="0"/>
                </a:moveTo>
                <a:lnTo>
                  <a:pt x="201167" y="0"/>
                </a:lnTo>
                <a:lnTo>
                  <a:pt x="201167" y="111251"/>
                </a:lnTo>
                <a:lnTo>
                  <a:pt x="210692" y="111251"/>
                </a:lnTo>
                <a:lnTo>
                  <a:pt x="210692" y="0"/>
                </a:lnTo>
                <a:close/>
              </a:path>
              <a:path w="338454" h="111760">
                <a:moveTo>
                  <a:pt x="98425" y="0"/>
                </a:moveTo>
                <a:lnTo>
                  <a:pt x="88900" y="0"/>
                </a:lnTo>
                <a:lnTo>
                  <a:pt x="88900" y="63373"/>
                </a:lnTo>
                <a:lnTo>
                  <a:pt x="98425" y="63373"/>
                </a:lnTo>
                <a:lnTo>
                  <a:pt x="9842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190869" y="5405174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06437" y="5614682"/>
            <a:ext cx="187578" cy="19734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30465" y="5643245"/>
            <a:ext cx="1298003" cy="149732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297810" y="5642609"/>
            <a:ext cx="129666" cy="147447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489073" y="5650484"/>
            <a:ext cx="123443" cy="11290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679826" y="5650484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79">
                <a:moveTo>
                  <a:pt x="242443" y="101091"/>
                </a:moveTo>
                <a:lnTo>
                  <a:pt x="197866" y="101091"/>
                </a:lnTo>
                <a:lnTo>
                  <a:pt x="195706" y="103250"/>
                </a:lnTo>
                <a:lnTo>
                  <a:pt x="194056" y="105790"/>
                </a:lnTo>
                <a:lnTo>
                  <a:pt x="192203" y="110108"/>
                </a:lnTo>
                <a:lnTo>
                  <a:pt x="191516" y="111760"/>
                </a:lnTo>
                <a:lnTo>
                  <a:pt x="190881" y="114680"/>
                </a:lnTo>
                <a:lnTo>
                  <a:pt x="190951" y="121792"/>
                </a:lnTo>
                <a:lnTo>
                  <a:pt x="199009" y="136651"/>
                </a:lnTo>
                <a:lnTo>
                  <a:pt x="201549" y="139064"/>
                </a:lnTo>
                <a:lnTo>
                  <a:pt x="204597" y="140969"/>
                </a:lnTo>
                <a:lnTo>
                  <a:pt x="208153" y="142493"/>
                </a:lnTo>
                <a:lnTo>
                  <a:pt x="211709" y="143890"/>
                </a:lnTo>
                <a:lnTo>
                  <a:pt x="215646" y="144525"/>
                </a:lnTo>
                <a:lnTo>
                  <a:pt x="224155" y="144525"/>
                </a:lnTo>
                <a:lnTo>
                  <a:pt x="245989" y="131444"/>
                </a:lnTo>
                <a:lnTo>
                  <a:pt x="215646" y="131444"/>
                </a:lnTo>
                <a:lnTo>
                  <a:pt x="212090" y="130175"/>
                </a:lnTo>
                <a:lnTo>
                  <a:pt x="209296" y="127635"/>
                </a:lnTo>
                <a:lnTo>
                  <a:pt x="206375" y="125094"/>
                </a:lnTo>
                <a:lnTo>
                  <a:pt x="204978" y="121792"/>
                </a:lnTo>
                <a:lnTo>
                  <a:pt x="204978" y="113537"/>
                </a:lnTo>
                <a:lnTo>
                  <a:pt x="206375" y="110108"/>
                </a:lnTo>
                <a:lnTo>
                  <a:pt x="209296" y="107441"/>
                </a:lnTo>
                <a:lnTo>
                  <a:pt x="212090" y="104648"/>
                </a:lnTo>
                <a:lnTo>
                  <a:pt x="215646" y="103250"/>
                </a:lnTo>
                <a:lnTo>
                  <a:pt x="244721" y="103250"/>
                </a:lnTo>
                <a:lnTo>
                  <a:pt x="242443" y="101091"/>
                </a:lnTo>
                <a:close/>
              </a:path>
              <a:path w="405130" h="144779">
                <a:moveTo>
                  <a:pt x="244721" y="103250"/>
                </a:moveTo>
                <a:lnTo>
                  <a:pt x="224536" y="103250"/>
                </a:lnTo>
                <a:lnTo>
                  <a:pt x="228219" y="104648"/>
                </a:lnTo>
                <a:lnTo>
                  <a:pt x="233806" y="109981"/>
                </a:lnTo>
                <a:lnTo>
                  <a:pt x="235204" y="113537"/>
                </a:lnTo>
                <a:lnTo>
                  <a:pt x="235204" y="121792"/>
                </a:lnTo>
                <a:lnTo>
                  <a:pt x="233806" y="125094"/>
                </a:lnTo>
                <a:lnTo>
                  <a:pt x="228473" y="130175"/>
                </a:lnTo>
                <a:lnTo>
                  <a:pt x="224662" y="131444"/>
                </a:lnTo>
                <a:lnTo>
                  <a:pt x="245989" y="131444"/>
                </a:lnTo>
                <a:lnTo>
                  <a:pt x="247517" y="128142"/>
                </a:lnTo>
                <a:lnTo>
                  <a:pt x="248920" y="125221"/>
                </a:lnTo>
                <a:lnTo>
                  <a:pt x="249654" y="121792"/>
                </a:lnTo>
                <a:lnTo>
                  <a:pt x="249654" y="114680"/>
                </a:lnTo>
                <a:lnTo>
                  <a:pt x="249047" y="111887"/>
                </a:lnTo>
                <a:lnTo>
                  <a:pt x="247777" y="108965"/>
                </a:lnTo>
                <a:lnTo>
                  <a:pt x="246634" y="105917"/>
                </a:lnTo>
                <a:lnTo>
                  <a:pt x="244856" y="103377"/>
                </a:lnTo>
                <a:lnTo>
                  <a:pt x="244721" y="103250"/>
                </a:lnTo>
                <a:close/>
              </a:path>
              <a:path w="405130" h="144779">
                <a:moveTo>
                  <a:pt x="259461" y="88137"/>
                </a:moveTo>
                <a:lnTo>
                  <a:pt x="180467" y="88137"/>
                </a:lnTo>
                <a:lnTo>
                  <a:pt x="180467" y="101091"/>
                </a:lnTo>
                <a:lnTo>
                  <a:pt x="259461" y="101091"/>
                </a:lnTo>
                <a:lnTo>
                  <a:pt x="259461" y="88137"/>
                </a:lnTo>
                <a:close/>
              </a:path>
              <a:path w="405130" h="144779">
                <a:moveTo>
                  <a:pt x="226822" y="74929"/>
                </a:moveTo>
                <a:lnTo>
                  <a:pt x="212979" y="74929"/>
                </a:lnTo>
                <a:lnTo>
                  <a:pt x="212979" y="88137"/>
                </a:lnTo>
                <a:lnTo>
                  <a:pt x="226822" y="88137"/>
                </a:lnTo>
                <a:lnTo>
                  <a:pt x="226822" y="74929"/>
                </a:lnTo>
                <a:close/>
              </a:path>
              <a:path w="405130" h="144779">
                <a:moveTo>
                  <a:pt x="44450" y="9270"/>
                </a:moveTo>
                <a:lnTo>
                  <a:pt x="33781" y="9270"/>
                </a:lnTo>
                <a:lnTo>
                  <a:pt x="28702" y="10160"/>
                </a:lnTo>
                <a:lnTo>
                  <a:pt x="19304" y="13969"/>
                </a:lnTo>
                <a:lnTo>
                  <a:pt x="15112" y="16510"/>
                </a:lnTo>
                <a:lnTo>
                  <a:pt x="11556" y="19938"/>
                </a:lnTo>
                <a:lnTo>
                  <a:pt x="8000" y="23240"/>
                </a:lnTo>
                <a:lnTo>
                  <a:pt x="5206" y="27177"/>
                </a:lnTo>
                <a:lnTo>
                  <a:pt x="3175" y="31750"/>
                </a:lnTo>
                <a:lnTo>
                  <a:pt x="1016" y="36194"/>
                </a:lnTo>
                <a:lnTo>
                  <a:pt x="0" y="41148"/>
                </a:lnTo>
                <a:lnTo>
                  <a:pt x="0" y="51815"/>
                </a:lnTo>
                <a:lnTo>
                  <a:pt x="1016" y="56768"/>
                </a:lnTo>
                <a:lnTo>
                  <a:pt x="3175" y="61340"/>
                </a:lnTo>
                <a:lnTo>
                  <a:pt x="5206" y="65912"/>
                </a:lnTo>
                <a:lnTo>
                  <a:pt x="33781" y="83946"/>
                </a:lnTo>
                <a:lnTo>
                  <a:pt x="44450" y="83946"/>
                </a:lnTo>
                <a:lnTo>
                  <a:pt x="69675" y="70485"/>
                </a:lnTo>
                <a:lnTo>
                  <a:pt x="35687" y="70485"/>
                </a:lnTo>
                <a:lnTo>
                  <a:pt x="32512" y="69976"/>
                </a:lnTo>
                <a:lnTo>
                  <a:pt x="29591" y="68706"/>
                </a:lnTo>
                <a:lnTo>
                  <a:pt x="26670" y="67563"/>
                </a:lnTo>
                <a:lnTo>
                  <a:pt x="24130" y="65912"/>
                </a:lnTo>
                <a:lnTo>
                  <a:pt x="14859" y="50164"/>
                </a:lnTo>
                <a:lnTo>
                  <a:pt x="14859" y="43179"/>
                </a:lnTo>
                <a:lnTo>
                  <a:pt x="29591" y="24383"/>
                </a:lnTo>
                <a:lnTo>
                  <a:pt x="32512" y="23113"/>
                </a:lnTo>
                <a:lnTo>
                  <a:pt x="35687" y="22478"/>
                </a:lnTo>
                <a:lnTo>
                  <a:pt x="69649" y="22478"/>
                </a:lnTo>
                <a:lnTo>
                  <a:pt x="66675" y="19812"/>
                </a:lnTo>
                <a:lnTo>
                  <a:pt x="63118" y="16510"/>
                </a:lnTo>
                <a:lnTo>
                  <a:pt x="58928" y="13969"/>
                </a:lnTo>
                <a:lnTo>
                  <a:pt x="49530" y="10160"/>
                </a:lnTo>
                <a:lnTo>
                  <a:pt x="44450" y="9270"/>
                </a:lnTo>
                <a:close/>
              </a:path>
              <a:path w="405130" h="144779">
                <a:moveTo>
                  <a:pt x="69649" y="22478"/>
                </a:moveTo>
                <a:lnTo>
                  <a:pt x="42672" y="22478"/>
                </a:lnTo>
                <a:lnTo>
                  <a:pt x="45847" y="23113"/>
                </a:lnTo>
                <a:lnTo>
                  <a:pt x="48768" y="24383"/>
                </a:lnTo>
                <a:lnTo>
                  <a:pt x="63627" y="43179"/>
                </a:lnTo>
                <a:lnTo>
                  <a:pt x="63627" y="50164"/>
                </a:lnTo>
                <a:lnTo>
                  <a:pt x="48768" y="68706"/>
                </a:lnTo>
                <a:lnTo>
                  <a:pt x="45847" y="69976"/>
                </a:lnTo>
                <a:lnTo>
                  <a:pt x="42672" y="70485"/>
                </a:lnTo>
                <a:lnTo>
                  <a:pt x="69675" y="70485"/>
                </a:lnTo>
                <a:lnTo>
                  <a:pt x="70358" y="69850"/>
                </a:lnTo>
                <a:lnTo>
                  <a:pt x="73152" y="65912"/>
                </a:lnTo>
                <a:lnTo>
                  <a:pt x="75184" y="61340"/>
                </a:lnTo>
                <a:lnTo>
                  <a:pt x="77343" y="56768"/>
                </a:lnTo>
                <a:lnTo>
                  <a:pt x="78359" y="51815"/>
                </a:lnTo>
                <a:lnTo>
                  <a:pt x="78359" y="41148"/>
                </a:lnTo>
                <a:lnTo>
                  <a:pt x="77343" y="36194"/>
                </a:lnTo>
                <a:lnTo>
                  <a:pt x="75127" y="31495"/>
                </a:lnTo>
                <a:lnTo>
                  <a:pt x="73152" y="27050"/>
                </a:lnTo>
                <a:lnTo>
                  <a:pt x="70358" y="23113"/>
                </a:lnTo>
                <a:lnTo>
                  <a:pt x="69649" y="22478"/>
                </a:lnTo>
                <a:close/>
              </a:path>
              <a:path w="405130" h="144779">
                <a:moveTo>
                  <a:pt x="259842" y="0"/>
                </a:moveTo>
                <a:lnTo>
                  <a:pt x="245110" y="0"/>
                </a:lnTo>
                <a:lnTo>
                  <a:pt x="245110" y="29463"/>
                </a:lnTo>
                <a:lnTo>
                  <a:pt x="219964" y="29463"/>
                </a:lnTo>
                <a:lnTo>
                  <a:pt x="219964" y="42671"/>
                </a:lnTo>
                <a:lnTo>
                  <a:pt x="245110" y="42671"/>
                </a:lnTo>
                <a:lnTo>
                  <a:pt x="245110" y="74294"/>
                </a:lnTo>
                <a:lnTo>
                  <a:pt x="259842" y="74294"/>
                </a:lnTo>
                <a:lnTo>
                  <a:pt x="259842" y="0"/>
                </a:lnTo>
                <a:close/>
              </a:path>
              <a:path w="405130" h="144779">
                <a:moveTo>
                  <a:pt x="213360" y="3555"/>
                </a:moveTo>
                <a:lnTo>
                  <a:pt x="147574" y="3555"/>
                </a:lnTo>
                <a:lnTo>
                  <a:pt x="147574" y="16510"/>
                </a:lnTo>
                <a:lnTo>
                  <a:pt x="198755" y="16510"/>
                </a:lnTo>
                <a:lnTo>
                  <a:pt x="198755" y="30479"/>
                </a:lnTo>
                <a:lnTo>
                  <a:pt x="147574" y="30479"/>
                </a:lnTo>
                <a:lnTo>
                  <a:pt x="147626" y="55879"/>
                </a:lnTo>
                <a:lnTo>
                  <a:pt x="162433" y="70612"/>
                </a:lnTo>
                <a:lnTo>
                  <a:pt x="220725" y="70612"/>
                </a:lnTo>
                <a:lnTo>
                  <a:pt x="220725" y="57657"/>
                </a:lnTo>
                <a:lnTo>
                  <a:pt x="166750" y="57657"/>
                </a:lnTo>
                <a:lnTo>
                  <a:pt x="165735" y="57403"/>
                </a:lnTo>
                <a:lnTo>
                  <a:pt x="162306" y="51942"/>
                </a:lnTo>
                <a:lnTo>
                  <a:pt x="162306" y="43433"/>
                </a:lnTo>
                <a:lnTo>
                  <a:pt x="213360" y="43433"/>
                </a:lnTo>
                <a:lnTo>
                  <a:pt x="213360" y="3555"/>
                </a:lnTo>
                <a:close/>
              </a:path>
              <a:path w="405130" h="144779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79">
                <a:moveTo>
                  <a:pt x="376428" y="51180"/>
                </a:moveTo>
                <a:lnTo>
                  <a:pt x="361950" y="51180"/>
                </a:lnTo>
                <a:lnTo>
                  <a:pt x="361950" y="112902"/>
                </a:lnTo>
                <a:lnTo>
                  <a:pt x="376428" y="112902"/>
                </a:lnTo>
                <a:lnTo>
                  <a:pt x="376428" y="51180"/>
                </a:lnTo>
                <a:close/>
              </a:path>
              <a:path w="405130" h="144779">
                <a:moveTo>
                  <a:pt x="332359" y="7365"/>
                </a:moveTo>
                <a:lnTo>
                  <a:pt x="286131" y="7365"/>
                </a:lnTo>
                <a:lnTo>
                  <a:pt x="286131" y="20700"/>
                </a:lnTo>
                <a:lnTo>
                  <a:pt x="322961" y="20700"/>
                </a:lnTo>
                <a:lnTo>
                  <a:pt x="324866" y="21208"/>
                </a:lnTo>
                <a:lnTo>
                  <a:pt x="325755" y="22225"/>
                </a:lnTo>
                <a:lnTo>
                  <a:pt x="326517" y="23367"/>
                </a:lnTo>
                <a:lnTo>
                  <a:pt x="326771" y="25526"/>
                </a:lnTo>
                <a:lnTo>
                  <a:pt x="326633" y="28828"/>
                </a:lnTo>
                <a:lnTo>
                  <a:pt x="326263" y="33274"/>
                </a:lnTo>
                <a:lnTo>
                  <a:pt x="325500" y="37845"/>
                </a:lnTo>
                <a:lnTo>
                  <a:pt x="323977" y="42671"/>
                </a:lnTo>
                <a:lnTo>
                  <a:pt x="322580" y="47498"/>
                </a:lnTo>
                <a:lnTo>
                  <a:pt x="320294" y="52450"/>
                </a:lnTo>
                <a:lnTo>
                  <a:pt x="317109" y="57419"/>
                </a:lnTo>
                <a:lnTo>
                  <a:pt x="314071" y="62356"/>
                </a:lnTo>
                <a:lnTo>
                  <a:pt x="309880" y="67310"/>
                </a:lnTo>
                <a:lnTo>
                  <a:pt x="299593" y="77088"/>
                </a:lnTo>
                <a:lnTo>
                  <a:pt x="293116" y="81787"/>
                </a:lnTo>
                <a:lnTo>
                  <a:pt x="285369" y="86360"/>
                </a:lnTo>
                <a:lnTo>
                  <a:pt x="292735" y="98043"/>
                </a:lnTo>
                <a:lnTo>
                  <a:pt x="325548" y="69611"/>
                </a:lnTo>
                <a:lnTo>
                  <a:pt x="335406" y="51180"/>
                </a:lnTo>
                <a:lnTo>
                  <a:pt x="376428" y="51180"/>
                </a:lnTo>
                <a:lnTo>
                  <a:pt x="376428" y="38100"/>
                </a:lnTo>
                <a:lnTo>
                  <a:pt x="338963" y="38100"/>
                </a:lnTo>
                <a:lnTo>
                  <a:pt x="339852" y="33527"/>
                </a:lnTo>
                <a:lnTo>
                  <a:pt x="340493" y="28701"/>
                </a:lnTo>
                <a:lnTo>
                  <a:pt x="340995" y="18668"/>
                </a:lnTo>
                <a:lnTo>
                  <a:pt x="340106" y="14604"/>
                </a:lnTo>
                <a:lnTo>
                  <a:pt x="338074" y="11811"/>
                </a:lnTo>
                <a:lnTo>
                  <a:pt x="336169" y="8889"/>
                </a:lnTo>
                <a:lnTo>
                  <a:pt x="332359" y="7365"/>
                </a:lnTo>
                <a:close/>
              </a:path>
              <a:path w="405130" h="144779">
                <a:moveTo>
                  <a:pt x="376428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8" y="38100"/>
                </a:lnTo>
                <a:lnTo>
                  <a:pt x="376428" y="0"/>
                </a:lnTo>
                <a:close/>
              </a:path>
              <a:path w="405130" h="144779">
                <a:moveTo>
                  <a:pt x="117348" y="0"/>
                </a:moveTo>
                <a:lnTo>
                  <a:pt x="102616" y="0"/>
                </a:lnTo>
                <a:lnTo>
                  <a:pt x="102616" y="112521"/>
                </a:lnTo>
                <a:lnTo>
                  <a:pt x="117348" y="112521"/>
                </a:lnTo>
                <a:lnTo>
                  <a:pt x="117348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154933" y="5645403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70">
                <a:moveTo>
                  <a:pt x="469519" y="93218"/>
                </a:moveTo>
                <a:lnTo>
                  <a:pt x="454660" y="93218"/>
                </a:lnTo>
                <a:lnTo>
                  <a:pt x="454742" y="120523"/>
                </a:lnTo>
                <a:lnTo>
                  <a:pt x="455168" y="124460"/>
                </a:lnTo>
                <a:lnTo>
                  <a:pt x="456088" y="128016"/>
                </a:lnTo>
                <a:lnTo>
                  <a:pt x="456945" y="131445"/>
                </a:lnTo>
                <a:lnTo>
                  <a:pt x="477266" y="140970"/>
                </a:lnTo>
                <a:lnTo>
                  <a:pt x="540639" y="140970"/>
                </a:lnTo>
                <a:lnTo>
                  <a:pt x="540639" y="128016"/>
                </a:lnTo>
                <a:lnTo>
                  <a:pt x="480821" y="128016"/>
                </a:lnTo>
                <a:lnTo>
                  <a:pt x="478281" y="127762"/>
                </a:lnTo>
                <a:lnTo>
                  <a:pt x="469645" y="118491"/>
                </a:lnTo>
                <a:lnTo>
                  <a:pt x="469519" y="93218"/>
                </a:lnTo>
                <a:close/>
              </a:path>
              <a:path w="541020" h="140970">
                <a:moveTo>
                  <a:pt x="539115" y="5080"/>
                </a:moveTo>
                <a:lnTo>
                  <a:pt x="524382" y="5080"/>
                </a:lnTo>
                <a:lnTo>
                  <a:pt x="524382" y="17525"/>
                </a:lnTo>
                <a:lnTo>
                  <a:pt x="499237" y="17525"/>
                </a:lnTo>
                <a:lnTo>
                  <a:pt x="499237" y="30480"/>
                </a:lnTo>
                <a:lnTo>
                  <a:pt x="524382" y="30480"/>
                </a:lnTo>
                <a:lnTo>
                  <a:pt x="524382" y="50292"/>
                </a:lnTo>
                <a:lnTo>
                  <a:pt x="499237" y="50292"/>
                </a:lnTo>
                <a:lnTo>
                  <a:pt x="499237" y="63246"/>
                </a:lnTo>
                <a:lnTo>
                  <a:pt x="524382" y="63246"/>
                </a:lnTo>
                <a:lnTo>
                  <a:pt x="524382" y="95504"/>
                </a:lnTo>
                <a:lnTo>
                  <a:pt x="539115" y="95504"/>
                </a:lnTo>
                <a:lnTo>
                  <a:pt x="539115" y="5080"/>
                </a:lnTo>
                <a:close/>
              </a:path>
              <a:path w="541020" h="140970">
                <a:moveTo>
                  <a:pt x="492506" y="8636"/>
                </a:moveTo>
                <a:lnTo>
                  <a:pt x="426846" y="8636"/>
                </a:lnTo>
                <a:lnTo>
                  <a:pt x="426846" y="66675"/>
                </a:lnTo>
                <a:lnTo>
                  <a:pt x="428244" y="71500"/>
                </a:lnTo>
                <a:lnTo>
                  <a:pt x="431038" y="74422"/>
                </a:lnTo>
                <a:lnTo>
                  <a:pt x="433958" y="77343"/>
                </a:lnTo>
                <a:lnTo>
                  <a:pt x="438657" y="78740"/>
                </a:lnTo>
                <a:lnTo>
                  <a:pt x="492506" y="78740"/>
                </a:lnTo>
                <a:lnTo>
                  <a:pt x="492506" y="65786"/>
                </a:lnTo>
                <a:lnTo>
                  <a:pt x="445896" y="65786"/>
                </a:lnTo>
                <a:lnTo>
                  <a:pt x="444119" y="65405"/>
                </a:lnTo>
                <a:lnTo>
                  <a:pt x="442087" y="63626"/>
                </a:lnTo>
                <a:lnTo>
                  <a:pt x="441579" y="61722"/>
                </a:lnTo>
                <a:lnTo>
                  <a:pt x="441579" y="21590"/>
                </a:lnTo>
                <a:lnTo>
                  <a:pt x="492506" y="21590"/>
                </a:lnTo>
                <a:lnTo>
                  <a:pt x="492506" y="8636"/>
                </a:lnTo>
                <a:close/>
              </a:path>
              <a:path w="541020" h="140970">
                <a:moveTo>
                  <a:pt x="492506" y="21590"/>
                </a:moveTo>
                <a:lnTo>
                  <a:pt x="478028" y="21590"/>
                </a:lnTo>
                <a:lnTo>
                  <a:pt x="478028" y="65786"/>
                </a:lnTo>
                <a:lnTo>
                  <a:pt x="492506" y="65786"/>
                </a:lnTo>
                <a:lnTo>
                  <a:pt x="492506" y="21590"/>
                </a:lnTo>
                <a:close/>
              </a:path>
              <a:path w="541020" h="140970">
                <a:moveTo>
                  <a:pt x="14605" y="11175"/>
                </a:moveTo>
                <a:lnTo>
                  <a:pt x="0" y="11175"/>
                </a:lnTo>
                <a:lnTo>
                  <a:pt x="87" y="87757"/>
                </a:lnTo>
                <a:lnTo>
                  <a:pt x="18161" y="104267"/>
                </a:lnTo>
                <a:lnTo>
                  <a:pt x="54864" y="104267"/>
                </a:lnTo>
                <a:lnTo>
                  <a:pt x="54864" y="91312"/>
                </a:lnTo>
                <a:lnTo>
                  <a:pt x="20828" y="91312"/>
                </a:lnTo>
                <a:lnTo>
                  <a:pt x="19431" y="91186"/>
                </a:lnTo>
                <a:lnTo>
                  <a:pt x="18288" y="90932"/>
                </a:lnTo>
                <a:lnTo>
                  <a:pt x="17272" y="90678"/>
                </a:lnTo>
                <a:lnTo>
                  <a:pt x="16383" y="90170"/>
                </a:lnTo>
                <a:lnTo>
                  <a:pt x="15875" y="89408"/>
                </a:lnTo>
                <a:lnTo>
                  <a:pt x="15367" y="88773"/>
                </a:lnTo>
                <a:lnTo>
                  <a:pt x="14986" y="87757"/>
                </a:lnTo>
                <a:lnTo>
                  <a:pt x="14859" y="86360"/>
                </a:lnTo>
                <a:lnTo>
                  <a:pt x="14605" y="85090"/>
                </a:lnTo>
                <a:lnTo>
                  <a:pt x="14605" y="58800"/>
                </a:lnTo>
                <a:lnTo>
                  <a:pt x="54864" y="58800"/>
                </a:lnTo>
                <a:lnTo>
                  <a:pt x="54864" y="45847"/>
                </a:lnTo>
                <a:lnTo>
                  <a:pt x="14605" y="45847"/>
                </a:lnTo>
                <a:lnTo>
                  <a:pt x="14605" y="11175"/>
                </a:lnTo>
                <a:close/>
              </a:path>
              <a:path w="541020" h="140970">
                <a:moveTo>
                  <a:pt x="54864" y="58800"/>
                </a:moveTo>
                <a:lnTo>
                  <a:pt x="40005" y="58800"/>
                </a:lnTo>
                <a:lnTo>
                  <a:pt x="40005" y="91312"/>
                </a:lnTo>
                <a:lnTo>
                  <a:pt x="54864" y="91312"/>
                </a:lnTo>
                <a:lnTo>
                  <a:pt x="54864" y="58800"/>
                </a:lnTo>
                <a:close/>
              </a:path>
              <a:path w="541020" h="140970">
                <a:moveTo>
                  <a:pt x="54864" y="11175"/>
                </a:moveTo>
                <a:lnTo>
                  <a:pt x="40005" y="11175"/>
                </a:lnTo>
                <a:lnTo>
                  <a:pt x="40005" y="45847"/>
                </a:lnTo>
                <a:lnTo>
                  <a:pt x="54864" y="45847"/>
                </a:lnTo>
                <a:lnTo>
                  <a:pt x="54864" y="11175"/>
                </a:lnTo>
                <a:close/>
              </a:path>
              <a:path w="541020" h="140970">
                <a:moveTo>
                  <a:pt x="325119" y="39370"/>
                </a:moveTo>
                <a:lnTo>
                  <a:pt x="315468" y="39370"/>
                </a:lnTo>
                <a:lnTo>
                  <a:pt x="310895" y="40132"/>
                </a:lnTo>
                <a:lnTo>
                  <a:pt x="285877" y="66675"/>
                </a:lnTo>
                <a:lnTo>
                  <a:pt x="285877" y="75946"/>
                </a:lnTo>
                <a:lnTo>
                  <a:pt x="306705" y="101346"/>
                </a:lnTo>
                <a:lnTo>
                  <a:pt x="310895" y="102997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48567" y="90678"/>
                </a:lnTo>
                <a:lnTo>
                  <a:pt x="314198" y="90678"/>
                </a:lnTo>
                <a:lnTo>
                  <a:pt x="309371" y="88900"/>
                </a:lnTo>
                <a:lnTo>
                  <a:pt x="302260" y="81787"/>
                </a:lnTo>
                <a:lnTo>
                  <a:pt x="300481" y="77088"/>
                </a:lnTo>
                <a:lnTo>
                  <a:pt x="300481" y="68580"/>
                </a:lnTo>
                <a:lnTo>
                  <a:pt x="300990" y="66040"/>
                </a:lnTo>
                <a:lnTo>
                  <a:pt x="302768" y="61468"/>
                </a:lnTo>
                <a:lnTo>
                  <a:pt x="304038" y="59436"/>
                </a:lnTo>
                <a:lnTo>
                  <a:pt x="305816" y="57785"/>
                </a:lnTo>
                <a:lnTo>
                  <a:pt x="307594" y="56007"/>
                </a:lnTo>
                <a:lnTo>
                  <a:pt x="309626" y="54737"/>
                </a:lnTo>
                <a:lnTo>
                  <a:pt x="314452" y="52705"/>
                </a:lnTo>
                <a:lnTo>
                  <a:pt x="317245" y="52324"/>
                </a:lnTo>
                <a:lnTo>
                  <a:pt x="348688" y="52324"/>
                </a:lnTo>
                <a:lnTo>
                  <a:pt x="347853" y="51181"/>
                </a:lnTo>
                <a:lnTo>
                  <a:pt x="329565" y="40132"/>
                </a:lnTo>
                <a:lnTo>
                  <a:pt x="325119" y="39370"/>
                </a:lnTo>
                <a:close/>
              </a:path>
              <a:path w="541020" h="140970">
                <a:moveTo>
                  <a:pt x="348688" y="52324"/>
                </a:moveTo>
                <a:lnTo>
                  <a:pt x="323088" y="52324"/>
                </a:lnTo>
                <a:lnTo>
                  <a:pt x="325755" y="52705"/>
                </a:lnTo>
                <a:lnTo>
                  <a:pt x="328168" y="53721"/>
                </a:lnTo>
                <a:lnTo>
                  <a:pt x="330707" y="54737"/>
                </a:lnTo>
                <a:lnTo>
                  <a:pt x="332740" y="56007"/>
                </a:lnTo>
                <a:lnTo>
                  <a:pt x="334518" y="57785"/>
                </a:lnTo>
                <a:lnTo>
                  <a:pt x="336295" y="59436"/>
                </a:lnTo>
                <a:lnTo>
                  <a:pt x="337693" y="61468"/>
                </a:lnTo>
                <a:lnTo>
                  <a:pt x="338708" y="63754"/>
                </a:lnTo>
                <a:lnTo>
                  <a:pt x="339598" y="66040"/>
                </a:lnTo>
                <a:lnTo>
                  <a:pt x="340106" y="68580"/>
                </a:lnTo>
                <a:lnTo>
                  <a:pt x="340106" y="77088"/>
                </a:lnTo>
                <a:lnTo>
                  <a:pt x="338201" y="81787"/>
                </a:lnTo>
                <a:lnTo>
                  <a:pt x="330835" y="88900"/>
                </a:lnTo>
                <a:lnTo>
                  <a:pt x="326136" y="90678"/>
                </a:lnTo>
                <a:lnTo>
                  <a:pt x="348567" y="90678"/>
                </a:lnTo>
                <a:lnTo>
                  <a:pt x="350266" y="88265"/>
                </a:lnTo>
                <a:lnTo>
                  <a:pt x="352044" y="84328"/>
                </a:lnTo>
                <a:lnTo>
                  <a:pt x="353821" y="80263"/>
                </a:lnTo>
                <a:lnTo>
                  <a:pt x="354711" y="75946"/>
                </a:lnTo>
                <a:lnTo>
                  <a:pt x="354711" y="66675"/>
                </a:lnTo>
                <a:lnTo>
                  <a:pt x="353821" y="62357"/>
                </a:lnTo>
                <a:lnTo>
                  <a:pt x="350266" y="54483"/>
                </a:lnTo>
                <a:lnTo>
                  <a:pt x="348688" y="52324"/>
                </a:lnTo>
                <a:close/>
              </a:path>
              <a:path w="541020" h="140970">
                <a:moveTo>
                  <a:pt x="209169" y="10160"/>
                </a:moveTo>
                <a:lnTo>
                  <a:pt x="143382" y="10160"/>
                </a:lnTo>
                <a:lnTo>
                  <a:pt x="143382" y="23113"/>
                </a:lnTo>
                <a:lnTo>
                  <a:pt x="194564" y="23113"/>
                </a:lnTo>
                <a:lnTo>
                  <a:pt x="194564" y="50037"/>
                </a:lnTo>
                <a:lnTo>
                  <a:pt x="143382" y="50037"/>
                </a:lnTo>
                <a:lnTo>
                  <a:pt x="143433" y="89408"/>
                </a:lnTo>
                <a:lnTo>
                  <a:pt x="152907" y="103378"/>
                </a:lnTo>
                <a:lnTo>
                  <a:pt x="155320" y="104012"/>
                </a:lnTo>
                <a:lnTo>
                  <a:pt x="158242" y="104267"/>
                </a:lnTo>
                <a:lnTo>
                  <a:pt x="215773" y="104267"/>
                </a:lnTo>
                <a:lnTo>
                  <a:pt x="215773" y="91312"/>
                </a:lnTo>
                <a:lnTo>
                  <a:pt x="163830" y="91312"/>
                </a:lnTo>
                <a:lnTo>
                  <a:pt x="162560" y="91186"/>
                </a:lnTo>
                <a:lnTo>
                  <a:pt x="161544" y="90932"/>
                </a:lnTo>
                <a:lnTo>
                  <a:pt x="160655" y="90805"/>
                </a:lnTo>
                <a:lnTo>
                  <a:pt x="159893" y="90424"/>
                </a:lnTo>
                <a:lnTo>
                  <a:pt x="158877" y="89408"/>
                </a:lnTo>
                <a:lnTo>
                  <a:pt x="158495" y="88646"/>
                </a:lnTo>
                <a:lnTo>
                  <a:pt x="158242" y="86741"/>
                </a:lnTo>
                <a:lnTo>
                  <a:pt x="158115" y="62992"/>
                </a:lnTo>
                <a:lnTo>
                  <a:pt x="209169" y="62992"/>
                </a:lnTo>
                <a:lnTo>
                  <a:pt x="209169" y="10160"/>
                </a:lnTo>
                <a:close/>
              </a:path>
              <a:path w="541020" h="140970">
                <a:moveTo>
                  <a:pt x="392049" y="5080"/>
                </a:moveTo>
                <a:lnTo>
                  <a:pt x="377317" y="5080"/>
                </a:lnTo>
                <a:lnTo>
                  <a:pt x="377317" y="117601"/>
                </a:lnTo>
                <a:lnTo>
                  <a:pt x="392049" y="117601"/>
                </a:lnTo>
                <a:lnTo>
                  <a:pt x="392049" y="62737"/>
                </a:lnTo>
                <a:lnTo>
                  <a:pt x="410971" y="62737"/>
                </a:lnTo>
                <a:lnTo>
                  <a:pt x="410971" y="49657"/>
                </a:lnTo>
                <a:lnTo>
                  <a:pt x="392049" y="49657"/>
                </a:lnTo>
                <a:lnTo>
                  <a:pt x="392049" y="5080"/>
                </a:lnTo>
                <a:close/>
              </a:path>
              <a:path w="541020" h="140970">
                <a:moveTo>
                  <a:pt x="255651" y="5080"/>
                </a:moveTo>
                <a:lnTo>
                  <a:pt x="240919" y="5080"/>
                </a:lnTo>
                <a:lnTo>
                  <a:pt x="240919" y="31369"/>
                </a:lnTo>
                <a:lnTo>
                  <a:pt x="216535" y="31369"/>
                </a:lnTo>
                <a:lnTo>
                  <a:pt x="216535" y="44196"/>
                </a:lnTo>
                <a:lnTo>
                  <a:pt x="240919" y="44196"/>
                </a:lnTo>
                <a:lnTo>
                  <a:pt x="240919" y="63500"/>
                </a:lnTo>
                <a:lnTo>
                  <a:pt x="216535" y="63500"/>
                </a:lnTo>
                <a:lnTo>
                  <a:pt x="216535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1" y="117601"/>
                </a:lnTo>
                <a:lnTo>
                  <a:pt x="255651" y="5080"/>
                </a:lnTo>
                <a:close/>
              </a:path>
              <a:path w="541020" h="140970">
                <a:moveTo>
                  <a:pt x="85725" y="5080"/>
                </a:moveTo>
                <a:lnTo>
                  <a:pt x="71247" y="5080"/>
                </a:lnTo>
                <a:lnTo>
                  <a:pt x="71247" y="117983"/>
                </a:lnTo>
                <a:lnTo>
                  <a:pt x="85725" y="117983"/>
                </a:lnTo>
                <a:lnTo>
                  <a:pt x="85725" y="59944"/>
                </a:lnTo>
                <a:lnTo>
                  <a:pt x="117475" y="59944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5080"/>
                </a:lnTo>
                <a:close/>
              </a:path>
              <a:path w="541020" h="140970">
                <a:moveTo>
                  <a:pt x="117475" y="59944"/>
                </a:moveTo>
                <a:lnTo>
                  <a:pt x="102869" y="59944"/>
                </a:lnTo>
                <a:lnTo>
                  <a:pt x="102869" y="117983"/>
                </a:lnTo>
                <a:lnTo>
                  <a:pt x="117475" y="117983"/>
                </a:lnTo>
                <a:lnTo>
                  <a:pt x="117475" y="59944"/>
                </a:lnTo>
                <a:close/>
              </a:path>
              <a:path w="541020" h="140970">
                <a:moveTo>
                  <a:pt x="117475" y="5080"/>
                </a:moveTo>
                <a:lnTo>
                  <a:pt x="102869" y="5080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5080"/>
                </a:lnTo>
                <a:close/>
              </a:path>
              <a:path w="541020" h="140970">
                <a:moveTo>
                  <a:pt x="361188" y="18287"/>
                </a:moveTo>
                <a:lnTo>
                  <a:pt x="279654" y="18287"/>
                </a:lnTo>
                <a:lnTo>
                  <a:pt x="279654" y="31242"/>
                </a:lnTo>
                <a:lnTo>
                  <a:pt x="361188" y="31242"/>
                </a:lnTo>
                <a:lnTo>
                  <a:pt x="361188" y="18287"/>
                </a:lnTo>
                <a:close/>
              </a:path>
              <a:path w="541020" h="140970">
                <a:moveTo>
                  <a:pt x="327406" y="0"/>
                </a:moveTo>
                <a:lnTo>
                  <a:pt x="312928" y="0"/>
                </a:lnTo>
                <a:lnTo>
                  <a:pt x="312928" y="18287"/>
                </a:lnTo>
                <a:lnTo>
                  <a:pt x="327406" y="18287"/>
                </a:lnTo>
                <a:lnTo>
                  <a:pt x="327406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761994" y="5647944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79">
                <a:moveTo>
                  <a:pt x="166750" y="86740"/>
                </a:moveTo>
                <a:lnTo>
                  <a:pt x="152145" y="86740"/>
                </a:lnTo>
                <a:lnTo>
                  <a:pt x="152254" y="126491"/>
                </a:lnTo>
                <a:lnTo>
                  <a:pt x="163829" y="141731"/>
                </a:lnTo>
                <a:lnTo>
                  <a:pt x="166750" y="142366"/>
                </a:lnTo>
                <a:lnTo>
                  <a:pt x="170433" y="142747"/>
                </a:lnTo>
                <a:lnTo>
                  <a:pt x="243712" y="142747"/>
                </a:lnTo>
                <a:lnTo>
                  <a:pt x="243712" y="129793"/>
                </a:lnTo>
                <a:lnTo>
                  <a:pt x="172973" y="129793"/>
                </a:lnTo>
                <a:lnTo>
                  <a:pt x="171576" y="129666"/>
                </a:lnTo>
                <a:lnTo>
                  <a:pt x="170560" y="129412"/>
                </a:lnTo>
                <a:lnTo>
                  <a:pt x="169417" y="129158"/>
                </a:lnTo>
                <a:lnTo>
                  <a:pt x="168655" y="128650"/>
                </a:lnTo>
                <a:lnTo>
                  <a:pt x="168020" y="128015"/>
                </a:lnTo>
                <a:lnTo>
                  <a:pt x="167512" y="127380"/>
                </a:lnTo>
                <a:lnTo>
                  <a:pt x="167131" y="126491"/>
                </a:lnTo>
                <a:lnTo>
                  <a:pt x="166750" y="12280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79">
                <a:moveTo>
                  <a:pt x="243712" y="114934"/>
                </a:moveTo>
                <a:lnTo>
                  <a:pt x="228980" y="114934"/>
                </a:lnTo>
                <a:lnTo>
                  <a:pt x="228980" y="129793"/>
                </a:lnTo>
                <a:lnTo>
                  <a:pt x="243712" y="129793"/>
                </a:lnTo>
                <a:lnTo>
                  <a:pt x="243712" y="114934"/>
                </a:lnTo>
                <a:close/>
              </a:path>
              <a:path w="546100" h="144779">
                <a:moveTo>
                  <a:pt x="243712" y="86740"/>
                </a:moveTo>
                <a:lnTo>
                  <a:pt x="228980" y="86740"/>
                </a:lnTo>
                <a:lnTo>
                  <a:pt x="228980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79">
                <a:moveTo>
                  <a:pt x="82930" y="102615"/>
                </a:moveTo>
                <a:lnTo>
                  <a:pt x="41909" y="102615"/>
                </a:lnTo>
                <a:lnTo>
                  <a:pt x="39750" y="104647"/>
                </a:lnTo>
                <a:lnTo>
                  <a:pt x="34744" y="122935"/>
                </a:lnTo>
                <a:lnTo>
                  <a:pt x="35305" y="125856"/>
                </a:lnTo>
                <a:lnTo>
                  <a:pt x="57911" y="144779"/>
                </a:lnTo>
                <a:lnTo>
                  <a:pt x="66293" y="144779"/>
                </a:lnTo>
                <a:lnTo>
                  <a:pt x="86414" y="132968"/>
                </a:lnTo>
                <a:lnTo>
                  <a:pt x="57911" y="132968"/>
                </a:lnTo>
                <a:lnTo>
                  <a:pt x="54482" y="131571"/>
                </a:lnTo>
                <a:lnTo>
                  <a:pt x="49148" y="126237"/>
                </a:lnTo>
                <a:lnTo>
                  <a:pt x="47751" y="122935"/>
                </a:lnTo>
                <a:lnTo>
                  <a:pt x="47751" y="115315"/>
                </a:lnTo>
                <a:lnTo>
                  <a:pt x="49021" y="111886"/>
                </a:lnTo>
                <a:lnTo>
                  <a:pt x="54355" y="106298"/>
                </a:lnTo>
                <a:lnTo>
                  <a:pt x="57784" y="104901"/>
                </a:lnTo>
                <a:lnTo>
                  <a:pt x="85343" y="104901"/>
                </a:lnTo>
                <a:lnTo>
                  <a:pt x="82930" y="102615"/>
                </a:lnTo>
                <a:close/>
              </a:path>
              <a:path w="546100" h="144779">
                <a:moveTo>
                  <a:pt x="85343" y="104901"/>
                </a:moveTo>
                <a:lnTo>
                  <a:pt x="66801" y="104901"/>
                </a:lnTo>
                <a:lnTo>
                  <a:pt x="70357" y="106298"/>
                </a:lnTo>
                <a:lnTo>
                  <a:pt x="73025" y="109092"/>
                </a:lnTo>
                <a:lnTo>
                  <a:pt x="75564" y="111886"/>
                </a:lnTo>
                <a:lnTo>
                  <a:pt x="76834" y="115315"/>
                </a:lnTo>
                <a:lnTo>
                  <a:pt x="76834" y="122935"/>
                </a:lnTo>
                <a:lnTo>
                  <a:pt x="75564" y="126237"/>
                </a:lnTo>
                <a:lnTo>
                  <a:pt x="70484" y="131571"/>
                </a:lnTo>
                <a:lnTo>
                  <a:pt x="66801" y="132968"/>
                </a:lnTo>
                <a:lnTo>
                  <a:pt x="86414" y="132968"/>
                </a:lnTo>
                <a:lnTo>
                  <a:pt x="90270" y="116077"/>
                </a:lnTo>
                <a:lnTo>
                  <a:pt x="89661" y="113156"/>
                </a:lnTo>
                <a:lnTo>
                  <a:pt x="88281" y="110108"/>
                </a:lnTo>
                <a:lnTo>
                  <a:pt x="87121" y="107441"/>
                </a:lnTo>
                <a:lnTo>
                  <a:pt x="85343" y="104901"/>
                </a:lnTo>
                <a:close/>
              </a:path>
              <a:path w="546100" h="144779">
                <a:moveTo>
                  <a:pt x="102361" y="90169"/>
                </a:moveTo>
                <a:lnTo>
                  <a:pt x="21970" y="90169"/>
                </a:lnTo>
                <a:lnTo>
                  <a:pt x="21970" y="102615"/>
                </a:lnTo>
                <a:lnTo>
                  <a:pt x="102361" y="102615"/>
                </a:lnTo>
                <a:lnTo>
                  <a:pt x="102361" y="90169"/>
                </a:lnTo>
                <a:close/>
              </a:path>
              <a:path w="546100" h="144779">
                <a:moveTo>
                  <a:pt x="69850" y="78104"/>
                </a:moveTo>
                <a:lnTo>
                  <a:pt x="55117" y="78104"/>
                </a:lnTo>
                <a:lnTo>
                  <a:pt x="55117" y="90169"/>
                </a:lnTo>
                <a:lnTo>
                  <a:pt x="69850" y="90169"/>
                </a:lnTo>
                <a:lnTo>
                  <a:pt x="69850" y="78104"/>
                </a:lnTo>
                <a:close/>
              </a:path>
              <a:path w="546100" h="144779">
                <a:moveTo>
                  <a:pt x="124840" y="65150"/>
                </a:moveTo>
                <a:lnTo>
                  <a:pt x="0" y="65150"/>
                </a:lnTo>
                <a:lnTo>
                  <a:pt x="0" y="78104"/>
                </a:lnTo>
                <a:lnTo>
                  <a:pt x="124840" y="78104"/>
                </a:lnTo>
                <a:lnTo>
                  <a:pt x="124840" y="65150"/>
                </a:lnTo>
                <a:close/>
              </a:path>
              <a:path w="546100" h="144779">
                <a:moveTo>
                  <a:pt x="69850" y="50926"/>
                </a:moveTo>
                <a:lnTo>
                  <a:pt x="55117" y="50926"/>
                </a:lnTo>
                <a:lnTo>
                  <a:pt x="55117" y="65150"/>
                </a:lnTo>
                <a:lnTo>
                  <a:pt x="69850" y="65150"/>
                </a:lnTo>
                <a:lnTo>
                  <a:pt x="69850" y="50926"/>
                </a:lnTo>
                <a:close/>
              </a:path>
              <a:path w="546100" h="144779">
                <a:moveTo>
                  <a:pt x="86105" y="3301"/>
                </a:moveTo>
                <a:lnTo>
                  <a:pt x="22478" y="3301"/>
                </a:lnTo>
                <a:lnTo>
                  <a:pt x="22478" y="16382"/>
                </a:lnTo>
                <a:lnTo>
                  <a:pt x="77723" y="16382"/>
                </a:lnTo>
                <a:lnTo>
                  <a:pt x="78866" y="16763"/>
                </a:lnTo>
                <a:lnTo>
                  <a:pt x="78898" y="18668"/>
                </a:lnTo>
                <a:lnTo>
                  <a:pt x="78231" y="19557"/>
                </a:lnTo>
                <a:lnTo>
                  <a:pt x="76580" y="20573"/>
                </a:lnTo>
                <a:lnTo>
                  <a:pt x="74421" y="22225"/>
                </a:lnTo>
                <a:lnTo>
                  <a:pt x="71246" y="24002"/>
                </a:lnTo>
                <a:lnTo>
                  <a:pt x="67055" y="25907"/>
                </a:lnTo>
                <a:lnTo>
                  <a:pt x="62991" y="27939"/>
                </a:lnTo>
                <a:lnTo>
                  <a:pt x="20446" y="41020"/>
                </a:lnTo>
                <a:lnTo>
                  <a:pt x="13334" y="42544"/>
                </a:lnTo>
                <a:lnTo>
                  <a:pt x="17398" y="55371"/>
                </a:lnTo>
                <a:lnTo>
                  <a:pt x="24383" y="53847"/>
                </a:lnTo>
                <a:lnTo>
                  <a:pt x="28193" y="52831"/>
                </a:lnTo>
                <a:lnTo>
                  <a:pt x="32130" y="51942"/>
                </a:lnTo>
                <a:lnTo>
                  <a:pt x="36067" y="50800"/>
                </a:lnTo>
                <a:lnTo>
                  <a:pt x="40004" y="49783"/>
                </a:lnTo>
                <a:lnTo>
                  <a:pt x="43941" y="48640"/>
                </a:lnTo>
                <a:lnTo>
                  <a:pt x="47878" y="47370"/>
                </a:lnTo>
                <a:lnTo>
                  <a:pt x="55752" y="44576"/>
                </a:lnTo>
                <a:lnTo>
                  <a:pt x="59435" y="43179"/>
                </a:lnTo>
                <a:lnTo>
                  <a:pt x="62864" y="41782"/>
                </a:lnTo>
                <a:lnTo>
                  <a:pt x="108457" y="41782"/>
                </a:lnTo>
                <a:lnTo>
                  <a:pt x="103123" y="40512"/>
                </a:lnTo>
                <a:lnTo>
                  <a:pt x="100329" y="39750"/>
                </a:lnTo>
                <a:lnTo>
                  <a:pt x="97408" y="38988"/>
                </a:lnTo>
                <a:lnTo>
                  <a:pt x="94360" y="38226"/>
                </a:lnTo>
                <a:lnTo>
                  <a:pt x="91312" y="37337"/>
                </a:lnTo>
                <a:lnTo>
                  <a:pt x="84962" y="35559"/>
                </a:lnTo>
                <a:lnTo>
                  <a:pt x="81914" y="34670"/>
                </a:lnTo>
                <a:lnTo>
                  <a:pt x="78993" y="33781"/>
                </a:lnTo>
                <a:lnTo>
                  <a:pt x="82550" y="31750"/>
                </a:lnTo>
                <a:lnTo>
                  <a:pt x="85725" y="29590"/>
                </a:lnTo>
                <a:lnTo>
                  <a:pt x="96392" y="12700"/>
                </a:lnTo>
                <a:lnTo>
                  <a:pt x="96138" y="10794"/>
                </a:lnTo>
                <a:lnTo>
                  <a:pt x="94360" y="7492"/>
                </a:lnTo>
                <a:lnTo>
                  <a:pt x="92963" y="6095"/>
                </a:lnTo>
                <a:lnTo>
                  <a:pt x="88900" y="3809"/>
                </a:lnTo>
                <a:lnTo>
                  <a:pt x="86105" y="3301"/>
                </a:lnTo>
                <a:close/>
              </a:path>
              <a:path w="546100" h="144779">
                <a:moveTo>
                  <a:pt x="108457" y="41782"/>
                </a:moveTo>
                <a:lnTo>
                  <a:pt x="62864" y="41782"/>
                </a:lnTo>
                <a:lnTo>
                  <a:pt x="65912" y="43052"/>
                </a:lnTo>
                <a:lnTo>
                  <a:pt x="69468" y="44322"/>
                </a:lnTo>
                <a:lnTo>
                  <a:pt x="73659" y="45592"/>
                </a:lnTo>
                <a:lnTo>
                  <a:pt x="77850" y="46989"/>
                </a:lnTo>
                <a:lnTo>
                  <a:pt x="90550" y="50800"/>
                </a:lnTo>
                <a:lnTo>
                  <a:pt x="94741" y="51942"/>
                </a:lnTo>
                <a:lnTo>
                  <a:pt x="98678" y="52958"/>
                </a:lnTo>
                <a:lnTo>
                  <a:pt x="102615" y="54101"/>
                </a:lnTo>
                <a:lnTo>
                  <a:pt x="105917" y="54863"/>
                </a:lnTo>
                <a:lnTo>
                  <a:pt x="108584" y="55371"/>
                </a:lnTo>
                <a:lnTo>
                  <a:pt x="112648" y="42671"/>
                </a:lnTo>
                <a:lnTo>
                  <a:pt x="110743" y="42290"/>
                </a:lnTo>
                <a:lnTo>
                  <a:pt x="108457" y="41782"/>
                </a:lnTo>
                <a:close/>
              </a:path>
              <a:path w="546100" h="144779">
                <a:moveTo>
                  <a:pt x="260476" y="64261"/>
                </a:moveTo>
                <a:lnTo>
                  <a:pt x="135635" y="64261"/>
                </a:lnTo>
                <a:lnTo>
                  <a:pt x="135635" y="77215"/>
                </a:lnTo>
                <a:lnTo>
                  <a:pt x="260476" y="77215"/>
                </a:lnTo>
                <a:lnTo>
                  <a:pt x="260476" y="64261"/>
                </a:lnTo>
                <a:close/>
              </a:path>
              <a:path w="546100" h="144779">
                <a:moveTo>
                  <a:pt x="487171" y="7619"/>
                </a:moveTo>
                <a:lnTo>
                  <a:pt x="420242" y="7619"/>
                </a:lnTo>
                <a:lnTo>
                  <a:pt x="420242" y="86359"/>
                </a:lnTo>
                <a:lnTo>
                  <a:pt x="421639" y="91312"/>
                </a:lnTo>
                <a:lnTo>
                  <a:pt x="424688" y="94106"/>
                </a:lnTo>
                <a:lnTo>
                  <a:pt x="427608" y="97027"/>
                </a:lnTo>
                <a:lnTo>
                  <a:pt x="432307" y="98551"/>
                </a:lnTo>
                <a:lnTo>
                  <a:pt x="492759" y="98551"/>
                </a:lnTo>
                <a:lnTo>
                  <a:pt x="492759" y="85597"/>
                </a:lnTo>
                <a:lnTo>
                  <a:pt x="439419" y="85597"/>
                </a:lnTo>
                <a:lnTo>
                  <a:pt x="437641" y="85089"/>
                </a:lnTo>
                <a:lnTo>
                  <a:pt x="436625" y="84200"/>
                </a:lnTo>
                <a:lnTo>
                  <a:pt x="435482" y="83311"/>
                </a:lnTo>
                <a:lnTo>
                  <a:pt x="434975" y="81279"/>
                </a:lnTo>
                <a:lnTo>
                  <a:pt x="434975" y="20573"/>
                </a:lnTo>
                <a:lnTo>
                  <a:pt x="487171" y="20573"/>
                </a:lnTo>
                <a:lnTo>
                  <a:pt x="487171" y="7619"/>
                </a:lnTo>
                <a:close/>
              </a:path>
              <a:path w="546100" h="144779">
                <a:moveTo>
                  <a:pt x="293242" y="7619"/>
                </a:moveTo>
                <a:lnTo>
                  <a:pt x="278510" y="7619"/>
                </a:lnTo>
                <a:lnTo>
                  <a:pt x="278510" y="86740"/>
                </a:lnTo>
                <a:lnTo>
                  <a:pt x="280034" y="91693"/>
                </a:lnTo>
                <a:lnTo>
                  <a:pt x="283082" y="94360"/>
                </a:lnTo>
                <a:lnTo>
                  <a:pt x="286130" y="97154"/>
                </a:lnTo>
                <a:lnTo>
                  <a:pt x="290956" y="98551"/>
                </a:lnTo>
                <a:lnTo>
                  <a:pt x="352551" y="98551"/>
                </a:lnTo>
                <a:lnTo>
                  <a:pt x="352551" y="85597"/>
                </a:lnTo>
                <a:lnTo>
                  <a:pt x="297560" y="85597"/>
                </a:lnTo>
                <a:lnTo>
                  <a:pt x="295655" y="85089"/>
                </a:lnTo>
                <a:lnTo>
                  <a:pt x="294766" y="84200"/>
                </a:lnTo>
                <a:lnTo>
                  <a:pt x="293750" y="83311"/>
                </a:lnTo>
                <a:lnTo>
                  <a:pt x="293242" y="81279"/>
                </a:lnTo>
                <a:lnTo>
                  <a:pt x="293242" y="7619"/>
                </a:lnTo>
                <a:close/>
              </a:path>
              <a:path w="546100" h="144779">
                <a:moveTo>
                  <a:pt x="527176" y="2539"/>
                </a:moveTo>
                <a:lnTo>
                  <a:pt x="512444" y="2539"/>
                </a:lnTo>
                <a:lnTo>
                  <a:pt x="512444" y="115061"/>
                </a:lnTo>
                <a:lnTo>
                  <a:pt x="527176" y="115061"/>
                </a:lnTo>
                <a:lnTo>
                  <a:pt x="527176" y="60197"/>
                </a:lnTo>
                <a:lnTo>
                  <a:pt x="546100" y="60197"/>
                </a:lnTo>
                <a:lnTo>
                  <a:pt x="546100" y="47116"/>
                </a:lnTo>
                <a:lnTo>
                  <a:pt x="527176" y="47116"/>
                </a:lnTo>
                <a:lnTo>
                  <a:pt x="527176" y="2539"/>
                </a:lnTo>
                <a:close/>
              </a:path>
              <a:path w="546100" h="144779">
                <a:moveTo>
                  <a:pt x="390016" y="2539"/>
                </a:moveTo>
                <a:lnTo>
                  <a:pt x="375284" y="2539"/>
                </a:lnTo>
                <a:lnTo>
                  <a:pt x="375284" y="115061"/>
                </a:lnTo>
                <a:lnTo>
                  <a:pt x="390016" y="115061"/>
                </a:lnTo>
                <a:lnTo>
                  <a:pt x="390016" y="2539"/>
                </a:lnTo>
                <a:close/>
              </a:path>
              <a:path w="546100" h="144779">
                <a:moveTo>
                  <a:pt x="193039" y="0"/>
                </a:moveTo>
                <a:lnTo>
                  <a:pt x="165861" y="32638"/>
                </a:lnTo>
                <a:lnTo>
                  <a:pt x="144525" y="41909"/>
                </a:lnTo>
                <a:lnTo>
                  <a:pt x="145732" y="44068"/>
                </a:lnTo>
                <a:lnTo>
                  <a:pt x="146684" y="45973"/>
                </a:lnTo>
                <a:lnTo>
                  <a:pt x="147772" y="48005"/>
                </a:lnTo>
                <a:lnTo>
                  <a:pt x="149859" y="51688"/>
                </a:lnTo>
                <a:lnTo>
                  <a:pt x="150875" y="53720"/>
                </a:lnTo>
                <a:lnTo>
                  <a:pt x="176656" y="41909"/>
                </a:lnTo>
                <a:lnTo>
                  <a:pt x="180593" y="39496"/>
                </a:lnTo>
                <a:lnTo>
                  <a:pt x="184403" y="36829"/>
                </a:lnTo>
                <a:lnTo>
                  <a:pt x="191261" y="31241"/>
                </a:lnTo>
                <a:lnTo>
                  <a:pt x="194309" y="28193"/>
                </a:lnTo>
                <a:lnTo>
                  <a:pt x="196976" y="24891"/>
                </a:lnTo>
                <a:lnTo>
                  <a:pt x="217773" y="24891"/>
                </a:lnTo>
                <a:lnTo>
                  <a:pt x="216788" y="24256"/>
                </a:lnTo>
                <a:lnTo>
                  <a:pt x="213232" y="21462"/>
                </a:lnTo>
                <a:lnTo>
                  <a:pt x="209550" y="18668"/>
                </a:lnTo>
                <a:lnTo>
                  <a:pt x="206501" y="15620"/>
                </a:lnTo>
                <a:lnTo>
                  <a:pt x="204088" y="12445"/>
                </a:lnTo>
                <a:lnTo>
                  <a:pt x="204977" y="10794"/>
                </a:lnTo>
                <a:lnTo>
                  <a:pt x="205612" y="9143"/>
                </a:lnTo>
                <a:lnTo>
                  <a:pt x="205993" y="7619"/>
                </a:lnTo>
                <a:lnTo>
                  <a:pt x="206501" y="6095"/>
                </a:lnTo>
                <a:lnTo>
                  <a:pt x="206882" y="4571"/>
                </a:lnTo>
                <a:lnTo>
                  <a:pt x="207263" y="2920"/>
                </a:lnTo>
                <a:lnTo>
                  <a:pt x="200151" y="1523"/>
                </a:lnTo>
                <a:lnTo>
                  <a:pt x="195325" y="507"/>
                </a:lnTo>
                <a:lnTo>
                  <a:pt x="193039" y="0"/>
                </a:lnTo>
                <a:close/>
              </a:path>
              <a:path w="546100" h="144779">
                <a:moveTo>
                  <a:pt x="217773" y="24891"/>
                </a:moveTo>
                <a:lnTo>
                  <a:pt x="196976" y="24891"/>
                </a:lnTo>
                <a:lnTo>
                  <a:pt x="199643" y="27939"/>
                </a:lnTo>
                <a:lnTo>
                  <a:pt x="233171" y="48005"/>
                </a:lnTo>
                <a:lnTo>
                  <a:pt x="246506" y="52069"/>
                </a:lnTo>
                <a:lnTo>
                  <a:pt x="247500" y="49783"/>
                </a:lnTo>
                <a:lnTo>
                  <a:pt x="248284" y="47878"/>
                </a:lnTo>
                <a:lnTo>
                  <a:pt x="250062" y="43814"/>
                </a:lnTo>
                <a:lnTo>
                  <a:pt x="250951" y="41655"/>
                </a:lnTo>
                <a:lnTo>
                  <a:pt x="251840" y="39623"/>
                </a:lnTo>
                <a:lnTo>
                  <a:pt x="247395" y="38480"/>
                </a:lnTo>
                <a:lnTo>
                  <a:pt x="242950" y="36956"/>
                </a:lnTo>
                <a:lnTo>
                  <a:pt x="238378" y="35178"/>
                </a:lnTo>
                <a:lnTo>
                  <a:pt x="233679" y="33400"/>
                </a:lnTo>
                <a:lnTo>
                  <a:pt x="229234" y="31368"/>
                </a:lnTo>
                <a:lnTo>
                  <a:pt x="225043" y="29082"/>
                </a:lnTo>
                <a:lnTo>
                  <a:pt x="220725" y="26796"/>
                </a:lnTo>
                <a:lnTo>
                  <a:pt x="217773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76312" y="5902325"/>
            <a:ext cx="5476938" cy="1274699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76312" y="72532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76312" y="7343775"/>
            <a:ext cx="5476938" cy="1274762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209675" y="6051486"/>
            <a:ext cx="1328801" cy="93821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965700" y="7551737"/>
            <a:ext cx="1317625" cy="884237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6635" y="1577086"/>
            <a:ext cx="199415" cy="125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1120" y="1570227"/>
            <a:ext cx="468630" cy="167005"/>
          </a:xfrm>
          <a:custGeom>
            <a:avLst/>
            <a:gdLst/>
            <a:ahLst/>
            <a:cxnLst/>
            <a:rect l="l" t="t" r="r" b="b"/>
            <a:pathLst>
              <a:path w="468630" h="167005">
                <a:moveTo>
                  <a:pt x="255409" y="92328"/>
                </a:moveTo>
                <a:lnTo>
                  <a:pt x="244233" y="92328"/>
                </a:lnTo>
                <a:lnTo>
                  <a:pt x="239026" y="93218"/>
                </a:lnTo>
                <a:lnTo>
                  <a:pt x="229400" y="96774"/>
                </a:lnTo>
                <a:lnTo>
                  <a:pt x="225209" y="99314"/>
                </a:lnTo>
                <a:lnTo>
                  <a:pt x="221653" y="102616"/>
                </a:lnTo>
                <a:lnTo>
                  <a:pt x="218084" y="105791"/>
                </a:lnTo>
                <a:lnTo>
                  <a:pt x="215290" y="109727"/>
                </a:lnTo>
                <a:lnTo>
                  <a:pt x="211251" y="118872"/>
                </a:lnTo>
                <a:lnTo>
                  <a:pt x="210235" y="123951"/>
                </a:lnTo>
                <a:lnTo>
                  <a:pt x="210235" y="135000"/>
                </a:lnTo>
                <a:lnTo>
                  <a:pt x="239026" y="165735"/>
                </a:lnTo>
                <a:lnTo>
                  <a:pt x="244233" y="166624"/>
                </a:lnTo>
                <a:lnTo>
                  <a:pt x="255282" y="166624"/>
                </a:lnTo>
                <a:lnTo>
                  <a:pt x="282377" y="152019"/>
                </a:lnTo>
                <a:lnTo>
                  <a:pt x="243395" y="152019"/>
                </a:lnTo>
                <a:lnTo>
                  <a:pt x="237997" y="150114"/>
                </a:lnTo>
                <a:lnTo>
                  <a:pt x="229196" y="142494"/>
                </a:lnTo>
                <a:lnTo>
                  <a:pt x="226999" y="136905"/>
                </a:lnTo>
                <a:lnTo>
                  <a:pt x="226999" y="122681"/>
                </a:lnTo>
                <a:lnTo>
                  <a:pt x="229133" y="117221"/>
                </a:lnTo>
                <a:lnTo>
                  <a:pt x="237693" y="109093"/>
                </a:lnTo>
                <a:lnTo>
                  <a:pt x="243166" y="107061"/>
                </a:lnTo>
                <a:lnTo>
                  <a:pt x="282310" y="107061"/>
                </a:lnTo>
                <a:lnTo>
                  <a:pt x="281559" y="106045"/>
                </a:lnTo>
                <a:lnTo>
                  <a:pt x="274421" y="99441"/>
                </a:lnTo>
                <a:lnTo>
                  <a:pt x="270230" y="96900"/>
                </a:lnTo>
                <a:lnTo>
                  <a:pt x="265417" y="95123"/>
                </a:lnTo>
                <a:lnTo>
                  <a:pt x="260603" y="93218"/>
                </a:lnTo>
                <a:lnTo>
                  <a:pt x="255409" y="92328"/>
                </a:lnTo>
                <a:close/>
              </a:path>
              <a:path w="468630" h="167005">
                <a:moveTo>
                  <a:pt x="282310" y="107061"/>
                </a:moveTo>
                <a:lnTo>
                  <a:pt x="253034" y="107061"/>
                </a:lnTo>
                <a:lnTo>
                  <a:pt x="256031" y="107696"/>
                </a:lnTo>
                <a:lnTo>
                  <a:pt x="261619" y="109727"/>
                </a:lnTo>
                <a:lnTo>
                  <a:pt x="264020" y="111251"/>
                </a:lnTo>
                <a:lnTo>
                  <a:pt x="266039" y="113283"/>
                </a:lnTo>
                <a:lnTo>
                  <a:pt x="268071" y="115189"/>
                </a:lnTo>
                <a:lnTo>
                  <a:pt x="269671" y="117601"/>
                </a:lnTo>
                <a:lnTo>
                  <a:pt x="272046" y="123190"/>
                </a:lnTo>
                <a:lnTo>
                  <a:pt x="272643" y="126238"/>
                </a:lnTo>
                <a:lnTo>
                  <a:pt x="272643" y="133223"/>
                </a:lnTo>
                <a:lnTo>
                  <a:pt x="253034" y="152019"/>
                </a:lnTo>
                <a:lnTo>
                  <a:pt x="282377" y="152019"/>
                </a:lnTo>
                <a:lnTo>
                  <a:pt x="284378" y="149225"/>
                </a:lnTo>
                <a:lnTo>
                  <a:pt x="288544" y="140080"/>
                </a:lnTo>
                <a:lnTo>
                  <a:pt x="289585" y="135000"/>
                </a:lnTo>
                <a:lnTo>
                  <a:pt x="289585" y="123951"/>
                </a:lnTo>
                <a:lnTo>
                  <a:pt x="288544" y="118999"/>
                </a:lnTo>
                <a:lnTo>
                  <a:pt x="284378" y="109854"/>
                </a:lnTo>
                <a:lnTo>
                  <a:pt x="282310" y="107061"/>
                </a:lnTo>
                <a:close/>
              </a:path>
              <a:path w="468630" h="167005">
                <a:moveTo>
                  <a:pt x="47421" y="101346"/>
                </a:moveTo>
                <a:lnTo>
                  <a:pt x="30137" y="101346"/>
                </a:lnTo>
                <a:lnTo>
                  <a:pt x="30137" y="134620"/>
                </a:lnTo>
                <a:lnTo>
                  <a:pt x="56464" y="159512"/>
                </a:lnTo>
                <a:lnTo>
                  <a:pt x="129628" y="159512"/>
                </a:lnTo>
                <a:lnTo>
                  <a:pt x="129628" y="144145"/>
                </a:lnTo>
                <a:lnTo>
                  <a:pt x="60680" y="144145"/>
                </a:lnTo>
                <a:lnTo>
                  <a:pt x="57708" y="144018"/>
                </a:lnTo>
                <a:lnTo>
                  <a:pt x="47421" y="130175"/>
                </a:lnTo>
                <a:lnTo>
                  <a:pt x="47421" y="101346"/>
                </a:lnTo>
                <a:close/>
              </a:path>
              <a:path w="468630" h="167005">
                <a:moveTo>
                  <a:pt x="127838" y="0"/>
                </a:moveTo>
                <a:lnTo>
                  <a:pt x="110553" y="0"/>
                </a:lnTo>
                <a:lnTo>
                  <a:pt x="110553" y="105918"/>
                </a:lnTo>
                <a:lnTo>
                  <a:pt x="127838" y="105918"/>
                </a:lnTo>
                <a:lnTo>
                  <a:pt x="127838" y="55372"/>
                </a:lnTo>
                <a:lnTo>
                  <a:pt x="149948" y="55372"/>
                </a:lnTo>
                <a:lnTo>
                  <a:pt x="149948" y="40131"/>
                </a:lnTo>
                <a:lnTo>
                  <a:pt x="127838" y="40131"/>
                </a:lnTo>
                <a:lnTo>
                  <a:pt x="127838" y="0"/>
                </a:lnTo>
                <a:close/>
              </a:path>
              <a:path w="468630" h="167005">
                <a:moveTo>
                  <a:pt x="62941" y="4952"/>
                </a:moveTo>
                <a:lnTo>
                  <a:pt x="4457" y="4952"/>
                </a:lnTo>
                <a:lnTo>
                  <a:pt x="4457" y="20066"/>
                </a:lnTo>
                <a:lnTo>
                  <a:pt x="52006" y="20066"/>
                </a:lnTo>
                <a:lnTo>
                  <a:pt x="53809" y="20574"/>
                </a:lnTo>
                <a:lnTo>
                  <a:pt x="54470" y="21336"/>
                </a:lnTo>
                <a:lnTo>
                  <a:pt x="55118" y="22225"/>
                </a:lnTo>
                <a:lnTo>
                  <a:pt x="55080" y="24383"/>
                </a:lnTo>
                <a:lnTo>
                  <a:pt x="30137" y="61087"/>
                </a:lnTo>
                <a:lnTo>
                  <a:pt x="0" y="79628"/>
                </a:lnTo>
                <a:lnTo>
                  <a:pt x="7848" y="93979"/>
                </a:lnTo>
                <a:lnTo>
                  <a:pt x="44246" y="70485"/>
                </a:lnTo>
                <a:lnTo>
                  <a:pt x="68173" y="39116"/>
                </a:lnTo>
                <a:lnTo>
                  <a:pt x="72631" y="17779"/>
                </a:lnTo>
                <a:lnTo>
                  <a:pt x="72009" y="12953"/>
                </a:lnTo>
                <a:lnTo>
                  <a:pt x="67602" y="6603"/>
                </a:lnTo>
                <a:lnTo>
                  <a:pt x="62941" y="4952"/>
                </a:lnTo>
                <a:close/>
              </a:path>
              <a:path w="468630" h="167005">
                <a:moveTo>
                  <a:pt x="370789" y="11302"/>
                </a:moveTo>
                <a:lnTo>
                  <a:pt x="358775" y="11302"/>
                </a:lnTo>
                <a:lnTo>
                  <a:pt x="353161" y="12446"/>
                </a:lnTo>
                <a:lnTo>
                  <a:pt x="323469" y="41782"/>
                </a:lnTo>
                <a:lnTo>
                  <a:pt x="322402" y="47244"/>
                </a:lnTo>
                <a:lnTo>
                  <a:pt x="322427" y="58927"/>
                </a:lnTo>
                <a:lnTo>
                  <a:pt x="353161" y="93218"/>
                </a:lnTo>
                <a:lnTo>
                  <a:pt x="358775" y="94233"/>
                </a:lnTo>
                <a:lnTo>
                  <a:pt x="370789" y="94233"/>
                </a:lnTo>
                <a:lnTo>
                  <a:pt x="395008" y="82296"/>
                </a:lnTo>
                <a:lnTo>
                  <a:pt x="398537" y="78994"/>
                </a:lnTo>
                <a:lnTo>
                  <a:pt x="360921" y="78994"/>
                </a:lnTo>
                <a:lnTo>
                  <a:pt x="357416" y="78231"/>
                </a:lnTo>
                <a:lnTo>
                  <a:pt x="351231" y="75692"/>
                </a:lnTo>
                <a:lnTo>
                  <a:pt x="348551" y="73914"/>
                </a:lnTo>
                <a:lnTo>
                  <a:pt x="346178" y="71374"/>
                </a:lnTo>
                <a:lnTo>
                  <a:pt x="344043" y="69215"/>
                </a:lnTo>
                <a:lnTo>
                  <a:pt x="342315" y="66548"/>
                </a:lnTo>
                <a:lnTo>
                  <a:pt x="339940" y="60198"/>
                </a:lnTo>
                <a:lnTo>
                  <a:pt x="339344" y="56769"/>
                </a:lnTo>
                <a:lnTo>
                  <a:pt x="339344" y="49529"/>
                </a:lnTo>
                <a:lnTo>
                  <a:pt x="360921" y="26924"/>
                </a:lnTo>
                <a:lnTo>
                  <a:pt x="398537" y="26924"/>
                </a:lnTo>
                <a:lnTo>
                  <a:pt x="395008" y="23622"/>
                </a:lnTo>
                <a:lnTo>
                  <a:pt x="391198" y="19812"/>
                </a:lnTo>
                <a:lnTo>
                  <a:pt x="386626" y="16891"/>
                </a:lnTo>
                <a:lnTo>
                  <a:pt x="381546" y="14604"/>
                </a:lnTo>
                <a:lnTo>
                  <a:pt x="376339" y="12446"/>
                </a:lnTo>
                <a:lnTo>
                  <a:pt x="370789" y="11302"/>
                </a:lnTo>
                <a:close/>
              </a:path>
              <a:path w="468630" h="167005">
                <a:moveTo>
                  <a:pt x="398537" y="26924"/>
                </a:moveTo>
                <a:lnTo>
                  <a:pt x="368528" y="26924"/>
                </a:lnTo>
                <a:lnTo>
                  <a:pt x="371970" y="27558"/>
                </a:lnTo>
                <a:lnTo>
                  <a:pt x="378396" y="30352"/>
                </a:lnTo>
                <a:lnTo>
                  <a:pt x="381165" y="32257"/>
                </a:lnTo>
                <a:lnTo>
                  <a:pt x="383324" y="34671"/>
                </a:lnTo>
                <a:lnTo>
                  <a:pt x="385610" y="37083"/>
                </a:lnTo>
                <a:lnTo>
                  <a:pt x="387388" y="39877"/>
                </a:lnTo>
                <a:lnTo>
                  <a:pt x="388785" y="43052"/>
                </a:lnTo>
                <a:lnTo>
                  <a:pt x="390055" y="46100"/>
                </a:lnTo>
                <a:lnTo>
                  <a:pt x="390690" y="49529"/>
                </a:lnTo>
                <a:lnTo>
                  <a:pt x="390666" y="56769"/>
                </a:lnTo>
                <a:lnTo>
                  <a:pt x="383204" y="71500"/>
                </a:lnTo>
                <a:lnTo>
                  <a:pt x="381165" y="73660"/>
                </a:lnTo>
                <a:lnTo>
                  <a:pt x="378396" y="75565"/>
                </a:lnTo>
                <a:lnTo>
                  <a:pt x="375183" y="76835"/>
                </a:lnTo>
                <a:lnTo>
                  <a:pt x="371970" y="78231"/>
                </a:lnTo>
                <a:lnTo>
                  <a:pt x="368528" y="78994"/>
                </a:lnTo>
                <a:lnTo>
                  <a:pt x="398537" y="78994"/>
                </a:lnTo>
                <a:lnTo>
                  <a:pt x="407454" y="58927"/>
                </a:lnTo>
                <a:lnTo>
                  <a:pt x="407427" y="47244"/>
                </a:lnTo>
                <a:lnTo>
                  <a:pt x="406311" y="41910"/>
                </a:lnTo>
                <a:lnTo>
                  <a:pt x="401993" y="31750"/>
                </a:lnTo>
                <a:lnTo>
                  <a:pt x="398945" y="27304"/>
                </a:lnTo>
                <a:lnTo>
                  <a:pt x="398537" y="26924"/>
                </a:lnTo>
                <a:close/>
              </a:path>
              <a:path w="468630" h="167005">
                <a:moveTo>
                  <a:pt x="222122" y="4191"/>
                </a:moveTo>
                <a:lnTo>
                  <a:pt x="170116" y="4191"/>
                </a:lnTo>
                <a:lnTo>
                  <a:pt x="170116" y="19430"/>
                </a:lnTo>
                <a:lnTo>
                  <a:pt x="216915" y="19430"/>
                </a:lnTo>
                <a:lnTo>
                  <a:pt x="217817" y="19557"/>
                </a:lnTo>
                <a:lnTo>
                  <a:pt x="218528" y="19812"/>
                </a:lnTo>
                <a:lnTo>
                  <a:pt x="219595" y="20574"/>
                </a:lnTo>
                <a:lnTo>
                  <a:pt x="219862" y="21208"/>
                </a:lnTo>
                <a:lnTo>
                  <a:pt x="219862" y="22860"/>
                </a:lnTo>
                <a:lnTo>
                  <a:pt x="194779" y="56133"/>
                </a:lnTo>
                <a:lnTo>
                  <a:pt x="183489" y="65531"/>
                </a:lnTo>
                <a:lnTo>
                  <a:pt x="177546" y="70357"/>
                </a:lnTo>
                <a:lnTo>
                  <a:pt x="171310" y="74675"/>
                </a:lnTo>
                <a:lnTo>
                  <a:pt x="164769" y="78740"/>
                </a:lnTo>
                <a:lnTo>
                  <a:pt x="174218" y="91567"/>
                </a:lnTo>
                <a:lnTo>
                  <a:pt x="206489" y="66675"/>
                </a:lnTo>
                <a:lnTo>
                  <a:pt x="211835" y="60960"/>
                </a:lnTo>
                <a:lnTo>
                  <a:pt x="235904" y="60960"/>
                </a:lnTo>
                <a:lnTo>
                  <a:pt x="232498" y="58293"/>
                </a:lnTo>
                <a:lnTo>
                  <a:pt x="227114" y="53594"/>
                </a:lnTo>
                <a:lnTo>
                  <a:pt x="222364" y="48768"/>
                </a:lnTo>
                <a:lnTo>
                  <a:pt x="225564" y="44830"/>
                </a:lnTo>
                <a:lnTo>
                  <a:pt x="228307" y="40894"/>
                </a:lnTo>
                <a:lnTo>
                  <a:pt x="236529" y="21208"/>
                </a:lnTo>
                <a:lnTo>
                  <a:pt x="236474" y="15240"/>
                </a:lnTo>
                <a:lnTo>
                  <a:pt x="225653" y="4825"/>
                </a:lnTo>
                <a:lnTo>
                  <a:pt x="222122" y="4191"/>
                </a:lnTo>
                <a:close/>
              </a:path>
              <a:path w="468630" h="167005">
                <a:moveTo>
                  <a:pt x="235904" y="60960"/>
                </a:moveTo>
                <a:lnTo>
                  <a:pt x="211835" y="60960"/>
                </a:lnTo>
                <a:lnTo>
                  <a:pt x="214452" y="63626"/>
                </a:lnTo>
                <a:lnTo>
                  <a:pt x="245541" y="88900"/>
                </a:lnTo>
                <a:lnTo>
                  <a:pt x="255524" y="75692"/>
                </a:lnTo>
                <a:lnTo>
                  <a:pt x="250177" y="71881"/>
                </a:lnTo>
                <a:lnTo>
                  <a:pt x="244500" y="67691"/>
                </a:lnTo>
                <a:lnTo>
                  <a:pt x="235904" y="60960"/>
                </a:lnTo>
                <a:close/>
              </a:path>
              <a:path w="468630" h="167005">
                <a:moveTo>
                  <a:pt x="432981" y="0"/>
                </a:moveTo>
                <a:lnTo>
                  <a:pt x="415963" y="0"/>
                </a:lnTo>
                <a:lnTo>
                  <a:pt x="415963" y="132079"/>
                </a:lnTo>
                <a:lnTo>
                  <a:pt x="432981" y="132079"/>
                </a:lnTo>
                <a:lnTo>
                  <a:pt x="432981" y="60578"/>
                </a:lnTo>
                <a:lnTo>
                  <a:pt x="468287" y="60578"/>
                </a:lnTo>
                <a:lnTo>
                  <a:pt x="468287" y="45212"/>
                </a:lnTo>
                <a:lnTo>
                  <a:pt x="432981" y="45212"/>
                </a:lnTo>
                <a:lnTo>
                  <a:pt x="432981" y="0"/>
                </a:lnTo>
                <a:close/>
              </a:path>
              <a:path w="468630" h="167005">
                <a:moveTo>
                  <a:pt x="468287" y="60578"/>
                </a:moveTo>
                <a:lnTo>
                  <a:pt x="451142" y="60578"/>
                </a:lnTo>
                <a:lnTo>
                  <a:pt x="451142" y="132079"/>
                </a:lnTo>
                <a:lnTo>
                  <a:pt x="468287" y="132079"/>
                </a:lnTo>
                <a:lnTo>
                  <a:pt x="468287" y="60578"/>
                </a:lnTo>
                <a:close/>
              </a:path>
              <a:path w="468630" h="167005">
                <a:moveTo>
                  <a:pt x="468287" y="0"/>
                </a:moveTo>
                <a:lnTo>
                  <a:pt x="451142" y="0"/>
                </a:lnTo>
                <a:lnTo>
                  <a:pt x="451142" y="45212"/>
                </a:lnTo>
                <a:lnTo>
                  <a:pt x="468287" y="45212"/>
                </a:lnTo>
                <a:lnTo>
                  <a:pt x="468287" y="0"/>
                </a:lnTo>
                <a:close/>
              </a:path>
              <a:path w="468630" h="167005">
                <a:moveTo>
                  <a:pt x="292607" y="0"/>
                </a:moveTo>
                <a:lnTo>
                  <a:pt x="275323" y="0"/>
                </a:lnTo>
                <a:lnTo>
                  <a:pt x="275323" y="91567"/>
                </a:lnTo>
                <a:lnTo>
                  <a:pt x="292607" y="91567"/>
                </a:lnTo>
                <a:lnTo>
                  <a:pt x="292607" y="52958"/>
                </a:lnTo>
                <a:lnTo>
                  <a:pt x="314540" y="52958"/>
                </a:lnTo>
                <a:lnTo>
                  <a:pt x="314540" y="37719"/>
                </a:lnTo>
                <a:lnTo>
                  <a:pt x="292607" y="37719"/>
                </a:lnTo>
                <a:lnTo>
                  <a:pt x="2926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40677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9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8113" y="2373122"/>
            <a:ext cx="457200" cy="113664"/>
          </a:xfrm>
          <a:custGeom>
            <a:avLst/>
            <a:gdLst/>
            <a:ahLst/>
            <a:cxnLst/>
            <a:rect l="l" t="t" r="r" b="b"/>
            <a:pathLst>
              <a:path w="457200" h="113664">
                <a:moveTo>
                  <a:pt x="174396" y="70357"/>
                </a:moveTo>
                <a:lnTo>
                  <a:pt x="136702" y="80645"/>
                </a:lnTo>
                <a:lnTo>
                  <a:pt x="133159" y="85725"/>
                </a:lnTo>
                <a:lnTo>
                  <a:pt x="133159" y="98298"/>
                </a:lnTo>
                <a:lnTo>
                  <a:pt x="174396" y="113537"/>
                </a:lnTo>
                <a:lnTo>
                  <a:pt x="183799" y="113156"/>
                </a:lnTo>
                <a:lnTo>
                  <a:pt x="192025" y="112013"/>
                </a:lnTo>
                <a:lnTo>
                  <a:pt x="199072" y="110108"/>
                </a:lnTo>
                <a:lnTo>
                  <a:pt x="204939" y="107442"/>
                </a:lnTo>
                <a:lnTo>
                  <a:pt x="207578" y="105918"/>
                </a:lnTo>
                <a:lnTo>
                  <a:pt x="165201" y="105918"/>
                </a:lnTo>
                <a:lnTo>
                  <a:pt x="157721" y="104648"/>
                </a:lnTo>
                <a:lnTo>
                  <a:pt x="151942" y="102234"/>
                </a:lnTo>
                <a:lnTo>
                  <a:pt x="146164" y="99695"/>
                </a:lnTo>
                <a:lnTo>
                  <a:pt x="143268" y="96393"/>
                </a:lnTo>
                <a:lnTo>
                  <a:pt x="143268" y="87756"/>
                </a:lnTo>
                <a:lnTo>
                  <a:pt x="146164" y="84327"/>
                </a:lnTo>
                <a:lnTo>
                  <a:pt x="151942" y="81787"/>
                </a:lnTo>
                <a:lnTo>
                  <a:pt x="157721" y="79375"/>
                </a:lnTo>
                <a:lnTo>
                  <a:pt x="165201" y="78104"/>
                </a:lnTo>
                <a:lnTo>
                  <a:pt x="207578" y="78104"/>
                </a:lnTo>
                <a:lnTo>
                  <a:pt x="204939" y="76580"/>
                </a:lnTo>
                <a:lnTo>
                  <a:pt x="199072" y="73840"/>
                </a:lnTo>
                <a:lnTo>
                  <a:pt x="192025" y="71897"/>
                </a:lnTo>
                <a:lnTo>
                  <a:pt x="183799" y="70740"/>
                </a:lnTo>
                <a:lnTo>
                  <a:pt x="174396" y="70357"/>
                </a:lnTo>
                <a:close/>
              </a:path>
              <a:path w="457200" h="113664">
                <a:moveTo>
                  <a:pt x="207578" y="78104"/>
                </a:moveTo>
                <a:lnTo>
                  <a:pt x="183413" y="78104"/>
                </a:lnTo>
                <a:lnTo>
                  <a:pt x="190830" y="79375"/>
                </a:lnTo>
                <a:lnTo>
                  <a:pt x="196659" y="81787"/>
                </a:lnTo>
                <a:lnTo>
                  <a:pt x="202476" y="84327"/>
                </a:lnTo>
                <a:lnTo>
                  <a:pt x="205384" y="87756"/>
                </a:lnTo>
                <a:lnTo>
                  <a:pt x="205384" y="96393"/>
                </a:lnTo>
                <a:lnTo>
                  <a:pt x="202476" y="99695"/>
                </a:lnTo>
                <a:lnTo>
                  <a:pt x="196659" y="102234"/>
                </a:lnTo>
                <a:lnTo>
                  <a:pt x="190830" y="104648"/>
                </a:lnTo>
                <a:lnTo>
                  <a:pt x="183413" y="105918"/>
                </a:lnTo>
                <a:lnTo>
                  <a:pt x="207578" y="105918"/>
                </a:lnTo>
                <a:lnTo>
                  <a:pt x="211975" y="103377"/>
                </a:lnTo>
                <a:lnTo>
                  <a:pt x="215506" y="98298"/>
                </a:lnTo>
                <a:lnTo>
                  <a:pt x="215506" y="85725"/>
                </a:lnTo>
                <a:lnTo>
                  <a:pt x="211975" y="80645"/>
                </a:lnTo>
                <a:lnTo>
                  <a:pt x="207578" y="78104"/>
                </a:lnTo>
                <a:close/>
              </a:path>
              <a:path w="457200" h="113664">
                <a:moveTo>
                  <a:pt x="369925" y="75183"/>
                </a:moveTo>
                <a:lnTo>
                  <a:pt x="360527" y="75183"/>
                </a:lnTo>
                <a:lnTo>
                  <a:pt x="360527" y="108838"/>
                </a:lnTo>
                <a:lnTo>
                  <a:pt x="445871" y="108838"/>
                </a:lnTo>
                <a:lnTo>
                  <a:pt x="445871" y="100964"/>
                </a:lnTo>
                <a:lnTo>
                  <a:pt x="369925" y="100964"/>
                </a:lnTo>
                <a:lnTo>
                  <a:pt x="369925" y="75183"/>
                </a:lnTo>
                <a:close/>
              </a:path>
              <a:path w="457200" h="113664">
                <a:moveTo>
                  <a:pt x="29222" y="74422"/>
                </a:moveTo>
                <a:lnTo>
                  <a:pt x="19862" y="74422"/>
                </a:lnTo>
                <a:lnTo>
                  <a:pt x="19862" y="108838"/>
                </a:lnTo>
                <a:lnTo>
                  <a:pt x="98793" y="108838"/>
                </a:lnTo>
                <a:lnTo>
                  <a:pt x="98793" y="101092"/>
                </a:lnTo>
                <a:lnTo>
                  <a:pt x="29222" y="101092"/>
                </a:lnTo>
                <a:lnTo>
                  <a:pt x="29222" y="74422"/>
                </a:lnTo>
                <a:close/>
              </a:path>
              <a:path w="457200" h="113664">
                <a:moveTo>
                  <a:pt x="94742" y="0"/>
                </a:moveTo>
                <a:lnTo>
                  <a:pt x="85382" y="0"/>
                </a:lnTo>
                <a:lnTo>
                  <a:pt x="85382" y="80899"/>
                </a:lnTo>
                <a:lnTo>
                  <a:pt x="94742" y="80899"/>
                </a:lnTo>
                <a:lnTo>
                  <a:pt x="94742" y="44323"/>
                </a:lnTo>
                <a:lnTo>
                  <a:pt x="111823" y="44323"/>
                </a:lnTo>
                <a:lnTo>
                  <a:pt x="111823" y="36449"/>
                </a:lnTo>
                <a:lnTo>
                  <a:pt x="94742" y="36449"/>
                </a:lnTo>
                <a:lnTo>
                  <a:pt x="94742" y="0"/>
                </a:lnTo>
                <a:close/>
              </a:path>
              <a:path w="457200" h="113664">
                <a:moveTo>
                  <a:pt x="62230" y="8254"/>
                </a:moveTo>
                <a:lnTo>
                  <a:pt x="7721" y="8254"/>
                </a:lnTo>
                <a:lnTo>
                  <a:pt x="7721" y="16001"/>
                </a:lnTo>
                <a:lnTo>
                  <a:pt x="51104" y="16001"/>
                </a:lnTo>
                <a:lnTo>
                  <a:pt x="50507" y="20193"/>
                </a:lnTo>
                <a:lnTo>
                  <a:pt x="48933" y="25019"/>
                </a:lnTo>
                <a:lnTo>
                  <a:pt x="43789" y="35941"/>
                </a:lnTo>
                <a:lnTo>
                  <a:pt x="39420" y="41148"/>
                </a:lnTo>
                <a:lnTo>
                  <a:pt x="33274" y="46100"/>
                </a:lnTo>
                <a:lnTo>
                  <a:pt x="27698" y="50673"/>
                </a:lnTo>
                <a:lnTo>
                  <a:pt x="21882" y="54482"/>
                </a:lnTo>
                <a:lnTo>
                  <a:pt x="15811" y="57403"/>
                </a:lnTo>
                <a:lnTo>
                  <a:pt x="9740" y="60451"/>
                </a:lnTo>
                <a:lnTo>
                  <a:pt x="4470" y="62610"/>
                </a:lnTo>
                <a:lnTo>
                  <a:pt x="0" y="63880"/>
                </a:lnTo>
                <a:lnTo>
                  <a:pt x="6324" y="70103"/>
                </a:lnTo>
                <a:lnTo>
                  <a:pt x="11049" y="68452"/>
                </a:lnTo>
                <a:lnTo>
                  <a:pt x="16446" y="66167"/>
                </a:lnTo>
                <a:lnTo>
                  <a:pt x="22517" y="63119"/>
                </a:lnTo>
                <a:lnTo>
                  <a:pt x="28587" y="60198"/>
                </a:lnTo>
                <a:lnTo>
                  <a:pt x="59690" y="22859"/>
                </a:lnTo>
                <a:lnTo>
                  <a:pt x="61734" y="15494"/>
                </a:lnTo>
                <a:lnTo>
                  <a:pt x="62230" y="8254"/>
                </a:lnTo>
                <a:close/>
              </a:path>
              <a:path w="457200" h="113664">
                <a:moveTo>
                  <a:pt x="456666" y="57276"/>
                </a:moveTo>
                <a:lnTo>
                  <a:pt x="345287" y="57276"/>
                </a:lnTo>
                <a:lnTo>
                  <a:pt x="345287" y="65024"/>
                </a:lnTo>
                <a:lnTo>
                  <a:pt x="456666" y="65024"/>
                </a:lnTo>
                <a:lnTo>
                  <a:pt x="456666" y="57276"/>
                </a:lnTo>
                <a:close/>
              </a:path>
              <a:path w="457200" h="113664">
                <a:moveTo>
                  <a:pt x="266979" y="10795"/>
                </a:moveTo>
                <a:lnTo>
                  <a:pt x="252145" y="10795"/>
                </a:lnTo>
                <a:lnTo>
                  <a:pt x="246075" y="14350"/>
                </a:lnTo>
                <a:lnTo>
                  <a:pt x="234048" y="51307"/>
                </a:lnTo>
                <a:lnTo>
                  <a:pt x="234500" y="60162"/>
                </a:lnTo>
                <a:lnTo>
                  <a:pt x="252145" y="91694"/>
                </a:lnTo>
                <a:lnTo>
                  <a:pt x="266979" y="91694"/>
                </a:lnTo>
                <a:lnTo>
                  <a:pt x="273100" y="88010"/>
                </a:lnTo>
                <a:lnTo>
                  <a:pt x="276250" y="83184"/>
                </a:lnTo>
                <a:lnTo>
                  <a:pt x="254546" y="83184"/>
                </a:lnTo>
                <a:lnTo>
                  <a:pt x="250621" y="80136"/>
                </a:lnTo>
                <a:lnTo>
                  <a:pt x="247783" y="73913"/>
                </a:lnTo>
                <a:lnTo>
                  <a:pt x="245059" y="67818"/>
                </a:lnTo>
                <a:lnTo>
                  <a:pt x="243662" y="60325"/>
                </a:lnTo>
                <a:lnTo>
                  <a:pt x="243662" y="42163"/>
                </a:lnTo>
                <a:lnTo>
                  <a:pt x="245059" y="34544"/>
                </a:lnTo>
                <a:lnTo>
                  <a:pt x="247840" y="28448"/>
                </a:lnTo>
                <a:lnTo>
                  <a:pt x="250621" y="22225"/>
                </a:lnTo>
                <a:lnTo>
                  <a:pt x="254546" y="19176"/>
                </a:lnTo>
                <a:lnTo>
                  <a:pt x="276250" y="19176"/>
                </a:lnTo>
                <a:lnTo>
                  <a:pt x="273100" y="14350"/>
                </a:lnTo>
                <a:lnTo>
                  <a:pt x="266979" y="10795"/>
                </a:lnTo>
                <a:close/>
              </a:path>
              <a:path w="457200" h="113664">
                <a:moveTo>
                  <a:pt x="276250" y="19176"/>
                </a:moveTo>
                <a:lnTo>
                  <a:pt x="264490" y="19176"/>
                </a:lnTo>
                <a:lnTo>
                  <a:pt x="268338" y="22225"/>
                </a:lnTo>
                <a:lnTo>
                  <a:pt x="271119" y="28448"/>
                </a:lnTo>
                <a:lnTo>
                  <a:pt x="273900" y="34544"/>
                </a:lnTo>
                <a:lnTo>
                  <a:pt x="275285" y="42163"/>
                </a:lnTo>
                <a:lnTo>
                  <a:pt x="275262" y="60325"/>
                </a:lnTo>
                <a:lnTo>
                  <a:pt x="273900" y="67818"/>
                </a:lnTo>
                <a:lnTo>
                  <a:pt x="271062" y="74041"/>
                </a:lnTo>
                <a:lnTo>
                  <a:pt x="268338" y="80136"/>
                </a:lnTo>
                <a:lnTo>
                  <a:pt x="264490" y="83184"/>
                </a:lnTo>
                <a:lnTo>
                  <a:pt x="276250" y="83184"/>
                </a:lnTo>
                <a:lnTo>
                  <a:pt x="284899" y="51307"/>
                </a:lnTo>
                <a:lnTo>
                  <a:pt x="284456" y="42378"/>
                </a:lnTo>
                <a:lnTo>
                  <a:pt x="283129" y="34448"/>
                </a:lnTo>
                <a:lnTo>
                  <a:pt x="280918" y="27519"/>
                </a:lnTo>
                <a:lnTo>
                  <a:pt x="277825" y="21589"/>
                </a:lnTo>
                <a:lnTo>
                  <a:pt x="276250" y="19176"/>
                </a:lnTo>
                <a:close/>
              </a:path>
              <a:path w="457200" h="113664">
                <a:moveTo>
                  <a:pt x="157822" y="15367"/>
                </a:moveTo>
                <a:lnTo>
                  <a:pt x="147955" y="15367"/>
                </a:lnTo>
                <a:lnTo>
                  <a:pt x="147955" y="18287"/>
                </a:lnTo>
                <a:lnTo>
                  <a:pt x="147789" y="23113"/>
                </a:lnTo>
                <a:lnTo>
                  <a:pt x="146735" y="27431"/>
                </a:lnTo>
                <a:lnTo>
                  <a:pt x="142849" y="35559"/>
                </a:lnTo>
                <a:lnTo>
                  <a:pt x="140614" y="38861"/>
                </a:lnTo>
                <a:lnTo>
                  <a:pt x="138087" y="41401"/>
                </a:lnTo>
                <a:lnTo>
                  <a:pt x="134543" y="45084"/>
                </a:lnTo>
                <a:lnTo>
                  <a:pt x="130670" y="48259"/>
                </a:lnTo>
                <a:lnTo>
                  <a:pt x="126453" y="50673"/>
                </a:lnTo>
                <a:lnTo>
                  <a:pt x="122237" y="53212"/>
                </a:lnTo>
                <a:lnTo>
                  <a:pt x="118605" y="55118"/>
                </a:lnTo>
                <a:lnTo>
                  <a:pt x="115570" y="56514"/>
                </a:lnTo>
                <a:lnTo>
                  <a:pt x="122148" y="62992"/>
                </a:lnTo>
                <a:lnTo>
                  <a:pt x="148209" y="42925"/>
                </a:lnTo>
                <a:lnTo>
                  <a:pt x="150228" y="40385"/>
                </a:lnTo>
                <a:lnTo>
                  <a:pt x="151790" y="37719"/>
                </a:lnTo>
                <a:lnTo>
                  <a:pt x="152882" y="35178"/>
                </a:lnTo>
                <a:lnTo>
                  <a:pt x="162964" y="35178"/>
                </a:lnTo>
                <a:lnTo>
                  <a:pt x="162610" y="34671"/>
                </a:lnTo>
                <a:lnTo>
                  <a:pt x="160794" y="30860"/>
                </a:lnTo>
                <a:lnTo>
                  <a:pt x="158978" y="27177"/>
                </a:lnTo>
                <a:lnTo>
                  <a:pt x="157988" y="22859"/>
                </a:lnTo>
                <a:lnTo>
                  <a:pt x="157827" y="18287"/>
                </a:lnTo>
                <a:lnTo>
                  <a:pt x="157822" y="15367"/>
                </a:lnTo>
                <a:close/>
              </a:path>
              <a:path w="457200" h="113664">
                <a:moveTo>
                  <a:pt x="162964" y="35178"/>
                </a:moveTo>
                <a:lnTo>
                  <a:pt x="152882" y="35178"/>
                </a:lnTo>
                <a:lnTo>
                  <a:pt x="154241" y="37846"/>
                </a:lnTo>
                <a:lnTo>
                  <a:pt x="175209" y="56642"/>
                </a:lnTo>
                <a:lnTo>
                  <a:pt x="179044" y="58420"/>
                </a:lnTo>
                <a:lnTo>
                  <a:pt x="181724" y="59562"/>
                </a:lnTo>
                <a:lnTo>
                  <a:pt x="183248" y="60071"/>
                </a:lnTo>
                <a:lnTo>
                  <a:pt x="188810" y="52958"/>
                </a:lnTo>
                <a:lnTo>
                  <a:pt x="186702" y="52197"/>
                </a:lnTo>
                <a:lnTo>
                  <a:pt x="183476" y="50926"/>
                </a:lnTo>
                <a:lnTo>
                  <a:pt x="174790" y="46608"/>
                </a:lnTo>
                <a:lnTo>
                  <a:pt x="170980" y="43942"/>
                </a:lnTo>
                <a:lnTo>
                  <a:pt x="167690" y="40767"/>
                </a:lnTo>
                <a:lnTo>
                  <a:pt x="164909" y="37973"/>
                </a:lnTo>
                <a:lnTo>
                  <a:pt x="162964" y="35178"/>
                </a:lnTo>
                <a:close/>
              </a:path>
              <a:path w="457200" h="113664">
                <a:moveTo>
                  <a:pt x="183121" y="7620"/>
                </a:moveTo>
                <a:lnTo>
                  <a:pt x="122910" y="7620"/>
                </a:lnTo>
                <a:lnTo>
                  <a:pt x="122910" y="15367"/>
                </a:lnTo>
                <a:lnTo>
                  <a:pt x="183121" y="15367"/>
                </a:lnTo>
                <a:lnTo>
                  <a:pt x="183121" y="7620"/>
                </a:lnTo>
                <a:close/>
              </a:path>
              <a:path w="457200" h="113664">
                <a:moveTo>
                  <a:pt x="370052" y="888"/>
                </a:moveTo>
                <a:lnTo>
                  <a:pt x="360400" y="888"/>
                </a:lnTo>
                <a:lnTo>
                  <a:pt x="360400" y="39877"/>
                </a:lnTo>
                <a:lnTo>
                  <a:pt x="442823" y="39877"/>
                </a:lnTo>
                <a:lnTo>
                  <a:pt x="442823" y="32003"/>
                </a:lnTo>
                <a:lnTo>
                  <a:pt x="370052" y="32003"/>
                </a:lnTo>
                <a:lnTo>
                  <a:pt x="370052" y="888"/>
                </a:lnTo>
                <a:close/>
              </a:path>
              <a:path w="457200" h="113664">
                <a:moveTo>
                  <a:pt x="331317" y="53467"/>
                </a:moveTo>
                <a:lnTo>
                  <a:pt x="322046" y="53467"/>
                </a:lnTo>
                <a:lnTo>
                  <a:pt x="322046" y="111378"/>
                </a:lnTo>
                <a:lnTo>
                  <a:pt x="331317" y="111378"/>
                </a:lnTo>
                <a:lnTo>
                  <a:pt x="331317" y="53467"/>
                </a:lnTo>
                <a:close/>
              </a:path>
              <a:path w="457200" h="113664">
                <a:moveTo>
                  <a:pt x="306285" y="2539"/>
                </a:moveTo>
                <a:lnTo>
                  <a:pt x="297040" y="2539"/>
                </a:lnTo>
                <a:lnTo>
                  <a:pt x="297040" y="106299"/>
                </a:lnTo>
                <a:lnTo>
                  <a:pt x="306285" y="106299"/>
                </a:lnTo>
                <a:lnTo>
                  <a:pt x="306285" y="53467"/>
                </a:lnTo>
                <a:lnTo>
                  <a:pt x="331317" y="53467"/>
                </a:lnTo>
                <a:lnTo>
                  <a:pt x="331317" y="44957"/>
                </a:lnTo>
                <a:lnTo>
                  <a:pt x="306285" y="44957"/>
                </a:lnTo>
                <a:lnTo>
                  <a:pt x="306285" y="2539"/>
                </a:lnTo>
                <a:close/>
              </a:path>
              <a:path w="457200" h="113664">
                <a:moveTo>
                  <a:pt x="331317" y="0"/>
                </a:moveTo>
                <a:lnTo>
                  <a:pt x="322046" y="0"/>
                </a:lnTo>
                <a:lnTo>
                  <a:pt x="322046" y="44957"/>
                </a:lnTo>
                <a:lnTo>
                  <a:pt x="331317" y="44957"/>
                </a:lnTo>
                <a:lnTo>
                  <a:pt x="331317" y="0"/>
                </a:lnTo>
                <a:close/>
              </a:path>
              <a:path w="457200" h="113664">
                <a:moveTo>
                  <a:pt x="211963" y="0"/>
                </a:moveTo>
                <a:lnTo>
                  <a:pt x="202603" y="0"/>
                </a:lnTo>
                <a:lnTo>
                  <a:pt x="202603" y="67945"/>
                </a:lnTo>
                <a:lnTo>
                  <a:pt x="211963" y="67945"/>
                </a:lnTo>
                <a:lnTo>
                  <a:pt x="211963" y="35051"/>
                </a:lnTo>
                <a:lnTo>
                  <a:pt x="228904" y="35051"/>
                </a:lnTo>
                <a:lnTo>
                  <a:pt x="228904" y="27050"/>
                </a:lnTo>
                <a:lnTo>
                  <a:pt x="211963" y="27050"/>
                </a:lnTo>
                <a:lnTo>
                  <a:pt x="21196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71675" y="2373122"/>
            <a:ext cx="332740" cy="113664"/>
          </a:xfrm>
          <a:custGeom>
            <a:avLst/>
            <a:gdLst/>
            <a:ahLst/>
            <a:cxnLst/>
            <a:rect l="l" t="t" r="r" b="b"/>
            <a:pathLst>
              <a:path w="332739" h="113664">
                <a:moveTo>
                  <a:pt x="176784" y="68960"/>
                </a:moveTo>
                <a:lnTo>
                  <a:pt x="139319" y="79501"/>
                </a:lnTo>
                <a:lnTo>
                  <a:pt x="135890" y="84835"/>
                </a:lnTo>
                <a:lnTo>
                  <a:pt x="135890" y="97789"/>
                </a:lnTo>
                <a:lnTo>
                  <a:pt x="176784" y="113537"/>
                </a:lnTo>
                <a:lnTo>
                  <a:pt x="186263" y="113137"/>
                </a:lnTo>
                <a:lnTo>
                  <a:pt x="194516" y="111950"/>
                </a:lnTo>
                <a:lnTo>
                  <a:pt x="201554" y="110001"/>
                </a:lnTo>
                <a:lnTo>
                  <a:pt x="207391" y="107314"/>
                </a:lnTo>
                <a:lnTo>
                  <a:pt x="209719" y="105918"/>
                </a:lnTo>
                <a:lnTo>
                  <a:pt x="167767" y="105918"/>
                </a:lnTo>
                <a:lnTo>
                  <a:pt x="160274" y="104648"/>
                </a:lnTo>
                <a:lnTo>
                  <a:pt x="154431" y="101980"/>
                </a:lnTo>
                <a:lnTo>
                  <a:pt x="148717" y="99441"/>
                </a:lnTo>
                <a:lnTo>
                  <a:pt x="145796" y="95884"/>
                </a:lnTo>
                <a:lnTo>
                  <a:pt x="145796" y="86868"/>
                </a:lnTo>
                <a:lnTo>
                  <a:pt x="148717" y="83311"/>
                </a:lnTo>
                <a:lnTo>
                  <a:pt x="154431" y="80645"/>
                </a:lnTo>
                <a:lnTo>
                  <a:pt x="160274" y="78104"/>
                </a:lnTo>
                <a:lnTo>
                  <a:pt x="167767" y="76834"/>
                </a:lnTo>
                <a:lnTo>
                  <a:pt x="209931" y="76834"/>
                </a:lnTo>
                <a:lnTo>
                  <a:pt x="207391" y="75310"/>
                </a:lnTo>
                <a:lnTo>
                  <a:pt x="201554" y="72550"/>
                </a:lnTo>
                <a:lnTo>
                  <a:pt x="194516" y="70564"/>
                </a:lnTo>
                <a:lnTo>
                  <a:pt x="186263" y="69363"/>
                </a:lnTo>
                <a:lnTo>
                  <a:pt x="176784" y="68960"/>
                </a:lnTo>
                <a:close/>
              </a:path>
              <a:path w="332739" h="113664">
                <a:moveTo>
                  <a:pt x="209931" y="76834"/>
                </a:moveTo>
                <a:lnTo>
                  <a:pt x="185928" y="76834"/>
                </a:lnTo>
                <a:lnTo>
                  <a:pt x="193421" y="78104"/>
                </a:lnTo>
                <a:lnTo>
                  <a:pt x="199262" y="80645"/>
                </a:lnTo>
                <a:lnTo>
                  <a:pt x="204978" y="83311"/>
                </a:lnTo>
                <a:lnTo>
                  <a:pt x="207899" y="86868"/>
                </a:lnTo>
                <a:lnTo>
                  <a:pt x="207899" y="95884"/>
                </a:lnTo>
                <a:lnTo>
                  <a:pt x="204978" y="99441"/>
                </a:lnTo>
                <a:lnTo>
                  <a:pt x="199262" y="101980"/>
                </a:lnTo>
                <a:lnTo>
                  <a:pt x="193421" y="104648"/>
                </a:lnTo>
                <a:lnTo>
                  <a:pt x="185928" y="105918"/>
                </a:lnTo>
                <a:lnTo>
                  <a:pt x="209719" y="105918"/>
                </a:lnTo>
                <a:lnTo>
                  <a:pt x="214375" y="103124"/>
                </a:lnTo>
                <a:lnTo>
                  <a:pt x="217805" y="97789"/>
                </a:lnTo>
                <a:lnTo>
                  <a:pt x="217805" y="84835"/>
                </a:lnTo>
                <a:lnTo>
                  <a:pt x="214375" y="79501"/>
                </a:lnTo>
                <a:lnTo>
                  <a:pt x="209931" y="76834"/>
                </a:lnTo>
                <a:close/>
              </a:path>
              <a:path w="332739" h="113664">
                <a:moveTo>
                  <a:pt x="261747" y="76073"/>
                </a:moveTo>
                <a:lnTo>
                  <a:pt x="252222" y="76073"/>
                </a:lnTo>
                <a:lnTo>
                  <a:pt x="252222" y="108838"/>
                </a:lnTo>
                <a:lnTo>
                  <a:pt x="332740" y="108838"/>
                </a:lnTo>
                <a:lnTo>
                  <a:pt x="332740" y="100964"/>
                </a:lnTo>
                <a:lnTo>
                  <a:pt x="261747" y="100964"/>
                </a:lnTo>
                <a:lnTo>
                  <a:pt x="261747" y="76073"/>
                </a:lnTo>
                <a:close/>
              </a:path>
              <a:path w="332739" h="113664">
                <a:moveTo>
                  <a:pt x="329946" y="50546"/>
                </a:moveTo>
                <a:lnTo>
                  <a:pt x="320548" y="50546"/>
                </a:lnTo>
                <a:lnTo>
                  <a:pt x="320548" y="81152"/>
                </a:lnTo>
                <a:lnTo>
                  <a:pt x="329946" y="81152"/>
                </a:lnTo>
                <a:lnTo>
                  <a:pt x="329946" y="50546"/>
                </a:lnTo>
                <a:close/>
              </a:path>
              <a:path w="332739" h="113664">
                <a:moveTo>
                  <a:pt x="248031" y="5333"/>
                </a:moveTo>
                <a:lnTo>
                  <a:pt x="238632" y="5333"/>
                </a:lnTo>
                <a:lnTo>
                  <a:pt x="238632" y="63373"/>
                </a:lnTo>
                <a:lnTo>
                  <a:pt x="292226" y="63373"/>
                </a:lnTo>
                <a:lnTo>
                  <a:pt x="292226" y="55752"/>
                </a:lnTo>
                <a:lnTo>
                  <a:pt x="248031" y="55752"/>
                </a:lnTo>
                <a:lnTo>
                  <a:pt x="248031" y="33400"/>
                </a:lnTo>
                <a:lnTo>
                  <a:pt x="292226" y="33400"/>
                </a:lnTo>
                <a:lnTo>
                  <a:pt x="292226" y="27685"/>
                </a:lnTo>
                <a:lnTo>
                  <a:pt x="329946" y="27685"/>
                </a:lnTo>
                <a:lnTo>
                  <a:pt x="329946" y="25653"/>
                </a:lnTo>
                <a:lnTo>
                  <a:pt x="248031" y="25653"/>
                </a:lnTo>
                <a:lnTo>
                  <a:pt x="248031" y="5333"/>
                </a:lnTo>
                <a:close/>
              </a:path>
              <a:path w="332739" h="113664">
                <a:moveTo>
                  <a:pt x="292226" y="33400"/>
                </a:moveTo>
                <a:lnTo>
                  <a:pt x="282956" y="33400"/>
                </a:lnTo>
                <a:lnTo>
                  <a:pt x="282956" y="55752"/>
                </a:lnTo>
                <a:lnTo>
                  <a:pt x="292226" y="55752"/>
                </a:lnTo>
                <a:lnTo>
                  <a:pt x="292226" y="50546"/>
                </a:lnTo>
                <a:lnTo>
                  <a:pt x="329946" y="50546"/>
                </a:lnTo>
                <a:lnTo>
                  <a:pt x="329946" y="42925"/>
                </a:lnTo>
                <a:lnTo>
                  <a:pt x="292226" y="42925"/>
                </a:lnTo>
                <a:lnTo>
                  <a:pt x="292226" y="33400"/>
                </a:lnTo>
                <a:close/>
              </a:path>
              <a:path w="332739" h="113664">
                <a:moveTo>
                  <a:pt x="329946" y="27685"/>
                </a:moveTo>
                <a:lnTo>
                  <a:pt x="320548" y="27685"/>
                </a:lnTo>
                <a:lnTo>
                  <a:pt x="320548" y="42925"/>
                </a:lnTo>
                <a:lnTo>
                  <a:pt x="329946" y="42925"/>
                </a:lnTo>
                <a:lnTo>
                  <a:pt x="329946" y="27685"/>
                </a:lnTo>
                <a:close/>
              </a:path>
              <a:path w="332739" h="113664">
                <a:moveTo>
                  <a:pt x="292226" y="5333"/>
                </a:moveTo>
                <a:lnTo>
                  <a:pt x="282956" y="5333"/>
                </a:lnTo>
                <a:lnTo>
                  <a:pt x="282956" y="25653"/>
                </a:lnTo>
                <a:lnTo>
                  <a:pt x="329946" y="25653"/>
                </a:lnTo>
                <a:lnTo>
                  <a:pt x="329946" y="20066"/>
                </a:lnTo>
                <a:lnTo>
                  <a:pt x="292226" y="20066"/>
                </a:lnTo>
                <a:lnTo>
                  <a:pt x="292226" y="5333"/>
                </a:lnTo>
                <a:close/>
              </a:path>
              <a:path w="332739" h="113664">
                <a:moveTo>
                  <a:pt x="329946" y="0"/>
                </a:moveTo>
                <a:lnTo>
                  <a:pt x="320548" y="0"/>
                </a:lnTo>
                <a:lnTo>
                  <a:pt x="320548" y="20066"/>
                </a:lnTo>
                <a:lnTo>
                  <a:pt x="329946" y="20066"/>
                </a:lnTo>
                <a:lnTo>
                  <a:pt x="329946" y="0"/>
                </a:lnTo>
                <a:close/>
              </a:path>
              <a:path w="332739" h="113664">
                <a:moveTo>
                  <a:pt x="29210" y="74422"/>
                </a:moveTo>
                <a:lnTo>
                  <a:pt x="19939" y="74422"/>
                </a:lnTo>
                <a:lnTo>
                  <a:pt x="19939" y="108838"/>
                </a:lnTo>
                <a:lnTo>
                  <a:pt x="98806" y="108838"/>
                </a:lnTo>
                <a:lnTo>
                  <a:pt x="98806" y="101092"/>
                </a:lnTo>
                <a:lnTo>
                  <a:pt x="29210" y="101092"/>
                </a:lnTo>
                <a:lnTo>
                  <a:pt x="29210" y="74422"/>
                </a:lnTo>
                <a:close/>
              </a:path>
              <a:path w="332739" h="113664">
                <a:moveTo>
                  <a:pt x="94742" y="0"/>
                </a:moveTo>
                <a:lnTo>
                  <a:pt x="85471" y="0"/>
                </a:lnTo>
                <a:lnTo>
                  <a:pt x="85471" y="80899"/>
                </a:lnTo>
                <a:lnTo>
                  <a:pt x="94742" y="80899"/>
                </a:lnTo>
                <a:lnTo>
                  <a:pt x="94742" y="44323"/>
                </a:lnTo>
                <a:lnTo>
                  <a:pt x="111887" y="44323"/>
                </a:lnTo>
                <a:lnTo>
                  <a:pt x="111887" y="36449"/>
                </a:lnTo>
                <a:lnTo>
                  <a:pt x="94742" y="36449"/>
                </a:lnTo>
                <a:lnTo>
                  <a:pt x="94742" y="0"/>
                </a:lnTo>
                <a:close/>
              </a:path>
              <a:path w="332739" h="113664">
                <a:moveTo>
                  <a:pt x="62230" y="8254"/>
                </a:moveTo>
                <a:lnTo>
                  <a:pt x="7746" y="8254"/>
                </a:lnTo>
                <a:lnTo>
                  <a:pt x="7746" y="16001"/>
                </a:lnTo>
                <a:lnTo>
                  <a:pt x="51181" y="16001"/>
                </a:lnTo>
                <a:lnTo>
                  <a:pt x="50546" y="20193"/>
                </a:lnTo>
                <a:lnTo>
                  <a:pt x="48895" y="25019"/>
                </a:lnTo>
                <a:lnTo>
                  <a:pt x="43815" y="35941"/>
                </a:lnTo>
                <a:lnTo>
                  <a:pt x="39496" y="41148"/>
                </a:lnTo>
                <a:lnTo>
                  <a:pt x="33274" y="46100"/>
                </a:lnTo>
                <a:lnTo>
                  <a:pt x="27686" y="50673"/>
                </a:lnTo>
                <a:lnTo>
                  <a:pt x="21971" y="54482"/>
                </a:lnTo>
                <a:lnTo>
                  <a:pt x="15875" y="57403"/>
                </a:lnTo>
                <a:lnTo>
                  <a:pt x="9779" y="60451"/>
                </a:lnTo>
                <a:lnTo>
                  <a:pt x="4445" y="62610"/>
                </a:lnTo>
                <a:lnTo>
                  <a:pt x="0" y="63880"/>
                </a:lnTo>
                <a:lnTo>
                  <a:pt x="6350" y="70103"/>
                </a:lnTo>
                <a:lnTo>
                  <a:pt x="11049" y="68452"/>
                </a:lnTo>
                <a:lnTo>
                  <a:pt x="16510" y="66167"/>
                </a:lnTo>
                <a:lnTo>
                  <a:pt x="22606" y="63119"/>
                </a:lnTo>
                <a:lnTo>
                  <a:pt x="28575" y="60198"/>
                </a:lnTo>
                <a:lnTo>
                  <a:pt x="59690" y="22859"/>
                </a:lnTo>
                <a:lnTo>
                  <a:pt x="61721" y="15494"/>
                </a:lnTo>
                <a:lnTo>
                  <a:pt x="62230" y="8254"/>
                </a:lnTo>
                <a:close/>
              </a:path>
              <a:path w="332739" h="113664">
                <a:moveTo>
                  <a:pt x="179705" y="8254"/>
                </a:moveTo>
                <a:lnTo>
                  <a:pt x="125984" y="8254"/>
                </a:lnTo>
                <a:lnTo>
                  <a:pt x="125984" y="16001"/>
                </a:lnTo>
                <a:lnTo>
                  <a:pt x="168401" y="16001"/>
                </a:lnTo>
                <a:lnTo>
                  <a:pt x="168021" y="18923"/>
                </a:lnTo>
                <a:lnTo>
                  <a:pt x="139573" y="51561"/>
                </a:lnTo>
                <a:lnTo>
                  <a:pt x="133985" y="53848"/>
                </a:lnTo>
                <a:lnTo>
                  <a:pt x="128270" y="56260"/>
                </a:lnTo>
                <a:lnTo>
                  <a:pt x="123317" y="58038"/>
                </a:lnTo>
                <a:lnTo>
                  <a:pt x="118872" y="59308"/>
                </a:lnTo>
                <a:lnTo>
                  <a:pt x="124333" y="65658"/>
                </a:lnTo>
                <a:lnTo>
                  <a:pt x="160147" y="46481"/>
                </a:lnTo>
                <a:lnTo>
                  <a:pt x="179069" y="15494"/>
                </a:lnTo>
                <a:lnTo>
                  <a:pt x="179705" y="8254"/>
                </a:lnTo>
                <a:close/>
              </a:path>
              <a:path w="332739" h="113664">
                <a:moveTo>
                  <a:pt x="215646" y="0"/>
                </a:moveTo>
                <a:lnTo>
                  <a:pt x="206248" y="0"/>
                </a:lnTo>
                <a:lnTo>
                  <a:pt x="206248" y="18542"/>
                </a:lnTo>
                <a:lnTo>
                  <a:pt x="183896" y="18542"/>
                </a:lnTo>
                <a:lnTo>
                  <a:pt x="183896" y="26416"/>
                </a:lnTo>
                <a:lnTo>
                  <a:pt x="206248" y="26416"/>
                </a:lnTo>
                <a:lnTo>
                  <a:pt x="206248" y="41782"/>
                </a:lnTo>
                <a:lnTo>
                  <a:pt x="181991" y="41782"/>
                </a:lnTo>
                <a:lnTo>
                  <a:pt x="181991" y="49656"/>
                </a:lnTo>
                <a:lnTo>
                  <a:pt x="206248" y="49656"/>
                </a:lnTo>
                <a:lnTo>
                  <a:pt x="206248" y="67563"/>
                </a:lnTo>
                <a:lnTo>
                  <a:pt x="215646" y="67563"/>
                </a:lnTo>
                <a:lnTo>
                  <a:pt x="21564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21560" y="2466720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5" h="23494">
                <a:moveTo>
                  <a:pt x="14350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588"/>
                </a:lnTo>
                <a:lnTo>
                  <a:pt x="7112" y="14985"/>
                </a:lnTo>
                <a:lnTo>
                  <a:pt x="4318" y="17779"/>
                </a:lnTo>
                <a:lnTo>
                  <a:pt x="2412" y="18669"/>
                </a:lnTo>
                <a:lnTo>
                  <a:pt x="253" y="18923"/>
                </a:lnTo>
                <a:lnTo>
                  <a:pt x="3556" y="22986"/>
                </a:lnTo>
                <a:lnTo>
                  <a:pt x="4699" y="22478"/>
                </a:lnTo>
                <a:lnTo>
                  <a:pt x="5968" y="21844"/>
                </a:lnTo>
                <a:lnTo>
                  <a:pt x="7365" y="21081"/>
                </a:lnTo>
                <a:lnTo>
                  <a:pt x="8762" y="20447"/>
                </a:lnTo>
                <a:lnTo>
                  <a:pt x="13588" y="13334"/>
                </a:lnTo>
                <a:lnTo>
                  <a:pt x="14096" y="11683"/>
                </a:lnTo>
                <a:lnTo>
                  <a:pt x="14350" y="10286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01444" y="2372486"/>
            <a:ext cx="3091688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58664" y="2382901"/>
            <a:ext cx="26670" cy="90170"/>
          </a:xfrm>
          <a:custGeom>
            <a:avLst/>
            <a:gdLst/>
            <a:ahLst/>
            <a:cxnLst/>
            <a:rect l="l" t="t" r="r" b="b"/>
            <a:pathLst>
              <a:path w="26670" h="90169">
                <a:moveTo>
                  <a:pt x="26670" y="0"/>
                </a:moveTo>
                <a:lnTo>
                  <a:pt x="20193" y="0"/>
                </a:lnTo>
                <a:lnTo>
                  <a:pt x="20193" y="2413"/>
                </a:lnTo>
                <a:lnTo>
                  <a:pt x="19431" y="4572"/>
                </a:lnTo>
                <a:lnTo>
                  <a:pt x="2412" y="16128"/>
                </a:lnTo>
                <a:lnTo>
                  <a:pt x="0" y="16128"/>
                </a:lnTo>
                <a:lnTo>
                  <a:pt x="0" y="22859"/>
                </a:lnTo>
                <a:lnTo>
                  <a:pt x="18161" y="22859"/>
                </a:lnTo>
                <a:lnTo>
                  <a:pt x="18161" y="89916"/>
                </a:lnTo>
                <a:lnTo>
                  <a:pt x="26670" y="89916"/>
                </a:lnTo>
                <a:lnTo>
                  <a:pt x="2667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25973" y="2373122"/>
            <a:ext cx="207390" cy="1113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02071" y="2373122"/>
            <a:ext cx="454025" cy="113664"/>
          </a:xfrm>
          <a:custGeom>
            <a:avLst/>
            <a:gdLst/>
            <a:ahLst/>
            <a:cxnLst/>
            <a:rect l="l" t="t" r="r" b="b"/>
            <a:pathLst>
              <a:path w="454025" h="113664">
                <a:moveTo>
                  <a:pt x="57912" y="68960"/>
                </a:moveTo>
                <a:lnTo>
                  <a:pt x="20447" y="79501"/>
                </a:lnTo>
                <a:lnTo>
                  <a:pt x="17017" y="84835"/>
                </a:lnTo>
                <a:lnTo>
                  <a:pt x="17017" y="97789"/>
                </a:lnTo>
                <a:lnTo>
                  <a:pt x="57912" y="113537"/>
                </a:lnTo>
                <a:lnTo>
                  <a:pt x="67391" y="113137"/>
                </a:lnTo>
                <a:lnTo>
                  <a:pt x="75644" y="111950"/>
                </a:lnTo>
                <a:lnTo>
                  <a:pt x="82682" y="110001"/>
                </a:lnTo>
                <a:lnTo>
                  <a:pt x="88518" y="107314"/>
                </a:lnTo>
                <a:lnTo>
                  <a:pt x="90847" y="105918"/>
                </a:lnTo>
                <a:lnTo>
                  <a:pt x="48894" y="105918"/>
                </a:lnTo>
                <a:lnTo>
                  <a:pt x="41401" y="104648"/>
                </a:lnTo>
                <a:lnTo>
                  <a:pt x="35560" y="101980"/>
                </a:lnTo>
                <a:lnTo>
                  <a:pt x="29844" y="99441"/>
                </a:lnTo>
                <a:lnTo>
                  <a:pt x="26924" y="95884"/>
                </a:lnTo>
                <a:lnTo>
                  <a:pt x="26924" y="86868"/>
                </a:lnTo>
                <a:lnTo>
                  <a:pt x="29844" y="83311"/>
                </a:lnTo>
                <a:lnTo>
                  <a:pt x="35560" y="80645"/>
                </a:lnTo>
                <a:lnTo>
                  <a:pt x="41401" y="78104"/>
                </a:lnTo>
                <a:lnTo>
                  <a:pt x="48894" y="76834"/>
                </a:lnTo>
                <a:lnTo>
                  <a:pt x="91058" y="76834"/>
                </a:lnTo>
                <a:lnTo>
                  <a:pt x="88518" y="75310"/>
                </a:lnTo>
                <a:lnTo>
                  <a:pt x="82682" y="72550"/>
                </a:lnTo>
                <a:lnTo>
                  <a:pt x="75644" y="70564"/>
                </a:lnTo>
                <a:lnTo>
                  <a:pt x="67391" y="69363"/>
                </a:lnTo>
                <a:lnTo>
                  <a:pt x="57912" y="68960"/>
                </a:lnTo>
                <a:close/>
              </a:path>
              <a:path w="454025" h="113664">
                <a:moveTo>
                  <a:pt x="91058" y="76834"/>
                </a:moveTo>
                <a:lnTo>
                  <a:pt x="67055" y="76834"/>
                </a:lnTo>
                <a:lnTo>
                  <a:pt x="74549" y="78104"/>
                </a:lnTo>
                <a:lnTo>
                  <a:pt x="80390" y="80645"/>
                </a:lnTo>
                <a:lnTo>
                  <a:pt x="86105" y="83311"/>
                </a:lnTo>
                <a:lnTo>
                  <a:pt x="89026" y="86868"/>
                </a:lnTo>
                <a:lnTo>
                  <a:pt x="89026" y="95884"/>
                </a:lnTo>
                <a:lnTo>
                  <a:pt x="86105" y="99441"/>
                </a:lnTo>
                <a:lnTo>
                  <a:pt x="80390" y="101980"/>
                </a:lnTo>
                <a:lnTo>
                  <a:pt x="74549" y="104648"/>
                </a:lnTo>
                <a:lnTo>
                  <a:pt x="67055" y="105918"/>
                </a:lnTo>
                <a:lnTo>
                  <a:pt x="90847" y="105918"/>
                </a:lnTo>
                <a:lnTo>
                  <a:pt x="95503" y="103124"/>
                </a:lnTo>
                <a:lnTo>
                  <a:pt x="98932" y="97789"/>
                </a:lnTo>
                <a:lnTo>
                  <a:pt x="98932" y="84835"/>
                </a:lnTo>
                <a:lnTo>
                  <a:pt x="95503" y="79501"/>
                </a:lnTo>
                <a:lnTo>
                  <a:pt x="91058" y="76834"/>
                </a:lnTo>
                <a:close/>
              </a:path>
              <a:path w="454025" h="113664">
                <a:moveTo>
                  <a:pt x="273557" y="44450"/>
                </a:moveTo>
                <a:lnTo>
                  <a:pt x="256412" y="44450"/>
                </a:lnTo>
                <a:lnTo>
                  <a:pt x="249300" y="46989"/>
                </a:lnTo>
                <a:lnTo>
                  <a:pt x="243839" y="51943"/>
                </a:lnTo>
                <a:lnTo>
                  <a:pt x="238378" y="57023"/>
                </a:lnTo>
                <a:lnTo>
                  <a:pt x="235585" y="62864"/>
                </a:lnTo>
                <a:lnTo>
                  <a:pt x="235585" y="76453"/>
                </a:lnTo>
                <a:lnTo>
                  <a:pt x="238378" y="82423"/>
                </a:lnTo>
                <a:lnTo>
                  <a:pt x="249300" y="92582"/>
                </a:lnTo>
                <a:lnTo>
                  <a:pt x="256412" y="95123"/>
                </a:lnTo>
                <a:lnTo>
                  <a:pt x="273557" y="95123"/>
                </a:lnTo>
                <a:lnTo>
                  <a:pt x="280542" y="92582"/>
                </a:lnTo>
                <a:lnTo>
                  <a:pt x="286272" y="87249"/>
                </a:lnTo>
                <a:lnTo>
                  <a:pt x="258952" y="87249"/>
                </a:lnTo>
                <a:lnTo>
                  <a:pt x="254126" y="85471"/>
                </a:lnTo>
                <a:lnTo>
                  <a:pt x="250698" y="81914"/>
                </a:lnTo>
                <a:lnTo>
                  <a:pt x="247141" y="78485"/>
                </a:lnTo>
                <a:lnTo>
                  <a:pt x="245490" y="74422"/>
                </a:lnTo>
                <a:lnTo>
                  <a:pt x="245490" y="65024"/>
                </a:lnTo>
                <a:lnTo>
                  <a:pt x="247141" y="60959"/>
                </a:lnTo>
                <a:lnTo>
                  <a:pt x="250698" y="57530"/>
                </a:lnTo>
                <a:lnTo>
                  <a:pt x="254126" y="53975"/>
                </a:lnTo>
                <a:lnTo>
                  <a:pt x="258952" y="52324"/>
                </a:lnTo>
                <a:lnTo>
                  <a:pt x="286433" y="52324"/>
                </a:lnTo>
                <a:lnTo>
                  <a:pt x="280542" y="46989"/>
                </a:lnTo>
                <a:lnTo>
                  <a:pt x="273557" y="44450"/>
                </a:lnTo>
                <a:close/>
              </a:path>
              <a:path w="454025" h="113664">
                <a:moveTo>
                  <a:pt x="286433" y="52324"/>
                </a:moveTo>
                <a:lnTo>
                  <a:pt x="271272" y="52324"/>
                </a:lnTo>
                <a:lnTo>
                  <a:pt x="275970" y="53975"/>
                </a:lnTo>
                <a:lnTo>
                  <a:pt x="279400" y="57530"/>
                </a:lnTo>
                <a:lnTo>
                  <a:pt x="282828" y="60959"/>
                </a:lnTo>
                <a:lnTo>
                  <a:pt x="284479" y="65024"/>
                </a:lnTo>
                <a:lnTo>
                  <a:pt x="284479" y="74422"/>
                </a:lnTo>
                <a:lnTo>
                  <a:pt x="282828" y="78485"/>
                </a:lnTo>
                <a:lnTo>
                  <a:pt x="278910" y="82423"/>
                </a:lnTo>
                <a:lnTo>
                  <a:pt x="275970" y="85471"/>
                </a:lnTo>
                <a:lnTo>
                  <a:pt x="271272" y="87249"/>
                </a:lnTo>
                <a:lnTo>
                  <a:pt x="286272" y="87249"/>
                </a:lnTo>
                <a:lnTo>
                  <a:pt x="291591" y="82296"/>
                </a:lnTo>
                <a:lnTo>
                  <a:pt x="294258" y="76453"/>
                </a:lnTo>
                <a:lnTo>
                  <a:pt x="294258" y="62864"/>
                </a:lnTo>
                <a:lnTo>
                  <a:pt x="291591" y="56896"/>
                </a:lnTo>
                <a:lnTo>
                  <a:pt x="286433" y="52324"/>
                </a:lnTo>
                <a:close/>
              </a:path>
              <a:path w="454025" h="113664">
                <a:moveTo>
                  <a:pt x="453643" y="87756"/>
                </a:moveTo>
                <a:lnTo>
                  <a:pt x="342264" y="87756"/>
                </a:lnTo>
                <a:lnTo>
                  <a:pt x="342264" y="95503"/>
                </a:lnTo>
                <a:lnTo>
                  <a:pt x="453643" y="95503"/>
                </a:lnTo>
                <a:lnTo>
                  <a:pt x="453643" y="87756"/>
                </a:lnTo>
                <a:close/>
              </a:path>
              <a:path w="454025" h="113664">
                <a:moveTo>
                  <a:pt x="393318" y="47625"/>
                </a:moveTo>
                <a:lnTo>
                  <a:pt x="383666" y="47625"/>
                </a:lnTo>
                <a:lnTo>
                  <a:pt x="383666" y="87756"/>
                </a:lnTo>
                <a:lnTo>
                  <a:pt x="393318" y="87756"/>
                </a:lnTo>
                <a:lnTo>
                  <a:pt x="393318" y="47625"/>
                </a:lnTo>
                <a:close/>
              </a:path>
              <a:path w="454025" h="113664">
                <a:moveTo>
                  <a:pt x="439038" y="13970"/>
                </a:moveTo>
                <a:lnTo>
                  <a:pt x="355980" y="13970"/>
                </a:lnTo>
                <a:lnTo>
                  <a:pt x="355980" y="21844"/>
                </a:lnTo>
                <a:lnTo>
                  <a:pt x="428751" y="21844"/>
                </a:lnTo>
                <a:lnTo>
                  <a:pt x="428297" y="28459"/>
                </a:lnTo>
                <a:lnTo>
                  <a:pt x="427497" y="35909"/>
                </a:lnTo>
                <a:lnTo>
                  <a:pt x="426340" y="44168"/>
                </a:lnTo>
                <a:lnTo>
                  <a:pt x="422655" y="65912"/>
                </a:lnTo>
                <a:lnTo>
                  <a:pt x="421386" y="72644"/>
                </a:lnTo>
                <a:lnTo>
                  <a:pt x="421258" y="73532"/>
                </a:lnTo>
                <a:lnTo>
                  <a:pt x="430529" y="73532"/>
                </a:lnTo>
                <a:lnTo>
                  <a:pt x="430656" y="73151"/>
                </a:lnTo>
                <a:lnTo>
                  <a:pt x="431291" y="70357"/>
                </a:lnTo>
                <a:lnTo>
                  <a:pt x="433577" y="59944"/>
                </a:lnTo>
                <a:lnTo>
                  <a:pt x="434720" y="53212"/>
                </a:lnTo>
                <a:lnTo>
                  <a:pt x="435963" y="44168"/>
                </a:lnTo>
                <a:lnTo>
                  <a:pt x="436625" y="39750"/>
                </a:lnTo>
                <a:lnTo>
                  <a:pt x="437133" y="34671"/>
                </a:lnTo>
                <a:lnTo>
                  <a:pt x="437768" y="29463"/>
                </a:lnTo>
                <a:lnTo>
                  <a:pt x="438785" y="19176"/>
                </a:lnTo>
                <a:lnTo>
                  <a:pt x="439038" y="13970"/>
                </a:lnTo>
                <a:close/>
              </a:path>
              <a:path w="454025" h="113664">
                <a:moveTo>
                  <a:pt x="192658" y="79501"/>
                </a:moveTo>
                <a:lnTo>
                  <a:pt x="187832" y="80263"/>
                </a:lnTo>
                <a:lnTo>
                  <a:pt x="180339" y="81025"/>
                </a:lnTo>
                <a:lnTo>
                  <a:pt x="160019" y="82296"/>
                </a:lnTo>
                <a:lnTo>
                  <a:pt x="152018" y="82676"/>
                </a:lnTo>
                <a:lnTo>
                  <a:pt x="112522" y="82676"/>
                </a:lnTo>
                <a:lnTo>
                  <a:pt x="112522" y="90550"/>
                </a:lnTo>
                <a:lnTo>
                  <a:pt x="125475" y="90550"/>
                </a:lnTo>
                <a:lnTo>
                  <a:pt x="137886" y="90479"/>
                </a:lnTo>
                <a:lnTo>
                  <a:pt x="186689" y="88010"/>
                </a:lnTo>
                <a:lnTo>
                  <a:pt x="192658" y="87249"/>
                </a:lnTo>
                <a:lnTo>
                  <a:pt x="192658" y="79501"/>
                </a:lnTo>
                <a:close/>
              </a:path>
              <a:path w="454025" h="113664">
                <a:moveTo>
                  <a:pt x="146303" y="46862"/>
                </a:moveTo>
                <a:lnTo>
                  <a:pt x="136778" y="46862"/>
                </a:lnTo>
                <a:lnTo>
                  <a:pt x="136778" y="82676"/>
                </a:lnTo>
                <a:lnTo>
                  <a:pt x="146303" y="82676"/>
                </a:lnTo>
                <a:lnTo>
                  <a:pt x="146303" y="46862"/>
                </a:lnTo>
                <a:close/>
              </a:path>
              <a:path w="454025" h="113664">
                <a:moveTo>
                  <a:pt x="180975" y="13461"/>
                </a:moveTo>
                <a:lnTo>
                  <a:pt x="118999" y="13461"/>
                </a:lnTo>
                <a:lnTo>
                  <a:pt x="118999" y="21335"/>
                </a:lnTo>
                <a:lnTo>
                  <a:pt x="170561" y="21335"/>
                </a:lnTo>
                <a:lnTo>
                  <a:pt x="170396" y="26697"/>
                </a:lnTo>
                <a:lnTo>
                  <a:pt x="169910" y="32892"/>
                </a:lnTo>
                <a:lnTo>
                  <a:pt x="169114" y="39945"/>
                </a:lnTo>
                <a:lnTo>
                  <a:pt x="166497" y="59054"/>
                </a:lnTo>
                <a:lnTo>
                  <a:pt x="165480" y="65658"/>
                </a:lnTo>
                <a:lnTo>
                  <a:pt x="174751" y="65658"/>
                </a:lnTo>
                <a:lnTo>
                  <a:pt x="174878" y="65404"/>
                </a:lnTo>
                <a:lnTo>
                  <a:pt x="175260" y="62992"/>
                </a:lnTo>
                <a:lnTo>
                  <a:pt x="176149" y="58420"/>
                </a:lnTo>
                <a:lnTo>
                  <a:pt x="180848" y="17906"/>
                </a:lnTo>
                <a:lnTo>
                  <a:pt x="180975" y="13461"/>
                </a:lnTo>
                <a:close/>
              </a:path>
              <a:path w="454025" h="113664">
                <a:moveTo>
                  <a:pt x="299592" y="26543"/>
                </a:moveTo>
                <a:lnTo>
                  <a:pt x="230124" y="26543"/>
                </a:lnTo>
                <a:lnTo>
                  <a:pt x="230124" y="34417"/>
                </a:lnTo>
                <a:lnTo>
                  <a:pt x="299592" y="34417"/>
                </a:lnTo>
                <a:lnTo>
                  <a:pt x="299592" y="26543"/>
                </a:lnTo>
                <a:close/>
              </a:path>
              <a:path w="454025" h="113664">
                <a:moveTo>
                  <a:pt x="60832" y="8254"/>
                </a:moveTo>
                <a:lnTo>
                  <a:pt x="7112" y="8254"/>
                </a:lnTo>
                <a:lnTo>
                  <a:pt x="7112" y="16001"/>
                </a:lnTo>
                <a:lnTo>
                  <a:pt x="49529" y="16001"/>
                </a:lnTo>
                <a:lnTo>
                  <a:pt x="49149" y="18923"/>
                </a:lnTo>
                <a:lnTo>
                  <a:pt x="20700" y="51561"/>
                </a:lnTo>
                <a:lnTo>
                  <a:pt x="15112" y="53848"/>
                </a:lnTo>
                <a:lnTo>
                  <a:pt x="9398" y="56260"/>
                </a:lnTo>
                <a:lnTo>
                  <a:pt x="4444" y="58038"/>
                </a:lnTo>
                <a:lnTo>
                  <a:pt x="0" y="59308"/>
                </a:lnTo>
                <a:lnTo>
                  <a:pt x="5461" y="65658"/>
                </a:lnTo>
                <a:lnTo>
                  <a:pt x="41275" y="46481"/>
                </a:lnTo>
                <a:lnTo>
                  <a:pt x="60198" y="15494"/>
                </a:lnTo>
                <a:lnTo>
                  <a:pt x="60832" y="8254"/>
                </a:lnTo>
                <a:close/>
              </a:path>
              <a:path w="454025" h="113664">
                <a:moveTo>
                  <a:pt x="282955" y="6603"/>
                </a:moveTo>
                <a:lnTo>
                  <a:pt x="246887" y="6603"/>
                </a:lnTo>
                <a:lnTo>
                  <a:pt x="246887" y="14604"/>
                </a:lnTo>
                <a:lnTo>
                  <a:pt x="282955" y="14604"/>
                </a:lnTo>
                <a:lnTo>
                  <a:pt x="282955" y="6603"/>
                </a:lnTo>
                <a:close/>
              </a:path>
              <a:path w="454025" h="113664">
                <a:moveTo>
                  <a:pt x="322833" y="0"/>
                </a:moveTo>
                <a:lnTo>
                  <a:pt x="313436" y="0"/>
                </a:lnTo>
                <a:lnTo>
                  <a:pt x="313436" y="111378"/>
                </a:lnTo>
                <a:lnTo>
                  <a:pt x="322833" y="111378"/>
                </a:lnTo>
                <a:lnTo>
                  <a:pt x="322833" y="54991"/>
                </a:lnTo>
                <a:lnTo>
                  <a:pt x="340867" y="54991"/>
                </a:lnTo>
                <a:lnTo>
                  <a:pt x="340867" y="46735"/>
                </a:lnTo>
                <a:lnTo>
                  <a:pt x="322833" y="46735"/>
                </a:lnTo>
                <a:lnTo>
                  <a:pt x="322833" y="0"/>
                </a:lnTo>
                <a:close/>
              </a:path>
              <a:path w="454025" h="113664">
                <a:moveTo>
                  <a:pt x="207390" y="0"/>
                </a:moveTo>
                <a:lnTo>
                  <a:pt x="197992" y="0"/>
                </a:lnTo>
                <a:lnTo>
                  <a:pt x="197992" y="111378"/>
                </a:lnTo>
                <a:lnTo>
                  <a:pt x="207390" y="111378"/>
                </a:lnTo>
                <a:lnTo>
                  <a:pt x="207390" y="56387"/>
                </a:lnTo>
                <a:lnTo>
                  <a:pt x="225043" y="56387"/>
                </a:lnTo>
                <a:lnTo>
                  <a:pt x="225043" y="48386"/>
                </a:lnTo>
                <a:lnTo>
                  <a:pt x="207390" y="48386"/>
                </a:lnTo>
                <a:lnTo>
                  <a:pt x="207390" y="0"/>
                </a:lnTo>
                <a:close/>
              </a:path>
              <a:path w="454025" h="113664">
                <a:moveTo>
                  <a:pt x="96774" y="0"/>
                </a:moveTo>
                <a:lnTo>
                  <a:pt x="87375" y="0"/>
                </a:lnTo>
                <a:lnTo>
                  <a:pt x="87375" y="18542"/>
                </a:lnTo>
                <a:lnTo>
                  <a:pt x="65024" y="18542"/>
                </a:lnTo>
                <a:lnTo>
                  <a:pt x="65024" y="26416"/>
                </a:lnTo>
                <a:lnTo>
                  <a:pt x="87375" y="26416"/>
                </a:lnTo>
                <a:lnTo>
                  <a:pt x="87375" y="41782"/>
                </a:lnTo>
                <a:lnTo>
                  <a:pt x="63118" y="41782"/>
                </a:lnTo>
                <a:lnTo>
                  <a:pt x="63118" y="49656"/>
                </a:lnTo>
                <a:lnTo>
                  <a:pt x="87375" y="49656"/>
                </a:lnTo>
                <a:lnTo>
                  <a:pt x="87375" y="67563"/>
                </a:lnTo>
                <a:lnTo>
                  <a:pt x="96774" y="67563"/>
                </a:lnTo>
                <a:lnTo>
                  <a:pt x="9677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14644" y="2371725"/>
            <a:ext cx="288163" cy="112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68592" y="2373122"/>
            <a:ext cx="221869" cy="1135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61656" y="2589529"/>
            <a:ext cx="97523" cy="1113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20038" y="2589529"/>
            <a:ext cx="450215" cy="111760"/>
          </a:xfrm>
          <a:custGeom>
            <a:avLst/>
            <a:gdLst/>
            <a:ahLst/>
            <a:cxnLst/>
            <a:rect l="l" t="t" r="r" b="b"/>
            <a:pathLst>
              <a:path w="450215" h="111760">
                <a:moveTo>
                  <a:pt x="378561" y="74168"/>
                </a:moveTo>
                <a:lnTo>
                  <a:pt x="369163" y="74168"/>
                </a:lnTo>
                <a:lnTo>
                  <a:pt x="369163" y="108839"/>
                </a:lnTo>
                <a:lnTo>
                  <a:pt x="449808" y="108839"/>
                </a:lnTo>
                <a:lnTo>
                  <a:pt x="449808" y="101092"/>
                </a:lnTo>
                <a:lnTo>
                  <a:pt x="378561" y="101092"/>
                </a:lnTo>
                <a:lnTo>
                  <a:pt x="378561" y="74168"/>
                </a:lnTo>
                <a:close/>
              </a:path>
              <a:path w="450215" h="111760">
                <a:moveTo>
                  <a:pt x="446887" y="0"/>
                </a:moveTo>
                <a:lnTo>
                  <a:pt x="437489" y="0"/>
                </a:lnTo>
                <a:lnTo>
                  <a:pt x="437489" y="80899"/>
                </a:lnTo>
                <a:lnTo>
                  <a:pt x="446887" y="80899"/>
                </a:lnTo>
                <a:lnTo>
                  <a:pt x="446887" y="0"/>
                </a:lnTo>
                <a:close/>
              </a:path>
              <a:path w="450215" h="111760">
                <a:moveTo>
                  <a:pt x="390245" y="3937"/>
                </a:moveTo>
                <a:lnTo>
                  <a:pt x="372465" y="3937"/>
                </a:lnTo>
                <a:lnTo>
                  <a:pt x="365099" y="6730"/>
                </a:lnTo>
                <a:lnTo>
                  <a:pt x="353796" y="17779"/>
                </a:lnTo>
                <a:lnTo>
                  <a:pt x="350875" y="24384"/>
                </a:lnTo>
                <a:lnTo>
                  <a:pt x="350875" y="40004"/>
                </a:lnTo>
                <a:lnTo>
                  <a:pt x="353796" y="46609"/>
                </a:lnTo>
                <a:lnTo>
                  <a:pt x="365099" y="57658"/>
                </a:lnTo>
                <a:lnTo>
                  <a:pt x="372465" y="60452"/>
                </a:lnTo>
                <a:lnTo>
                  <a:pt x="390245" y="60452"/>
                </a:lnTo>
                <a:lnTo>
                  <a:pt x="397484" y="57658"/>
                </a:lnTo>
                <a:lnTo>
                  <a:pt x="403335" y="51943"/>
                </a:lnTo>
                <a:lnTo>
                  <a:pt x="374878" y="51943"/>
                </a:lnTo>
                <a:lnTo>
                  <a:pt x="369798" y="50038"/>
                </a:lnTo>
                <a:lnTo>
                  <a:pt x="366242" y="46100"/>
                </a:lnTo>
                <a:lnTo>
                  <a:pt x="362686" y="42291"/>
                </a:lnTo>
                <a:lnTo>
                  <a:pt x="360908" y="37719"/>
                </a:lnTo>
                <a:lnTo>
                  <a:pt x="360908" y="26670"/>
                </a:lnTo>
                <a:lnTo>
                  <a:pt x="362686" y="21971"/>
                </a:lnTo>
                <a:lnTo>
                  <a:pt x="366242" y="18161"/>
                </a:lnTo>
                <a:lnTo>
                  <a:pt x="369798" y="14224"/>
                </a:lnTo>
                <a:lnTo>
                  <a:pt x="374878" y="12319"/>
                </a:lnTo>
                <a:lnTo>
                  <a:pt x="403199" y="12319"/>
                </a:lnTo>
                <a:lnTo>
                  <a:pt x="397484" y="6730"/>
                </a:lnTo>
                <a:lnTo>
                  <a:pt x="390245" y="3937"/>
                </a:lnTo>
                <a:close/>
              </a:path>
              <a:path w="450215" h="111760">
                <a:moveTo>
                  <a:pt x="403199" y="12319"/>
                </a:moveTo>
                <a:lnTo>
                  <a:pt x="388086" y="12319"/>
                </a:lnTo>
                <a:lnTo>
                  <a:pt x="393166" y="14224"/>
                </a:lnTo>
                <a:lnTo>
                  <a:pt x="396595" y="18161"/>
                </a:lnTo>
                <a:lnTo>
                  <a:pt x="400151" y="21971"/>
                </a:lnTo>
                <a:lnTo>
                  <a:pt x="401802" y="26670"/>
                </a:lnTo>
                <a:lnTo>
                  <a:pt x="401802" y="37719"/>
                </a:lnTo>
                <a:lnTo>
                  <a:pt x="400151" y="42291"/>
                </a:lnTo>
                <a:lnTo>
                  <a:pt x="396595" y="46100"/>
                </a:lnTo>
                <a:lnTo>
                  <a:pt x="393166" y="50038"/>
                </a:lnTo>
                <a:lnTo>
                  <a:pt x="388086" y="51943"/>
                </a:lnTo>
                <a:lnTo>
                  <a:pt x="403335" y="51943"/>
                </a:lnTo>
                <a:lnTo>
                  <a:pt x="409041" y="46609"/>
                </a:lnTo>
                <a:lnTo>
                  <a:pt x="411835" y="40004"/>
                </a:lnTo>
                <a:lnTo>
                  <a:pt x="411835" y="24384"/>
                </a:lnTo>
                <a:lnTo>
                  <a:pt x="409041" y="17779"/>
                </a:lnTo>
                <a:lnTo>
                  <a:pt x="403199" y="12319"/>
                </a:lnTo>
                <a:close/>
              </a:path>
              <a:path w="450215" h="111760">
                <a:moveTo>
                  <a:pt x="332587" y="73660"/>
                </a:moveTo>
                <a:lnTo>
                  <a:pt x="252323" y="73660"/>
                </a:lnTo>
                <a:lnTo>
                  <a:pt x="252323" y="81407"/>
                </a:lnTo>
                <a:lnTo>
                  <a:pt x="323189" y="81407"/>
                </a:lnTo>
                <a:lnTo>
                  <a:pt x="323189" y="111379"/>
                </a:lnTo>
                <a:lnTo>
                  <a:pt x="332587" y="111379"/>
                </a:lnTo>
                <a:lnTo>
                  <a:pt x="332587" y="73660"/>
                </a:lnTo>
                <a:close/>
              </a:path>
              <a:path w="450215" h="111760">
                <a:moveTo>
                  <a:pt x="100939" y="73660"/>
                </a:moveTo>
                <a:lnTo>
                  <a:pt x="20624" y="73660"/>
                </a:lnTo>
                <a:lnTo>
                  <a:pt x="20624" y="81407"/>
                </a:lnTo>
                <a:lnTo>
                  <a:pt x="91579" y="81407"/>
                </a:lnTo>
                <a:lnTo>
                  <a:pt x="91579" y="111379"/>
                </a:lnTo>
                <a:lnTo>
                  <a:pt x="100939" y="111379"/>
                </a:lnTo>
                <a:lnTo>
                  <a:pt x="100939" y="73660"/>
                </a:lnTo>
                <a:close/>
              </a:path>
              <a:path w="450215" h="111760">
                <a:moveTo>
                  <a:pt x="209397" y="72009"/>
                </a:moveTo>
                <a:lnTo>
                  <a:pt x="126961" y="72009"/>
                </a:lnTo>
                <a:lnTo>
                  <a:pt x="126961" y="79883"/>
                </a:lnTo>
                <a:lnTo>
                  <a:pt x="200126" y="79883"/>
                </a:lnTo>
                <a:lnTo>
                  <a:pt x="200126" y="111379"/>
                </a:lnTo>
                <a:lnTo>
                  <a:pt x="209397" y="111379"/>
                </a:lnTo>
                <a:lnTo>
                  <a:pt x="209397" y="72009"/>
                </a:lnTo>
                <a:close/>
              </a:path>
              <a:path w="450215" h="111760">
                <a:moveTo>
                  <a:pt x="332587" y="0"/>
                </a:moveTo>
                <a:lnTo>
                  <a:pt x="323189" y="0"/>
                </a:lnTo>
                <a:lnTo>
                  <a:pt x="323189" y="26924"/>
                </a:lnTo>
                <a:lnTo>
                  <a:pt x="297408" y="26924"/>
                </a:lnTo>
                <a:lnTo>
                  <a:pt x="297408" y="34925"/>
                </a:lnTo>
                <a:lnTo>
                  <a:pt x="323189" y="34925"/>
                </a:lnTo>
                <a:lnTo>
                  <a:pt x="323189" y="66167"/>
                </a:lnTo>
                <a:lnTo>
                  <a:pt x="332587" y="66167"/>
                </a:lnTo>
                <a:lnTo>
                  <a:pt x="332587" y="0"/>
                </a:lnTo>
                <a:close/>
              </a:path>
              <a:path w="450215" h="111760">
                <a:moveTo>
                  <a:pt x="273913" y="15367"/>
                </a:moveTo>
                <a:lnTo>
                  <a:pt x="264007" y="15367"/>
                </a:lnTo>
                <a:lnTo>
                  <a:pt x="264007" y="23368"/>
                </a:lnTo>
                <a:lnTo>
                  <a:pt x="263118" y="27940"/>
                </a:lnTo>
                <a:lnTo>
                  <a:pt x="261086" y="32130"/>
                </a:lnTo>
                <a:lnTo>
                  <a:pt x="259181" y="36449"/>
                </a:lnTo>
                <a:lnTo>
                  <a:pt x="256895" y="39877"/>
                </a:lnTo>
                <a:lnTo>
                  <a:pt x="254101" y="42672"/>
                </a:lnTo>
                <a:lnTo>
                  <a:pt x="250672" y="46354"/>
                </a:lnTo>
                <a:lnTo>
                  <a:pt x="246735" y="49529"/>
                </a:lnTo>
                <a:lnTo>
                  <a:pt x="242417" y="51943"/>
                </a:lnTo>
                <a:lnTo>
                  <a:pt x="238226" y="54483"/>
                </a:lnTo>
                <a:lnTo>
                  <a:pt x="234543" y="56387"/>
                </a:lnTo>
                <a:lnTo>
                  <a:pt x="231622" y="57785"/>
                </a:lnTo>
                <a:lnTo>
                  <a:pt x="238226" y="64262"/>
                </a:lnTo>
                <a:lnTo>
                  <a:pt x="240131" y="63500"/>
                </a:lnTo>
                <a:lnTo>
                  <a:pt x="242798" y="61975"/>
                </a:lnTo>
                <a:lnTo>
                  <a:pt x="246354" y="60071"/>
                </a:lnTo>
                <a:lnTo>
                  <a:pt x="268833" y="36449"/>
                </a:lnTo>
                <a:lnTo>
                  <a:pt x="278993" y="36449"/>
                </a:lnTo>
                <a:lnTo>
                  <a:pt x="278485" y="35687"/>
                </a:lnTo>
                <a:lnTo>
                  <a:pt x="276580" y="31750"/>
                </a:lnTo>
                <a:lnTo>
                  <a:pt x="274802" y="27813"/>
                </a:lnTo>
                <a:lnTo>
                  <a:pt x="273913" y="23368"/>
                </a:lnTo>
                <a:lnTo>
                  <a:pt x="273913" y="15367"/>
                </a:lnTo>
                <a:close/>
              </a:path>
              <a:path w="450215" h="111760">
                <a:moveTo>
                  <a:pt x="278993" y="36449"/>
                </a:moveTo>
                <a:lnTo>
                  <a:pt x="268833" y="36449"/>
                </a:lnTo>
                <a:lnTo>
                  <a:pt x="270230" y="39116"/>
                </a:lnTo>
                <a:lnTo>
                  <a:pt x="291312" y="57912"/>
                </a:lnTo>
                <a:lnTo>
                  <a:pt x="295122" y="59690"/>
                </a:lnTo>
                <a:lnTo>
                  <a:pt x="297789" y="60833"/>
                </a:lnTo>
                <a:lnTo>
                  <a:pt x="299313" y="61341"/>
                </a:lnTo>
                <a:lnTo>
                  <a:pt x="304901" y="54229"/>
                </a:lnTo>
                <a:lnTo>
                  <a:pt x="302742" y="53467"/>
                </a:lnTo>
                <a:lnTo>
                  <a:pt x="299567" y="52070"/>
                </a:lnTo>
                <a:lnTo>
                  <a:pt x="295249" y="50038"/>
                </a:lnTo>
                <a:lnTo>
                  <a:pt x="290804" y="47878"/>
                </a:lnTo>
                <a:lnTo>
                  <a:pt x="286994" y="45212"/>
                </a:lnTo>
                <a:lnTo>
                  <a:pt x="283819" y="42037"/>
                </a:lnTo>
                <a:lnTo>
                  <a:pt x="280771" y="39116"/>
                </a:lnTo>
                <a:lnTo>
                  <a:pt x="278993" y="36449"/>
                </a:lnTo>
                <a:close/>
              </a:path>
              <a:path w="450215" h="111760">
                <a:moveTo>
                  <a:pt x="299186" y="7620"/>
                </a:moveTo>
                <a:lnTo>
                  <a:pt x="238861" y="7620"/>
                </a:lnTo>
                <a:lnTo>
                  <a:pt x="238861" y="15367"/>
                </a:lnTo>
                <a:lnTo>
                  <a:pt x="299186" y="15367"/>
                </a:lnTo>
                <a:lnTo>
                  <a:pt x="299186" y="7620"/>
                </a:lnTo>
                <a:close/>
              </a:path>
              <a:path w="450215" h="111760">
                <a:moveTo>
                  <a:pt x="100939" y="0"/>
                </a:moveTo>
                <a:lnTo>
                  <a:pt x="91579" y="0"/>
                </a:lnTo>
                <a:lnTo>
                  <a:pt x="91579" y="26924"/>
                </a:lnTo>
                <a:lnTo>
                  <a:pt x="65773" y="26924"/>
                </a:lnTo>
                <a:lnTo>
                  <a:pt x="65773" y="34925"/>
                </a:lnTo>
                <a:lnTo>
                  <a:pt x="91579" y="34925"/>
                </a:lnTo>
                <a:lnTo>
                  <a:pt x="91579" y="66167"/>
                </a:lnTo>
                <a:lnTo>
                  <a:pt x="100939" y="66167"/>
                </a:lnTo>
                <a:lnTo>
                  <a:pt x="100939" y="0"/>
                </a:lnTo>
                <a:close/>
              </a:path>
              <a:path w="450215" h="111760">
                <a:moveTo>
                  <a:pt x="42252" y="15367"/>
                </a:moveTo>
                <a:lnTo>
                  <a:pt x="32385" y="15367"/>
                </a:lnTo>
                <a:lnTo>
                  <a:pt x="32385" y="23368"/>
                </a:lnTo>
                <a:lnTo>
                  <a:pt x="31407" y="27940"/>
                </a:lnTo>
                <a:lnTo>
                  <a:pt x="29476" y="32130"/>
                </a:lnTo>
                <a:lnTo>
                  <a:pt x="27533" y="36449"/>
                </a:lnTo>
                <a:lnTo>
                  <a:pt x="25209" y="39877"/>
                </a:lnTo>
                <a:lnTo>
                  <a:pt x="18973" y="46354"/>
                </a:lnTo>
                <a:lnTo>
                  <a:pt x="15074" y="49529"/>
                </a:lnTo>
                <a:lnTo>
                  <a:pt x="10820" y="51943"/>
                </a:lnTo>
                <a:lnTo>
                  <a:pt x="6553" y="54483"/>
                </a:lnTo>
                <a:lnTo>
                  <a:pt x="2946" y="56387"/>
                </a:lnTo>
                <a:lnTo>
                  <a:pt x="0" y="57785"/>
                </a:lnTo>
                <a:lnTo>
                  <a:pt x="6578" y="64262"/>
                </a:lnTo>
                <a:lnTo>
                  <a:pt x="8432" y="63500"/>
                </a:lnTo>
                <a:lnTo>
                  <a:pt x="11137" y="61975"/>
                </a:lnTo>
                <a:lnTo>
                  <a:pt x="14668" y="60071"/>
                </a:lnTo>
                <a:lnTo>
                  <a:pt x="37185" y="36449"/>
                </a:lnTo>
                <a:lnTo>
                  <a:pt x="47314" y="36449"/>
                </a:lnTo>
                <a:lnTo>
                  <a:pt x="46786" y="35687"/>
                </a:lnTo>
                <a:lnTo>
                  <a:pt x="43154" y="27813"/>
                </a:lnTo>
                <a:lnTo>
                  <a:pt x="42252" y="23368"/>
                </a:lnTo>
                <a:lnTo>
                  <a:pt x="42252" y="15367"/>
                </a:lnTo>
                <a:close/>
              </a:path>
              <a:path w="450215" h="111760">
                <a:moveTo>
                  <a:pt x="47314" y="36449"/>
                </a:moveTo>
                <a:lnTo>
                  <a:pt x="37185" y="36449"/>
                </a:lnTo>
                <a:lnTo>
                  <a:pt x="38620" y="39116"/>
                </a:lnTo>
                <a:lnTo>
                  <a:pt x="59639" y="57912"/>
                </a:lnTo>
                <a:lnTo>
                  <a:pt x="63474" y="59690"/>
                </a:lnTo>
                <a:lnTo>
                  <a:pt x="66154" y="60833"/>
                </a:lnTo>
                <a:lnTo>
                  <a:pt x="67678" y="61341"/>
                </a:lnTo>
                <a:lnTo>
                  <a:pt x="73240" y="54229"/>
                </a:lnTo>
                <a:lnTo>
                  <a:pt x="71132" y="53467"/>
                </a:lnTo>
                <a:lnTo>
                  <a:pt x="67906" y="52070"/>
                </a:lnTo>
                <a:lnTo>
                  <a:pt x="49161" y="39116"/>
                </a:lnTo>
                <a:lnTo>
                  <a:pt x="47314" y="36449"/>
                </a:lnTo>
                <a:close/>
              </a:path>
              <a:path w="450215" h="111760">
                <a:moveTo>
                  <a:pt x="67551" y="7620"/>
                </a:moveTo>
                <a:lnTo>
                  <a:pt x="7213" y="7620"/>
                </a:lnTo>
                <a:lnTo>
                  <a:pt x="7213" y="15367"/>
                </a:lnTo>
                <a:lnTo>
                  <a:pt x="67551" y="15367"/>
                </a:lnTo>
                <a:lnTo>
                  <a:pt x="67551" y="7620"/>
                </a:lnTo>
                <a:close/>
              </a:path>
              <a:path w="450215" h="111760">
                <a:moveTo>
                  <a:pt x="224637" y="47244"/>
                </a:moveTo>
                <a:lnTo>
                  <a:pt x="113296" y="47244"/>
                </a:lnTo>
                <a:lnTo>
                  <a:pt x="113296" y="55118"/>
                </a:lnTo>
                <a:lnTo>
                  <a:pt x="224637" y="55118"/>
                </a:lnTo>
                <a:lnTo>
                  <a:pt x="224637" y="47244"/>
                </a:lnTo>
                <a:close/>
              </a:path>
              <a:path w="450215" h="111760">
                <a:moveTo>
                  <a:pt x="211810" y="5334"/>
                </a:moveTo>
                <a:lnTo>
                  <a:pt x="126834" y="5334"/>
                </a:lnTo>
                <a:lnTo>
                  <a:pt x="126834" y="13208"/>
                </a:lnTo>
                <a:lnTo>
                  <a:pt x="201015" y="13208"/>
                </a:lnTo>
                <a:lnTo>
                  <a:pt x="200380" y="19176"/>
                </a:lnTo>
                <a:lnTo>
                  <a:pt x="199364" y="25526"/>
                </a:lnTo>
                <a:lnTo>
                  <a:pt x="197884" y="33020"/>
                </a:lnTo>
                <a:lnTo>
                  <a:pt x="196398" y="39877"/>
                </a:lnTo>
                <a:lnTo>
                  <a:pt x="195554" y="44576"/>
                </a:lnTo>
                <a:lnTo>
                  <a:pt x="195046" y="47244"/>
                </a:lnTo>
                <a:lnTo>
                  <a:pt x="204571" y="47244"/>
                </a:lnTo>
                <a:lnTo>
                  <a:pt x="204952" y="45720"/>
                </a:lnTo>
                <a:lnTo>
                  <a:pt x="205460" y="43306"/>
                </a:lnTo>
                <a:lnTo>
                  <a:pt x="206281" y="39624"/>
                </a:lnTo>
                <a:lnTo>
                  <a:pt x="206984" y="36575"/>
                </a:lnTo>
                <a:lnTo>
                  <a:pt x="207814" y="32639"/>
                </a:lnTo>
                <a:lnTo>
                  <a:pt x="208381" y="29464"/>
                </a:lnTo>
                <a:lnTo>
                  <a:pt x="209905" y="21209"/>
                </a:lnTo>
                <a:lnTo>
                  <a:pt x="210413" y="17145"/>
                </a:lnTo>
                <a:lnTo>
                  <a:pt x="211048" y="13208"/>
                </a:lnTo>
                <a:lnTo>
                  <a:pt x="211556" y="9271"/>
                </a:lnTo>
                <a:lnTo>
                  <a:pt x="211810" y="53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634870" y="2589529"/>
            <a:ext cx="2792603" cy="11353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36745" y="268318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16628" y="2588895"/>
            <a:ext cx="1933067" cy="1141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60513" y="2805938"/>
            <a:ext cx="338455" cy="111760"/>
          </a:xfrm>
          <a:custGeom>
            <a:avLst/>
            <a:gdLst/>
            <a:ahLst/>
            <a:cxnLst/>
            <a:rect l="l" t="t" r="r" b="b"/>
            <a:pathLst>
              <a:path w="338455" h="111760">
                <a:moveTo>
                  <a:pt x="29730" y="68325"/>
                </a:moveTo>
                <a:lnTo>
                  <a:pt x="20370" y="68325"/>
                </a:lnTo>
                <a:lnTo>
                  <a:pt x="20370" y="110109"/>
                </a:lnTo>
                <a:lnTo>
                  <a:pt x="98285" y="110109"/>
                </a:lnTo>
                <a:lnTo>
                  <a:pt x="98285" y="102362"/>
                </a:lnTo>
                <a:lnTo>
                  <a:pt x="29730" y="102362"/>
                </a:lnTo>
                <a:lnTo>
                  <a:pt x="29730" y="88391"/>
                </a:lnTo>
                <a:lnTo>
                  <a:pt x="98285" y="88391"/>
                </a:lnTo>
                <a:lnTo>
                  <a:pt x="98285" y="80772"/>
                </a:lnTo>
                <a:lnTo>
                  <a:pt x="29730" y="80772"/>
                </a:lnTo>
                <a:lnTo>
                  <a:pt x="29730" y="68325"/>
                </a:lnTo>
                <a:close/>
              </a:path>
              <a:path w="338455" h="111760">
                <a:moveTo>
                  <a:pt x="98285" y="88391"/>
                </a:moveTo>
                <a:lnTo>
                  <a:pt x="88925" y="88391"/>
                </a:lnTo>
                <a:lnTo>
                  <a:pt x="88925" y="102362"/>
                </a:lnTo>
                <a:lnTo>
                  <a:pt x="98285" y="102362"/>
                </a:lnTo>
                <a:lnTo>
                  <a:pt x="98285" y="88391"/>
                </a:lnTo>
                <a:close/>
              </a:path>
              <a:path w="338455" h="111760">
                <a:moveTo>
                  <a:pt x="98285" y="68325"/>
                </a:moveTo>
                <a:lnTo>
                  <a:pt x="88925" y="68325"/>
                </a:lnTo>
                <a:lnTo>
                  <a:pt x="88925" y="80772"/>
                </a:lnTo>
                <a:lnTo>
                  <a:pt x="98285" y="80772"/>
                </a:lnTo>
                <a:lnTo>
                  <a:pt x="98285" y="68325"/>
                </a:lnTo>
                <a:close/>
              </a:path>
              <a:path w="338455" h="111760">
                <a:moveTo>
                  <a:pt x="290347" y="13715"/>
                </a:moveTo>
                <a:lnTo>
                  <a:pt x="235953" y="13715"/>
                </a:lnTo>
                <a:lnTo>
                  <a:pt x="235953" y="85216"/>
                </a:lnTo>
                <a:lnTo>
                  <a:pt x="253555" y="85216"/>
                </a:lnTo>
                <a:lnTo>
                  <a:pt x="260413" y="85089"/>
                </a:lnTo>
                <a:lnTo>
                  <a:pt x="274739" y="84582"/>
                </a:lnTo>
                <a:lnTo>
                  <a:pt x="281813" y="84200"/>
                </a:lnTo>
                <a:lnTo>
                  <a:pt x="288505" y="83438"/>
                </a:lnTo>
                <a:lnTo>
                  <a:pt x="295211" y="82803"/>
                </a:lnTo>
                <a:lnTo>
                  <a:pt x="302615" y="81787"/>
                </a:lnTo>
                <a:lnTo>
                  <a:pt x="302615" y="77342"/>
                </a:lnTo>
                <a:lnTo>
                  <a:pt x="245313" y="77342"/>
                </a:lnTo>
                <a:lnTo>
                  <a:pt x="245313" y="21589"/>
                </a:lnTo>
                <a:lnTo>
                  <a:pt x="290347" y="21589"/>
                </a:lnTo>
                <a:lnTo>
                  <a:pt x="290347" y="13715"/>
                </a:lnTo>
                <a:close/>
              </a:path>
              <a:path w="338455" h="111760">
                <a:moveTo>
                  <a:pt x="302615" y="74040"/>
                </a:moveTo>
                <a:lnTo>
                  <a:pt x="245313" y="77342"/>
                </a:lnTo>
                <a:lnTo>
                  <a:pt x="302615" y="77342"/>
                </a:lnTo>
                <a:lnTo>
                  <a:pt x="302615" y="74040"/>
                </a:lnTo>
                <a:close/>
              </a:path>
              <a:path w="338455" h="111760">
                <a:moveTo>
                  <a:pt x="132397" y="10667"/>
                </a:moveTo>
                <a:lnTo>
                  <a:pt x="122910" y="10667"/>
                </a:lnTo>
                <a:lnTo>
                  <a:pt x="122910" y="84074"/>
                </a:lnTo>
                <a:lnTo>
                  <a:pt x="142227" y="84074"/>
                </a:lnTo>
                <a:lnTo>
                  <a:pt x="149174" y="83947"/>
                </a:lnTo>
                <a:lnTo>
                  <a:pt x="162420" y="83438"/>
                </a:lnTo>
                <a:lnTo>
                  <a:pt x="169354" y="82931"/>
                </a:lnTo>
                <a:lnTo>
                  <a:pt x="176479" y="81787"/>
                </a:lnTo>
                <a:lnTo>
                  <a:pt x="183603" y="80772"/>
                </a:lnTo>
                <a:lnTo>
                  <a:pt x="192989" y="79248"/>
                </a:lnTo>
                <a:lnTo>
                  <a:pt x="192989" y="75946"/>
                </a:lnTo>
                <a:lnTo>
                  <a:pt x="132397" y="75946"/>
                </a:lnTo>
                <a:lnTo>
                  <a:pt x="132397" y="10667"/>
                </a:lnTo>
                <a:close/>
              </a:path>
              <a:path w="338455" h="111760">
                <a:moveTo>
                  <a:pt x="192989" y="71374"/>
                </a:moveTo>
                <a:lnTo>
                  <a:pt x="132397" y="75946"/>
                </a:lnTo>
                <a:lnTo>
                  <a:pt x="192989" y="75946"/>
                </a:lnTo>
                <a:lnTo>
                  <a:pt x="192989" y="71374"/>
                </a:lnTo>
                <a:close/>
              </a:path>
              <a:path w="338455" h="111760">
                <a:moveTo>
                  <a:pt x="46050" y="37211"/>
                </a:moveTo>
                <a:lnTo>
                  <a:pt x="36309" y="37211"/>
                </a:lnTo>
                <a:lnTo>
                  <a:pt x="36309" y="52197"/>
                </a:lnTo>
                <a:lnTo>
                  <a:pt x="0" y="52197"/>
                </a:lnTo>
                <a:lnTo>
                  <a:pt x="0" y="60071"/>
                </a:lnTo>
                <a:lnTo>
                  <a:pt x="29603" y="60071"/>
                </a:lnTo>
                <a:lnTo>
                  <a:pt x="73774" y="58420"/>
                </a:lnTo>
                <a:lnTo>
                  <a:pt x="84378" y="57276"/>
                </a:lnTo>
                <a:lnTo>
                  <a:pt x="84378" y="52070"/>
                </a:lnTo>
                <a:lnTo>
                  <a:pt x="46050" y="52070"/>
                </a:lnTo>
                <a:lnTo>
                  <a:pt x="46050" y="37211"/>
                </a:lnTo>
                <a:close/>
              </a:path>
              <a:path w="338455" h="111760">
                <a:moveTo>
                  <a:pt x="84378" y="49529"/>
                </a:moveTo>
                <a:lnTo>
                  <a:pt x="79819" y="50164"/>
                </a:lnTo>
                <a:lnTo>
                  <a:pt x="73621" y="50800"/>
                </a:lnTo>
                <a:lnTo>
                  <a:pt x="57937" y="51815"/>
                </a:lnTo>
                <a:lnTo>
                  <a:pt x="51358" y="52070"/>
                </a:lnTo>
                <a:lnTo>
                  <a:pt x="84378" y="52070"/>
                </a:lnTo>
                <a:lnTo>
                  <a:pt x="84378" y="49529"/>
                </a:lnTo>
                <a:close/>
              </a:path>
              <a:path w="338455" h="111760">
                <a:moveTo>
                  <a:pt x="72605" y="5079"/>
                </a:moveTo>
                <a:lnTo>
                  <a:pt x="11518" y="5079"/>
                </a:lnTo>
                <a:lnTo>
                  <a:pt x="11518" y="37211"/>
                </a:lnTo>
                <a:lnTo>
                  <a:pt x="73875" y="37211"/>
                </a:lnTo>
                <a:lnTo>
                  <a:pt x="73875" y="29845"/>
                </a:lnTo>
                <a:lnTo>
                  <a:pt x="21132" y="29845"/>
                </a:lnTo>
                <a:lnTo>
                  <a:pt x="21132" y="12446"/>
                </a:lnTo>
                <a:lnTo>
                  <a:pt x="72605" y="12446"/>
                </a:lnTo>
                <a:lnTo>
                  <a:pt x="72605" y="5079"/>
                </a:lnTo>
                <a:close/>
              </a:path>
              <a:path w="338455" h="111760">
                <a:moveTo>
                  <a:pt x="320154" y="0"/>
                </a:moveTo>
                <a:lnTo>
                  <a:pt x="310756" y="0"/>
                </a:lnTo>
                <a:lnTo>
                  <a:pt x="310756" y="111378"/>
                </a:lnTo>
                <a:lnTo>
                  <a:pt x="320154" y="111378"/>
                </a:lnTo>
                <a:lnTo>
                  <a:pt x="320154" y="53466"/>
                </a:lnTo>
                <a:lnTo>
                  <a:pt x="338188" y="53466"/>
                </a:lnTo>
                <a:lnTo>
                  <a:pt x="338188" y="45338"/>
                </a:lnTo>
                <a:lnTo>
                  <a:pt x="320154" y="45338"/>
                </a:lnTo>
                <a:lnTo>
                  <a:pt x="320154" y="0"/>
                </a:lnTo>
                <a:close/>
              </a:path>
              <a:path w="338455" h="111760">
                <a:moveTo>
                  <a:pt x="210693" y="0"/>
                </a:moveTo>
                <a:lnTo>
                  <a:pt x="201206" y="0"/>
                </a:lnTo>
                <a:lnTo>
                  <a:pt x="201206" y="111378"/>
                </a:lnTo>
                <a:lnTo>
                  <a:pt x="210693" y="111378"/>
                </a:lnTo>
                <a:lnTo>
                  <a:pt x="210693" y="0"/>
                </a:lnTo>
                <a:close/>
              </a:path>
              <a:path w="338455" h="111760">
                <a:moveTo>
                  <a:pt x="98412" y="0"/>
                </a:moveTo>
                <a:lnTo>
                  <a:pt x="88925" y="0"/>
                </a:lnTo>
                <a:lnTo>
                  <a:pt x="88925" y="63373"/>
                </a:lnTo>
                <a:lnTo>
                  <a:pt x="98412" y="63373"/>
                </a:lnTo>
                <a:lnTo>
                  <a:pt x="984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07972" y="289959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87958" y="305447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58113" y="3020822"/>
            <a:ext cx="457200" cy="113664"/>
          </a:xfrm>
          <a:custGeom>
            <a:avLst/>
            <a:gdLst/>
            <a:ahLst/>
            <a:cxnLst/>
            <a:rect l="l" t="t" r="r" b="b"/>
            <a:pathLst>
              <a:path w="457200" h="113664">
                <a:moveTo>
                  <a:pt x="174396" y="70357"/>
                </a:moveTo>
                <a:lnTo>
                  <a:pt x="136702" y="80644"/>
                </a:lnTo>
                <a:lnTo>
                  <a:pt x="133159" y="85725"/>
                </a:lnTo>
                <a:lnTo>
                  <a:pt x="133159" y="98298"/>
                </a:lnTo>
                <a:lnTo>
                  <a:pt x="174396" y="113537"/>
                </a:lnTo>
                <a:lnTo>
                  <a:pt x="183799" y="113157"/>
                </a:lnTo>
                <a:lnTo>
                  <a:pt x="192025" y="112013"/>
                </a:lnTo>
                <a:lnTo>
                  <a:pt x="199072" y="110108"/>
                </a:lnTo>
                <a:lnTo>
                  <a:pt x="204939" y="107441"/>
                </a:lnTo>
                <a:lnTo>
                  <a:pt x="207578" y="105917"/>
                </a:lnTo>
                <a:lnTo>
                  <a:pt x="165201" y="105917"/>
                </a:lnTo>
                <a:lnTo>
                  <a:pt x="157721" y="104648"/>
                </a:lnTo>
                <a:lnTo>
                  <a:pt x="151942" y="102235"/>
                </a:lnTo>
                <a:lnTo>
                  <a:pt x="146164" y="99694"/>
                </a:lnTo>
                <a:lnTo>
                  <a:pt x="143268" y="96392"/>
                </a:lnTo>
                <a:lnTo>
                  <a:pt x="143268" y="87756"/>
                </a:lnTo>
                <a:lnTo>
                  <a:pt x="146164" y="84327"/>
                </a:lnTo>
                <a:lnTo>
                  <a:pt x="151942" y="81787"/>
                </a:lnTo>
                <a:lnTo>
                  <a:pt x="157721" y="79375"/>
                </a:lnTo>
                <a:lnTo>
                  <a:pt x="165201" y="78104"/>
                </a:lnTo>
                <a:lnTo>
                  <a:pt x="207578" y="78104"/>
                </a:lnTo>
                <a:lnTo>
                  <a:pt x="204939" y="76580"/>
                </a:lnTo>
                <a:lnTo>
                  <a:pt x="199072" y="73840"/>
                </a:lnTo>
                <a:lnTo>
                  <a:pt x="192025" y="71897"/>
                </a:lnTo>
                <a:lnTo>
                  <a:pt x="183799" y="70740"/>
                </a:lnTo>
                <a:lnTo>
                  <a:pt x="174396" y="70357"/>
                </a:lnTo>
                <a:close/>
              </a:path>
              <a:path w="457200" h="113664">
                <a:moveTo>
                  <a:pt x="207578" y="78104"/>
                </a:moveTo>
                <a:lnTo>
                  <a:pt x="183413" y="78104"/>
                </a:lnTo>
                <a:lnTo>
                  <a:pt x="190830" y="79375"/>
                </a:lnTo>
                <a:lnTo>
                  <a:pt x="196659" y="81787"/>
                </a:lnTo>
                <a:lnTo>
                  <a:pt x="202476" y="84327"/>
                </a:lnTo>
                <a:lnTo>
                  <a:pt x="205384" y="87756"/>
                </a:lnTo>
                <a:lnTo>
                  <a:pt x="205384" y="96392"/>
                </a:lnTo>
                <a:lnTo>
                  <a:pt x="202476" y="99694"/>
                </a:lnTo>
                <a:lnTo>
                  <a:pt x="196659" y="102235"/>
                </a:lnTo>
                <a:lnTo>
                  <a:pt x="190830" y="104648"/>
                </a:lnTo>
                <a:lnTo>
                  <a:pt x="183413" y="105917"/>
                </a:lnTo>
                <a:lnTo>
                  <a:pt x="207578" y="105917"/>
                </a:lnTo>
                <a:lnTo>
                  <a:pt x="211975" y="103377"/>
                </a:lnTo>
                <a:lnTo>
                  <a:pt x="215506" y="98298"/>
                </a:lnTo>
                <a:lnTo>
                  <a:pt x="215506" y="85725"/>
                </a:lnTo>
                <a:lnTo>
                  <a:pt x="211975" y="80644"/>
                </a:lnTo>
                <a:lnTo>
                  <a:pt x="207578" y="78104"/>
                </a:lnTo>
                <a:close/>
              </a:path>
              <a:path w="457200" h="113664">
                <a:moveTo>
                  <a:pt x="369925" y="75183"/>
                </a:moveTo>
                <a:lnTo>
                  <a:pt x="360527" y="75183"/>
                </a:lnTo>
                <a:lnTo>
                  <a:pt x="360527" y="108838"/>
                </a:lnTo>
                <a:lnTo>
                  <a:pt x="445871" y="108838"/>
                </a:lnTo>
                <a:lnTo>
                  <a:pt x="445871" y="100964"/>
                </a:lnTo>
                <a:lnTo>
                  <a:pt x="369925" y="100964"/>
                </a:lnTo>
                <a:lnTo>
                  <a:pt x="369925" y="75183"/>
                </a:lnTo>
                <a:close/>
              </a:path>
              <a:path w="457200" h="113664">
                <a:moveTo>
                  <a:pt x="29222" y="74422"/>
                </a:moveTo>
                <a:lnTo>
                  <a:pt x="19862" y="74422"/>
                </a:lnTo>
                <a:lnTo>
                  <a:pt x="19862" y="108838"/>
                </a:lnTo>
                <a:lnTo>
                  <a:pt x="98793" y="108838"/>
                </a:lnTo>
                <a:lnTo>
                  <a:pt x="98793" y="101091"/>
                </a:lnTo>
                <a:lnTo>
                  <a:pt x="29222" y="101091"/>
                </a:lnTo>
                <a:lnTo>
                  <a:pt x="29222" y="74422"/>
                </a:lnTo>
                <a:close/>
              </a:path>
              <a:path w="457200" h="113664">
                <a:moveTo>
                  <a:pt x="94742" y="0"/>
                </a:moveTo>
                <a:lnTo>
                  <a:pt x="85382" y="0"/>
                </a:lnTo>
                <a:lnTo>
                  <a:pt x="85382" y="80899"/>
                </a:lnTo>
                <a:lnTo>
                  <a:pt x="94742" y="80899"/>
                </a:lnTo>
                <a:lnTo>
                  <a:pt x="94742" y="44323"/>
                </a:lnTo>
                <a:lnTo>
                  <a:pt x="111823" y="44323"/>
                </a:lnTo>
                <a:lnTo>
                  <a:pt x="111823" y="36449"/>
                </a:lnTo>
                <a:lnTo>
                  <a:pt x="94742" y="36449"/>
                </a:lnTo>
                <a:lnTo>
                  <a:pt x="94742" y="0"/>
                </a:lnTo>
                <a:close/>
              </a:path>
              <a:path w="457200" h="113664">
                <a:moveTo>
                  <a:pt x="62230" y="8254"/>
                </a:moveTo>
                <a:lnTo>
                  <a:pt x="7721" y="8254"/>
                </a:lnTo>
                <a:lnTo>
                  <a:pt x="7721" y="16001"/>
                </a:lnTo>
                <a:lnTo>
                  <a:pt x="51104" y="16001"/>
                </a:lnTo>
                <a:lnTo>
                  <a:pt x="50507" y="20192"/>
                </a:lnTo>
                <a:lnTo>
                  <a:pt x="48933" y="25018"/>
                </a:lnTo>
                <a:lnTo>
                  <a:pt x="43789" y="35940"/>
                </a:lnTo>
                <a:lnTo>
                  <a:pt x="39420" y="41148"/>
                </a:lnTo>
                <a:lnTo>
                  <a:pt x="33274" y="46100"/>
                </a:lnTo>
                <a:lnTo>
                  <a:pt x="27698" y="50673"/>
                </a:lnTo>
                <a:lnTo>
                  <a:pt x="21882" y="54482"/>
                </a:lnTo>
                <a:lnTo>
                  <a:pt x="15811" y="57403"/>
                </a:lnTo>
                <a:lnTo>
                  <a:pt x="9740" y="60451"/>
                </a:lnTo>
                <a:lnTo>
                  <a:pt x="4470" y="62611"/>
                </a:lnTo>
                <a:lnTo>
                  <a:pt x="0" y="63880"/>
                </a:lnTo>
                <a:lnTo>
                  <a:pt x="6324" y="70103"/>
                </a:lnTo>
                <a:lnTo>
                  <a:pt x="11049" y="68452"/>
                </a:lnTo>
                <a:lnTo>
                  <a:pt x="16446" y="66166"/>
                </a:lnTo>
                <a:lnTo>
                  <a:pt x="22517" y="63118"/>
                </a:lnTo>
                <a:lnTo>
                  <a:pt x="28587" y="60198"/>
                </a:lnTo>
                <a:lnTo>
                  <a:pt x="59690" y="22860"/>
                </a:lnTo>
                <a:lnTo>
                  <a:pt x="61734" y="15493"/>
                </a:lnTo>
                <a:lnTo>
                  <a:pt x="62230" y="8254"/>
                </a:lnTo>
                <a:close/>
              </a:path>
              <a:path w="457200" h="113664">
                <a:moveTo>
                  <a:pt x="456666" y="57276"/>
                </a:moveTo>
                <a:lnTo>
                  <a:pt x="345287" y="57276"/>
                </a:lnTo>
                <a:lnTo>
                  <a:pt x="345287" y="65024"/>
                </a:lnTo>
                <a:lnTo>
                  <a:pt x="456666" y="65024"/>
                </a:lnTo>
                <a:lnTo>
                  <a:pt x="456666" y="57276"/>
                </a:lnTo>
                <a:close/>
              </a:path>
              <a:path w="457200" h="113664">
                <a:moveTo>
                  <a:pt x="266979" y="10794"/>
                </a:moveTo>
                <a:lnTo>
                  <a:pt x="252145" y="10794"/>
                </a:lnTo>
                <a:lnTo>
                  <a:pt x="246075" y="14350"/>
                </a:lnTo>
                <a:lnTo>
                  <a:pt x="234048" y="51307"/>
                </a:lnTo>
                <a:lnTo>
                  <a:pt x="234500" y="60162"/>
                </a:lnTo>
                <a:lnTo>
                  <a:pt x="252145" y="91693"/>
                </a:lnTo>
                <a:lnTo>
                  <a:pt x="266979" y="91693"/>
                </a:lnTo>
                <a:lnTo>
                  <a:pt x="273100" y="88011"/>
                </a:lnTo>
                <a:lnTo>
                  <a:pt x="276250" y="83185"/>
                </a:lnTo>
                <a:lnTo>
                  <a:pt x="254546" y="83185"/>
                </a:lnTo>
                <a:lnTo>
                  <a:pt x="250621" y="80137"/>
                </a:lnTo>
                <a:lnTo>
                  <a:pt x="247783" y="73913"/>
                </a:lnTo>
                <a:lnTo>
                  <a:pt x="245059" y="67817"/>
                </a:lnTo>
                <a:lnTo>
                  <a:pt x="243662" y="60325"/>
                </a:lnTo>
                <a:lnTo>
                  <a:pt x="243662" y="42163"/>
                </a:lnTo>
                <a:lnTo>
                  <a:pt x="245059" y="34543"/>
                </a:lnTo>
                <a:lnTo>
                  <a:pt x="247840" y="28448"/>
                </a:lnTo>
                <a:lnTo>
                  <a:pt x="250621" y="22225"/>
                </a:lnTo>
                <a:lnTo>
                  <a:pt x="254546" y="19176"/>
                </a:lnTo>
                <a:lnTo>
                  <a:pt x="276250" y="19176"/>
                </a:lnTo>
                <a:lnTo>
                  <a:pt x="273100" y="14350"/>
                </a:lnTo>
                <a:lnTo>
                  <a:pt x="266979" y="10794"/>
                </a:lnTo>
                <a:close/>
              </a:path>
              <a:path w="457200" h="113664">
                <a:moveTo>
                  <a:pt x="276250" y="19176"/>
                </a:moveTo>
                <a:lnTo>
                  <a:pt x="264490" y="19176"/>
                </a:lnTo>
                <a:lnTo>
                  <a:pt x="268338" y="22225"/>
                </a:lnTo>
                <a:lnTo>
                  <a:pt x="271119" y="28448"/>
                </a:lnTo>
                <a:lnTo>
                  <a:pt x="273900" y="34543"/>
                </a:lnTo>
                <a:lnTo>
                  <a:pt x="275285" y="42163"/>
                </a:lnTo>
                <a:lnTo>
                  <a:pt x="275262" y="60325"/>
                </a:lnTo>
                <a:lnTo>
                  <a:pt x="273900" y="67817"/>
                </a:lnTo>
                <a:lnTo>
                  <a:pt x="271062" y="74040"/>
                </a:lnTo>
                <a:lnTo>
                  <a:pt x="268338" y="80137"/>
                </a:lnTo>
                <a:lnTo>
                  <a:pt x="264490" y="83185"/>
                </a:lnTo>
                <a:lnTo>
                  <a:pt x="276250" y="83185"/>
                </a:lnTo>
                <a:lnTo>
                  <a:pt x="284899" y="51307"/>
                </a:lnTo>
                <a:lnTo>
                  <a:pt x="284456" y="42378"/>
                </a:lnTo>
                <a:lnTo>
                  <a:pt x="283129" y="34448"/>
                </a:lnTo>
                <a:lnTo>
                  <a:pt x="280918" y="27519"/>
                </a:lnTo>
                <a:lnTo>
                  <a:pt x="277825" y="21589"/>
                </a:lnTo>
                <a:lnTo>
                  <a:pt x="276250" y="19176"/>
                </a:lnTo>
                <a:close/>
              </a:path>
              <a:path w="457200" h="113664">
                <a:moveTo>
                  <a:pt x="157822" y="15366"/>
                </a:moveTo>
                <a:lnTo>
                  <a:pt x="147955" y="15366"/>
                </a:lnTo>
                <a:lnTo>
                  <a:pt x="147955" y="18287"/>
                </a:lnTo>
                <a:lnTo>
                  <a:pt x="147789" y="23113"/>
                </a:lnTo>
                <a:lnTo>
                  <a:pt x="138087" y="41401"/>
                </a:lnTo>
                <a:lnTo>
                  <a:pt x="134543" y="45085"/>
                </a:lnTo>
                <a:lnTo>
                  <a:pt x="130670" y="48260"/>
                </a:lnTo>
                <a:lnTo>
                  <a:pt x="126453" y="50673"/>
                </a:lnTo>
                <a:lnTo>
                  <a:pt x="122237" y="53212"/>
                </a:lnTo>
                <a:lnTo>
                  <a:pt x="118605" y="55117"/>
                </a:lnTo>
                <a:lnTo>
                  <a:pt x="115570" y="56514"/>
                </a:lnTo>
                <a:lnTo>
                  <a:pt x="122148" y="62991"/>
                </a:lnTo>
                <a:lnTo>
                  <a:pt x="148209" y="42925"/>
                </a:lnTo>
                <a:lnTo>
                  <a:pt x="150228" y="40386"/>
                </a:lnTo>
                <a:lnTo>
                  <a:pt x="151790" y="37718"/>
                </a:lnTo>
                <a:lnTo>
                  <a:pt x="152882" y="35178"/>
                </a:lnTo>
                <a:lnTo>
                  <a:pt x="162964" y="35178"/>
                </a:lnTo>
                <a:lnTo>
                  <a:pt x="162610" y="34670"/>
                </a:lnTo>
                <a:lnTo>
                  <a:pt x="160794" y="30861"/>
                </a:lnTo>
                <a:lnTo>
                  <a:pt x="158978" y="27177"/>
                </a:lnTo>
                <a:lnTo>
                  <a:pt x="157988" y="22860"/>
                </a:lnTo>
                <a:lnTo>
                  <a:pt x="157827" y="18287"/>
                </a:lnTo>
                <a:lnTo>
                  <a:pt x="157822" y="15366"/>
                </a:lnTo>
                <a:close/>
              </a:path>
              <a:path w="457200" h="113664">
                <a:moveTo>
                  <a:pt x="162964" y="35178"/>
                </a:moveTo>
                <a:lnTo>
                  <a:pt x="152882" y="35178"/>
                </a:lnTo>
                <a:lnTo>
                  <a:pt x="154241" y="37845"/>
                </a:lnTo>
                <a:lnTo>
                  <a:pt x="175209" y="56641"/>
                </a:lnTo>
                <a:lnTo>
                  <a:pt x="179044" y="58419"/>
                </a:lnTo>
                <a:lnTo>
                  <a:pt x="181724" y="59562"/>
                </a:lnTo>
                <a:lnTo>
                  <a:pt x="183248" y="60070"/>
                </a:lnTo>
                <a:lnTo>
                  <a:pt x="188810" y="52958"/>
                </a:lnTo>
                <a:lnTo>
                  <a:pt x="186702" y="52197"/>
                </a:lnTo>
                <a:lnTo>
                  <a:pt x="183476" y="50926"/>
                </a:lnTo>
                <a:lnTo>
                  <a:pt x="174790" y="46608"/>
                </a:lnTo>
                <a:lnTo>
                  <a:pt x="170980" y="43941"/>
                </a:lnTo>
                <a:lnTo>
                  <a:pt x="167690" y="40766"/>
                </a:lnTo>
                <a:lnTo>
                  <a:pt x="164909" y="37973"/>
                </a:lnTo>
                <a:lnTo>
                  <a:pt x="162964" y="35178"/>
                </a:lnTo>
                <a:close/>
              </a:path>
              <a:path w="457200" h="113664">
                <a:moveTo>
                  <a:pt x="183121" y="7619"/>
                </a:moveTo>
                <a:lnTo>
                  <a:pt x="122910" y="7619"/>
                </a:lnTo>
                <a:lnTo>
                  <a:pt x="122910" y="15366"/>
                </a:lnTo>
                <a:lnTo>
                  <a:pt x="183121" y="15366"/>
                </a:lnTo>
                <a:lnTo>
                  <a:pt x="183121" y="7619"/>
                </a:lnTo>
                <a:close/>
              </a:path>
              <a:path w="457200" h="113664">
                <a:moveTo>
                  <a:pt x="370052" y="888"/>
                </a:moveTo>
                <a:lnTo>
                  <a:pt x="360400" y="888"/>
                </a:lnTo>
                <a:lnTo>
                  <a:pt x="360400" y="39877"/>
                </a:lnTo>
                <a:lnTo>
                  <a:pt x="442823" y="39877"/>
                </a:lnTo>
                <a:lnTo>
                  <a:pt x="442823" y="32003"/>
                </a:lnTo>
                <a:lnTo>
                  <a:pt x="370052" y="32003"/>
                </a:lnTo>
                <a:lnTo>
                  <a:pt x="370052" y="888"/>
                </a:lnTo>
                <a:close/>
              </a:path>
              <a:path w="457200" h="113664">
                <a:moveTo>
                  <a:pt x="331317" y="53466"/>
                </a:moveTo>
                <a:lnTo>
                  <a:pt x="322046" y="53466"/>
                </a:lnTo>
                <a:lnTo>
                  <a:pt x="322046" y="111378"/>
                </a:lnTo>
                <a:lnTo>
                  <a:pt x="331317" y="111378"/>
                </a:lnTo>
                <a:lnTo>
                  <a:pt x="331317" y="53466"/>
                </a:lnTo>
                <a:close/>
              </a:path>
              <a:path w="457200" h="113664">
                <a:moveTo>
                  <a:pt x="306285" y="2539"/>
                </a:moveTo>
                <a:lnTo>
                  <a:pt x="297040" y="2539"/>
                </a:lnTo>
                <a:lnTo>
                  <a:pt x="297040" y="106299"/>
                </a:lnTo>
                <a:lnTo>
                  <a:pt x="306285" y="106299"/>
                </a:lnTo>
                <a:lnTo>
                  <a:pt x="306285" y="53466"/>
                </a:lnTo>
                <a:lnTo>
                  <a:pt x="331317" y="53466"/>
                </a:lnTo>
                <a:lnTo>
                  <a:pt x="331317" y="44957"/>
                </a:lnTo>
                <a:lnTo>
                  <a:pt x="306285" y="44957"/>
                </a:lnTo>
                <a:lnTo>
                  <a:pt x="306285" y="2539"/>
                </a:lnTo>
                <a:close/>
              </a:path>
              <a:path w="457200" h="113664">
                <a:moveTo>
                  <a:pt x="331317" y="0"/>
                </a:moveTo>
                <a:lnTo>
                  <a:pt x="322046" y="0"/>
                </a:lnTo>
                <a:lnTo>
                  <a:pt x="322046" y="44957"/>
                </a:lnTo>
                <a:lnTo>
                  <a:pt x="331317" y="44957"/>
                </a:lnTo>
                <a:lnTo>
                  <a:pt x="331317" y="0"/>
                </a:lnTo>
                <a:close/>
              </a:path>
              <a:path w="457200" h="113664">
                <a:moveTo>
                  <a:pt x="211963" y="0"/>
                </a:moveTo>
                <a:lnTo>
                  <a:pt x="202603" y="0"/>
                </a:lnTo>
                <a:lnTo>
                  <a:pt x="202603" y="67944"/>
                </a:lnTo>
                <a:lnTo>
                  <a:pt x="211963" y="67944"/>
                </a:lnTo>
                <a:lnTo>
                  <a:pt x="211963" y="35051"/>
                </a:lnTo>
                <a:lnTo>
                  <a:pt x="228904" y="35051"/>
                </a:lnTo>
                <a:lnTo>
                  <a:pt x="228904" y="27050"/>
                </a:lnTo>
                <a:lnTo>
                  <a:pt x="211963" y="27050"/>
                </a:lnTo>
                <a:lnTo>
                  <a:pt x="21196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471675" y="3020822"/>
            <a:ext cx="1127633" cy="11366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67000" y="3020822"/>
            <a:ext cx="213741" cy="11137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47797" y="3020822"/>
            <a:ext cx="568325" cy="113664"/>
          </a:xfrm>
          <a:custGeom>
            <a:avLst/>
            <a:gdLst/>
            <a:ahLst/>
            <a:cxnLst/>
            <a:rect l="l" t="t" r="r" b="b"/>
            <a:pathLst>
              <a:path w="568325" h="113664">
                <a:moveTo>
                  <a:pt x="255142" y="69341"/>
                </a:moveTo>
                <a:lnTo>
                  <a:pt x="245744" y="69341"/>
                </a:lnTo>
                <a:lnTo>
                  <a:pt x="245744" y="110108"/>
                </a:lnTo>
                <a:lnTo>
                  <a:pt x="321310" y="110108"/>
                </a:lnTo>
                <a:lnTo>
                  <a:pt x="321310" y="102488"/>
                </a:lnTo>
                <a:lnTo>
                  <a:pt x="255142" y="102488"/>
                </a:lnTo>
                <a:lnTo>
                  <a:pt x="255142" y="89153"/>
                </a:lnTo>
                <a:lnTo>
                  <a:pt x="321310" y="89153"/>
                </a:lnTo>
                <a:lnTo>
                  <a:pt x="321310" y="81661"/>
                </a:lnTo>
                <a:lnTo>
                  <a:pt x="255142" y="81661"/>
                </a:lnTo>
                <a:lnTo>
                  <a:pt x="255142" y="69341"/>
                </a:lnTo>
                <a:close/>
              </a:path>
              <a:path w="568325" h="113664">
                <a:moveTo>
                  <a:pt x="321310" y="89153"/>
                </a:moveTo>
                <a:lnTo>
                  <a:pt x="311912" y="89153"/>
                </a:lnTo>
                <a:lnTo>
                  <a:pt x="311912" y="102488"/>
                </a:lnTo>
                <a:lnTo>
                  <a:pt x="321310" y="102488"/>
                </a:lnTo>
                <a:lnTo>
                  <a:pt x="321310" y="89153"/>
                </a:lnTo>
                <a:close/>
              </a:path>
              <a:path w="568325" h="113664">
                <a:moveTo>
                  <a:pt x="321310" y="69341"/>
                </a:moveTo>
                <a:lnTo>
                  <a:pt x="311912" y="69341"/>
                </a:lnTo>
                <a:lnTo>
                  <a:pt x="311912" y="81661"/>
                </a:lnTo>
                <a:lnTo>
                  <a:pt x="321310" y="81661"/>
                </a:lnTo>
                <a:lnTo>
                  <a:pt x="321310" y="69341"/>
                </a:lnTo>
                <a:close/>
              </a:path>
              <a:path w="568325" h="113664">
                <a:moveTo>
                  <a:pt x="172211" y="69468"/>
                </a:moveTo>
                <a:lnTo>
                  <a:pt x="133476" y="79882"/>
                </a:lnTo>
                <a:lnTo>
                  <a:pt x="129920" y="85216"/>
                </a:lnTo>
                <a:lnTo>
                  <a:pt x="129920" y="98043"/>
                </a:lnTo>
                <a:lnTo>
                  <a:pt x="172211" y="113537"/>
                </a:lnTo>
                <a:lnTo>
                  <a:pt x="181975" y="113157"/>
                </a:lnTo>
                <a:lnTo>
                  <a:pt x="190500" y="112013"/>
                </a:lnTo>
                <a:lnTo>
                  <a:pt x="197786" y="110108"/>
                </a:lnTo>
                <a:lnTo>
                  <a:pt x="203834" y="107441"/>
                </a:lnTo>
                <a:lnTo>
                  <a:pt x="206248" y="106044"/>
                </a:lnTo>
                <a:lnTo>
                  <a:pt x="162813" y="106044"/>
                </a:lnTo>
                <a:lnTo>
                  <a:pt x="154939" y="104775"/>
                </a:lnTo>
                <a:lnTo>
                  <a:pt x="148844" y="102107"/>
                </a:lnTo>
                <a:lnTo>
                  <a:pt x="142875" y="99567"/>
                </a:lnTo>
                <a:lnTo>
                  <a:pt x="139935" y="96138"/>
                </a:lnTo>
                <a:lnTo>
                  <a:pt x="139826" y="87122"/>
                </a:lnTo>
                <a:lnTo>
                  <a:pt x="142875" y="83565"/>
                </a:lnTo>
                <a:lnTo>
                  <a:pt x="148844" y="81025"/>
                </a:lnTo>
                <a:lnTo>
                  <a:pt x="154939" y="78358"/>
                </a:lnTo>
                <a:lnTo>
                  <a:pt x="162813" y="77088"/>
                </a:lnTo>
                <a:lnTo>
                  <a:pt x="206097" y="77088"/>
                </a:lnTo>
                <a:lnTo>
                  <a:pt x="203834" y="75818"/>
                </a:lnTo>
                <a:lnTo>
                  <a:pt x="197786" y="73058"/>
                </a:lnTo>
                <a:lnTo>
                  <a:pt x="190500" y="71072"/>
                </a:lnTo>
                <a:lnTo>
                  <a:pt x="181975" y="69871"/>
                </a:lnTo>
                <a:lnTo>
                  <a:pt x="172211" y="69468"/>
                </a:lnTo>
                <a:close/>
              </a:path>
              <a:path w="568325" h="113664">
                <a:moveTo>
                  <a:pt x="206097" y="77088"/>
                </a:moveTo>
                <a:lnTo>
                  <a:pt x="181863" y="77088"/>
                </a:lnTo>
                <a:lnTo>
                  <a:pt x="189610" y="78358"/>
                </a:lnTo>
                <a:lnTo>
                  <a:pt x="195579" y="81025"/>
                </a:lnTo>
                <a:lnTo>
                  <a:pt x="201548" y="83565"/>
                </a:lnTo>
                <a:lnTo>
                  <a:pt x="204491" y="87122"/>
                </a:lnTo>
                <a:lnTo>
                  <a:pt x="204596" y="96138"/>
                </a:lnTo>
                <a:lnTo>
                  <a:pt x="201548" y="99567"/>
                </a:lnTo>
                <a:lnTo>
                  <a:pt x="195579" y="102235"/>
                </a:lnTo>
                <a:lnTo>
                  <a:pt x="189610" y="104775"/>
                </a:lnTo>
                <a:lnTo>
                  <a:pt x="181863" y="106044"/>
                </a:lnTo>
                <a:lnTo>
                  <a:pt x="206248" y="106044"/>
                </a:lnTo>
                <a:lnTo>
                  <a:pt x="211073" y="103250"/>
                </a:lnTo>
                <a:lnTo>
                  <a:pt x="214629" y="98043"/>
                </a:lnTo>
                <a:lnTo>
                  <a:pt x="214629" y="85216"/>
                </a:lnTo>
                <a:lnTo>
                  <a:pt x="211073" y="79882"/>
                </a:lnTo>
                <a:lnTo>
                  <a:pt x="206097" y="77088"/>
                </a:lnTo>
                <a:close/>
              </a:path>
              <a:path w="568325" h="113664">
                <a:moveTo>
                  <a:pt x="87375" y="65658"/>
                </a:moveTo>
                <a:lnTo>
                  <a:pt x="12191" y="65658"/>
                </a:lnTo>
                <a:lnTo>
                  <a:pt x="12191" y="72898"/>
                </a:lnTo>
                <a:lnTo>
                  <a:pt x="77723" y="72898"/>
                </a:lnTo>
                <a:lnTo>
                  <a:pt x="77723" y="84327"/>
                </a:lnTo>
                <a:lnTo>
                  <a:pt x="12191" y="84327"/>
                </a:lnTo>
                <a:lnTo>
                  <a:pt x="12191" y="110108"/>
                </a:lnTo>
                <a:lnTo>
                  <a:pt x="90677" y="110108"/>
                </a:lnTo>
                <a:lnTo>
                  <a:pt x="90677" y="102869"/>
                </a:lnTo>
                <a:lnTo>
                  <a:pt x="21843" y="102869"/>
                </a:lnTo>
                <a:lnTo>
                  <a:pt x="21843" y="91566"/>
                </a:lnTo>
                <a:lnTo>
                  <a:pt x="87375" y="91566"/>
                </a:lnTo>
                <a:lnTo>
                  <a:pt x="87375" y="65658"/>
                </a:lnTo>
                <a:close/>
              </a:path>
              <a:path w="568325" h="113664">
                <a:moveTo>
                  <a:pt x="273050" y="29844"/>
                </a:moveTo>
                <a:lnTo>
                  <a:pt x="254634" y="29844"/>
                </a:lnTo>
                <a:lnTo>
                  <a:pt x="247395" y="31368"/>
                </a:lnTo>
                <a:lnTo>
                  <a:pt x="242061" y="34670"/>
                </a:lnTo>
                <a:lnTo>
                  <a:pt x="236727" y="37845"/>
                </a:lnTo>
                <a:lnTo>
                  <a:pt x="234227" y="41655"/>
                </a:lnTo>
                <a:lnTo>
                  <a:pt x="234147" y="51180"/>
                </a:lnTo>
                <a:lnTo>
                  <a:pt x="236727" y="54990"/>
                </a:lnTo>
                <a:lnTo>
                  <a:pt x="242061" y="58165"/>
                </a:lnTo>
                <a:lnTo>
                  <a:pt x="247395" y="61467"/>
                </a:lnTo>
                <a:lnTo>
                  <a:pt x="254634" y="62991"/>
                </a:lnTo>
                <a:lnTo>
                  <a:pt x="272922" y="62991"/>
                </a:lnTo>
                <a:lnTo>
                  <a:pt x="280161" y="61467"/>
                </a:lnTo>
                <a:lnTo>
                  <a:pt x="289472" y="55752"/>
                </a:lnTo>
                <a:lnTo>
                  <a:pt x="257428" y="55752"/>
                </a:lnTo>
                <a:lnTo>
                  <a:pt x="252602" y="54863"/>
                </a:lnTo>
                <a:lnTo>
                  <a:pt x="249173" y="53212"/>
                </a:lnTo>
                <a:lnTo>
                  <a:pt x="245871" y="51435"/>
                </a:lnTo>
                <a:lnTo>
                  <a:pt x="244318" y="49402"/>
                </a:lnTo>
                <a:lnTo>
                  <a:pt x="244220" y="43561"/>
                </a:lnTo>
                <a:lnTo>
                  <a:pt x="245871" y="41148"/>
                </a:lnTo>
                <a:lnTo>
                  <a:pt x="249173" y="39497"/>
                </a:lnTo>
                <a:lnTo>
                  <a:pt x="252602" y="37718"/>
                </a:lnTo>
                <a:lnTo>
                  <a:pt x="257428" y="36829"/>
                </a:lnTo>
                <a:lnTo>
                  <a:pt x="288700" y="36829"/>
                </a:lnTo>
                <a:lnTo>
                  <a:pt x="280288" y="31495"/>
                </a:lnTo>
                <a:lnTo>
                  <a:pt x="273050" y="29844"/>
                </a:lnTo>
                <a:close/>
              </a:path>
              <a:path w="568325" h="113664">
                <a:moveTo>
                  <a:pt x="288700" y="36829"/>
                </a:moveTo>
                <a:lnTo>
                  <a:pt x="270128" y="36829"/>
                </a:lnTo>
                <a:lnTo>
                  <a:pt x="275081" y="37845"/>
                </a:lnTo>
                <a:lnTo>
                  <a:pt x="278256" y="39750"/>
                </a:lnTo>
                <a:lnTo>
                  <a:pt x="281558" y="41655"/>
                </a:lnTo>
                <a:lnTo>
                  <a:pt x="283082" y="43941"/>
                </a:lnTo>
                <a:lnTo>
                  <a:pt x="283082" y="49402"/>
                </a:lnTo>
                <a:lnTo>
                  <a:pt x="281558" y="51562"/>
                </a:lnTo>
                <a:lnTo>
                  <a:pt x="278256" y="53212"/>
                </a:lnTo>
                <a:lnTo>
                  <a:pt x="275081" y="54863"/>
                </a:lnTo>
                <a:lnTo>
                  <a:pt x="270128" y="55752"/>
                </a:lnTo>
                <a:lnTo>
                  <a:pt x="289472" y="55752"/>
                </a:lnTo>
                <a:lnTo>
                  <a:pt x="290702" y="54990"/>
                </a:lnTo>
                <a:lnTo>
                  <a:pt x="293242" y="51180"/>
                </a:lnTo>
                <a:lnTo>
                  <a:pt x="293161" y="41910"/>
                </a:lnTo>
                <a:lnTo>
                  <a:pt x="290702" y="38100"/>
                </a:lnTo>
                <a:lnTo>
                  <a:pt x="288700" y="36829"/>
                </a:lnTo>
                <a:close/>
              </a:path>
              <a:path w="568325" h="113664">
                <a:moveTo>
                  <a:pt x="9397" y="4952"/>
                </a:moveTo>
                <a:lnTo>
                  <a:pt x="0" y="4952"/>
                </a:lnTo>
                <a:lnTo>
                  <a:pt x="0" y="53339"/>
                </a:lnTo>
                <a:lnTo>
                  <a:pt x="53593" y="53339"/>
                </a:lnTo>
                <a:lnTo>
                  <a:pt x="53593" y="45719"/>
                </a:lnTo>
                <a:lnTo>
                  <a:pt x="9397" y="45719"/>
                </a:lnTo>
                <a:lnTo>
                  <a:pt x="9397" y="29210"/>
                </a:lnTo>
                <a:lnTo>
                  <a:pt x="53593" y="29210"/>
                </a:lnTo>
                <a:lnTo>
                  <a:pt x="53593" y="21589"/>
                </a:lnTo>
                <a:lnTo>
                  <a:pt x="9397" y="21589"/>
                </a:lnTo>
                <a:lnTo>
                  <a:pt x="9397" y="4952"/>
                </a:lnTo>
                <a:close/>
              </a:path>
              <a:path w="568325" h="113664">
                <a:moveTo>
                  <a:pt x="53593" y="29210"/>
                </a:moveTo>
                <a:lnTo>
                  <a:pt x="44322" y="29210"/>
                </a:lnTo>
                <a:lnTo>
                  <a:pt x="44322" y="45719"/>
                </a:lnTo>
                <a:lnTo>
                  <a:pt x="53593" y="45719"/>
                </a:lnTo>
                <a:lnTo>
                  <a:pt x="53593" y="29210"/>
                </a:lnTo>
                <a:close/>
              </a:path>
              <a:path w="568325" h="113664">
                <a:moveTo>
                  <a:pt x="53593" y="4952"/>
                </a:moveTo>
                <a:lnTo>
                  <a:pt x="44322" y="4952"/>
                </a:lnTo>
                <a:lnTo>
                  <a:pt x="44322" y="21589"/>
                </a:lnTo>
                <a:lnTo>
                  <a:pt x="53593" y="21589"/>
                </a:lnTo>
                <a:lnTo>
                  <a:pt x="53593" y="4952"/>
                </a:lnTo>
                <a:close/>
              </a:path>
              <a:path w="568325" h="113664">
                <a:moveTo>
                  <a:pt x="298703" y="16255"/>
                </a:moveTo>
                <a:lnTo>
                  <a:pt x="228726" y="16255"/>
                </a:lnTo>
                <a:lnTo>
                  <a:pt x="228726" y="23749"/>
                </a:lnTo>
                <a:lnTo>
                  <a:pt x="298703" y="23749"/>
                </a:lnTo>
                <a:lnTo>
                  <a:pt x="298703" y="16255"/>
                </a:lnTo>
                <a:close/>
              </a:path>
              <a:path w="568325" h="113664">
                <a:moveTo>
                  <a:pt x="520445" y="13715"/>
                </a:moveTo>
                <a:lnTo>
                  <a:pt x="466089" y="13715"/>
                </a:lnTo>
                <a:lnTo>
                  <a:pt x="466089" y="85216"/>
                </a:lnTo>
                <a:lnTo>
                  <a:pt x="483742" y="85216"/>
                </a:lnTo>
                <a:lnTo>
                  <a:pt x="490600" y="85089"/>
                </a:lnTo>
                <a:lnTo>
                  <a:pt x="504825" y="84581"/>
                </a:lnTo>
                <a:lnTo>
                  <a:pt x="511937" y="84200"/>
                </a:lnTo>
                <a:lnTo>
                  <a:pt x="518667" y="83438"/>
                </a:lnTo>
                <a:lnTo>
                  <a:pt x="525399" y="82803"/>
                </a:lnTo>
                <a:lnTo>
                  <a:pt x="532764" y="81787"/>
                </a:lnTo>
                <a:lnTo>
                  <a:pt x="532764" y="77342"/>
                </a:lnTo>
                <a:lnTo>
                  <a:pt x="475488" y="77342"/>
                </a:lnTo>
                <a:lnTo>
                  <a:pt x="475488" y="21589"/>
                </a:lnTo>
                <a:lnTo>
                  <a:pt x="520445" y="21589"/>
                </a:lnTo>
                <a:lnTo>
                  <a:pt x="520445" y="13715"/>
                </a:lnTo>
                <a:close/>
              </a:path>
              <a:path w="568325" h="113664">
                <a:moveTo>
                  <a:pt x="532764" y="74040"/>
                </a:moveTo>
                <a:lnTo>
                  <a:pt x="475488" y="77342"/>
                </a:lnTo>
                <a:lnTo>
                  <a:pt x="532764" y="77342"/>
                </a:lnTo>
                <a:lnTo>
                  <a:pt x="532764" y="74040"/>
                </a:lnTo>
                <a:close/>
              </a:path>
              <a:path w="568325" h="113664">
                <a:moveTo>
                  <a:pt x="361061" y="10667"/>
                </a:moveTo>
                <a:lnTo>
                  <a:pt x="351536" y="10667"/>
                </a:lnTo>
                <a:lnTo>
                  <a:pt x="351536" y="84074"/>
                </a:lnTo>
                <a:lnTo>
                  <a:pt x="370839" y="84074"/>
                </a:lnTo>
                <a:lnTo>
                  <a:pt x="377825" y="83947"/>
                </a:lnTo>
                <a:lnTo>
                  <a:pt x="391032" y="83438"/>
                </a:lnTo>
                <a:lnTo>
                  <a:pt x="398017" y="82930"/>
                </a:lnTo>
                <a:lnTo>
                  <a:pt x="405129" y="81787"/>
                </a:lnTo>
                <a:lnTo>
                  <a:pt x="412241" y="80772"/>
                </a:lnTo>
                <a:lnTo>
                  <a:pt x="421639" y="79248"/>
                </a:lnTo>
                <a:lnTo>
                  <a:pt x="421639" y="75945"/>
                </a:lnTo>
                <a:lnTo>
                  <a:pt x="361061" y="75945"/>
                </a:lnTo>
                <a:lnTo>
                  <a:pt x="361061" y="10667"/>
                </a:lnTo>
                <a:close/>
              </a:path>
              <a:path w="568325" h="113664">
                <a:moveTo>
                  <a:pt x="421639" y="71374"/>
                </a:moveTo>
                <a:lnTo>
                  <a:pt x="361061" y="75945"/>
                </a:lnTo>
                <a:lnTo>
                  <a:pt x="421639" y="75945"/>
                </a:lnTo>
                <a:lnTo>
                  <a:pt x="421639" y="71374"/>
                </a:lnTo>
                <a:close/>
              </a:path>
              <a:path w="568325" h="113664">
                <a:moveTo>
                  <a:pt x="146938" y="3428"/>
                </a:moveTo>
                <a:lnTo>
                  <a:pt x="137159" y="3428"/>
                </a:lnTo>
                <a:lnTo>
                  <a:pt x="137159" y="18795"/>
                </a:lnTo>
                <a:lnTo>
                  <a:pt x="136270" y="24002"/>
                </a:lnTo>
                <a:lnTo>
                  <a:pt x="134365" y="28828"/>
                </a:lnTo>
                <a:lnTo>
                  <a:pt x="132587" y="33654"/>
                </a:lnTo>
                <a:lnTo>
                  <a:pt x="130428" y="37973"/>
                </a:lnTo>
                <a:lnTo>
                  <a:pt x="109092" y="58419"/>
                </a:lnTo>
                <a:lnTo>
                  <a:pt x="116077" y="64262"/>
                </a:lnTo>
                <a:lnTo>
                  <a:pt x="141858" y="34925"/>
                </a:lnTo>
                <a:lnTo>
                  <a:pt x="142112" y="33654"/>
                </a:lnTo>
                <a:lnTo>
                  <a:pt x="151722" y="33654"/>
                </a:lnTo>
                <a:lnTo>
                  <a:pt x="151002" y="32385"/>
                </a:lnTo>
                <a:lnTo>
                  <a:pt x="149351" y="28066"/>
                </a:lnTo>
                <a:lnTo>
                  <a:pt x="147827" y="23749"/>
                </a:lnTo>
                <a:lnTo>
                  <a:pt x="146938" y="18795"/>
                </a:lnTo>
                <a:lnTo>
                  <a:pt x="146938" y="3428"/>
                </a:lnTo>
                <a:close/>
              </a:path>
              <a:path w="568325" h="113664">
                <a:moveTo>
                  <a:pt x="151722" y="33654"/>
                </a:moveTo>
                <a:lnTo>
                  <a:pt x="142112" y="33654"/>
                </a:lnTo>
                <a:lnTo>
                  <a:pt x="142620" y="34925"/>
                </a:lnTo>
                <a:lnTo>
                  <a:pt x="143636" y="37083"/>
                </a:lnTo>
                <a:lnTo>
                  <a:pt x="145541" y="40131"/>
                </a:lnTo>
                <a:lnTo>
                  <a:pt x="147319" y="43052"/>
                </a:lnTo>
                <a:lnTo>
                  <a:pt x="149478" y="45974"/>
                </a:lnTo>
                <a:lnTo>
                  <a:pt x="152368" y="49022"/>
                </a:lnTo>
                <a:lnTo>
                  <a:pt x="154812" y="51688"/>
                </a:lnTo>
                <a:lnTo>
                  <a:pt x="157860" y="54228"/>
                </a:lnTo>
                <a:lnTo>
                  <a:pt x="160908" y="56514"/>
                </a:lnTo>
                <a:lnTo>
                  <a:pt x="166115" y="60198"/>
                </a:lnTo>
                <a:lnTo>
                  <a:pt x="167639" y="60960"/>
                </a:lnTo>
                <a:lnTo>
                  <a:pt x="173735" y="54101"/>
                </a:lnTo>
                <a:lnTo>
                  <a:pt x="171703" y="53339"/>
                </a:lnTo>
                <a:lnTo>
                  <a:pt x="169036" y="51562"/>
                </a:lnTo>
                <a:lnTo>
                  <a:pt x="165480" y="49022"/>
                </a:lnTo>
                <a:lnTo>
                  <a:pt x="161925" y="46354"/>
                </a:lnTo>
                <a:lnTo>
                  <a:pt x="158750" y="43179"/>
                </a:lnTo>
                <a:lnTo>
                  <a:pt x="153161" y="36194"/>
                </a:lnTo>
                <a:lnTo>
                  <a:pt x="151722" y="33654"/>
                </a:lnTo>
                <a:close/>
              </a:path>
              <a:path w="568325" h="113664">
                <a:moveTo>
                  <a:pt x="281685" y="762"/>
                </a:moveTo>
                <a:lnTo>
                  <a:pt x="244982" y="762"/>
                </a:lnTo>
                <a:lnTo>
                  <a:pt x="244982" y="8127"/>
                </a:lnTo>
                <a:lnTo>
                  <a:pt x="281685" y="8127"/>
                </a:lnTo>
                <a:lnTo>
                  <a:pt x="281685" y="762"/>
                </a:lnTo>
                <a:close/>
              </a:path>
              <a:path w="568325" h="113664">
                <a:moveTo>
                  <a:pt x="550290" y="0"/>
                </a:moveTo>
                <a:lnTo>
                  <a:pt x="540892" y="0"/>
                </a:lnTo>
                <a:lnTo>
                  <a:pt x="540892" y="111378"/>
                </a:lnTo>
                <a:lnTo>
                  <a:pt x="550290" y="111378"/>
                </a:lnTo>
                <a:lnTo>
                  <a:pt x="550290" y="53466"/>
                </a:lnTo>
                <a:lnTo>
                  <a:pt x="568325" y="53466"/>
                </a:lnTo>
                <a:lnTo>
                  <a:pt x="568325" y="45338"/>
                </a:lnTo>
                <a:lnTo>
                  <a:pt x="550290" y="45338"/>
                </a:lnTo>
                <a:lnTo>
                  <a:pt x="550290" y="0"/>
                </a:lnTo>
                <a:close/>
              </a:path>
              <a:path w="568325" h="113664">
                <a:moveTo>
                  <a:pt x="439292" y="0"/>
                </a:moveTo>
                <a:lnTo>
                  <a:pt x="429767" y="0"/>
                </a:lnTo>
                <a:lnTo>
                  <a:pt x="429767" y="111378"/>
                </a:lnTo>
                <a:lnTo>
                  <a:pt x="439292" y="111378"/>
                </a:lnTo>
                <a:lnTo>
                  <a:pt x="439292" y="0"/>
                </a:lnTo>
                <a:close/>
              </a:path>
              <a:path w="568325" h="113664">
                <a:moveTo>
                  <a:pt x="321310" y="0"/>
                </a:moveTo>
                <a:lnTo>
                  <a:pt x="311912" y="0"/>
                </a:lnTo>
                <a:lnTo>
                  <a:pt x="311912" y="62991"/>
                </a:lnTo>
                <a:lnTo>
                  <a:pt x="321310" y="62991"/>
                </a:lnTo>
                <a:lnTo>
                  <a:pt x="321310" y="36449"/>
                </a:lnTo>
                <a:lnTo>
                  <a:pt x="338074" y="36449"/>
                </a:lnTo>
                <a:lnTo>
                  <a:pt x="338074" y="28828"/>
                </a:lnTo>
                <a:lnTo>
                  <a:pt x="321310" y="28828"/>
                </a:lnTo>
                <a:lnTo>
                  <a:pt x="321310" y="0"/>
                </a:lnTo>
                <a:close/>
              </a:path>
              <a:path w="568325" h="113664">
                <a:moveTo>
                  <a:pt x="213359" y="35560"/>
                </a:moveTo>
                <a:lnTo>
                  <a:pt x="204088" y="35560"/>
                </a:lnTo>
                <a:lnTo>
                  <a:pt x="204088" y="68072"/>
                </a:lnTo>
                <a:lnTo>
                  <a:pt x="213359" y="68072"/>
                </a:lnTo>
                <a:lnTo>
                  <a:pt x="213359" y="35560"/>
                </a:lnTo>
                <a:close/>
              </a:path>
              <a:path w="568325" h="113664">
                <a:moveTo>
                  <a:pt x="188086" y="1904"/>
                </a:moveTo>
                <a:lnTo>
                  <a:pt x="178815" y="1904"/>
                </a:lnTo>
                <a:lnTo>
                  <a:pt x="178815" y="64642"/>
                </a:lnTo>
                <a:lnTo>
                  <a:pt x="188086" y="64642"/>
                </a:lnTo>
                <a:lnTo>
                  <a:pt x="188086" y="35560"/>
                </a:lnTo>
                <a:lnTo>
                  <a:pt x="213359" y="35560"/>
                </a:lnTo>
                <a:lnTo>
                  <a:pt x="213359" y="27558"/>
                </a:lnTo>
                <a:lnTo>
                  <a:pt x="188086" y="27558"/>
                </a:lnTo>
                <a:lnTo>
                  <a:pt x="188086" y="1904"/>
                </a:lnTo>
                <a:close/>
              </a:path>
              <a:path w="568325" h="113664">
                <a:moveTo>
                  <a:pt x="213359" y="0"/>
                </a:moveTo>
                <a:lnTo>
                  <a:pt x="204088" y="0"/>
                </a:lnTo>
                <a:lnTo>
                  <a:pt x="204088" y="27558"/>
                </a:lnTo>
                <a:lnTo>
                  <a:pt x="213359" y="27558"/>
                </a:lnTo>
                <a:lnTo>
                  <a:pt x="213359" y="0"/>
                </a:lnTo>
                <a:close/>
              </a:path>
              <a:path w="568325" h="113664">
                <a:moveTo>
                  <a:pt x="87375" y="0"/>
                </a:moveTo>
                <a:lnTo>
                  <a:pt x="78104" y="0"/>
                </a:lnTo>
                <a:lnTo>
                  <a:pt x="78104" y="58419"/>
                </a:lnTo>
                <a:lnTo>
                  <a:pt x="87375" y="58419"/>
                </a:lnTo>
                <a:lnTo>
                  <a:pt x="87375" y="32512"/>
                </a:lnTo>
                <a:lnTo>
                  <a:pt x="104139" y="32512"/>
                </a:lnTo>
                <a:lnTo>
                  <a:pt x="104139" y="24891"/>
                </a:lnTo>
                <a:lnTo>
                  <a:pt x="87375" y="24891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25392" y="311447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06800" y="3020314"/>
            <a:ext cx="960501" cy="11404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633340" y="3020822"/>
            <a:ext cx="216916" cy="1136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912233" y="3020822"/>
            <a:ext cx="217296" cy="11137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193284" y="3020822"/>
            <a:ext cx="445134" cy="111760"/>
          </a:xfrm>
          <a:custGeom>
            <a:avLst/>
            <a:gdLst/>
            <a:ahLst/>
            <a:cxnLst/>
            <a:rect l="l" t="t" r="r" b="b"/>
            <a:pathLst>
              <a:path w="445135" h="111760">
                <a:moveTo>
                  <a:pt x="210312" y="78739"/>
                </a:moveTo>
                <a:lnTo>
                  <a:pt x="126873" y="78739"/>
                </a:lnTo>
                <a:lnTo>
                  <a:pt x="126873" y="86613"/>
                </a:lnTo>
                <a:lnTo>
                  <a:pt x="200913" y="86613"/>
                </a:lnTo>
                <a:lnTo>
                  <a:pt x="200913" y="111378"/>
                </a:lnTo>
                <a:lnTo>
                  <a:pt x="210312" y="111378"/>
                </a:lnTo>
                <a:lnTo>
                  <a:pt x="210312" y="78739"/>
                </a:lnTo>
                <a:close/>
              </a:path>
              <a:path w="445135" h="111760">
                <a:moveTo>
                  <a:pt x="225043" y="57657"/>
                </a:moveTo>
                <a:lnTo>
                  <a:pt x="113664" y="57657"/>
                </a:lnTo>
                <a:lnTo>
                  <a:pt x="113664" y="65404"/>
                </a:lnTo>
                <a:lnTo>
                  <a:pt x="225043" y="65404"/>
                </a:lnTo>
                <a:lnTo>
                  <a:pt x="225043" y="57657"/>
                </a:lnTo>
                <a:close/>
              </a:path>
              <a:path w="445135" h="111760">
                <a:moveTo>
                  <a:pt x="174116" y="39115"/>
                </a:moveTo>
                <a:lnTo>
                  <a:pt x="164591" y="39115"/>
                </a:lnTo>
                <a:lnTo>
                  <a:pt x="164591" y="57657"/>
                </a:lnTo>
                <a:lnTo>
                  <a:pt x="174116" y="57657"/>
                </a:lnTo>
                <a:lnTo>
                  <a:pt x="174116" y="39115"/>
                </a:lnTo>
                <a:close/>
              </a:path>
              <a:path w="445135" h="111760">
                <a:moveTo>
                  <a:pt x="174370" y="762"/>
                </a:moveTo>
                <a:lnTo>
                  <a:pt x="164337" y="762"/>
                </a:lnTo>
                <a:lnTo>
                  <a:pt x="164337" y="9525"/>
                </a:lnTo>
                <a:lnTo>
                  <a:pt x="162813" y="13207"/>
                </a:lnTo>
                <a:lnTo>
                  <a:pt x="133350" y="35432"/>
                </a:lnTo>
                <a:lnTo>
                  <a:pt x="128015" y="37337"/>
                </a:lnTo>
                <a:lnTo>
                  <a:pt x="123825" y="38607"/>
                </a:lnTo>
                <a:lnTo>
                  <a:pt x="120776" y="39242"/>
                </a:lnTo>
                <a:lnTo>
                  <a:pt x="126618" y="45592"/>
                </a:lnTo>
                <a:lnTo>
                  <a:pt x="163702" y="25653"/>
                </a:lnTo>
                <a:lnTo>
                  <a:pt x="169417" y="17906"/>
                </a:lnTo>
                <a:lnTo>
                  <a:pt x="179348" y="17906"/>
                </a:lnTo>
                <a:lnTo>
                  <a:pt x="175894" y="13207"/>
                </a:lnTo>
                <a:lnTo>
                  <a:pt x="174370" y="9525"/>
                </a:lnTo>
                <a:lnTo>
                  <a:pt x="174370" y="762"/>
                </a:lnTo>
                <a:close/>
              </a:path>
              <a:path w="445135" h="111760">
                <a:moveTo>
                  <a:pt x="179348" y="17906"/>
                </a:moveTo>
                <a:lnTo>
                  <a:pt x="169417" y="17906"/>
                </a:lnTo>
                <a:lnTo>
                  <a:pt x="170052" y="19685"/>
                </a:lnTo>
                <a:lnTo>
                  <a:pt x="206501" y="44068"/>
                </a:lnTo>
                <a:lnTo>
                  <a:pt x="212089" y="45592"/>
                </a:lnTo>
                <a:lnTo>
                  <a:pt x="217931" y="39242"/>
                </a:lnTo>
                <a:lnTo>
                  <a:pt x="214883" y="38607"/>
                </a:lnTo>
                <a:lnTo>
                  <a:pt x="210692" y="37337"/>
                </a:lnTo>
                <a:lnTo>
                  <a:pt x="205358" y="35432"/>
                </a:lnTo>
                <a:lnTo>
                  <a:pt x="200025" y="33654"/>
                </a:lnTo>
                <a:lnTo>
                  <a:pt x="194817" y="30987"/>
                </a:lnTo>
                <a:lnTo>
                  <a:pt x="189991" y="27686"/>
                </a:lnTo>
                <a:lnTo>
                  <a:pt x="185292" y="24383"/>
                </a:lnTo>
                <a:lnTo>
                  <a:pt x="181610" y="20954"/>
                </a:lnTo>
                <a:lnTo>
                  <a:pt x="179348" y="17906"/>
                </a:lnTo>
                <a:close/>
              </a:path>
              <a:path w="445135" h="111760">
                <a:moveTo>
                  <a:pt x="445135" y="52704"/>
                </a:moveTo>
                <a:lnTo>
                  <a:pt x="435610" y="52704"/>
                </a:lnTo>
                <a:lnTo>
                  <a:pt x="435610" y="111378"/>
                </a:lnTo>
                <a:lnTo>
                  <a:pt x="445135" y="111378"/>
                </a:lnTo>
                <a:lnTo>
                  <a:pt x="445135" y="52704"/>
                </a:lnTo>
                <a:close/>
              </a:path>
              <a:path w="445135" h="111760">
                <a:moveTo>
                  <a:pt x="388746" y="8762"/>
                </a:moveTo>
                <a:lnTo>
                  <a:pt x="371855" y="8762"/>
                </a:lnTo>
                <a:lnTo>
                  <a:pt x="364870" y="12445"/>
                </a:lnTo>
                <a:lnTo>
                  <a:pt x="351536" y="49656"/>
                </a:lnTo>
                <a:lnTo>
                  <a:pt x="352036" y="58441"/>
                </a:lnTo>
                <a:lnTo>
                  <a:pt x="371855" y="90550"/>
                </a:lnTo>
                <a:lnTo>
                  <a:pt x="389000" y="90550"/>
                </a:lnTo>
                <a:lnTo>
                  <a:pt x="395858" y="87122"/>
                </a:lnTo>
                <a:lnTo>
                  <a:pt x="399645" y="82041"/>
                </a:lnTo>
                <a:lnTo>
                  <a:pt x="374395" y="82041"/>
                </a:lnTo>
                <a:lnTo>
                  <a:pt x="369569" y="78866"/>
                </a:lnTo>
                <a:lnTo>
                  <a:pt x="362789" y="66309"/>
                </a:lnTo>
                <a:lnTo>
                  <a:pt x="362684" y="66039"/>
                </a:lnTo>
                <a:lnTo>
                  <a:pt x="361065" y="58441"/>
                </a:lnTo>
                <a:lnTo>
                  <a:pt x="361061" y="40766"/>
                </a:lnTo>
                <a:lnTo>
                  <a:pt x="362712" y="33147"/>
                </a:lnTo>
                <a:lnTo>
                  <a:pt x="369569" y="20447"/>
                </a:lnTo>
                <a:lnTo>
                  <a:pt x="374395" y="17272"/>
                </a:lnTo>
                <a:lnTo>
                  <a:pt x="399643" y="17272"/>
                </a:lnTo>
                <a:lnTo>
                  <a:pt x="395477" y="12064"/>
                </a:lnTo>
                <a:lnTo>
                  <a:pt x="388746" y="8762"/>
                </a:lnTo>
                <a:close/>
              </a:path>
              <a:path w="445135" h="111760">
                <a:moveTo>
                  <a:pt x="399643" y="17272"/>
                </a:moveTo>
                <a:lnTo>
                  <a:pt x="386968" y="17272"/>
                </a:lnTo>
                <a:lnTo>
                  <a:pt x="391794" y="20447"/>
                </a:lnTo>
                <a:lnTo>
                  <a:pt x="398399" y="33147"/>
                </a:lnTo>
                <a:lnTo>
                  <a:pt x="400176" y="40766"/>
                </a:lnTo>
                <a:lnTo>
                  <a:pt x="400171" y="58441"/>
                </a:lnTo>
                <a:lnTo>
                  <a:pt x="398399" y="66039"/>
                </a:lnTo>
                <a:lnTo>
                  <a:pt x="395096" y="72389"/>
                </a:lnTo>
                <a:lnTo>
                  <a:pt x="391794" y="78866"/>
                </a:lnTo>
                <a:lnTo>
                  <a:pt x="386968" y="82041"/>
                </a:lnTo>
                <a:lnTo>
                  <a:pt x="399645" y="82041"/>
                </a:lnTo>
                <a:lnTo>
                  <a:pt x="409448" y="52704"/>
                </a:lnTo>
                <a:lnTo>
                  <a:pt x="445135" y="52704"/>
                </a:lnTo>
                <a:lnTo>
                  <a:pt x="445135" y="44450"/>
                </a:lnTo>
                <a:lnTo>
                  <a:pt x="409320" y="44450"/>
                </a:lnTo>
                <a:lnTo>
                  <a:pt x="408344" y="36685"/>
                </a:lnTo>
                <a:lnTo>
                  <a:pt x="406558" y="29765"/>
                </a:lnTo>
                <a:lnTo>
                  <a:pt x="403963" y="23679"/>
                </a:lnTo>
                <a:lnTo>
                  <a:pt x="400557" y="18414"/>
                </a:lnTo>
                <a:lnTo>
                  <a:pt x="399643" y="17272"/>
                </a:lnTo>
                <a:close/>
              </a:path>
              <a:path w="445135" h="111760">
                <a:moveTo>
                  <a:pt x="445135" y="0"/>
                </a:moveTo>
                <a:lnTo>
                  <a:pt x="435610" y="0"/>
                </a:lnTo>
                <a:lnTo>
                  <a:pt x="435610" y="44450"/>
                </a:lnTo>
                <a:lnTo>
                  <a:pt x="445135" y="44450"/>
                </a:lnTo>
                <a:lnTo>
                  <a:pt x="445135" y="0"/>
                </a:lnTo>
                <a:close/>
              </a:path>
              <a:path w="445135" h="111760">
                <a:moveTo>
                  <a:pt x="44068" y="20700"/>
                </a:moveTo>
                <a:lnTo>
                  <a:pt x="33781" y="20700"/>
                </a:lnTo>
                <a:lnTo>
                  <a:pt x="33781" y="36829"/>
                </a:lnTo>
                <a:lnTo>
                  <a:pt x="32765" y="42925"/>
                </a:lnTo>
                <a:lnTo>
                  <a:pt x="7365" y="80644"/>
                </a:lnTo>
                <a:lnTo>
                  <a:pt x="0" y="85598"/>
                </a:lnTo>
                <a:lnTo>
                  <a:pt x="7746" y="92075"/>
                </a:lnTo>
                <a:lnTo>
                  <a:pt x="28546" y="72389"/>
                </a:lnTo>
                <a:lnTo>
                  <a:pt x="31495" y="68579"/>
                </a:lnTo>
                <a:lnTo>
                  <a:pt x="38862" y="52831"/>
                </a:lnTo>
                <a:lnTo>
                  <a:pt x="48132" y="52831"/>
                </a:lnTo>
                <a:lnTo>
                  <a:pt x="44957" y="42672"/>
                </a:lnTo>
                <a:lnTo>
                  <a:pt x="44087" y="36829"/>
                </a:lnTo>
                <a:lnTo>
                  <a:pt x="44068" y="20700"/>
                </a:lnTo>
                <a:close/>
              </a:path>
              <a:path w="445135" h="111760">
                <a:moveTo>
                  <a:pt x="48132" y="52831"/>
                </a:moveTo>
                <a:lnTo>
                  <a:pt x="38862" y="52831"/>
                </a:lnTo>
                <a:lnTo>
                  <a:pt x="39546" y="54863"/>
                </a:lnTo>
                <a:lnTo>
                  <a:pt x="49911" y="73025"/>
                </a:lnTo>
                <a:lnTo>
                  <a:pt x="53339" y="77342"/>
                </a:lnTo>
                <a:lnTo>
                  <a:pt x="56641" y="80772"/>
                </a:lnTo>
                <a:lnTo>
                  <a:pt x="63118" y="85725"/>
                </a:lnTo>
                <a:lnTo>
                  <a:pt x="65658" y="87629"/>
                </a:lnTo>
                <a:lnTo>
                  <a:pt x="67690" y="88900"/>
                </a:lnTo>
                <a:lnTo>
                  <a:pt x="74167" y="81406"/>
                </a:lnTo>
                <a:lnTo>
                  <a:pt x="71374" y="80010"/>
                </a:lnTo>
                <a:lnTo>
                  <a:pt x="68325" y="77850"/>
                </a:lnTo>
                <a:lnTo>
                  <a:pt x="48767" y="54863"/>
                </a:lnTo>
                <a:lnTo>
                  <a:pt x="48132" y="52831"/>
                </a:lnTo>
                <a:close/>
              </a:path>
              <a:path w="445135" h="111760">
                <a:moveTo>
                  <a:pt x="71246" y="12700"/>
                </a:moveTo>
                <a:lnTo>
                  <a:pt x="6985" y="12700"/>
                </a:lnTo>
                <a:lnTo>
                  <a:pt x="6985" y="20700"/>
                </a:lnTo>
                <a:lnTo>
                  <a:pt x="71246" y="20700"/>
                </a:lnTo>
                <a:lnTo>
                  <a:pt x="71246" y="12700"/>
                </a:lnTo>
                <a:close/>
              </a:path>
              <a:path w="445135" h="111760">
                <a:moveTo>
                  <a:pt x="279907" y="56514"/>
                </a:moveTo>
                <a:lnTo>
                  <a:pt x="270255" y="56514"/>
                </a:lnTo>
                <a:lnTo>
                  <a:pt x="270255" y="82930"/>
                </a:lnTo>
                <a:lnTo>
                  <a:pt x="234823" y="82930"/>
                </a:lnTo>
                <a:lnTo>
                  <a:pt x="234823" y="90804"/>
                </a:lnTo>
                <a:lnTo>
                  <a:pt x="276225" y="90550"/>
                </a:lnTo>
                <a:lnTo>
                  <a:pt x="291464" y="90042"/>
                </a:lnTo>
                <a:lnTo>
                  <a:pt x="307466" y="89026"/>
                </a:lnTo>
                <a:lnTo>
                  <a:pt x="313563" y="88518"/>
                </a:lnTo>
                <a:lnTo>
                  <a:pt x="317626" y="88011"/>
                </a:lnTo>
                <a:lnTo>
                  <a:pt x="317626" y="82676"/>
                </a:lnTo>
                <a:lnTo>
                  <a:pt x="279907" y="82676"/>
                </a:lnTo>
                <a:lnTo>
                  <a:pt x="279907" y="56514"/>
                </a:lnTo>
                <a:close/>
              </a:path>
              <a:path w="445135" h="111760">
                <a:moveTo>
                  <a:pt x="317626" y="80263"/>
                </a:moveTo>
                <a:lnTo>
                  <a:pt x="313054" y="80899"/>
                </a:lnTo>
                <a:lnTo>
                  <a:pt x="306704" y="81533"/>
                </a:lnTo>
                <a:lnTo>
                  <a:pt x="284225" y="82550"/>
                </a:lnTo>
                <a:lnTo>
                  <a:pt x="279907" y="82676"/>
                </a:lnTo>
                <a:lnTo>
                  <a:pt x="317626" y="82676"/>
                </a:lnTo>
                <a:lnTo>
                  <a:pt x="317626" y="80263"/>
                </a:lnTo>
                <a:close/>
              </a:path>
              <a:path w="445135" h="111760">
                <a:moveTo>
                  <a:pt x="305562" y="12064"/>
                </a:moveTo>
                <a:lnTo>
                  <a:pt x="244348" y="12064"/>
                </a:lnTo>
                <a:lnTo>
                  <a:pt x="244348" y="56514"/>
                </a:lnTo>
                <a:lnTo>
                  <a:pt x="307086" y="56514"/>
                </a:lnTo>
                <a:lnTo>
                  <a:pt x="307086" y="48640"/>
                </a:lnTo>
                <a:lnTo>
                  <a:pt x="253873" y="48640"/>
                </a:lnTo>
                <a:lnTo>
                  <a:pt x="253873" y="19938"/>
                </a:lnTo>
                <a:lnTo>
                  <a:pt x="305562" y="19938"/>
                </a:lnTo>
                <a:lnTo>
                  <a:pt x="305562" y="12064"/>
                </a:lnTo>
                <a:close/>
              </a:path>
              <a:path w="445135" h="111760">
                <a:moveTo>
                  <a:pt x="332486" y="0"/>
                </a:moveTo>
                <a:lnTo>
                  <a:pt x="322961" y="0"/>
                </a:lnTo>
                <a:lnTo>
                  <a:pt x="322961" y="111378"/>
                </a:lnTo>
                <a:lnTo>
                  <a:pt x="332486" y="111378"/>
                </a:lnTo>
                <a:lnTo>
                  <a:pt x="332486" y="0"/>
                </a:lnTo>
                <a:close/>
              </a:path>
              <a:path w="445135" h="111760">
                <a:moveTo>
                  <a:pt x="101473" y="0"/>
                </a:moveTo>
                <a:lnTo>
                  <a:pt x="91948" y="0"/>
                </a:lnTo>
                <a:lnTo>
                  <a:pt x="91948" y="111378"/>
                </a:lnTo>
                <a:lnTo>
                  <a:pt x="101473" y="111378"/>
                </a:lnTo>
                <a:lnTo>
                  <a:pt x="10147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708396" y="3020822"/>
            <a:ext cx="448945" cy="111760"/>
          </a:xfrm>
          <a:custGeom>
            <a:avLst/>
            <a:gdLst/>
            <a:ahLst/>
            <a:cxnLst/>
            <a:rect l="l" t="t" r="r" b="b"/>
            <a:pathLst>
              <a:path w="448945" h="111760">
                <a:moveTo>
                  <a:pt x="434593" y="76962"/>
                </a:moveTo>
                <a:lnTo>
                  <a:pt x="394120" y="79488"/>
                </a:lnTo>
                <a:lnTo>
                  <a:pt x="351027" y="79755"/>
                </a:lnTo>
                <a:lnTo>
                  <a:pt x="351027" y="87756"/>
                </a:lnTo>
                <a:lnTo>
                  <a:pt x="406423" y="86951"/>
                </a:lnTo>
                <a:lnTo>
                  <a:pt x="434593" y="85089"/>
                </a:lnTo>
                <a:lnTo>
                  <a:pt x="434593" y="76962"/>
                </a:lnTo>
                <a:close/>
              </a:path>
              <a:path w="448945" h="111760">
                <a:moveTo>
                  <a:pt x="29209" y="74422"/>
                </a:moveTo>
                <a:lnTo>
                  <a:pt x="19938" y="74422"/>
                </a:lnTo>
                <a:lnTo>
                  <a:pt x="19938" y="108838"/>
                </a:lnTo>
                <a:lnTo>
                  <a:pt x="98805" y="108838"/>
                </a:lnTo>
                <a:lnTo>
                  <a:pt x="98805" y="101091"/>
                </a:lnTo>
                <a:lnTo>
                  <a:pt x="29209" y="101091"/>
                </a:lnTo>
                <a:lnTo>
                  <a:pt x="29209" y="74422"/>
                </a:lnTo>
                <a:close/>
              </a:path>
              <a:path w="448945" h="111760">
                <a:moveTo>
                  <a:pt x="94741" y="0"/>
                </a:moveTo>
                <a:lnTo>
                  <a:pt x="85470" y="0"/>
                </a:lnTo>
                <a:lnTo>
                  <a:pt x="85470" y="80899"/>
                </a:lnTo>
                <a:lnTo>
                  <a:pt x="94741" y="80899"/>
                </a:lnTo>
                <a:lnTo>
                  <a:pt x="94741" y="44323"/>
                </a:lnTo>
                <a:lnTo>
                  <a:pt x="111887" y="44323"/>
                </a:lnTo>
                <a:lnTo>
                  <a:pt x="111887" y="36449"/>
                </a:lnTo>
                <a:lnTo>
                  <a:pt x="94741" y="36449"/>
                </a:lnTo>
                <a:lnTo>
                  <a:pt x="94741" y="0"/>
                </a:lnTo>
                <a:close/>
              </a:path>
              <a:path w="448945" h="111760">
                <a:moveTo>
                  <a:pt x="62229" y="8254"/>
                </a:moveTo>
                <a:lnTo>
                  <a:pt x="7746" y="8254"/>
                </a:lnTo>
                <a:lnTo>
                  <a:pt x="7746" y="16001"/>
                </a:lnTo>
                <a:lnTo>
                  <a:pt x="51180" y="16001"/>
                </a:lnTo>
                <a:lnTo>
                  <a:pt x="50545" y="20192"/>
                </a:lnTo>
                <a:lnTo>
                  <a:pt x="48894" y="25018"/>
                </a:lnTo>
                <a:lnTo>
                  <a:pt x="43814" y="35940"/>
                </a:lnTo>
                <a:lnTo>
                  <a:pt x="39496" y="41148"/>
                </a:lnTo>
                <a:lnTo>
                  <a:pt x="33274" y="46100"/>
                </a:lnTo>
                <a:lnTo>
                  <a:pt x="27686" y="50673"/>
                </a:lnTo>
                <a:lnTo>
                  <a:pt x="21970" y="54482"/>
                </a:lnTo>
                <a:lnTo>
                  <a:pt x="15875" y="57403"/>
                </a:lnTo>
                <a:lnTo>
                  <a:pt x="9778" y="60451"/>
                </a:lnTo>
                <a:lnTo>
                  <a:pt x="4444" y="62611"/>
                </a:lnTo>
                <a:lnTo>
                  <a:pt x="0" y="63880"/>
                </a:lnTo>
                <a:lnTo>
                  <a:pt x="6350" y="70103"/>
                </a:lnTo>
                <a:lnTo>
                  <a:pt x="11049" y="68452"/>
                </a:lnTo>
                <a:lnTo>
                  <a:pt x="16509" y="66166"/>
                </a:lnTo>
                <a:lnTo>
                  <a:pt x="22605" y="63118"/>
                </a:lnTo>
                <a:lnTo>
                  <a:pt x="28575" y="60198"/>
                </a:lnTo>
                <a:lnTo>
                  <a:pt x="59689" y="22860"/>
                </a:lnTo>
                <a:lnTo>
                  <a:pt x="61721" y="15493"/>
                </a:lnTo>
                <a:lnTo>
                  <a:pt x="62229" y="8254"/>
                </a:lnTo>
                <a:close/>
              </a:path>
              <a:path w="448945" h="111760">
                <a:moveTo>
                  <a:pt x="340867" y="88900"/>
                </a:moveTo>
                <a:lnTo>
                  <a:pt x="229488" y="88900"/>
                </a:lnTo>
                <a:lnTo>
                  <a:pt x="229488" y="96647"/>
                </a:lnTo>
                <a:lnTo>
                  <a:pt x="340867" y="96647"/>
                </a:lnTo>
                <a:lnTo>
                  <a:pt x="340867" y="88900"/>
                </a:lnTo>
                <a:close/>
              </a:path>
              <a:path w="448945" h="111760">
                <a:moveTo>
                  <a:pt x="289813" y="63500"/>
                </a:moveTo>
                <a:lnTo>
                  <a:pt x="280288" y="63500"/>
                </a:lnTo>
                <a:lnTo>
                  <a:pt x="280288" y="88900"/>
                </a:lnTo>
                <a:lnTo>
                  <a:pt x="289813" y="88900"/>
                </a:lnTo>
                <a:lnTo>
                  <a:pt x="289813" y="63500"/>
                </a:lnTo>
                <a:close/>
              </a:path>
              <a:path w="448945" h="111760">
                <a:moveTo>
                  <a:pt x="330200" y="55752"/>
                </a:moveTo>
                <a:lnTo>
                  <a:pt x="239902" y="55752"/>
                </a:lnTo>
                <a:lnTo>
                  <a:pt x="239902" y="63500"/>
                </a:lnTo>
                <a:lnTo>
                  <a:pt x="330200" y="63500"/>
                </a:lnTo>
                <a:lnTo>
                  <a:pt x="330200" y="55752"/>
                </a:lnTo>
                <a:close/>
              </a:path>
              <a:path w="448945" h="111760">
                <a:moveTo>
                  <a:pt x="265429" y="22605"/>
                </a:moveTo>
                <a:lnTo>
                  <a:pt x="255904" y="22605"/>
                </a:lnTo>
                <a:lnTo>
                  <a:pt x="258444" y="55752"/>
                </a:lnTo>
                <a:lnTo>
                  <a:pt x="267969" y="55752"/>
                </a:lnTo>
                <a:lnTo>
                  <a:pt x="265429" y="22605"/>
                </a:lnTo>
                <a:close/>
              </a:path>
              <a:path w="448945" h="111760">
                <a:moveTo>
                  <a:pt x="314325" y="22605"/>
                </a:moveTo>
                <a:lnTo>
                  <a:pt x="304800" y="22605"/>
                </a:lnTo>
                <a:lnTo>
                  <a:pt x="302259" y="55752"/>
                </a:lnTo>
                <a:lnTo>
                  <a:pt x="311784" y="55752"/>
                </a:lnTo>
                <a:lnTo>
                  <a:pt x="314325" y="22605"/>
                </a:lnTo>
                <a:close/>
              </a:path>
              <a:path w="448945" h="111760">
                <a:moveTo>
                  <a:pt x="397890" y="7365"/>
                </a:moveTo>
                <a:lnTo>
                  <a:pt x="379856" y="7365"/>
                </a:lnTo>
                <a:lnTo>
                  <a:pt x="372490" y="10032"/>
                </a:lnTo>
                <a:lnTo>
                  <a:pt x="366649" y="15366"/>
                </a:lnTo>
                <a:lnTo>
                  <a:pt x="360933" y="20700"/>
                </a:lnTo>
                <a:lnTo>
                  <a:pt x="358013" y="27050"/>
                </a:lnTo>
                <a:lnTo>
                  <a:pt x="358013" y="42037"/>
                </a:lnTo>
                <a:lnTo>
                  <a:pt x="360933" y="48387"/>
                </a:lnTo>
                <a:lnTo>
                  <a:pt x="366649" y="53848"/>
                </a:lnTo>
                <a:lnTo>
                  <a:pt x="372490" y="59181"/>
                </a:lnTo>
                <a:lnTo>
                  <a:pt x="379856" y="61849"/>
                </a:lnTo>
                <a:lnTo>
                  <a:pt x="397890" y="61849"/>
                </a:lnTo>
                <a:lnTo>
                  <a:pt x="405256" y="59181"/>
                </a:lnTo>
                <a:lnTo>
                  <a:pt x="411099" y="53848"/>
                </a:lnTo>
                <a:lnTo>
                  <a:pt x="382142" y="53848"/>
                </a:lnTo>
                <a:lnTo>
                  <a:pt x="376936" y="51942"/>
                </a:lnTo>
                <a:lnTo>
                  <a:pt x="369569" y="44323"/>
                </a:lnTo>
                <a:lnTo>
                  <a:pt x="367791" y="39877"/>
                </a:lnTo>
                <a:lnTo>
                  <a:pt x="367791" y="29337"/>
                </a:lnTo>
                <a:lnTo>
                  <a:pt x="369569" y="24891"/>
                </a:lnTo>
                <a:lnTo>
                  <a:pt x="376936" y="17272"/>
                </a:lnTo>
                <a:lnTo>
                  <a:pt x="382142" y="15366"/>
                </a:lnTo>
                <a:lnTo>
                  <a:pt x="411099" y="15366"/>
                </a:lnTo>
                <a:lnTo>
                  <a:pt x="405256" y="10032"/>
                </a:lnTo>
                <a:lnTo>
                  <a:pt x="397890" y="7365"/>
                </a:lnTo>
                <a:close/>
              </a:path>
              <a:path w="448945" h="111760">
                <a:moveTo>
                  <a:pt x="411099" y="15366"/>
                </a:moveTo>
                <a:lnTo>
                  <a:pt x="395604" y="15366"/>
                </a:lnTo>
                <a:lnTo>
                  <a:pt x="400812" y="17272"/>
                </a:lnTo>
                <a:lnTo>
                  <a:pt x="404367" y="21081"/>
                </a:lnTo>
                <a:lnTo>
                  <a:pt x="408050" y="24891"/>
                </a:lnTo>
                <a:lnTo>
                  <a:pt x="409828" y="29337"/>
                </a:lnTo>
                <a:lnTo>
                  <a:pt x="409828" y="39877"/>
                </a:lnTo>
                <a:lnTo>
                  <a:pt x="408050" y="44323"/>
                </a:lnTo>
                <a:lnTo>
                  <a:pt x="404367" y="48132"/>
                </a:lnTo>
                <a:lnTo>
                  <a:pt x="400812" y="51942"/>
                </a:lnTo>
                <a:lnTo>
                  <a:pt x="395604" y="53848"/>
                </a:lnTo>
                <a:lnTo>
                  <a:pt x="411099" y="53848"/>
                </a:lnTo>
                <a:lnTo>
                  <a:pt x="416813" y="48387"/>
                </a:lnTo>
                <a:lnTo>
                  <a:pt x="419734" y="42037"/>
                </a:lnTo>
                <a:lnTo>
                  <a:pt x="419734" y="27050"/>
                </a:lnTo>
                <a:lnTo>
                  <a:pt x="416813" y="20700"/>
                </a:lnTo>
                <a:lnTo>
                  <a:pt x="411099" y="15366"/>
                </a:lnTo>
                <a:close/>
              </a:path>
              <a:path w="448945" h="111760">
                <a:moveTo>
                  <a:pt x="327405" y="10794"/>
                </a:moveTo>
                <a:lnTo>
                  <a:pt x="242824" y="10794"/>
                </a:lnTo>
                <a:lnTo>
                  <a:pt x="242824" y="18668"/>
                </a:lnTo>
                <a:lnTo>
                  <a:pt x="327405" y="18668"/>
                </a:lnTo>
                <a:lnTo>
                  <a:pt x="327405" y="10794"/>
                </a:lnTo>
                <a:close/>
              </a:path>
              <a:path w="448945" h="111760">
                <a:moveTo>
                  <a:pt x="195071" y="2539"/>
                </a:moveTo>
                <a:lnTo>
                  <a:pt x="185800" y="2539"/>
                </a:lnTo>
                <a:lnTo>
                  <a:pt x="185800" y="39497"/>
                </a:lnTo>
                <a:lnTo>
                  <a:pt x="164973" y="39497"/>
                </a:lnTo>
                <a:lnTo>
                  <a:pt x="164973" y="47625"/>
                </a:lnTo>
                <a:lnTo>
                  <a:pt x="185800" y="47625"/>
                </a:lnTo>
                <a:lnTo>
                  <a:pt x="185800" y="106299"/>
                </a:lnTo>
                <a:lnTo>
                  <a:pt x="195071" y="106299"/>
                </a:lnTo>
                <a:lnTo>
                  <a:pt x="195071" y="2539"/>
                </a:lnTo>
                <a:close/>
              </a:path>
              <a:path w="448945" h="111760">
                <a:moveTo>
                  <a:pt x="150875" y="8889"/>
                </a:moveTo>
                <a:lnTo>
                  <a:pt x="141096" y="8889"/>
                </a:lnTo>
                <a:lnTo>
                  <a:pt x="141084" y="34925"/>
                </a:lnTo>
                <a:lnTo>
                  <a:pt x="140588" y="40131"/>
                </a:lnTo>
                <a:lnTo>
                  <a:pt x="119379" y="81152"/>
                </a:lnTo>
                <a:lnTo>
                  <a:pt x="112775" y="86740"/>
                </a:lnTo>
                <a:lnTo>
                  <a:pt x="120523" y="92075"/>
                </a:lnTo>
                <a:lnTo>
                  <a:pt x="123443" y="89535"/>
                </a:lnTo>
                <a:lnTo>
                  <a:pt x="126491" y="86613"/>
                </a:lnTo>
                <a:lnTo>
                  <a:pt x="129412" y="83438"/>
                </a:lnTo>
                <a:lnTo>
                  <a:pt x="132461" y="80263"/>
                </a:lnTo>
                <a:lnTo>
                  <a:pt x="135127" y="76835"/>
                </a:lnTo>
                <a:lnTo>
                  <a:pt x="139953" y="68961"/>
                </a:lnTo>
                <a:lnTo>
                  <a:pt x="141858" y="65404"/>
                </a:lnTo>
                <a:lnTo>
                  <a:pt x="143128" y="62356"/>
                </a:lnTo>
                <a:lnTo>
                  <a:pt x="144525" y="59308"/>
                </a:lnTo>
                <a:lnTo>
                  <a:pt x="145414" y="56641"/>
                </a:lnTo>
                <a:lnTo>
                  <a:pt x="145923" y="54610"/>
                </a:lnTo>
                <a:lnTo>
                  <a:pt x="154527" y="54610"/>
                </a:lnTo>
                <a:lnTo>
                  <a:pt x="154304" y="54101"/>
                </a:lnTo>
                <a:lnTo>
                  <a:pt x="153034" y="47370"/>
                </a:lnTo>
                <a:lnTo>
                  <a:pt x="151637" y="40766"/>
                </a:lnTo>
                <a:lnTo>
                  <a:pt x="150875" y="34925"/>
                </a:lnTo>
                <a:lnTo>
                  <a:pt x="150875" y="8889"/>
                </a:lnTo>
                <a:close/>
              </a:path>
              <a:path w="448945" h="111760">
                <a:moveTo>
                  <a:pt x="154527" y="54610"/>
                </a:moveTo>
                <a:lnTo>
                  <a:pt x="145923" y="54610"/>
                </a:lnTo>
                <a:lnTo>
                  <a:pt x="146684" y="56768"/>
                </a:lnTo>
                <a:lnTo>
                  <a:pt x="147827" y="59816"/>
                </a:lnTo>
                <a:lnTo>
                  <a:pt x="149605" y="63626"/>
                </a:lnTo>
                <a:lnTo>
                  <a:pt x="151256" y="67563"/>
                </a:lnTo>
                <a:lnTo>
                  <a:pt x="153415" y="71247"/>
                </a:lnTo>
                <a:lnTo>
                  <a:pt x="156082" y="74675"/>
                </a:lnTo>
                <a:lnTo>
                  <a:pt x="158495" y="77977"/>
                </a:lnTo>
                <a:lnTo>
                  <a:pt x="160908" y="80772"/>
                </a:lnTo>
                <a:lnTo>
                  <a:pt x="165862" y="85470"/>
                </a:lnTo>
                <a:lnTo>
                  <a:pt x="168148" y="87502"/>
                </a:lnTo>
                <a:lnTo>
                  <a:pt x="170179" y="89153"/>
                </a:lnTo>
                <a:lnTo>
                  <a:pt x="176911" y="83438"/>
                </a:lnTo>
                <a:lnTo>
                  <a:pt x="174878" y="81914"/>
                </a:lnTo>
                <a:lnTo>
                  <a:pt x="172212" y="79628"/>
                </a:lnTo>
                <a:lnTo>
                  <a:pt x="166242" y="73660"/>
                </a:lnTo>
                <a:lnTo>
                  <a:pt x="163321" y="70103"/>
                </a:lnTo>
                <a:lnTo>
                  <a:pt x="160654" y="65912"/>
                </a:lnTo>
                <a:lnTo>
                  <a:pt x="156971" y="60198"/>
                </a:lnTo>
                <a:lnTo>
                  <a:pt x="154527" y="54610"/>
                </a:lnTo>
                <a:close/>
              </a:path>
              <a:path w="448945" h="111760">
                <a:moveTo>
                  <a:pt x="448563" y="0"/>
                </a:moveTo>
                <a:lnTo>
                  <a:pt x="439038" y="0"/>
                </a:lnTo>
                <a:lnTo>
                  <a:pt x="439038" y="111378"/>
                </a:lnTo>
                <a:lnTo>
                  <a:pt x="448563" y="111378"/>
                </a:lnTo>
                <a:lnTo>
                  <a:pt x="448563" y="0"/>
                </a:lnTo>
                <a:close/>
              </a:path>
              <a:path w="448945" h="111760">
                <a:moveTo>
                  <a:pt x="218312" y="0"/>
                </a:moveTo>
                <a:lnTo>
                  <a:pt x="209041" y="0"/>
                </a:lnTo>
                <a:lnTo>
                  <a:pt x="209041" y="111378"/>
                </a:lnTo>
                <a:lnTo>
                  <a:pt x="218312" y="111378"/>
                </a:lnTo>
                <a:lnTo>
                  <a:pt x="218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19825" y="3020822"/>
            <a:ext cx="229488" cy="1135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63549" y="3237229"/>
            <a:ext cx="93484" cy="1113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118273" y="3237229"/>
            <a:ext cx="337820" cy="111760"/>
          </a:xfrm>
          <a:custGeom>
            <a:avLst/>
            <a:gdLst/>
            <a:ahLst/>
            <a:cxnLst/>
            <a:rect l="l" t="t" r="r" b="b"/>
            <a:pathLst>
              <a:path w="337819" h="111760">
                <a:moveTo>
                  <a:pt x="101447" y="70866"/>
                </a:moveTo>
                <a:lnTo>
                  <a:pt x="24536" y="70866"/>
                </a:lnTo>
                <a:lnTo>
                  <a:pt x="24536" y="110109"/>
                </a:lnTo>
                <a:lnTo>
                  <a:pt x="101447" y="110109"/>
                </a:lnTo>
                <a:lnTo>
                  <a:pt x="101447" y="102235"/>
                </a:lnTo>
                <a:lnTo>
                  <a:pt x="34023" y="102235"/>
                </a:lnTo>
                <a:lnTo>
                  <a:pt x="34023" y="78612"/>
                </a:lnTo>
                <a:lnTo>
                  <a:pt x="101447" y="78612"/>
                </a:lnTo>
                <a:lnTo>
                  <a:pt x="101447" y="70866"/>
                </a:lnTo>
                <a:close/>
              </a:path>
              <a:path w="337819" h="111760">
                <a:moveTo>
                  <a:pt x="101447" y="78612"/>
                </a:moveTo>
                <a:lnTo>
                  <a:pt x="91948" y="78612"/>
                </a:lnTo>
                <a:lnTo>
                  <a:pt x="91948" y="102235"/>
                </a:lnTo>
                <a:lnTo>
                  <a:pt x="101447" y="102235"/>
                </a:lnTo>
                <a:lnTo>
                  <a:pt x="101447" y="78612"/>
                </a:lnTo>
                <a:close/>
              </a:path>
              <a:path w="337819" h="111760">
                <a:moveTo>
                  <a:pt x="266026" y="73914"/>
                </a:moveTo>
                <a:lnTo>
                  <a:pt x="256247" y="73914"/>
                </a:lnTo>
                <a:lnTo>
                  <a:pt x="256247" y="108839"/>
                </a:lnTo>
                <a:lnTo>
                  <a:pt x="337654" y="108839"/>
                </a:lnTo>
                <a:lnTo>
                  <a:pt x="337654" y="101092"/>
                </a:lnTo>
                <a:lnTo>
                  <a:pt x="266026" y="101092"/>
                </a:lnTo>
                <a:lnTo>
                  <a:pt x="266026" y="73914"/>
                </a:lnTo>
                <a:close/>
              </a:path>
              <a:path w="337819" h="111760">
                <a:moveTo>
                  <a:pt x="334733" y="0"/>
                </a:moveTo>
                <a:lnTo>
                  <a:pt x="325335" y="0"/>
                </a:lnTo>
                <a:lnTo>
                  <a:pt x="325335" y="80772"/>
                </a:lnTo>
                <a:lnTo>
                  <a:pt x="334733" y="80772"/>
                </a:lnTo>
                <a:lnTo>
                  <a:pt x="334733" y="0"/>
                </a:lnTo>
                <a:close/>
              </a:path>
              <a:path w="337819" h="111760">
                <a:moveTo>
                  <a:pt x="276694" y="15367"/>
                </a:moveTo>
                <a:lnTo>
                  <a:pt x="266661" y="15367"/>
                </a:lnTo>
                <a:lnTo>
                  <a:pt x="266661" y="23241"/>
                </a:lnTo>
                <a:lnTo>
                  <a:pt x="265772" y="27940"/>
                </a:lnTo>
                <a:lnTo>
                  <a:pt x="263994" y="32512"/>
                </a:lnTo>
                <a:lnTo>
                  <a:pt x="262089" y="37211"/>
                </a:lnTo>
                <a:lnTo>
                  <a:pt x="259549" y="41275"/>
                </a:lnTo>
                <a:lnTo>
                  <a:pt x="256247" y="44704"/>
                </a:lnTo>
                <a:lnTo>
                  <a:pt x="252818" y="48387"/>
                </a:lnTo>
                <a:lnTo>
                  <a:pt x="249008" y="51435"/>
                </a:lnTo>
                <a:lnTo>
                  <a:pt x="244944" y="53975"/>
                </a:lnTo>
                <a:lnTo>
                  <a:pt x="241007" y="56515"/>
                </a:lnTo>
                <a:lnTo>
                  <a:pt x="237324" y="58547"/>
                </a:lnTo>
                <a:lnTo>
                  <a:pt x="234149" y="60198"/>
                </a:lnTo>
                <a:lnTo>
                  <a:pt x="241388" y="67056"/>
                </a:lnTo>
                <a:lnTo>
                  <a:pt x="243293" y="66167"/>
                </a:lnTo>
                <a:lnTo>
                  <a:pt x="246087" y="64516"/>
                </a:lnTo>
                <a:lnTo>
                  <a:pt x="249643" y="62230"/>
                </a:lnTo>
                <a:lnTo>
                  <a:pt x="253199" y="60071"/>
                </a:lnTo>
                <a:lnTo>
                  <a:pt x="271614" y="37592"/>
                </a:lnTo>
                <a:lnTo>
                  <a:pt x="282146" y="37592"/>
                </a:lnTo>
                <a:lnTo>
                  <a:pt x="280758" y="35306"/>
                </a:lnTo>
                <a:lnTo>
                  <a:pt x="277456" y="27178"/>
                </a:lnTo>
                <a:lnTo>
                  <a:pt x="276762" y="23241"/>
                </a:lnTo>
                <a:lnTo>
                  <a:pt x="276694" y="15367"/>
                </a:lnTo>
                <a:close/>
              </a:path>
              <a:path w="337819" h="111760">
                <a:moveTo>
                  <a:pt x="282146" y="37592"/>
                </a:moveTo>
                <a:lnTo>
                  <a:pt x="271614" y="37592"/>
                </a:lnTo>
                <a:lnTo>
                  <a:pt x="272831" y="40132"/>
                </a:lnTo>
                <a:lnTo>
                  <a:pt x="300824" y="63881"/>
                </a:lnTo>
                <a:lnTo>
                  <a:pt x="306539" y="56515"/>
                </a:lnTo>
                <a:lnTo>
                  <a:pt x="303745" y="55245"/>
                </a:lnTo>
                <a:lnTo>
                  <a:pt x="300316" y="53467"/>
                </a:lnTo>
                <a:lnTo>
                  <a:pt x="292188" y="48387"/>
                </a:lnTo>
                <a:lnTo>
                  <a:pt x="288632" y="45339"/>
                </a:lnTo>
                <a:lnTo>
                  <a:pt x="285457" y="41656"/>
                </a:lnTo>
                <a:lnTo>
                  <a:pt x="282917" y="38862"/>
                </a:lnTo>
                <a:lnTo>
                  <a:pt x="282146" y="37592"/>
                </a:lnTo>
                <a:close/>
              </a:path>
              <a:path w="337819" h="111760">
                <a:moveTo>
                  <a:pt x="301840" y="7620"/>
                </a:moveTo>
                <a:lnTo>
                  <a:pt x="241642" y="7620"/>
                </a:lnTo>
                <a:lnTo>
                  <a:pt x="241642" y="15367"/>
                </a:lnTo>
                <a:lnTo>
                  <a:pt x="301840" y="15367"/>
                </a:lnTo>
                <a:lnTo>
                  <a:pt x="301840" y="7620"/>
                </a:lnTo>
                <a:close/>
              </a:path>
              <a:path w="337819" h="111760">
                <a:moveTo>
                  <a:pt x="153885" y="45974"/>
                </a:moveTo>
                <a:lnTo>
                  <a:pt x="139687" y="45974"/>
                </a:lnTo>
                <a:lnTo>
                  <a:pt x="133743" y="48133"/>
                </a:lnTo>
                <a:lnTo>
                  <a:pt x="123952" y="56769"/>
                </a:lnTo>
                <a:lnTo>
                  <a:pt x="121513" y="62357"/>
                </a:lnTo>
                <a:lnTo>
                  <a:pt x="121513" y="76200"/>
                </a:lnTo>
                <a:lnTo>
                  <a:pt x="123952" y="81915"/>
                </a:lnTo>
                <a:lnTo>
                  <a:pt x="133743" y="90550"/>
                </a:lnTo>
                <a:lnTo>
                  <a:pt x="139687" y="92837"/>
                </a:lnTo>
                <a:lnTo>
                  <a:pt x="153885" y="92837"/>
                </a:lnTo>
                <a:lnTo>
                  <a:pt x="159981" y="90550"/>
                </a:lnTo>
                <a:lnTo>
                  <a:pt x="166055" y="84962"/>
                </a:lnTo>
                <a:lnTo>
                  <a:pt x="141871" y="84962"/>
                </a:lnTo>
                <a:lnTo>
                  <a:pt x="138023" y="83439"/>
                </a:lnTo>
                <a:lnTo>
                  <a:pt x="135102" y="80645"/>
                </a:lnTo>
                <a:lnTo>
                  <a:pt x="132194" y="77724"/>
                </a:lnTo>
                <a:lnTo>
                  <a:pt x="130746" y="74041"/>
                </a:lnTo>
                <a:lnTo>
                  <a:pt x="130746" y="64770"/>
                </a:lnTo>
                <a:lnTo>
                  <a:pt x="132194" y="60960"/>
                </a:lnTo>
                <a:lnTo>
                  <a:pt x="135102" y="58039"/>
                </a:lnTo>
                <a:lnTo>
                  <a:pt x="138023" y="54991"/>
                </a:lnTo>
                <a:lnTo>
                  <a:pt x="141871" y="53594"/>
                </a:lnTo>
                <a:lnTo>
                  <a:pt x="165958" y="53594"/>
                </a:lnTo>
                <a:lnTo>
                  <a:pt x="164680" y="52450"/>
                </a:lnTo>
                <a:lnTo>
                  <a:pt x="159981" y="48133"/>
                </a:lnTo>
                <a:lnTo>
                  <a:pt x="153885" y="45974"/>
                </a:lnTo>
                <a:close/>
              </a:path>
              <a:path w="337819" h="111760">
                <a:moveTo>
                  <a:pt x="165958" y="53594"/>
                </a:moveTo>
                <a:lnTo>
                  <a:pt x="151574" y="53594"/>
                </a:lnTo>
                <a:lnTo>
                  <a:pt x="155409" y="54991"/>
                </a:lnTo>
                <a:lnTo>
                  <a:pt x="161124" y="60960"/>
                </a:lnTo>
                <a:lnTo>
                  <a:pt x="162648" y="64770"/>
                </a:lnTo>
                <a:lnTo>
                  <a:pt x="162648" y="74041"/>
                </a:lnTo>
                <a:lnTo>
                  <a:pt x="161124" y="77724"/>
                </a:lnTo>
                <a:lnTo>
                  <a:pt x="158330" y="80645"/>
                </a:lnTo>
                <a:lnTo>
                  <a:pt x="155409" y="83439"/>
                </a:lnTo>
                <a:lnTo>
                  <a:pt x="151574" y="84962"/>
                </a:lnTo>
                <a:lnTo>
                  <a:pt x="166055" y="84962"/>
                </a:lnTo>
                <a:lnTo>
                  <a:pt x="169506" y="81787"/>
                </a:lnTo>
                <a:lnTo>
                  <a:pt x="171792" y="76200"/>
                </a:lnTo>
                <a:lnTo>
                  <a:pt x="171792" y="62357"/>
                </a:lnTo>
                <a:lnTo>
                  <a:pt x="169506" y="56769"/>
                </a:lnTo>
                <a:lnTo>
                  <a:pt x="165958" y="53594"/>
                </a:lnTo>
                <a:close/>
              </a:path>
              <a:path w="337819" h="111760">
                <a:moveTo>
                  <a:pt x="175348" y="28829"/>
                </a:moveTo>
                <a:lnTo>
                  <a:pt x="117843" y="28829"/>
                </a:lnTo>
                <a:lnTo>
                  <a:pt x="117843" y="36575"/>
                </a:lnTo>
                <a:lnTo>
                  <a:pt x="175348" y="36575"/>
                </a:lnTo>
                <a:lnTo>
                  <a:pt x="175348" y="28829"/>
                </a:lnTo>
                <a:close/>
              </a:path>
              <a:path w="337819" h="111760">
                <a:moveTo>
                  <a:pt x="162013" y="9652"/>
                </a:moveTo>
                <a:lnTo>
                  <a:pt x="131254" y="9652"/>
                </a:lnTo>
                <a:lnTo>
                  <a:pt x="131254" y="17525"/>
                </a:lnTo>
                <a:lnTo>
                  <a:pt x="162013" y="17525"/>
                </a:lnTo>
                <a:lnTo>
                  <a:pt x="162013" y="9652"/>
                </a:lnTo>
                <a:close/>
              </a:path>
              <a:path w="337819" h="111760">
                <a:moveTo>
                  <a:pt x="42875" y="3429"/>
                </a:moveTo>
                <a:lnTo>
                  <a:pt x="33007" y="3429"/>
                </a:lnTo>
                <a:lnTo>
                  <a:pt x="32982" y="17780"/>
                </a:lnTo>
                <a:lnTo>
                  <a:pt x="32016" y="22733"/>
                </a:lnTo>
                <a:lnTo>
                  <a:pt x="6870" y="53086"/>
                </a:lnTo>
                <a:lnTo>
                  <a:pt x="0" y="56896"/>
                </a:lnTo>
                <a:lnTo>
                  <a:pt x="6946" y="62865"/>
                </a:lnTo>
                <a:lnTo>
                  <a:pt x="25920" y="48641"/>
                </a:lnTo>
                <a:lnTo>
                  <a:pt x="28714" y="45847"/>
                </a:lnTo>
                <a:lnTo>
                  <a:pt x="31178" y="42925"/>
                </a:lnTo>
                <a:lnTo>
                  <a:pt x="35471" y="36575"/>
                </a:lnTo>
                <a:lnTo>
                  <a:pt x="37020" y="33528"/>
                </a:lnTo>
                <a:lnTo>
                  <a:pt x="37947" y="30607"/>
                </a:lnTo>
                <a:lnTo>
                  <a:pt x="47505" y="30607"/>
                </a:lnTo>
                <a:lnTo>
                  <a:pt x="45720" y="26797"/>
                </a:lnTo>
                <a:lnTo>
                  <a:pt x="43827" y="22606"/>
                </a:lnTo>
                <a:lnTo>
                  <a:pt x="42875" y="17780"/>
                </a:lnTo>
                <a:lnTo>
                  <a:pt x="42875" y="3429"/>
                </a:lnTo>
                <a:close/>
              </a:path>
              <a:path w="337819" h="111760">
                <a:moveTo>
                  <a:pt x="47505" y="30607"/>
                </a:moveTo>
                <a:lnTo>
                  <a:pt x="37947" y="30607"/>
                </a:lnTo>
                <a:lnTo>
                  <a:pt x="39128" y="33400"/>
                </a:lnTo>
                <a:lnTo>
                  <a:pt x="67792" y="59309"/>
                </a:lnTo>
                <a:lnTo>
                  <a:pt x="70065" y="60325"/>
                </a:lnTo>
                <a:lnTo>
                  <a:pt x="76149" y="53212"/>
                </a:lnTo>
                <a:lnTo>
                  <a:pt x="72859" y="52070"/>
                </a:lnTo>
                <a:lnTo>
                  <a:pt x="69100" y="50292"/>
                </a:lnTo>
                <a:lnTo>
                  <a:pt x="60667" y="44958"/>
                </a:lnTo>
                <a:lnTo>
                  <a:pt x="56667" y="41656"/>
                </a:lnTo>
                <a:lnTo>
                  <a:pt x="52870" y="37465"/>
                </a:lnTo>
                <a:lnTo>
                  <a:pt x="49999" y="34417"/>
                </a:lnTo>
                <a:lnTo>
                  <a:pt x="47625" y="30861"/>
                </a:lnTo>
                <a:lnTo>
                  <a:pt x="47505" y="30607"/>
                </a:lnTo>
                <a:close/>
              </a:path>
              <a:path w="337819" h="111760">
                <a:moveTo>
                  <a:pt x="218655" y="55625"/>
                </a:moveTo>
                <a:lnTo>
                  <a:pt x="209384" y="55625"/>
                </a:lnTo>
                <a:lnTo>
                  <a:pt x="209384" y="111379"/>
                </a:lnTo>
                <a:lnTo>
                  <a:pt x="218655" y="111379"/>
                </a:lnTo>
                <a:lnTo>
                  <a:pt x="218655" y="55625"/>
                </a:lnTo>
                <a:close/>
              </a:path>
              <a:path w="337819" h="111760">
                <a:moveTo>
                  <a:pt x="193636" y="2540"/>
                </a:moveTo>
                <a:lnTo>
                  <a:pt x="184365" y="2540"/>
                </a:lnTo>
                <a:lnTo>
                  <a:pt x="184365" y="106299"/>
                </a:lnTo>
                <a:lnTo>
                  <a:pt x="193636" y="106299"/>
                </a:lnTo>
                <a:lnTo>
                  <a:pt x="193636" y="55625"/>
                </a:lnTo>
                <a:lnTo>
                  <a:pt x="218655" y="55625"/>
                </a:lnTo>
                <a:lnTo>
                  <a:pt x="218655" y="46990"/>
                </a:lnTo>
                <a:lnTo>
                  <a:pt x="193636" y="46990"/>
                </a:lnTo>
                <a:lnTo>
                  <a:pt x="193636" y="2540"/>
                </a:lnTo>
                <a:close/>
              </a:path>
              <a:path w="337819" h="111760">
                <a:moveTo>
                  <a:pt x="218655" y="0"/>
                </a:moveTo>
                <a:lnTo>
                  <a:pt x="209384" y="0"/>
                </a:lnTo>
                <a:lnTo>
                  <a:pt x="209384" y="46990"/>
                </a:lnTo>
                <a:lnTo>
                  <a:pt x="218655" y="46990"/>
                </a:lnTo>
                <a:lnTo>
                  <a:pt x="218655" y="0"/>
                </a:lnTo>
                <a:close/>
              </a:path>
              <a:path w="337819" h="111760">
                <a:moveTo>
                  <a:pt x="101561" y="0"/>
                </a:moveTo>
                <a:lnTo>
                  <a:pt x="92202" y="0"/>
                </a:lnTo>
                <a:lnTo>
                  <a:pt x="92202" y="64008"/>
                </a:lnTo>
                <a:lnTo>
                  <a:pt x="101561" y="64008"/>
                </a:lnTo>
                <a:lnTo>
                  <a:pt x="10156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520444" y="3237229"/>
            <a:ext cx="221995" cy="1135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96288" y="3237229"/>
            <a:ext cx="216281" cy="1113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175001" y="3230752"/>
            <a:ext cx="240156" cy="12026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37383" y="3232276"/>
            <a:ext cx="13335" cy="27305"/>
          </a:xfrm>
          <a:custGeom>
            <a:avLst/>
            <a:gdLst/>
            <a:ahLst/>
            <a:cxnLst/>
            <a:rect l="l" t="t" r="r" b="b"/>
            <a:pathLst>
              <a:path w="13335" h="27304">
                <a:moveTo>
                  <a:pt x="13335" y="0"/>
                </a:moveTo>
                <a:lnTo>
                  <a:pt x="127" y="0"/>
                </a:lnTo>
                <a:lnTo>
                  <a:pt x="127" y="12953"/>
                </a:lnTo>
                <a:lnTo>
                  <a:pt x="7112" y="12953"/>
                </a:lnTo>
                <a:lnTo>
                  <a:pt x="6985" y="14732"/>
                </a:lnTo>
                <a:lnTo>
                  <a:pt x="6731" y="17399"/>
                </a:lnTo>
                <a:lnTo>
                  <a:pt x="6223" y="18542"/>
                </a:lnTo>
                <a:lnTo>
                  <a:pt x="5334" y="19431"/>
                </a:lnTo>
                <a:lnTo>
                  <a:pt x="4572" y="20320"/>
                </a:lnTo>
                <a:lnTo>
                  <a:pt x="3683" y="20955"/>
                </a:lnTo>
                <a:lnTo>
                  <a:pt x="2667" y="21462"/>
                </a:lnTo>
                <a:lnTo>
                  <a:pt x="1524" y="22098"/>
                </a:lnTo>
                <a:lnTo>
                  <a:pt x="635" y="22478"/>
                </a:lnTo>
                <a:lnTo>
                  <a:pt x="0" y="22606"/>
                </a:lnTo>
                <a:lnTo>
                  <a:pt x="3556" y="27177"/>
                </a:lnTo>
                <a:lnTo>
                  <a:pt x="4699" y="26797"/>
                </a:lnTo>
                <a:lnTo>
                  <a:pt x="5842" y="26162"/>
                </a:lnTo>
                <a:lnTo>
                  <a:pt x="7239" y="25146"/>
                </a:lnTo>
                <a:lnTo>
                  <a:pt x="8636" y="24257"/>
                </a:lnTo>
                <a:lnTo>
                  <a:pt x="12827" y="16256"/>
                </a:lnTo>
                <a:lnTo>
                  <a:pt x="13131" y="14732"/>
                </a:lnTo>
                <a:lnTo>
                  <a:pt x="13243" y="13715"/>
                </a:lnTo>
                <a:lnTo>
                  <a:pt x="1333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61208" y="3236595"/>
            <a:ext cx="1180465" cy="11417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750945" y="333088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830828" y="3236722"/>
            <a:ext cx="340995" cy="111125"/>
          </a:xfrm>
          <a:custGeom>
            <a:avLst/>
            <a:gdLst/>
            <a:ahLst/>
            <a:cxnLst/>
            <a:rect l="l" t="t" r="r" b="b"/>
            <a:pathLst>
              <a:path w="340995" h="111125">
                <a:moveTo>
                  <a:pt x="210438" y="70865"/>
                </a:moveTo>
                <a:lnTo>
                  <a:pt x="134238" y="70865"/>
                </a:lnTo>
                <a:lnTo>
                  <a:pt x="134238" y="110616"/>
                </a:lnTo>
                <a:lnTo>
                  <a:pt x="210438" y="110616"/>
                </a:lnTo>
                <a:lnTo>
                  <a:pt x="210438" y="102742"/>
                </a:lnTo>
                <a:lnTo>
                  <a:pt x="143510" y="102742"/>
                </a:lnTo>
                <a:lnTo>
                  <a:pt x="143510" y="78739"/>
                </a:lnTo>
                <a:lnTo>
                  <a:pt x="210438" y="78739"/>
                </a:lnTo>
                <a:lnTo>
                  <a:pt x="210438" y="70865"/>
                </a:lnTo>
                <a:close/>
              </a:path>
              <a:path w="340995" h="111125">
                <a:moveTo>
                  <a:pt x="210438" y="78739"/>
                </a:moveTo>
                <a:lnTo>
                  <a:pt x="201041" y="78739"/>
                </a:lnTo>
                <a:lnTo>
                  <a:pt x="201041" y="102742"/>
                </a:lnTo>
                <a:lnTo>
                  <a:pt x="210438" y="102742"/>
                </a:lnTo>
                <a:lnTo>
                  <a:pt x="210438" y="78739"/>
                </a:lnTo>
                <a:close/>
              </a:path>
              <a:path w="340995" h="111125">
                <a:moveTo>
                  <a:pt x="254254" y="77215"/>
                </a:moveTo>
                <a:lnTo>
                  <a:pt x="244729" y="77215"/>
                </a:lnTo>
                <a:lnTo>
                  <a:pt x="244729" y="109347"/>
                </a:lnTo>
                <a:lnTo>
                  <a:pt x="329438" y="109347"/>
                </a:lnTo>
                <a:lnTo>
                  <a:pt x="329438" y="101473"/>
                </a:lnTo>
                <a:lnTo>
                  <a:pt x="254254" y="101473"/>
                </a:lnTo>
                <a:lnTo>
                  <a:pt x="254254" y="77215"/>
                </a:lnTo>
                <a:close/>
              </a:path>
              <a:path w="340995" h="111125">
                <a:moveTo>
                  <a:pt x="29210" y="74929"/>
                </a:moveTo>
                <a:lnTo>
                  <a:pt x="19938" y="74929"/>
                </a:lnTo>
                <a:lnTo>
                  <a:pt x="19938" y="109347"/>
                </a:lnTo>
                <a:lnTo>
                  <a:pt x="98806" y="109347"/>
                </a:lnTo>
                <a:lnTo>
                  <a:pt x="98806" y="101600"/>
                </a:lnTo>
                <a:lnTo>
                  <a:pt x="29210" y="101600"/>
                </a:lnTo>
                <a:lnTo>
                  <a:pt x="29210" y="74929"/>
                </a:lnTo>
                <a:close/>
              </a:path>
              <a:path w="340995" h="111125">
                <a:moveTo>
                  <a:pt x="94742" y="507"/>
                </a:moveTo>
                <a:lnTo>
                  <a:pt x="85471" y="507"/>
                </a:lnTo>
                <a:lnTo>
                  <a:pt x="85471" y="81406"/>
                </a:lnTo>
                <a:lnTo>
                  <a:pt x="94742" y="81406"/>
                </a:lnTo>
                <a:lnTo>
                  <a:pt x="94742" y="44830"/>
                </a:lnTo>
                <a:lnTo>
                  <a:pt x="111887" y="44830"/>
                </a:lnTo>
                <a:lnTo>
                  <a:pt x="111887" y="36956"/>
                </a:lnTo>
                <a:lnTo>
                  <a:pt x="94742" y="36956"/>
                </a:lnTo>
                <a:lnTo>
                  <a:pt x="94742" y="507"/>
                </a:lnTo>
                <a:close/>
              </a:path>
              <a:path w="340995" h="111125">
                <a:moveTo>
                  <a:pt x="62230" y="8762"/>
                </a:moveTo>
                <a:lnTo>
                  <a:pt x="7747" y="8762"/>
                </a:lnTo>
                <a:lnTo>
                  <a:pt x="7747" y="16510"/>
                </a:lnTo>
                <a:lnTo>
                  <a:pt x="51181" y="16510"/>
                </a:lnTo>
                <a:lnTo>
                  <a:pt x="50546" y="20700"/>
                </a:lnTo>
                <a:lnTo>
                  <a:pt x="49022" y="25526"/>
                </a:lnTo>
                <a:lnTo>
                  <a:pt x="46355" y="30987"/>
                </a:lnTo>
                <a:lnTo>
                  <a:pt x="43814" y="36449"/>
                </a:lnTo>
                <a:lnTo>
                  <a:pt x="39497" y="41655"/>
                </a:lnTo>
                <a:lnTo>
                  <a:pt x="33274" y="46608"/>
                </a:lnTo>
                <a:lnTo>
                  <a:pt x="27686" y="51180"/>
                </a:lnTo>
                <a:lnTo>
                  <a:pt x="21971" y="54990"/>
                </a:lnTo>
                <a:lnTo>
                  <a:pt x="15875" y="57912"/>
                </a:lnTo>
                <a:lnTo>
                  <a:pt x="9779" y="60960"/>
                </a:lnTo>
                <a:lnTo>
                  <a:pt x="4445" y="63118"/>
                </a:lnTo>
                <a:lnTo>
                  <a:pt x="0" y="64388"/>
                </a:lnTo>
                <a:lnTo>
                  <a:pt x="6350" y="70612"/>
                </a:lnTo>
                <a:lnTo>
                  <a:pt x="11049" y="68961"/>
                </a:lnTo>
                <a:lnTo>
                  <a:pt x="16510" y="66675"/>
                </a:lnTo>
                <a:lnTo>
                  <a:pt x="22606" y="63626"/>
                </a:lnTo>
                <a:lnTo>
                  <a:pt x="28575" y="60705"/>
                </a:lnTo>
                <a:lnTo>
                  <a:pt x="59689" y="23367"/>
                </a:lnTo>
                <a:lnTo>
                  <a:pt x="61722" y="16001"/>
                </a:lnTo>
                <a:lnTo>
                  <a:pt x="62230" y="8762"/>
                </a:lnTo>
                <a:close/>
              </a:path>
              <a:path w="340995" h="111125">
                <a:moveTo>
                  <a:pt x="340868" y="59308"/>
                </a:moveTo>
                <a:lnTo>
                  <a:pt x="229488" y="59308"/>
                </a:lnTo>
                <a:lnTo>
                  <a:pt x="229488" y="67055"/>
                </a:lnTo>
                <a:lnTo>
                  <a:pt x="340868" y="67055"/>
                </a:lnTo>
                <a:lnTo>
                  <a:pt x="340868" y="59308"/>
                </a:lnTo>
                <a:close/>
              </a:path>
              <a:path w="340995" h="111125">
                <a:moveTo>
                  <a:pt x="157225" y="4317"/>
                </a:moveTo>
                <a:lnTo>
                  <a:pt x="139446" y="4317"/>
                </a:lnTo>
                <a:lnTo>
                  <a:pt x="132334" y="6985"/>
                </a:lnTo>
                <a:lnTo>
                  <a:pt x="126619" y="12064"/>
                </a:lnTo>
                <a:lnTo>
                  <a:pt x="121031" y="17272"/>
                </a:lnTo>
                <a:lnTo>
                  <a:pt x="118237" y="23494"/>
                </a:lnTo>
                <a:lnTo>
                  <a:pt x="118237" y="38480"/>
                </a:lnTo>
                <a:lnTo>
                  <a:pt x="121031" y="44703"/>
                </a:lnTo>
                <a:lnTo>
                  <a:pt x="126619" y="49911"/>
                </a:lnTo>
                <a:lnTo>
                  <a:pt x="132334" y="54990"/>
                </a:lnTo>
                <a:lnTo>
                  <a:pt x="139446" y="57657"/>
                </a:lnTo>
                <a:lnTo>
                  <a:pt x="157225" y="57657"/>
                </a:lnTo>
                <a:lnTo>
                  <a:pt x="164464" y="54990"/>
                </a:lnTo>
                <a:lnTo>
                  <a:pt x="170461" y="49529"/>
                </a:lnTo>
                <a:lnTo>
                  <a:pt x="141732" y="49529"/>
                </a:lnTo>
                <a:lnTo>
                  <a:pt x="136779" y="47751"/>
                </a:lnTo>
                <a:lnTo>
                  <a:pt x="129794" y="40512"/>
                </a:lnTo>
                <a:lnTo>
                  <a:pt x="128143" y="36194"/>
                </a:lnTo>
                <a:lnTo>
                  <a:pt x="128143" y="26035"/>
                </a:lnTo>
                <a:lnTo>
                  <a:pt x="129794" y="21716"/>
                </a:lnTo>
                <a:lnTo>
                  <a:pt x="136779" y="14477"/>
                </a:lnTo>
                <a:lnTo>
                  <a:pt x="141732" y="12700"/>
                </a:lnTo>
                <a:lnTo>
                  <a:pt x="170734" y="12700"/>
                </a:lnTo>
                <a:lnTo>
                  <a:pt x="164464" y="6985"/>
                </a:lnTo>
                <a:lnTo>
                  <a:pt x="157225" y="4317"/>
                </a:lnTo>
                <a:close/>
              </a:path>
              <a:path w="340995" h="111125">
                <a:moveTo>
                  <a:pt x="170734" y="12700"/>
                </a:moveTo>
                <a:lnTo>
                  <a:pt x="154939" y="12700"/>
                </a:lnTo>
                <a:lnTo>
                  <a:pt x="159893" y="14477"/>
                </a:lnTo>
                <a:lnTo>
                  <a:pt x="163322" y="18033"/>
                </a:lnTo>
                <a:lnTo>
                  <a:pt x="166750" y="21716"/>
                </a:lnTo>
                <a:lnTo>
                  <a:pt x="168529" y="26035"/>
                </a:lnTo>
                <a:lnTo>
                  <a:pt x="168529" y="36194"/>
                </a:lnTo>
                <a:lnTo>
                  <a:pt x="166750" y="40512"/>
                </a:lnTo>
                <a:lnTo>
                  <a:pt x="163322" y="44195"/>
                </a:lnTo>
                <a:lnTo>
                  <a:pt x="159893" y="47751"/>
                </a:lnTo>
                <a:lnTo>
                  <a:pt x="154939" y="49529"/>
                </a:lnTo>
                <a:lnTo>
                  <a:pt x="170461" y="49529"/>
                </a:lnTo>
                <a:lnTo>
                  <a:pt x="175641" y="44703"/>
                </a:lnTo>
                <a:lnTo>
                  <a:pt x="178435" y="38480"/>
                </a:lnTo>
                <a:lnTo>
                  <a:pt x="178435" y="23494"/>
                </a:lnTo>
                <a:lnTo>
                  <a:pt x="175641" y="17272"/>
                </a:lnTo>
                <a:lnTo>
                  <a:pt x="170734" y="12700"/>
                </a:lnTo>
                <a:close/>
              </a:path>
              <a:path w="340995" h="111125">
                <a:moveTo>
                  <a:pt x="284988" y="0"/>
                </a:moveTo>
                <a:lnTo>
                  <a:pt x="246887" y="11811"/>
                </a:lnTo>
                <a:lnTo>
                  <a:pt x="243205" y="30733"/>
                </a:lnTo>
                <a:lnTo>
                  <a:pt x="246887" y="36322"/>
                </a:lnTo>
                <a:lnTo>
                  <a:pt x="284988" y="47243"/>
                </a:lnTo>
                <a:lnTo>
                  <a:pt x="294346" y="46837"/>
                </a:lnTo>
                <a:lnTo>
                  <a:pt x="302609" y="45608"/>
                </a:lnTo>
                <a:lnTo>
                  <a:pt x="309776" y="43547"/>
                </a:lnTo>
                <a:lnTo>
                  <a:pt x="315849" y="40639"/>
                </a:lnTo>
                <a:lnTo>
                  <a:pt x="317765" y="39497"/>
                </a:lnTo>
                <a:lnTo>
                  <a:pt x="276225" y="39497"/>
                </a:lnTo>
                <a:lnTo>
                  <a:pt x="268732" y="38100"/>
                </a:lnTo>
                <a:lnTo>
                  <a:pt x="262509" y="35432"/>
                </a:lnTo>
                <a:lnTo>
                  <a:pt x="256286" y="32638"/>
                </a:lnTo>
                <a:lnTo>
                  <a:pt x="253237" y="28955"/>
                </a:lnTo>
                <a:lnTo>
                  <a:pt x="253329" y="19303"/>
                </a:lnTo>
                <a:lnTo>
                  <a:pt x="256159" y="15366"/>
                </a:lnTo>
                <a:lnTo>
                  <a:pt x="262255" y="12318"/>
                </a:lnTo>
                <a:lnTo>
                  <a:pt x="268350" y="9143"/>
                </a:lnTo>
                <a:lnTo>
                  <a:pt x="275844" y="7492"/>
                </a:lnTo>
                <a:lnTo>
                  <a:pt x="316504" y="7492"/>
                </a:lnTo>
                <a:lnTo>
                  <a:pt x="315722" y="6985"/>
                </a:lnTo>
                <a:lnTo>
                  <a:pt x="309723" y="3964"/>
                </a:lnTo>
                <a:lnTo>
                  <a:pt x="302593" y="1777"/>
                </a:lnTo>
                <a:lnTo>
                  <a:pt x="294344" y="448"/>
                </a:lnTo>
                <a:lnTo>
                  <a:pt x="284988" y="0"/>
                </a:lnTo>
                <a:close/>
              </a:path>
              <a:path w="340995" h="111125">
                <a:moveTo>
                  <a:pt x="316504" y="7492"/>
                </a:moveTo>
                <a:lnTo>
                  <a:pt x="294259" y="7492"/>
                </a:lnTo>
                <a:lnTo>
                  <a:pt x="301879" y="9143"/>
                </a:lnTo>
                <a:lnTo>
                  <a:pt x="307848" y="12191"/>
                </a:lnTo>
                <a:lnTo>
                  <a:pt x="313817" y="15366"/>
                </a:lnTo>
                <a:lnTo>
                  <a:pt x="316864" y="19303"/>
                </a:lnTo>
                <a:lnTo>
                  <a:pt x="316864" y="28955"/>
                </a:lnTo>
                <a:lnTo>
                  <a:pt x="313689" y="32638"/>
                </a:lnTo>
                <a:lnTo>
                  <a:pt x="307594" y="35432"/>
                </a:lnTo>
                <a:lnTo>
                  <a:pt x="301498" y="38100"/>
                </a:lnTo>
                <a:lnTo>
                  <a:pt x="294005" y="39497"/>
                </a:lnTo>
                <a:lnTo>
                  <a:pt x="317765" y="39497"/>
                </a:lnTo>
                <a:lnTo>
                  <a:pt x="323088" y="36322"/>
                </a:lnTo>
                <a:lnTo>
                  <a:pt x="326644" y="30733"/>
                </a:lnTo>
                <a:lnTo>
                  <a:pt x="326644" y="17399"/>
                </a:lnTo>
                <a:lnTo>
                  <a:pt x="322961" y="11683"/>
                </a:lnTo>
                <a:lnTo>
                  <a:pt x="316504" y="7492"/>
                </a:lnTo>
                <a:close/>
              </a:path>
              <a:path w="340995" h="111125">
                <a:moveTo>
                  <a:pt x="210185" y="507"/>
                </a:moveTo>
                <a:lnTo>
                  <a:pt x="200913" y="507"/>
                </a:lnTo>
                <a:lnTo>
                  <a:pt x="200913" y="64007"/>
                </a:lnTo>
                <a:lnTo>
                  <a:pt x="210185" y="64007"/>
                </a:lnTo>
                <a:lnTo>
                  <a:pt x="210185" y="33908"/>
                </a:lnTo>
                <a:lnTo>
                  <a:pt x="226949" y="33908"/>
                </a:lnTo>
                <a:lnTo>
                  <a:pt x="226949" y="26035"/>
                </a:lnTo>
                <a:lnTo>
                  <a:pt x="210185" y="26035"/>
                </a:lnTo>
                <a:lnTo>
                  <a:pt x="210185" y="50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236973" y="3236722"/>
            <a:ext cx="2194179" cy="11404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8113" y="3453003"/>
            <a:ext cx="1755241" cy="11201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786252" y="3453638"/>
            <a:ext cx="567055" cy="113664"/>
          </a:xfrm>
          <a:custGeom>
            <a:avLst/>
            <a:gdLst/>
            <a:ahLst/>
            <a:cxnLst/>
            <a:rect l="l" t="t" r="r" b="b"/>
            <a:pathLst>
              <a:path w="567054" h="113664">
                <a:moveTo>
                  <a:pt x="255143" y="69341"/>
                </a:moveTo>
                <a:lnTo>
                  <a:pt x="245745" y="69341"/>
                </a:lnTo>
                <a:lnTo>
                  <a:pt x="245745" y="110109"/>
                </a:lnTo>
                <a:lnTo>
                  <a:pt x="321310" y="110109"/>
                </a:lnTo>
                <a:lnTo>
                  <a:pt x="321310" y="102488"/>
                </a:lnTo>
                <a:lnTo>
                  <a:pt x="255143" y="102488"/>
                </a:lnTo>
                <a:lnTo>
                  <a:pt x="255143" y="89153"/>
                </a:lnTo>
                <a:lnTo>
                  <a:pt x="321310" y="89153"/>
                </a:lnTo>
                <a:lnTo>
                  <a:pt x="321310" y="81661"/>
                </a:lnTo>
                <a:lnTo>
                  <a:pt x="255143" y="81661"/>
                </a:lnTo>
                <a:lnTo>
                  <a:pt x="255143" y="69341"/>
                </a:lnTo>
                <a:close/>
              </a:path>
              <a:path w="567054" h="113664">
                <a:moveTo>
                  <a:pt x="321310" y="89153"/>
                </a:moveTo>
                <a:lnTo>
                  <a:pt x="312039" y="89153"/>
                </a:lnTo>
                <a:lnTo>
                  <a:pt x="312039" y="102488"/>
                </a:lnTo>
                <a:lnTo>
                  <a:pt x="321310" y="102488"/>
                </a:lnTo>
                <a:lnTo>
                  <a:pt x="321310" y="89153"/>
                </a:lnTo>
                <a:close/>
              </a:path>
              <a:path w="567054" h="113664">
                <a:moveTo>
                  <a:pt x="321310" y="69341"/>
                </a:moveTo>
                <a:lnTo>
                  <a:pt x="312039" y="69341"/>
                </a:lnTo>
                <a:lnTo>
                  <a:pt x="312039" y="81661"/>
                </a:lnTo>
                <a:lnTo>
                  <a:pt x="321310" y="81661"/>
                </a:lnTo>
                <a:lnTo>
                  <a:pt x="321310" y="69341"/>
                </a:lnTo>
                <a:close/>
              </a:path>
              <a:path w="567054" h="113664">
                <a:moveTo>
                  <a:pt x="172212" y="69469"/>
                </a:moveTo>
                <a:lnTo>
                  <a:pt x="133477" y="79883"/>
                </a:lnTo>
                <a:lnTo>
                  <a:pt x="129921" y="85216"/>
                </a:lnTo>
                <a:lnTo>
                  <a:pt x="129921" y="98044"/>
                </a:lnTo>
                <a:lnTo>
                  <a:pt x="172212" y="113537"/>
                </a:lnTo>
                <a:lnTo>
                  <a:pt x="181975" y="113157"/>
                </a:lnTo>
                <a:lnTo>
                  <a:pt x="190499" y="112014"/>
                </a:lnTo>
                <a:lnTo>
                  <a:pt x="197786" y="110109"/>
                </a:lnTo>
                <a:lnTo>
                  <a:pt x="203835" y="107441"/>
                </a:lnTo>
                <a:lnTo>
                  <a:pt x="206247" y="106045"/>
                </a:lnTo>
                <a:lnTo>
                  <a:pt x="162814" y="106045"/>
                </a:lnTo>
                <a:lnTo>
                  <a:pt x="154940" y="104775"/>
                </a:lnTo>
                <a:lnTo>
                  <a:pt x="148844" y="102108"/>
                </a:lnTo>
                <a:lnTo>
                  <a:pt x="142875" y="99567"/>
                </a:lnTo>
                <a:lnTo>
                  <a:pt x="139935" y="96138"/>
                </a:lnTo>
                <a:lnTo>
                  <a:pt x="139827" y="87122"/>
                </a:lnTo>
                <a:lnTo>
                  <a:pt x="142875" y="83565"/>
                </a:lnTo>
                <a:lnTo>
                  <a:pt x="148844" y="81025"/>
                </a:lnTo>
                <a:lnTo>
                  <a:pt x="154940" y="78359"/>
                </a:lnTo>
                <a:lnTo>
                  <a:pt x="162814" y="77088"/>
                </a:lnTo>
                <a:lnTo>
                  <a:pt x="206097" y="77088"/>
                </a:lnTo>
                <a:lnTo>
                  <a:pt x="203835" y="75819"/>
                </a:lnTo>
                <a:lnTo>
                  <a:pt x="197786" y="73058"/>
                </a:lnTo>
                <a:lnTo>
                  <a:pt x="190500" y="71072"/>
                </a:lnTo>
                <a:lnTo>
                  <a:pt x="181975" y="69871"/>
                </a:lnTo>
                <a:lnTo>
                  <a:pt x="172212" y="69469"/>
                </a:lnTo>
                <a:close/>
              </a:path>
              <a:path w="567054" h="113664">
                <a:moveTo>
                  <a:pt x="206097" y="77088"/>
                </a:moveTo>
                <a:lnTo>
                  <a:pt x="181864" y="77088"/>
                </a:lnTo>
                <a:lnTo>
                  <a:pt x="189611" y="78359"/>
                </a:lnTo>
                <a:lnTo>
                  <a:pt x="195580" y="81025"/>
                </a:lnTo>
                <a:lnTo>
                  <a:pt x="201549" y="83565"/>
                </a:lnTo>
                <a:lnTo>
                  <a:pt x="204491" y="87122"/>
                </a:lnTo>
                <a:lnTo>
                  <a:pt x="204597" y="96138"/>
                </a:lnTo>
                <a:lnTo>
                  <a:pt x="201549" y="99567"/>
                </a:lnTo>
                <a:lnTo>
                  <a:pt x="195580" y="102235"/>
                </a:lnTo>
                <a:lnTo>
                  <a:pt x="189611" y="104775"/>
                </a:lnTo>
                <a:lnTo>
                  <a:pt x="181864" y="106045"/>
                </a:lnTo>
                <a:lnTo>
                  <a:pt x="206247" y="106045"/>
                </a:lnTo>
                <a:lnTo>
                  <a:pt x="211074" y="103250"/>
                </a:lnTo>
                <a:lnTo>
                  <a:pt x="214630" y="98044"/>
                </a:lnTo>
                <a:lnTo>
                  <a:pt x="214630" y="85216"/>
                </a:lnTo>
                <a:lnTo>
                  <a:pt x="211074" y="79883"/>
                </a:lnTo>
                <a:lnTo>
                  <a:pt x="206097" y="77088"/>
                </a:lnTo>
                <a:close/>
              </a:path>
              <a:path w="567054" h="113664">
                <a:moveTo>
                  <a:pt x="87376" y="65659"/>
                </a:moveTo>
                <a:lnTo>
                  <a:pt x="12192" y="65659"/>
                </a:lnTo>
                <a:lnTo>
                  <a:pt x="12192" y="72898"/>
                </a:lnTo>
                <a:lnTo>
                  <a:pt x="77724" y="72898"/>
                </a:lnTo>
                <a:lnTo>
                  <a:pt x="77724" y="84327"/>
                </a:lnTo>
                <a:lnTo>
                  <a:pt x="12192" y="84327"/>
                </a:lnTo>
                <a:lnTo>
                  <a:pt x="12192" y="110109"/>
                </a:lnTo>
                <a:lnTo>
                  <a:pt x="90678" y="110109"/>
                </a:lnTo>
                <a:lnTo>
                  <a:pt x="90678" y="102870"/>
                </a:lnTo>
                <a:lnTo>
                  <a:pt x="21844" y="102870"/>
                </a:lnTo>
                <a:lnTo>
                  <a:pt x="21844" y="91566"/>
                </a:lnTo>
                <a:lnTo>
                  <a:pt x="87376" y="91566"/>
                </a:lnTo>
                <a:lnTo>
                  <a:pt x="87376" y="65659"/>
                </a:lnTo>
                <a:close/>
              </a:path>
              <a:path w="567054" h="113664">
                <a:moveTo>
                  <a:pt x="273050" y="29845"/>
                </a:moveTo>
                <a:lnTo>
                  <a:pt x="254635" y="29845"/>
                </a:lnTo>
                <a:lnTo>
                  <a:pt x="247396" y="31369"/>
                </a:lnTo>
                <a:lnTo>
                  <a:pt x="242062" y="34671"/>
                </a:lnTo>
                <a:lnTo>
                  <a:pt x="236728" y="37846"/>
                </a:lnTo>
                <a:lnTo>
                  <a:pt x="234227" y="41656"/>
                </a:lnTo>
                <a:lnTo>
                  <a:pt x="234147" y="51181"/>
                </a:lnTo>
                <a:lnTo>
                  <a:pt x="236728" y="54990"/>
                </a:lnTo>
                <a:lnTo>
                  <a:pt x="242062" y="58165"/>
                </a:lnTo>
                <a:lnTo>
                  <a:pt x="247396" y="61467"/>
                </a:lnTo>
                <a:lnTo>
                  <a:pt x="254635" y="62991"/>
                </a:lnTo>
                <a:lnTo>
                  <a:pt x="272923" y="62991"/>
                </a:lnTo>
                <a:lnTo>
                  <a:pt x="280162" y="61467"/>
                </a:lnTo>
                <a:lnTo>
                  <a:pt x="289472" y="55752"/>
                </a:lnTo>
                <a:lnTo>
                  <a:pt x="257429" y="55752"/>
                </a:lnTo>
                <a:lnTo>
                  <a:pt x="252603" y="54863"/>
                </a:lnTo>
                <a:lnTo>
                  <a:pt x="249174" y="53212"/>
                </a:lnTo>
                <a:lnTo>
                  <a:pt x="245872" y="51435"/>
                </a:lnTo>
                <a:lnTo>
                  <a:pt x="244318" y="49402"/>
                </a:lnTo>
                <a:lnTo>
                  <a:pt x="244221" y="43561"/>
                </a:lnTo>
                <a:lnTo>
                  <a:pt x="245872" y="41148"/>
                </a:lnTo>
                <a:lnTo>
                  <a:pt x="249174" y="39497"/>
                </a:lnTo>
                <a:lnTo>
                  <a:pt x="252603" y="37719"/>
                </a:lnTo>
                <a:lnTo>
                  <a:pt x="257429" y="36829"/>
                </a:lnTo>
                <a:lnTo>
                  <a:pt x="288700" y="36829"/>
                </a:lnTo>
                <a:lnTo>
                  <a:pt x="280289" y="31496"/>
                </a:lnTo>
                <a:lnTo>
                  <a:pt x="273050" y="29845"/>
                </a:lnTo>
                <a:close/>
              </a:path>
              <a:path w="567054" h="113664">
                <a:moveTo>
                  <a:pt x="288700" y="36829"/>
                </a:moveTo>
                <a:lnTo>
                  <a:pt x="270129" y="36829"/>
                </a:lnTo>
                <a:lnTo>
                  <a:pt x="275082" y="37846"/>
                </a:lnTo>
                <a:lnTo>
                  <a:pt x="278257" y="39750"/>
                </a:lnTo>
                <a:lnTo>
                  <a:pt x="281559" y="41656"/>
                </a:lnTo>
                <a:lnTo>
                  <a:pt x="283083" y="43941"/>
                </a:lnTo>
                <a:lnTo>
                  <a:pt x="283083" y="49402"/>
                </a:lnTo>
                <a:lnTo>
                  <a:pt x="281559" y="51562"/>
                </a:lnTo>
                <a:lnTo>
                  <a:pt x="278257" y="53212"/>
                </a:lnTo>
                <a:lnTo>
                  <a:pt x="275082" y="54863"/>
                </a:lnTo>
                <a:lnTo>
                  <a:pt x="270129" y="55752"/>
                </a:lnTo>
                <a:lnTo>
                  <a:pt x="289472" y="55752"/>
                </a:lnTo>
                <a:lnTo>
                  <a:pt x="290703" y="54990"/>
                </a:lnTo>
                <a:lnTo>
                  <a:pt x="293243" y="51181"/>
                </a:lnTo>
                <a:lnTo>
                  <a:pt x="293161" y="41910"/>
                </a:lnTo>
                <a:lnTo>
                  <a:pt x="290703" y="38100"/>
                </a:lnTo>
                <a:lnTo>
                  <a:pt x="288700" y="36829"/>
                </a:lnTo>
                <a:close/>
              </a:path>
              <a:path w="567054" h="113664">
                <a:moveTo>
                  <a:pt x="9398" y="4952"/>
                </a:moveTo>
                <a:lnTo>
                  <a:pt x="0" y="4952"/>
                </a:lnTo>
                <a:lnTo>
                  <a:pt x="0" y="53339"/>
                </a:lnTo>
                <a:lnTo>
                  <a:pt x="53594" y="53339"/>
                </a:lnTo>
                <a:lnTo>
                  <a:pt x="53594" y="45720"/>
                </a:lnTo>
                <a:lnTo>
                  <a:pt x="9398" y="45720"/>
                </a:lnTo>
                <a:lnTo>
                  <a:pt x="9398" y="29210"/>
                </a:lnTo>
                <a:lnTo>
                  <a:pt x="53594" y="29210"/>
                </a:lnTo>
                <a:lnTo>
                  <a:pt x="53594" y="21589"/>
                </a:lnTo>
                <a:lnTo>
                  <a:pt x="9398" y="21589"/>
                </a:lnTo>
                <a:lnTo>
                  <a:pt x="9398" y="4952"/>
                </a:lnTo>
                <a:close/>
              </a:path>
              <a:path w="567054" h="113664">
                <a:moveTo>
                  <a:pt x="53594" y="29210"/>
                </a:moveTo>
                <a:lnTo>
                  <a:pt x="44323" y="29210"/>
                </a:lnTo>
                <a:lnTo>
                  <a:pt x="44323" y="45720"/>
                </a:lnTo>
                <a:lnTo>
                  <a:pt x="53594" y="45720"/>
                </a:lnTo>
                <a:lnTo>
                  <a:pt x="53594" y="29210"/>
                </a:lnTo>
                <a:close/>
              </a:path>
              <a:path w="567054" h="113664">
                <a:moveTo>
                  <a:pt x="53594" y="4952"/>
                </a:moveTo>
                <a:lnTo>
                  <a:pt x="44323" y="4952"/>
                </a:lnTo>
                <a:lnTo>
                  <a:pt x="44323" y="21589"/>
                </a:lnTo>
                <a:lnTo>
                  <a:pt x="53594" y="21589"/>
                </a:lnTo>
                <a:lnTo>
                  <a:pt x="53594" y="4952"/>
                </a:lnTo>
                <a:close/>
              </a:path>
              <a:path w="567054" h="113664">
                <a:moveTo>
                  <a:pt x="298704" y="16256"/>
                </a:moveTo>
                <a:lnTo>
                  <a:pt x="228727" y="16256"/>
                </a:lnTo>
                <a:lnTo>
                  <a:pt x="228727" y="23749"/>
                </a:lnTo>
                <a:lnTo>
                  <a:pt x="298704" y="23749"/>
                </a:lnTo>
                <a:lnTo>
                  <a:pt x="298704" y="16256"/>
                </a:lnTo>
                <a:close/>
              </a:path>
              <a:path w="567054" h="113664">
                <a:moveTo>
                  <a:pt x="518922" y="13715"/>
                </a:moveTo>
                <a:lnTo>
                  <a:pt x="464566" y="13715"/>
                </a:lnTo>
                <a:lnTo>
                  <a:pt x="464566" y="85216"/>
                </a:lnTo>
                <a:lnTo>
                  <a:pt x="482219" y="85216"/>
                </a:lnTo>
                <a:lnTo>
                  <a:pt x="489076" y="85089"/>
                </a:lnTo>
                <a:lnTo>
                  <a:pt x="503300" y="84582"/>
                </a:lnTo>
                <a:lnTo>
                  <a:pt x="510413" y="84200"/>
                </a:lnTo>
                <a:lnTo>
                  <a:pt x="517144" y="83438"/>
                </a:lnTo>
                <a:lnTo>
                  <a:pt x="523875" y="82803"/>
                </a:lnTo>
                <a:lnTo>
                  <a:pt x="531241" y="81787"/>
                </a:lnTo>
                <a:lnTo>
                  <a:pt x="531241" y="77342"/>
                </a:lnTo>
                <a:lnTo>
                  <a:pt x="473963" y="77342"/>
                </a:lnTo>
                <a:lnTo>
                  <a:pt x="473963" y="21589"/>
                </a:lnTo>
                <a:lnTo>
                  <a:pt x="518922" y="21589"/>
                </a:lnTo>
                <a:lnTo>
                  <a:pt x="518922" y="13715"/>
                </a:lnTo>
                <a:close/>
              </a:path>
              <a:path w="567054" h="113664">
                <a:moveTo>
                  <a:pt x="531241" y="74040"/>
                </a:moveTo>
                <a:lnTo>
                  <a:pt x="473963" y="77342"/>
                </a:lnTo>
                <a:lnTo>
                  <a:pt x="531241" y="77342"/>
                </a:lnTo>
                <a:lnTo>
                  <a:pt x="531241" y="74040"/>
                </a:lnTo>
                <a:close/>
              </a:path>
              <a:path w="567054" h="113664">
                <a:moveTo>
                  <a:pt x="361061" y="10667"/>
                </a:moveTo>
                <a:lnTo>
                  <a:pt x="351536" y="10667"/>
                </a:lnTo>
                <a:lnTo>
                  <a:pt x="351536" y="84074"/>
                </a:lnTo>
                <a:lnTo>
                  <a:pt x="370840" y="84074"/>
                </a:lnTo>
                <a:lnTo>
                  <a:pt x="377825" y="83947"/>
                </a:lnTo>
                <a:lnTo>
                  <a:pt x="391033" y="83438"/>
                </a:lnTo>
                <a:lnTo>
                  <a:pt x="398018" y="82931"/>
                </a:lnTo>
                <a:lnTo>
                  <a:pt x="405130" y="81787"/>
                </a:lnTo>
                <a:lnTo>
                  <a:pt x="412242" y="80772"/>
                </a:lnTo>
                <a:lnTo>
                  <a:pt x="421640" y="79248"/>
                </a:lnTo>
                <a:lnTo>
                  <a:pt x="421640" y="75946"/>
                </a:lnTo>
                <a:lnTo>
                  <a:pt x="361061" y="75946"/>
                </a:lnTo>
                <a:lnTo>
                  <a:pt x="361061" y="10667"/>
                </a:lnTo>
                <a:close/>
              </a:path>
              <a:path w="567054" h="113664">
                <a:moveTo>
                  <a:pt x="421640" y="71374"/>
                </a:moveTo>
                <a:lnTo>
                  <a:pt x="361061" y="75946"/>
                </a:lnTo>
                <a:lnTo>
                  <a:pt x="421640" y="75946"/>
                </a:lnTo>
                <a:lnTo>
                  <a:pt x="421640" y="71374"/>
                </a:lnTo>
                <a:close/>
              </a:path>
              <a:path w="567054" h="113664">
                <a:moveTo>
                  <a:pt x="146939" y="3428"/>
                </a:moveTo>
                <a:lnTo>
                  <a:pt x="137160" y="3428"/>
                </a:lnTo>
                <a:lnTo>
                  <a:pt x="137160" y="18796"/>
                </a:lnTo>
                <a:lnTo>
                  <a:pt x="136271" y="24002"/>
                </a:lnTo>
                <a:lnTo>
                  <a:pt x="134366" y="28828"/>
                </a:lnTo>
                <a:lnTo>
                  <a:pt x="132588" y="33654"/>
                </a:lnTo>
                <a:lnTo>
                  <a:pt x="130429" y="37973"/>
                </a:lnTo>
                <a:lnTo>
                  <a:pt x="109093" y="58420"/>
                </a:lnTo>
                <a:lnTo>
                  <a:pt x="116078" y="64262"/>
                </a:lnTo>
                <a:lnTo>
                  <a:pt x="141859" y="34925"/>
                </a:lnTo>
                <a:lnTo>
                  <a:pt x="142113" y="33654"/>
                </a:lnTo>
                <a:lnTo>
                  <a:pt x="151722" y="33654"/>
                </a:lnTo>
                <a:lnTo>
                  <a:pt x="151003" y="32385"/>
                </a:lnTo>
                <a:lnTo>
                  <a:pt x="149352" y="28066"/>
                </a:lnTo>
                <a:lnTo>
                  <a:pt x="147828" y="23749"/>
                </a:lnTo>
                <a:lnTo>
                  <a:pt x="146939" y="18796"/>
                </a:lnTo>
                <a:lnTo>
                  <a:pt x="146939" y="3428"/>
                </a:lnTo>
                <a:close/>
              </a:path>
              <a:path w="567054" h="113664">
                <a:moveTo>
                  <a:pt x="151722" y="33654"/>
                </a:moveTo>
                <a:lnTo>
                  <a:pt x="142113" y="33654"/>
                </a:lnTo>
                <a:lnTo>
                  <a:pt x="142621" y="34925"/>
                </a:lnTo>
                <a:lnTo>
                  <a:pt x="143637" y="37084"/>
                </a:lnTo>
                <a:lnTo>
                  <a:pt x="145542" y="40132"/>
                </a:lnTo>
                <a:lnTo>
                  <a:pt x="147320" y="43052"/>
                </a:lnTo>
                <a:lnTo>
                  <a:pt x="149479" y="45974"/>
                </a:lnTo>
                <a:lnTo>
                  <a:pt x="152368" y="49022"/>
                </a:lnTo>
                <a:lnTo>
                  <a:pt x="154813" y="51688"/>
                </a:lnTo>
                <a:lnTo>
                  <a:pt x="157861" y="54228"/>
                </a:lnTo>
                <a:lnTo>
                  <a:pt x="160909" y="56514"/>
                </a:lnTo>
                <a:lnTo>
                  <a:pt x="166116" y="60198"/>
                </a:lnTo>
                <a:lnTo>
                  <a:pt x="167640" y="60960"/>
                </a:lnTo>
                <a:lnTo>
                  <a:pt x="173736" y="54101"/>
                </a:lnTo>
                <a:lnTo>
                  <a:pt x="171704" y="53339"/>
                </a:lnTo>
                <a:lnTo>
                  <a:pt x="169037" y="51562"/>
                </a:lnTo>
                <a:lnTo>
                  <a:pt x="165481" y="49022"/>
                </a:lnTo>
                <a:lnTo>
                  <a:pt x="161925" y="46354"/>
                </a:lnTo>
                <a:lnTo>
                  <a:pt x="158750" y="43179"/>
                </a:lnTo>
                <a:lnTo>
                  <a:pt x="153162" y="36195"/>
                </a:lnTo>
                <a:lnTo>
                  <a:pt x="151722" y="33654"/>
                </a:lnTo>
                <a:close/>
              </a:path>
              <a:path w="567054" h="113664">
                <a:moveTo>
                  <a:pt x="281686" y="762"/>
                </a:moveTo>
                <a:lnTo>
                  <a:pt x="244983" y="762"/>
                </a:lnTo>
                <a:lnTo>
                  <a:pt x="244983" y="8127"/>
                </a:lnTo>
                <a:lnTo>
                  <a:pt x="281686" y="8127"/>
                </a:lnTo>
                <a:lnTo>
                  <a:pt x="281686" y="762"/>
                </a:lnTo>
                <a:close/>
              </a:path>
              <a:path w="567054" h="113664">
                <a:moveTo>
                  <a:pt x="548767" y="0"/>
                </a:moveTo>
                <a:lnTo>
                  <a:pt x="539369" y="0"/>
                </a:lnTo>
                <a:lnTo>
                  <a:pt x="539369" y="111378"/>
                </a:lnTo>
                <a:lnTo>
                  <a:pt x="548767" y="111378"/>
                </a:lnTo>
                <a:lnTo>
                  <a:pt x="548767" y="53466"/>
                </a:lnTo>
                <a:lnTo>
                  <a:pt x="566801" y="53466"/>
                </a:lnTo>
                <a:lnTo>
                  <a:pt x="566801" y="45338"/>
                </a:lnTo>
                <a:lnTo>
                  <a:pt x="548767" y="45338"/>
                </a:lnTo>
                <a:lnTo>
                  <a:pt x="548767" y="0"/>
                </a:lnTo>
                <a:close/>
              </a:path>
              <a:path w="567054" h="113664">
                <a:moveTo>
                  <a:pt x="439293" y="0"/>
                </a:moveTo>
                <a:lnTo>
                  <a:pt x="429768" y="0"/>
                </a:lnTo>
                <a:lnTo>
                  <a:pt x="429768" y="111378"/>
                </a:lnTo>
                <a:lnTo>
                  <a:pt x="439293" y="111378"/>
                </a:lnTo>
                <a:lnTo>
                  <a:pt x="439293" y="0"/>
                </a:lnTo>
                <a:close/>
              </a:path>
              <a:path w="567054" h="113664">
                <a:moveTo>
                  <a:pt x="321310" y="0"/>
                </a:moveTo>
                <a:lnTo>
                  <a:pt x="312039" y="0"/>
                </a:lnTo>
                <a:lnTo>
                  <a:pt x="312039" y="62991"/>
                </a:lnTo>
                <a:lnTo>
                  <a:pt x="321310" y="62991"/>
                </a:lnTo>
                <a:lnTo>
                  <a:pt x="321310" y="36449"/>
                </a:lnTo>
                <a:lnTo>
                  <a:pt x="338074" y="36449"/>
                </a:lnTo>
                <a:lnTo>
                  <a:pt x="338074" y="28828"/>
                </a:lnTo>
                <a:lnTo>
                  <a:pt x="321310" y="28828"/>
                </a:lnTo>
                <a:lnTo>
                  <a:pt x="321310" y="0"/>
                </a:lnTo>
                <a:close/>
              </a:path>
              <a:path w="567054" h="113664">
                <a:moveTo>
                  <a:pt x="213360" y="35560"/>
                </a:moveTo>
                <a:lnTo>
                  <a:pt x="204089" y="35560"/>
                </a:lnTo>
                <a:lnTo>
                  <a:pt x="204089" y="68072"/>
                </a:lnTo>
                <a:lnTo>
                  <a:pt x="213360" y="68072"/>
                </a:lnTo>
                <a:lnTo>
                  <a:pt x="213360" y="35560"/>
                </a:lnTo>
                <a:close/>
              </a:path>
              <a:path w="567054" h="113664">
                <a:moveTo>
                  <a:pt x="188087" y="1904"/>
                </a:moveTo>
                <a:lnTo>
                  <a:pt x="178816" y="1904"/>
                </a:lnTo>
                <a:lnTo>
                  <a:pt x="178816" y="64642"/>
                </a:lnTo>
                <a:lnTo>
                  <a:pt x="188087" y="64642"/>
                </a:lnTo>
                <a:lnTo>
                  <a:pt x="188087" y="35560"/>
                </a:lnTo>
                <a:lnTo>
                  <a:pt x="213360" y="35560"/>
                </a:lnTo>
                <a:lnTo>
                  <a:pt x="213360" y="27559"/>
                </a:lnTo>
                <a:lnTo>
                  <a:pt x="188087" y="27559"/>
                </a:lnTo>
                <a:lnTo>
                  <a:pt x="188087" y="1904"/>
                </a:lnTo>
                <a:close/>
              </a:path>
              <a:path w="567054" h="113664">
                <a:moveTo>
                  <a:pt x="213360" y="0"/>
                </a:moveTo>
                <a:lnTo>
                  <a:pt x="204089" y="0"/>
                </a:lnTo>
                <a:lnTo>
                  <a:pt x="204089" y="27559"/>
                </a:lnTo>
                <a:lnTo>
                  <a:pt x="213360" y="27559"/>
                </a:lnTo>
                <a:lnTo>
                  <a:pt x="213360" y="0"/>
                </a:lnTo>
                <a:close/>
              </a:path>
              <a:path w="567054" h="113664">
                <a:moveTo>
                  <a:pt x="87376" y="0"/>
                </a:moveTo>
                <a:lnTo>
                  <a:pt x="78105" y="0"/>
                </a:lnTo>
                <a:lnTo>
                  <a:pt x="78105" y="58420"/>
                </a:lnTo>
                <a:lnTo>
                  <a:pt x="87376" y="58420"/>
                </a:lnTo>
                <a:lnTo>
                  <a:pt x="87376" y="32512"/>
                </a:lnTo>
                <a:lnTo>
                  <a:pt x="104140" y="32512"/>
                </a:lnTo>
                <a:lnTo>
                  <a:pt x="104140" y="24891"/>
                </a:lnTo>
                <a:lnTo>
                  <a:pt x="87376" y="24891"/>
                </a:lnTo>
                <a:lnTo>
                  <a:pt x="8737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362325" y="354729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87958" y="370217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58113" y="3668014"/>
            <a:ext cx="1019530" cy="11404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48764" y="3667125"/>
            <a:ext cx="1405636" cy="11798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518661" y="3668521"/>
            <a:ext cx="218312" cy="11137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798570" y="3668521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7"/>
                </a:moveTo>
                <a:lnTo>
                  <a:pt x="49393" y="70740"/>
                </a:lnTo>
                <a:lnTo>
                  <a:pt x="41163" y="71897"/>
                </a:lnTo>
                <a:lnTo>
                  <a:pt x="34101" y="73840"/>
                </a:lnTo>
                <a:lnTo>
                  <a:pt x="28193" y="76580"/>
                </a:lnTo>
                <a:lnTo>
                  <a:pt x="21208" y="80644"/>
                </a:lnTo>
                <a:lnTo>
                  <a:pt x="17652" y="85725"/>
                </a:lnTo>
                <a:lnTo>
                  <a:pt x="17652" y="98298"/>
                </a:lnTo>
                <a:lnTo>
                  <a:pt x="58800" y="113537"/>
                </a:lnTo>
                <a:lnTo>
                  <a:pt x="68208" y="113157"/>
                </a:lnTo>
                <a:lnTo>
                  <a:pt x="76438" y="112013"/>
                </a:lnTo>
                <a:lnTo>
                  <a:pt x="83500" y="110108"/>
                </a:lnTo>
                <a:lnTo>
                  <a:pt x="89407" y="107441"/>
                </a:lnTo>
                <a:lnTo>
                  <a:pt x="92027" y="105917"/>
                </a:lnTo>
                <a:lnTo>
                  <a:pt x="49656" y="105917"/>
                </a:lnTo>
                <a:lnTo>
                  <a:pt x="42163" y="104648"/>
                </a:lnTo>
                <a:lnTo>
                  <a:pt x="36449" y="102235"/>
                </a:lnTo>
                <a:lnTo>
                  <a:pt x="30606" y="99694"/>
                </a:lnTo>
                <a:lnTo>
                  <a:pt x="27685" y="96392"/>
                </a:lnTo>
                <a:lnTo>
                  <a:pt x="27685" y="87756"/>
                </a:lnTo>
                <a:lnTo>
                  <a:pt x="30606" y="84327"/>
                </a:lnTo>
                <a:lnTo>
                  <a:pt x="36449" y="81787"/>
                </a:lnTo>
                <a:lnTo>
                  <a:pt x="42163" y="79375"/>
                </a:lnTo>
                <a:lnTo>
                  <a:pt x="49656" y="78104"/>
                </a:lnTo>
                <a:lnTo>
                  <a:pt x="92027" y="78104"/>
                </a:lnTo>
                <a:lnTo>
                  <a:pt x="89407" y="76580"/>
                </a:lnTo>
                <a:lnTo>
                  <a:pt x="83500" y="73840"/>
                </a:lnTo>
                <a:lnTo>
                  <a:pt x="76438" y="71897"/>
                </a:lnTo>
                <a:lnTo>
                  <a:pt x="68208" y="70740"/>
                </a:lnTo>
                <a:lnTo>
                  <a:pt x="58800" y="70357"/>
                </a:lnTo>
                <a:close/>
              </a:path>
              <a:path w="334645" h="113664">
                <a:moveTo>
                  <a:pt x="92027" y="78104"/>
                </a:moveTo>
                <a:lnTo>
                  <a:pt x="67817" y="78104"/>
                </a:lnTo>
                <a:lnTo>
                  <a:pt x="75310" y="79375"/>
                </a:lnTo>
                <a:lnTo>
                  <a:pt x="81152" y="81787"/>
                </a:lnTo>
                <a:lnTo>
                  <a:pt x="86867" y="84327"/>
                </a:lnTo>
                <a:lnTo>
                  <a:pt x="89788" y="87756"/>
                </a:lnTo>
                <a:lnTo>
                  <a:pt x="89788" y="96392"/>
                </a:lnTo>
                <a:lnTo>
                  <a:pt x="86867" y="99694"/>
                </a:lnTo>
                <a:lnTo>
                  <a:pt x="81152" y="102235"/>
                </a:lnTo>
                <a:lnTo>
                  <a:pt x="75310" y="104648"/>
                </a:lnTo>
                <a:lnTo>
                  <a:pt x="67817" y="105917"/>
                </a:lnTo>
                <a:lnTo>
                  <a:pt x="92027" y="105917"/>
                </a:lnTo>
                <a:lnTo>
                  <a:pt x="96392" y="103377"/>
                </a:lnTo>
                <a:lnTo>
                  <a:pt x="99949" y="98298"/>
                </a:lnTo>
                <a:lnTo>
                  <a:pt x="99949" y="85725"/>
                </a:lnTo>
                <a:lnTo>
                  <a:pt x="96392" y="80644"/>
                </a:lnTo>
                <a:lnTo>
                  <a:pt x="92027" y="78104"/>
                </a:lnTo>
                <a:close/>
              </a:path>
              <a:path w="334645" h="113664">
                <a:moveTo>
                  <a:pt x="263397" y="74167"/>
                </a:moveTo>
                <a:lnTo>
                  <a:pt x="254000" y="74167"/>
                </a:lnTo>
                <a:lnTo>
                  <a:pt x="254000" y="108838"/>
                </a:lnTo>
                <a:lnTo>
                  <a:pt x="334644" y="108838"/>
                </a:lnTo>
                <a:lnTo>
                  <a:pt x="334644" y="101091"/>
                </a:lnTo>
                <a:lnTo>
                  <a:pt x="263397" y="101091"/>
                </a:lnTo>
                <a:lnTo>
                  <a:pt x="263397" y="74167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899"/>
                </a:lnTo>
                <a:lnTo>
                  <a:pt x="331724" y="80899"/>
                </a:lnTo>
                <a:lnTo>
                  <a:pt x="331724" y="0"/>
                </a:lnTo>
                <a:close/>
              </a:path>
              <a:path w="334645" h="113664">
                <a:moveTo>
                  <a:pt x="275081" y="3937"/>
                </a:moveTo>
                <a:lnTo>
                  <a:pt x="257301" y="3937"/>
                </a:lnTo>
                <a:lnTo>
                  <a:pt x="249935" y="6730"/>
                </a:lnTo>
                <a:lnTo>
                  <a:pt x="238632" y="17779"/>
                </a:lnTo>
                <a:lnTo>
                  <a:pt x="235712" y="24383"/>
                </a:lnTo>
                <a:lnTo>
                  <a:pt x="235712" y="40004"/>
                </a:lnTo>
                <a:lnTo>
                  <a:pt x="238632" y="46608"/>
                </a:lnTo>
                <a:lnTo>
                  <a:pt x="249935" y="57657"/>
                </a:lnTo>
                <a:lnTo>
                  <a:pt x="257301" y="60451"/>
                </a:lnTo>
                <a:lnTo>
                  <a:pt x="275081" y="60451"/>
                </a:lnTo>
                <a:lnTo>
                  <a:pt x="282320" y="57657"/>
                </a:lnTo>
                <a:lnTo>
                  <a:pt x="288171" y="51942"/>
                </a:lnTo>
                <a:lnTo>
                  <a:pt x="259714" y="51942"/>
                </a:lnTo>
                <a:lnTo>
                  <a:pt x="254634" y="50037"/>
                </a:lnTo>
                <a:lnTo>
                  <a:pt x="251078" y="46100"/>
                </a:lnTo>
                <a:lnTo>
                  <a:pt x="247522" y="42290"/>
                </a:lnTo>
                <a:lnTo>
                  <a:pt x="245744" y="37718"/>
                </a:lnTo>
                <a:lnTo>
                  <a:pt x="245744" y="26669"/>
                </a:lnTo>
                <a:lnTo>
                  <a:pt x="247522" y="21970"/>
                </a:lnTo>
                <a:lnTo>
                  <a:pt x="251078" y="18161"/>
                </a:lnTo>
                <a:lnTo>
                  <a:pt x="254634" y="14224"/>
                </a:lnTo>
                <a:lnTo>
                  <a:pt x="259714" y="12318"/>
                </a:lnTo>
                <a:lnTo>
                  <a:pt x="288035" y="12318"/>
                </a:lnTo>
                <a:lnTo>
                  <a:pt x="282320" y="6730"/>
                </a:lnTo>
                <a:lnTo>
                  <a:pt x="275081" y="3937"/>
                </a:lnTo>
                <a:close/>
              </a:path>
              <a:path w="334645" h="113664">
                <a:moveTo>
                  <a:pt x="288035" y="12318"/>
                </a:moveTo>
                <a:lnTo>
                  <a:pt x="272922" y="12318"/>
                </a:lnTo>
                <a:lnTo>
                  <a:pt x="278002" y="14224"/>
                </a:lnTo>
                <a:lnTo>
                  <a:pt x="281431" y="18161"/>
                </a:lnTo>
                <a:lnTo>
                  <a:pt x="284988" y="21970"/>
                </a:lnTo>
                <a:lnTo>
                  <a:pt x="286638" y="26669"/>
                </a:lnTo>
                <a:lnTo>
                  <a:pt x="286638" y="37718"/>
                </a:lnTo>
                <a:lnTo>
                  <a:pt x="284988" y="42290"/>
                </a:lnTo>
                <a:lnTo>
                  <a:pt x="281431" y="46100"/>
                </a:lnTo>
                <a:lnTo>
                  <a:pt x="278002" y="50037"/>
                </a:lnTo>
                <a:lnTo>
                  <a:pt x="272922" y="51942"/>
                </a:lnTo>
                <a:lnTo>
                  <a:pt x="288171" y="51942"/>
                </a:lnTo>
                <a:lnTo>
                  <a:pt x="293877" y="46608"/>
                </a:lnTo>
                <a:lnTo>
                  <a:pt x="296671" y="40004"/>
                </a:lnTo>
                <a:lnTo>
                  <a:pt x="296671" y="24383"/>
                </a:lnTo>
                <a:lnTo>
                  <a:pt x="293877" y="17779"/>
                </a:lnTo>
                <a:lnTo>
                  <a:pt x="288035" y="12318"/>
                </a:lnTo>
                <a:close/>
              </a:path>
              <a:path w="334645" h="113664">
                <a:moveTo>
                  <a:pt x="151383" y="10794"/>
                </a:moveTo>
                <a:lnTo>
                  <a:pt x="136651" y="10794"/>
                </a:lnTo>
                <a:lnTo>
                  <a:pt x="130555" y="14477"/>
                </a:lnTo>
                <a:lnTo>
                  <a:pt x="118490" y="51307"/>
                </a:lnTo>
                <a:lnTo>
                  <a:pt x="118943" y="60162"/>
                </a:lnTo>
                <a:lnTo>
                  <a:pt x="136651" y="91693"/>
                </a:lnTo>
                <a:lnTo>
                  <a:pt x="151383" y="91693"/>
                </a:lnTo>
                <a:lnTo>
                  <a:pt x="157606" y="88011"/>
                </a:lnTo>
                <a:lnTo>
                  <a:pt x="160739" y="83185"/>
                </a:lnTo>
                <a:lnTo>
                  <a:pt x="138937" y="83185"/>
                </a:lnTo>
                <a:lnTo>
                  <a:pt x="135127" y="80137"/>
                </a:lnTo>
                <a:lnTo>
                  <a:pt x="132276" y="73913"/>
                </a:lnTo>
                <a:lnTo>
                  <a:pt x="129539" y="67817"/>
                </a:lnTo>
                <a:lnTo>
                  <a:pt x="128142" y="60325"/>
                </a:lnTo>
                <a:lnTo>
                  <a:pt x="128142" y="42163"/>
                </a:lnTo>
                <a:lnTo>
                  <a:pt x="129539" y="34543"/>
                </a:lnTo>
                <a:lnTo>
                  <a:pt x="132333" y="28448"/>
                </a:lnTo>
                <a:lnTo>
                  <a:pt x="135127" y="22225"/>
                </a:lnTo>
                <a:lnTo>
                  <a:pt x="138937" y="19176"/>
                </a:lnTo>
                <a:lnTo>
                  <a:pt x="160711" y="19176"/>
                </a:lnTo>
                <a:lnTo>
                  <a:pt x="157606" y="14477"/>
                </a:lnTo>
                <a:lnTo>
                  <a:pt x="151383" y="10794"/>
                </a:lnTo>
                <a:close/>
              </a:path>
              <a:path w="334645" h="113664">
                <a:moveTo>
                  <a:pt x="160711" y="19176"/>
                </a:moveTo>
                <a:lnTo>
                  <a:pt x="148970" y="19176"/>
                </a:lnTo>
                <a:lnTo>
                  <a:pt x="152780" y="22225"/>
                </a:lnTo>
                <a:lnTo>
                  <a:pt x="155575" y="28448"/>
                </a:lnTo>
                <a:lnTo>
                  <a:pt x="158368" y="34543"/>
                </a:lnTo>
                <a:lnTo>
                  <a:pt x="159765" y="42163"/>
                </a:lnTo>
                <a:lnTo>
                  <a:pt x="159742" y="60325"/>
                </a:lnTo>
                <a:lnTo>
                  <a:pt x="158368" y="67817"/>
                </a:lnTo>
                <a:lnTo>
                  <a:pt x="155517" y="74040"/>
                </a:lnTo>
                <a:lnTo>
                  <a:pt x="152780" y="80137"/>
                </a:lnTo>
                <a:lnTo>
                  <a:pt x="148970" y="83185"/>
                </a:lnTo>
                <a:lnTo>
                  <a:pt x="160739" y="83185"/>
                </a:lnTo>
                <a:lnTo>
                  <a:pt x="169417" y="51307"/>
                </a:lnTo>
                <a:lnTo>
                  <a:pt x="168967" y="42378"/>
                </a:lnTo>
                <a:lnTo>
                  <a:pt x="167624" y="34448"/>
                </a:lnTo>
                <a:lnTo>
                  <a:pt x="165399" y="27519"/>
                </a:lnTo>
                <a:lnTo>
                  <a:pt x="162305" y="21589"/>
                </a:lnTo>
                <a:lnTo>
                  <a:pt x="160711" y="19176"/>
                </a:lnTo>
                <a:close/>
              </a:path>
              <a:path w="334645" h="113664">
                <a:moveTo>
                  <a:pt x="42290" y="15366"/>
                </a:moveTo>
                <a:lnTo>
                  <a:pt x="32384" y="15366"/>
                </a:lnTo>
                <a:lnTo>
                  <a:pt x="32257" y="23113"/>
                </a:lnTo>
                <a:lnTo>
                  <a:pt x="31241" y="27431"/>
                </a:lnTo>
                <a:lnTo>
                  <a:pt x="29209" y="31495"/>
                </a:lnTo>
                <a:lnTo>
                  <a:pt x="27304" y="35432"/>
                </a:lnTo>
                <a:lnTo>
                  <a:pt x="25018" y="38862"/>
                </a:lnTo>
                <a:lnTo>
                  <a:pt x="22605" y="41401"/>
                </a:lnTo>
                <a:lnTo>
                  <a:pt x="19050" y="45085"/>
                </a:lnTo>
                <a:lnTo>
                  <a:pt x="15112" y="48260"/>
                </a:lnTo>
                <a:lnTo>
                  <a:pt x="10921" y="50673"/>
                </a:lnTo>
                <a:lnTo>
                  <a:pt x="6730" y="53212"/>
                </a:lnTo>
                <a:lnTo>
                  <a:pt x="3047" y="55117"/>
                </a:lnTo>
                <a:lnTo>
                  <a:pt x="0" y="56514"/>
                </a:lnTo>
                <a:lnTo>
                  <a:pt x="6603" y="62991"/>
                </a:lnTo>
                <a:lnTo>
                  <a:pt x="25018" y="51053"/>
                </a:lnTo>
                <a:lnTo>
                  <a:pt x="28066" y="48260"/>
                </a:lnTo>
                <a:lnTo>
                  <a:pt x="30606" y="45592"/>
                </a:lnTo>
                <a:lnTo>
                  <a:pt x="32638" y="42925"/>
                </a:lnTo>
                <a:lnTo>
                  <a:pt x="34670" y="40386"/>
                </a:lnTo>
                <a:lnTo>
                  <a:pt x="36194" y="37718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6" y="34670"/>
                </a:lnTo>
                <a:lnTo>
                  <a:pt x="45212" y="30861"/>
                </a:lnTo>
                <a:lnTo>
                  <a:pt x="43433" y="27177"/>
                </a:lnTo>
                <a:lnTo>
                  <a:pt x="42417" y="22860"/>
                </a:lnTo>
                <a:lnTo>
                  <a:pt x="42290" y="15366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4" y="37845"/>
                </a:lnTo>
                <a:lnTo>
                  <a:pt x="59689" y="56641"/>
                </a:lnTo>
                <a:lnTo>
                  <a:pt x="63500" y="58419"/>
                </a:lnTo>
                <a:lnTo>
                  <a:pt x="66166" y="59562"/>
                </a:lnTo>
                <a:lnTo>
                  <a:pt x="67690" y="60070"/>
                </a:lnTo>
                <a:lnTo>
                  <a:pt x="73278" y="52958"/>
                </a:lnTo>
                <a:lnTo>
                  <a:pt x="71119" y="52197"/>
                </a:lnTo>
                <a:lnTo>
                  <a:pt x="67944" y="50926"/>
                </a:lnTo>
                <a:lnTo>
                  <a:pt x="59308" y="46608"/>
                </a:lnTo>
                <a:lnTo>
                  <a:pt x="55371" y="43941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3" y="7619"/>
                </a:moveTo>
                <a:lnTo>
                  <a:pt x="7365" y="7619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19"/>
                </a:lnTo>
                <a:close/>
              </a:path>
              <a:path w="334645" h="113664">
                <a:moveTo>
                  <a:pt x="215772" y="53466"/>
                </a:moveTo>
                <a:lnTo>
                  <a:pt x="206501" y="53466"/>
                </a:lnTo>
                <a:lnTo>
                  <a:pt x="206501" y="111378"/>
                </a:lnTo>
                <a:lnTo>
                  <a:pt x="215772" y="111378"/>
                </a:lnTo>
                <a:lnTo>
                  <a:pt x="215772" y="53466"/>
                </a:lnTo>
                <a:close/>
              </a:path>
              <a:path w="334645" h="113664">
                <a:moveTo>
                  <a:pt x="190753" y="2539"/>
                </a:moveTo>
                <a:lnTo>
                  <a:pt x="181482" y="2539"/>
                </a:lnTo>
                <a:lnTo>
                  <a:pt x="181482" y="106299"/>
                </a:lnTo>
                <a:lnTo>
                  <a:pt x="190753" y="106299"/>
                </a:lnTo>
                <a:lnTo>
                  <a:pt x="190753" y="53466"/>
                </a:lnTo>
                <a:lnTo>
                  <a:pt x="215772" y="53466"/>
                </a:lnTo>
                <a:lnTo>
                  <a:pt x="215772" y="44957"/>
                </a:lnTo>
                <a:lnTo>
                  <a:pt x="190753" y="44957"/>
                </a:lnTo>
                <a:lnTo>
                  <a:pt x="190753" y="2539"/>
                </a:lnTo>
                <a:close/>
              </a:path>
              <a:path w="334645" h="113664">
                <a:moveTo>
                  <a:pt x="215772" y="0"/>
                </a:moveTo>
                <a:lnTo>
                  <a:pt x="206501" y="0"/>
                </a:lnTo>
                <a:lnTo>
                  <a:pt x="206501" y="44957"/>
                </a:lnTo>
                <a:lnTo>
                  <a:pt x="215772" y="44957"/>
                </a:lnTo>
                <a:lnTo>
                  <a:pt x="215772" y="0"/>
                </a:lnTo>
                <a:close/>
              </a:path>
              <a:path w="334645" h="113664">
                <a:moveTo>
                  <a:pt x="96392" y="0"/>
                </a:moveTo>
                <a:lnTo>
                  <a:pt x="86994" y="0"/>
                </a:lnTo>
                <a:lnTo>
                  <a:pt x="86994" y="67944"/>
                </a:lnTo>
                <a:lnTo>
                  <a:pt x="96392" y="67944"/>
                </a:lnTo>
                <a:lnTo>
                  <a:pt x="96392" y="35051"/>
                </a:lnTo>
                <a:lnTo>
                  <a:pt x="113410" y="35051"/>
                </a:lnTo>
                <a:lnTo>
                  <a:pt x="113410" y="27050"/>
                </a:lnTo>
                <a:lnTo>
                  <a:pt x="96392" y="27050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97096" y="3668521"/>
            <a:ext cx="982344" cy="11353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241163" y="3664077"/>
            <a:ext cx="1222248" cy="12065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61783" y="3880484"/>
            <a:ext cx="281127" cy="12065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6437" y="2039658"/>
            <a:ext cx="187756" cy="19795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35456" y="2075433"/>
            <a:ext cx="619785" cy="14249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6437" y="4238409"/>
            <a:ext cx="187629" cy="19795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35380" y="4274058"/>
            <a:ext cx="682345" cy="14249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692910" y="4268723"/>
            <a:ext cx="553212" cy="14770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87958" y="459232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4597" y="26669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6708" y="26669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58113" y="4558157"/>
            <a:ext cx="975969" cy="114045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988185" y="4558157"/>
            <a:ext cx="1479168" cy="1141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533647" y="4558665"/>
            <a:ext cx="221996" cy="11353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817873" y="4558665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89" h="111760">
                <a:moveTo>
                  <a:pt x="245872" y="78867"/>
                </a:moveTo>
                <a:lnTo>
                  <a:pt x="236347" y="78867"/>
                </a:lnTo>
                <a:lnTo>
                  <a:pt x="236347" y="108838"/>
                </a:lnTo>
                <a:lnTo>
                  <a:pt x="321055" y="108838"/>
                </a:lnTo>
                <a:lnTo>
                  <a:pt x="321055" y="100964"/>
                </a:lnTo>
                <a:lnTo>
                  <a:pt x="245872" y="100964"/>
                </a:lnTo>
                <a:lnTo>
                  <a:pt x="245872" y="78867"/>
                </a:lnTo>
                <a:close/>
              </a:path>
              <a:path w="440689" h="111760">
                <a:moveTo>
                  <a:pt x="283083" y="67945"/>
                </a:moveTo>
                <a:lnTo>
                  <a:pt x="273685" y="67945"/>
                </a:lnTo>
                <a:lnTo>
                  <a:pt x="273685" y="91821"/>
                </a:lnTo>
                <a:lnTo>
                  <a:pt x="283083" y="91821"/>
                </a:lnTo>
                <a:lnTo>
                  <a:pt x="283083" y="67945"/>
                </a:lnTo>
                <a:close/>
              </a:path>
              <a:path w="440689" h="111760">
                <a:moveTo>
                  <a:pt x="332486" y="60071"/>
                </a:moveTo>
                <a:lnTo>
                  <a:pt x="221106" y="60071"/>
                </a:lnTo>
                <a:lnTo>
                  <a:pt x="221106" y="67945"/>
                </a:lnTo>
                <a:lnTo>
                  <a:pt x="332486" y="67945"/>
                </a:lnTo>
                <a:lnTo>
                  <a:pt x="332486" y="60071"/>
                </a:lnTo>
                <a:close/>
              </a:path>
              <a:path w="440689" h="111760">
                <a:moveTo>
                  <a:pt x="426212" y="76962"/>
                </a:moveTo>
                <a:lnTo>
                  <a:pt x="379475" y="79629"/>
                </a:lnTo>
                <a:lnTo>
                  <a:pt x="342646" y="79756"/>
                </a:lnTo>
                <a:lnTo>
                  <a:pt x="342646" y="87630"/>
                </a:lnTo>
                <a:lnTo>
                  <a:pt x="384897" y="87362"/>
                </a:lnTo>
                <a:lnTo>
                  <a:pt x="426212" y="85089"/>
                </a:lnTo>
                <a:lnTo>
                  <a:pt x="426212" y="76962"/>
                </a:lnTo>
                <a:close/>
              </a:path>
              <a:path w="440689" h="111760">
                <a:moveTo>
                  <a:pt x="165480" y="74675"/>
                </a:moveTo>
                <a:lnTo>
                  <a:pt x="155955" y="74675"/>
                </a:lnTo>
                <a:lnTo>
                  <a:pt x="155955" y="111379"/>
                </a:lnTo>
                <a:lnTo>
                  <a:pt x="165480" y="111379"/>
                </a:lnTo>
                <a:lnTo>
                  <a:pt x="165480" y="74675"/>
                </a:lnTo>
                <a:close/>
              </a:path>
              <a:path w="440689" h="111760">
                <a:moveTo>
                  <a:pt x="216662" y="66801"/>
                </a:moveTo>
                <a:lnTo>
                  <a:pt x="105283" y="66801"/>
                </a:lnTo>
                <a:lnTo>
                  <a:pt x="105283" y="74675"/>
                </a:lnTo>
                <a:lnTo>
                  <a:pt x="216662" y="74675"/>
                </a:lnTo>
                <a:lnTo>
                  <a:pt x="216662" y="66801"/>
                </a:lnTo>
                <a:close/>
              </a:path>
              <a:path w="440689" h="111760">
                <a:moveTo>
                  <a:pt x="130048" y="3429"/>
                </a:moveTo>
                <a:lnTo>
                  <a:pt x="120523" y="3429"/>
                </a:lnTo>
                <a:lnTo>
                  <a:pt x="120523" y="52450"/>
                </a:lnTo>
                <a:lnTo>
                  <a:pt x="201422" y="52450"/>
                </a:lnTo>
                <a:lnTo>
                  <a:pt x="201422" y="44576"/>
                </a:lnTo>
                <a:lnTo>
                  <a:pt x="130048" y="44576"/>
                </a:lnTo>
                <a:lnTo>
                  <a:pt x="130048" y="26035"/>
                </a:lnTo>
                <a:lnTo>
                  <a:pt x="201422" y="26035"/>
                </a:lnTo>
                <a:lnTo>
                  <a:pt x="201422" y="18414"/>
                </a:lnTo>
                <a:lnTo>
                  <a:pt x="130048" y="18414"/>
                </a:lnTo>
                <a:lnTo>
                  <a:pt x="130048" y="3429"/>
                </a:lnTo>
                <a:close/>
              </a:path>
              <a:path w="440689" h="111760">
                <a:moveTo>
                  <a:pt x="201422" y="26035"/>
                </a:moveTo>
                <a:lnTo>
                  <a:pt x="192024" y="26035"/>
                </a:lnTo>
                <a:lnTo>
                  <a:pt x="192024" y="44576"/>
                </a:lnTo>
                <a:lnTo>
                  <a:pt x="201422" y="44576"/>
                </a:lnTo>
                <a:lnTo>
                  <a:pt x="201422" y="26035"/>
                </a:lnTo>
                <a:close/>
              </a:path>
              <a:path w="440689" h="111760">
                <a:moveTo>
                  <a:pt x="201422" y="3429"/>
                </a:moveTo>
                <a:lnTo>
                  <a:pt x="192024" y="3429"/>
                </a:lnTo>
                <a:lnTo>
                  <a:pt x="192024" y="18414"/>
                </a:lnTo>
                <a:lnTo>
                  <a:pt x="201422" y="18414"/>
                </a:lnTo>
                <a:lnTo>
                  <a:pt x="201422" y="3429"/>
                </a:lnTo>
                <a:close/>
              </a:path>
              <a:path w="440689" h="111760">
                <a:moveTo>
                  <a:pt x="245745" y="2539"/>
                </a:moveTo>
                <a:lnTo>
                  <a:pt x="236347" y="2539"/>
                </a:lnTo>
                <a:lnTo>
                  <a:pt x="236347" y="48387"/>
                </a:lnTo>
                <a:lnTo>
                  <a:pt x="317246" y="48387"/>
                </a:lnTo>
                <a:lnTo>
                  <a:pt x="317246" y="40767"/>
                </a:lnTo>
                <a:lnTo>
                  <a:pt x="245745" y="40767"/>
                </a:lnTo>
                <a:lnTo>
                  <a:pt x="245745" y="23495"/>
                </a:lnTo>
                <a:lnTo>
                  <a:pt x="317246" y="23495"/>
                </a:lnTo>
                <a:lnTo>
                  <a:pt x="317246" y="16001"/>
                </a:lnTo>
                <a:lnTo>
                  <a:pt x="245745" y="16001"/>
                </a:lnTo>
                <a:lnTo>
                  <a:pt x="245745" y="2539"/>
                </a:lnTo>
                <a:close/>
              </a:path>
              <a:path w="440689" h="111760">
                <a:moveTo>
                  <a:pt x="317246" y="23495"/>
                </a:moveTo>
                <a:lnTo>
                  <a:pt x="307975" y="23495"/>
                </a:lnTo>
                <a:lnTo>
                  <a:pt x="307975" y="40767"/>
                </a:lnTo>
                <a:lnTo>
                  <a:pt x="317246" y="40767"/>
                </a:lnTo>
                <a:lnTo>
                  <a:pt x="317246" y="23495"/>
                </a:lnTo>
                <a:close/>
              </a:path>
              <a:path w="440689" h="111760">
                <a:moveTo>
                  <a:pt x="317246" y="2539"/>
                </a:moveTo>
                <a:lnTo>
                  <a:pt x="307975" y="2539"/>
                </a:lnTo>
                <a:lnTo>
                  <a:pt x="307975" y="16001"/>
                </a:lnTo>
                <a:lnTo>
                  <a:pt x="317246" y="16001"/>
                </a:lnTo>
                <a:lnTo>
                  <a:pt x="317246" y="2539"/>
                </a:lnTo>
                <a:close/>
              </a:path>
              <a:path w="440689" h="111760">
                <a:moveTo>
                  <a:pt x="389509" y="7365"/>
                </a:moveTo>
                <a:lnTo>
                  <a:pt x="371475" y="7365"/>
                </a:lnTo>
                <a:lnTo>
                  <a:pt x="364109" y="10033"/>
                </a:lnTo>
                <a:lnTo>
                  <a:pt x="358266" y="15367"/>
                </a:lnTo>
                <a:lnTo>
                  <a:pt x="352551" y="20700"/>
                </a:lnTo>
                <a:lnTo>
                  <a:pt x="349630" y="27050"/>
                </a:lnTo>
                <a:lnTo>
                  <a:pt x="349630" y="42037"/>
                </a:lnTo>
                <a:lnTo>
                  <a:pt x="352551" y="48387"/>
                </a:lnTo>
                <a:lnTo>
                  <a:pt x="358266" y="53848"/>
                </a:lnTo>
                <a:lnTo>
                  <a:pt x="364109" y="59182"/>
                </a:lnTo>
                <a:lnTo>
                  <a:pt x="371475" y="61849"/>
                </a:lnTo>
                <a:lnTo>
                  <a:pt x="389509" y="61849"/>
                </a:lnTo>
                <a:lnTo>
                  <a:pt x="396875" y="59182"/>
                </a:lnTo>
                <a:lnTo>
                  <a:pt x="402716" y="53848"/>
                </a:lnTo>
                <a:lnTo>
                  <a:pt x="373761" y="53848"/>
                </a:lnTo>
                <a:lnTo>
                  <a:pt x="368553" y="51943"/>
                </a:lnTo>
                <a:lnTo>
                  <a:pt x="361188" y="44323"/>
                </a:lnTo>
                <a:lnTo>
                  <a:pt x="359410" y="39750"/>
                </a:lnTo>
                <a:lnTo>
                  <a:pt x="359410" y="29337"/>
                </a:lnTo>
                <a:lnTo>
                  <a:pt x="361188" y="24764"/>
                </a:lnTo>
                <a:lnTo>
                  <a:pt x="364871" y="21082"/>
                </a:lnTo>
                <a:lnTo>
                  <a:pt x="368553" y="17272"/>
                </a:lnTo>
                <a:lnTo>
                  <a:pt x="373761" y="15367"/>
                </a:lnTo>
                <a:lnTo>
                  <a:pt x="402716" y="15367"/>
                </a:lnTo>
                <a:lnTo>
                  <a:pt x="396875" y="10033"/>
                </a:lnTo>
                <a:lnTo>
                  <a:pt x="389509" y="7365"/>
                </a:lnTo>
                <a:close/>
              </a:path>
              <a:path w="440689" h="111760">
                <a:moveTo>
                  <a:pt x="402716" y="15367"/>
                </a:moveTo>
                <a:lnTo>
                  <a:pt x="387223" y="15367"/>
                </a:lnTo>
                <a:lnTo>
                  <a:pt x="392429" y="17272"/>
                </a:lnTo>
                <a:lnTo>
                  <a:pt x="395986" y="21082"/>
                </a:lnTo>
                <a:lnTo>
                  <a:pt x="399668" y="24764"/>
                </a:lnTo>
                <a:lnTo>
                  <a:pt x="401447" y="29337"/>
                </a:lnTo>
                <a:lnTo>
                  <a:pt x="401447" y="39750"/>
                </a:lnTo>
                <a:lnTo>
                  <a:pt x="399668" y="44323"/>
                </a:lnTo>
                <a:lnTo>
                  <a:pt x="395986" y="48133"/>
                </a:lnTo>
                <a:lnTo>
                  <a:pt x="392429" y="51943"/>
                </a:lnTo>
                <a:lnTo>
                  <a:pt x="387223" y="53848"/>
                </a:lnTo>
                <a:lnTo>
                  <a:pt x="402716" y="53848"/>
                </a:lnTo>
                <a:lnTo>
                  <a:pt x="408431" y="48387"/>
                </a:lnTo>
                <a:lnTo>
                  <a:pt x="411352" y="42037"/>
                </a:lnTo>
                <a:lnTo>
                  <a:pt x="411352" y="27050"/>
                </a:lnTo>
                <a:lnTo>
                  <a:pt x="408431" y="20700"/>
                </a:lnTo>
                <a:lnTo>
                  <a:pt x="402716" y="15367"/>
                </a:lnTo>
                <a:close/>
              </a:path>
              <a:path w="440689" h="111760">
                <a:moveTo>
                  <a:pt x="39624" y="14477"/>
                </a:moveTo>
                <a:lnTo>
                  <a:pt x="0" y="14477"/>
                </a:lnTo>
                <a:lnTo>
                  <a:pt x="0" y="85471"/>
                </a:lnTo>
                <a:lnTo>
                  <a:pt x="19558" y="85471"/>
                </a:lnTo>
                <a:lnTo>
                  <a:pt x="30861" y="84962"/>
                </a:lnTo>
                <a:lnTo>
                  <a:pt x="35813" y="84582"/>
                </a:lnTo>
                <a:lnTo>
                  <a:pt x="43814" y="83565"/>
                </a:lnTo>
                <a:lnTo>
                  <a:pt x="46736" y="83058"/>
                </a:lnTo>
                <a:lnTo>
                  <a:pt x="48767" y="82804"/>
                </a:lnTo>
                <a:lnTo>
                  <a:pt x="48767" y="77470"/>
                </a:lnTo>
                <a:lnTo>
                  <a:pt x="9525" y="77470"/>
                </a:lnTo>
                <a:lnTo>
                  <a:pt x="9525" y="22351"/>
                </a:lnTo>
                <a:lnTo>
                  <a:pt x="39624" y="22351"/>
                </a:lnTo>
                <a:lnTo>
                  <a:pt x="39624" y="14477"/>
                </a:lnTo>
                <a:close/>
              </a:path>
              <a:path w="440689" h="111760">
                <a:moveTo>
                  <a:pt x="48767" y="74930"/>
                </a:moveTo>
                <a:lnTo>
                  <a:pt x="46481" y="75184"/>
                </a:lnTo>
                <a:lnTo>
                  <a:pt x="43434" y="75692"/>
                </a:lnTo>
                <a:lnTo>
                  <a:pt x="39370" y="76200"/>
                </a:lnTo>
                <a:lnTo>
                  <a:pt x="35433" y="76835"/>
                </a:lnTo>
                <a:lnTo>
                  <a:pt x="31496" y="77088"/>
                </a:lnTo>
                <a:lnTo>
                  <a:pt x="27686" y="77215"/>
                </a:lnTo>
                <a:lnTo>
                  <a:pt x="9525" y="77470"/>
                </a:lnTo>
                <a:lnTo>
                  <a:pt x="48767" y="77470"/>
                </a:lnTo>
                <a:lnTo>
                  <a:pt x="48767" y="74930"/>
                </a:lnTo>
                <a:close/>
              </a:path>
              <a:path w="440689" h="111760">
                <a:moveTo>
                  <a:pt x="440181" y="0"/>
                </a:moveTo>
                <a:lnTo>
                  <a:pt x="430656" y="0"/>
                </a:lnTo>
                <a:lnTo>
                  <a:pt x="430656" y="111379"/>
                </a:lnTo>
                <a:lnTo>
                  <a:pt x="440181" y="111379"/>
                </a:lnTo>
                <a:lnTo>
                  <a:pt x="440181" y="0"/>
                </a:lnTo>
                <a:close/>
              </a:path>
              <a:path w="440689" h="111760">
                <a:moveTo>
                  <a:pt x="91312" y="52450"/>
                </a:moveTo>
                <a:lnTo>
                  <a:pt x="82041" y="52450"/>
                </a:lnTo>
                <a:lnTo>
                  <a:pt x="82041" y="111379"/>
                </a:lnTo>
                <a:lnTo>
                  <a:pt x="91312" y="111379"/>
                </a:lnTo>
                <a:lnTo>
                  <a:pt x="91312" y="52450"/>
                </a:lnTo>
                <a:close/>
              </a:path>
              <a:path w="440689" h="111760">
                <a:moveTo>
                  <a:pt x="64770" y="2539"/>
                </a:moveTo>
                <a:lnTo>
                  <a:pt x="55499" y="2539"/>
                </a:lnTo>
                <a:lnTo>
                  <a:pt x="55499" y="106299"/>
                </a:lnTo>
                <a:lnTo>
                  <a:pt x="64770" y="106299"/>
                </a:lnTo>
                <a:lnTo>
                  <a:pt x="64770" y="52450"/>
                </a:lnTo>
                <a:lnTo>
                  <a:pt x="91312" y="52450"/>
                </a:lnTo>
                <a:lnTo>
                  <a:pt x="91312" y="44196"/>
                </a:lnTo>
                <a:lnTo>
                  <a:pt x="64770" y="44196"/>
                </a:lnTo>
                <a:lnTo>
                  <a:pt x="64770" y="2539"/>
                </a:lnTo>
                <a:close/>
              </a:path>
              <a:path w="440689" h="111760">
                <a:moveTo>
                  <a:pt x="91312" y="0"/>
                </a:moveTo>
                <a:lnTo>
                  <a:pt x="82041" y="0"/>
                </a:lnTo>
                <a:lnTo>
                  <a:pt x="82041" y="44196"/>
                </a:lnTo>
                <a:lnTo>
                  <a:pt x="91312" y="44196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324350" y="4558665"/>
            <a:ext cx="446405" cy="113664"/>
          </a:xfrm>
          <a:custGeom>
            <a:avLst/>
            <a:gdLst/>
            <a:ahLst/>
            <a:cxnLst/>
            <a:rect l="l" t="t" r="r" b="b"/>
            <a:pathLst>
              <a:path w="446404" h="113664">
                <a:moveTo>
                  <a:pt x="168148" y="71627"/>
                </a:moveTo>
                <a:lnTo>
                  <a:pt x="158357" y="71987"/>
                </a:lnTo>
                <a:lnTo>
                  <a:pt x="149732" y="73072"/>
                </a:lnTo>
                <a:lnTo>
                  <a:pt x="142251" y="74896"/>
                </a:lnTo>
                <a:lnTo>
                  <a:pt x="135889" y="77470"/>
                </a:lnTo>
                <a:lnTo>
                  <a:pt x="128142" y="81407"/>
                </a:lnTo>
                <a:lnTo>
                  <a:pt x="124333" y="86487"/>
                </a:lnTo>
                <a:lnTo>
                  <a:pt x="124333" y="98679"/>
                </a:lnTo>
                <a:lnTo>
                  <a:pt x="168148" y="113664"/>
                </a:lnTo>
                <a:lnTo>
                  <a:pt x="177883" y="113285"/>
                </a:lnTo>
                <a:lnTo>
                  <a:pt x="186499" y="112156"/>
                </a:lnTo>
                <a:lnTo>
                  <a:pt x="193972" y="110289"/>
                </a:lnTo>
                <a:lnTo>
                  <a:pt x="200278" y="107696"/>
                </a:lnTo>
                <a:lnTo>
                  <a:pt x="203527" y="106045"/>
                </a:lnTo>
                <a:lnTo>
                  <a:pt x="158369" y="106045"/>
                </a:lnTo>
                <a:lnTo>
                  <a:pt x="150367" y="104775"/>
                </a:lnTo>
                <a:lnTo>
                  <a:pt x="137922" y="99949"/>
                </a:lnTo>
                <a:lnTo>
                  <a:pt x="134874" y="96647"/>
                </a:lnTo>
                <a:lnTo>
                  <a:pt x="134874" y="88264"/>
                </a:lnTo>
                <a:lnTo>
                  <a:pt x="137922" y="84962"/>
                </a:lnTo>
                <a:lnTo>
                  <a:pt x="144145" y="82676"/>
                </a:lnTo>
                <a:lnTo>
                  <a:pt x="150367" y="80263"/>
                </a:lnTo>
                <a:lnTo>
                  <a:pt x="158369" y="79121"/>
                </a:lnTo>
                <a:lnTo>
                  <a:pt x="203527" y="79121"/>
                </a:lnTo>
                <a:lnTo>
                  <a:pt x="200278" y="77470"/>
                </a:lnTo>
                <a:lnTo>
                  <a:pt x="193972" y="74896"/>
                </a:lnTo>
                <a:lnTo>
                  <a:pt x="186499" y="73072"/>
                </a:lnTo>
                <a:lnTo>
                  <a:pt x="177883" y="71987"/>
                </a:lnTo>
                <a:lnTo>
                  <a:pt x="168148" y="71627"/>
                </a:lnTo>
                <a:close/>
              </a:path>
              <a:path w="446404" h="113664">
                <a:moveTo>
                  <a:pt x="203527" y="79121"/>
                </a:moveTo>
                <a:lnTo>
                  <a:pt x="177673" y="79121"/>
                </a:lnTo>
                <a:lnTo>
                  <a:pt x="185547" y="80263"/>
                </a:lnTo>
                <a:lnTo>
                  <a:pt x="198120" y="85089"/>
                </a:lnTo>
                <a:lnTo>
                  <a:pt x="201050" y="88264"/>
                </a:lnTo>
                <a:lnTo>
                  <a:pt x="201167" y="96647"/>
                </a:lnTo>
                <a:lnTo>
                  <a:pt x="198120" y="99949"/>
                </a:lnTo>
                <a:lnTo>
                  <a:pt x="185547" y="104775"/>
                </a:lnTo>
                <a:lnTo>
                  <a:pt x="177673" y="106045"/>
                </a:lnTo>
                <a:lnTo>
                  <a:pt x="203527" y="106045"/>
                </a:lnTo>
                <a:lnTo>
                  <a:pt x="208025" y="103759"/>
                </a:lnTo>
                <a:lnTo>
                  <a:pt x="211836" y="98679"/>
                </a:lnTo>
                <a:lnTo>
                  <a:pt x="211836" y="86487"/>
                </a:lnTo>
                <a:lnTo>
                  <a:pt x="208025" y="81407"/>
                </a:lnTo>
                <a:lnTo>
                  <a:pt x="203527" y="79121"/>
                </a:lnTo>
                <a:close/>
              </a:path>
              <a:path w="446404" h="113664">
                <a:moveTo>
                  <a:pt x="100202" y="73660"/>
                </a:moveTo>
                <a:lnTo>
                  <a:pt x="19303" y="73660"/>
                </a:lnTo>
                <a:lnTo>
                  <a:pt x="19303" y="81407"/>
                </a:lnTo>
                <a:lnTo>
                  <a:pt x="90804" y="81407"/>
                </a:lnTo>
                <a:lnTo>
                  <a:pt x="90804" y="111379"/>
                </a:lnTo>
                <a:lnTo>
                  <a:pt x="100202" y="111379"/>
                </a:lnTo>
                <a:lnTo>
                  <a:pt x="100202" y="73660"/>
                </a:lnTo>
                <a:close/>
              </a:path>
              <a:path w="446404" h="113664">
                <a:moveTo>
                  <a:pt x="223774" y="55372"/>
                </a:moveTo>
                <a:lnTo>
                  <a:pt x="112395" y="55372"/>
                </a:lnTo>
                <a:lnTo>
                  <a:pt x="112395" y="63246"/>
                </a:lnTo>
                <a:lnTo>
                  <a:pt x="223774" y="63246"/>
                </a:lnTo>
                <a:lnTo>
                  <a:pt x="223774" y="55372"/>
                </a:lnTo>
                <a:close/>
              </a:path>
              <a:path w="446404" h="113664">
                <a:moveTo>
                  <a:pt x="172847" y="39624"/>
                </a:moveTo>
                <a:lnTo>
                  <a:pt x="163322" y="39624"/>
                </a:lnTo>
                <a:lnTo>
                  <a:pt x="163322" y="55372"/>
                </a:lnTo>
                <a:lnTo>
                  <a:pt x="172847" y="55372"/>
                </a:lnTo>
                <a:lnTo>
                  <a:pt x="172847" y="39624"/>
                </a:lnTo>
                <a:close/>
              </a:path>
              <a:path w="446404" h="113664">
                <a:moveTo>
                  <a:pt x="173227" y="12319"/>
                </a:moveTo>
                <a:lnTo>
                  <a:pt x="163067" y="12319"/>
                </a:lnTo>
                <a:lnTo>
                  <a:pt x="162305" y="15875"/>
                </a:lnTo>
                <a:lnTo>
                  <a:pt x="160147" y="18923"/>
                </a:lnTo>
                <a:lnTo>
                  <a:pt x="152780" y="25526"/>
                </a:lnTo>
                <a:lnTo>
                  <a:pt x="148844" y="28067"/>
                </a:lnTo>
                <a:lnTo>
                  <a:pt x="144907" y="29972"/>
                </a:lnTo>
                <a:lnTo>
                  <a:pt x="139700" y="32638"/>
                </a:lnTo>
                <a:lnTo>
                  <a:pt x="134747" y="34544"/>
                </a:lnTo>
                <a:lnTo>
                  <a:pt x="125602" y="37337"/>
                </a:lnTo>
                <a:lnTo>
                  <a:pt x="122174" y="38100"/>
                </a:lnTo>
                <a:lnTo>
                  <a:pt x="119887" y="38481"/>
                </a:lnTo>
                <a:lnTo>
                  <a:pt x="125984" y="45338"/>
                </a:lnTo>
                <a:lnTo>
                  <a:pt x="164973" y="26415"/>
                </a:lnTo>
                <a:lnTo>
                  <a:pt x="168275" y="22351"/>
                </a:lnTo>
                <a:lnTo>
                  <a:pt x="180100" y="22351"/>
                </a:lnTo>
                <a:lnTo>
                  <a:pt x="176275" y="18923"/>
                </a:lnTo>
                <a:lnTo>
                  <a:pt x="174116" y="15875"/>
                </a:lnTo>
                <a:lnTo>
                  <a:pt x="173354" y="12954"/>
                </a:lnTo>
                <a:lnTo>
                  <a:pt x="173227" y="12319"/>
                </a:lnTo>
                <a:close/>
              </a:path>
              <a:path w="446404" h="113664">
                <a:moveTo>
                  <a:pt x="180100" y="22351"/>
                </a:moveTo>
                <a:lnTo>
                  <a:pt x="168275" y="22351"/>
                </a:lnTo>
                <a:lnTo>
                  <a:pt x="169037" y="24002"/>
                </a:lnTo>
                <a:lnTo>
                  <a:pt x="204977" y="44069"/>
                </a:lnTo>
                <a:lnTo>
                  <a:pt x="210312" y="45338"/>
                </a:lnTo>
                <a:lnTo>
                  <a:pt x="216408" y="38481"/>
                </a:lnTo>
                <a:lnTo>
                  <a:pt x="214122" y="38100"/>
                </a:lnTo>
                <a:lnTo>
                  <a:pt x="210692" y="37337"/>
                </a:lnTo>
                <a:lnTo>
                  <a:pt x="201549" y="34544"/>
                </a:lnTo>
                <a:lnTo>
                  <a:pt x="196596" y="32638"/>
                </a:lnTo>
                <a:lnTo>
                  <a:pt x="191388" y="29972"/>
                </a:lnTo>
                <a:lnTo>
                  <a:pt x="187451" y="28067"/>
                </a:lnTo>
                <a:lnTo>
                  <a:pt x="183641" y="25526"/>
                </a:lnTo>
                <a:lnTo>
                  <a:pt x="180100" y="22351"/>
                </a:lnTo>
                <a:close/>
              </a:path>
              <a:path w="446404" h="113664">
                <a:moveTo>
                  <a:pt x="209550" y="4445"/>
                </a:moveTo>
                <a:lnTo>
                  <a:pt x="126619" y="4445"/>
                </a:lnTo>
                <a:lnTo>
                  <a:pt x="126619" y="12319"/>
                </a:lnTo>
                <a:lnTo>
                  <a:pt x="209550" y="12319"/>
                </a:lnTo>
                <a:lnTo>
                  <a:pt x="209550" y="4445"/>
                </a:lnTo>
                <a:close/>
              </a:path>
              <a:path w="446404" h="113664">
                <a:moveTo>
                  <a:pt x="308483" y="53467"/>
                </a:moveTo>
                <a:lnTo>
                  <a:pt x="299212" y="53467"/>
                </a:lnTo>
                <a:lnTo>
                  <a:pt x="299212" y="106299"/>
                </a:lnTo>
                <a:lnTo>
                  <a:pt x="308483" y="106299"/>
                </a:lnTo>
                <a:lnTo>
                  <a:pt x="308483" y="53467"/>
                </a:lnTo>
                <a:close/>
              </a:path>
              <a:path w="446404" h="113664">
                <a:moveTo>
                  <a:pt x="265684" y="10795"/>
                </a:moveTo>
                <a:lnTo>
                  <a:pt x="251587" y="10795"/>
                </a:lnTo>
                <a:lnTo>
                  <a:pt x="245490" y="14350"/>
                </a:lnTo>
                <a:lnTo>
                  <a:pt x="233425" y="51308"/>
                </a:lnTo>
                <a:lnTo>
                  <a:pt x="233887" y="60198"/>
                </a:lnTo>
                <a:lnTo>
                  <a:pt x="251587" y="91567"/>
                </a:lnTo>
                <a:lnTo>
                  <a:pt x="266064" y="91567"/>
                </a:lnTo>
                <a:lnTo>
                  <a:pt x="272034" y="88264"/>
                </a:lnTo>
                <a:lnTo>
                  <a:pt x="275580" y="83185"/>
                </a:lnTo>
                <a:lnTo>
                  <a:pt x="254000" y="83185"/>
                </a:lnTo>
                <a:lnTo>
                  <a:pt x="250062" y="80137"/>
                </a:lnTo>
                <a:lnTo>
                  <a:pt x="247269" y="73913"/>
                </a:lnTo>
                <a:lnTo>
                  <a:pt x="244555" y="67992"/>
                </a:lnTo>
                <a:lnTo>
                  <a:pt x="244451" y="67690"/>
                </a:lnTo>
                <a:lnTo>
                  <a:pt x="243077" y="60198"/>
                </a:lnTo>
                <a:lnTo>
                  <a:pt x="243077" y="42163"/>
                </a:lnTo>
                <a:lnTo>
                  <a:pt x="244475" y="34544"/>
                </a:lnTo>
                <a:lnTo>
                  <a:pt x="247269" y="28321"/>
                </a:lnTo>
                <a:lnTo>
                  <a:pt x="250062" y="22225"/>
                </a:lnTo>
                <a:lnTo>
                  <a:pt x="254000" y="19176"/>
                </a:lnTo>
                <a:lnTo>
                  <a:pt x="275399" y="19176"/>
                </a:lnTo>
                <a:lnTo>
                  <a:pt x="271399" y="13843"/>
                </a:lnTo>
                <a:lnTo>
                  <a:pt x="265684" y="10795"/>
                </a:lnTo>
                <a:close/>
              </a:path>
              <a:path w="446404" h="113664">
                <a:moveTo>
                  <a:pt x="275399" y="19176"/>
                </a:moveTo>
                <a:lnTo>
                  <a:pt x="263905" y="19176"/>
                </a:lnTo>
                <a:lnTo>
                  <a:pt x="267715" y="22225"/>
                </a:lnTo>
                <a:lnTo>
                  <a:pt x="270510" y="28321"/>
                </a:lnTo>
                <a:lnTo>
                  <a:pt x="273430" y="34544"/>
                </a:lnTo>
                <a:lnTo>
                  <a:pt x="274827" y="42163"/>
                </a:lnTo>
                <a:lnTo>
                  <a:pt x="274827" y="60198"/>
                </a:lnTo>
                <a:lnTo>
                  <a:pt x="273430" y="67690"/>
                </a:lnTo>
                <a:lnTo>
                  <a:pt x="270510" y="73913"/>
                </a:lnTo>
                <a:lnTo>
                  <a:pt x="267715" y="80010"/>
                </a:lnTo>
                <a:lnTo>
                  <a:pt x="263905" y="83185"/>
                </a:lnTo>
                <a:lnTo>
                  <a:pt x="275580" y="83185"/>
                </a:lnTo>
                <a:lnTo>
                  <a:pt x="284352" y="53848"/>
                </a:lnTo>
                <a:lnTo>
                  <a:pt x="284352" y="53467"/>
                </a:lnTo>
                <a:lnTo>
                  <a:pt x="308483" y="53467"/>
                </a:lnTo>
                <a:lnTo>
                  <a:pt x="308483" y="44958"/>
                </a:lnTo>
                <a:lnTo>
                  <a:pt x="284099" y="44958"/>
                </a:lnTo>
                <a:lnTo>
                  <a:pt x="283150" y="37387"/>
                </a:lnTo>
                <a:lnTo>
                  <a:pt x="281463" y="30686"/>
                </a:lnTo>
                <a:lnTo>
                  <a:pt x="279062" y="24866"/>
                </a:lnTo>
                <a:lnTo>
                  <a:pt x="275971" y="19938"/>
                </a:lnTo>
                <a:lnTo>
                  <a:pt x="275399" y="19176"/>
                </a:lnTo>
                <a:close/>
              </a:path>
              <a:path w="446404" h="113664">
                <a:moveTo>
                  <a:pt x="308483" y="2539"/>
                </a:moveTo>
                <a:lnTo>
                  <a:pt x="299212" y="2539"/>
                </a:lnTo>
                <a:lnTo>
                  <a:pt x="299212" y="44958"/>
                </a:lnTo>
                <a:lnTo>
                  <a:pt x="308483" y="44958"/>
                </a:lnTo>
                <a:lnTo>
                  <a:pt x="308483" y="2539"/>
                </a:lnTo>
                <a:close/>
              </a:path>
              <a:path w="446404" h="113664">
                <a:moveTo>
                  <a:pt x="42417" y="15367"/>
                </a:moveTo>
                <a:lnTo>
                  <a:pt x="32385" y="15367"/>
                </a:lnTo>
                <a:lnTo>
                  <a:pt x="32385" y="23368"/>
                </a:lnTo>
                <a:lnTo>
                  <a:pt x="31496" y="28067"/>
                </a:lnTo>
                <a:lnTo>
                  <a:pt x="29463" y="32258"/>
                </a:lnTo>
                <a:lnTo>
                  <a:pt x="27559" y="36449"/>
                </a:lnTo>
                <a:lnTo>
                  <a:pt x="25273" y="40005"/>
                </a:lnTo>
                <a:lnTo>
                  <a:pt x="22478" y="42672"/>
                </a:lnTo>
                <a:lnTo>
                  <a:pt x="19050" y="46227"/>
                </a:lnTo>
                <a:lnTo>
                  <a:pt x="15112" y="49402"/>
                </a:lnTo>
                <a:lnTo>
                  <a:pt x="10922" y="51943"/>
                </a:lnTo>
                <a:lnTo>
                  <a:pt x="6730" y="54356"/>
                </a:lnTo>
                <a:lnTo>
                  <a:pt x="3048" y="56387"/>
                </a:lnTo>
                <a:lnTo>
                  <a:pt x="0" y="57658"/>
                </a:lnTo>
                <a:lnTo>
                  <a:pt x="6730" y="64262"/>
                </a:lnTo>
                <a:lnTo>
                  <a:pt x="36195" y="39115"/>
                </a:lnTo>
                <a:lnTo>
                  <a:pt x="37337" y="36449"/>
                </a:lnTo>
                <a:lnTo>
                  <a:pt x="47582" y="36449"/>
                </a:lnTo>
                <a:lnTo>
                  <a:pt x="46989" y="35560"/>
                </a:lnTo>
                <a:lnTo>
                  <a:pt x="45085" y="31750"/>
                </a:lnTo>
                <a:lnTo>
                  <a:pt x="43307" y="27812"/>
                </a:lnTo>
                <a:lnTo>
                  <a:pt x="42417" y="23368"/>
                </a:lnTo>
                <a:lnTo>
                  <a:pt x="42417" y="15367"/>
                </a:lnTo>
                <a:close/>
              </a:path>
              <a:path w="446404" h="113664">
                <a:moveTo>
                  <a:pt x="47582" y="36449"/>
                </a:moveTo>
                <a:lnTo>
                  <a:pt x="37337" y="36449"/>
                </a:lnTo>
                <a:lnTo>
                  <a:pt x="38735" y="39115"/>
                </a:lnTo>
                <a:lnTo>
                  <a:pt x="40259" y="41401"/>
                </a:lnTo>
                <a:lnTo>
                  <a:pt x="41910" y="43434"/>
                </a:lnTo>
                <a:lnTo>
                  <a:pt x="43561" y="45593"/>
                </a:lnTo>
                <a:lnTo>
                  <a:pt x="67690" y="61213"/>
                </a:lnTo>
                <a:lnTo>
                  <a:pt x="73405" y="53975"/>
                </a:lnTo>
                <a:lnTo>
                  <a:pt x="71247" y="53339"/>
                </a:lnTo>
                <a:lnTo>
                  <a:pt x="68072" y="51943"/>
                </a:lnTo>
                <a:lnTo>
                  <a:pt x="63753" y="49911"/>
                </a:lnTo>
                <a:lnTo>
                  <a:pt x="59309" y="47751"/>
                </a:lnTo>
                <a:lnTo>
                  <a:pt x="55499" y="45085"/>
                </a:lnTo>
                <a:lnTo>
                  <a:pt x="52324" y="41910"/>
                </a:lnTo>
                <a:lnTo>
                  <a:pt x="49275" y="38988"/>
                </a:lnTo>
                <a:lnTo>
                  <a:pt x="47582" y="36449"/>
                </a:lnTo>
                <a:close/>
              </a:path>
              <a:path w="446404" h="113664">
                <a:moveTo>
                  <a:pt x="67563" y="7620"/>
                </a:moveTo>
                <a:lnTo>
                  <a:pt x="7365" y="7620"/>
                </a:lnTo>
                <a:lnTo>
                  <a:pt x="7365" y="15367"/>
                </a:lnTo>
                <a:lnTo>
                  <a:pt x="67563" y="15367"/>
                </a:lnTo>
                <a:lnTo>
                  <a:pt x="67563" y="7620"/>
                </a:lnTo>
                <a:close/>
              </a:path>
              <a:path w="446404" h="113664">
                <a:moveTo>
                  <a:pt x="446404" y="0"/>
                </a:moveTo>
                <a:lnTo>
                  <a:pt x="436879" y="0"/>
                </a:lnTo>
                <a:lnTo>
                  <a:pt x="436879" y="38862"/>
                </a:lnTo>
                <a:lnTo>
                  <a:pt x="409194" y="38862"/>
                </a:lnTo>
                <a:lnTo>
                  <a:pt x="409194" y="46862"/>
                </a:lnTo>
                <a:lnTo>
                  <a:pt x="436879" y="46862"/>
                </a:lnTo>
                <a:lnTo>
                  <a:pt x="436879" y="111379"/>
                </a:lnTo>
                <a:lnTo>
                  <a:pt x="446404" y="111379"/>
                </a:lnTo>
                <a:lnTo>
                  <a:pt x="446404" y="0"/>
                </a:lnTo>
                <a:close/>
              </a:path>
              <a:path w="446404" h="113664">
                <a:moveTo>
                  <a:pt x="389509" y="6604"/>
                </a:moveTo>
                <a:lnTo>
                  <a:pt x="379729" y="6604"/>
                </a:lnTo>
                <a:lnTo>
                  <a:pt x="379729" y="32131"/>
                </a:lnTo>
                <a:lnTo>
                  <a:pt x="378967" y="38354"/>
                </a:lnTo>
                <a:lnTo>
                  <a:pt x="377316" y="44704"/>
                </a:lnTo>
                <a:lnTo>
                  <a:pt x="375792" y="51054"/>
                </a:lnTo>
                <a:lnTo>
                  <a:pt x="373252" y="56769"/>
                </a:lnTo>
                <a:lnTo>
                  <a:pt x="369824" y="61849"/>
                </a:lnTo>
                <a:lnTo>
                  <a:pt x="366649" y="66801"/>
                </a:lnTo>
                <a:lnTo>
                  <a:pt x="362838" y="71247"/>
                </a:lnTo>
                <a:lnTo>
                  <a:pt x="358394" y="75311"/>
                </a:lnTo>
                <a:lnTo>
                  <a:pt x="353949" y="79501"/>
                </a:lnTo>
                <a:lnTo>
                  <a:pt x="349503" y="82676"/>
                </a:lnTo>
                <a:lnTo>
                  <a:pt x="345313" y="85217"/>
                </a:lnTo>
                <a:lnTo>
                  <a:pt x="352933" y="91439"/>
                </a:lnTo>
                <a:lnTo>
                  <a:pt x="355853" y="89535"/>
                </a:lnTo>
                <a:lnTo>
                  <a:pt x="359155" y="86995"/>
                </a:lnTo>
                <a:lnTo>
                  <a:pt x="366267" y="80899"/>
                </a:lnTo>
                <a:lnTo>
                  <a:pt x="369570" y="77470"/>
                </a:lnTo>
                <a:lnTo>
                  <a:pt x="372363" y="73913"/>
                </a:lnTo>
                <a:lnTo>
                  <a:pt x="376174" y="69214"/>
                </a:lnTo>
                <a:lnTo>
                  <a:pt x="378967" y="64897"/>
                </a:lnTo>
                <a:lnTo>
                  <a:pt x="382777" y="57023"/>
                </a:lnTo>
                <a:lnTo>
                  <a:pt x="384048" y="53848"/>
                </a:lnTo>
                <a:lnTo>
                  <a:pt x="384683" y="51562"/>
                </a:lnTo>
                <a:lnTo>
                  <a:pt x="394004" y="51562"/>
                </a:lnTo>
                <a:lnTo>
                  <a:pt x="393446" y="50419"/>
                </a:lnTo>
                <a:lnTo>
                  <a:pt x="391922" y="44323"/>
                </a:lnTo>
                <a:lnTo>
                  <a:pt x="390271" y="38226"/>
                </a:lnTo>
                <a:lnTo>
                  <a:pt x="389509" y="32131"/>
                </a:lnTo>
                <a:lnTo>
                  <a:pt x="389509" y="6604"/>
                </a:lnTo>
                <a:close/>
              </a:path>
              <a:path w="446404" h="113664">
                <a:moveTo>
                  <a:pt x="394004" y="51562"/>
                </a:moveTo>
                <a:lnTo>
                  <a:pt x="384683" y="51562"/>
                </a:lnTo>
                <a:lnTo>
                  <a:pt x="385445" y="53848"/>
                </a:lnTo>
                <a:lnTo>
                  <a:pt x="386841" y="57023"/>
                </a:lnTo>
                <a:lnTo>
                  <a:pt x="389398" y="61849"/>
                </a:lnTo>
                <a:lnTo>
                  <a:pt x="390905" y="64770"/>
                </a:lnTo>
                <a:lnTo>
                  <a:pt x="416560" y="89026"/>
                </a:lnTo>
                <a:lnTo>
                  <a:pt x="423163" y="82296"/>
                </a:lnTo>
                <a:lnTo>
                  <a:pt x="419735" y="80390"/>
                </a:lnTo>
                <a:lnTo>
                  <a:pt x="415925" y="77724"/>
                </a:lnTo>
                <a:lnTo>
                  <a:pt x="411607" y="74168"/>
                </a:lnTo>
                <a:lnTo>
                  <a:pt x="407162" y="70738"/>
                </a:lnTo>
                <a:lnTo>
                  <a:pt x="403351" y="66548"/>
                </a:lnTo>
                <a:lnTo>
                  <a:pt x="400176" y="61722"/>
                </a:lnTo>
                <a:lnTo>
                  <a:pt x="396239" y="56134"/>
                </a:lnTo>
                <a:lnTo>
                  <a:pt x="394004" y="51562"/>
                </a:lnTo>
                <a:close/>
              </a:path>
              <a:path w="446404" h="113664">
                <a:moveTo>
                  <a:pt x="330835" y="0"/>
                </a:moveTo>
                <a:lnTo>
                  <a:pt x="321563" y="0"/>
                </a:lnTo>
                <a:lnTo>
                  <a:pt x="321563" y="111379"/>
                </a:lnTo>
                <a:lnTo>
                  <a:pt x="330835" y="111379"/>
                </a:lnTo>
                <a:lnTo>
                  <a:pt x="330835" y="0"/>
                </a:lnTo>
                <a:close/>
              </a:path>
              <a:path w="446404" h="113664">
                <a:moveTo>
                  <a:pt x="100457" y="0"/>
                </a:moveTo>
                <a:lnTo>
                  <a:pt x="91059" y="0"/>
                </a:lnTo>
                <a:lnTo>
                  <a:pt x="91059" y="66167"/>
                </a:lnTo>
                <a:lnTo>
                  <a:pt x="100457" y="66167"/>
                </a:lnTo>
                <a:lnTo>
                  <a:pt x="10045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836033" y="4557776"/>
            <a:ext cx="334645" cy="114935"/>
          </a:xfrm>
          <a:custGeom>
            <a:avLst/>
            <a:gdLst/>
            <a:ahLst/>
            <a:cxnLst/>
            <a:rect l="l" t="t" r="r" b="b"/>
            <a:pathLst>
              <a:path w="334645" h="114935">
                <a:moveTo>
                  <a:pt x="60578" y="64262"/>
                </a:moveTo>
                <a:lnTo>
                  <a:pt x="50800" y="64262"/>
                </a:lnTo>
                <a:lnTo>
                  <a:pt x="50800" y="75057"/>
                </a:lnTo>
                <a:lnTo>
                  <a:pt x="42104" y="75652"/>
                </a:lnTo>
                <a:lnTo>
                  <a:pt x="12318" y="89281"/>
                </a:lnTo>
                <a:lnTo>
                  <a:pt x="12318" y="100329"/>
                </a:lnTo>
                <a:lnTo>
                  <a:pt x="55752" y="114426"/>
                </a:lnTo>
                <a:lnTo>
                  <a:pt x="65488" y="114069"/>
                </a:lnTo>
                <a:lnTo>
                  <a:pt x="74104" y="112998"/>
                </a:lnTo>
                <a:lnTo>
                  <a:pt x="81577" y="111212"/>
                </a:lnTo>
                <a:lnTo>
                  <a:pt x="87883" y="108712"/>
                </a:lnTo>
                <a:lnTo>
                  <a:pt x="90984" y="107187"/>
                </a:lnTo>
                <a:lnTo>
                  <a:pt x="45974" y="107187"/>
                </a:lnTo>
                <a:lnTo>
                  <a:pt x="38100" y="106045"/>
                </a:lnTo>
                <a:lnTo>
                  <a:pt x="31876" y="103632"/>
                </a:lnTo>
                <a:lnTo>
                  <a:pt x="25780" y="101346"/>
                </a:lnTo>
                <a:lnTo>
                  <a:pt x="22732" y="98298"/>
                </a:lnTo>
                <a:lnTo>
                  <a:pt x="22732" y="90550"/>
                </a:lnTo>
                <a:lnTo>
                  <a:pt x="25780" y="87502"/>
                </a:lnTo>
                <a:lnTo>
                  <a:pt x="31876" y="85471"/>
                </a:lnTo>
                <a:lnTo>
                  <a:pt x="38100" y="83312"/>
                </a:lnTo>
                <a:lnTo>
                  <a:pt x="45974" y="82296"/>
                </a:lnTo>
                <a:lnTo>
                  <a:pt x="91242" y="82296"/>
                </a:lnTo>
                <a:lnTo>
                  <a:pt x="89153" y="81152"/>
                </a:lnTo>
                <a:lnTo>
                  <a:pt x="83581" y="78700"/>
                </a:lnTo>
                <a:lnTo>
                  <a:pt x="76961" y="76866"/>
                </a:lnTo>
                <a:lnTo>
                  <a:pt x="69294" y="75652"/>
                </a:lnTo>
                <a:lnTo>
                  <a:pt x="60578" y="75057"/>
                </a:lnTo>
                <a:lnTo>
                  <a:pt x="60578" y="64262"/>
                </a:lnTo>
                <a:close/>
              </a:path>
              <a:path w="334645" h="114935">
                <a:moveTo>
                  <a:pt x="91242" y="82296"/>
                </a:moveTo>
                <a:lnTo>
                  <a:pt x="65150" y="82296"/>
                </a:lnTo>
                <a:lnTo>
                  <a:pt x="73025" y="83312"/>
                </a:lnTo>
                <a:lnTo>
                  <a:pt x="79247" y="85598"/>
                </a:lnTo>
                <a:lnTo>
                  <a:pt x="85470" y="87757"/>
                </a:lnTo>
                <a:lnTo>
                  <a:pt x="88518" y="90804"/>
                </a:lnTo>
                <a:lnTo>
                  <a:pt x="88518" y="98551"/>
                </a:lnTo>
                <a:lnTo>
                  <a:pt x="85470" y="101600"/>
                </a:lnTo>
                <a:lnTo>
                  <a:pt x="79247" y="103759"/>
                </a:lnTo>
                <a:lnTo>
                  <a:pt x="73025" y="106045"/>
                </a:lnTo>
                <a:lnTo>
                  <a:pt x="65277" y="107187"/>
                </a:lnTo>
                <a:lnTo>
                  <a:pt x="90984" y="107187"/>
                </a:lnTo>
                <a:lnTo>
                  <a:pt x="95376" y="105028"/>
                </a:lnTo>
                <a:lnTo>
                  <a:pt x="99187" y="100329"/>
                </a:lnTo>
                <a:lnTo>
                  <a:pt x="99187" y="89281"/>
                </a:lnTo>
                <a:lnTo>
                  <a:pt x="95884" y="84836"/>
                </a:lnTo>
                <a:lnTo>
                  <a:pt x="91242" y="82296"/>
                </a:lnTo>
                <a:close/>
              </a:path>
              <a:path w="334645" h="114935">
                <a:moveTo>
                  <a:pt x="111378" y="56261"/>
                </a:moveTo>
                <a:lnTo>
                  <a:pt x="0" y="56261"/>
                </a:lnTo>
                <a:lnTo>
                  <a:pt x="0" y="64262"/>
                </a:lnTo>
                <a:lnTo>
                  <a:pt x="111378" y="64262"/>
                </a:lnTo>
                <a:lnTo>
                  <a:pt x="111378" y="56261"/>
                </a:lnTo>
                <a:close/>
              </a:path>
              <a:path w="334645" h="114935">
                <a:moveTo>
                  <a:pt x="140588" y="79756"/>
                </a:moveTo>
                <a:lnTo>
                  <a:pt x="131063" y="79756"/>
                </a:lnTo>
                <a:lnTo>
                  <a:pt x="131063" y="109727"/>
                </a:lnTo>
                <a:lnTo>
                  <a:pt x="215772" y="109727"/>
                </a:lnTo>
                <a:lnTo>
                  <a:pt x="215772" y="101853"/>
                </a:lnTo>
                <a:lnTo>
                  <a:pt x="140588" y="101853"/>
                </a:lnTo>
                <a:lnTo>
                  <a:pt x="140588" y="79756"/>
                </a:lnTo>
                <a:close/>
              </a:path>
              <a:path w="334645" h="114935">
                <a:moveTo>
                  <a:pt x="177800" y="68834"/>
                </a:moveTo>
                <a:lnTo>
                  <a:pt x="168401" y="68834"/>
                </a:lnTo>
                <a:lnTo>
                  <a:pt x="168401" y="92710"/>
                </a:lnTo>
                <a:lnTo>
                  <a:pt x="177800" y="92710"/>
                </a:lnTo>
                <a:lnTo>
                  <a:pt x="177800" y="68834"/>
                </a:lnTo>
                <a:close/>
              </a:path>
              <a:path w="334645" h="114935">
                <a:moveTo>
                  <a:pt x="227202" y="60960"/>
                </a:moveTo>
                <a:lnTo>
                  <a:pt x="115824" y="60960"/>
                </a:lnTo>
                <a:lnTo>
                  <a:pt x="115824" y="68834"/>
                </a:lnTo>
                <a:lnTo>
                  <a:pt x="227202" y="68834"/>
                </a:lnTo>
                <a:lnTo>
                  <a:pt x="227202" y="60960"/>
                </a:lnTo>
                <a:close/>
              </a:path>
              <a:path w="334645" h="114935">
                <a:moveTo>
                  <a:pt x="281939" y="45338"/>
                </a:moveTo>
                <a:lnTo>
                  <a:pt x="264794" y="45338"/>
                </a:lnTo>
                <a:lnTo>
                  <a:pt x="257682" y="47878"/>
                </a:lnTo>
                <a:lnTo>
                  <a:pt x="246633" y="57912"/>
                </a:lnTo>
                <a:lnTo>
                  <a:pt x="243966" y="63753"/>
                </a:lnTo>
                <a:lnTo>
                  <a:pt x="243966" y="77343"/>
                </a:lnTo>
                <a:lnTo>
                  <a:pt x="246633" y="83312"/>
                </a:lnTo>
                <a:lnTo>
                  <a:pt x="252221" y="88391"/>
                </a:lnTo>
                <a:lnTo>
                  <a:pt x="257682" y="93472"/>
                </a:lnTo>
                <a:lnTo>
                  <a:pt x="264794" y="96012"/>
                </a:lnTo>
                <a:lnTo>
                  <a:pt x="281939" y="96012"/>
                </a:lnTo>
                <a:lnTo>
                  <a:pt x="288925" y="93472"/>
                </a:lnTo>
                <a:lnTo>
                  <a:pt x="294659" y="88011"/>
                </a:lnTo>
                <a:lnTo>
                  <a:pt x="267207" y="88011"/>
                </a:lnTo>
                <a:lnTo>
                  <a:pt x="262508" y="86360"/>
                </a:lnTo>
                <a:lnTo>
                  <a:pt x="255524" y="79375"/>
                </a:lnTo>
                <a:lnTo>
                  <a:pt x="253872" y="75311"/>
                </a:lnTo>
                <a:lnTo>
                  <a:pt x="253872" y="65912"/>
                </a:lnTo>
                <a:lnTo>
                  <a:pt x="255524" y="61849"/>
                </a:lnTo>
                <a:lnTo>
                  <a:pt x="258952" y="58293"/>
                </a:lnTo>
                <a:lnTo>
                  <a:pt x="262508" y="54863"/>
                </a:lnTo>
                <a:lnTo>
                  <a:pt x="267207" y="53212"/>
                </a:lnTo>
                <a:lnTo>
                  <a:pt x="294806" y="53212"/>
                </a:lnTo>
                <a:lnTo>
                  <a:pt x="288925" y="47751"/>
                </a:lnTo>
                <a:lnTo>
                  <a:pt x="281939" y="45338"/>
                </a:lnTo>
                <a:close/>
              </a:path>
              <a:path w="334645" h="114935">
                <a:moveTo>
                  <a:pt x="294806" y="53212"/>
                </a:moveTo>
                <a:lnTo>
                  <a:pt x="279526" y="53212"/>
                </a:lnTo>
                <a:lnTo>
                  <a:pt x="284352" y="54863"/>
                </a:lnTo>
                <a:lnTo>
                  <a:pt x="287781" y="58293"/>
                </a:lnTo>
                <a:lnTo>
                  <a:pt x="291211" y="61849"/>
                </a:lnTo>
                <a:lnTo>
                  <a:pt x="292862" y="65912"/>
                </a:lnTo>
                <a:lnTo>
                  <a:pt x="292862" y="75311"/>
                </a:lnTo>
                <a:lnTo>
                  <a:pt x="291211" y="79375"/>
                </a:lnTo>
                <a:lnTo>
                  <a:pt x="287292" y="83312"/>
                </a:lnTo>
                <a:lnTo>
                  <a:pt x="284352" y="86360"/>
                </a:lnTo>
                <a:lnTo>
                  <a:pt x="279526" y="88011"/>
                </a:lnTo>
                <a:lnTo>
                  <a:pt x="294659" y="88011"/>
                </a:lnTo>
                <a:lnTo>
                  <a:pt x="299846" y="83185"/>
                </a:lnTo>
                <a:lnTo>
                  <a:pt x="302581" y="77343"/>
                </a:lnTo>
                <a:lnTo>
                  <a:pt x="302640" y="63753"/>
                </a:lnTo>
                <a:lnTo>
                  <a:pt x="299846" y="57785"/>
                </a:lnTo>
                <a:lnTo>
                  <a:pt x="294806" y="53212"/>
                </a:lnTo>
                <a:close/>
              </a:path>
              <a:path w="334645" h="114935">
                <a:moveTo>
                  <a:pt x="307975" y="27304"/>
                </a:moveTo>
                <a:lnTo>
                  <a:pt x="238505" y="27304"/>
                </a:lnTo>
                <a:lnTo>
                  <a:pt x="238505" y="35306"/>
                </a:lnTo>
                <a:lnTo>
                  <a:pt x="307975" y="35306"/>
                </a:lnTo>
                <a:lnTo>
                  <a:pt x="307975" y="27304"/>
                </a:lnTo>
                <a:close/>
              </a:path>
              <a:path w="334645" h="114935">
                <a:moveTo>
                  <a:pt x="140462" y="3428"/>
                </a:moveTo>
                <a:lnTo>
                  <a:pt x="131063" y="3428"/>
                </a:lnTo>
                <a:lnTo>
                  <a:pt x="131063" y="49275"/>
                </a:lnTo>
                <a:lnTo>
                  <a:pt x="211962" y="49275"/>
                </a:lnTo>
                <a:lnTo>
                  <a:pt x="211962" y="41656"/>
                </a:lnTo>
                <a:lnTo>
                  <a:pt x="140462" y="41656"/>
                </a:lnTo>
                <a:lnTo>
                  <a:pt x="140462" y="24384"/>
                </a:lnTo>
                <a:lnTo>
                  <a:pt x="211962" y="24384"/>
                </a:lnTo>
                <a:lnTo>
                  <a:pt x="211962" y="16890"/>
                </a:lnTo>
                <a:lnTo>
                  <a:pt x="140462" y="16890"/>
                </a:lnTo>
                <a:lnTo>
                  <a:pt x="140462" y="3428"/>
                </a:lnTo>
                <a:close/>
              </a:path>
              <a:path w="334645" h="114935">
                <a:moveTo>
                  <a:pt x="211962" y="24384"/>
                </a:moveTo>
                <a:lnTo>
                  <a:pt x="202691" y="24384"/>
                </a:lnTo>
                <a:lnTo>
                  <a:pt x="202691" y="41656"/>
                </a:lnTo>
                <a:lnTo>
                  <a:pt x="211962" y="41656"/>
                </a:lnTo>
                <a:lnTo>
                  <a:pt x="211962" y="24384"/>
                </a:lnTo>
                <a:close/>
              </a:path>
              <a:path w="334645" h="114935">
                <a:moveTo>
                  <a:pt x="211962" y="3428"/>
                </a:moveTo>
                <a:lnTo>
                  <a:pt x="202691" y="3428"/>
                </a:lnTo>
                <a:lnTo>
                  <a:pt x="202691" y="16890"/>
                </a:lnTo>
                <a:lnTo>
                  <a:pt x="211962" y="16890"/>
                </a:lnTo>
                <a:lnTo>
                  <a:pt x="211962" y="3428"/>
                </a:lnTo>
                <a:close/>
              </a:path>
              <a:path w="334645" h="114935">
                <a:moveTo>
                  <a:pt x="68579" y="31241"/>
                </a:moveTo>
                <a:lnTo>
                  <a:pt x="55879" y="31241"/>
                </a:lnTo>
                <a:lnTo>
                  <a:pt x="56514" y="32512"/>
                </a:lnTo>
                <a:lnTo>
                  <a:pt x="93217" y="49911"/>
                </a:lnTo>
                <a:lnTo>
                  <a:pt x="98043" y="50800"/>
                </a:lnTo>
                <a:lnTo>
                  <a:pt x="103886" y="43814"/>
                </a:lnTo>
                <a:lnTo>
                  <a:pt x="101600" y="43561"/>
                </a:lnTo>
                <a:lnTo>
                  <a:pt x="98297" y="42925"/>
                </a:lnTo>
                <a:lnTo>
                  <a:pt x="93979" y="41910"/>
                </a:lnTo>
                <a:lnTo>
                  <a:pt x="89662" y="41021"/>
                </a:lnTo>
                <a:lnTo>
                  <a:pt x="84581" y="39370"/>
                </a:lnTo>
                <a:lnTo>
                  <a:pt x="78866" y="36957"/>
                </a:lnTo>
                <a:lnTo>
                  <a:pt x="74802" y="35306"/>
                </a:lnTo>
                <a:lnTo>
                  <a:pt x="71119" y="33274"/>
                </a:lnTo>
                <a:lnTo>
                  <a:pt x="68579" y="31241"/>
                </a:lnTo>
                <a:close/>
              </a:path>
              <a:path w="334645" h="114935">
                <a:moveTo>
                  <a:pt x="61721" y="24257"/>
                </a:moveTo>
                <a:lnTo>
                  <a:pt x="49656" y="24257"/>
                </a:lnTo>
                <a:lnTo>
                  <a:pt x="48767" y="26035"/>
                </a:lnTo>
                <a:lnTo>
                  <a:pt x="46736" y="28194"/>
                </a:lnTo>
                <a:lnTo>
                  <a:pt x="43433" y="30734"/>
                </a:lnTo>
                <a:lnTo>
                  <a:pt x="40258" y="33274"/>
                </a:lnTo>
                <a:lnTo>
                  <a:pt x="36575" y="35433"/>
                </a:lnTo>
                <a:lnTo>
                  <a:pt x="32512" y="37084"/>
                </a:lnTo>
                <a:lnTo>
                  <a:pt x="26796" y="39497"/>
                </a:lnTo>
                <a:lnTo>
                  <a:pt x="21843" y="41148"/>
                </a:lnTo>
                <a:lnTo>
                  <a:pt x="13207" y="42925"/>
                </a:lnTo>
                <a:lnTo>
                  <a:pt x="9905" y="43561"/>
                </a:lnTo>
                <a:lnTo>
                  <a:pt x="7619" y="43814"/>
                </a:lnTo>
                <a:lnTo>
                  <a:pt x="13462" y="50673"/>
                </a:lnTo>
                <a:lnTo>
                  <a:pt x="52831" y="34162"/>
                </a:lnTo>
                <a:lnTo>
                  <a:pt x="55879" y="31241"/>
                </a:lnTo>
                <a:lnTo>
                  <a:pt x="68579" y="31241"/>
                </a:lnTo>
                <a:lnTo>
                  <a:pt x="67944" y="30734"/>
                </a:lnTo>
                <a:lnTo>
                  <a:pt x="64769" y="28321"/>
                </a:lnTo>
                <a:lnTo>
                  <a:pt x="62737" y="26162"/>
                </a:lnTo>
                <a:lnTo>
                  <a:pt x="61721" y="24257"/>
                </a:lnTo>
                <a:close/>
              </a:path>
              <a:path w="334645" h="114935">
                <a:moveTo>
                  <a:pt x="97789" y="16637"/>
                </a:moveTo>
                <a:lnTo>
                  <a:pt x="13588" y="16637"/>
                </a:lnTo>
                <a:lnTo>
                  <a:pt x="13588" y="24257"/>
                </a:lnTo>
                <a:lnTo>
                  <a:pt x="97789" y="24257"/>
                </a:lnTo>
                <a:lnTo>
                  <a:pt x="97789" y="16637"/>
                </a:lnTo>
                <a:close/>
              </a:path>
              <a:path w="334645" h="114935">
                <a:moveTo>
                  <a:pt x="291338" y="7493"/>
                </a:moveTo>
                <a:lnTo>
                  <a:pt x="255269" y="7493"/>
                </a:lnTo>
                <a:lnTo>
                  <a:pt x="255269" y="15494"/>
                </a:lnTo>
                <a:lnTo>
                  <a:pt x="291338" y="15494"/>
                </a:lnTo>
                <a:lnTo>
                  <a:pt x="291338" y="7493"/>
                </a:lnTo>
                <a:close/>
              </a:path>
              <a:path w="334645" h="114935">
                <a:moveTo>
                  <a:pt x="334137" y="888"/>
                </a:moveTo>
                <a:lnTo>
                  <a:pt x="324612" y="888"/>
                </a:lnTo>
                <a:lnTo>
                  <a:pt x="324612" y="112268"/>
                </a:lnTo>
                <a:lnTo>
                  <a:pt x="334137" y="112268"/>
                </a:lnTo>
                <a:lnTo>
                  <a:pt x="334137" y="888"/>
                </a:lnTo>
                <a:close/>
              </a:path>
              <a:path w="334645" h="114935">
                <a:moveTo>
                  <a:pt x="77850" y="0"/>
                </a:moveTo>
                <a:lnTo>
                  <a:pt x="33400" y="0"/>
                </a:lnTo>
                <a:lnTo>
                  <a:pt x="33400" y="7747"/>
                </a:lnTo>
                <a:lnTo>
                  <a:pt x="77850" y="7747"/>
                </a:lnTo>
                <a:lnTo>
                  <a:pt x="778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38750" y="4558665"/>
            <a:ext cx="223520" cy="110109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512689" y="4560315"/>
            <a:ext cx="111378" cy="10972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680583" y="4558665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4" h="111760">
                <a:moveTo>
                  <a:pt x="134112" y="65277"/>
                </a:moveTo>
                <a:lnTo>
                  <a:pt x="124713" y="65277"/>
                </a:lnTo>
                <a:lnTo>
                  <a:pt x="124713" y="110109"/>
                </a:lnTo>
                <a:lnTo>
                  <a:pt x="205612" y="110109"/>
                </a:lnTo>
                <a:lnTo>
                  <a:pt x="205612" y="102362"/>
                </a:lnTo>
                <a:lnTo>
                  <a:pt x="134112" y="102362"/>
                </a:lnTo>
                <a:lnTo>
                  <a:pt x="134112" y="85851"/>
                </a:lnTo>
                <a:lnTo>
                  <a:pt x="205612" y="85851"/>
                </a:lnTo>
                <a:lnTo>
                  <a:pt x="205612" y="78232"/>
                </a:lnTo>
                <a:lnTo>
                  <a:pt x="134112" y="78232"/>
                </a:lnTo>
                <a:lnTo>
                  <a:pt x="134112" y="65277"/>
                </a:lnTo>
                <a:close/>
              </a:path>
              <a:path w="452754" h="111760">
                <a:moveTo>
                  <a:pt x="205612" y="85851"/>
                </a:moveTo>
                <a:lnTo>
                  <a:pt x="196341" y="85851"/>
                </a:lnTo>
                <a:lnTo>
                  <a:pt x="196341" y="102362"/>
                </a:lnTo>
                <a:lnTo>
                  <a:pt x="205612" y="102362"/>
                </a:lnTo>
                <a:lnTo>
                  <a:pt x="205612" y="85851"/>
                </a:lnTo>
                <a:close/>
              </a:path>
              <a:path w="452754" h="111760">
                <a:moveTo>
                  <a:pt x="205612" y="65277"/>
                </a:moveTo>
                <a:lnTo>
                  <a:pt x="196341" y="65277"/>
                </a:lnTo>
                <a:lnTo>
                  <a:pt x="196341" y="78232"/>
                </a:lnTo>
                <a:lnTo>
                  <a:pt x="205612" y="78232"/>
                </a:lnTo>
                <a:lnTo>
                  <a:pt x="205612" y="65277"/>
                </a:lnTo>
                <a:close/>
              </a:path>
              <a:path w="452754" h="111760">
                <a:moveTo>
                  <a:pt x="45310" y="87249"/>
                </a:moveTo>
                <a:lnTo>
                  <a:pt x="36449" y="87249"/>
                </a:lnTo>
                <a:lnTo>
                  <a:pt x="37083" y="89026"/>
                </a:lnTo>
                <a:lnTo>
                  <a:pt x="38100" y="91059"/>
                </a:lnTo>
                <a:lnTo>
                  <a:pt x="39496" y="93345"/>
                </a:lnTo>
                <a:lnTo>
                  <a:pt x="40893" y="95758"/>
                </a:lnTo>
                <a:lnTo>
                  <a:pt x="42544" y="98044"/>
                </a:lnTo>
                <a:lnTo>
                  <a:pt x="44450" y="100202"/>
                </a:lnTo>
                <a:lnTo>
                  <a:pt x="46608" y="102743"/>
                </a:lnTo>
                <a:lnTo>
                  <a:pt x="48640" y="104775"/>
                </a:lnTo>
                <a:lnTo>
                  <a:pt x="52069" y="107696"/>
                </a:lnTo>
                <a:lnTo>
                  <a:pt x="54482" y="109347"/>
                </a:lnTo>
                <a:lnTo>
                  <a:pt x="57276" y="111379"/>
                </a:lnTo>
                <a:lnTo>
                  <a:pt x="69329" y="101473"/>
                </a:lnTo>
                <a:lnTo>
                  <a:pt x="57276" y="101473"/>
                </a:lnTo>
                <a:lnTo>
                  <a:pt x="55371" y="100075"/>
                </a:lnTo>
                <a:lnTo>
                  <a:pt x="46989" y="89915"/>
                </a:lnTo>
                <a:lnTo>
                  <a:pt x="45310" y="87249"/>
                </a:lnTo>
                <a:close/>
              </a:path>
              <a:path w="452754" h="111760">
                <a:moveTo>
                  <a:pt x="41020" y="69723"/>
                </a:moveTo>
                <a:lnTo>
                  <a:pt x="31622" y="69723"/>
                </a:lnTo>
                <a:lnTo>
                  <a:pt x="31622" y="74930"/>
                </a:lnTo>
                <a:lnTo>
                  <a:pt x="31114" y="78105"/>
                </a:lnTo>
                <a:lnTo>
                  <a:pt x="30099" y="81152"/>
                </a:lnTo>
                <a:lnTo>
                  <a:pt x="29082" y="84074"/>
                </a:lnTo>
                <a:lnTo>
                  <a:pt x="27431" y="87375"/>
                </a:lnTo>
                <a:lnTo>
                  <a:pt x="24891" y="91059"/>
                </a:lnTo>
                <a:lnTo>
                  <a:pt x="22859" y="94234"/>
                </a:lnTo>
                <a:lnTo>
                  <a:pt x="20446" y="96900"/>
                </a:lnTo>
                <a:lnTo>
                  <a:pt x="14858" y="101726"/>
                </a:lnTo>
                <a:lnTo>
                  <a:pt x="11937" y="103759"/>
                </a:lnTo>
                <a:lnTo>
                  <a:pt x="8889" y="105410"/>
                </a:lnTo>
                <a:lnTo>
                  <a:pt x="15366" y="111251"/>
                </a:lnTo>
                <a:lnTo>
                  <a:pt x="36449" y="87249"/>
                </a:lnTo>
                <a:lnTo>
                  <a:pt x="45310" y="87249"/>
                </a:lnTo>
                <a:lnTo>
                  <a:pt x="44830" y="86487"/>
                </a:lnTo>
                <a:lnTo>
                  <a:pt x="43306" y="83312"/>
                </a:lnTo>
                <a:lnTo>
                  <a:pt x="42417" y="80518"/>
                </a:lnTo>
                <a:lnTo>
                  <a:pt x="41401" y="77724"/>
                </a:lnTo>
                <a:lnTo>
                  <a:pt x="41037" y="74930"/>
                </a:lnTo>
                <a:lnTo>
                  <a:pt x="41020" y="69723"/>
                </a:lnTo>
                <a:close/>
              </a:path>
              <a:path w="452754" h="111760">
                <a:moveTo>
                  <a:pt x="87053" y="87249"/>
                </a:moveTo>
                <a:lnTo>
                  <a:pt x="78358" y="87249"/>
                </a:lnTo>
                <a:lnTo>
                  <a:pt x="78866" y="88900"/>
                </a:lnTo>
                <a:lnTo>
                  <a:pt x="99059" y="111251"/>
                </a:lnTo>
                <a:lnTo>
                  <a:pt x="105282" y="105410"/>
                </a:lnTo>
                <a:lnTo>
                  <a:pt x="102234" y="103759"/>
                </a:lnTo>
                <a:lnTo>
                  <a:pt x="99313" y="101726"/>
                </a:lnTo>
                <a:lnTo>
                  <a:pt x="93979" y="96900"/>
                </a:lnTo>
                <a:lnTo>
                  <a:pt x="91566" y="94234"/>
                </a:lnTo>
                <a:lnTo>
                  <a:pt x="89407" y="91059"/>
                </a:lnTo>
                <a:lnTo>
                  <a:pt x="87053" y="87249"/>
                </a:lnTo>
                <a:close/>
              </a:path>
              <a:path w="452754" h="111760">
                <a:moveTo>
                  <a:pt x="82803" y="69723"/>
                </a:moveTo>
                <a:lnTo>
                  <a:pt x="73659" y="69723"/>
                </a:lnTo>
                <a:lnTo>
                  <a:pt x="73637" y="74930"/>
                </a:lnTo>
                <a:lnTo>
                  <a:pt x="73151" y="77724"/>
                </a:lnTo>
                <a:lnTo>
                  <a:pt x="71374" y="83312"/>
                </a:lnTo>
                <a:lnTo>
                  <a:pt x="69850" y="86487"/>
                </a:lnTo>
                <a:lnTo>
                  <a:pt x="67690" y="89915"/>
                </a:lnTo>
                <a:lnTo>
                  <a:pt x="66293" y="92329"/>
                </a:lnTo>
                <a:lnTo>
                  <a:pt x="64642" y="94487"/>
                </a:lnTo>
                <a:lnTo>
                  <a:pt x="62864" y="96393"/>
                </a:lnTo>
                <a:lnTo>
                  <a:pt x="59181" y="100075"/>
                </a:lnTo>
                <a:lnTo>
                  <a:pt x="57276" y="101473"/>
                </a:lnTo>
                <a:lnTo>
                  <a:pt x="69329" y="101473"/>
                </a:lnTo>
                <a:lnTo>
                  <a:pt x="72136" y="98044"/>
                </a:lnTo>
                <a:lnTo>
                  <a:pt x="73787" y="95758"/>
                </a:lnTo>
                <a:lnTo>
                  <a:pt x="75183" y="93345"/>
                </a:lnTo>
                <a:lnTo>
                  <a:pt x="76580" y="91059"/>
                </a:lnTo>
                <a:lnTo>
                  <a:pt x="77651" y="88900"/>
                </a:lnTo>
                <a:lnTo>
                  <a:pt x="78358" y="87249"/>
                </a:lnTo>
                <a:lnTo>
                  <a:pt x="87053" y="87249"/>
                </a:lnTo>
                <a:lnTo>
                  <a:pt x="85343" y="84074"/>
                </a:lnTo>
                <a:lnTo>
                  <a:pt x="84327" y="81152"/>
                </a:lnTo>
                <a:lnTo>
                  <a:pt x="83312" y="78105"/>
                </a:lnTo>
                <a:lnTo>
                  <a:pt x="82803" y="74930"/>
                </a:lnTo>
                <a:lnTo>
                  <a:pt x="82803" y="69723"/>
                </a:lnTo>
                <a:close/>
              </a:path>
              <a:path w="452754" h="111760">
                <a:moveTo>
                  <a:pt x="220852" y="49784"/>
                </a:moveTo>
                <a:lnTo>
                  <a:pt x="109474" y="49784"/>
                </a:lnTo>
                <a:lnTo>
                  <a:pt x="109474" y="57404"/>
                </a:lnTo>
                <a:lnTo>
                  <a:pt x="220852" y="57404"/>
                </a:lnTo>
                <a:lnTo>
                  <a:pt x="220852" y="49784"/>
                </a:lnTo>
                <a:close/>
              </a:path>
              <a:path w="452754" h="111760">
                <a:moveTo>
                  <a:pt x="404367" y="13715"/>
                </a:moveTo>
                <a:lnTo>
                  <a:pt x="350012" y="13715"/>
                </a:lnTo>
                <a:lnTo>
                  <a:pt x="350012" y="85217"/>
                </a:lnTo>
                <a:lnTo>
                  <a:pt x="367664" y="85217"/>
                </a:lnTo>
                <a:lnTo>
                  <a:pt x="374522" y="85089"/>
                </a:lnTo>
                <a:lnTo>
                  <a:pt x="388746" y="84582"/>
                </a:lnTo>
                <a:lnTo>
                  <a:pt x="395858" y="84200"/>
                </a:lnTo>
                <a:lnTo>
                  <a:pt x="414019" y="82169"/>
                </a:lnTo>
                <a:lnTo>
                  <a:pt x="416687" y="81787"/>
                </a:lnTo>
                <a:lnTo>
                  <a:pt x="416687" y="77343"/>
                </a:lnTo>
                <a:lnTo>
                  <a:pt x="359409" y="77343"/>
                </a:lnTo>
                <a:lnTo>
                  <a:pt x="359409" y="21589"/>
                </a:lnTo>
                <a:lnTo>
                  <a:pt x="404367" y="21589"/>
                </a:lnTo>
                <a:lnTo>
                  <a:pt x="404367" y="13715"/>
                </a:lnTo>
                <a:close/>
              </a:path>
              <a:path w="452754" h="111760">
                <a:moveTo>
                  <a:pt x="416687" y="74040"/>
                </a:moveTo>
                <a:lnTo>
                  <a:pt x="359409" y="77343"/>
                </a:lnTo>
                <a:lnTo>
                  <a:pt x="416687" y="77343"/>
                </a:lnTo>
                <a:lnTo>
                  <a:pt x="416687" y="74040"/>
                </a:lnTo>
                <a:close/>
              </a:path>
              <a:path w="452754" h="111760">
                <a:moveTo>
                  <a:pt x="39369" y="3810"/>
                </a:moveTo>
                <a:lnTo>
                  <a:pt x="21589" y="3810"/>
                </a:lnTo>
                <a:lnTo>
                  <a:pt x="14224" y="6476"/>
                </a:lnTo>
                <a:lnTo>
                  <a:pt x="8508" y="11684"/>
                </a:lnTo>
                <a:lnTo>
                  <a:pt x="2793" y="17018"/>
                </a:lnTo>
                <a:lnTo>
                  <a:pt x="0" y="23368"/>
                </a:lnTo>
                <a:lnTo>
                  <a:pt x="0" y="38354"/>
                </a:lnTo>
                <a:lnTo>
                  <a:pt x="2793" y="44704"/>
                </a:lnTo>
                <a:lnTo>
                  <a:pt x="8508" y="50037"/>
                </a:lnTo>
                <a:lnTo>
                  <a:pt x="14224" y="55245"/>
                </a:lnTo>
                <a:lnTo>
                  <a:pt x="21589" y="57912"/>
                </a:lnTo>
                <a:lnTo>
                  <a:pt x="39369" y="57912"/>
                </a:lnTo>
                <a:lnTo>
                  <a:pt x="46608" y="55245"/>
                </a:lnTo>
                <a:lnTo>
                  <a:pt x="52596" y="49784"/>
                </a:lnTo>
                <a:lnTo>
                  <a:pt x="23875" y="49784"/>
                </a:lnTo>
                <a:lnTo>
                  <a:pt x="18795" y="47879"/>
                </a:lnTo>
                <a:lnTo>
                  <a:pt x="15366" y="44196"/>
                </a:lnTo>
                <a:lnTo>
                  <a:pt x="11811" y="40512"/>
                </a:lnTo>
                <a:lnTo>
                  <a:pt x="10032" y="36068"/>
                </a:lnTo>
                <a:lnTo>
                  <a:pt x="10032" y="25654"/>
                </a:lnTo>
                <a:lnTo>
                  <a:pt x="11811" y="21209"/>
                </a:lnTo>
                <a:lnTo>
                  <a:pt x="15366" y="17652"/>
                </a:lnTo>
                <a:lnTo>
                  <a:pt x="18795" y="13970"/>
                </a:lnTo>
                <a:lnTo>
                  <a:pt x="23875" y="12192"/>
                </a:lnTo>
                <a:lnTo>
                  <a:pt x="52868" y="12192"/>
                </a:lnTo>
                <a:lnTo>
                  <a:pt x="46608" y="6476"/>
                </a:lnTo>
                <a:lnTo>
                  <a:pt x="39369" y="3810"/>
                </a:lnTo>
                <a:close/>
              </a:path>
              <a:path w="452754" h="111760">
                <a:moveTo>
                  <a:pt x="52868" y="12192"/>
                </a:moveTo>
                <a:lnTo>
                  <a:pt x="37211" y="12192"/>
                </a:lnTo>
                <a:lnTo>
                  <a:pt x="42290" y="13970"/>
                </a:lnTo>
                <a:lnTo>
                  <a:pt x="45719" y="17652"/>
                </a:lnTo>
                <a:lnTo>
                  <a:pt x="49275" y="21209"/>
                </a:lnTo>
                <a:lnTo>
                  <a:pt x="50926" y="25654"/>
                </a:lnTo>
                <a:lnTo>
                  <a:pt x="50926" y="36068"/>
                </a:lnTo>
                <a:lnTo>
                  <a:pt x="49275" y="40512"/>
                </a:lnTo>
                <a:lnTo>
                  <a:pt x="45719" y="44196"/>
                </a:lnTo>
                <a:lnTo>
                  <a:pt x="42290" y="47879"/>
                </a:lnTo>
                <a:lnTo>
                  <a:pt x="37211" y="49784"/>
                </a:lnTo>
                <a:lnTo>
                  <a:pt x="52596" y="49784"/>
                </a:lnTo>
                <a:lnTo>
                  <a:pt x="58038" y="44704"/>
                </a:lnTo>
                <a:lnTo>
                  <a:pt x="60832" y="38354"/>
                </a:lnTo>
                <a:lnTo>
                  <a:pt x="60832" y="23368"/>
                </a:lnTo>
                <a:lnTo>
                  <a:pt x="58038" y="17018"/>
                </a:lnTo>
                <a:lnTo>
                  <a:pt x="52868" y="12192"/>
                </a:lnTo>
                <a:close/>
              </a:path>
              <a:path w="452754" h="111760">
                <a:moveTo>
                  <a:pt x="246506" y="10668"/>
                </a:moveTo>
                <a:lnTo>
                  <a:pt x="236981" y="10668"/>
                </a:lnTo>
                <a:lnTo>
                  <a:pt x="236981" y="84074"/>
                </a:lnTo>
                <a:lnTo>
                  <a:pt x="256286" y="84074"/>
                </a:lnTo>
                <a:lnTo>
                  <a:pt x="263270" y="83947"/>
                </a:lnTo>
                <a:lnTo>
                  <a:pt x="276478" y="83438"/>
                </a:lnTo>
                <a:lnTo>
                  <a:pt x="283463" y="82804"/>
                </a:lnTo>
                <a:lnTo>
                  <a:pt x="297688" y="80772"/>
                </a:lnTo>
                <a:lnTo>
                  <a:pt x="307086" y="79248"/>
                </a:lnTo>
                <a:lnTo>
                  <a:pt x="307086" y="75946"/>
                </a:lnTo>
                <a:lnTo>
                  <a:pt x="246506" y="75946"/>
                </a:lnTo>
                <a:lnTo>
                  <a:pt x="246506" y="10668"/>
                </a:lnTo>
                <a:close/>
              </a:path>
              <a:path w="452754" h="111760">
                <a:moveTo>
                  <a:pt x="307086" y="71374"/>
                </a:moveTo>
                <a:lnTo>
                  <a:pt x="246506" y="75946"/>
                </a:lnTo>
                <a:lnTo>
                  <a:pt x="307086" y="75946"/>
                </a:lnTo>
                <a:lnTo>
                  <a:pt x="307086" y="71374"/>
                </a:lnTo>
                <a:close/>
              </a:path>
              <a:path w="452754" h="111760">
                <a:moveTo>
                  <a:pt x="170179" y="635"/>
                </a:moveTo>
                <a:lnTo>
                  <a:pt x="160146" y="635"/>
                </a:lnTo>
                <a:lnTo>
                  <a:pt x="160146" y="8000"/>
                </a:lnTo>
                <a:lnTo>
                  <a:pt x="158750" y="11175"/>
                </a:lnTo>
                <a:lnTo>
                  <a:pt x="155955" y="14605"/>
                </a:lnTo>
                <a:lnTo>
                  <a:pt x="153162" y="17907"/>
                </a:lnTo>
                <a:lnTo>
                  <a:pt x="149478" y="20955"/>
                </a:lnTo>
                <a:lnTo>
                  <a:pt x="145033" y="23622"/>
                </a:lnTo>
                <a:lnTo>
                  <a:pt x="140080" y="26670"/>
                </a:lnTo>
                <a:lnTo>
                  <a:pt x="134619" y="29083"/>
                </a:lnTo>
                <a:lnTo>
                  <a:pt x="123062" y="32893"/>
                </a:lnTo>
                <a:lnTo>
                  <a:pt x="118999" y="34162"/>
                </a:lnTo>
                <a:lnTo>
                  <a:pt x="116839" y="34544"/>
                </a:lnTo>
                <a:lnTo>
                  <a:pt x="122427" y="40894"/>
                </a:lnTo>
                <a:lnTo>
                  <a:pt x="148970" y="30734"/>
                </a:lnTo>
                <a:lnTo>
                  <a:pt x="153162" y="28321"/>
                </a:lnTo>
                <a:lnTo>
                  <a:pt x="156844" y="25654"/>
                </a:lnTo>
                <a:lnTo>
                  <a:pt x="159765" y="22733"/>
                </a:lnTo>
                <a:lnTo>
                  <a:pt x="162813" y="19938"/>
                </a:lnTo>
                <a:lnTo>
                  <a:pt x="164591" y="17525"/>
                </a:lnTo>
                <a:lnTo>
                  <a:pt x="165226" y="15494"/>
                </a:lnTo>
                <a:lnTo>
                  <a:pt x="175080" y="15494"/>
                </a:lnTo>
                <a:lnTo>
                  <a:pt x="171576" y="11175"/>
                </a:lnTo>
                <a:lnTo>
                  <a:pt x="170179" y="8000"/>
                </a:lnTo>
                <a:lnTo>
                  <a:pt x="170179" y="635"/>
                </a:lnTo>
                <a:close/>
              </a:path>
              <a:path w="452754" h="111760">
                <a:moveTo>
                  <a:pt x="175080" y="15494"/>
                </a:moveTo>
                <a:lnTo>
                  <a:pt x="165226" y="15494"/>
                </a:lnTo>
                <a:lnTo>
                  <a:pt x="165734" y="17525"/>
                </a:lnTo>
                <a:lnTo>
                  <a:pt x="167512" y="19938"/>
                </a:lnTo>
                <a:lnTo>
                  <a:pt x="173481" y="25654"/>
                </a:lnTo>
                <a:lnTo>
                  <a:pt x="177037" y="28321"/>
                </a:lnTo>
                <a:lnTo>
                  <a:pt x="181355" y="30734"/>
                </a:lnTo>
                <a:lnTo>
                  <a:pt x="186054" y="33655"/>
                </a:lnTo>
                <a:lnTo>
                  <a:pt x="191007" y="35940"/>
                </a:lnTo>
                <a:lnTo>
                  <a:pt x="196214" y="37592"/>
                </a:lnTo>
                <a:lnTo>
                  <a:pt x="205231" y="40259"/>
                </a:lnTo>
                <a:lnTo>
                  <a:pt x="207771" y="40894"/>
                </a:lnTo>
                <a:lnTo>
                  <a:pt x="213487" y="34544"/>
                </a:lnTo>
                <a:lnTo>
                  <a:pt x="211327" y="34162"/>
                </a:lnTo>
                <a:lnTo>
                  <a:pt x="195579" y="29083"/>
                </a:lnTo>
                <a:lnTo>
                  <a:pt x="190118" y="26670"/>
                </a:lnTo>
                <a:lnTo>
                  <a:pt x="185165" y="23622"/>
                </a:lnTo>
                <a:lnTo>
                  <a:pt x="180720" y="20955"/>
                </a:lnTo>
                <a:lnTo>
                  <a:pt x="177037" y="17907"/>
                </a:lnTo>
                <a:lnTo>
                  <a:pt x="175080" y="15494"/>
                </a:lnTo>
                <a:close/>
              </a:path>
              <a:path w="452754" h="111760">
                <a:moveTo>
                  <a:pt x="434213" y="0"/>
                </a:moveTo>
                <a:lnTo>
                  <a:pt x="424814" y="0"/>
                </a:lnTo>
                <a:lnTo>
                  <a:pt x="424814" y="111379"/>
                </a:lnTo>
                <a:lnTo>
                  <a:pt x="434213" y="111379"/>
                </a:lnTo>
                <a:lnTo>
                  <a:pt x="434213" y="53467"/>
                </a:lnTo>
                <a:lnTo>
                  <a:pt x="452246" y="53467"/>
                </a:lnTo>
                <a:lnTo>
                  <a:pt x="452246" y="45338"/>
                </a:lnTo>
                <a:lnTo>
                  <a:pt x="434213" y="45338"/>
                </a:lnTo>
                <a:lnTo>
                  <a:pt x="434213" y="0"/>
                </a:lnTo>
                <a:close/>
              </a:path>
              <a:path w="452754" h="111760">
                <a:moveTo>
                  <a:pt x="324738" y="0"/>
                </a:moveTo>
                <a:lnTo>
                  <a:pt x="315213" y="0"/>
                </a:lnTo>
                <a:lnTo>
                  <a:pt x="315213" y="111379"/>
                </a:lnTo>
                <a:lnTo>
                  <a:pt x="324738" y="111379"/>
                </a:lnTo>
                <a:lnTo>
                  <a:pt x="324738" y="0"/>
                </a:lnTo>
                <a:close/>
              </a:path>
              <a:path w="452754" h="111760">
                <a:moveTo>
                  <a:pt x="95630" y="0"/>
                </a:moveTo>
                <a:lnTo>
                  <a:pt x="86232" y="0"/>
                </a:lnTo>
                <a:lnTo>
                  <a:pt x="86232" y="64008"/>
                </a:lnTo>
                <a:lnTo>
                  <a:pt x="95630" y="64008"/>
                </a:lnTo>
                <a:lnTo>
                  <a:pt x="9563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42101" y="4652318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23380" y="4558665"/>
            <a:ext cx="225933" cy="11353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56856" y="4775072"/>
            <a:ext cx="333375" cy="111760"/>
          </a:xfrm>
          <a:custGeom>
            <a:avLst/>
            <a:gdLst/>
            <a:ahLst/>
            <a:cxnLst/>
            <a:rect l="l" t="t" r="r" b="b"/>
            <a:pathLst>
              <a:path w="333375" h="111760">
                <a:moveTo>
                  <a:pt x="29718" y="76707"/>
                </a:moveTo>
                <a:lnTo>
                  <a:pt x="20358" y="76707"/>
                </a:lnTo>
                <a:lnTo>
                  <a:pt x="20358" y="108838"/>
                </a:lnTo>
                <a:lnTo>
                  <a:pt x="100050" y="108838"/>
                </a:lnTo>
                <a:lnTo>
                  <a:pt x="100050" y="100964"/>
                </a:lnTo>
                <a:lnTo>
                  <a:pt x="29718" y="100964"/>
                </a:lnTo>
                <a:lnTo>
                  <a:pt x="29718" y="76707"/>
                </a:lnTo>
                <a:close/>
              </a:path>
              <a:path w="333375" h="111760">
                <a:moveTo>
                  <a:pt x="95872" y="0"/>
                </a:moveTo>
                <a:lnTo>
                  <a:pt x="86385" y="0"/>
                </a:lnTo>
                <a:lnTo>
                  <a:pt x="86385" y="82930"/>
                </a:lnTo>
                <a:lnTo>
                  <a:pt x="95872" y="82930"/>
                </a:lnTo>
                <a:lnTo>
                  <a:pt x="95872" y="44957"/>
                </a:lnTo>
                <a:lnTo>
                  <a:pt x="112191" y="44957"/>
                </a:lnTo>
                <a:lnTo>
                  <a:pt x="112191" y="37084"/>
                </a:lnTo>
                <a:lnTo>
                  <a:pt x="95872" y="37084"/>
                </a:lnTo>
                <a:lnTo>
                  <a:pt x="95872" y="0"/>
                </a:lnTo>
                <a:close/>
              </a:path>
              <a:path w="333375" h="111760">
                <a:moveTo>
                  <a:pt x="81838" y="54990"/>
                </a:moveTo>
                <a:lnTo>
                  <a:pt x="76187" y="55879"/>
                </a:lnTo>
                <a:lnTo>
                  <a:pt x="68110" y="56641"/>
                </a:lnTo>
                <a:lnTo>
                  <a:pt x="47116" y="58165"/>
                </a:lnTo>
                <a:lnTo>
                  <a:pt x="39458" y="58547"/>
                </a:lnTo>
                <a:lnTo>
                  <a:pt x="0" y="58547"/>
                </a:lnTo>
                <a:lnTo>
                  <a:pt x="0" y="66421"/>
                </a:lnTo>
                <a:lnTo>
                  <a:pt x="16306" y="66421"/>
                </a:lnTo>
                <a:lnTo>
                  <a:pt x="26169" y="66371"/>
                </a:lnTo>
                <a:lnTo>
                  <a:pt x="67016" y="64388"/>
                </a:lnTo>
                <a:lnTo>
                  <a:pt x="81838" y="62864"/>
                </a:lnTo>
                <a:lnTo>
                  <a:pt x="81838" y="54990"/>
                </a:lnTo>
                <a:close/>
              </a:path>
              <a:path w="333375" h="111760">
                <a:moveTo>
                  <a:pt x="34658" y="32638"/>
                </a:moveTo>
                <a:lnTo>
                  <a:pt x="25171" y="32638"/>
                </a:lnTo>
                <a:lnTo>
                  <a:pt x="25171" y="58547"/>
                </a:lnTo>
                <a:lnTo>
                  <a:pt x="34658" y="58547"/>
                </a:lnTo>
                <a:lnTo>
                  <a:pt x="34658" y="32638"/>
                </a:lnTo>
                <a:close/>
              </a:path>
              <a:path w="333375" h="111760">
                <a:moveTo>
                  <a:pt x="69316" y="6985"/>
                </a:moveTo>
                <a:lnTo>
                  <a:pt x="8216" y="6985"/>
                </a:lnTo>
                <a:lnTo>
                  <a:pt x="8216" y="14859"/>
                </a:lnTo>
                <a:lnTo>
                  <a:pt x="58940" y="14859"/>
                </a:lnTo>
                <a:lnTo>
                  <a:pt x="58597" y="20954"/>
                </a:lnTo>
                <a:lnTo>
                  <a:pt x="57797" y="27686"/>
                </a:lnTo>
                <a:lnTo>
                  <a:pt x="56540" y="34925"/>
                </a:lnTo>
                <a:lnTo>
                  <a:pt x="54559" y="45974"/>
                </a:lnTo>
                <a:lnTo>
                  <a:pt x="54381" y="46481"/>
                </a:lnTo>
                <a:lnTo>
                  <a:pt x="63741" y="46481"/>
                </a:lnTo>
                <a:lnTo>
                  <a:pt x="69062" y="11049"/>
                </a:lnTo>
                <a:lnTo>
                  <a:pt x="69316" y="6985"/>
                </a:lnTo>
                <a:close/>
              </a:path>
              <a:path w="333375" h="111760">
                <a:moveTo>
                  <a:pt x="310946" y="53466"/>
                </a:moveTo>
                <a:lnTo>
                  <a:pt x="301713" y="53466"/>
                </a:lnTo>
                <a:lnTo>
                  <a:pt x="301713" y="106299"/>
                </a:lnTo>
                <a:lnTo>
                  <a:pt x="310946" y="106299"/>
                </a:lnTo>
                <a:lnTo>
                  <a:pt x="310946" y="53466"/>
                </a:lnTo>
                <a:close/>
              </a:path>
              <a:path w="333375" h="111760">
                <a:moveTo>
                  <a:pt x="268198" y="10794"/>
                </a:moveTo>
                <a:lnTo>
                  <a:pt x="254025" y="10794"/>
                </a:lnTo>
                <a:lnTo>
                  <a:pt x="247954" y="14350"/>
                </a:lnTo>
                <a:lnTo>
                  <a:pt x="235940" y="51307"/>
                </a:lnTo>
                <a:lnTo>
                  <a:pt x="236400" y="60198"/>
                </a:lnTo>
                <a:lnTo>
                  <a:pt x="254025" y="91566"/>
                </a:lnTo>
                <a:lnTo>
                  <a:pt x="268617" y="91566"/>
                </a:lnTo>
                <a:lnTo>
                  <a:pt x="274586" y="88264"/>
                </a:lnTo>
                <a:lnTo>
                  <a:pt x="278113" y="83185"/>
                </a:lnTo>
                <a:lnTo>
                  <a:pt x="256514" y="83185"/>
                </a:lnTo>
                <a:lnTo>
                  <a:pt x="252615" y="80137"/>
                </a:lnTo>
                <a:lnTo>
                  <a:pt x="249796" y="73913"/>
                </a:lnTo>
                <a:lnTo>
                  <a:pt x="247045" y="67992"/>
                </a:lnTo>
                <a:lnTo>
                  <a:pt x="246940" y="67690"/>
                </a:lnTo>
                <a:lnTo>
                  <a:pt x="245554" y="60198"/>
                </a:lnTo>
                <a:lnTo>
                  <a:pt x="245554" y="42163"/>
                </a:lnTo>
                <a:lnTo>
                  <a:pt x="246964" y="34543"/>
                </a:lnTo>
                <a:lnTo>
                  <a:pt x="249796" y="28321"/>
                </a:lnTo>
                <a:lnTo>
                  <a:pt x="252615" y="22225"/>
                </a:lnTo>
                <a:lnTo>
                  <a:pt x="256514" y="19176"/>
                </a:lnTo>
                <a:lnTo>
                  <a:pt x="277936" y="19176"/>
                </a:lnTo>
                <a:lnTo>
                  <a:pt x="273913" y="13842"/>
                </a:lnTo>
                <a:lnTo>
                  <a:pt x="268198" y="10794"/>
                </a:lnTo>
                <a:close/>
              </a:path>
              <a:path w="333375" h="111760">
                <a:moveTo>
                  <a:pt x="277936" y="19176"/>
                </a:moveTo>
                <a:lnTo>
                  <a:pt x="266382" y="19176"/>
                </a:lnTo>
                <a:lnTo>
                  <a:pt x="270243" y="22225"/>
                </a:lnTo>
                <a:lnTo>
                  <a:pt x="273062" y="28321"/>
                </a:lnTo>
                <a:lnTo>
                  <a:pt x="275894" y="34543"/>
                </a:lnTo>
                <a:lnTo>
                  <a:pt x="277304" y="42163"/>
                </a:lnTo>
                <a:lnTo>
                  <a:pt x="277304" y="60198"/>
                </a:lnTo>
                <a:lnTo>
                  <a:pt x="275894" y="67690"/>
                </a:lnTo>
                <a:lnTo>
                  <a:pt x="273062" y="73913"/>
                </a:lnTo>
                <a:lnTo>
                  <a:pt x="270243" y="80010"/>
                </a:lnTo>
                <a:lnTo>
                  <a:pt x="266382" y="83185"/>
                </a:lnTo>
                <a:lnTo>
                  <a:pt x="278113" y="83185"/>
                </a:lnTo>
                <a:lnTo>
                  <a:pt x="286791" y="53848"/>
                </a:lnTo>
                <a:lnTo>
                  <a:pt x="286791" y="53466"/>
                </a:lnTo>
                <a:lnTo>
                  <a:pt x="310946" y="53466"/>
                </a:lnTo>
                <a:lnTo>
                  <a:pt x="310946" y="44957"/>
                </a:lnTo>
                <a:lnTo>
                  <a:pt x="286537" y="44957"/>
                </a:lnTo>
                <a:lnTo>
                  <a:pt x="285608" y="37387"/>
                </a:lnTo>
                <a:lnTo>
                  <a:pt x="283962" y="30686"/>
                </a:lnTo>
                <a:lnTo>
                  <a:pt x="281597" y="24866"/>
                </a:lnTo>
                <a:lnTo>
                  <a:pt x="278510" y="19938"/>
                </a:lnTo>
                <a:lnTo>
                  <a:pt x="277936" y="19176"/>
                </a:lnTo>
                <a:close/>
              </a:path>
              <a:path w="333375" h="111760">
                <a:moveTo>
                  <a:pt x="310946" y="2539"/>
                </a:moveTo>
                <a:lnTo>
                  <a:pt x="301713" y="2539"/>
                </a:lnTo>
                <a:lnTo>
                  <a:pt x="301713" y="44957"/>
                </a:lnTo>
                <a:lnTo>
                  <a:pt x="310946" y="44957"/>
                </a:lnTo>
                <a:lnTo>
                  <a:pt x="310946" y="2539"/>
                </a:lnTo>
                <a:close/>
              </a:path>
              <a:path w="333375" h="111760">
                <a:moveTo>
                  <a:pt x="179565" y="11429"/>
                </a:moveTo>
                <a:lnTo>
                  <a:pt x="125183" y="11429"/>
                </a:lnTo>
                <a:lnTo>
                  <a:pt x="125183" y="19303"/>
                </a:lnTo>
                <a:lnTo>
                  <a:pt x="170205" y="19303"/>
                </a:lnTo>
                <a:lnTo>
                  <a:pt x="170205" y="45719"/>
                </a:lnTo>
                <a:lnTo>
                  <a:pt x="125183" y="45719"/>
                </a:lnTo>
                <a:lnTo>
                  <a:pt x="125183" y="88646"/>
                </a:lnTo>
                <a:lnTo>
                  <a:pt x="166077" y="88137"/>
                </a:lnTo>
                <a:lnTo>
                  <a:pt x="172923" y="87756"/>
                </a:lnTo>
                <a:lnTo>
                  <a:pt x="180136" y="86994"/>
                </a:lnTo>
                <a:lnTo>
                  <a:pt x="187350" y="86360"/>
                </a:lnTo>
                <a:lnTo>
                  <a:pt x="192773" y="85725"/>
                </a:lnTo>
                <a:lnTo>
                  <a:pt x="196392" y="85343"/>
                </a:lnTo>
                <a:lnTo>
                  <a:pt x="196392" y="80899"/>
                </a:lnTo>
                <a:lnTo>
                  <a:pt x="134543" y="80899"/>
                </a:lnTo>
                <a:lnTo>
                  <a:pt x="134543" y="53593"/>
                </a:lnTo>
                <a:lnTo>
                  <a:pt x="179565" y="53593"/>
                </a:lnTo>
                <a:lnTo>
                  <a:pt x="179565" y="11429"/>
                </a:lnTo>
                <a:close/>
              </a:path>
              <a:path w="333375" h="111760">
                <a:moveTo>
                  <a:pt x="196392" y="77597"/>
                </a:moveTo>
                <a:lnTo>
                  <a:pt x="134543" y="80899"/>
                </a:lnTo>
                <a:lnTo>
                  <a:pt x="196392" y="80899"/>
                </a:lnTo>
                <a:lnTo>
                  <a:pt x="196392" y="77597"/>
                </a:lnTo>
                <a:close/>
              </a:path>
              <a:path w="333375" h="111760">
                <a:moveTo>
                  <a:pt x="333336" y="0"/>
                </a:moveTo>
                <a:lnTo>
                  <a:pt x="324065" y="0"/>
                </a:lnTo>
                <a:lnTo>
                  <a:pt x="324065" y="111378"/>
                </a:lnTo>
                <a:lnTo>
                  <a:pt x="333336" y="111378"/>
                </a:lnTo>
                <a:lnTo>
                  <a:pt x="333336" y="0"/>
                </a:lnTo>
                <a:close/>
              </a:path>
              <a:path w="333375" h="111760">
                <a:moveTo>
                  <a:pt x="214477" y="0"/>
                </a:moveTo>
                <a:lnTo>
                  <a:pt x="204990" y="0"/>
                </a:lnTo>
                <a:lnTo>
                  <a:pt x="204990" y="111378"/>
                </a:lnTo>
                <a:lnTo>
                  <a:pt x="214477" y="111378"/>
                </a:lnTo>
                <a:lnTo>
                  <a:pt x="21447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356867" y="4775072"/>
            <a:ext cx="340995" cy="110489"/>
          </a:xfrm>
          <a:custGeom>
            <a:avLst/>
            <a:gdLst/>
            <a:ahLst/>
            <a:cxnLst/>
            <a:rect l="l" t="t" r="r" b="b"/>
            <a:pathLst>
              <a:path w="340994" h="110489">
                <a:moveTo>
                  <a:pt x="258444" y="77597"/>
                </a:moveTo>
                <a:lnTo>
                  <a:pt x="249047" y="77597"/>
                </a:lnTo>
                <a:lnTo>
                  <a:pt x="249047" y="108838"/>
                </a:lnTo>
                <a:lnTo>
                  <a:pt x="327787" y="108838"/>
                </a:lnTo>
                <a:lnTo>
                  <a:pt x="327787" y="101091"/>
                </a:lnTo>
                <a:lnTo>
                  <a:pt x="258444" y="101091"/>
                </a:lnTo>
                <a:lnTo>
                  <a:pt x="258444" y="77597"/>
                </a:lnTo>
                <a:close/>
              </a:path>
              <a:path w="340994" h="110489">
                <a:moveTo>
                  <a:pt x="324231" y="0"/>
                </a:moveTo>
                <a:lnTo>
                  <a:pt x="314959" y="0"/>
                </a:lnTo>
                <a:lnTo>
                  <a:pt x="314959" y="83057"/>
                </a:lnTo>
                <a:lnTo>
                  <a:pt x="324231" y="83057"/>
                </a:lnTo>
                <a:lnTo>
                  <a:pt x="324231" y="42163"/>
                </a:lnTo>
                <a:lnTo>
                  <a:pt x="340994" y="42163"/>
                </a:lnTo>
                <a:lnTo>
                  <a:pt x="340994" y="34162"/>
                </a:lnTo>
                <a:lnTo>
                  <a:pt x="324231" y="34162"/>
                </a:lnTo>
                <a:lnTo>
                  <a:pt x="324231" y="0"/>
                </a:lnTo>
                <a:close/>
              </a:path>
              <a:path w="340994" h="110489">
                <a:moveTo>
                  <a:pt x="275970" y="32257"/>
                </a:moveTo>
                <a:lnTo>
                  <a:pt x="257556" y="32257"/>
                </a:lnTo>
                <a:lnTo>
                  <a:pt x="250444" y="34162"/>
                </a:lnTo>
                <a:lnTo>
                  <a:pt x="239775" y="41782"/>
                </a:lnTo>
                <a:lnTo>
                  <a:pt x="237109" y="46227"/>
                </a:lnTo>
                <a:lnTo>
                  <a:pt x="237109" y="56514"/>
                </a:lnTo>
                <a:lnTo>
                  <a:pt x="239775" y="60960"/>
                </a:lnTo>
                <a:lnTo>
                  <a:pt x="244982" y="64897"/>
                </a:lnTo>
                <a:lnTo>
                  <a:pt x="250316" y="68706"/>
                </a:lnTo>
                <a:lnTo>
                  <a:pt x="257428" y="70612"/>
                </a:lnTo>
                <a:lnTo>
                  <a:pt x="275844" y="70612"/>
                </a:lnTo>
                <a:lnTo>
                  <a:pt x="283082" y="68706"/>
                </a:lnTo>
                <a:lnTo>
                  <a:pt x="290526" y="63246"/>
                </a:lnTo>
                <a:lnTo>
                  <a:pt x="260350" y="63246"/>
                </a:lnTo>
                <a:lnTo>
                  <a:pt x="255523" y="62102"/>
                </a:lnTo>
                <a:lnTo>
                  <a:pt x="252222" y="59689"/>
                </a:lnTo>
                <a:lnTo>
                  <a:pt x="249047" y="57276"/>
                </a:lnTo>
                <a:lnTo>
                  <a:pt x="247471" y="54610"/>
                </a:lnTo>
                <a:lnTo>
                  <a:pt x="247395" y="48132"/>
                </a:lnTo>
                <a:lnTo>
                  <a:pt x="249047" y="45338"/>
                </a:lnTo>
                <a:lnTo>
                  <a:pt x="252222" y="42925"/>
                </a:lnTo>
                <a:lnTo>
                  <a:pt x="255523" y="40512"/>
                </a:lnTo>
                <a:lnTo>
                  <a:pt x="260350" y="39242"/>
                </a:lnTo>
                <a:lnTo>
                  <a:pt x="290152" y="39242"/>
                </a:lnTo>
                <a:lnTo>
                  <a:pt x="283209" y="34162"/>
                </a:lnTo>
                <a:lnTo>
                  <a:pt x="275970" y="32257"/>
                </a:lnTo>
                <a:close/>
              </a:path>
              <a:path w="340994" h="110489">
                <a:moveTo>
                  <a:pt x="290152" y="39242"/>
                </a:moveTo>
                <a:lnTo>
                  <a:pt x="273050" y="39242"/>
                </a:lnTo>
                <a:lnTo>
                  <a:pt x="277875" y="40512"/>
                </a:lnTo>
                <a:lnTo>
                  <a:pt x="281177" y="42925"/>
                </a:lnTo>
                <a:lnTo>
                  <a:pt x="284352" y="45338"/>
                </a:lnTo>
                <a:lnTo>
                  <a:pt x="286004" y="48132"/>
                </a:lnTo>
                <a:lnTo>
                  <a:pt x="286004" y="54610"/>
                </a:lnTo>
                <a:lnTo>
                  <a:pt x="284352" y="57403"/>
                </a:lnTo>
                <a:lnTo>
                  <a:pt x="281177" y="59689"/>
                </a:lnTo>
                <a:lnTo>
                  <a:pt x="277875" y="62102"/>
                </a:lnTo>
                <a:lnTo>
                  <a:pt x="273050" y="63246"/>
                </a:lnTo>
                <a:lnTo>
                  <a:pt x="290526" y="63246"/>
                </a:lnTo>
                <a:lnTo>
                  <a:pt x="293624" y="60960"/>
                </a:lnTo>
                <a:lnTo>
                  <a:pt x="296163" y="56514"/>
                </a:lnTo>
                <a:lnTo>
                  <a:pt x="296163" y="46227"/>
                </a:lnTo>
                <a:lnTo>
                  <a:pt x="293624" y="41782"/>
                </a:lnTo>
                <a:lnTo>
                  <a:pt x="290152" y="39242"/>
                </a:lnTo>
                <a:close/>
              </a:path>
              <a:path w="340994" h="110489">
                <a:moveTo>
                  <a:pt x="301625" y="18161"/>
                </a:moveTo>
                <a:lnTo>
                  <a:pt x="231647" y="18161"/>
                </a:lnTo>
                <a:lnTo>
                  <a:pt x="231647" y="25400"/>
                </a:lnTo>
                <a:lnTo>
                  <a:pt x="301625" y="25400"/>
                </a:lnTo>
                <a:lnTo>
                  <a:pt x="301625" y="18161"/>
                </a:lnTo>
                <a:close/>
              </a:path>
              <a:path w="340994" h="110489">
                <a:moveTo>
                  <a:pt x="284606" y="762"/>
                </a:moveTo>
                <a:lnTo>
                  <a:pt x="247903" y="762"/>
                </a:lnTo>
                <a:lnTo>
                  <a:pt x="247903" y="8127"/>
                </a:lnTo>
                <a:lnTo>
                  <a:pt x="284606" y="8127"/>
                </a:lnTo>
                <a:lnTo>
                  <a:pt x="284606" y="762"/>
                </a:lnTo>
                <a:close/>
              </a:path>
              <a:path w="340994" h="110489">
                <a:moveTo>
                  <a:pt x="97281" y="65912"/>
                </a:moveTo>
                <a:lnTo>
                  <a:pt x="18922" y="65912"/>
                </a:lnTo>
                <a:lnTo>
                  <a:pt x="18922" y="73151"/>
                </a:lnTo>
                <a:lnTo>
                  <a:pt x="87122" y="73151"/>
                </a:lnTo>
                <a:lnTo>
                  <a:pt x="87122" y="84327"/>
                </a:lnTo>
                <a:lnTo>
                  <a:pt x="19050" y="84327"/>
                </a:lnTo>
                <a:lnTo>
                  <a:pt x="19050" y="110109"/>
                </a:lnTo>
                <a:lnTo>
                  <a:pt x="100329" y="110109"/>
                </a:lnTo>
                <a:lnTo>
                  <a:pt x="100329" y="102869"/>
                </a:lnTo>
                <a:lnTo>
                  <a:pt x="29082" y="102869"/>
                </a:lnTo>
                <a:lnTo>
                  <a:pt x="29082" y="91566"/>
                </a:lnTo>
                <a:lnTo>
                  <a:pt x="97281" y="91566"/>
                </a:lnTo>
                <a:lnTo>
                  <a:pt x="97281" y="65912"/>
                </a:lnTo>
                <a:close/>
              </a:path>
              <a:path w="340994" h="110489">
                <a:moveTo>
                  <a:pt x="222503" y="89788"/>
                </a:moveTo>
                <a:lnTo>
                  <a:pt x="111125" y="89788"/>
                </a:lnTo>
                <a:lnTo>
                  <a:pt x="111125" y="97662"/>
                </a:lnTo>
                <a:lnTo>
                  <a:pt x="222503" y="97662"/>
                </a:lnTo>
                <a:lnTo>
                  <a:pt x="222503" y="89788"/>
                </a:lnTo>
                <a:close/>
              </a:path>
              <a:path w="340994" h="110489">
                <a:moveTo>
                  <a:pt x="151510" y="64897"/>
                </a:moveTo>
                <a:lnTo>
                  <a:pt x="141731" y="64897"/>
                </a:lnTo>
                <a:lnTo>
                  <a:pt x="141731" y="89788"/>
                </a:lnTo>
                <a:lnTo>
                  <a:pt x="151510" y="89788"/>
                </a:lnTo>
                <a:lnTo>
                  <a:pt x="151510" y="64897"/>
                </a:lnTo>
                <a:close/>
              </a:path>
              <a:path w="340994" h="110489">
                <a:moveTo>
                  <a:pt x="192278" y="64897"/>
                </a:moveTo>
                <a:lnTo>
                  <a:pt x="182498" y="64897"/>
                </a:lnTo>
                <a:lnTo>
                  <a:pt x="182498" y="89788"/>
                </a:lnTo>
                <a:lnTo>
                  <a:pt x="192278" y="89788"/>
                </a:lnTo>
                <a:lnTo>
                  <a:pt x="192278" y="64897"/>
                </a:lnTo>
                <a:close/>
              </a:path>
              <a:path w="340994" h="110489">
                <a:moveTo>
                  <a:pt x="57531" y="19685"/>
                </a:moveTo>
                <a:lnTo>
                  <a:pt x="48132" y="19685"/>
                </a:lnTo>
                <a:lnTo>
                  <a:pt x="46735" y="45974"/>
                </a:lnTo>
                <a:lnTo>
                  <a:pt x="43434" y="45974"/>
                </a:lnTo>
                <a:lnTo>
                  <a:pt x="40259" y="46100"/>
                </a:lnTo>
                <a:lnTo>
                  <a:pt x="0" y="46100"/>
                </a:lnTo>
                <a:lnTo>
                  <a:pt x="0" y="53721"/>
                </a:lnTo>
                <a:lnTo>
                  <a:pt x="46481" y="53466"/>
                </a:lnTo>
                <a:lnTo>
                  <a:pt x="61721" y="52704"/>
                </a:lnTo>
                <a:lnTo>
                  <a:pt x="66928" y="52324"/>
                </a:lnTo>
                <a:lnTo>
                  <a:pt x="76707" y="51307"/>
                </a:lnTo>
                <a:lnTo>
                  <a:pt x="76707" y="45592"/>
                </a:lnTo>
                <a:lnTo>
                  <a:pt x="56006" y="45592"/>
                </a:lnTo>
                <a:lnTo>
                  <a:pt x="57531" y="19685"/>
                </a:lnTo>
                <a:close/>
              </a:path>
              <a:path w="340994" h="110489">
                <a:moveTo>
                  <a:pt x="23368" y="19685"/>
                </a:moveTo>
                <a:lnTo>
                  <a:pt x="14096" y="19685"/>
                </a:lnTo>
                <a:lnTo>
                  <a:pt x="15620" y="46100"/>
                </a:lnTo>
                <a:lnTo>
                  <a:pt x="24765" y="46100"/>
                </a:lnTo>
                <a:lnTo>
                  <a:pt x="23368" y="19685"/>
                </a:lnTo>
                <a:close/>
              </a:path>
              <a:path w="340994" h="110489">
                <a:moveTo>
                  <a:pt x="76707" y="43814"/>
                </a:moveTo>
                <a:lnTo>
                  <a:pt x="73787" y="44196"/>
                </a:lnTo>
                <a:lnTo>
                  <a:pt x="70484" y="44576"/>
                </a:lnTo>
                <a:lnTo>
                  <a:pt x="66801" y="44830"/>
                </a:lnTo>
                <a:lnTo>
                  <a:pt x="63118" y="45212"/>
                </a:lnTo>
                <a:lnTo>
                  <a:pt x="59562" y="45338"/>
                </a:lnTo>
                <a:lnTo>
                  <a:pt x="56006" y="45592"/>
                </a:lnTo>
                <a:lnTo>
                  <a:pt x="76707" y="45592"/>
                </a:lnTo>
                <a:lnTo>
                  <a:pt x="76707" y="43814"/>
                </a:lnTo>
                <a:close/>
              </a:path>
              <a:path w="340994" h="110489">
                <a:moveTo>
                  <a:pt x="166878" y="5714"/>
                </a:moveTo>
                <a:lnTo>
                  <a:pt x="128143" y="19176"/>
                </a:lnTo>
                <a:lnTo>
                  <a:pt x="124332" y="25907"/>
                </a:lnTo>
                <a:lnTo>
                  <a:pt x="124332" y="42163"/>
                </a:lnTo>
                <a:lnTo>
                  <a:pt x="157732" y="61854"/>
                </a:lnTo>
                <a:lnTo>
                  <a:pt x="166878" y="62356"/>
                </a:lnTo>
                <a:lnTo>
                  <a:pt x="175950" y="61854"/>
                </a:lnTo>
                <a:lnTo>
                  <a:pt x="184118" y="60340"/>
                </a:lnTo>
                <a:lnTo>
                  <a:pt x="191381" y="57802"/>
                </a:lnTo>
                <a:lnTo>
                  <a:pt x="197513" y="54355"/>
                </a:lnTo>
                <a:lnTo>
                  <a:pt x="158115" y="54355"/>
                </a:lnTo>
                <a:lnTo>
                  <a:pt x="150494" y="52577"/>
                </a:lnTo>
                <a:lnTo>
                  <a:pt x="143890" y="48894"/>
                </a:lnTo>
                <a:lnTo>
                  <a:pt x="137287" y="45085"/>
                </a:lnTo>
                <a:lnTo>
                  <a:pt x="134112" y="40259"/>
                </a:lnTo>
                <a:lnTo>
                  <a:pt x="134112" y="27686"/>
                </a:lnTo>
                <a:lnTo>
                  <a:pt x="137287" y="22732"/>
                </a:lnTo>
                <a:lnTo>
                  <a:pt x="150494" y="15621"/>
                </a:lnTo>
                <a:lnTo>
                  <a:pt x="158115" y="13842"/>
                </a:lnTo>
                <a:lnTo>
                  <a:pt x="197738" y="13842"/>
                </a:lnTo>
                <a:lnTo>
                  <a:pt x="191452" y="10269"/>
                </a:lnTo>
                <a:lnTo>
                  <a:pt x="184213" y="7731"/>
                </a:lnTo>
                <a:lnTo>
                  <a:pt x="176022" y="6217"/>
                </a:lnTo>
                <a:lnTo>
                  <a:pt x="166878" y="5714"/>
                </a:lnTo>
                <a:close/>
              </a:path>
              <a:path w="340994" h="110489">
                <a:moveTo>
                  <a:pt x="197738" y="13842"/>
                </a:moveTo>
                <a:lnTo>
                  <a:pt x="175513" y="13842"/>
                </a:lnTo>
                <a:lnTo>
                  <a:pt x="183134" y="15621"/>
                </a:lnTo>
                <a:lnTo>
                  <a:pt x="196341" y="22732"/>
                </a:lnTo>
                <a:lnTo>
                  <a:pt x="199516" y="27686"/>
                </a:lnTo>
                <a:lnTo>
                  <a:pt x="199516" y="40259"/>
                </a:lnTo>
                <a:lnTo>
                  <a:pt x="196341" y="45085"/>
                </a:lnTo>
                <a:lnTo>
                  <a:pt x="183260" y="52577"/>
                </a:lnTo>
                <a:lnTo>
                  <a:pt x="175640" y="54355"/>
                </a:lnTo>
                <a:lnTo>
                  <a:pt x="197513" y="54355"/>
                </a:lnTo>
                <a:lnTo>
                  <a:pt x="197738" y="54228"/>
                </a:lnTo>
                <a:lnTo>
                  <a:pt x="205485" y="48894"/>
                </a:lnTo>
                <a:lnTo>
                  <a:pt x="209295" y="42163"/>
                </a:lnTo>
                <a:lnTo>
                  <a:pt x="209295" y="25907"/>
                </a:lnTo>
                <a:lnTo>
                  <a:pt x="205485" y="19176"/>
                </a:lnTo>
                <a:lnTo>
                  <a:pt x="197738" y="13842"/>
                </a:lnTo>
                <a:close/>
              </a:path>
              <a:path w="340994" h="110489">
                <a:moveTo>
                  <a:pt x="69341" y="7874"/>
                </a:moveTo>
                <a:lnTo>
                  <a:pt x="3175" y="7874"/>
                </a:lnTo>
                <a:lnTo>
                  <a:pt x="3175" y="15621"/>
                </a:lnTo>
                <a:lnTo>
                  <a:pt x="69341" y="15621"/>
                </a:lnTo>
                <a:lnTo>
                  <a:pt x="69341" y="7874"/>
                </a:lnTo>
                <a:close/>
              </a:path>
              <a:path w="340994" h="110489">
                <a:moveTo>
                  <a:pt x="97409" y="0"/>
                </a:moveTo>
                <a:lnTo>
                  <a:pt x="88010" y="0"/>
                </a:lnTo>
                <a:lnTo>
                  <a:pt x="88010" y="59054"/>
                </a:lnTo>
                <a:lnTo>
                  <a:pt x="97409" y="59054"/>
                </a:lnTo>
                <a:lnTo>
                  <a:pt x="974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752345" y="4775072"/>
            <a:ext cx="450215" cy="113664"/>
          </a:xfrm>
          <a:custGeom>
            <a:avLst/>
            <a:gdLst/>
            <a:ahLst/>
            <a:cxnLst/>
            <a:rect l="l" t="t" r="r" b="b"/>
            <a:pathLst>
              <a:path w="450214" h="113664">
                <a:moveTo>
                  <a:pt x="61468" y="69976"/>
                </a:moveTo>
                <a:lnTo>
                  <a:pt x="23622" y="80263"/>
                </a:lnTo>
                <a:lnTo>
                  <a:pt x="20193" y="85471"/>
                </a:lnTo>
                <a:lnTo>
                  <a:pt x="20193" y="98043"/>
                </a:lnTo>
                <a:lnTo>
                  <a:pt x="61468" y="113537"/>
                </a:lnTo>
                <a:lnTo>
                  <a:pt x="71022" y="113155"/>
                </a:lnTo>
                <a:lnTo>
                  <a:pt x="79327" y="111998"/>
                </a:lnTo>
                <a:lnTo>
                  <a:pt x="86417" y="110055"/>
                </a:lnTo>
                <a:lnTo>
                  <a:pt x="92329" y="107314"/>
                </a:lnTo>
                <a:lnTo>
                  <a:pt x="94511" y="106044"/>
                </a:lnTo>
                <a:lnTo>
                  <a:pt x="52451" y="106044"/>
                </a:lnTo>
                <a:lnTo>
                  <a:pt x="44958" y="104775"/>
                </a:lnTo>
                <a:lnTo>
                  <a:pt x="39116" y="102107"/>
                </a:lnTo>
                <a:lnTo>
                  <a:pt x="33274" y="99567"/>
                </a:lnTo>
                <a:lnTo>
                  <a:pt x="30461" y="96265"/>
                </a:lnTo>
                <a:lnTo>
                  <a:pt x="52451" y="77724"/>
                </a:lnTo>
                <a:lnTo>
                  <a:pt x="94948" y="77724"/>
                </a:lnTo>
                <a:lnTo>
                  <a:pt x="92329" y="76200"/>
                </a:lnTo>
                <a:lnTo>
                  <a:pt x="86417" y="73459"/>
                </a:lnTo>
                <a:lnTo>
                  <a:pt x="79327" y="71516"/>
                </a:lnTo>
                <a:lnTo>
                  <a:pt x="71022" y="70359"/>
                </a:lnTo>
                <a:lnTo>
                  <a:pt x="61468" y="69976"/>
                </a:lnTo>
                <a:close/>
              </a:path>
              <a:path w="450214" h="113664">
                <a:moveTo>
                  <a:pt x="94948" y="77724"/>
                </a:moveTo>
                <a:lnTo>
                  <a:pt x="70612" y="77724"/>
                </a:lnTo>
                <a:lnTo>
                  <a:pt x="78105" y="78993"/>
                </a:lnTo>
                <a:lnTo>
                  <a:pt x="89662" y="84074"/>
                </a:lnTo>
                <a:lnTo>
                  <a:pt x="92352" y="87375"/>
                </a:lnTo>
                <a:lnTo>
                  <a:pt x="92456" y="96265"/>
                </a:lnTo>
                <a:lnTo>
                  <a:pt x="89662" y="99694"/>
                </a:lnTo>
                <a:lnTo>
                  <a:pt x="78105" y="104775"/>
                </a:lnTo>
                <a:lnTo>
                  <a:pt x="70612" y="106044"/>
                </a:lnTo>
                <a:lnTo>
                  <a:pt x="94511" y="106044"/>
                </a:lnTo>
                <a:lnTo>
                  <a:pt x="99314" y="103250"/>
                </a:lnTo>
                <a:lnTo>
                  <a:pt x="102870" y="98043"/>
                </a:lnTo>
                <a:lnTo>
                  <a:pt x="102870" y="85471"/>
                </a:lnTo>
                <a:lnTo>
                  <a:pt x="99314" y="80263"/>
                </a:lnTo>
                <a:lnTo>
                  <a:pt x="94948" y="77724"/>
                </a:lnTo>
                <a:close/>
              </a:path>
              <a:path w="450214" h="113664">
                <a:moveTo>
                  <a:pt x="378714" y="74167"/>
                </a:moveTo>
                <a:lnTo>
                  <a:pt x="369316" y="74167"/>
                </a:lnTo>
                <a:lnTo>
                  <a:pt x="369316" y="108838"/>
                </a:lnTo>
                <a:lnTo>
                  <a:pt x="449961" y="108838"/>
                </a:lnTo>
                <a:lnTo>
                  <a:pt x="449961" y="101091"/>
                </a:lnTo>
                <a:lnTo>
                  <a:pt x="378714" y="101091"/>
                </a:lnTo>
                <a:lnTo>
                  <a:pt x="378714" y="74167"/>
                </a:lnTo>
                <a:close/>
              </a:path>
              <a:path w="450214" h="113664">
                <a:moveTo>
                  <a:pt x="447040" y="0"/>
                </a:moveTo>
                <a:lnTo>
                  <a:pt x="437642" y="0"/>
                </a:lnTo>
                <a:lnTo>
                  <a:pt x="437642" y="80899"/>
                </a:lnTo>
                <a:lnTo>
                  <a:pt x="447040" y="80899"/>
                </a:lnTo>
                <a:lnTo>
                  <a:pt x="447040" y="0"/>
                </a:lnTo>
                <a:close/>
              </a:path>
              <a:path w="450214" h="113664">
                <a:moveTo>
                  <a:pt x="390398" y="3937"/>
                </a:moveTo>
                <a:lnTo>
                  <a:pt x="372618" y="3937"/>
                </a:lnTo>
                <a:lnTo>
                  <a:pt x="365252" y="6730"/>
                </a:lnTo>
                <a:lnTo>
                  <a:pt x="359410" y="12318"/>
                </a:lnTo>
                <a:lnTo>
                  <a:pt x="353949" y="17779"/>
                </a:lnTo>
                <a:lnTo>
                  <a:pt x="351028" y="24384"/>
                </a:lnTo>
                <a:lnTo>
                  <a:pt x="351028" y="39877"/>
                </a:lnTo>
                <a:lnTo>
                  <a:pt x="353949" y="46609"/>
                </a:lnTo>
                <a:lnTo>
                  <a:pt x="365252" y="57657"/>
                </a:lnTo>
                <a:lnTo>
                  <a:pt x="372618" y="60325"/>
                </a:lnTo>
                <a:lnTo>
                  <a:pt x="390398" y="60325"/>
                </a:lnTo>
                <a:lnTo>
                  <a:pt x="397637" y="57657"/>
                </a:lnTo>
                <a:lnTo>
                  <a:pt x="403487" y="51942"/>
                </a:lnTo>
                <a:lnTo>
                  <a:pt x="375031" y="51942"/>
                </a:lnTo>
                <a:lnTo>
                  <a:pt x="369951" y="49911"/>
                </a:lnTo>
                <a:lnTo>
                  <a:pt x="362839" y="42290"/>
                </a:lnTo>
                <a:lnTo>
                  <a:pt x="361061" y="37591"/>
                </a:lnTo>
                <a:lnTo>
                  <a:pt x="361061" y="26669"/>
                </a:lnTo>
                <a:lnTo>
                  <a:pt x="362839" y="21971"/>
                </a:lnTo>
                <a:lnTo>
                  <a:pt x="366395" y="18161"/>
                </a:lnTo>
                <a:lnTo>
                  <a:pt x="369951" y="14224"/>
                </a:lnTo>
                <a:lnTo>
                  <a:pt x="375031" y="12318"/>
                </a:lnTo>
                <a:lnTo>
                  <a:pt x="403481" y="12318"/>
                </a:lnTo>
                <a:lnTo>
                  <a:pt x="397637" y="6730"/>
                </a:lnTo>
                <a:lnTo>
                  <a:pt x="390398" y="3937"/>
                </a:lnTo>
                <a:close/>
              </a:path>
              <a:path w="450214" h="113664">
                <a:moveTo>
                  <a:pt x="403481" y="12318"/>
                </a:moveTo>
                <a:lnTo>
                  <a:pt x="388239" y="12318"/>
                </a:lnTo>
                <a:lnTo>
                  <a:pt x="393319" y="14224"/>
                </a:lnTo>
                <a:lnTo>
                  <a:pt x="396748" y="18161"/>
                </a:lnTo>
                <a:lnTo>
                  <a:pt x="400304" y="21971"/>
                </a:lnTo>
                <a:lnTo>
                  <a:pt x="401955" y="26669"/>
                </a:lnTo>
                <a:lnTo>
                  <a:pt x="401955" y="37591"/>
                </a:lnTo>
                <a:lnTo>
                  <a:pt x="400304" y="42290"/>
                </a:lnTo>
                <a:lnTo>
                  <a:pt x="396748" y="46100"/>
                </a:lnTo>
                <a:lnTo>
                  <a:pt x="393319" y="49911"/>
                </a:lnTo>
                <a:lnTo>
                  <a:pt x="388239" y="51942"/>
                </a:lnTo>
                <a:lnTo>
                  <a:pt x="403487" y="51942"/>
                </a:lnTo>
                <a:lnTo>
                  <a:pt x="409194" y="46609"/>
                </a:lnTo>
                <a:lnTo>
                  <a:pt x="411988" y="39877"/>
                </a:lnTo>
                <a:lnTo>
                  <a:pt x="411988" y="24384"/>
                </a:lnTo>
                <a:lnTo>
                  <a:pt x="409194" y="17779"/>
                </a:lnTo>
                <a:lnTo>
                  <a:pt x="403481" y="12318"/>
                </a:lnTo>
                <a:close/>
              </a:path>
              <a:path w="450214" h="113664">
                <a:moveTo>
                  <a:pt x="332740" y="73660"/>
                </a:moveTo>
                <a:lnTo>
                  <a:pt x="252476" y="73660"/>
                </a:lnTo>
                <a:lnTo>
                  <a:pt x="252476" y="81406"/>
                </a:lnTo>
                <a:lnTo>
                  <a:pt x="323342" y="81406"/>
                </a:lnTo>
                <a:lnTo>
                  <a:pt x="323342" y="111378"/>
                </a:lnTo>
                <a:lnTo>
                  <a:pt x="332740" y="111378"/>
                </a:lnTo>
                <a:lnTo>
                  <a:pt x="332740" y="73660"/>
                </a:lnTo>
                <a:close/>
              </a:path>
              <a:path w="450214" h="113664">
                <a:moveTo>
                  <a:pt x="178562" y="13335"/>
                </a:moveTo>
                <a:lnTo>
                  <a:pt x="125984" y="13335"/>
                </a:lnTo>
                <a:lnTo>
                  <a:pt x="125984" y="21081"/>
                </a:lnTo>
                <a:lnTo>
                  <a:pt x="167894" y="21081"/>
                </a:lnTo>
                <a:lnTo>
                  <a:pt x="167259" y="25780"/>
                </a:lnTo>
                <a:lnTo>
                  <a:pt x="165735" y="31623"/>
                </a:lnTo>
                <a:lnTo>
                  <a:pt x="163449" y="38480"/>
                </a:lnTo>
                <a:lnTo>
                  <a:pt x="161162" y="45465"/>
                </a:lnTo>
                <a:lnTo>
                  <a:pt x="157480" y="52324"/>
                </a:lnTo>
                <a:lnTo>
                  <a:pt x="152527" y="59054"/>
                </a:lnTo>
                <a:lnTo>
                  <a:pt x="148209" y="65024"/>
                </a:lnTo>
                <a:lnTo>
                  <a:pt x="142875" y="70230"/>
                </a:lnTo>
                <a:lnTo>
                  <a:pt x="130683" y="79375"/>
                </a:lnTo>
                <a:lnTo>
                  <a:pt x="124841" y="83057"/>
                </a:lnTo>
                <a:lnTo>
                  <a:pt x="119253" y="85725"/>
                </a:lnTo>
                <a:lnTo>
                  <a:pt x="126492" y="91439"/>
                </a:lnTo>
                <a:lnTo>
                  <a:pt x="161417" y="61722"/>
                </a:lnTo>
                <a:lnTo>
                  <a:pt x="178054" y="20447"/>
                </a:lnTo>
                <a:lnTo>
                  <a:pt x="178562" y="13335"/>
                </a:lnTo>
                <a:close/>
              </a:path>
              <a:path w="450214" h="113664">
                <a:moveTo>
                  <a:pt x="332740" y="0"/>
                </a:moveTo>
                <a:lnTo>
                  <a:pt x="323342" y="0"/>
                </a:lnTo>
                <a:lnTo>
                  <a:pt x="323342" y="26797"/>
                </a:lnTo>
                <a:lnTo>
                  <a:pt x="297561" y="26797"/>
                </a:lnTo>
                <a:lnTo>
                  <a:pt x="297561" y="34925"/>
                </a:lnTo>
                <a:lnTo>
                  <a:pt x="323342" y="34925"/>
                </a:lnTo>
                <a:lnTo>
                  <a:pt x="323342" y="66166"/>
                </a:lnTo>
                <a:lnTo>
                  <a:pt x="332740" y="66166"/>
                </a:lnTo>
                <a:lnTo>
                  <a:pt x="332740" y="0"/>
                </a:lnTo>
                <a:close/>
              </a:path>
              <a:path w="450214" h="113664">
                <a:moveTo>
                  <a:pt x="274066" y="15366"/>
                </a:moveTo>
                <a:lnTo>
                  <a:pt x="264160" y="15366"/>
                </a:lnTo>
                <a:lnTo>
                  <a:pt x="264160" y="23367"/>
                </a:lnTo>
                <a:lnTo>
                  <a:pt x="263271" y="27939"/>
                </a:lnTo>
                <a:lnTo>
                  <a:pt x="261239" y="32130"/>
                </a:lnTo>
                <a:lnTo>
                  <a:pt x="259334" y="36322"/>
                </a:lnTo>
                <a:lnTo>
                  <a:pt x="257048" y="39877"/>
                </a:lnTo>
                <a:lnTo>
                  <a:pt x="254254" y="42672"/>
                </a:lnTo>
                <a:lnTo>
                  <a:pt x="250825" y="46354"/>
                </a:lnTo>
                <a:lnTo>
                  <a:pt x="246887" y="49402"/>
                </a:lnTo>
                <a:lnTo>
                  <a:pt x="242570" y="51942"/>
                </a:lnTo>
                <a:lnTo>
                  <a:pt x="238379" y="54482"/>
                </a:lnTo>
                <a:lnTo>
                  <a:pt x="234696" y="56387"/>
                </a:lnTo>
                <a:lnTo>
                  <a:pt x="231775" y="57657"/>
                </a:lnTo>
                <a:lnTo>
                  <a:pt x="238379" y="64262"/>
                </a:lnTo>
                <a:lnTo>
                  <a:pt x="240284" y="63500"/>
                </a:lnTo>
                <a:lnTo>
                  <a:pt x="268986" y="36449"/>
                </a:lnTo>
                <a:lnTo>
                  <a:pt x="279145" y="36449"/>
                </a:lnTo>
                <a:lnTo>
                  <a:pt x="278638" y="35687"/>
                </a:lnTo>
                <a:lnTo>
                  <a:pt x="276733" y="31750"/>
                </a:lnTo>
                <a:lnTo>
                  <a:pt x="274955" y="27812"/>
                </a:lnTo>
                <a:lnTo>
                  <a:pt x="274066" y="23367"/>
                </a:lnTo>
                <a:lnTo>
                  <a:pt x="274066" y="15366"/>
                </a:lnTo>
                <a:close/>
              </a:path>
              <a:path w="450214" h="113664">
                <a:moveTo>
                  <a:pt x="279145" y="36449"/>
                </a:moveTo>
                <a:lnTo>
                  <a:pt x="268986" y="36449"/>
                </a:lnTo>
                <a:lnTo>
                  <a:pt x="270383" y="39115"/>
                </a:lnTo>
                <a:lnTo>
                  <a:pt x="272137" y="41528"/>
                </a:lnTo>
                <a:lnTo>
                  <a:pt x="273685" y="43434"/>
                </a:lnTo>
                <a:lnTo>
                  <a:pt x="275336" y="45592"/>
                </a:lnTo>
                <a:lnTo>
                  <a:pt x="299466" y="61213"/>
                </a:lnTo>
                <a:lnTo>
                  <a:pt x="305054" y="54101"/>
                </a:lnTo>
                <a:lnTo>
                  <a:pt x="302895" y="53466"/>
                </a:lnTo>
                <a:lnTo>
                  <a:pt x="299720" y="52069"/>
                </a:lnTo>
                <a:lnTo>
                  <a:pt x="295402" y="50037"/>
                </a:lnTo>
                <a:lnTo>
                  <a:pt x="290956" y="47878"/>
                </a:lnTo>
                <a:lnTo>
                  <a:pt x="287147" y="45212"/>
                </a:lnTo>
                <a:lnTo>
                  <a:pt x="283972" y="42037"/>
                </a:lnTo>
                <a:lnTo>
                  <a:pt x="280924" y="39115"/>
                </a:lnTo>
                <a:lnTo>
                  <a:pt x="279145" y="36449"/>
                </a:lnTo>
                <a:close/>
              </a:path>
              <a:path w="450214" h="113664">
                <a:moveTo>
                  <a:pt x="299339" y="7619"/>
                </a:moveTo>
                <a:lnTo>
                  <a:pt x="239014" y="7619"/>
                </a:lnTo>
                <a:lnTo>
                  <a:pt x="239014" y="15366"/>
                </a:lnTo>
                <a:lnTo>
                  <a:pt x="299339" y="15366"/>
                </a:lnTo>
                <a:lnTo>
                  <a:pt x="299339" y="7619"/>
                </a:lnTo>
                <a:close/>
              </a:path>
              <a:path w="450214" h="113664">
                <a:moveTo>
                  <a:pt x="101092" y="0"/>
                </a:moveTo>
                <a:lnTo>
                  <a:pt x="91693" y="0"/>
                </a:lnTo>
                <a:lnTo>
                  <a:pt x="91693" y="26924"/>
                </a:lnTo>
                <a:lnTo>
                  <a:pt x="65786" y="26924"/>
                </a:lnTo>
                <a:lnTo>
                  <a:pt x="65786" y="34925"/>
                </a:lnTo>
                <a:lnTo>
                  <a:pt x="91693" y="34925"/>
                </a:lnTo>
                <a:lnTo>
                  <a:pt x="91693" y="67563"/>
                </a:lnTo>
                <a:lnTo>
                  <a:pt x="101092" y="67563"/>
                </a:lnTo>
                <a:lnTo>
                  <a:pt x="101092" y="0"/>
                </a:lnTo>
                <a:close/>
              </a:path>
              <a:path w="450214" h="113664">
                <a:moveTo>
                  <a:pt x="42418" y="15493"/>
                </a:moveTo>
                <a:lnTo>
                  <a:pt x="32512" y="15493"/>
                </a:lnTo>
                <a:lnTo>
                  <a:pt x="32385" y="18287"/>
                </a:lnTo>
                <a:lnTo>
                  <a:pt x="32258" y="22987"/>
                </a:lnTo>
                <a:lnTo>
                  <a:pt x="31242" y="27431"/>
                </a:lnTo>
                <a:lnTo>
                  <a:pt x="29210" y="31496"/>
                </a:lnTo>
                <a:lnTo>
                  <a:pt x="27305" y="35432"/>
                </a:lnTo>
                <a:lnTo>
                  <a:pt x="25146" y="38735"/>
                </a:lnTo>
                <a:lnTo>
                  <a:pt x="0" y="56387"/>
                </a:lnTo>
                <a:lnTo>
                  <a:pt x="6731" y="62991"/>
                </a:lnTo>
                <a:lnTo>
                  <a:pt x="36322" y="37846"/>
                </a:lnTo>
                <a:lnTo>
                  <a:pt x="37465" y="35178"/>
                </a:lnTo>
                <a:lnTo>
                  <a:pt x="47595" y="35178"/>
                </a:lnTo>
                <a:lnTo>
                  <a:pt x="47243" y="34671"/>
                </a:lnTo>
                <a:lnTo>
                  <a:pt x="43687" y="27050"/>
                </a:lnTo>
                <a:lnTo>
                  <a:pt x="42672" y="22860"/>
                </a:lnTo>
                <a:lnTo>
                  <a:pt x="42545" y="18161"/>
                </a:lnTo>
                <a:lnTo>
                  <a:pt x="42418" y="15493"/>
                </a:lnTo>
                <a:close/>
              </a:path>
              <a:path w="450214" h="113664">
                <a:moveTo>
                  <a:pt x="47595" y="35178"/>
                </a:moveTo>
                <a:lnTo>
                  <a:pt x="37465" y="35178"/>
                </a:lnTo>
                <a:lnTo>
                  <a:pt x="38862" y="37846"/>
                </a:lnTo>
                <a:lnTo>
                  <a:pt x="40386" y="40131"/>
                </a:lnTo>
                <a:lnTo>
                  <a:pt x="42037" y="42163"/>
                </a:lnTo>
                <a:lnTo>
                  <a:pt x="43687" y="44323"/>
                </a:lnTo>
                <a:lnTo>
                  <a:pt x="67691" y="59943"/>
                </a:lnTo>
                <a:lnTo>
                  <a:pt x="73406" y="52831"/>
                </a:lnTo>
                <a:lnTo>
                  <a:pt x="71247" y="52069"/>
                </a:lnTo>
                <a:lnTo>
                  <a:pt x="68072" y="50673"/>
                </a:lnTo>
                <a:lnTo>
                  <a:pt x="63754" y="48640"/>
                </a:lnTo>
                <a:lnTo>
                  <a:pt x="59436" y="46481"/>
                </a:lnTo>
                <a:lnTo>
                  <a:pt x="55626" y="43814"/>
                </a:lnTo>
                <a:lnTo>
                  <a:pt x="52451" y="40639"/>
                </a:lnTo>
                <a:lnTo>
                  <a:pt x="49530" y="37973"/>
                </a:lnTo>
                <a:lnTo>
                  <a:pt x="47595" y="35178"/>
                </a:lnTo>
                <a:close/>
              </a:path>
              <a:path w="450214" h="113664">
                <a:moveTo>
                  <a:pt x="67691" y="7492"/>
                </a:moveTo>
                <a:lnTo>
                  <a:pt x="7493" y="7492"/>
                </a:lnTo>
                <a:lnTo>
                  <a:pt x="7493" y="15493"/>
                </a:lnTo>
                <a:lnTo>
                  <a:pt x="67691" y="15493"/>
                </a:lnTo>
                <a:lnTo>
                  <a:pt x="67691" y="7492"/>
                </a:lnTo>
                <a:close/>
              </a:path>
              <a:path w="450214" h="113664">
                <a:moveTo>
                  <a:pt x="215392" y="0"/>
                </a:moveTo>
                <a:lnTo>
                  <a:pt x="205867" y="0"/>
                </a:lnTo>
                <a:lnTo>
                  <a:pt x="205867" y="111378"/>
                </a:lnTo>
                <a:lnTo>
                  <a:pt x="215392" y="111378"/>
                </a:lnTo>
                <a:lnTo>
                  <a:pt x="215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272538" y="4774438"/>
            <a:ext cx="1400428" cy="114173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737609" y="4775072"/>
            <a:ext cx="339725" cy="111760"/>
          </a:xfrm>
          <a:custGeom>
            <a:avLst/>
            <a:gdLst/>
            <a:ahLst/>
            <a:cxnLst/>
            <a:rect l="l" t="t" r="r" b="b"/>
            <a:pathLst>
              <a:path w="339725" h="111760">
                <a:moveTo>
                  <a:pt x="100202" y="73660"/>
                </a:moveTo>
                <a:lnTo>
                  <a:pt x="19303" y="73660"/>
                </a:lnTo>
                <a:lnTo>
                  <a:pt x="19303" y="81406"/>
                </a:lnTo>
                <a:lnTo>
                  <a:pt x="90804" y="81406"/>
                </a:lnTo>
                <a:lnTo>
                  <a:pt x="90804" y="111378"/>
                </a:lnTo>
                <a:lnTo>
                  <a:pt x="100202" y="111378"/>
                </a:lnTo>
                <a:lnTo>
                  <a:pt x="100202" y="73660"/>
                </a:lnTo>
                <a:close/>
              </a:path>
              <a:path w="339725" h="111760">
                <a:moveTo>
                  <a:pt x="323723" y="69976"/>
                </a:moveTo>
                <a:lnTo>
                  <a:pt x="243459" y="69976"/>
                </a:lnTo>
                <a:lnTo>
                  <a:pt x="243459" y="77469"/>
                </a:lnTo>
                <a:lnTo>
                  <a:pt x="313943" y="77469"/>
                </a:lnTo>
                <a:lnTo>
                  <a:pt x="313943" y="86360"/>
                </a:lnTo>
                <a:lnTo>
                  <a:pt x="243459" y="86360"/>
                </a:lnTo>
                <a:lnTo>
                  <a:pt x="243459" y="110109"/>
                </a:lnTo>
                <a:lnTo>
                  <a:pt x="326898" y="110109"/>
                </a:lnTo>
                <a:lnTo>
                  <a:pt x="326898" y="102615"/>
                </a:lnTo>
                <a:lnTo>
                  <a:pt x="253237" y="102615"/>
                </a:lnTo>
                <a:lnTo>
                  <a:pt x="253237" y="93599"/>
                </a:lnTo>
                <a:lnTo>
                  <a:pt x="323723" y="93599"/>
                </a:lnTo>
                <a:lnTo>
                  <a:pt x="323723" y="69976"/>
                </a:lnTo>
                <a:close/>
              </a:path>
              <a:path w="339725" h="111760">
                <a:moveTo>
                  <a:pt x="172847" y="71627"/>
                </a:moveTo>
                <a:lnTo>
                  <a:pt x="163322" y="71627"/>
                </a:lnTo>
                <a:lnTo>
                  <a:pt x="163322" y="111378"/>
                </a:lnTo>
                <a:lnTo>
                  <a:pt x="172847" y="111378"/>
                </a:lnTo>
                <a:lnTo>
                  <a:pt x="172847" y="71627"/>
                </a:lnTo>
                <a:close/>
              </a:path>
              <a:path w="339725" h="111760">
                <a:moveTo>
                  <a:pt x="223774" y="63753"/>
                </a:moveTo>
                <a:lnTo>
                  <a:pt x="112394" y="63753"/>
                </a:lnTo>
                <a:lnTo>
                  <a:pt x="112394" y="71627"/>
                </a:lnTo>
                <a:lnTo>
                  <a:pt x="223774" y="71627"/>
                </a:lnTo>
                <a:lnTo>
                  <a:pt x="223774" y="63753"/>
                </a:lnTo>
                <a:close/>
              </a:path>
              <a:path w="339725" h="111760">
                <a:moveTo>
                  <a:pt x="339598" y="53339"/>
                </a:moveTo>
                <a:lnTo>
                  <a:pt x="228218" y="53339"/>
                </a:lnTo>
                <a:lnTo>
                  <a:pt x="228218" y="60832"/>
                </a:lnTo>
                <a:lnTo>
                  <a:pt x="339598" y="60832"/>
                </a:lnTo>
                <a:lnTo>
                  <a:pt x="339598" y="53339"/>
                </a:lnTo>
                <a:close/>
              </a:path>
              <a:path w="339725" h="111760">
                <a:moveTo>
                  <a:pt x="208025" y="5714"/>
                </a:moveTo>
                <a:lnTo>
                  <a:pt x="128142" y="5714"/>
                </a:lnTo>
                <a:lnTo>
                  <a:pt x="128142" y="48005"/>
                </a:lnTo>
                <a:lnTo>
                  <a:pt x="208025" y="48005"/>
                </a:lnTo>
                <a:lnTo>
                  <a:pt x="208025" y="40131"/>
                </a:lnTo>
                <a:lnTo>
                  <a:pt x="137540" y="40131"/>
                </a:lnTo>
                <a:lnTo>
                  <a:pt x="137540" y="13588"/>
                </a:lnTo>
                <a:lnTo>
                  <a:pt x="208025" y="13588"/>
                </a:lnTo>
                <a:lnTo>
                  <a:pt x="208025" y="5714"/>
                </a:lnTo>
                <a:close/>
              </a:path>
              <a:path w="339725" h="111760">
                <a:moveTo>
                  <a:pt x="208025" y="13588"/>
                </a:moveTo>
                <a:lnTo>
                  <a:pt x="198627" y="13588"/>
                </a:lnTo>
                <a:lnTo>
                  <a:pt x="198627" y="40131"/>
                </a:lnTo>
                <a:lnTo>
                  <a:pt x="208025" y="40131"/>
                </a:lnTo>
                <a:lnTo>
                  <a:pt x="208025" y="13588"/>
                </a:lnTo>
                <a:close/>
              </a:path>
              <a:path w="339725" h="111760">
                <a:moveTo>
                  <a:pt x="42417" y="15366"/>
                </a:moveTo>
                <a:lnTo>
                  <a:pt x="32385" y="15366"/>
                </a:lnTo>
                <a:lnTo>
                  <a:pt x="32385" y="23367"/>
                </a:lnTo>
                <a:lnTo>
                  <a:pt x="31495" y="28066"/>
                </a:lnTo>
                <a:lnTo>
                  <a:pt x="29463" y="32257"/>
                </a:lnTo>
                <a:lnTo>
                  <a:pt x="27559" y="36449"/>
                </a:lnTo>
                <a:lnTo>
                  <a:pt x="25273" y="40004"/>
                </a:lnTo>
                <a:lnTo>
                  <a:pt x="22478" y="42672"/>
                </a:lnTo>
                <a:lnTo>
                  <a:pt x="19050" y="46227"/>
                </a:lnTo>
                <a:lnTo>
                  <a:pt x="15112" y="49402"/>
                </a:lnTo>
                <a:lnTo>
                  <a:pt x="10922" y="51942"/>
                </a:lnTo>
                <a:lnTo>
                  <a:pt x="6730" y="54355"/>
                </a:lnTo>
                <a:lnTo>
                  <a:pt x="3048" y="56387"/>
                </a:lnTo>
                <a:lnTo>
                  <a:pt x="0" y="57657"/>
                </a:lnTo>
                <a:lnTo>
                  <a:pt x="6730" y="64262"/>
                </a:lnTo>
                <a:lnTo>
                  <a:pt x="36194" y="39115"/>
                </a:lnTo>
                <a:lnTo>
                  <a:pt x="37337" y="36449"/>
                </a:lnTo>
                <a:lnTo>
                  <a:pt x="47582" y="36449"/>
                </a:lnTo>
                <a:lnTo>
                  <a:pt x="46989" y="35560"/>
                </a:lnTo>
                <a:lnTo>
                  <a:pt x="45085" y="31750"/>
                </a:lnTo>
                <a:lnTo>
                  <a:pt x="43306" y="27812"/>
                </a:lnTo>
                <a:lnTo>
                  <a:pt x="42417" y="23367"/>
                </a:lnTo>
                <a:lnTo>
                  <a:pt x="42417" y="15366"/>
                </a:lnTo>
                <a:close/>
              </a:path>
              <a:path w="339725" h="111760">
                <a:moveTo>
                  <a:pt x="47582" y="36449"/>
                </a:moveTo>
                <a:lnTo>
                  <a:pt x="37337" y="36449"/>
                </a:lnTo>
                <a:lnTo>
                  <a:pt x="38735" y="39115"/>
                </a:lnTo>
                <a:lnTo>
                  <a:pt x="40259" y="41401"/>
                </a:lnTo>
                <a:lnTo>
                  <a:pt x="41910" y="43434"/>
                </a:lnTo>
                <a:lnTo>
                  <a:pt x="43561" y="45592"/>
                </a:lnTo>
                <a:lnTo>
                  <a:pt x="67690" y="61213"/>
                </a:lnTo>
                <a:lnTo>
                  <a:pt x="73405" y="53975"/>
                </a:lnTo>
                <a:lnTo>
                  <a:pt x="71247" y="53339"/>
                </a:lnTo>
                <a:lnTo>
                  <a:pt x="68072" y="51942"/>
                </a:lnTo>
                <a:lnTo>
                  <a:pt x="63753" y="49911"/>
                </a:lnTo>
                <a:lnTo>
                  <a:pt x="59309" y="47751"/>
                </a:lnTo>
                <a:lnTo>
                  <a:pt x="55499" y="45085"/>
                </a:lnTo>
                <a:lnTo>
                  <a:pt x="52324" y="41910"/>
                </a:lnTo>
                <a:lnTo>
                  <a:pt x="49275" y="38988"/>
                </a:lnTo>
                <a:lnTo>
                  <a:pt x="47582" y="36449"/>
                </a:lnTo>
                <a:close/>
              </a:path>
              <a:path w="339725" h="111760">
                <a:moveTo>
                  <a:pt x="67563" y="7619"/>
                </a:moveTo>
                <a:lnTo>
                  <a:pt x="7365" y="7619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19"/>
                </a:lnTo>
                <a:close/>
              </a:path>
              <a:path w="339725" h="111760">
                <a:moveTo>
                  <a:pt x="323214" y="3810"/>
                </a:moveTo>
                <a:lnTo>
                  <a:pt x="243459" y="3810"/>
                </a:lnTo>
                <a:lnTo>
                  <a:pt x="243459" y="11302"/>
                </a:lnTo>
                <a:lnTo>
                  <a:pt x="313309" y="11302"/>
                </a:lnTo>
                <a:lnTo>
                  <a:pt x="313309" y="20319"/>
                </a:lnTo>
                <a:lnTo>
                  <a:pt x="243459" y="20319"/>
                </a:lnTo>
                <a:lnTo>
                  <a:pt x="243459" y="43941"/>
                </a:lnTo>
                <a:lnTo>
                  <a:pt x="326263" y="43941"/>
                </a:lnTo>
                <a:lnTo>
                  <a:pt x="326263" y="36449"/>
                </a:lnTo>
                <a:lnTo>
                  <a:pt x="253364" y="36449"/>
                </a:lnTo>
                <a:lnTo>
                  <a:pt x="253364" y="27431"/>
                </a:lnTo>
                <a:lnTo>
                  <a:pt x="323214" y="27431"/>
                </a:lnTo>
                <a:lnTo>
                  <a:pt x="323214" y="3810"/>
                </a:lnTo>
                <a:close/>
              </a:path>
              <a:path w="339725" h="111760">
                <a:moveTo>
                  <a:pt x="100456" y="0"/>
                </a:moveTo>
                <a:lnTo>
                  <a:pt x="91059" y="0"/>
                </a:lnTo>
                <a:lnTo>
                  <a:pt x="91059" y="66166"/>
                </a:lnTo>
                <a:lnTo>
                  <a:pt x="100456" y="66166"/>
                </a:lnTo>
                <a:lnTo>
                  <a:pt x="10045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130421" y="4775072"/>
            <a:ext cx="567055" cy="113664"/>
          </a:xfrm>
          <a:custGeom>
            <a:avLst/>
            <a:gdLst/>
            <a:ahLst/>
            <a:cxnLst/>
            <a:rect l="l" t="t" r="r" b="b"/>
            <a:pathLst>
              <a:path w="567054" h="113664">
                <a:moveTo>
                  <a:pt x="178434" y="72898"/>
                </a:moveTo>
                <a:lnTo>
                  <a:pt x="139573" y="82296"/>
                </a:lnTo>
                <a:lnTo>
                  <a:pt x="135889" y="87122"/>
                </a:lnTo>
                <a:lnTo>
                  <a:pt x="135889" y="98932"/>
                </a:lnTo>
                <a:lnTo>
                  <a:pt x="178307" y="113664"/>
                </a:lnTo>
                <a:lnTo>
                  <a:pt x="187979" y="113305"/>
                </a:lnTo>
                <a:lnTo>
                  <a:pt x="196437" y="112220"/>
                </a:lnTo>
                <a:lnTo>
                  <a:pt x="203704" y="110396"/>
                </a:lnTo>
                <a:lnTo>
                  <a:pt x="209803" y="107823"/>
                </a:lnTo>
                <a:lnTo>
                  <a:pt x="213423" y="105917"/>
                </a:lnTo>
                <a:lnTo>
                  <a:pt x="168909" y="105917"/>
                </a:lnTo>
                <a:lnTo>
                  <a:pt x="161162" y="104775"/>
                </a:lnTo>
                <a:lnTo>
                  <a:pt x="155193" y="102488"/>
                </a:lnTo>
                <a:lnTo>
                  <a:pt x="149098" y="100329"/>
                </a:lnTo>
                <a:lnTo>
                  <a:pt x="146050" y="97154"/>
                </a:lnTo>
                <a:lnTo>
                  <a:pt x="146050" y="88900"/>
                </a:lnTo>
                <a:lnTo>
                  <a:pt x="149098" y="85725"/>
                </a:lnTo>
                <a:lnTo>
                  <a:pt x="155193" y="83692"/>
                </a:lnTo>
                <a:lnTo>
                  <a:pt x="161162" y="81534"/>
                </a:lnTo>
                <a:lnTo>
                  <a:pt x="168909" y="80517"/>
                </a:lnTo>
                <a:lnTo>
                  <a:pt x="213423" y="80517"/>
                </a:lnTo>
                <a:lnTo>
                  <a:pt x="209803" y="78612"/>
                </a:lnTo>
                <a:lnTo>
                  <a:pt x="203777" y="76112"/>
                </a:lnTo>
                <a:lnTo>
                  <a:pt x="196548" y="74326"/>
                </a:lnTo>
                <a:lnTo>
                  <a:pt x="188051" y="73253"/>
                </a:lnTo>
                <a:lnTo>
                  <a:pt x="178434" y="72898"/>
                </a:lnTo>
                <a:close/>
              </a:path>
              <a:path w="567054" h="113664">
                <a:moveTo>
                  <a:pt x="213423" y="80517"/>
                </a:moveTo>
                <a:lnTo>
                  <a:pt x="187705" y="80517"/>
                </a:lnTo>
                <a:lnTo>
                  <a:pt x="195325" y="81534"/>
                </a:lnTo>
                <a:lnTo>
                  <a:pt x="207390" y="85851"/>
                </a:lnTo>
                <a:lnTo>
                  <a:pt x="210195" y="88900"/>
                </a:lnTo>
                <a:lnTo>
                  <a:pt x="210312" y="97154"/>
                </a:lnTo>
                <a:lnTo>
                  <a:pt x="207390" y="100329"/>
                </a:lnTo>
                <a:lnTo>
                  <a:pt x="201294" y="102488"/>
                </a:lnTo>
                <a:lnTo>
                  <a:pt x="195325" y="104775"/>
                </a:lnTo>
                <a:lnTo>
                  <a:pt x="187578" y="105917"/>
                </a:lnTo>
                <a:lnTo>
                  <a:pt x="213423" y="105917"/>
                </a:lnTo>
                <a:lnTo>
                  <a:pt x="217042" y="104012"/>
                </a:lnTo>
                <a:lnTo>
                  <a:pt x="220725" y="99187"/>
                </a:lnTo>
                <a:lnTo>
                  <a:pt x="220629" y="87122"/>
                </a:lnTo>
                <a:lnTo>
                  <a:pt x="217042" y="82423"/>
                </a:lnTo>
                <a:lnTo>
                  <a:pt x="213423" y="80517"/>
                </a:lnTo>
                <a:close/>
              </a:path>
              <a:path w="567054" h="113664">
                <a:moveTo>
                  <a:pt x="372109" y="75184"/>
                </a:moveTo>
                <a:lnTo>
                  <a:pt x="362712" y="75184"/>
                </a:lnTo>
                <a:lnTo>
                  <a:pt x="362712" y="108838"/>
                </a:lnTo>
                <a:lnTo>
                  <a:pt x="448055" y="108838"/>
                </a:lnTo>
                <a:lnTo>
                  <a:pt x="448055" y="100964"/>
                </a:lnTo>
                <a:lnTo>
                  <a:pt x="372109" y="100964"/>
                </a:lnTo>
                <a:lnTo>
                  <a:pt x="372109" y="75184"/>
                </a:lnTo>
                <a:close/>
              </a:path>
              <a:path w="567054" h="113664">
                <a:moveTo>
                  <a:pt x="60451" y="69341"/>
                </a:moveTo>
                <a:lnTo>
                  <a:pt x="50926" y="69341"/>
                </a:lnTo>
                <a:lnTo>
                  <a:pt x="50926" y="111378"/>
                </a:lnTo>
                <a:lnTo>
                  <a:pt x="60451" y="111378"/>
                </a:lnTo>
                <a:lnTo>
                  <a:pt x="60451" y="69341"/>
                </a:lnTo>
                <a:close/>
              </a:path>
              <a:path w="567054" h="113664">
                <a:moveTo>
                  <a:pt x="111378" y="61467"/>
                </a:moveTo>
                <a:lnTo>
                  <a:pt x="0" y="61467"/>
                </a:lnTo>
                <a:lnTo>
                  <a:pt x="0" y="69341"/>
                </a:lnTo>
                <a:lnTo>
                  <a:pt x="111378" y="69341"/>
                </a:lnTo>
                <a:lnTo>
                  <a:pt x="111378" y="61467"/>
                </a:lnTo>
                <a:close/>
              </a:path>
              <a:path w="567054" h="113664">
                <a:moveTo>
                  <a:pt x="458850" y="57150"/>
                </a:moveTo>
                <a:lnTo>
                  <a:pt x="347471" y="57150"/>
                </a:lnTo>
                <a:lnTo>
                  <a:pt x="347471" y="65024"/>
                </a:lnTo>
                <a:lnTo>
                  <a:pt x="458850" y="65024"/>
                </a:lnTo>
                <a:lnTo>
                  <a:pt x="458850" y="57150"/>
                </a:lnTo>
                <a:close/>
              </a:path>
              <a:path w="567054" h="113664">
                <a:moveTo>
                  <a:pt x="278764" y="44450"/>
                </a:moveTo>
                <a:lnTo>
                  <a:pt x="261619" y="44450"/>
                </a:lnTo>
                <a:lnTo>
                  <a:pt x="254507" y="46989"/>
                </a:lnTo>
                <a:lnTo>
                  <a:pt x="249046" y="51942"/>
                </a:lnTo>
                <a:lnTo>
                  <a:pt x="243586" y="57023"/>
                </a:lnTo>
                <a:lnTo>
                  <a:pt x="240791" y="62864"/>
                </a:lnTo>
                <a:lnTo>
                  <a:pt x="240791" y="76453"/>
                </a:lnTo>
                <a:lnTo>
                  <a:pt x="243586" y="82423"/>
                </a:lnTo>
                <a:lnTo>
                  <a:pt x="254507" y="92582"/>
                </a:lnTo>
                <a:lnTo>
                  <a:pt x="261619" y="95123"/>
                </a:lnTo>
                <a:lnTo>
                  <a:pt x="278764" y="95123"/>
                </a:lnTo>
                <a:lnTo>
                  <a:pt x="285750" y="92582"/>
                </a:lnTo>
                <a:lnTo>
                  <a:pt x="291490" y="87122"/>
                </a:lnTo>
                <a:lnTo>
                  <a:pt x="264159" y="87122"/>
                </a:lnTo>
                <a:lnTo>
                  <a:pt x="259333" y="85471"/>
                </a:lnTo>
                <a:lnTo>
                  <a:pt x="255904" y="81914"/>
                </a:lnTo>
                <a:lnTo>
                  <a:pt x="252349" y="78486"/>
                </a:lnTo>
                <a:lnTo>
                  <a:pt x="250698" y="74422"/>
                </a:lnTo>
                <a:lnTo>
                  <a:pt x="250698" y="65024"/>
                </a:lnTo>
                <a:lnTo>
                  <a:pt x="252349" y="60960"/>
                </a:lnTo>
                <a:lnTo>
                  <a:pt x="259333" y="53975"/>
                </a:lnTo>
                <a:lnTo>
                  <a:pt x="264159" y="52324"/>
                </a:lnTo>
                <a:lnTo>
                  <a:pt x="291640" y="52324"/>
                </a:lnTo>
                <a:lnTo>
                  <a:pt x="291211" y="51942"/>
                </a:lnTo>
                <a:lnTo>
                  <a:pt x="285750" y="46862"/>
                </a:lnTo>
                <a:lnTo>
                  <a:pt x="278764" y="44450"/>
                </a:lnTo>
                <a:close/>
              </a:path>
              <a:path w="567054" h="113664">
                <a:moveTo>
                  <a:pt x="291640" y="52324"/>
                </a:moveTo>
                <a:lnTo>
                  <a:pt x="276478" y="52324"/>
                </a:lnTo>
                <a:lnTo>
                  <a:pt x="281177" y="53975"/>
                </a:lnTo>
                <a:lnTo>
                  <a:pt x="284606" y="57403"/>
                </a:lnTo>
                <a:lnTo>
                  <a:pt x="288036" y="60960"/>
                </a:lnTo>
                <a:lnTo>
                  <a:pt x="289687" y="65024"/>
                </a:lnTo>
                <a:lnTo>
                  <a:pt x="289687" y="74422"/>
                </a:lnTo>
                <a:lnTo>
                  <a:pt x="288036" y="78486"/>
                </a:lnTo>
                <a:lnTo>
                  <a:pt x="284117" y="82423"/>
                </a:lnTo>
                <a:lnTo>
                  <a:pt x="281177" y="85471"/>
                </a:lnTo>
                <a:lnTo>
                  <a:pt x="276478" y="87122"/>
                </a:lnTo>
                <a:lnTo>
                  <a:pt x="291490" y="87122"/>
                </a:lnTo>
                <a:lnTo>
                  <a:pt x="296799" y="82296"/>
                </a:lnTo>
                <a:lnTo>
                  <a:pt x="299409" y="76453"/>
                </a:lnTo>
                <a:lnTo>
                  <a:pt x="299465" y="62864"/>
                </a:lnTo>
                <a:lnTo>
                  <a:pt x="296799" y="56896"/>
                </a:lnTo>
                <a:lnTo>
                  <a:pt x="291640" y="52324"/>
                </a:lnTo>
                <a:close/>
              </a:path>
              <a:path w="567054" h="113664">
                <a:moveTo>
                  <a:pt x="156590" y="30734"/>
                </a:moveTo>
                <a:lnTo>
                  <a:pt x="141224" y="30734"/>
                </a:lnTo>
                <a:lnTo>
                  <a:pt x="135127" y="32385"/>
                </a:lnTo>
                <a:lnTo>
                  <a:pt x="126111" y="39115"/>
                </a:lnTo>
                <a:lnTo>
                  <a:pt x="123825" y="43306"/>
                </a:lnTo>
                <a:lnTo>
                  <a:pt x="123825" y="53593"/>
                </a:lnTo>
                <a:lnTo>
                  <a:pt x="126111" y="57912"/>
                </a:lnTo>
                <a:lnTo>
                  <a:pt x="130555" y="61213"/>
                </a:lnTo>
                <a:lnTo>
                  <a:pt x="135127" y="64515"/>
                </a:lnTo>
                <a:lnTo>
                  <a:pt x="141096" y="66166"/>
                </a:lnTo>
                <a:lnTo>
                  <a:pt x="156463" y="66166"/>
                </a:lnTo>
                <a:lnTo>
                  <a:pt x="162559" y="64515"/>
                </a:lnTo>
                <a:lnTo>
                  <a:pt x="167131" y="61213"/>
                </a:lnTo>
                <a:lnTo>
                  <a:pt x="170380" y="58800"/>
                </a:lnTo>
                <a:lnTo>
                  <a:pt x="143763" y="58800"/>
                </a:lnTo>
                <a:lnTo>
                  <a:pt x="139953" y="57912"/>
                </a:lnTo>
                <a:lnTo>
                  <a:pt x="137413" y="56006"/>
                </a:lnTo>
                <a:lnTo>
                  <a:pt x="134746" y="54101"/>
                </a:lnTo>
                <a:lnTo>
                  <a:pt x="133476" y="51562"/>
                </a:lnTo>
                <a:lnTo>
                  <a:pt x="133476" y="45465"/>
                </a:lnTo>
                <a:lnTo>
                  <a:pt x="134746" y="42925"/>
                </a:lnTo>
                <a:lnTo>
                  <a:pt x="137413" y="41021"/>
                </a:lnTo>
                <a:lnTo>
                  <a:pt x="139953" y="39115"/>
                </a:lnTo>
                <a:lnTo>
                  <a:pt x="143763" y="38226"/>
                </a:lnTo>
                <a:lnTo>
                  <a:pt x="170380" y="38226"/>
                </a:lnTo>
                <a:lnTo>
                  <a:pt x="167131" y="35813"/>
                </a:lnTo>
                <a:lnTo>
                  <a:pt x="162687" y="32385"/>
                </a:lnTo>
                <a:lnTo>
                  <a:pt x="156590" y="30734"/>
                </a:lnTo>
                <a:close/>
              </a:path>
              <a:path w="567054" h="113664">
                <a:moveTo>
                  <a:pt x="170380" y="38226"/>
                </a:moveTo>
                <a:lnTo>
                  <a:pt x="154050" y="38226"/>
                </a:lnTo>
                <a:lnTo>
                  <a:pt x="157861" y="39115"/>
                </a:lnTo>
                <a:lnTo>
                  <a:pt x="162940" y="42925"/>
                </a:lnTo>
                <a:lnTo>
                  <a:pt x="164211" y="45465"/>
                </a:lnTo>
                <a:lnTo>
                  <a:pt x="164211" y="51562"/>
                </a:lnTo>
                <a:lnTo>
                  <a:pt x="162940" y="54101"/>
                </a:lnTo>
                <a:lnTo>
                  <a:pt x="157861" y="57912"/>
                </a:lnTo>
                <a:lnTo>
                  <a:pt x="154050" y="58800"/>
                </a:lnTo>
                <a:lnTo>
                  <a:pt x="170380" y="58800"/>
                </a:lnTo>
                <a:lnTo>
                  <a:pt x="171576" y="57912"/>
                </a:lnTo>
                <a:lnTo>
                  <a:pt x="173736" y="53593"/>
                </a:lnTo>
                <a:lnTo>
                  <a:pt x="173736" y="43306"/>
                </a:lnTo>
                <a:lnTo>
                  <a:pt x="171576" y="39115"/>
                </a:lnTo>
                <a:lnTo>
                  <a:pt x="170380" y="38226"/>
                </a:lnTo>
                <a:close/>
              </a:path>
              <a:path w="567054" h="113664">
                <a:moveTo>
                  <a:pt x="304800" y="26415"/>
                </a:moveTo>
                <a:lnTo>
                  <a:pt x="235330" y="26415"/>
                </a:lnTo>
                <a:lnTo>
                  <a:pt x="235330" y="34416"/>
                </a:lnTo>
                <a:lnTo>
                  <a:pt x="304800" y="34416"/>
                </a:lnTo>
                <a:lnTo>
                  <a:pt x="304800" y="26415"/>
                </a:lnTo>
                <a:close/>
              </a:path>
              <a:path w="567054" h="113664">
                <a:moveTo>
                  <a:pt x="177037" y="17272"/>
                </a:moveTo>
                <a:lnTo>
                  <a:pt x="120903" y="17272"/>
                </a:lnTo>
                <a:lnTo>
                  <a:pt x="120903" y="24891"/>
                </a:lnTo>
                <a:lnTo>
                  <a:pt x="177037" y="24891"/>
                </a:lnTo>
                <a:lnTo>
                  <a:pt x="177037" y="17272"/>
                </a:lnTo>
                <a:close/>
              </a:path>
              <a:path w="567054" h="113664">
                <a:moveTo>
                  <a:pt x="542416" y="2539"/>
                </a:moveTo>
                <a:lnTo>
                  <a:pt x="533145" y="2539"/>
                </a:lnTo>
                <a:lnTo>
                  <a:pt x="533145" y="43434"/>
                </a:lnTo>
                <a:lnTo>
                  <a:pt x="511301" y="43434"/>
                </a:lnTo>
                <a:lnTo>
                  <a:pt x="511301" y="51435"/>
                </a:lnTo>
                <a:lnTo>
                  <a:pt x="533145" y="51435"/>
                </a:lnTo>
                <a:lnTo>
                  <a:pt x="533145" y="106299"/>
                </a:lnTo>
                <a:lnTo>
                  <a:pt x="542416" y="106299"/>
                </a:lnTo>
                <a:lnTo>
                  <a:pt x="542416" y="2539"/>
                </a:lnTo>
                <a:close/>
              </a:path>
              <a:path w="567054" h="113664">
                <a:moveTo>
                  <a:pt x="514984" y="14477"/>
                </a:moveTo>
                <a:lnTo>
                  <a:pt x="475361" y="14477"/>
                </a:lnTo>
                <a:lnTo>
                  <a:pt x="475361" y="85598"/>
                </a:lnTo>
                <a:lnTo>
                  <a:pt x="489584" y="85598"/>
                </a:lnTo>
                <a:lnTo>
                  <a:pt x="500761" y="85343"/>
                </a:lnTo>
                <a:lnTo>
                  <a:pt x="511428" y="84836"/>
                </a:lnTo>
                <a:lnTo>
                  <a:pt x="519429" y="84074"/>
                </a:lnTo>
                <a:lnTo>
                  <a:pt x="524382" y="83438"/>
                </a:lnTo>
                <a:lnTo>
                  <a:pt x="524382" y="77597"/>
                </a:lnTo>
                <a:lnTo>
                  <a:pt x="484886" y="77597"/>
                </a:lnTo>
                <a:lnTo>
                  <a:pt x="484886" y="22351"/>
                </a:lnTo>
                <a:lnTo>
                  <a:pt x="514984" y="22351"/>
                </a:lnTo>
                <a:lnTo>
                  <a:pt x="514984" y="14477"/>
                </a:lnTo>
                <a:close/>
              </a:path>
              <a:path w="567054" h="113664">
                <a:moveTo>
                  <a:pt x="524382" y="75437"/>
                </a:moveTo>
                <a:lnTo>
                  <a:pt x="522096" y="75691"/>
                </a:lnTo>
                <a:lnTo>
                  <a:pt x="514984" y="76580"/>
                </a:lnTo>
                <a:lnTo>
                  <a:pt x="511048" y="76962"/>
                </a:lnTo>
                <a:lnTo>
                  <a:pt x="507111" y="77215"/>
                </a:lnTo>
                <a:lnTo>
                  <a:pt x="503300" y="77342"/>
                </a:lnTo>
                <a:lnTo>
                  <a:pt x="484886" y="77597"/>
                </a:lnTo>
                <a:lnTo>
                  <a:pt x="524382" y="77597"/>
                </a:lnTo>
                <a:lnTo>
                  <a:pt x="524382" y="75437"/>
                </a:lnTo>
                <a:close/>
              </a:path>
              <a:path w="567054" h="113664">
                <a:moveTo>
                  <a:pt x="288163" y="6603"/>
                </a:moveTo>
                <a:lnTo>
                  <a:pt x="252094" y="6603"/>
                </a:lnTo>
                <a:lnTo>
                  <a:pt x="252094" y="14604"/>
                </a:lnTo>
                <a:lnTo>
                  <a:pt x="288163" y="14604"/>
                </a:lnTo>
                <a:lnTo>
                  <a:pt x="288163" y="6603"/>
                </a:lnTo>
                <a:close/>
              </a:path>
              <a:path w="567054" h="113664">
                <a:moveTo>
                  <a:pt x="163067" y="2412"/>
                </a:moveTo>
                <a:lnTo>
                  <a:pt x="134365" y="2412"/>
                </a:lnTo>
                <a:lnTo>
                  <a:pt x="134365" y="10160"/>
                </a:lnTo>
                <a:lnTo>
                  <a:pt x="163067" y="10160"/>
                </a:lnTo>
                <a:lnTo>
                  <a:pt x="163067" y="2412"/>
                </a:lnTo>
                <a:close/>
              </a:path>
              <a:path w="567054" h="113664">
                <a:moveTo>
                  <a:pt x="60705" y="1650"/>
                </a:moveTo>
                <a:lnTo>
                  <a:pt x="50673" y="1650"/>
                </a:lnTo>
                <a:lnTo>
                  <a:pt x="50673" y="11302"/>
                </a:lnTo>
                <a:lnTo>
                  <a:pt x="49275" y="15239"/>
                </a:lnTo>
                <a:lnTo>
                  <a:pt x="19430" y="39242"/>
                </a:lnTo>
                <a:lnTo>
                  <a:pt x="13969" y="41275"/>
                </a:lnTo>
                <a:lnTo>
                  <a:pt x="9905" y="42672"/>
                </a:lnTo>
                <a:lnTo>
                  <a:pt x="7112" y="43306"/>
                </a:lnTo>
                <a:lnTo>
                  <a:pt x="12953" y="49784"/>
                </a:lnTo>
                <a:lnTo>
                  <a:pt x="47498" y="31241"/>
                </a:lnTo>
                <a:lnTo>
                  <a:pt x="55752" y="20065"/>
                </a:lnTo>
                <a:lnTo>
                  <a:pt x="65174" y="20065"/>
                </a:lnTo>
                <a:lnTo>
                  <a:pt x="62102" y="15239"/>
                </a:lnTo>
                <a:lnTo>
                  <a:pt x="60705" y="11302"/>
                </a:lnTo>
                <a:lnTo>
                  <a:pt x="60705" y="1650"/>
                </a:lnTo>
                <a:close/>
              </a:path>
              <a:path w="567054" h="113664">
                <a:moveTo>
                  <a:pt x="65174" y="20065"/>
                </a:moveTo>
                <a:lnTo>
                  <a:pt x="55752" y="20065"/>
                </a:lnTo>
                <a:lnTo>
                  <a:pt x="56387" y="22098"/>
                </a:lnTo>
                <a:lnTo>
                  <a:pt x="92075" y="47878"/>
                </a:lnTo>
                <a:lnTo>
                  <a:pt x="98425" y="49784"/>
                </a:lnTo>
                <a:lnTo>
                  <a:pt x="104266" y="43306"/>
                </a:lnTo>
                <a:lnTo>
                  <a:pt x="101473" y="42672"/>
                </a:lnTo>
                <a:lnTo>
                  <a:pt x="97408" y="41275"/>
                </a:lnTo>
                <a:lnTo>
                  <a:pt x="91948" y="39242"/>
                </a:lnTo>
                <a:lnTo>
                  <a:pt x="86487" y="37337"/>
                </a:lnTo>
                <a:lnTo>
                  <a:pt x="81279" y="34543"/>
                </a:lnTo>
                <a:lnTo>
                  <a:pt x="71374" y="27431"/>
                </a:lnTo>
                <a:lnTo>
                  <a:pt x="67437" y="23622"/>
                </a:lnTo>
                <a:lnTo>
                  <a:pt x="65174" y="20065"/>
                </a:lnTo>
                <a:close/>
              </a:path>
              <a:path w="567054" h="113664">
                <a:moveTo>
                  <a:pt x="372109" y="888"/>
                </a:moveTo>
                <a:lnTo>
                  <a:pt x="362584" y="888"/>
                </a:lnTo>
                <a:lnTo>
                  <a:pt x="362584" y="39877"/>
                </a:lnTo>
                <a:lnTo>
                  <a:pt x="445007" y="39877"/>
                </a:lnTo>
                <a:lnTo>
                  <a:pt x="445007" y="32003"/>
                </a:lnTo>
                <a:lnTo>
                  <a:pt x="372109" y="32003"/>
                </a:lnTo>
                <a:lnTo>
                  <a:pt x="372109" y="888"/>
                </a:lnTo>
                <a:close/>
              </a:path>
              <a:path w="567054" h="113664">
                <a:moveTo>
                  <a:pt x="566674" y="0"/>
                </a:moveTo>
                <a:lnTo>
                  <a:pt x="557402" y="0"/>
                </a:lnTo>
                <a:lnTo>
                  <a:pt x="557402" y="111378"/>
                </a:lnTo>
                <a:lnTo>
                  <a:pt x="566674" y="111378"/>
                </a:lnTo>
                <a:lnTo>
                  <a:pt x="566674" y="0"/>
                </a:lnTo>
                <a:close/>
              </a:path>
              <a:path w="567054" h="113664">
                <a:moveTo>
                  <a:pt x="328040" y="0"/>
                </a:moveTo>
                <a:lnTo>
                  <a:pt x="318642" y="0"/>
                </a:lnTo>
                <a:lnTo>
                  <a:pt x="318642" y="111378"/>
                </a:lnTo>
                <a:lnTo>
                  <a:pt x="328040" y="111378"/>
                </a:lnTo>
                <a:lnTo>
                  <a:pt x="328040" y="54863"/>
                </a:lnTo>
                <a:lnTo>
                  <a:pt x="346075" y="54863"/>
                </a:lnTo>
                <a:lnTo>
                  <a:pt x="346075" y="46736"/>
                </a:lnTo>
                <a:lnTo>
                  <a:pt x="328040" y="46736"/>
                </a:lnTo>
                <a:lnTo>
                  <a:pt x="328040" y="0"/>
                </a:lnTo>
                <a:close/>
              </a:path>
              <a:path w="567054" h="113664">
                <a:moveTo>
                  <a:pt x="220217" y="37464"/>
                </a:moveTo>
                <a:lnTo>
                  <a:pt x="210946" y="37464"/>
                </a:lnTo>
                <a:lnTo>
                  <a:pt x="210946" y="69850"/>
                </a:lnTo>
                <a:lnTo>
                  <a:pt x="220217" y="69850"/>
                </a:lnTo>
                <a:lnTo>
                  <a:pt x="220217" y="37464"/>
                </a:lnTo>
                <a:close/>
              </a:path>
              <a:path w="567054" h="113664">
                <a:moveTo>
                  <a:pt x="195199" y="1904"/>
                </a:moveTo>
                <a:lnTo>
                  <a:pt x="185927" y="1904"/>
                </a:lnTo>
                <a:lnTo>
                  <a:pt x="185927" y="67437"/>
                </a:lnTo>
                <a:lnTo>
                  <a:pt x="195199" y="67437"/>
                </a:lnTo>
                <a:lnTo>
                  <a:pt x="195199" y="37464"/>
                </a:lnTo>
                <a:lnTo>
                  <a:pt x="220217" y="37464"/>
                </a:lnTo>
                <a:lnTo>
                  <a:pt x="220217" y="29337"/>
                </a:lnTo>
                <a:lnTo>
                  <a:pt x="195199" y="29337"/>
                </a:lnTo>
                <a:lnTo>
                  <a:pt x="195199" y="1904"/>
                </a:lnTo>
                <a:close/>
              </a:path>
              <a:path w="567054" h="113664">
                <a:moveTo>
                  <a:pt x="220217" y="0"/>
                </a:moveTo>
                <a:lnTo>
                  <a:pt x="210946" y="0"/>
                </a:lnTo>
                <a:lnTo>
                  <a:pt x="210946" y="29337"/>
                </a:lnTo>
                <a:lnTo>
                  <a:pt x="220217" y="29337"/>
                </a:lnTo>
                <a:lnTo>
                  <a:pt x="22021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762880" y="4780026"/>
            <a:ext cx="111379" cy="103886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930647" y="4774565"/>
            <a:ext cx="442595" cy="112395"/>
          </a:xfrm>
          <a:custGeom>
            <a:avLst/>
            <a:gdLst/>
            <a:ahLst/>
            <a:cxnLst/>
            <a:rect l="l" t="t" r="r" b="b"/>
            <a:pathLst>
              <a:path w="442595" h="112395">
                <a:moveTo>
                  <a:pt x="321563" y="74930"/>
                </a:moveTo>
                <a:lnTo>
                  <a:pt x="240664" y="74930"/>
                </a:lnTo>
                <a:lnTo>
                  <a:pt x="240664" y="110617"/>
                </a:lnTo>
                <a:lnTo>
                  <a:pt x="321563" y="110617"/>
                </a:lnTo>
                <a:lnTo>
                  <a:pt x="321563" y="102743"/>
                </a:lnTo>
                <a:lnTo>
                  <a:pt x="250062" y="102743"/>
                </a:lnTo>
                <a:lnTo>
                  <a:pt x="250062" y="82676"/>
                </a:lnTo>
                <a:lnTo>
                  <a:pt x="321563" y="82676"/>
                </a:lnTo>
                <a:lnTo>
                  <a:pt x="321563" y="74930"/>
                </a:lnTo>
                <a:close/>
              </a:path>
              <a:path w="442595" h="112395">
                <a:moveTo>
                  <a:pt x="321563" y="82676"/>
                </a:moveTo>
                <a:lnTo>
                  <a:pt x="312292" y="82676"/>
                </a:lnTo>
                <a:lnTo>
                  <a:pt x="312292" y="102743"/>
                </a:lnTo>
                <a:lnTo>
                  <a:pt x="321563" y="102743"/>
                </a:lnTo>
                <a:lnTo>
                  <a:pt x="321563" y="82676"/>
                </a:lnTo>
                <a:close/>
              </a:path>
              <a:path w="442595" h="112395">
                <a:moveTo>
                  <a:pt x="285876" y="60198"/>
                </a:moveTo>
                <a:lnTo>
                  <a:pt x="276351" y="60198"/>
                </a:lnTo>
                <a:lnTo>
                  <a:pt x="276351" y="74930"/>
                </a:lnTo>
                <a:lnTo>
                  <a:pt x="285876" y="74930"/>
                </a:lnTo>
                <a:lnTo>
                  <a:pt x="285876" y="60198"/>
                </a:lnTo>
                <a:close/>
              </a:path>
              <a:path w="442595" h="112395">
                <a:moveTo>
                  <a:pt x="336803" y="52450"/>
                </a:moveTo>
                <a:lnTo>
                  <a:pt x="225425" y="52450"/>
                </a:lnTo>
                <a:lnTo>
                  <a:pt x="225425" y="60198"/>
                </a:lnTo>
                <a:lnTo>
                  <a:pt x="336803" y="60198"/>
                </a:lnTo>
                <a:lnTo>
                  <a:pt x="336803" y="52450"/>
                </a:lnTo>
                <a:close/>
              </a:path>
              <a:path w="442595" h="112395">
                <a:moveTo>
                  <a:pt x="386714" y="9271"/>
                </a:moveTo>
                <a:lnTo>
                  <a:pt x="369062" y="9271"/>
                </a:lnTo>
                <a:lnTo>
                  <a:pt x="362076" y="12954"/>
                </a:lnTo>
                <a:lnTo>
                  <a:pt x="348868" y="50164"/>
                </a:lnTo>
                <a:lnTo>
                  <a:pt x="349367" y="58931"/>
                </a:lnTo>
                <a:lnTo>
                  <a:pt x="369062" y="90932"/>
                </a:lnTo>
                <a:lnTo>
                  <a:pt x="386714" y="90932"/>
                </a:lnTo>
                <a:lnTo>
                  <a:pt x="393700" y="87249"/>
                </a:lnTo>
                <a:lnTo>
                  <a:pt x="396965" y="82550"/>
                </a:lnTo>
                <a:lnTo>
                  <a:pt x="371728" y="82550"/>
                </a:lnTo>
                <a:lnTo>
                  <a:pt x="366902" y="79375"/>
                </a:lnTo>
                <a:lnTo>
                  <a:pt x="363474" y="72898"/>
                </a:lnTo>
                <a:lnTo>
                  <a:pt x="360044" y="66548"/>
                </a:lnTo>
                <a:lnTo>
                  <a:pt x="358394" y="58931"/>
                </a:lnTo>
                <a:lnTo>
                  <a:pt x="358393" y="41275"/>
                </a:lnTo>
                <a:lnTo>
                  <a:pt x="360044" y="33655"/>
                </a:lnTo>
                <a:lnTo>
                  <a:pt x="366902" y="20955"/>
                </a:lnTo>
                <a:lnTo>
                  <a:pt x="371728" y="17780"/>
                </a:lnTo>
                <a:lnTo>
                  <a:pt x="397053" y="17780"/>
                </a:lnTo>
                <a:lnTo>
                  <a:pt x="393700" y="12954"/>
                </a:lnTo>
                <a:lnTo>
                  <a:pt x="386714" y="9271"/>
                </a:lnTo>
                <a:close/>
              </a:path>
              <a:path w="442595" h="112395">
                <a:moveTo>
                  <a:pt x="397053" y="17780"/>
                </a:moveTo>
                <a:lnTo>
                  <a:pt x="384301" y="17780"/>
                </a:lnTo>
                <a:lnTo>
                  <a:pt x="389127" y="20955"/>
                </a:lnTo>
                <a:lnTo>
                  <a:pt x="395731" y="33655"/>
                </a:lnTo>
                <a:lnTo>
                  <a:pt x="397510" y="41275"/>
                </a:lnTo>
                <a:lnTo>
                  <a:pt x="397479" y="58931"/>
                </a:lnTo>
                <a:lnTo>
                  <a:pt x="395731" y="66421"/>
                </a:lnTo>
                <a:lnTo>
                  <a:pt x="392011" y="73703"/>
                </a:lnTo>
                <a:lnTo>
                  <a:pt x="389127" y="79248"/>
                </a:lnTo>
                <a:lnTo>
                  <a:pt x="384301" y="82550"/>
                </a:lnTo>
                <a:lnTo>
                  <a:pt x="396965" y="82550"/>
                </a:lnTo>
                <a:lnTo>
                  <a:pt x="406780" y="50164"/>
                </a:lnTo>
                <a:lnTo>
                  <a:pt x="406294" y="41275"/>
                </a:lnTo>
                <a:lnTo>
                  <a:pt x="404844" y="33400"/>
                </a:lnTo>
                <a:lnTo>
                  <a:pt x="402387" y="26447"/>
                </a:lnTo>
                <a:lnTo>
                  <a:pt x="398906" y="20447"/>
                </a:lnTo>
                <a:lnTo>
                  <a:pt x="397053" y="17780"/>
                </a:lnTo>
                <a:close/>
              </a:path>
              <a:path w="442595" h="112395">
                <a:moveTo>
                  <a:pt x="93599" y="53212"/>
                </a:moveTo>
                <a:lnTo>
                  <a:pt x="84074" y="53212"/>
                </a:lnTo>
                <a:lnTo>
                  <a:pt x="84074" y="111887"/>
                </a:lnTo>
                <a:lnTo>
                  <a:pt x="93599" y="111887"/>
                </a:lnTo>
                <a:lnTo>
                  <a:pt x="93599" y="53212"/>
                </a:lnTo>
                <a:close/>
              </a:path>
              <a:path w="442595" h="112395">
                <a:moveTo>
                  <a:pt x="37211" y="9271"/>
                </a:moveTo>
                <a:lnTo>
                  <a:pt x="20319" y="9271"/>
                </a:lnTo>
                <a:lnTo>
                  <a:pt x="13335" y="12954"/>
                </a:lnTo>
                <a:lnTo>
                  <a:pt x="0" y="50164"/>
                </a:lnTo>
                <a:lnTo>
                  <a:pt x="500" y="58931"/>
                </a:lnTo>
                <a:lnTo>
                  <a:pt x="20319" y="90932"/>
                </a:lnTo>
                <a:lnTo>
                  <a:pt x="37464" y="90932"/>
                </a:lnTo>
                <a:lnTo>
                  <a:pt x="44323" y="87502"/>
                </a:lnTo>
                <a:lnTo>
                  <a:pt x="48083" y="82550"/>
                </a:lnTo>
                <a:lnTo>
                  <a:pt x="22860" y="82550"/>
                </a:lnTo>
                <a:lnTo>
                  <a:pt x="18034" y="79375"/>
                </a:lnTo>
                <a:lnTo>
                  <a:pt x="14604" y="72898"/>
                </a:lnTo>
                <a:lnTo>
                  <a:pt x="11175" y="66548"/>
                </a:lnTo>
                <a:lnTo>
                  <a:pt x="9525" y="58931"/>
                </a:lnTo>
                <a:lnTo>
                  <a:pt x="9525" y="41275"/>
                </a:lnTo>
                <a:lnTo>
                  <a:pt x="11175" y="33655"/>
                </a:lnTo>
                <a:lnTo>
                  <a:pt x="18034" y="20955"/>
                </a:lnTo>
                <a:lnTo>
                  <a:pt x="22860" y="17780"/>
                </a:lnTo>
                <a:lnTo>
                  <a:pt x="48125" y="17780"/>
                </a:lnTo>
                <a:lnTo>
                  <a:pt x="43941" y="12446"/>
                </a:lnTo>
                <a:lnTo>
                  <a:pt x="37211" y="9271"/>
                </a:lnTo>
                <a:close/>
              </a:path>
              <a:path w="442595" h="112395">
                <a:moveTo>
                  <a:pt x="48125" y="17780"/>
                </a:moveTo>
                <a:lnTo>
                  <a:pt x="35432" y="17780"/>
                </a:lnTo>
                <a:lnTo>
                  <a:pt x="40259" y="20955"/>
                </a:lnTo>
                <a:lnTo>
                  <a:pt x="46862" y="33655"/>
                </a:lnTo>
                <a:lnTo>
                  <a:pt x="48640" y="41275"/>
                </a:lnTo>
                <a:lnTo>
                  <a:pt x="48610" y="58931"/>
                </a:lnTo>
                <a:lnTo>
                  <a:pt x="46862" y="66421"/>
                </a:lnTo>
                <a:lnTo>
                  <a:pt x="43561" y="72898"/>
                </a:lnTo>
                <a:lnTo>
                  <a:pt x="40259" y="79248"/>
                </a:lnTo>
                <a:lnTo>
                  <a:pt x="35432" y="82550"/>
                </a:lnTo>
                <a:lnTo>
                  <a:pt x="48083" y="82550"/>
                </a:lnTo>
                <a:lnTo>
                  <a:pt x="57912" y="53212"/>
                </a:lnTo>
                <a:lnTo>
                  <a:pt x="93599" y="53212"/>
                </a:lnTo>
                <a:lnTo>
                  <a:pt x="93599" y="44958"/>
                </a:lnTo>
                <a:lnTo>
                  <a:pt x="57785" y="44958"/>
                </a:lnTo>
                <a:lnTo>
                  <a:pt x="56808" y="37193"/>
                </a:lnTo>
                <a:lnTo>
                  <a:pt x="55022" y="30273"/>
                </a:lnTo>
                <a:lnTo>
                  <a:pt x="52427" y="24187"/>
                </a:lnTo>
                <a:lnTo>
                  <a:pt x="49022" y="18923"/>
                </a:lnTo>
                <a:lnTo>
                  <a:pt x="48125" y="17780"/>
                </a:lnTo>
                <a:close/>
              </a:path>
              <a:path w="442595" h="112395">
                <a:moveTo>
                  <a:pt x="93599" y="508"/>
                </a:moveTo>
                <a:lnTo>
                  <a:pt x="84074" y="508"/>
                </a:lnTo>
                <a:lnTo>
                  <a:pt x="84074" y="44958"/>
                </a:lnTo>
                <a:lnTo>
                  <a:pt x="93599" y="44958"/>
                </a:lnTo>
                <a:lnTo>
                  <a:pt x="93599" y="508"/>
                </a:lnTo>
                <a:close/>
              </a:path>
              <a:path w="442595" h="112395">
                <a:moveTo>
                  <a:pt x="209550" y="508"/>
                </a:moveTo>
                <a:lnTo>
                  <a:pt x="200025" y="508"/>
                </a:lnTo>
                <a:lnTo>
                  <a:pt x="200025" y="29210"/>
                </a:lnTo>
                <a:lnTo>
                  <a:pt x="176911" y="29210"/>
                </a:lnTo>
                <a:lnTo>
                  <a:pt x="176911" y="37084"/>
                </a:lnTo>
                <a:lnTo>
                  <a:pt x="200025" y="37084"/>
                </a:lnTo>
                <a:lnTo>
                  <a:pt x="200025" y="56896"/>
                </a:lnTo>
                <a:lnTo>
                  <a:pt x="176911" y="56896"/>
                </a:lnTo>
                <a:lnTo>
                  <a:pt x="176911" y="64770"/>
                </a:lnTo>
                <a:lnTo>
                  <a:pt x="200025" y="64770"/>
                </a:lnTo>
                <a:lnTo>
                  <a:pt x="200025" y="111887"/>
                </a:lnTo>
                <a:lnTo>
                  <a:pt x="209550" y="111887"/>
                </a:lnTo>
                <a:lnTo>
                  <a:pt x="209550" y="508"/>
                </a:lnTo>
                <a:close/>
              </a:path>
              <a:path w="442595" h="112395">
                <a:moveTo>
                  <a:pt x="170306" y="11937"/>
                </a:moveTo>
                <a:lnTo>
                  <a:pt x="119379" y="11937"/>
                </a:lnTo>
                <a:lnTo>
                  <a:pt x="119379" y="19812"/>
                </a:lnTo>
                <a:lnTo>
                  <a:pt x="161036" y="19812"/>
                </a:lnTo>
                <a:lnTo>
                  <a:pt x="161036" y="46227"/>
                </a:lnTo>
                <a:lnTo>
                  <a:pt x="119379" y="46227"/>
                </a:lnTo>
                <a:lnTo>
                  <a:pt x="119379" y="89154"/>
                </a:lnTo>
                <a:lnTo>
                  <a:pt x="157734" y="88646"/>
                </a:lnTo>
                <a:lnTo>
                  <a:pt x="164718" y="88264"/>
                </a:lnTo>
                <a:lnTo>
                  <a:pt x="171830" y="87502"/>
                </a:lnTo>
                <a:lnTo>
                  <a:pt x="179069" y="86868"/>
                </a:lnTo>
                <a:lnTo>
                  <a:pt x="184276" y="86233"/>
                </a:lnTo>
                <a:lnTo>
                  <a:pt x="187578" y="85725"/>
                </a:lnTo>
                <a:lnTo>
                  <a:pt x="187578" y="81407"/>
                </a:lnTo>
                <a:lnTo>
                  <a:pt x="128777" y="81407"/>
                </a:lnTo>
                <a:lnTo>
                  <a:pt x="128777" y="54101"/>
                </a:lnTo>
                <a:lnTo>
                  <a:pt x="170306" y="54101"/>
                </a:lnTo>
                <a:lnTo>
                  <a:pt x="170306" y="11937"/>
                </a:lnTo>
                <a:close/>
              </a:path>
              <a:path w="442595" h="112395">
                <a:moveTo>
                  <a:pt x="187578" y="77977"/>
                </a:moveTo>
                <a:lnTo>
                  <a:pt x="128777" y="81407"/>
                </a:lnTo>
                <a:lnTo>
                  <a:pt x="187578" y="81407"/>
                </a:lnTo>
                <a:lnTo>
                  <a:pt x="187578" y="77977"/>
                </a:lnTo>
                <a:close/>
              </a:path>
              <a:path w="442595" h="112395">
                <a:moveTo>
                  <a:pt x="281177" y="0"/>
                </a:moveTo>
                <a:lnTo>
                  <a:pt x="242824" y="9779"/>
                </a:lnTo>
                <a:lnTo>
                  <a:pt x="239267" y="14859"/>
                </a:lnTo>
                <a:lnTo>
                  <a:pt x="239267" y="27177"/>
                </a:lnTo>
                <a:lnTo>
                  <a:pt x="281177" y="42037"/>
                </a:lnTo>
                <a:lnTo>
                  <a:pt x="290774" y="41659"/>
                </a:lnTo>
                <a:lnTo>
                  <a:pt x="299180" y="40544"/>
                </a:lnTo>
                <a:lnTo>
                  <a:pt x="306395" y="38715"/>
                </a:lnTo>
                <a:lnTo>
                  <a:pt x="312419" y="36195"/>
                </a:lnTo>
                <a:lnTo>
                  <a:pt x="314714" y="34925"/>
                </a:lnTo>
                <a:lnTo>
                  <a:pt x="271525" y="34925"/>
                </a:lnTo>
                <a:lnTo>
                  <a:pt x="263905" y="33655"/>
                </a:lnTo>
                <a:lnTo>
                  <a:pt x="257937" y="31114"/>
                </a:lnTo>
                <a:lnTo>
                  <a:pt x="252094" y="28448"/>
                </a:lnTo>
                <a:lnTo>
                  <a:pt x="249174" y="25146"/>
                </a:lnTo>
                <a:lnTo>
                  <a:pt x="249174" y="16763"/>
                </a:lnTo>
                <a:lnTo>
                  <a:pt x="251967" y="13462"/>
                </a:lnTo>
                <a:lnTo>
                  <a:pt x="263651" y="8382"/>
                </a:lnTo>
                <a:lnTo>
                  <a:pt x="271399" y="7112"/>
                </a:lnTo>
                <a:lnTo>
                  <a:pt x="314553" y="7112"/>
                </a:lnTo>
                <a:lnTo>
                  <a:pt x="312419" y="5969"/>
                </a:lnTo>
                <a:lnTo>
                  <a:pt x="306395" y="3375"/>
                </a:lnTo>
                <a:lnTo>
                  <a:pt x="299180" y="1508"/>
                </a:lnTo>
                <a:lnTo>
                  <a:pt x="290774" y="379"/>
                </a:lnTo>
                <a:lnTo>
                  <a:pt x="281177" y="0"/>
                </a:lnTo>
                <a:close/>
              </a:path>
              <a:path w="442595" h="112395">
                <a:moveTo>
                  <a:pt x="314553" y="7112"/>
                </a:moveTo>
                <a:lnTo>
                  <a:pt x="290702" y="7112"/>
                </a:lnTo>
                <a:lnTo>
                  <a:pt x="298323" y="8382"/>
                </a:lnTo>
                <a:lnTo>
                  <a:pt x="310134" y="13462"/>
                </a:lnTo>
                <a:lnTo>
                  <a:pt x="313181" y="16763"/>
                </a:lnTo>
                <a:lnTo>
                  <a:pt x="313181" y="25146"/>
                </a:lnTo>
                <a:lnTo>
                  <a:pt x="310134" y="28448"/>
                </a:lnTo>
                <a:lnTo>
                  <a:pt x="304291" y="31114"/>
                </a:lnTo>
                <a:lnTo>
                  <a:pt x="298323" y="33655"/>
                </a:lnTo>
                <a:lnTo>
                  <a:pt x="290702" y="34925"/>
                </a:lnTo>
                <a:lnTo>
                  <a:pt x="314714" y="34925"/>
                </a:lnTo>
                <a:lnTo>
                  <a:pt x="319531" y="32258"/>
                </a:lnTo>
                <a:lnTo>
                  <a:pt x="323088" y="27177"/>
                </a:lnTo>
                <a:lnTo>
                  <a:pt x="323088" y="14859"/>
                </a:lnTo>
                <a:lnTo>
                  <a:pt x="319531" y="9779"/>
                </a:lnTo>
                <a:lnTo>
                  <a:pt x="314553" y="7112"/>
                </a:lnTo>
                <a:close/>
              </a:path>
              <a:path w="442595" h="112395">
                <a:moveTo>
                  <a:pt x="442340" y="508"/>
                </a:moveTo>
                <a:lnTo>
                  <a:pt x="432815" y="508"/>
                </a:lnTo>
                <a:lnTo>
                  <a:pt x="432815" y="111887"/>
                </a:lnTo>
                <a:lnTo>
                  <a:pt x="442340" y="111887"/>
                </a:lnTo>
                <a:lnTo>
                  <a:pt x="442340" y="50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445125" y="4775072"/>
            <a:ext cx="453390" cy="111760"/>
          </a:xfrm>
          <a:custGeom>
            <a:avLst/>
            <a:gdLst/>
            <a:ahLst/>
            <a:cxnLst/>
            <a:rect l="l" t="t" r="r" b="b"/>
            <a:pathLst>
              <a:path w="453389" h="111760">
                <a:moveTo>
                  <a:pt x="72068" y="105155"/>
                </a:moveTo>
                <a:lnTo>
                  <a:pt x="57276" y="105155"/>
                </a:lnTo>
                <a:lnTo>
                  <a:pt x="62864" y="111632"/>
                </a:lnTo>
                <a:lnTo>
                  <a:pt x="64388" y="110743"/>
                </a:lnTo>
                <a:lnTo>
                  <a:pt x="66294" y="109474"/>
                </a:lnTo>
                <a:lnTo>
                  <a:pt x="68707" y="107696"/>
                </a:lnTo>
                <a:lnTo>
                  <a:pt x="71120" y="106044"/>
                </a:lnTo>
                <a:lnTo>
                  <a:pt x="72068" y="105155"/>
                </a:lnTo>
                <a:close/>
              </a:path>
              <a:path w="453389" h="111760">
                <a:moveTo>
                  <a:pt x="91948" y="89788"/>
                </a:moveTo>
                <a:lnTo>
                  <a:pt x="82676" y="89788"/>
                </a:lnTo>
                <a:lnTo>
                  <a:pt x="83185" y="91312"/>
                </a:lnTo>
                <a:lnTo>
                  <a:pt x="96774" y="107696"/>
                </a:lnTo>
                <a:lnTo>
                  <a:pt x="99187" y="109474"/>
                </a:lnTo>
                <a:lnTo>
                  <a:pt x="101091" y="110743"/>
                </a:lnTo>
                <a:lnTo>
                  <a:pt x="102615" y="111632"/>
                </a:lnTo>
                <a:lnTo>
                  <a:pt x="108458" y="104901"/>
                </a:lnTo>
                <a:lnTo>
                  <a:pt x="106934" y="104266"/>
                </a:lnTo>
                <a:lnTo>
                  <a:pt x="104521" y="102615"/>
                </a:lnTo>
                <a:lnTo>
                  <a:pt x="98171" y="97789"/>
                </a:lnTo>
                <a:lnTo>
                  <a:pt x="95376" y="94996"/>
                </a:lnTo>
                <a:lnTo>
                  <a:pt x="93217" y="91693"/>
                </a:lnTo>
                <a:lnTo>
                  <a:pt x="91948" y="89788"/>
                </a:lnTo>
                <a:close/>
              </a:path>
              <a:path w="453389" h="111760">
                <a:moveTo>
                  <a:pt x="24129" y="65659"/>
                </a:moveTo>
                <a:lnTo>
                  <a:pt x="15112" y="65659"/>
                </a:lnTo>
                <a:lnTo>
                  <a:pt x="15112" y="110109"/>
                </a:lnTo>
                <a:lnTo>
                  <a:pt x="57276" y="110109"/>
                </a:lnTo>
                <a:lnTo>
                  <a:pt x="57276" y="105155"/>
                </a:lnTo>
                <a:lnTo>
                  <a:pt x="72068" y="105155"/>
                </a:lnTo>
                <a:lnTo>
                  <a:pt x="72474" y="104775"/>
                </a:lnTo>
                <a:lnTo>
                  <a:pt x="57276" y="104775"/>
                </a:lnTo>
                <a:lnTo>
                  <a:pt x="57276" y="102488"/>
                </a:lnTo>
                <a:lnTo>
                  <a:pt x="24129" y="102488"/>
                </a:lnTo>
                <a:lnTo>
                  <a:pt x="24129" y="86740"/>
                </a:lnTo>
                <a:lnTo>
                  <a:pt x="57276" y="86740"/>
                </a:lnTo>
                <a:lnTo>
                  <a:pt x="57276" y="79248"/>
                </a:lnTo>
                <a:lnTo>
                  <a:pt x="24129" y="79248"/>
                </a:lnTo>
                <a:lnTo>
                  <a:pt x="24129" y="65659"/>
                </a:lnTo>
                <a:close/>
              </a:path>
              <a:path w="453389" h="111760">
                <a:moveTo>
                  <a:pt x="87249" y="65404"/>
                </a:moveTo>
                <a:lnTo>
                  <a:pt x="78232" y="65404"/>
                </a:lnTo>
                <a:lnTo>
                  <a:pt x="78232" y="73913"/>
                </a:lnTo>
                <a:lnTo>
                  <a:pt x="77724" y="77342"/>
                </a:lnTo>
                <a:lnTo>
                  <a:pt x="57276" y="104775"/>
                </a:lnTo>
                <a:lnTo>
                  <a:pt x="72474" y="104775"/>
                </a:lnTo>
                <a:lnTo>
                  <a:pt x="82676" y="89788"/>
                </a:lnTo>
                <a:lnTo>
                  <a:pt x="91948" y="89788"/>
                </a:lnTo>
                <a:lnTo>
                  <a:pt x="87249" y="73913"/>
                </a:lnTo>
                <a:lnTo>
                  <a:pt x="87249" y="65404"/>
                </a:lnTo>
                <a:close/>
              </a:path>
              <a:path w="453389" h="111760">
                <a:moveTo>
                  <a:pt x="57276" y="86740"/>
                </a:moveTo>
                <a:lnTo>
                  <a:pt x="48260" y="86740"/>
                </a:lnTo>
                <a:lnTo>
                  <a:pt x="48260" y="102488"/>
                </a:lnTo>
                <a:lnTo>
                  <a:pt x="57276" y="102488"/>
                </a:lnTo>
                <a:lnTo>
                  <a:pt x="57276" y="86740"/>
                </a:lnTo>
                <a:close/>
              </a:path>
              <a:path w="453389" h="111760">
                <a:moveTo>
                  <a:pt x="57276" y="65659"/>
                </a:moveTo>
                <a:lnTo>
                  <a:pt x="48260" y="65659"/>
                </a:lnTo>
                <a:lnTo>
                  <a:pt x="48260" y="79248"/>
                </a:lnTo>
                <a:lnTo>
                  <a:pt x="57276" y="79248"/>
                </a:lnTo>
                <a:lnTo>
                  <a:pt x="57276" y="65659"/>
                </a:lnTo>
                <a:close/>
              </a:path>
              <a:path w="453389" h="111760">
                <a:moveTo>
                  <a:pt x="134874" y="65277"/>
                </a:moveTo>
                <a:lnTo>
                  <a:pt x="125475" y="65277"/>
                </a:lnTo>
                <a:lnTo>
                  <a:pt x="125475" y="110109"/>
                </a:lnTo>
                <a:lnTo>
                  <a:pt x="206375" y="110109"/>
                </a:lnTo>
                <a:lnTo>
                  <a:pt x="206375" y="102362"/>
                </a:lnTo>
                <a:lnTo>
                  <a:pt x="134874" y="102362"/>
                </a:lnTo>
                <a:lnTo>
                  <a:pt x="134874" y="85851"/>
                </a:lnTo>
                <a:lnTo>
                  <a:pt x="206375" y="85851"/>
                </a:lnTo>
                <a:lnTo>
                  <a:pt x="206375" y="78231"/>
                </a:lnTo>
                <a:lnTo>
                  <a:pt x="134874" y="78231"/>
                </a:lnTo>
                <a:lnTo>
                  <a:pt x="134874" y="65277"/>
                </a:lnTo>
                <a:close/>
              </a:path>
              <a:path w="453389" h="111760">
                <a:moveTo>
                  <a:pt x="206375" y="85851"/>
                </a:moveTo>
                <a:lnTo>
                  <a:pt x="197103" y="85851"/>
                </a:lnTo>
                <a:lnTo>
                  <a:pt x="197103" y="102362"/>
                </a:lnTo>
                <a:lnTo>
                  <a:pt x="206375" y="102362"/>
                </a:lnTo>
                <a:lnTo>
                  <a:pt x="206375" y="85851"/>
                </a:lnTo>
                <a:close/>
              </a:path>
              <a:path w="453389" h="111760">
                <a:moveTo>
                  <a:pt x="206375" y="65277"/>
                </a:moveTo>
                <a:lnTo>
                  <a:pt x="197103" y="65277"/>
                </a:lnTo>
                <a:lnTo>
                  <a:pt x="197103" y="78231"/>
                </a:lnTo>
                <a:lnTo>
                  <a:pt x="206375" y="78231"/>
                </a:lnTo>
                <a:lnTo>
                  <a:pt x="206375" y="65277"/>
                </a:lnTo>
                <a:close/>
              </a:path>
              <a:path w="453389" h="111760">
                <a:moveTo>
                  <a:pt x="221614" y="49784"/>
                </a:moveTo>
                <a:lnTo>
                  <a:pt x="110236" y="49784"/>
                </a:lnTo>
                <a:lnTo>
                  <a:pt x="110236" y="57403"/>
                </a:lnTo>
                <a:lnTo>
                  <a:pt x="221614" y="57403"/>
                </a:lnTo>
                <a:lnTo>
                  <a:pt x="221614" y="49784"/>
                </a:lnTo>
                <a:close/>
              </a:path>
              <a:path w="453389" h="111760">
                <a:moveTo>
                  <a:pt x="405129" y="13715"/>
                </a:moveTo>
                <a:lnTo>
                  <a:pt x="350774" y="13715"/>
                </a:lnTo>
                <a:lnTo>
                  <a:pt x="350774" y="85216"/>
                </a:lnTo>
                <a:lnTo>
                  <a:pt x="368426" y="85216"/>
                </a:lnTo>
                <a:lnTo>
                  <a:pt x="375285" y="85089"/>
                </a:lnTo>
                <a:lnTo>
                  <a:pt x="389509" y="84581"/>
                </a:lnTo>
                <a:lnTo>
                  <a:pt x="396621" y="84200"/>
                </a:lnTo>
                <a:lnTo>
                  <a:pt x="414782" y="82168"/>
                </a:lnTo>
                <a:lnTo>
                  <a:pt x="417449" y="81787"/>
                </a:lnTo>
                <a:lnTo>
                  <a:pt x="417449" y="77342"/>
                </a:lnTo>
                <a:lnTo>
                  <a:pt x="360172" y="77342"/>
                </a:lnTo>
                <a:lnTo>
                  <a:pt x="360172" y="21589"/>
                </a:lnTo>
                <a:lnTo>
                  <a:pt x="405129" y="21589"/>
                </a:lnTo>
                <a:lnTo>
                  <a:pt x="405129" y="13715"/>
                </a:lnTo>
                <a:close/>
              </a:path>
              <a:path w="453389" h="111760">
                <a:moveTo>
                  <a:pt x="417449" y="74040"/>
                </a:moveTo>
                <a:lnTo>
                  <a:pt x="360172" y="77342"/>
                </a:lnTo>
                <a:lnTo>
                  <a:pt x="417449" y="77342"/>
                </a:lnTo>
                <a:lnTo>
                  <a:pt x="417449" y="74040"/>
                </a:lnTo>
                <a:close/>
              </a:path>
              <a:path w="453389" h="111760">
                <a:moveTo>
                  <a:pt x="94996" y="32130"/>
                </a:moveTo>
                <a:lnTo>
                  <a:pt x="85598" y="32130"/>
                </a:lnTo>
                <a:lnTo>
                  <a:pt x="85598" y="59689"/>
                </a:lnTo>
                <a:lnTo>
                  <a:pt x="94996" y="59689"/>
                </a:lnTo>
                <a:lnTo>
                  <a:pt x="94996" y="32130"/>
                </a:lnTo>
                <a:close/>
              </a:path>
              <a:path w="453389" h="111760">
                <a:moveTo>
                  <a:pt x="36829" y="3555"/>
                </a:moveTo>
                <a:lnTo>
                  <a:pt x="21209" y="3555"/>
                </a:lnTo>
                <a:lnTo>
                  <a:pt x="14224" y="5968"/>
                </a:lnTo>
                <a:lnTo>
                  <a:pt x="8509" y="10794"/>
                </a:lnTo>
                <a:lnTo>
                  <a:pt x="2921" y="15748"/>
                </a:lnTo>
                <a:lnTo>
                  <a:pt x="0" y="21843"/>
                </a:lnTo>
                <a:lnTo>
                  <a:pt x="0" y="36829"/>
                </a:lnTo>
                <a:lnTo>
                  <a:pt x="2921" y="42925"/>
                </a:lnTo>
                <a:lnTo>
                  <a:pt x="8636" y="47751"/>
                </a:lnTo>
                <a:lnTo>
                  <a:pt x="14477" y="52577"/>
                </a:lnTo>
                <a:lnTo>
                  <a:pt x="21462" y="54990"/>
                </a:lnTo>
                <a:lnTo>
                  <a:pt x="37337" y="54990"/>
                </a:lnTo>
                <a:lnTo>
                  <a:pt x="43941" y="52959"/>
                </a:lnTo>
                <a:lnTo>
                  <a:pt x="49529" y="48640"/>
                </a:lnTo>
                <a:lnTo>
                  <a:pt x="52099" y="46609"/>
                </a:lnTo>
                <a:lnTo>
                  <a:pt x="23749" y="46609"/>
                </a:lnTo>
                <a:lnTo>
                  <a:pt x="18923" y="44830"/>
                </a:lnTo>
                <a:lnTo>
                  <a:pt x="15366" y="41401"/>
                </a:lnTo>
                <a:lnTo>
                  <a:pt x="11684" y="38100"/>
                </a:lnTo>
                <a:lnTo>
                  <a:pt x="9905" y="33909"/>
                </a:lnTo>
                <a:lnTo>
                  <a:pt x="9961" y="24384"/>
                </a:lnTo>
                <a:lnTo>
                  <a:pt x="11684" y="20447"/>
                </a:lnTo>
                <a:lnTo>
                  <a:pt x="15366" y="17144"/>
                </a:lnTo>
                <a:lnTo>
                  <a:pt x="18923" y="13715"/>
                </a:lnTo>
                <a:lnTo>
                  <a:pt x="23749" y="12064"/>
                </a:lnTo>
                <a:lnTo>
                  <a:pt x="52374" y="12064"/>
                </a:lnTo>
                <a:lnTo>
                  <a:pt x="43179" y="5461"/>
                </a:lnTo>
                <a:lnTo>
                  <a:pt x="36829" y="3555"/>
                </a:lnTo>
                <a:close/>
              </a:path>
              <a:path w="453389" h="111760">
                <a:moveTo>
                  <a:pt x="52374" y="12064"/>
                </a:moveTo>
                <a:lnTo>
                  <a:pt x="35560" y="12064"/>
                </a:lnTo>
                <a:lnTo>
                  <a:pt x="40259" y="13715"/>
                </a:lnTo>
                <a:lnTo>
                  <a:pt x="47371" y="20319"/>
                </a:lnTo>
                <a:lnTo>
                  <a:pt x="49275" y="24384"/>
                </a:lnTo>
                <a:lnTo>
                  <a:pt x="49275" y="33909"/>
                </a:lnTo>
                <a:lnTo>
                  <a:pt x="47371" y="38100"/>
                </a:lnTo>
                <a:lnTo>
                  <a:pt x="43814" y="41401"/>
                </a:lnTo>
                <a:lnTo>
                  <a:pt x="40259" y="44830"/>
                </a:lnTo>
                <a:lnTo>
                  <a:pt x="35560" y="46609"/>
                </a:lnTo>
                <a:lnTo>
                  <a:pt x="52099" y="46609"/>
                </a:lnTo>
                <a:lnTo>
                  <a:pt x="54990" y="44323"/>
                </a:lnTo>
                <a:lnTo>
                  <a:pt x="58165" y="38862"/>
                </a:lnTo>
                <a:lnTo>
                  <a:pt x="58927" y="32130"/>
                </a:lnTo>
                <a:lnTo>
                  <a:pt x="94996" y="32130"/>
                </a:lnTo>
                <a:lnTo>
                  <a:pt x="94996" y="24384"/>
                </a:lnTo>
                <a:lnTo>
                  <a:pt x="58674" y="24384"/>
                </a:lnTo>
                <a:lnTo>
                  <a:pt x="57403" y="18287"/>
                </a:lnTo>
                <a:lnTo>
                  <a:pt x="53975" y="13207"/>
                </a:lnTo>
                <a:lnTo>
                  <a:pt x="52374" y="12064"/>
                </a:lnTo>
                <a:close/>
              </a:path>
              <a:path w="453389" h="111760">
                <a:moveTo>
                  <a:pt x="94996" y="0"/>
                </a:moveTo>
                <a:lnTo>
                  <a:pt x="85598" y="0"/>
                </a:lnTo>
                <a:lnTo>
                  <a:pt x="85598" y="24384"/>
                </a:lnTo>
                <a:lnTo>
                  <a:pt x="94996" y="24384"/>
                </a:lnTo>
                <a:lnTo>
                  <a:pt x="94996" y="0"/>
                </a:lnTo>
                <a:close/>
              </a:path>
              <a:path w="453389" h="111760">
                <a:moveTo>
                  <a:pt x="247269" y="10667"/>
                </a:moveTo>
                <a:lnTo>
                  <a:pt x="237744" y="10667"/>
                </a:lnTo>
                <a:lnTo>
                  <a:pt x="237744" y="84074"/>
                </a:lnTo>
                <a:lnTo>
                  <a:pt x="257048" y="84074"/>
                </a:lnTo>
                <a:lnTo>
                  <a:pt x="264033" y="83947"/>
                </a:lnTo>
                <a:lnTo>
                  <a:pt x="277240" y="83438"/>
                </a:lnTo>
                <a:lnTo>
                  <a:pt x="284225" y="82803"/>
                </a:lnTo>
                <a:lnTo>
                  <a:pt x="298450" y="80772"/>
                </a:lnTo>
                <a:lnTo>
                  <a:pt x="307848" y="79248"/>
                </a:lnTo>
                <a:lnTo>
                  <a:pt x="307848" y="75946"/>
                </a:lnTo>
                <a:lnTo>
                  <a:pt x="247269" y="75946"/>
                </a:lnTo>
                <a:lnTo>
                  <a:pt x="247269" y="10667"/>
                </a:lnTo>
                <a:close/>
              </a:path>
              <a:path w="453389" h="111760">
                <a:moveTo>
                  <a:pt x="307848" y="71374"/>
                </a:moveTo>
                <a:lnTo>
                  <a:pt x="247269" y="75946"/>
                </a:lnTo>
                <a:lnTo>
                  <a:pt x="307848" y="75946"/>
                </a:lnTo>
                <a:lnTo>
                  <a:pt x="307848" y="71374"/>
                </a:lnTo>
                <a:close/>
              </a:path>
              <a:path w="453389" h="111760">
                <a:moveTo>
                  <a:pt x="170941" y="635"/>
                </a:moveTo>
                <a:lnTo>
                  <a:pt x="160909" y="635"/>
                </a:lnTo>
                <a:lnTo>
                  <a:pt x="160909" y="8000"/>
                </a:lnTo>
                <a:lnTo>
                  <a:pt x="159512" y="11175"/>
                </a:lnTo>
                <a:lnTo>
                  <a:pt x="156717" y="14604"/>
                </a:lnTo>
                <a:lnTo>
                  <a:pt x="153924" y="17906"/>
                </a:lnTo>
                <a:lnTo>
                  <a:pt x="150240" y="20954"/>
                </a:lnTo>
                <a:lnTo>
                  <a:pt x="145796" y="23622"/>
                </a:lnTo>
                <a:lnTo>
                  <a:pt x="140842" y="26669"/>
                </a:lnTo>
                <a:lnTo>
                  <a:pt x="135382" y="29082"/>
                </a:lnTo>
                <a:lnTo>
                  <a:pt x="123825" y="32892"/>
                </a:lnTo>
                <a:lnTo>
                  <a:pt x="119761" y="34162"/>
                </a:lnTo>
                <a:lnTo>
                  <a:pt x="117601" y="34543"/>
                </a:lnTo>
                <a:lnTo>
                  <a:pt x="123189" y="40893"/>
                </a:lnTo>
                <a:lnTo>
                  <a:pt x="149733" y="30734"/>
                </a:lnTo>
                <a:lnTo>
                  <a:pt x="153924" y="28321"/>
                </a:lnTo>
                <a:lnTo>
                  <a:pt x="157607" y="25653"/>
                </a:lnTo>
                <a:lnTo>
                  <a:pt x="160527" y="22732"/>
                </a:lnTo>
                <a:lnTo>
                  <a:pt x="163575" y="19938"/>
                </a:lnTo>
                <a:lnTo>
                  <a:pt x="165353" y="17525"/>
                </a:lnTo>
                <a:lnTo>
                  <a:pt x="165988" y="15493"/>
                </a:lnTo>
                <a:lnTo>
                  <a:pt x="175842" y="15493"/>
                </a:lnTo>
                <a:lnTo>
                  <a:pt x="172338" y="11175"/>
                </a:lnTo>
                <a:lnTo>
                  <a:pt x="170941" y="8000"/>
                </a:lnTo>
                <a:lnTo>
                  <a:pt x="170941" y="635"/>
                </a:lnTo>
                <a:close/>
              </a:path>
              <a:path w="453389" h="111760">
                <a:moveTo>
                  <a:pt x="175842" y="15493"/>
                </a:moveTo>
                <a:lnTo>
                  <a:pt x="165988" y="15493"/>
                </a:lnTo>
                <a:lnTo>
                  <a:pt x="166497" y="17525"/>
                </a:lnTo>
                <a:lnTo>
                  <a:pt x="168275" y="19938"/>
                </a:lnTo>
                <a:lnTo>
                  <a:pt x="174244" y="25653"/>
                </a:lnTo>
                <a:lnTo>
                  <a:pt x="177800" y="28321"/>
                </a:lnTo>
                <a:lnTo>
                  <a:pt x="182117" y="30734"/>
                </a:lnTo>
                <a:lnTo>
                  <a:pt x="186816" y="33654"/>
                </a:lnTo>
                <a:lnTo>
                  <a:pt x="191770" y="35940"/>
                </a:lnTo>
                <a:lnTo>
                  <a:pt x="196976" y="37591"/>
                </a:lnTo>
                <a:lnTo>
                  <a:pt x="205994" y="40259"/>
                </a:lnTo>
                <a:lnTo>
                  <a:pt x="208534" y="40893"/>
                </a:lnTo>
                <a:lnTo>
                  <a:pt x="214249" y="34543"/>
                </a:lnTo>
                <a:lnTo>
                  <a:pt x="212089" y="34162"/>
                </a:lnTo>
                <a:lnTo>
                  <a:pt x="196341" y="29082"/>
                </a:lnTo>
                <a:lnTo>
                  <a:pt x="190880" y="26669"/>
                </a:lnTo>
                <a:lnTo>
                  <a:pt x="185927" y="23622"/>
                </a:lnTo>
                <a:lnTo>
                  <a:pt x="181483" y="20954"/>
                </a:lnTo>
                <a:lnTo>
                  <a:pt x="177800" y="17906"/>
                </a:lnTo>
                <a:lnTo>
                  <a:pt x="175842" y="15493"/>
                </a:lnTo>
                <a:close/>
              </a:path>
              <a:path w="453389" h="111760">
                <a:moveTo>
                  <a:pt x="434975" y="0"/>
                </a:moveTo>
                <a:lnTo>
                  <a:pt x="425576" y="0"/>
                </a:lnTo>
                <a:lnTo>
                  <a:pt x="425576" y="111378"/>
                </a:lnTo>
                <a:lnTo>
                  <a:pt x="434975" y="111378"/>
                </a:lnTo>
                <a:lnTo>
                  <a:pt x="434975" y="53466"/>
                </a:lnTo>
                <a:lnTo>
                  <a:pt x="453009" y="53466"/>
                </a:lnTo>
                <a:lnTo>
                  <a:pt x="453009" y="45338"/>
                </a:lnTo>
                <a:lnTo>
                  <a:pt x="434975" y="45338"/>
                </a:lnTo>
                <a:lnTo>
                  <a:pt x="434975" y="0"/>
                </a:lnTo>
                <a:close/>
              </a:path>
              <a:path w="453389" h="111760">
                <a:moveTo>
                  <a:pt x="325500" y="0"/>
                </a:moveTo>
                <a:lnTo>
                  <a:pt x="315975" y="0"/>
                </a:lnTo>
                <a:lnTo>
                  <a:pt x="315975" y="111378"/>
                </a:lnTo>
                <a:lnTo>
                  <a:pt x="325500" y="111378"/>
                </a:lnTo>
                <a:lnTo>
                  <a:pt x="3255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907404" y="4868726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87958" y="502513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669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6708" y="26669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55967" y="4991480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60591" y="59055"/>
                </a:moveTo>
                <a:lnTo>
                  <a:pt x="50596" y="59055"/>
                </a:lnTo>
                <a:lnTo>
                  <a:pt x="50596" y="71755"/>
                </a:lnTo>
                <a:lnTo>
                  <a:pt x="41938" y="72445"/>
                </a:lnTo>
                <a:lnTo>
                  <a:pt x="12014" y="86868"/>
                </a:lnTo>
                <a:lnTo>
                  <a:pt x="12014" y="98679"/>
                </a:lnTo>
                <a:lnTo>
                  <a:pt x="55651" y="113665"/>
                </a:lnTo>
                <a:lnTo>
                  <a:pt x="65438" y="113285"/>
                </a:lnTo>
                <a:lnTo>
                  <a:pt x="74055" y="112156"/>
                </a:lnTo>
                <a:lnTo>
                  <a:pt x="81502" y="110289"/>
                </a:lnTo>
                <a:lnTo>
                  <a:pt x="87782" y="107696"/>
                </a:lnTo>
                <a:lnTo>
                  <a:pt x="90967" y="106045"/>
                </a:lnTo>
                <a:lnTo>
                  <a:pt x="45961" y="106045"/>
                </a:lnTo>
                <a:lnTo>
                  <a:pt x="38011" y="104775"/>
                </a:lnTo>
                <a:lnTo>
                  <a:pt x="25615" y="99949"/>
                </a:lnTo>
                <a:lnTo>
                  <a:pt x="22517" y="96647"/>
                </a:lnTo>
                <a:lnTo>
                  <a:pt x="22517" y="88265"/>
                </a:lnTo>
                <a:lnTo>
                  <a:pt x="25615" y="84963"/>
                </a:lnTo>
                <a:lnTo>
                  <a:pt x="38011" y="80137"/>
                </a:lnTo>
                <a:lnTo>
                  <a:pt x="45961" y="78994"/>
                </a:lnTo>
                <a:lnTo>
                  <a:pt x="90457" y="78994"/>
                </a:lnTo>
                <a:lnTo>
                  <a:pt x="89115" y="78232"/>
                </a:lnTo>
                <a:lnTo>
                  <a:pt x="83560" y="75684"/>
                </a:lnTo>
                <a:lnTo>
                  <a:pt x="76954" y="73755"/>
                </a:lnTo>
                <a:lnTo>
                  <a:pt x="69297" y="72445"/>
                </a:lnTo>
                <a:lnTo>
                  <a:pt x="60591" y="71755"/>
                </a:lnTo>
                <a:lnTo>
                  <a:pt x="60591" y="59055"/>
                </a:lnTo>
                <a:close/>
              </a:path>
              <a:path w="334644" h="113664">
                <a:moveTo>
                  <a:pt x="90457" y="78994"/>
                </a:moveTo>
                <a:lnTo>
                  <a:pt x="65189" y="78994"/>
                </a:lnTo>
                <a:lnTo>
                  <a:pt x="73050" y="80137"/>
                </a:lnTo>
                <a:lnTo>
                  <a:pt x="79248" y="82677"/>
                </a:lnTo>
                <a:lnTo>
                  <a:pt x="85445" y="85090"/>
                </a:lnTo>
                <a:lnTo>
                  <a:pt x="88425" y="88265"/>
                </a:lnTo>
                <a:lnTo>
                  <a:pt x="88544" y="96647"/>
                </a:lnTo>
                <a:lnTo>
                  <a:pt x="85445" y="99949"/>
                </a:lnTo>
                <a:lnTo>
                  <a:pt x="73050" y="104775"/>
                </a:lnTo>
                <a:lnTo>
                  <a:pt x="65189" y="106045"/>
                </a:lnTo>
                <a:lnTo>
                  <a:pt x="90967" y="106045"/>
                </a:lnTo>
                <a:lnTo>
                  <a:pt x="95377" y="103759"/>
                </a:lnTo>
                <a:lnTo>
                  <a:pt x="99161" y="98679"/>
                </a:lnTo>
                <a:lnTo>
                  <a:pt x="99161" y="86868"/>
                </a:lnTo>
                <a:lnTo>
                  <a:pt x="95821" y="82042"/>
                </a:lnTo>
                <a:lnTo>
                  <a:pt x="90457" y="78994"/>
                </a:lnTo>
                <a:close/>
              </a:path>
              <a:path w="334644" h="113664">
                <a:moveTo>
                  <a:pt x="111315" y="51308"/>
                </a:moveTo>
                <a:lnTo>
                  <a:pt x="0" y="51308"/>
                </a:lnTo>
                <a:lnTo>
                  <a:pt x="0" y="59055"/>
                </a:lnTo>
                <a:lnTo>
                  <a:pt x="111315" y="59055"/>
                </a:lnTo>
                <a:lnTo>
                  <a:pt x="111315" y="51308"/>
                </a:lnTo>
                <a:close/>
              </a:path>
              <a:path w="334644" h="113664">
                <a:moveTo>
                  <a:pt x="311835" y="53467"/>
                </a:moveTo>
                <a:lnTo>
                  <a:pt x="302602" y="53467"/>
                </a:lnTo>
                <a:lnTo>
                  <a:pt x="302602" y="106299"/>
                </a:lnTo>
                <a:lnTo>
                  <a:pt x="311835" y="106299"/>
                </a:lnTo>
                <a:lnTo>
                  <a:pt x="311835" y="53467"/>
                </a:lnTo>
                <a:close/>
              </a:path>
              <a:path w="334644" h="113664">
                <a:moveTo>
                  <a:pt x="269087" y="10795"/>
                </a:moveTo>
                <a:lnTo>
                  <a:pt x="254914" y="10795"/>
                </a:lnTo>
                <a:lnTo>
                  <a:pt x="248843" y="14351"/>
                </a:lnTo>
                <a:lnTo>
                  <a:pt x="236829" y="51308"/>
                </a:lnTo>
                <a:lnTo>
                  <a:pt x="237289" y="60198"/>
                </a:lnTo>
                <a:lnTo>
                  <a:pt x="254914" y="91567"/>
                </a:lnTo>
                <a:lnTo>
                  <a:pt x="269506" y="91567"/>
                </a:lnTo>
                <a:lnTo>
                  <a:pt x="275475" y="88265"/>
                </a:lnTo>
                <a:lnTo>
                  <a:pt x="279002" y="83185"/>
                </a:lnTo>
                <a:lnTo>
                  <a:pt x="257403" y="83185"/>
                </a:lnTo>
                <a:lnTo>
                  <a:pt x="253504" y="80137"/>
                </a:lnTo>
                <a:lnTo>
                  <a:pt x="250685" y="73914"/>
                </a:lnTo>
                <a:lnTo>
                  <a:pt x="247934" y="67992"/>
                </a:lnTo>
                <a:lnTo>
                  <a:pt x="247829" y="67691"/>
                </a:lnTo>
                <a:lnTo>
                  <a:pt x="246443" y="60198"/>
                </a:lnTo>
                <a:lnTo>
                  <a:pt x="246443" y="42164"/>
                </a:lnTo>
                <a:lnTo>
                  <a:pt x="247853" y="34544"/>
                </a:lnTo>
                <a:lnTo>
                  <a:pt x="250685" y="28321"/>
                </a:lnTo>
                <a:lnTo>
                  <a:pt x="253504" y="22225"/>
                </a:lnTo>
                <a:lnTo>
                  <a:pt x="257403" y="19177"/>
                </a:lnTo>
                <a:lnTo>
                  <a:pt x="278825" y="19177"/>
                </a:lnTo>
                <a:lnTo>
                  <a:pt x="274802" y="13843"/>
                </a:lnTo>
                <a:lnTo>
                  <a:pt x="269087" y="10795"/>
                </a:lnTo>
                <a:close/>
              </a:path>
              <a:path w="334644" h="113664">
                <a:moveTo>
                  <a:pt x="278825" y="19177"/>
                </a:moveTo>
                <a:lnTo>
                  <a:pt x="267271" y="19177"/>
                </a:lnTo>
                <a:lnTo>
                  <a:pt x="271132" y="22225"/>
                </a:lnTo>
                <a:lnTo>
                  <a:pt x="273951" y="28321"/>
                </a:lnTo>
                <a:lnTo>
                  <a:pt x="276783" y="34544"/>
                </a:lnTo>
                <a:lnTo>
                  <a:pt x="278193" y="42164"/>
                </a:lnTo>
                <a:lnTo>
                  <a:pt x="278193" y="60198"/>
                </a:lnTo>
                <a:lnTo>
                  <a:pt x="276783" y="67691"/>
                </a:lnTo>
                <a:lnTo>
                  <a:pt x="273951" y="73914"/>
                </a:lnTo>
                <a:lnTo>
                  <a:pt x="271132" y="80010"/>
                </a:lnTo>
                <a:lnTo>
                  <a:pt x="267271" y="83185"/>
                </a:lnTo>
                <a:lnTo>
                  <a:pt x="279002" y="83185"/>
                </a:lnTo>
                <a:lnTo>
                  <a:pt x="287680" y="53848"/>
                </a:lnTo>
                <a:lnTo>
                  <a:pt x="287680" y="53467"/>
                </a:lnTo>
                <a:lnTo>
                  <a:pt x="311835" y="53467"/>
                </a:lnTo>
                <a:lnTo>
                  <a:pt x="311835" y="44958"/>
                </a:lnTo>
                <a:lnTo>
                  <a:pt x="287426" y="44958"/>
                </a:lnTo>
                <a:lnTo>
                  <a:pt x="286497" y="37387"/>
                </a:lnTo>
                <a:lnTo>
                  <a:pt x="284851" y="30686"/>
                </a:lnTo>
                <a:lnTo>
                  <a:pt x="282486" y="24866"/>
                </a:lnTo>
                <a:lnTo>
                  <a:pt x="279400" y="19939"/>
                </a:lnTo>
                <a:lnTo>
                  <a:pt x="278825" y="19177"/>
                </a:lnTo>
                <a:close/>
              </a:path>
              <a:path w="334644" h="113664">
                <a:moveTo>
                  <a:pt x="311835" y="2540"/>
                </a:moveTo>
                <a:lnTo>
                  <a:pt x="302602" y="2540"/>
                </a:lnTo>
                <a:lnTo>
                  <a:pt x="302602" y="44958"/>
                </a:lnTo>
                <a:lnTo>
                  <a:pt x="311835" y="44958"/>
                </a:lnTo>
                <a:lnTo>
                  <a:pt x="311835" y="2540"/>
                </a:lnTo>
                <a:close/>
              </a:path>
              <a:path w="334644" h="113664">
                <a:moveTo>
                  <a:pt x="227139" y="88392"/>
                </a:moveTo>
                <a:lnTo>
                  <a:pt x="115824" y="88392"/>
                </a:lnTo>
                <a:lnTo>
                  <a:pt x="115824" y="96266"/>
                </a:lnTo>
                <a:lnTo>
                  <a:pt x="227139" y="96266"/>
                </a:lnTo>
                <a:lnTo>
                  <a:pt x="227139" y="88392"/>
                </a:lnTo>
                <a:close/>
              </a:path>
              <a:path w="334644" h="113664">
                <a:moveTo>
                  <a:pt x="176161" y="61214"/>
                </a:moveTo>
                <a:lnTo>
                  <a:pt x="166547" y="61214"/>
                </a:lnTo>
                <a:lnTo>
                  <a:pt x="166547" y="88392"/>
                </a:lnTo>
                <a:lnTo>
                  <a:pt x="176161" y="88392"/>
                </a:lnTo>
                <a:lnTo>
                  <a:pt x="176161" y="61214"/>
                </a:lnTo>
                <a:close/>
              </a:path>
              <a:path w="334644" h="113664">
                <a:moveTo>
                  <a:pt x="212204" y="11176"/>
                </a:moveTo>
                <a:lnTo>
                  <a:pt x="131508" y="11176"/>
                </a:lnTo>
                <a:lnTo>
                  <a:pt x="131508" y="61214"/>
                </a:lnTo>
                <a:lnTo>
                  <a:pt x="213474" y="61214"/>
                </a:lnTo>
                <a:lnTo>
                  <a:pt x="213474" y="53467"/>
                </a:lnTo>
                <a:lnTo>
                  <a:pt x="140868" y="53467"/>
                </a:lnTo>
                <a:lnTo>
                  <a:pt x="140868" y="19050"/>
                </a:lnTo>
                <a:lnTo>
                  <a:pt x="212204" y="19050"/>
                </a:lnTo>
                <a:lnTo>
                  <a:pt x="212204" y="11176"/>
                </a:lnTo>
                <a:close/>
              </a:path>
              <a:path w="334644" h="113664">
                <a:moveTo>
                  <a:pt x="60845" y="12319"/>
                </a:moveTo>
                <a:lnTo>
                  <a:pt x="50596" y="12319"/>
                </a:lnTo>
                <a:lnTo>
                  <a:pt x="50533" y="13081"/>
                </a:lnTo>
                <a:lnTo>
                  <a:pt x="50342" y="13970"/>
                </a:lnTo>
                <a:lnTo>
                  <a:pt x="49580" y="16256"/>
                </a:lnTo>
                <a:lnTo>
                  <a:pt x="47409" y="19050"/>
                </a:lnTo>
                <a:lnTo>
                  <a:pt x="43827" y="22098"/>
                </a:lnTo>
                <a:lnTo>
                  <a:pt x="40246" y="25273"/>
                </a:lnTo>
                <a:lnTo>
                  <a:pt x="7454" y="37338"/>
                </a:lnTo>
                <a:lnTo>
                  <a:pt x="13538" y="44196"/>
                </a:lnTo>
                <a:lnTo>
                  <a:pt x="36550" y="36830"/>
                </a:lnTo>
                <a:lnTo>
                  <a:pt x="40767" y="34925"/>
                </a:lnTo>
                <a:lnTo>
                  <a:pt x="44818" y="32385"/>
                </a:lnTo>
                <a:lnTo>
                  <a:pt x="48691" y="29210"/>
                </a:lnTo>
                <a:lnTo>
                  <a:pt x="52578" y="26162"/>
                </a:lnTo>
                <a:lnTo>
                  <a:pt x="54940" y="23749"/>
                </a:lnTo>
                <a:lnTo>
                  <a:pt x="55778" y="22098"/>
                </a:lnTo>
                <a:lnTo>
                  <a:pt x="67671" y="22098"/>
                </a:lnTo>
                <a:lnTo>
                  <a:pt x="64046" y="19050"/>
                </a:lnTo>
                <a:lnTo>
                  <a:pt x="61849" y="16256"/>
                </a:lnTo>
                <a:lnTo>
                  <a:pt x="61087" y="13970"/>
                </a:lnTo>
                <a:lnTo>
                  <a:pt x="60947" y="13462"/>
                </a:lnTo>
                <a:lnTo>
                  <a:pt x="60845" y="12319"/>
                </a:lnTo>
                <a:close/>
              </a:path>
              <a:path w="334644" h="113664">
                <a:moveTo>
                  <a:pt x="67671" y="22098"/>
                </a:moveTo>
                <a:lnTo>
                  <a:pt x="55778" y="22098"/>
                </a:lnTo>
                <a:lnTo>
                  <a:pt x="56629" y="23749"/>
                </a:lnTo>
                <a:lnTo>
                  <a:pt x="92671" y="43053"/>
                </a:lnTo>
                <a:lnTo>
                  <a:pt x="97904" y="44196"/>
                </a:lnTo>
                <a:lnTo>
                  <a:pt x="103974" y="37211"/>
                </a:lnTo>
                <a:lnTo>
                  <a:pt x="101777" y="36830"/>
                </a:lnTo>
                <a:lnTo>
                  <a:pt x="98386" y="36068"/>
                </a:lnTo>
                <a:lnTo>
                  <a:pt x="89192" y="33528"/>
                </a:lnTo>
                <a:lnTo>
                  <a:pt x="84239" y="31750"/>
                </a:lnTo>
                <a:lnTo>
                  <a:pt x="75044" y="27559"/>
                </a:lnTo>
                <a:lnTo>
                  <a:pt x="71297" y="25146"/>
                </a:lnTo>
                <a:lnTo>
                  <a:pt x="67671" y="22098"/>
                </a:lnTo>
                <a:close/>
              </a:path>
              <a:path w="334644" h="113664">
                <a:moveTo>
                  <a:pt x="97142" y="4445"/>
                </a:moveTo>
                <a:lnTo>
                  <a:pt x="14160" y="4445"/>
                </a:lnTo>
                <a:lnTo>
                  <a:pt x="14160" y="12319"/>
                </a:lnTo>
                <a:lnTo>
                  <a:pt x="97142" y="12319"/>
                </a:lnTo>
                <a:lnTo>
                  <a:pt x="97142" y="4445"/>
                </a:lnTo>
                <a:close/>
              </a:path>
              <a:path w="334644" h="113664">
                <a:moveTo>
                  <a:pt x="334225" y="0"/>
                </a:moveTo>
                <a:lnTo>
                  <a:pt x="324954" y="0"/>
                </a:lnTo>
                <a:lnTo>
                  <a:pt x="324954" y="111379"/>
                </a:lnTo>
                <a:lnTo>
                  <a:pt x="334225" y="111379"/>
                </a:lnTo>
                <a:lnTo>
                  <a:pt x="33422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354074" y="4991480"/>
            <a:ext cx="1918208" cy="11353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345560" y="4991480"/>
            <a:ext cx="1243711" cy="113665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53279" y="4991480"/>
            <a:ext cx="326390" cy="111760"/>
          </a:xfrm>
          <a:custGeom>
            <a:avLst/>
            <a:gdLst/>
            <a:ahLst/>
            <a:cxnLst/>
            <a:rect l="l" t="t" r="r" b="b"/>
            <a:pathLst>
              <a:path w="326389" h="111760">
                <a:moveTo>
                  <a:pt x="142621" y="74041"/>
                </a:moveTo>
                <a:lnTo>
                  <a:pt x="133096" y="74041"/>
                </a:lnTo>
                <a:lnTo>
                  <a:pt x="133096" y="108839"/>
                </a:lnTo>
                <a:lnTo>
                  <a:pt x="214503" y="108839"/>
                </a:lnTo>
                <a:lnTo>
                  <a:pt x="214503" y="101092"/>
                </a:lnTo>
                <a:lnTo>
                  <a:pt x="142621" y="101092"/>
                </a:lnTo>
                <a:lnTo>
                  <a:pt x="142621" y="74041"/>
                </a:lnTo>
                <a:close/>
              </a:path>
              <a:path w="326389" h="111760">
                <a:moveTo>
                  <a:pt x="211582" y="0"/>
                </a:moveTo>
                <a:lnTo>
                  <a:pt x="202184" y="0"/>
                </a:lnTo>
                <a:lnTo>
                  <a:pt x="202184" y="27559"/>
                </a:lnTo>
                <a:lnTo>
                  <a:pt x="176403" y="27559"/>
                </a:lnTo>
                <a:lnTo>
                  <a:pt x="176403" y="35687"/>
                </a:lnTo>
                <a:lnTo>
                  <a:pt x="202184" y="35687"/>
                </a:lnTo>
                <a:lnTo>
                  <a:pt x="202184" y="80899"/>
                </a:lnTo>
                <a:lnTo>
                  <a:pt x="211582" y="80899"/>
                </a:lnTo>
                <a:lnTo>
                  <a:pt x="211582" y="0"/>
                </a:lnTo>
                <a:close/>
              </a:path>
              <a:path w="326389" h="111760">
                <a:moveTo>
                  <a:pt x="152908" y="15367"/>
                </a:moveTo>
                <a:lnTo>
                  <a:pt x="143002" y="15367"/>
                </a:lnTo>
                <a:lnTo>
                  <a:pt x="143002" y="23241"/>
                </a:lnTo>
                <a:lnTo>
                  <a:pt x="142112" y="27940"/>
                </a:lnTo>
                <a:lnTo>
                  <a:pt x="113665" y="58547"/>
                </a:lnTo>
                <a:lnTo>
                  <a:pt x="110490" y="60071"/>
                </a:lnTo>
                <a:lnTo>
                  <a:pt x="117602" y="67056"/>
                </a:lnTo>
                <a:lnTo>
                  <a:pt x="136017" y="54102"/>
                </a:lnTo>
                <a:lnTo>
                  <a:pt x="138937" y="51435"/>
                </a:lnTo>
                <a:lnTo>
                  <a:pt x="141571" y="48387"/>
                </a:lnTo>
                <a:lnTo>
                  <a:pt x="145796" y="42672"/>
                </a:lnTo>
                <a:lnTo>
                  <a:pt x="147193" y="40005"/>
                </a:lnTo>
                <a:lnTo>
                  <a:pt x="147828" y="37592"/>
                </a:lnTo>
                <a:lnTo>
                  <a:pt x="158359" y="37592"/>
                </a:lnTo>
                <a:lnTo>
                  <a:pt x="156972" y="35306"/>
                </a:lnTo>
                <a:lnTo>
                  <a:pt x="153670" y="27178"/>
                </a:lnTo>
                <a:lnTo>
                  <a:pt x="152975" y="23241"/>
                </a:lnTo>
                <a:lnTo>
                  <a:pt x="152908" y="15367"/>
                </a:lnTo>
                <a:close/>
              </a:path>
              <a:path w="326389" h="111760">
                <a:moveTo>
                  <a:pt x="158359" y="37592"/>
                </a:moveTo>
                <a:lnTo>
                  <a:pt x="147828" y="37592"/>
                </a:lnTo>
                <a:lnTo>
                  <a:pt x="148971" y="40005"/>
                </a:lnTo>
                <a:lnTo>
                  <a:pt x="150495" y="42418"/>
                </a:lnTo>
                <a:lnTo>
                  <a:pt x="152400" y="44831"/>
                </a:lnTo>
                <a:lnTo>
                  <a:pt x="154305" y="47371"/>
                </a:lnTo>
                <a:lnTo>
                  <a:pt x="168910" y="59436"/>
                </a:lnTo>
                <a:lnTo>
                  <a:pt x="172085" y="61468"/>
                </a:lnTo>
                <a:lnTo>
                  <a:pt x="174879" y="62992"/>
                </a:lnTo>
                <a:lnTo>
                  <a:pt x="177165" y="64008"/>
                </a:lnTo>
                <a:lnTo>
                  <a:pt x="182753" y="56515"/>
                </a:lnTo>
                <a:lnTo>
                  <a:pt x="179959" y="55372"/>
                </a:lnTo>
                <a:lnTo>
                  <a:pt x="176530" y="53594"/>
                </a:lnTo>
                <a:lnTo>
                  <a:pt x="168402" y="48514"/>
                </a:lnTo>
                <a:lnTo>
                  <a:pt x="164846" y="45339"/>
                </a:lnTo>
                <a:lnTo>
                  <a:pt x="161671" y="41783"/>
                </a:lnTo>
                <a:lnTo>
                  <a:pt x="159131" y="38862"/>
                </a:lnTo>
                <a:lnTo>
                  <a:pt x="158359" y="37592"/>
                </a:lnTo>
                <a:close/>
              </a:path>
              <a:path w="326389" h="111760">
                <a:moveTo>
                  <a:pt x="177927" y="7620"/>
                </a:moveTo>
                <a:lnTo>
                  <a:pt x="117856" y="7620"/>
                </a:lnTo>
                <a:lnTo>
                  <a:pt x="117856" y="15367"/>
                </a:lnTo>
                <a:lnTo>
                  <a:pt x="177927" y="15367"/>
                </a:lnTo>
                <a:lnTo>
                  <a:pt x="177927" y="7620"/>
                </a:lnTo>
                <a:close/>
              </a:path>
              <a:path w="326389" h="111760">
                <a:moveTo>
                  <a:pt x="274193" y="44450"/>
                </a:moveTo>
                <a:lnTo>
                  <a:pt x="257048" y="44450"/>
                </a:lnTo>
                <a:lnTo>
                  <a:pt x="249936" y="46990"/>
                </a:lnTo>
                <a:lnTo>
                  <a:pt x="238887" y="57023"/>
                </a:lnTo>
                <a:lnTo>
                  <a:pt x="236220" y="62865"/>
                </a:lnTo>
                <a:lnTo>
                  <a:pt x="236220" y="76454"/>
                </a:lnTo>
                <a:lnTo>
                  <a:pt x="238887" y="82423"/>
                </a:lnTo>
                <a:lnTo>
                  <a:pt x="244475" y="87503"/>
                </a:lnTo>
                <a:lnTo>
                  <a:pt x="249936" y="92583"/>
                </a:lnTo>
                <a:lnTo>
                  <a:pt x="257048" y="95123"/>
                </a:lnTo>
                <a:lnTo>
                  <a:pt x="274193" y="95123"/>
                </a:lnTo>
                <a:lnTo>
                  <a:pt x="281178" y="92583"/>
                </a:lnTo>
                <a:lnTo>
                  <a:pt x="286912" y="87122"/>
                </a:lnTo>
                <a:lnTo>
                  <a:pt x="259461" y="87122"/>
                </a:lnTo>
                <a:lnTo>
                  <a:pt x="254762" y="85471"/>
                </a:lnTo>
                <a:lnTo>
                  <a:pt x="247777" y="78486"/>
                </a:lnTo>
                <a:lnTo>
                  <a:pt x="246125" y="74422"/>
                </a:lnTo>
                <a:lnTo>
                  <a:pt x="246125" y="65024"/>
                </a:lnTo>
                <a:lnTo>
                  <a:pt x="247777" y="60960"/>
                </a:lnTo>
                <a:lnTo>
                  <a:pt x="251206" y="57404"/>
                </a:lnTo>
                <a:lnTo>
                  <a:pt x="254762" y="53975"/>
                </a:lnTo>
                <a:lnTo>
                  <a:pt x="259461" y="52324"/>
                </a:lnTo>
                <a:lnTo>
                  <a:pt x="287059" y="52324"/>
                </a:lnTo>
                <a:lnTo>
                  <a:pt x="281178" y="46863"/>
                </a:lnTo>
                <a:lnTo>
                  <a:pt x="274193" y="44450"/>
                </a:lnTo>
                <a:close/>
              </a:path>
              <a:path w="326389" h="111760">
                <a:moveTo>
                  <a:pt x="287059" y="52324"/>
                </a:moveTo>
                <a:lnTo>
                  <a:pt x="271780" y="52324"/>
                </a:lnTo>
                <a:lnTo>
                  <a:pt x="276606" y="53975"/>
                </a:lnTo>
                <a:lnTo>
                  <a:pt x="280035" y="57404"/>
                </a:lnTo>
                <a:lnTo>
                  <a:pt x="283464" y="60960"/>
                </a:lnTo>
                <a:lnTo>
                  <a:pt x="285115" y="65024"/>
                </a:lnTo>
                <a:lnTo>
                  <a:pt x="285115" y="74422"/>
                </a:lnTo>
                <a:lnTo>
                  <a:pt x="283464" y="78486"/>
                </a:lnTo>
                <a:lnTo>
                  <a:pt x="279545" y="82423"/>
                </a:lnTo>
                <a:lnTo>
                  <a:pt x="276606" y="85471"/>
                </a:lnTo>
                <a:lnTo>
                  <a:pt x="271780" y="87122"/>
                </a:lnTo>
                <a:lnTo>
                  <a:pt x="286912" y="87122"/>
                </a:lnTo>
                <a:lnTo>
                  <a:pt x="292100" y="82296"/>
                </a:lnTo>
                <a:lnTo>
                  <a:pt x="294834" y="76454"/>
                </a:lnTo>
                <a:lnTo>
                  <a:pt x="294894" y="62865"/>
                </a:lnTo>
                <a:lnTo>
                  <a:pt x="292100" y="56896"/>
                </a:lnTo>
                <a:lnTo>
                  <a:pt x="287059" y="52324"/>
                </a:lnTo>
                <a:close/>
              </a:path>
              <a:path w="326389" h="111760">
                <a:moveTo>
                  <a:pt x="93725" y="67310"/>
                </a:moveTo>
                <a:lnTo>
                  <a:pt x="84200" y="67310"/>
                </a:lnTo>
                <a:lnTo>
                  <a:pt x="84200" y="111379"/>
                </a:lnTo>
                <a:lnTo>
                  <a:pt x="93725" y="111379"/>
                </a:lnTo>
                <a:lnTo>
                  <a:pt x="93725" y="67310"/>
                </a:lnTo>
                <a:close/>
              </a:path>
              <a:path w="326389" h="111760">
                <a:moveTo>
                  <a:pt x="35179" y="8763"/>
                </a:moveTo>
                <a:lnTo>
                  <a:pt x="20193" y="8763"/>
                </a:lnTo>
                <a:lnTo>
                  <a:pt x="13208" y="12446"/>
                </a:lnTo>
                <a:lnTo>
                  <a:pt x="0" y="49657"/>
                </a:lnTo>
                <a:lnTo>
                  <a:pt x="498" y="58423"/>
                </a:lnTo>
                <a:lnTo>
                  <a:pt x="20193" y="90424"/>
                </a:lnTo>
                <a:lnTo>
                  <a:pt x="35433" y="90424"/>
                </a:lnTo>
                <a:lnTo>
                  <a:pt x="41021" y="88392"/>
                </a:lnTo>
                <a:lnTo>
                  <a:pt x="45593" y="84328"/>
                </a:lnTo>
                <a:lnTo>
                  <a:pt x="48086" y="82042"/>
                </a:lnTo>
                <a:lnTo>
                  <a:pt x="22733" y="82042"/>
                </a:lnTo>
                <a:lnTo>
                  <a:pt x="17907" y="78867"/>
                </a:lnTo>
                <a:lnTo>
                  <a:pt x="14605" y="72390"/>
                </a:lnTo>
                <a:lnTo>
                  <a:pt x="11175" y="66040"/>
                </a:lnTo>
                <a:lnTo>
                  <a:pt x="9525" y="58423"/>
                </a:lnTo>
                <a:lnTo>
                  <a:pt x="9525" y="40767"/>
                </a:lnTo>
                <a:lnTo>
                  <a:pt x="11175" y="33147"/>
                </a:lnTo>
                <a:lnTo>
                  <a:pt x="14605" y="26797"/>
                </a:lnTo>
                <a:lnTo>
                  <a:pt x="17907" y="20447"/>
                </a:lnTo>
                <a:lnTo>
                  <a:pt x="22733" y="17272"/>
                </a:lnTo>
                <a:lnTo>
                  <a:pt x="48509" y="17272"/>
                </a:lnTo>
                <a:lnTo>
                  <a:pt x="40386" y="10541"/>
                </a:lnTo>
                <a:lnTo>
                  <a:pt x="35179" y="8763"/>
                </a:lnTo>
                <a:close/>
              </a:path>
              <a:path w="326389" h="111760">
                <a:moveTo>
                  <a:pt x="48509" y="17272"/>
                </a:moveTo>
                <a:lnTo>
                  <a:pt x="35433" y="17272"/>
                </a:lnTo>
                <a:lnTo>
                  <a:pt x="40259" y="20447"/>
                </a:lnTo>
                <a:lnTo>
                  <a:pt x="46862" y="33147"/>
                </a:lnTo>
                <a:lnTo>
                  <a:pt x="48514" y="40767"/>
                </a:lnTo>
                <a:lnTo>
                  <a:pt x="48485" y="58423"/>
                </a:lnTo>
                <a:lnTo>
                  <a:pt x="46862" y="65913"/>
                </a:lnTo>
                <a:lnTo>
                  <a:pt x="43561" y="72390"/>
                </a:lnTo>
                <a:lnTo>
                  <a:pt x="40259" y="78740"/>
                </a:lnTo>
                <a:lnTo>
                  <a:pt x="35433" y="82042"/>
                </a:lnTo>
                <a:lnTo>
                  <a:pt x="48086" y="82042"/>
                </a:lnTo>
                <a:lnTo>
                  <a:pt x="50165" y="80137"/>
                </a:lnTo>
                <a:lnTo>
                  <a:pt x="53594" y="74549"/>
                </a:lnTo>
                <a:lnTo>
                  <a:pt x="55625" y="67310"/>
                </a:lnTo>
                <a:lnTo>
                  <a:pt x="93725" y="67310"/>
                </a:lnTo>
                <a:lnTo>
                  <a:pt x="93725" y="59182"/>
                </a:lnTo>
                <a:lnTo>
                  <a:pt x="57277" y="59182"/>
                </a:lnTo>
                <a:lnTo>
                  <a:pt x="57785" y="56134"/>
                </a:lnTo>
                <a:lnTo>
                  <a:pt x="57912" y="45339"/>
                </a:lnTo>
                <a:lnTo>
                  <a:pt x="57658" y="41275"/>
                </a:lnTo>
                <a:lnTo>
                  <a:pt x="57404" y="39370"/>
                </a:lnTo>
                <a:lnTo>
                  <a:pt x="56896" y="37465"/>
                </a:lnTo>
                <a:lnTo>
                  <a:pt x="93725" y="37465"/>
                </a:lnTo>
                <a:lnTo>
                  <a:pt x="93725" y="29464"/>
                </a:lnTo>
                <a:lnTo>
                  <a:pt x="54864" y="29464"/>
                </a:lnTo>
                <a:lnTo>
                  <a:pt x="52578" y="22987"/>
                </a:lnTo>
                <a:lnTo>
                  <a:pt x="49275" y="17907"/>
                </a:lnTo>
                <a:lnTo>
                  <a:pt x="48509" y="17272"/>
                </a:lnTo>
                <a:close/>
              </a:path>
              <a:path w="326389" h="111760">
                <a:moveTo>
                  <a:pt x="93725" y="37465"/>
                </a:moveTo>
                <a:lnTo>
                  <a:pt x="84200" y="37465"/>
                </a:lnTo>
                <a:lnTo>
                  <a:pt x="84200" y="59182"/>
                </a:lnTo>
                <a:lnTo>
                  <a:pt x="93725" y="59182"/>
                </a:lnTo>
                <a:lnTo>
                  <a:pt x="93725" y="37465"/>
                </a:lnTo>
                <a:close/>
              </a:path>
              <a:path w="326389" h="111760">
                <a:moveTo>
                  <a:pt x="93725" y="0"/>
                </a:moveTo>
                <a:lnTo>
                  <a:pt x="84200" y="0"/>
                </a:lnTo>
                <a:lnTo>
                  <a:pt x="84200" y="29464"/>
                </a:lnTo>
                <a:lnTo>
                  <a:pt x="93725" y="29464"/>
                </a:lnTo>
                <a:lnTo>
                  <a:pt x="93725" y="0"/>
                </a:lnTo>
                <a:close/>
              </a:path>
              <a:path w="326389" h="111760">
                <a:moveTo>
                  <a:pt x="300228" y="26416"/>
                </a:moveTo>
                <a:lnTo>
                  <a:pt x="230759" y="26416"/>
                </a:lnTo>
                <a:lnTo>
                  <a:pt x="230759" y="34417"/>
                </a:lnTo>
                <a:lnTo>
                  <a:pt x="300228" y="34417"/>
                </a:lnTo>
                <a:lnTo>
                  <a:pt x="300228" y="26416"/>
                </a:lnTo>
                <a:close/>
              </a:path>
              <a:path w="326389" h="111760">
                <a:moveTo>
                  <a:pt x="283591" y="6604"/>
                </a:moveTo>
                <a:lnTo>
                  <a:pt x="247523" y="6604"/>
                </a:lnTo>
                <a:lnTo>
                  <a:pt x="247523" y="14605"/>
                </a:lnTo>
                <a:lnTo>
                  <a:pt x="283591" y="14605"/>
                </a:lnTo>
                <a:lnTo>
                  <a:pt x="283591" y="6604"/>
                </a:lnTo>
                <a:close/>
              </a:path>
              <a:path w="326389" h="111760">
                <a:moveTo>
                  <a:pt x="326390" y="0"/>
                </a:moveTo>
                <a:lnTo>
                  <a:pt x="316865" y="0"/>
                </a:lnTo>
                <a:lnTo>
                  <a:pt x="316865" y="111379"/>
                </a:lnTo>
                <a:lnTo>
                  <a:pt x="326390" y="111379"/>
                </a:lnTo>
                <a:lnTo>
                  <a:pt x="32639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041519" y="4991480"/>
            <a:ext cx="335280" cy="111760"/>
          </a:xfrm>
          <a:custGeom>
            <a:avLst/>
            <a:gdLst/>
            <a:ahLst/>
            <a:cxnLst/>
            <a:rect l="l" t="t" r="r" b="b"/>
            <a:pathLst>
              <a:path w="335279" h="111760">
                <a:moveTo>
                  <a:pt x="321182" y="76962"/>
                </a:moveTo>
                <a:lnTo>
                  <a:pt x="274446" y="79629"/>
                </a:lnTo>
                <a:lnTo>
                  <a:pt x="237616" y="79756"/>
                </a:lnTo>
                <a:lnTo>
                  <a:pt x="237616" y="87630"/>
                </a:lnTo>
                <a:lnTo>
                  <a:pt x="279868" y="87362"/>
                </a:lnTo>
                <a:lnTo>
                  <a:pt x="321182" y="85090"/>
                </a:lnTo>
                <a:lnTo>
                  <a:pt x="321182" y="76962"/>
                </a:lnTo>
                <a:close/>
              </a:path>
              <a:path w="335279" h="111760">
                <a:moveTo>
                  <a:pt x="150875" y="74422"/>
                </a:moveTo>
                <a:lnTo>
                  <a:pt x="141477" y="74422"/>
                </a:lnTo>
                <a:lnTo>
                  <a:pt x="141477" y="108839"/>
                </a:lnTo>
                <a:lnTo>
                  <a:pt x="220979" y="108839"/>
                </a:lnTo>
                <a:lnTo>
                  <a:pt x="220979" y="101092"/>
                </a:lnTo>
                <a:lnTo>
                  <a:pt x="150875" y="101092"/>
                </a:lnTo>
                <a:lnTo>
                  <a:pt x="150875" y="74422"/>
                </a:lnTo>
                <a:close/>
              </a:path>
              <a:path w="335279" h="111760">
                <a:moveTo>
                  <a:pt x="218439" y="0"/>
                </a:moveTo>
                <a:lnTo>
                  <a:pt x="209041" y="0"/>
                </a:lnTo>
                <a:lnTo>
                  <a:pt x="209041" y="80772"/>
                </a:lnTo>
                <a:lnTo>
                  <a:pt x="218439" y="80772"/>
                </a:lnTo>
                <a:lnTo>
                  <a:pt x="218439" y="0"/>
                </a:lnTo>
                <a:close/>
              </a:path>
              <a:path w="335279" h="111760">
                <a:moveTo>
                  <a:pt x="159638" y="3429"/>
                </a:moveTo>
                <a:lnTo>
                  <a:pt x="149732" y="3429"/>
                </a:lnTo>
                <a:lnTo>
                  <a:pt x="149732" y="18796"/>
                </a:lnTo>
                <a:lnTo>
                  <a:pt x="148843" y="23876"/>
                </a:lnTo>
                <a:lnTo>
                  <a:pt x="123825" y="57404"/>
                </a:lnTo>
                <a:lnTo>
                  <a:pt x="116585" y="61214"/>
                </a:lnTo>
                <a:lnTo>
                  <a:pt x="123316" y="67437"/>
                </a:lnTo>
                <a:lnTo>
                  <a:pt x="143890" y="51562"/>
                </a:lnTo>
                <a:lnTo>
                  <a:pt x="146811" y="48260"/>
                </a:lnTo>
                <a:lnTo>
                  <a:pt x="149097" y="45085"/>
                </a:lnTo>
                <a:lnTo>
                  <a:pt x="150748" y="42037"/>
                </a:lnTo>
                <a:lnTo>
                  <a:pt x="152400" y="39116"/>
                </a:lnTo>
                <a:lnTo>
                  <a:pt x="153669" y="36195"/>
                </a:lnTo>
                <a:lnTo>
                  <a:pt x="154558" y="33528"/>
                </a:lnTo>
                <a:lnTo>
                  <a:pt x="164012" y="33528"/>
                </a:lnTo>
                <a:lnTo>
                  <a:pt x="160527" y="24003"/>
                </a:lnTo>
                <a:lnTo>
                  <a:pt x="159638" y="18796"/>
                </a:lnTo>
                <a:lnTo>
                  <a:pt x="159638" y="3429"/>
                </a:lnTo>
                <a:close/>
              </a:path>
              <a:path w="335279" h="111760">
                <a:moveTo>
                  <a:pt x="164012" y="33528"/>
                </a:moveTo>
                <a:lnTo>
                  <a:pt x="154558" y="33528"/>
                </a:lnTo>
                <a:lnTo>
                  <a:pt x="155447" y="36195"/>
                </a:lnTo>
                <a:lnTo>
                  <a:pt x="183895" y="64389"/>
                </a:lnTo>
                <a:lnTo>
                  <a:pt x="185800" y="65278"/>
                </a:lnTo>
                <a:lnTo>
                  <a:pt x="192277" y="58674"/>
                </a:lnTo>
                <a:lnTo>
                  <a:pt x="189610" y="57785"/>
                </a:lnTo>
                <a:lnTo>
                  <a:pt x="186054" y="55626"/>
                </a:lnTo>
                <a:lnTo>
                  <a:pt x="177037" y="49149"/>
                </a:lnTo>
                <a:lnTo>
                  <a:pt x="173100" y="45593"/>
                </a:lnTo>
                <a:lnTo>
                  <a:pt x="166877" y="38608"/>
                </a:lnTo>
                <a:lnTo>
                  <a:pt x="164337" y="34417"/>
                </a:lnTo>
                <a:lnTo>
                  <a:pt x="164012" y="33528"/>
                </a:lnTo>
                <a:close/>
              </a:path>
              <a:path w="335279" h="111760">
                <a:moveTo>
                  <a:pt x="284479" y="7366"/>
                </a:moveTo>
                <a:lnTo>
                  <a:pt x="266445" y="7366"/>
                </a:lnTo>
                <a:lnTo>
                  <a:pt x="259079" y="10033"/>
                </a:lnTo>
                <a:lnTo>
                  <a:pt x="253237" y="15367"/>
                </a:lnTo>
                <a:lnTo>
                  <a:pt x="247522" y="20701"/>
                </a:lnTo>
                <a:lnTo>
                  <a:pt x="244601" y="27051"/>
                </a:lnTo>
                <a:lnTo>
                  <a:pt x="244601" y="42037"/>
                </a:lnTo>
                <a:lnTo>
                  <a:pt x="247522" y="48387"/>
                </a:lnTo>
                <a:lnTo>
                  <a:pt x="253237" y="53848"/>
                </a:lnTo>
                <a:lnTo>
                  <a:pt x="259079" y="59182"/>
                </a:lnTo>
                <a:lnTo>
                  <a:pt x="266445" y="61849"/>
                </a:lnTo>
                <a:lnTo>
                  <a:pt x="284479" y="61849"/>
                </a:lnTo>
                <a:lnTo>
                  <a:pt x="291845" y="59182"/>
                </a:lnTo>
                <a:lnTo>
                  <a:pt x="297688" y="53848"/>
                </a:lnTo>
                <a:lnTo>
                  <a:pt x="268731" y="53848"/>
                </a:lnTo>
                <a:lnTo>
                  <a:pt x="263525" y="51943"/>
                </a:lnTo>
                <a:lnTo>
                  <a:pt x="256158" y="44323"/>
                </a:lnTo>
                <a:lnTo>
                  <a:pt x="254380" y="39751"/>
                </a:lnTo>
                <a:lnTo>
                  <a:pt x="254380" y="29337"/>
                </a:lnTo>
                <a:lnTo>
                  <a:pt x="256158" y="24765"/>
                </a:lnTo>
                <a:lnTo>
                  <a:pt x="259841" y="21082"/>
                </a:lnTo>
                <a:lnTo>
                  <a:pt x="263525" y="17272"/>
                </a:lnTo>
                <a:lnTo>
                  <a:pt x="268731" y="15367"/>
                </a:lnTo>
                <a:lnTo>
                  <a:pt x="297688" y="15367"/>
                </a:lnTo>
                <a:lnTo>
                  <a:pt x="291845" y="10033"/>
                </a:lnTo>
                <a:lnTo>
                  <a:pt x="284479" y="7366"/>
                </a:lnTo>
                <a:close/>
              </a:path>
              <a:path w="335279" h="111760">
                <a:moveTo>
                  <a:pt x="297688" y="15367"/>
                </a:moveTo>
                <a:lnTo>
                  <a:pt x="282193" y="15367"/>
                </a:lnTo>
                <a:lnTo>
                  <a:pt x="287400" y="17272"/>
                </a:lnTo>
                <a:lnTo>
                  <a:pt x="290956" y="21082"/>
                </a:lnTo>
                <a:lnTo>
                  <a:pt x="294639" y="24765"/>
                </a:lnTo>
                <a:lnTo>
                  <a:pt x="296417" y="29337"/>
                </a:lnTo>
                <a:lnTo>
                  <a:pt x="296417" y="39751"/>
                </a:lnTo>
                <a:lnTo>
                  <a:pt x="294639" y="44323"/>
                </a:lnTo>
                <a:lnTo>
                  <a:pt x="290956" y="48133"/>
                </a:lnTo>
                <a:lnTo>
                  <a:pt x="287400" y="51943"/>
                </a:lnTo>
                <a:lnTo>
                  <a:pt x="282193" y="53848"/>
                </a:lnTo>
                <a:lnTo>
                  <a:pt x="297688" y="53848"/>
                </a:lnTo>
                <a:lnTo>
                  <a:pt x="303402" y="48387"/>
                </a:lnTo>
                <a:lnTo>
                  <a:pt x="306323" y="42037"/>
                </a:lnTo>
                <a:lnTo>
                  <a:pt x="306323" y="27051"/>
                </a:lnTo>
                <a:lnTo>
                  <a:pt x="303402" y="20701"/>
                </a:lnTo>
                <a:lnTo>
                  <a:pt x="297688" y="15367"/>
                </a:lnTo>
                <a:close/>
              </a:path>
              <a:path w="335279" h="111760">
                <a:moveTo>
                  <a:pt x="43814" y="20701"/>
                </a:moveTo>
                <a:lnTo>
                  <a:pt x="33654" y="20701"/>
                </a:lnTo>
                <a:lnTo>
                  <a:pt x="33654" y="36830"/>
                </a:lnTo>
                <a:lnTo>
                  <a:pt x="32638" y="42926"/>
                </a:lnTo>
                <a:lnTo>
                  <a:pt x="11302" y="77216"/>
                </a:lnTo>
                <a:lnTo>
                  <a:pt x="7238" y="80645"/>
                </a:lnTo>
                <a:lnTo>
                  <a:pt x="3555" y="83439"/>
                </a:lnTo>
                <a:lnTo>
                  <a:pt x="0" y="85471"/>
                </a:lnTo>
                <a:lnTo>
                  <a:pt x="7492" y="91948"/>
                </a:lnTo>
                <a:lnTo>
                  <a:pt x="28193" y="72517"/>
                </a:lnTo>
                <a:lnTo>
                  <a:pt x="31368" y="68580"/>
                </a:lnTo>
                <a:lnTo>
                  <a:pt x="33781" y="64770"/>
                </a:lnTo>
                <a:lnTo>
                  <a:pt x="37083" y="57404"/>
                </a:lnTo>
                <a:lnTo>
                  <a:pt x="38226" y="54610"/>
                </a:lnTo>
                <a:lnTo>
                  <a:pt x="38734" y="52832"/>
                </a:lnTo>
                <a:lnTo>
                  <a:pt x="48033" y="52832"/>
                </a:lnTo>
                <a:lnTo>
                  <a:pt x="46735" y="48768"/>
                </a:lnTo>
                <a:lnTo>
                  <a:pt x="44830" y="42672"/>
                </a:lnTo>
                <a:lnTo>
                  <a:pt x="43836" y="36830"/>
                </a:lnTo>
                <a:lnTo>
                  <a:pt x="43814" y="20701"/>
                </a:lnTo>
                <a:close/>
              </a:path>
              <a:path w="335279" h="111760">
                <a:moveTo>
                  <a:pt x="48033" y="52832"/>
                </a:moveTo>
                <a:lnTo>
                  <a:pt x="38734" y="52832"/>
                </a:lnTo>
                <a:lnTo>
                  <a:pt x="39369" y="54737"/>
                </a:lnTo>
                <a:lnTo>
                  <a:pt x="40512" y="57531"/>
                </a:lnTo>
                <a:lnTo>
                  <a:pt x="44068" y="65151"/>
                </a:lnTo>
                <a:lnTo>
                  <a:pt x="46481" y="69088"/>
                </a:lnTo>
                <a:lnTo>
                  <a:pt x="49783" y="73025"/>
                </a:lnTo>
                <a:lnTo>
                  <a:pt x="53212" y="77216"/>
                </a:lnTo>
                <a:lnTo>
                  <a:pt x="67690" y="88646"/>
                </a:lnTo>
                <a:lnTo>
                  <a:pt x="73913" y="81407"/>
                </a:lnTo>
                <a:lnTo>
                  <a:pt x="71246" y="79883"/>
                </a:lnTo>
                <a:lnTo>
                  <a:pt x="68198" y="77851"/>
                </a:lnTo>
                <a:lnTo>
                  <a:pt x="61340" y="72517"/>
                </a:lnTo>
                <a:lnTo>
                  <a:pt x="57911" y="68961"/>
                </a:lnTo>
                <a:lnTo>
                  <a:pt x="54736" y="64516"/>
                </a:lnTo>
                <a:lnTo>
                  <a:pt x="51307" y="60071"/>
                </a:lnTo>
                <a:lnTo>
                  <a:pt x="48640" y="54737"/>
                </a:lnTo>
                <a:lnTo>
                  <a:pt x="48033" y="52832"/>
                </a:lnTo>
                <a:close/>
              </a:path>
              <a:path w="335279" h="111760">
                <a:moveTo>
                  <a:pt x="71119" y="12700"/>
                </a:moveTo>
                <a:lnTo>
                  <a:pt x="6984" y="12700"/>
                </a:lnTo>
                <a:lnTo>
                  <a:pt x="6984" y="20701"/>
                </a:lnTo>
                <a:lnTo>
                  <a:pt x="71119" y="20701"/>
                </a:lnTo>
                <a:lnTo>
                  <a:pt x="71119" y="12700"/>
                </a:lnTo>
                <a:close/>
              </a:path>
              <a:path w="335279" h="111760">
                <a:moveTo>
                  <a:pt x="335152" y="0"/>
                </a:moveTo>
                <a:lnTo>
                  <a:pt x="325627" y="0"/>
                </a:lnTo>
                <a:lnTo>
                  <a:pt x="325627" y="111379"/>
                </a:lnTo>
                <a:lnTo>
                  <a:pt x="335152" y="111379"/>
                </a:lnTo>
                <a:lnTo>
                  <a:pt x="335152" y="0"/>
                </a:lnTo>
                <a:close/>
              </a:path>
              <a:path w="335279" h="111760">
                <a:moveTo>
                  <a:pt x="97281" y="0"/>
                </a:moveTo>
                <a:lnTo>
                  <a:pt x="87883" y="0"/>
                </a:lnTo>
                <a:lnTo>
                  <a:pt x="87883" y="111379"/>
                </a:lnTo>
                <a:lnTo>
                  <a:pt x="97281" y="111379"/>
                </a:lnTo>
                <a:lnTo>
                  <a:pt x="97281" y="53594"/>
                </a:lnTo>
                <a:lnTo>
                  <a:pt x="115569" y="53594"/>
                </a:lnTo>
                <a:lnTo>
                  <a:pt x="115569" y="45466"/>
                </a:lnTo>
                <a:lnTo>
                  <a:pt x="97281" y="45466"/>
                </a:lnTo>
                <a:lnTo>
                  <a:pt x="9728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442965" y="4991480"/>
            <a:ext cx="339725" cy="111760"/>
          </a:xfrm>
          <a:custGeom>
            <a:avLst/>
            <a:gdLst/>
            <a:ahLst/>
            <a:cxnLst/>
            <a:rect l="l" t="t" r="r" b="b"/>
            <a:pathLst>
              <a:path w="339725" h="111760">
                <a:moveTo>
                  <a:pt x="100203" y="73660"/>
                </a:moveTo>
                <a:lnTo>
                  <a:pt x="19304" y="73660"/>
                </a:lnTo>
                <a:lnTo>
                  <a:pt x="19304" y="81407"/>
                </a:lnTo>
                <a:lnTo>
                  <a:pt x="90805" y="81407"/>
                </a:lnTo>
                <a:lnTo>
                  <a:pt x="90805" y="111379"/>
                </a:lnTo>
                <a:lnTo>
                  <a:pt x="100203" y="111379"/>
                </a:lnTo>
                <a:lnTo>
                  <a:pt x="100203" y="73660"/>
                </a:lnTo>
                <a:close/>
              </a:path>
              <a:path w="339725" h="111760">
                <a:moveTo>
                  <a:pt x="323723" y="69977"/>
                </a:moveTo>
                <a:lnTo>
                  <a:pt x="243459" y="69977"/>
                </a:lnTo>
                <a:lnTo>
                  <a:pt x="243459" y="77470"/>
                </a:lnTo>
                <a:lnTo>
                  <a:pt x="313944" y="77470"/>
                </a:lnTo>
                <a:lnTo>
                  <a:pt x="313944" y="86360"/>
                </a:lnTo>
                <a:lnTo>
                  <a:pt x="243459" y="86360"/>
                </a:lnTo>
                <a:lnTo>
                  <a:pt x="243459" y="110109"/>
                </a:lnTo>
                <a:lnTo>
                  <a:pt x="326898" y="110109"/>
                </a:lnTo>
                <a:lnTo>
                  <a:pt x="326898" y="102616"/>
                </a:lnTo>
                <a:lnTo>
                  <a:pt x="253237" y="102616"/>
                </a:lnTo>
                <a:lnTo>
                  <a:pt x="253237" y="93599"/>
                </a:lnTo>
                <a:lnTo>
                  <a:pt x="323723" y="93599"/>
                </a:lnTo>
                <a:lnTo>
                  <a:pt x="323723" y="69977"/>
                </a:lnTo>
                <a:close/>
              </a:path>
              <a:path w="339725" h="111760">
                <a:moveTo>
                  <a:pt x="172847" y="71628"/>
                </a:moveTo>
                <a:lnTo>
                  <a:pt x="163322" y="71628"/>
                </a:lnTo>
                <a:lnTo>
                  <a:pt x="163322" y="111379"/>
                </a:lnTo>
                <a:lnTo>
                  <a:pt x="172847" y="111379"/>
                </a:lnTo>
                <a:lnTo>
                  <a:pt x="172847" y="71628"/>
                </a:lnTo>
                <a:close/>
              </a:path>
              <a:path w="339725" h="111760">
                <a:moveTo>
                  <a:pt x="223774" y="63754"/>
                </a:moveTo>
                <a:lnTo>
                  <a:pt x="112395" y="63754"/>
                </a:lnTo>
                <a:lnTo>
                  <a:pt x="112395" y="71628"/>
                </a:lnTo>
                <a:lnTo>
                  <a:pt x="223774" y="71628"/>
                </a:lnTo>
                <a:lnTo>
                  <a:pt x="223774" y="63754"/>
                </a:lnTo>
                <a:close/>
              </a:path>
              <a:path w="339725" h="111760">
                <a:moveTo>
                  <a:pt x="339598" y="53340"/>
                </a:moveTo>
                <a:lnTo>
                  <a:pt x="228219" y="53340"/>
                </a:lnTo>
                <a:lnTo>
                  <a:pt x="228219" y="60833"/>
                </a:lnTo>
                <a:lnTo>
                  <a:pt x="339598" y="60833"/>
                </a:lnTo>
                <a:lnTo>
                  <a:pt x="339598" y="53340"/>
                </a:lnTo>
                <a:close/>
              </a:path>
              <a:path w="339725" h="111760">
                <a:moveTo>
                  <a:pt x="208025" y="5715"/>
                </a:moveTo>
                <a:lnTo>
                  <a:pt x="128143" y="5715"/>
                </a:lnTo>
                <a:lnTo>
                  <a:pt x="128143" y="48006"/>
                </a:lnTo>
                <a:lnTo>
                  <a:pt x="208025" y="48006"/>
                </a:lnTo>
                <a:lnTo>
                  <a:pt x="208025" y="40132"/>
                </a:lnTo>
                <a:lnTo>
                  <a:pt x="137541" y="40132"/>
                </a:lnTo>
                <a:lnTo>
                  <a:pt x="137541" y="13589"/>
                </a:lnTo>
                <a:lnTo>
                  <a:pt x="208025" y="13589"/>
                </a:lnTo>
                <a:lnTo>
                  <a:pt x="208025" y="5715"/>
                </a:lnTo>
                <a:close/>
              </a:path>
              <a:path w="339725" h="111760">
                <a:moveTo>
                  <a:pt x="208025" y="13589"/>
                </a:moveTo>
                <a:lnTo>
                  <a:pt x="198628" y="13589"/>
                </a:lnTo>
                <a:lnTo>
                  <a:pt x="198628" y="40132"/>
                </a:lnTo>
                <a:lnTo>
                  <a:pt x="208025" y="40132"/>
                </a:lnTo>
                <a:lnTo>
                  <a:pt x="208025" y="13589"/>
                </a:lnTo>
                <a:close/>
              </a:path>
              <a:path w="339725" h="111760">
                <a:moveTo>
                  <a:pt x="42418" y="15367"/>
                </a:moveTo>
                <a:lnTo>
                  <a:pt x="32385" y="15367"/>
                </a:lnTo>
                <a:lnTo>
                  <a:pt x="32385" y="23368"/>
                </a:lnTo>
                <a:lnTo>
                  <a:pt x="31496" y="28067"/>
                </a:lnTo>
                <a:lnTo>
                  <a:pt x="29463" y="32258"/>
                </a:lnTo>
                <a:lnTo>
                  <a:pt x="27559" y="36449"/>
                </a:lnTo>
                <a:lnTo>
                  <a:pt x="25273" y="40005"/>
                </a:lnTo>
                <a:lnTo>
                  <a:pt x="22479" y="42672"/>
                </a:lnTo>
                <a:lnTo>
                  <a:pt x="19050" y="46228"/>
                </a:lnTo>
                <a:lnTo>
                  <a:pt x="15112" y="49403"/>
                </a:lnTo>
                <a:lnTo>
                  <a:pt x="10922" y="51943"/>
                </a:lnTo>
                <a:lnTo>
                  <a:pt x="6731" y="54356"/>
                </a:lnTo>
                <a:lnTo>
                  <a:pt x="3048" y="56388"/>
                </a:lnTo>
                <a:lnTo>
                  <a:pt x="0" y="57658"/>
                </a:lnTo>
                <a:lnTo>
                  <a:pt x="6731" y="64262"/>
                </a:lnTo>
                <a:lnTo>
                  <a:pt x="36195" y="39116"/>
                </a:lnTo>
                <a:lnTo>
                  <a:pt x="37337" y="36449"/>
                </a:lnTo>
                <a:lnTo>
                  <a:pt x="47582" y="36449"/>
                </a:lnTo>
                <a:lnTo>
                  <a:pt x="46989" y="35560"/>
                </a:lnTo>
                <a:lnTo>
                  <a:pt x="45085" y="31750"/>
                </a:lnTo>
                <a:lnTo>
                  <a:pt x="43307" y="27813"/>
                </a:lnTo>
                <a:lnTo>
                  <a:pt x="42418" y="23368"/>
                </a:lnTo>
                <a:lnTo>
                  <a:pt x="42418" y="15367"/>
                </a:lnTo>
                <a:close/>
              </a:path>
              <a:path w="339725" h="111760">
                <a:moveTo>
                  <a:pt x="47582" y="36449"/>
                </a:moveTo>
                <a:lnTo>
                  <a:pt x="37337" y="36449"/>
                </a:lnTo>
                <a:lnTo>
                  <a:pt x="38735" y="39116"/>
                </a:lnTo>
                <a:lnTo>
                  <a:pt x="40259" y="41402"/>
                </a:lnTo>
                <a:lnTo>
                  <a:pt x="41910" y="43434"/>
                </a:lnTo>
                <a:lnTo>
                  <a:pt x="43561" y="45593"/>
                </a:lnTo>
                <a:lnTo>
                  <a:pt x="67691" y="61214"/>
                </a:lnTo>
                <a:lnTo>
                  <a:pt x="73406" y="53975"/>
                </a:lnTo>
                <a:lnTo>
                  <a:pt x="71247" y="53340"/>
                </a:lnTo>
                <a:lnTo>
                  <a:pt x="68072" y="51943"/>
                </a:lnTo>
                <a:lnTo>
                  <a:pt x="63754" y="49911"/>
                </a:lnTo>
                <a:lnTo>
                  <a:pt x="59309" y="47752"/>
                </a:lnTo>
                <a:lnTo>
                  <a:pt x="55499" y="45085"/>
                </a:lnTo>
                <a:lnTo>
                  <a:pt x="52324" y="41910"/>
                </a:lnTo>
                <a:lnTo>
                  <a:pt x="49275" y="38989"/>
                </a:lnTo>
                <a:lnTo>
                  <a:pt x="47582" y="36449"/>
                </a:lnTo>
                <a:close/>
              </a:path>
              <a:path w="339725" h="111760">
                <a:moveTo>
                  <a:pt x="67563" y="7620"/>
                </a:moveTo>
                <a:lnTo>
                  <a:pt x="7366" y="7620"/>
                </a:lnTo>
                <a:lnTo>
                  <a:pt x="7366" y="15367"/>
                </a:lnTo>
                <a:lnTo>
                  <a:pt x="67563" y="15367"/>
                </a:lnTo>
                <a:lnTo>
                  <a:pt x="67563" y="7620"/>
                </a:lnTo>
                <a:close/>
              </a:path>
              <a:path w="339725" h="111760">
                <a:moveTo>
                  <a:pt x="323214" y="3810"/>
                </a:moveTo>
                <a:lnTo>
                  <a:pt x="243459" y="3810"/>
                </a:lnTo>
                <a:lnTo>
                  <a:pt x="243459" y="11303"/>
                </a:lnTo>
                <a:lnTo>
                  <a:pt x="313309" y="11303"/>
                </a:lnTo>
                <a:lnTo>
                  <a:pt x="313309" y="20320"/>
                </a:lnTo>
                <a:lnTo>
                  <a:pt x="243459" y="20320"/>
                </a:lnTo>
                <a:lnTo>
                  <a:pt x="243459" y="43942"/>
                </a:lnTo>
                <a:lnTo>
                  <a:pt x="326263" y="43942"/>
                </a:lnTo>
                <a:lnTo>
                  <a:pt x="326263" y="36449"/>
                </a:lnTo>
                <a:lnTo>
                  <a:pt x="253364" y="36449"/>
                </a:lnTo>
                <a:lnTo>
                  <a:pt x="253364" y="27432"/>
                </a:lnTo>
                <a:lnTo>
                  <a:pt x="323214" y="27432"/>
                </a:lnTo>
                <a:lnTo>
                  <a:pt x="323214" y="3810"/>
                </a:lnTo>
                <a:close/>
              </a:path>
              <a:path w="339725" h="111760">
                <a:moveTo>
                  <a:pt x="100457" y="0"/>
                </a:moveTo>
                <a:lnTo>
                  <a:pt x="91059" y="0"/>
                </a:lnTo>
                <a:lnTo>
                  <a:pt x="91059" y="66167"/>
                </a:lnTo>
                <a:lnTo>
                  <a:pt x="100457" y="66167"/>
                </a:lnTo>
                <a:lnTo>
                  <a:pt x="10045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837935" y="4991480"/>
            <a:ext cx="112902" cy="110109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997321" y="4991480"/>
            <a:ext cx="335280" cy="113664"/>
          </a:xfrm>
          <a:custGeom>
            <a:avLst/>
            <a:gdLst/>
            <a:ahLst/>
            <a:cxnLst/>
            <a:rect l="l" t="t" r="r" b="b"/>
            <a:pathLst>
              <a:path w="335279" h="113664">
                <a:moveTo>
                  <a:pt x="178434" y="72898"/>
                </a:moveTo>
                <a:lnTo>
                  <a:pt x="139573" y="82296"/>
                </a:lnTo>
                <a:lnTo>
                  <a:pt x="135889" y="87122"/>
                </a:lnTo>
                <a:lnTo>
                  <a:pt x="135889" y="98933"/>
                </a:lnTo>
                <a:lnTo>
                  <a:pt x="178307" y="113665"/>
                </a:lnTo>
                <a:lnTo>
                  <a:pt x="187979" y="113305"/>
                </a:lnTo>
                <a:lnTo>
                  <a:pt x="196437" y="112220"/>
                </a:lnTo>
                <a:lnTo>
                  <a:pt x="203704" y="110396"/>
                </a:lnTo>
                <a:lnTo>
                  <a:pt x="209803" y="107823"/>
                </a:lnTo>
                <a:lnTo>
                  <a:pt x="213423" y="105918"/>
                </a:lnTo>
                <a:lnTo>
                  <a:pt x="168909" y="105918"/>
                </a:lnTo>
                <a:lnTo>
                  <a:pt x="161162" y="104775"/>
                </a:lnTo>
                <a:lnTo>
                  <a:pt x="155193" y="102489"/>
                </a:lnTo>
                <a:lnTo>
                  <a:pt x="149098" y="100330"/>
                </a:lnTo>
                <a:lnTo>
                  <a:pt x="146050" y="97155"/>
                </a:lnTo>
                <a:lnTo>
                  <a:pt x="146050" y="88900"/>
                </a:lnTo>
                <a:lnTo>
                  <a:pt x="149098" y="85725"/>
                </a:lnTo>
                <a:lnTo>
                  <a:pt x="155193" y="83693"/>
                </a:lnTo>
                <a:lnTo>
                  <a:pt x="161162" y="81534"/>
                </a:lnTo>
                <a:lnTo>
                  <a:pt x="168909" y="80518"/>
                </a:lnTo>
                <a:lnTo>
                  <a:pt x="213423" y="80518"/>
                </a:lnTo>
                <a:lnTo>
                  <a:pt x="209803" y="78613"/>
                </a:lnTo>
                <a:lnTo>
                  <a:pt x="203777" y="76112"/>
                </a:lnTo>
                <a:lnTo>
                  <a:pt x="196548" y="74326"/>
                </a:lnTo>
                <a:lnTo>
                  <a:pt x="188051" y="73253"/>
                </a:lnTo>
                <a:lnTo>
                  <a:pt x="178434" y="72898"/>
                </a:lnTo>
                <a:close/>
              </a:path>
              <a:path w="335279" h="113664">
                <a:moveTo>
                  <a:pt x="213423" y="80518"/>
                </a:moveTo>
                <a:lnTo>
                  <a:pt x="187705" y="80518"/>
                </a:lnTo>
                <a:lnTo>
                  <a:pt x="195325" y="81534"/>
                </a:lnTo>
                <a:lnTo>
                  <a:pt x="207390" y="85852"/>
                </a:lnTo>
                <a:lnTo>
                  <a:pt x="210195" y="88900"/>
                </a:lnTo>
                <a:lnTo>
                  <a:pt x="210312" y="97155"/>
                </a:lnTo>
                <a:lnTo>
                  <a:pt x="207390" y="100330"/>
                </a:lnTo>
                <a:lnTo>
                  <a:pt x="201294" y="102489"/>
                </a:lnTo>
                <a:lnTo>
                  <a:pt x="195325" y="104775"/>
                </a:lnTo>
                <a:lnTo>
                  <a:pt x="187578" y="105918"/>
                </a:lnTo>
                <a:lnTo>
                  <a:pt x="213423" y="105918"/>
                </a:lnTo>
                <a:lnTo>
                  <a:pt x="217042" y="104013"/>
                </a:lnTo>
                <a:lnTo>
                  <a:pt x="220725" y="99187"/>
                </a:lnTo>
                <a:lnTo>
                  <a:pt x="220629" y="87122"/>
                </a:lnTo>
                <a:lnTo>
                  <a:pt x="217042" y="82423"/>
                </a:lnTo>
                <a:lnTo>
                  <a:pt x="213423" y="80518"/>
                </a:lnTo>
                <a:close/>
              </a:path>
              <a:path w="335279" h="113664">
                <a:moveTo>
                  <a:pt x="60451" y="69342"/>
                </a:moveTo>
                <a:lnTo>
                  <a:pt x="50926" y="69342"/>
                </a:lnTo>
                <a:lnTo>
                  <a:pt x="50926" y="111379"/>
                </a:lnTo>
                <a:lnTo>
                  <a:pt x="60451" y="111379"/>
                </a:lnTo>
                <a:lnTo>
                  <a:pt x="60451" y="69342"/>
                </a:lnTo>
                <a:close/>
              </a:path>
              <a:path w="335279" h="113664">
                <a:moveTo>
                  <a:pt x="111378" y="61468"/>
                </a:moveTo>
                <a:lnTo>
                  <a:pt x="0" y="61468"/>
                </a:lnTo>
                <a:lnTo>
                  <a:pt x="0" y="69342"/>
                </a:lnTo>
                <a:lnTo>
                  <a:pt x="111378" y="69342"/>
                </a:lnTo>
                <a:lnTo>
                  <a:pt x="111378" y="61468"/>
                </a:lnTo>
                <a:close/>
              </a:path>
              <a:path w="335279" h="113664">
                <a:moveTo>
                  <a:pt x="270509" y="45974"/>
                </a:moveTo>
                <a:lnTo>
                  <a:pt x="256286" y="45974"/>
                </a:lnTo>
                <a:lnTo>
                  <a:pt x="250316" y="48133"/>
                </a:lnTo>
                <a:lnTo>
                  <a:pt x="245490" y="52451"/>
                </a:lnTo>
                <a:lnTo>
                  <a:pt x="240537" y="56769"/>
                </a:lnTo>
                <a:lnTo>
                  <a:pt x="238125" y="62357"/>
                </a:lnTo>
                <a:lnTo>
                  <a:pt x="238125" y="76200"/>
                </a:lnTo>
                <a:lnTo>
                  <a:pt x="240537" y="81915"/>
                </a:lnTo>
                <a:lnTo>
                  <a:pt x="245490" y="86233"/>
                </a:lnTo>
                <a:lnTo>
                  <a:pt x="250316" y="90551"/>
                </a:lnTo>
                <a:lnTo>
                  <a:pt x="256286" y="92710"/>
                </a:lnTo>
                <a:lnTo>
                  <a:pt x="270509" y="92710"/>
                </a:lnTo>
                <a:lnTo>
                  <a:pt x="276605" y="90551"/>
                </a:lnTo>
                <a:lnTo>
                  <a:pt x="281304" y="86106"/>
                </a:lnTo>
                <a:lnTo>
                  <a:pt x="282582" y="84963"/>
                </a:lnTo>
                <a:lnTo>
                  <a:pt x="258444" y="84963"/>
                </a:lnTo>
                <a:lnTo>
                  <a:pt x="254634" y="83439"/>
                </a:lnTo>
                <a:lnTo>
                  <a:pt x="251713" y="80645"/>
                </a:lnTo>
                <a:lnTo>
                  <a:pt x="248792" y="77724"/>
                </a:lnTo>
                <a:lnTo>
                  <a:pt x="247395" y="74041"/>
                </a:lnTo>
                <a:lnTo>
                  <a:pt x="247395" y="64643"/>
                </a:lnTo>
                <a:lnTo>
                  <a:pt x="248792" y="60960"/>
                </a:lnTo>
                <a:lnTo>
                  <a:pt x="251713" y="57912"/>
                </a:lnTo>
                <a:lnTo>
                  <a:pt x="254634" y="54991"/>
                </a:lnTo>
                <a:lnTo>
                  <a:pt x="258444" y="53594"/>
                </a:lnTo>
                <a:lnTo>
                  <a:pt x="282582" y="53594"/>
                </a:lnTo>
                <a:lnTo>
                  <a:pt x="281304" y="52451"/>
                </a:lnTo>
                <a:lnTo>
                  <a:pt x="276605" y="48133"/>
                </a:lnTo>
                <a:lnTo>
                  <a:pt x="270509" y="45974"/>
                </a:lnTo>
                <a:close/>
              </a:path>
              <a:path w="335279" h="113664">
                <a:moveTo>
                  <a:pt x="282582" y="53594"/>
                </a:moveTo>
                <a:lnTo>
                  <a:pt x="268224" y="53594"/>
                </a:lnTo>
                <a:lnTo>
                  <a:pt x="272033" y="54991"/>
                </a:lnTo>
                <a:lnTo>
                  <a:pt x="274954" y="57912"/>
                </a:lnTo>
                <a:lnTo>
                  <a:pt x="277749" y="60960"/>
                </a:lnTo>
                <a:lnTo>
                  <a:pt x="279273" y="64643"/>
                </a:lnTo>
                <a:lnTo>
                  <a:pt x="279273" y="74041"/>
                </a:lnTo>
                <a:lnTo>
                  <a:pt x="277749" y="77724"/>
                </a:lnTo>
                <a:lnTo>
                  <a:pt x="274954" y="80645"/>
                </a:lnTo>
                <a:lnTo>
                  <a:pt x="272033" y="83439"/>
                </a:lnTo>
                <a:lnTo>
                  <a:pt x="268224" y="84963"/>
                </a:lnTo>
                <a:lnTo>
                  <a:pt x="282582" y="84963"/>
                </a:lnTo>
                <a:lnTo>
                  <a:pt x="286130" y="81788"/>
                </a:lnTo>
                <a:lnTo>
                  <a:pt x="288366" y="76200"/>
                </a:lnTo>
                <a:lnTo>
                  <a:pt x="288416" y="62357"/>
                </a:lnTo>
                <a:lnTo>
                  <a:pt x="286130" y="56769"/>
                </a:lnTo>
                <a:lnTo>
                  <a:pt x="282582" y="53594"/>
                </a:lnTo>
                <a:close/>
              </a:path>
              <a:path w="335279" h="113664">
                <a:moveTo>
                  <a:pt x="156590" y="30734"/>
                </a:moveTo>
                <a:lnTo>
                  <a:pt x="141224" y="30734"/>
                </a:lnTo>
                <a:lnTo>
                  <a:pt x="135127" y="32385"/>
                </a:lnTo>
                <a:lnTo>
                  <a:pt x="126111" y="39116"/>
                </a:lnTo>
                <a:lnTo>
                  <a:pt x="123825" y="43307"/>
                </a:lnTo>
                <a:lnTo>
                  <a:pt x="123825" y="53594"/>
                </a:lnTo>
                <a:lnTo>
                  <a:pt x="126111" y="57912"/>
                </a:lnTo>
                <a:lnTo>
                  <a:pt x="130555" y="61214"/>
                </a:lnTo>
                <a:lnTo>
                  <a:pt x="135127" y="64516"/>
                </a:lnTo>
                <a:lnTo>
                  <a:pt x="141096" y="66167"/>
                </a:lnTo>
                <a:lnTo>
                  <a:pt x="156463" y="66167"/>
                </a:lnTo>
                <a:lnTo>
                  <a:pt x="162559" y="64516"/>
                </a:lnTo>
                <a:lnTo>
                  <a:pt x="167131" y="61214"/>
                </a:lnTo>
                <a:lnTo>
                  <a:pt x="170380" y="58801"/>
                </a:lnTo>
                <a:lnTo>
                  <a:pt x="143763" y="58801"/>
                </a:lnTo>
                <a:lnTo>
                  <a:pt x="139953" y="57912"/>
                </a:lnTo>
                <a:lnTo>
                  <a:pt x="137413" y="56007"/>
                </a:lnTo>
                <a:lnTo>
                  <a:pt x="134746" y="54102"/>
                </a:lnTo>
                <a:lnTo>
                  <a:pt x="133476" y="51562"/>
                </a:lnTo>
                <a:lnTo>
                  <a:pt x="133476" y="45466"/>
                </a:lnTo>
                <a:lnTo>
                  <a:pt x="134746" y="42926"/>
                </a:lnTo>
                <a:lnTo>
                  <a:pt x="137413" y="41021"/>
                </a:lnTo>
                <a:lnTo>
                  <a:pt x="139953" y="39116"/>
                </a:lnTo>
                <a:lnTo>
                  <a:pt x="143763" y="38227"/>
                </a:lnTo>
                <a:lnTo>
                  <a:pt x="170380" y="38227"/>
                </a:lnTo>
                <a:lnTo>
                  <a:pt x="167131" y="35814"/>
                </a:lnTo>
                <a:lnTo>
                  <a:pt x="162687" y="32385"/>
                </a:lnTo>
                <a:lnTo>
                  <a:pt x="156590" y="30734"/>
                </a:lnTo>
                <a:close/>
              </a:path>
              <a:path w="335279" h="113664">
                <a:moveTo>
                  <a:pt x="170380" y="38227"/>
                </a:moveTo>
                <a:lnTo>
                  <a:pt x="154050" y="38227"/>
                </a:lnTo>
                <a:lnTo>
                  <a:pt x="157861" y="39116"/>
                </a:lnTo>
                <a:lnTo>
                  <a:pt x="162940" y="42926"/>
                </a:lnTo>
                <a:lnTo>
                  <a:pt x="164211" y="45466"/>
                </a:lnTo>
                <a:lnTo>
                  <a:pt x="164211" y="51562"/>
                </a:lnTo>
                <a:lnTo>
                  <a:pt x="162940" y="54102"/>
                </a:lnTo>
                <a:lnTo>
                  <a:pt x="157861" y="57912"/>
                </a:lnTo>
                <a:lnTo>
                  <a:pt x="154050" y="58801"/>
                </a:lnTo>
                <a:lnTo>
                  <a:pt x="170380" y="58801"/>
                </a:lnTo>
                <a:lnTo>
                  <a:pt x="171576" y="57912"/>
                </a:lnTo>
                <a:lnTo>
                  <a:pt x="173736" y="53594"/>
                </a:lnTo>
                <a:lnTo>
                  <a:pt x="173736" y="43307"/>
                </a:lnTo>
                <a:lnTo>
                  <a:pt x="171576" y="39116"/>
                </a:lnTo>
                <a:lnTo>
                  <a:pt x="170380" y="38227"/>
                </a:lnTo>
                <a:close/>
              </a:path>
              <a:path w="335279" h="113664">
                <a:moveTo>
                  <a:pt x="291973" y="28702"/>
                </a:moveTo>
                <a:lnTo>
                  <a:pt x="234441" y="28702"/>
                </a:lnTo>
                <a:lnTo>
                  <a:pt x="234441" y="36576"/>
                </a:lnTo>
                <a:lnTo>
                  <a:pt x="291973" y="36576"/>
                </a:lnTo>
                <a:lnTo>
                  <a:pt x="291973" y="28702"/>
                </a:lnTo>
                <a:close/>
              </a:path>
              <a:path w="335279" h="113664">
                <a:moveTo>
                  <a:pt x="177037" y="17272"/>
                </a:moveTo>
                <a:lnTo>
                  <a:pt x="120903" y="17272"/>
                </a:lnTo>
                <a:lnTo>
                  <a:pt x="120903" y="24892"/>
                </a:lnTo>
                <a:lnTo>
                  <a:pt x="177037" y="24892"/>
                </a:lnTo>
                <a:lnTo>
                  <a:pt x="177037" y="17272"/>
                </a:lnTo>
                <a:close/>
              </a:path>
              <a:path w="335279" h="113664">
                <a:moveTo>
                  <a:pt x="278638" y="9652"/>
                </a:moveTo>
                <a:lnTo>
                  <a:pt x="247903" y="9652"/>
                </a:lnTo>
                <a:lnTo>
                  <a:pt x="247903" y="17526"/>
                </a:lnTo>
                <a:lnTo>
                  <a:pt x="278638" y="17526"/>
                </a:lnTo>
                <a:lnTo>
                  <a:pt x="278638" y="9652"/>
                </a:lnTo>
                <a:close/>
              </a:path>
              <a:path w="335279" h="113664">
                <a:moveTo>
                  <a:pt x="163067" y="2413"/>
                </a:moveTo>
                <a:lnTo>
                  <a:pt x="134365" y="2413"/>
                </a:lnTo>
                <a:lnTo>
                  <a:pt x="134365" y="10160"/>
                </a:lnTo>
                <a:lnTo>
                  <a:pt x="163067" y="10160"/>
                </a:lnTo>
                <a:lnTo>
                  <a:pt x="163067" y="2413"/>
                </a:lnTo>
                <a:close/>
              </a:path>
              <a:path w="335279" h="113664">
                <a:moveTo>
                  <a:pt x="60705" y="1651"/>
                </a:moveTo>
                <a:lnTo>
                  <a:pt x="50673" y="1651"/>
                </a:lnTo>
                <a:lnTo>
                  <a:pt x="50673" y="11303"/>
                </a:lnTo>
                <a:lnTo>
                  <a:pt x="49275" y="15240"/>
                </a:lnTo>
                <a:lnTo>
                  <a:pt x="19430" y="39243"/>
                </a:lnTo>
                <a:lnTo>
                  <a:pt x="13969" y="41275"/>
                </a:lnTo>
                <a:lnTo>
                  <a:pt x="9905" y="42672"/>
                </a:lnTo>
                <a:lnTo>
                  <a:pt x="7112" y="43307"/>
                </a:lnTo>
                <a:lnTo>
                  <a:pt x="12953" y="49784"/>
                </a:lnTo>
                <a:lnTo>
                  <a:pt x="47498" y="31242"/>
                </a:lnTo>
                <a:lnTo>
                  <a:pt x="55752" y="20066"/>
                </a:lnTo>
                <a:lnTo>
                  <a:pt x="65174" y="20066"/>
                </a:lnTo>
                <a:lnTo>
                  <a:pt x="62102" y="15240"/>
                </a:lnTo>
                <a:lnTo>
                  <a:pt x="60705" y="11303"/>
                </a:lnTo>
                <a:lnTo>
                  <a:pt x="60705" y="1651"/>
                </a:lnTo>
                <a:close/>
              </a:path>
              <a:path w="335279" h="113664">
                <a:moveTo>
                  <a:pt x="65174" y="20066"/>
                </a:moveTo>
                <a:lnTo>
                  <a:pt x="55752" y="20066"/>
                </a:lnTo>
                <a:lnTo>
                  <a:pt x="56387" y="22098"/>
                </a:lnTo>
                <a:lnTo>
                  <a:pt x="92075" y="47879"/>
                </a:lnTo>
                <a:lnTo>
                  <a:pt x="98425" y="49784"/>
                </a:lnTo>
                <a:lnTo>
                  <a:pt x="104266" y="43307"/>
                </a:lnTo>
                <a:lnTo>
                  <a:pt x="101473" y="42672"/>
                </a:lnTo>
                <a:lnTo>
                  <a:pt x="97408" y="41275"/>
                </a:lnTo>
                <a:lnTo>
                  <a:pt x="91948" y="39243"/>
                </a:lnTo>
                <a:lnTo>
                  <a:pt x="86487" y="37338"/>
                </a:lnTo>
                <a:lnTo>
                  <a:pt x="81279" y="34544"/>
                </a:lnTo>
                <a:lnTo>
                  <a:pt x="71374" y="27432"/>
                </a:lnTo>
                <a:lnTo>
                  <a:pt x="67437" y="23622"/>
                </a:lnTo>
                <a:lnTo>
                  <a:pt x="65174" y="20066"/>
                </a:lnTo>
                <a:close/>
              </a:path>
              <a:path w="335279" h="113664">
                <a:moveTo>
                  <a:pt x="335279" y="55499"/>
                </a:moveTo>
                <a:lnTo>
                  <a:pt x="326008" y="55499"/>
                </a:lnTo>
                <a:lnTo>
                  <a:pt x="326008" y="111379"/>
                </a:lnTo>
                <a:lnTo>
                  <a:pt x="335279" y="111379"/>
                </a:lnTo>
                <a:lnTo>
                  <a:pt x="335279" y="55499"/>
                </a:lnTo>
                <a:close/>
              </a:path>
              <a:path w="335279" h="113664">
                <a:moveTo>
                  <a:pt x="310261" y="2540"/>
                </a:moveTo>
                <a:lnTo>
                  <a:pt x="300989" y="2540"/>
                </a:lnTo>
                <a:lnTo>
                  <a:pt x="300989" y="106299"/>
                </a:lnTo>
                <a:lnTo>
                  <a:pt x="310261" y="106299"/>
                </a:lnTo>
                <a:lnTo>
                  <a:pt x="310261" y="55499"/>
                </a:lnTo>
                <a:lnTo>
                  <a:pt x="335279" y="55499"/>
                </a:lnTo>
                <a:lnTo>
                  <a:pt x="335279" y="46990"/>
                </a:lnTo>
                <a:lnTo>
                  <a:pt x="310261" y="46990"/>
                </a:lnTo>
                <a:lnTo>
                  <a:pt x="310261" y="2540"/>
                </a:lnTo>
                <a:close/>
              </a:path>
              <a:path w="335279" h="113664">
                <a:moveTo>
                  <a:pt x="335279" y="0"/>
                </a:moveTo>
                <a:lnTo>
                  <a:pt x="326008" y="0"/>
                </a:lnTo>
                <a:lnTo>
                  <a:pt x="326008" y="46990"/>
                </a:lnTo>
                <a:lnTo>
                  <a:pt x="335279" y="46990"/>
                </a:lnTo>
                <a:lnTo>
                  <a:pt x="335279" y="0"/>
                </a:lnTo>
                <a:close/>
              </a:path>
              <a:path w="335279" h="113664">
                <a:moveTo>
                  <a:pt x="220217" y="37465"/>
                </a:moveTo>
                <a:lnTo>
                  <a:pt x="210946" y="37465"/>
                </a:lnTo>
                <a:lnTo>
                  <a:pt x="210946" y="69850"/>
                </a:lnTo>
                <a:lnTo>
                  <a:pt x="220217" y="69850"/>
                </a:lnTo>
                <a:lnTo>
                  <a:pt x="220217" y="37465"/>
                </a:lnTo>
                <a:close/>
              </a:path>
              <a:path w="335279" h="113664">
                <a:moveTo>
                  <a:pt x="195199" y="1905"/>
                </a:moveTo>
                <a:lnTo>
                  <a:pt x="185927" y="1905"/>
                </a:lnTo>
                <a:lnTo>
                  <a:pt x="185927" y="67437"/>
                </a:lnTo>
                <a:lnTo>
                  <a:pt x="195199" y="67437"/>
                </a:lnTo>
                <a:lnTo>
                  <a:pt x="195199" y="37465"/>
                </a:lnTo>
                <a:lnTo>
                  <a:pt x="220217" y="37465"/>
                </a:lnTo>
                <a:lnTo>
                  <a:pt x="220217" y="29337"/>
                </a:lnTo>
                <a:lnTo>
                  <a:pt x="195199" y="29337"/>
                </a:lnTo>
                <a:lnTo>
                  <a:pt x="195199" y="1905"/>
                </a:lnTo>
                <a:close/>
              </a:path>
              <a:path w="335279" h="113664">
                <a:moveTo>
                  <a:pt x="220217" y="0"/>
                </a:moveTo>
                <a:lnTo>
                  <a:pt x="210946" y="0"/>
                </a:lnTo>
                <a:lnTo>
                  <a:pt x="210946" y="29337"/>
                </a:lnTo>
                <a:lnTo>
                  <a:pt x="220217" y="29337"/>
                </a:lnTo>
                <a:lnTo>
                  <a:pt x="22021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404736" y="4991480"/>
            <a:ext cx="103378" cy="111379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9002" y="5206365"/>
            <a:ext cx="110680" cy="110109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117511" y="5208015"/>
            <a:ext cx="111315" cy="10972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285366" y="5206365"/>
            <a:ext cx="452755" cy="111760"/>
          </a:xfrm>
          <a:custGeom>
            <a:avLst/>
            <a:gdLst/>
            <a:ahLst/>
            <a:cxnLst/>
            <a:rect l="l" t="t" r="r" b="b"/>
            <a:pathLst>
              <a:path w="452755" h="111760">
                <a:moveTo>
                  <a:pt x="134112" y="65277"/>
                </a:moveTo>
                <a:lnTo>
                  <a:pt x="124714" y="65277"/>
                </a:lnTo>
                <a:lnTo>
                  <a:pt x="124714" y="110109"/>
                </a:lnTo>
                <a:lnTo>
                  <a:pt x="205613" y="110109"/>
                </a:lnTo>
                <a:lnTo>
                  <a:pt x="205613" y="102362"/>
                </a:lnTo>
                <a:lnTo>
                  <a:pt x="134112" y="102362"/>
                </a:lnTo>
                <a:lnTo>
                  <a:pt x="134112" y="85851"/>
                </a:lnTo>
                <a:lnTo>
                  <a:pt x="205613" y="85851"/>
                </a:lnTo>
                <a:lnTo>
                  <a:pt x="205613" y="78232"/>
                </a:lnTo>
                <a:lnTo>
                  <a:pt x="134112" y="78232"/>
                </a:lnTo>
                <a:lnTo>
                  <a:pt x="134112" y="65277"/>
                </a:lnTo>
                <a:close/>
              </a:path>
              <a:path w="452755" h="111760">
                <a:moveTo>
                  <a:pt x="205613" y="85851"/>
                </a:moveTo>
                <a:lnTo>
                  <a:pt x="196342" y="85851"/>
                </a:lnTo>
                <a:lnTo>
                  <a:pt x="196342" y="102362"/>
                </a:lnTo>
                <a:lnTo>
                  <a:pt x="205613" y="102362"/>
                </a:lnTo>
                <a:lnTo>
                  <a:pt x="205613" y="85851"/>
                </a:lnTo>
                <a:close/>
              </a:path>
              <a:path w="452755" h="111760">
                <a:moveTo>
                  <a:pt x="205613" y="65277"/>
                </a:moveTo>
                <a:lnTo>
                  <a:pt x="196342" y="65277"/>
                </a:lnTo>
                <a:lnTo>
                  <a:pt x="196342" y="78232"/>
                </a:lnTo>
                <a:lnTo>
                  <a:pt x="205613" y="78232"/>
                </a:lnTo>
                <a:lnTo>
                  <a:pt x="205613" y="65277"/>
                </a:lnTo>
                <a:close/>
              </a:path>
              <a:path w="452755" h="111760">
                <a:moveTo>
                  <a:pt x="45310" y="87249"/>
                </a:moveTo>
                <a:lnTo>
                  <a:pt x="36449" y="87249"/>
                </a:lnTo>
                <a:lnTo>
                  <a:pt x="37084" y="89026"/>
                </a:lnTo>
                <a:lnTo>
                  <a:pt x="38100" y="91059"/>
                </a:lnTo>
                <a:lnTo>
                  <a:pt x="39496" y="93345"/>
                </a:lnTo>
                <a:lnTo>
                  <a:pt x="40894" y="95758"/>
                </a:lnTo>
                <a:lnTo>
                  <a:pt x="42545" y="98044"/>
                </a:lnTo>
                <a:lnTo>
                  <a:pt x="44450" y="100202"/>
                </a:lnTo>
                <a:lnTo>
                  <a:pt x="46609" y="102743"/>
                </a:lnTo>
                <a:lnTo>
                  <a:pt x="48641" y="104775"/>
                </a:lnTo>
                <a:lnTo>
                  <a:pt x="52070" y="107696"/>
                </a:lnTo>
                <a:lnTo>
                  <a:pt x="54483" y="109347"/>
                </a:lnTo>
                <a:lnTo>
                  <a:pt x="57277" y="111379"/>
                </a:lnTo>
                <a:lnTo>
                  <a:pt x="69329" y="101473"/>
                </a:lnTo>
                <a:lnTo>
                  <a:pt x="57277" y="101473"/>
                </a:lnTo>
                <a:lnTo>
                  <a:pt x="55371" y="100075"/>
                </a:lnTo>
                <a:lnTo>
                  <a:pt x="46990" y="89915"/>
                </a:lnTo>
                <a:lnTo>
                  <a:pt x="45310" y="87249"/>
                </a:lnTo>
                <a:close/>
              </a:path>
              <a:path w="452755" h="111760">
                <a:moveTo>
                  <a:pt x="41021" y="69723"/>
                </a:moveTo>
                <a:lnTo>
                  <a:pt x="31623" y="69723"/>
                </a:lnTo>
                <a:lnTo>
                  <a:pt x="31623" y="74930"/>
                </a:lnTo>
                <a:lnTo>
                  <a:pt x="31115" y="78105"/>
                </a:lnTo>
                <a:lnTo>
                  <a:pt x="30099" y="81152"/>
                </a:lnTo>
                <a:lnTo>
                  <a:pt x="29083" y="84074"/>
                </a:lnTo>
                <a:lnTo>
                  <a:pt x="27432" y="87375"/>
                </a:lnTo>
                <a:lnTo>
                  <a:pt x="24892" y="91059"/>
                </a:lnTo>
                <a:lnTo>
                  <a:pt x="22860" y="94234"/>
                </a:lnTo>
                <a:lnTo>
                  <a:pt x="20446" y="96900"/>
                </a:lnTo>
                <a:lnTo>
                  <a:pt x="14859" y="101726"/>
                </a:lnTo>
                <a:lnTo>
                  <a:pt x="11938" y="103759"/>
                </a:lnTo>
                <a:lnTo>
                  <a:pt x="8890" y="105410"/>
                </a:lnTo>
                <a:lnTo>
                  <a:pt x="15367" y="111251"/>
                </a:lnTo>
                <a:lnTo>
                  <a:pt x="36449" y="87249"/>
                </a:lnTo>
                <a:lnTo>
                  <a:pt x="45310" y="87249"/>
                </a:lnTo>
                <a:lnTo>
                  <a:pt x="44831" y="86487"/>
                </a:lnTo>
                <a:lnTo>
                  <a:pt x="43307" y="83312"/>
                </a:lnTo>
                <a:lnTo>
                  <a:pt x="42418" y="80518"/>
                </a:lnTo>
                <a:lnTo>
                  <a:pt x="41402" y="77724"/>
                </a:lnTo>
                <a:lnTo>
                  <a:pt x="41037" y="74930"/>
                </a:lnTo>
                <a:lnTo>
                  <a:pt x="41021" y="69723"/>
                </a:lnTo>
                <a:close/>
              </a:path>
              <a:path w="452755" h="111760">
                <a:moveTo>
                  <a:pt x="87053" y="87249"/>
                </a:moveTo>
                <a:lnTo>
                  <a:pt x="78359" y="87249"/>
                </a:lnTo>
                <a:lnTo>
                  <a:pt x="78867" y="88900"/>
                </a:lnTo>
                <a:lnTo>
                  <a:pt x="99060" y="111251"/>
                </a:lnTo>
                <a:lnTo>
                  <a:pt x="105283" y="105410"/>
                </a:lnTo>
                <a:lnTo>
                  <a:pt x="102235" y="103759"/>
                </a:lnTo>
                <a:lnTo>
                  <a:pt x="99314" y="101726"/>
                </a:lnTo>
                <a:lnTo>
                  <a:pt x="93980" y="96900"/>
                </a:lnTo>
                <a:lnTo>
                  <a:pt x="91567" y="94234"/>
                </a:lnTo>
                <a:lnTo>
                  <a:pt x="89408" y="91059"/>
                </a:lnTo>
                <a:lnTo>
                  <a:pt x="87053" y="87249"/>
                </a:lnTo>
                <a:close/>
              </a:path>
              <a:path w="452755" h="111760">
                <a:moveTo>
                  <a:pt x="82804" y="69723"/>
                </a:moveTo>
                <a:lnTo>
                  <a:pt x="73660" y="69723"/>
                </a:lnTo>
                <a:lnTo>
                  <a:pt x="73637" y="74930"/>
                </a:lnTo>
                <a:lnTo>
                  <a:pt x="73152" y="77724"/>
                </a:lnTo>
                <a:lnTo>
                  <a:pt x="71374" y="83312"/>
                </a:lnTo>
                <a:lnTo>
                  <a:pt x="69850" y="86487"/>
                </a:lnTo>
                <a:lnTo>
                  <a:pt x="67691" y="89915"/>
                </a:lnTo>
                <a:lnTo>
                  <a:pt x="66294" y="92329"/>
                </a:lnTo>
                <a:lnTo>
                  <a:pt x="64643" y="94487"/>
                </a:lnTo>
                <a:lnTo>
                  <a:pt x="62865" y="96393"/>
                </a:lnTo>
                <a:lnTo>
                  <a:pt x="59182" y="100075"/>
                </a:lnTo>
                <a:lnTo>
                  <a:pt x="57277" y="101473"/>
                </a:lnTo>
                <a:lnTo>
                  <a:pt x="69329" y="101473"/>
                </a:lnTo>
                <a:lnTo>
                  <a:pt x="72136" y="98044"/>
                </a:lnTo>
                <a:lnTo>
                  <a:pt x="73787" y="95758"/>
                </a:lnTo>
                <a:lnTo>
                  <a:pt x="75184" y="93345"/>
                </a:lnTo>
                <a:lnTo>
                  <a:pt x="76581" y="91059"/>
                </a:lnTo>
                <a:lnTo>
                  <a:pt x="77651" y="88900"/>
                </a:lnTo>
                <a:lnTo>
                  <a:pt x="78359" y="87249"/>
                </a:lnTo>
                <a:lnTo>
                  <a:pt x="87053" y="87249"/>
                </a:lnTo>
                <a:lnTo>
                  <a:pt x="85344" y="84074"/>
                </a:lnTo>
                <a:lnTo>
                  <a:pt x="84328" y="81152"/>
                </a:lnTo>
                <a:lnTo>
                  <a:pt x="83312" y="78105"/>
                </a:lnTo>
                <a:lnTo>
                  <a:pt x="82804" y="74930"/>
                </a:lnTo>
                <a:lnTo>
                  <a:pt x="82804" y="69723"/>
                </a:lnTo>
                <a:close/>
              </a:path>
              <a:path w="452755" h="111760">
                <a:moveTo>
                  <a:pt x="220853" y="49784"/>
                </a:moveTo>
                <a:lnTo>
                  <a:pt x="109474" y="49784"/>
                </a:lnTo>
                <a:lnTo>
                  <a:pt x="109474" y="57404"/>
                </a:lnTo>
                <a:lnTo>
                  <a:pt x="220853" y="57404"/>
                </a:lnTo>
                <a:lnTo>
                  <a:pt x="220853" y="49784"/>
                </a:lnTo>
                <a:close/>
              </a:path>
              <a:path w="452755" h="111760">
                <a:moveTo>
                  <a:pt x="404368" y="13715"/>
                </a:moveTo>
                <a:lnTo>
                  <a:pt x="350012" y="13715"/>
                </a:lnTo>
                <a:lnTo>
                  <a:pt x="350012" y="85217"/>
                </a:lnTo>
                <a:lnTo>
                  <a:pt x="367665" y="85217"/>
                </a:lnTo>
                <a:lnTo>
                  <a:pt x="374522" y="85089"/>
                </a:lnTo>
                <a:lnTo>
                  <a:pt x="388747" y="84582"/>
                </a:lnTo>
                <a:lnTo>
                  <a:pt x="395859" y="84200"/>
                </a:lnTo>
                <a:lnTo>
                  <a:pt x="414020" y="82169"/>
                </a:lnTo>
                <a:lnTo>
                  <a:pt x="416687" y="81787"/>
                </a:lnTo>
                <a:lnTo>
                  <a:pt x="416687" y="77343"/>
                </a:lnTo>
                <a:lnTo>
                  <a:pt x="359409" y="77343"/>
                </a:lnTo>
                <a:lnTo>
                  <a:pt x="359409" y="21589"/>
                </a:lnTo>
                <a:lnTo>
                  <a:pt x="404368" y="21589"/>
                </a:lnTo>
                <a:lnTo>
                  <a:pt x="404368" y="13715"/>
                </a:lnTo>
                <a:close/>
              </a:path>
              <a:path w="452755" h="111760">
                <a:moveTo>
                  <a:pt x="416687" y="74040"/>
                </a:moveTo>
                <a:lnTo>
                  <a:pt x="359409" y="77343"/>
                </a:lnTo>
                <a:lnTo>
                  <a:pt x="416687" y="77343"/>
                </a:lnTo>
                <a:lnTo>
                  <a:pt x="416687" y="74040"/>
                </a:lnTo>
                <a:close/>
              </a:path>
              <a:path w="452755" h="111760">
                <a:moveTo>
                  <a:pt x="39370" y="3810"/>
                </a:moveTo>
                <a:lnTo>
                  <a:pt x="21590" y="3810"/>
                </a:lnTo>
                <a:lnTo>
                  <a:pt x="14224" y="6476"/>
                </a:lnTo>
                <a:lnTo>
                  <a:pt x="8509" y="11684"/>
                </a:lnTo>
                <a:lnTo>
                  <a:pt x="2794" y="17018"/>
                </a:lnTo>
                <a:lnTo>
                  <a:pt x="0" y="23368"/>
                </a:lnTo>
                <a:lnTo>
                  <a:pt x="0" y="38354"/>
                </a:lnTo>
                <a:lnTo>
                  <a:pt x="2794" y="44704"/>
                </a:lnTo>
                <a:lnTo>
                  <a:pt x="8509" y="50037"/>
                </a:lnTo>
                <a:lnTo>
                  <a:pt x="14224" y="55245"/>
                </a:lnTo>
                <a:lnTo>
                  <a:pt x="21590" y="57912"/>
                </a:lnTo>
                <a:lnTo>
                  <a:pt x="39370" y="57912"/>
                </a:lnTo>
                <a:lnTo>
                  <a:pt x="46609" y="55245"/>
                </a:lnTo>
                <a:lnTo>
                  <a:pt x="52596" y="49784"/>
                </a:lnTo>
                <a:lnTo>
                  <a:pt x="23876" y="49784"/>
                </a:lnTo>
                <a:lnTo>
                  <a:pt x="18796" y="47879"/>
                </a:lnTo>
                <a:lnTo>
                  <a:pt x="15367" y="44196"/>
                </a:lnTo>
                <a:lnTo>
                  <a:pt x="11811" y="40512"/>
                </a:lnTo>
                <a:lnTo>
                  <a:pt x="10033" y="36068"/>
                </a:lnTo>
                <a:lnTo>
                  <a:pt x="10033" y="25654"/>
                </a:lnTo>
                <a:lnTo>
                  <a:pt x="11811" y="21209"/>
                </a:lnTo>
                <a:lnTo>
                  <a:pt x="15367" y="17652"/>
                </a:lnTo>
                <a:lnTo>
                  <a:pt x="18796" y="13970"/>
                </a:lnTo>
                <a:lnTo>
                  <a:pt x="23876" y="12192"/>
                </a:lnTo>
                <a:lnTo>
                  <a:pt x="52868" y="12192"/>
                </a:lnTo>
                <a:lnTo>
                  <a:pt x="46609" y="6476"/>
                </a:lnTo>
                <a:lnTo>
                  <a:pt x="39370" y="3810"/>
                </a:lnTo>
                <a:close/>
              </a:path>
              <a:path w="452755" h="111760">
                <a:moveTo>
                  <a:pt x="52868" y="12192"/>
                </a:moveTo>
                <a:lnTo>
                  <a:pt x="37211" y="12192"/>
                </a:lnTo>
                <a:lnTo>
                  <a:pt x="42291" y="13970"/>
                </a:lnTo>
                <a:lnTo>
                  <a:pt x="45720" y="17652"/>
                </a:lnTo>
                <a:lnTo>
                  <a:pt x="49276" y="21209"/>
                </a:lnTo>
                <a:lnTo>
                  <a:pt x="50927" y="25654"/>
                </a:lnTo>
                <a:lnTo>
                  <a:pt x="50927" y="36068"/>
                </a:lnTo>
                <a:lnTo>
                  <a:pt x="49276" y="40512"/>
                </a:lnTo>
                <a:lnTo>
                  <a:pt x="45720" y="44196"/>
                </a:lnTo>
                <a:lnTo>
                  <a:pt x="42291" y="47879"/>
                </a:lnTo>
                <a:lnTo>
                  <a:pt x="37211" y="49784"/>
                </a:lnTo>
                <a:lnTo>
                  <a:pt x="52596" y="49784"/>
                </a:lnTo>
                <a:lnTo>
                  <a:pt x="58039" y="44704"/>
                </a:lnTo>
                <a:lnTo>
                  <a:pt x="60833" y="38354"/>
                </a:lnTo>
                <a:lnTo>
                  <a:pt x="60833" y="23368"/>
                </a:lnTo>
                <a:lnTo>
                  <a:pt x="58039" y="17018"/>
                </a:lnTo>
                <a:lnTo>
                  <a:pt x="52868" y="12192"/>
                </a:lnTo>
                <a:close/>
              </a:path>
              <a:path w="452755" h="111760">
                <a:moveTo>
                  <a:pt x="246507" y="10668"/>
                </a:moveTo>
                <a:lnTo>
                  <a:pt x="236982" y="10668"/>
                </a:lnTo>
                <a:lnTo>
                  <a:pt x="236982" y="84074"/>
                </a:lnTo>
                <a:lnTo>
                  <a:pt x="256286" y="84074"/>
                </a:lnTo>
                <a:lnTo>
                  <a:pt x="263271" y="83947"/>
                </a:lnTo>
                <a:lnTo>
                  <a:pt x="276479" y="83438"/>
                </a:lnTo>
                <a:lnTo>
                  <a:pt x="283464" y="82804"/>
                </a:lnTo>
                <a:lnTo>
                  <a:pt x="297688" y="80772"/>
                </a:lnTo>
                <a:lnTo>
                  <a:pt x="307086" y="79248"/>
                </a:lnTo>
                <a:lnTo>
                  <a:pt x="307086" y="75946"/>
                </a:lnTo>
                <a:lnTo>
                  <a:pt x="246507" y="75946"/>
                </a:lnTo>
                <a:lnTo>
                  <a:pt x="246507" y="10668"/>
                </a:lnTo>
                <a:close/>
              </a:path>
              <a:path w="452755" h="111760">
                <a:moveTo>
                  <a:pt x="307086" y="71374"/>
                </a:moveTo>
                <a:lnTo>
                  <a:pt x="246507" y="75946"/>
                </a:lnTo>
                <a:lnTo>
                  <a:pt x="307086" y="75946"/>
                </a:lnTo>
                <a:lnTo>
                  <a:pt x="307086" y="71374"/>
                </a:lnTo>
                <a:close/>
              </a:path>
              <a:path w="452755" h="111760">
                <a:moveTo>
                  <a:pt x="170180" y="635"/>
                </a:moveTo>
                <a:lnTo>
                  <a:pt x="160147" y="635"/>
                </a:lnTo>
                <a:lnTo>
                  <a:pt x="160147" y="8000"/>
                </a:lnTo>
                <a:lnTo>
                  <a:pt x="158750" y="11175"/>
                </a:lnTo>
                <a:lnTo>
                  <a:pt x="155956" y="14605"/>
                </a:lnTo>
                <a:lnTo>
                  <a:pt x="153162" y="17907"/>
                </a:lnTo>
                <a:lnTo>
                  <a:pt x="149479" y="20955"/>
                </a:lnTo>
                <a:lnTo>
                  <a:pt x="145034" y="23622"/>
                </a:lnTo>
                <a:lnTo>
                  <a:pt x="140081" y="26670"/>
                </a:lnTo>
                <a:lnTo>
                  <a:pt x="134620" y="29083"/>
                </a:lnTo>
                <a:lnTo>
                  <a:pt x="123063" y="32893"/>
                </a:lnTo>
                <a:lnTo>
                  <a:pt x="118999" y="34162"/>
                </a:lnTo>
                <a:lnTo>
                  <a:pt x="116840" y="34544"/>
                </a:lnTo>
                <a:lnTo>
                  <a:pt x="122428" y="40894"/>
                </a:lnTo>
                <a:lnTo>
                  <a:pt x="148971" y="30734"/>
                </a:lnTo>
                <a:lnTo>
                  <a:pt x="153162" y="28321"/>
                </a:lnTo>
                <a:lnTo>
                  <a:pt x="156845" y="25654"/>
                </a:lnTo>
                <a:lnTo>
                  <a:pt x="159766" y="22733"/>
                </a:lnTo>
                <a:lnTo>
                  <a:pt x="162814" y="19938"/>
                </a:lnTo>
                <a:lnTo>
                  <a:pt x="164592" y="17525"/>
                </a:lnTo>
                <a:lnTo>
                  <a:pt x="165227" y="15494"/>
                </a:lnTo>
                <a:lnTo>
                  <a:pt x="175080" y="15494"/>
                </a:lnTo>
                <a:lnTo>
                  <a:pt x="171577" y="11175"/>
                </a:lnTo>
                <a:lnTo>
                  <a:pt x="170180" y="8000"/>
                </a:lnTo>
                <a:lnTo>
                  <a:pt x="170180" y="635"/>
                </a:lnTo>
                <a:close/>
              </a:path>
              <a:path w="452755" h="111760">
                <a:moveTo>
                  <a:pt x="175080" y="15494"/>
                </a:moveTo>
                <a:lnTo>
                  <a:pt x="165227" y="15494"/>
                </a:lnTo>
                <a:lnTo>
                  <a:pt x="165735" y="17525"/>
                </a:lnTo>
                <a:lnTo>
                  <a:pt x="167513" y="19938"/>
                </a:lnTo>
                <a:lnTo>
                  <a:pt x="173482" y="25654"/>
                </a:lnTo>
                <a:lnTo>
                  <a:pt x="177038" y="28321"/>
                </a:lnTo>
                <a:lnTo>
                  <a:pt x="181356" y="30734"/>
                </a:lnTo>
                <a:lnTo>
                  <a:pt x="186055" y="33655"/>
                </a:lnTo>
                <a:lnTo>
                  <a:pt x="191008" y="35940"/>
                </a:lnTo>
                <a:lnTo>
                  <a:pt x="196215" y="37592"/>
                </a:lnTo>
                <a:lnTo>
                  <a:pt x="205232" y="40259"/>
                </a:lnTo>
                <a:lnTo>
                  <a:pt x="207772" y="40894"/>
                </a:lnTo>
                <a:lnTo>
                  <a:pt x="213487" y="34544"/>
                </a:lnTo>
                <a:lnTo>
                  <a:pt x="211328" y="34162"/>
                </a:lnTo>
                <a:lnTo>
                  <a:pt x="195580" y="29083"/>
                </a:lnTo>
                <a:lnTo>
                  <a:pt x="190119" y="26670"/>
                </a:lnTo>
                <a:lnTo>
                  <a:pt x="185166" y="23622"/>
                </a:lnTo>
                <a:lnTo>
                  <a:pt x="180721" y="20955"/>
                </a:lnTo>
                <a:lnTo>
                  <a:pt x="177038" y="17907"/>
                </a:lnTo>
                <a:lnTo>
                  <a:pt x="175080" y="15494"/>
                </a:lnTo>
                <a:close/>
              </a:path>
              <a:path w="452755" h="111760">
                <a:moveTo>
                  <a:pt x="434213" y="0"/>
                </a:moveTo>
                <a:lnTo>
                  <a:pt x="424815" y="0"/>
                </a:lnTo>
                <a:lnTo>
                  <a:pt x="424815" y="111379"/>
                </a:lnTo>
                <a:lnTo>
                  <a:pt x="434213" y="111379"/>
                </a:lnTo>
                <a:lnTo>
                  <a:pt x="434213" y="53467"/>
                </a:lnTo>
                <a:lnTo>
                  <a:pt x="452247" y="53467"/>
                </a:lnTo>
                <a:lnTo>
                  <a:pt x="452247" y="45338"/>
                </a:lnTo>
                <a:lnTo>
                  <a:pt x="434213" y="45338"/>
                </a:lnTo>
                <a:lnTo>
                  <a:pt x="434213" y="0"/>
                </a:lnTo>
                <a:close/>
              </a:path>
              <a:path w="452755" h="111760">
                <a:moveTo>
                  <a:pt x="324739" y="0"/>
                </a:moveTo>
                <a:lnTo>
                  <a:pt x="315214" y="0"/>
                </a:lnTo>
                <a:lnTo>
                  <a:pt x="315214" y="111379"/>
                </a:lnTo>
                <a:lnTo>
                  <a:pt x="324739" y="111379"/>
                </a:lnTo>
                <a:lnTo>
                  <a:pt x="324739" y="0"/>
                </a:lnTo>
                <a:close/>
              </a:path>
              <a:path w="452755" h="111760">
                <a:moveTo>
                  <a:pt x="95631" y="0"/>
                </a:moveTo>
                <a:lnTo>
                  <a:pt x="86233" y="0"/>
                </a:lnTo>
                <a:lnTo>
                  <a:pt x="86233" y="64008"/>
                </a:lnTo>
                <a:lnTo>
                  <a:pt x="95631" y="64008"/>
                </a:lnTo>
                <a:lnTo>
                  <a:pt x="9563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746885" y="5300018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06437" y="5614682"/>
            <a:ext cx="187578" cy="19734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35342" y="5643245"/>
            <a:ext cx="1023378" cy="14973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028063" y="5642609"/>
            <a:ext cx="129667" cy="147447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219325" y="5650484"/>
            <a:ext cx="123443" cy="112902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410079" y="5650484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79">
                <a:moveTo>
                  <a:pt x="242443" y="101091"/>
                </a:moveTo>
                <a:lnTo>
                  <a:pt x="197865" y="101091"/>
                </a:lnTo>
                <a:lnTo>
                  <a:pt x="195706" y="103250"/>
                </a:lnTo>
                <a:lnTo>
                  <a:pt x="194056" y="105790"/>
                </a:lnTo>
                <a:lnTo>
                  <a:pt x="192203" y="110108"/>
                </a:lnTo>
                <a:lnTo>
                  <a:pt x="191515" y="111760"/>
                </a:lnTo>
                <a:lnTo>
                  <a:pt x="190881" y="114680"/>
                </a:lnTo>
                <a:lnTo>
                  <a:pt x="190951" y="121792"/>
                </a:lnTo>
                <a:lnTo>
                  <a:pt x="199008" y="136651"/>
                </a:lnTo>
                <a:lnTo>
                  <a:pt x="201548" y="139064"/>
                </a:lnTo>
                <a:lnTo>
                  <a:pt x="204596" y="140969"/>
                </a:lnTo>
                <a:lnTo>
                  <a:pt x="208152" y="142493"/>
                </a:lnTo>
                <a:lnTo>
                  <a:pt x="211708" y="143890"/>
                </a:lnTo>
                <a:lnTo>
                  <a:pt x="215645" y="144525"/>
                </a:lnTo>
                <a:lnTo>
                  <a:pt x="224154" y="144525"/>
                </a:lnTo>
                <a:lnTo>
                  <a:pt x="245989" y="131444"/>
                </a:lnTo>
                <a:lnTo>
                  <a:pt x="215645" y="131444"/>
                </a:lnTo>
                <a:lnTo>
                  <a:pt x="212089" y="130175"/>
                </a:lnTo>
                <a:lnTo>
                  <a:pt x="209295" y="127635"/>
                </a:lnTo>
                <a:lnTo>
                  <a:pt x="206375" y="125094"/>
                </a:lnTo>
                <a:lnTo>
                  <a:pt x="204977" y="121792"/>
                </a:lnTo>
                <a:lnTo>
                  <a:pt x="204977" y="113537"/>
                </a:lnTo>
                <a:lnTo>
                  <a:pt x="206375" y="110108"/>
                </a:lnTo>
                <a:lnTo>
                  <a:pt x="209295" y="107441"/>
                </a:lnTo>
                <a:lnTo>
                  <a:pt x="212089" y="104648"/>
                </a:lnTo>
                <a:lnTo>
                  <a:pt x="215645" y="103250"/>
                </a:lnTo>
                <a:lnTo>
                  <a:pt x="244721" y="103250"/>
                </a:lnTo>
                <a:lnTo>
                  <a:pt x="242443" y="101091"/>
                </a:lnTo>
                <a:close/>
              </a:path>
              <a:path w="405130" h="144779">
                <a:moveTo>
                  <a:pt x="244721" y="103250"/>
                </a:moveTo>
                <a:lnTo>
                  <a:pt x="224535" y="103250"/>
                </a:lnTo>
                <a:lnTo>
                  <a:pt x="228219" y="104648"/>
                </a:lnTo>
                <a:lnTo>
                  <a:pt x="233806" y="109981"/>
                </a:lnTo>
                <a:lnTo>
                  <a:pt x="235203" y="113537"/>
                </a:lnTo>
                <a:lnTo>
                  <a:pt x="235203" y="121792"/>
                </a:lnTo>
                <a:lnTo>
                  <a:pt x="233806" y="125094"/>
                </a:lnTo>
                <a:lnTo>
                  <a:pt x="228472" y="130175"/>
                </a:lnTo>
                <a:lnTo>
                  <a:pt x="224662" y="131444"/>
                </a:lnTo>
                <a:lnTo>
                  <a:pt x="245989" y="131444"/>
                </a:lnTo>
                <a:lnTo>
                  <a:pt x="247517" y="128142"/>
                </a:lnTo>
                <a:lnTo>
                  <a:pt x="248919" y="125221"/>
                </a:lnTo>
                <a:lnTo>
                  <a:pt x="249654" y="121792"/>
                </a:lnTo>
                <a:lnTo>
                  <a:pt x="249654" y="114680"/>
                </a:lnTo>
                <a:lnTo>
                  <a:pt x="249046" y="111887"/>
                </a:lnTo>
                <a:lnTo>
                  <a:pt x="247776" y="108965"/>
                </a:lnTo>
                <a:lnTo>
                  <a:pt x="246633" y="105917"/>
                </a:lnTo>
                <a:lnTo>
                  <a:pt x="244856" y="103377"/>
                </a:lnTo>
                <a:lnTo>
                  <a:pt x="244721" y="103250"/>
                </a:lnTo>
                <a:close/>
              </a:path>
              <a:path w="405130" h="144779">
                <a:moveTo>
                  <a:pt x="259460" y="88137"/>
                </a:moveTo>
                <a:lnTo>
                  <a:pt x="180466" y="88137"/>
                </a:lnTo>
                <a:lnTo>
                  <a:pt x="180466" y="101091"/>
                </a:lnTo>
                <a:lnTo>
                  <a:pt x="259460" y="101091"/>
                </a:lnTo>
                <a:lnTo>
                  <a:pt x="259460" y="88137"/>
                </a:lnTo>
                <a:close/>
              </a:path>
              <a:path w="405130" h="144779">
                <a:moveTo>
                  <a:pt x="226821" y="74929"/>
                </a:moveTo>
                <a:lnTo>
                  <a:pt x="212978" y="74929"/>
                </a:lnTo>
                <a:lnTo>
                  <a:pt x="212978" y="88137"/>
                </a:lnTo>
                <a:lnTo>
                  <a:pt x="226821" y="88137"/>
                </a:lnTo>
                <a:lnTo>
                  <a:pt x="226821" y="74929"/>
                </a:lnTo>
                <a:close/>
              </a:path>
              <a:path w="405130" h="144779">
                <a:moveTo>
                  <a:pt x="44450" y="9270"/>
                </a:moveTo>
                <a:lnTo>
                  <a:pt x="33781" y="9270"/>
                </a:lnTo>
                <a:lnTo>
                  <a:pt x="28701" y="10160"/>
                </a:lnTo>
                <a:lnTo>
                  <a:pt x="19303" y="13969"/>
                </a:lnTo>
                <a:lnTo>
                  <a:pt x="15112" y="16510"/>
                </a:lnTo>
                <a:lnTo>
                  <a:pt x="11556" y="19938"/>
                </a:lnTo>
                <a:lnTo>
                  <a:pt x="8000" y="23240"/>
                </a:lnTo>
                <a:lnTo>
                  <a:pt x="5206" y="27177"/>
                </a:lnTo>
                <a:lnTo>
                  <a:pt x="3175" y="31750"/>
                </a:lnTo>
                <a:lnTo>
                  <a:pt x="1015" y="36194"/>
                </a:lnTo>
                <a:lnTo>
                  <a:pt x="0" y="41148"/>
                </a:lnTo>
                <a:lnTo>
                  <a:pt x="0" y="51815"/>
                </a:lnTo>
                <a:lnTo>
                  <a:pt x="1015" y="56768"/>
                </a:lnTo>
                <a:lnTo>
                  <a:pt x="3175" y="61340"/>
                </a:lnTo>
                <a:lnTo>
                  <a:pt x="5206" y="65912"/>
                </a:lnTo>
                <a:lnTo>
                  <a:pt x="33781" y="83946"/>
                </a:lnTo>
                <a:lnTo>
                  <a:pt x="44450" y="83946"/>
                </a:lnTo>
                <a:lnTo>
                  <a:pt x="69675" y="70485"/>
                </a:lnTo>
                <a:lnTo>
                  <a:pt x="35687" y="70485"/>
                </a:lnTo>
                <a:lnTo>
                  <a:pt x="32512" y="69976"/>
                </a:lnTo>
                <a:lnTo>
                  <a:pt x="29590" y="68706"/>
                </a:lnTo>
                <a:lnTo>
                  <a:pt x="26669" y="67563"/>
                </a:lnTo>
                <a:lnTo>
                  <a:pt x="24129" y="65912"/>
                </a:lnTo>
                <a:lnTo>
                  <a:pt x="14858" y="50164"/>
                </a:lnTo>
                <a:lnTo>
                  <a:pt x="14858" y="43179"/>
                </a:lnTo>
                <a:lnTo>
                  <a:pt x="29590" y="24383"/>
                </a:lnTo>
                <a:lnTo>
                  <a:pt x="32512" y="23113"/>
                </a:lnTo>
                <a:lnTo>
                  <a:pt x="35687" y="22478"/>
                </a:lnTo>
                <a:lnTo>
                  <a:pt x="69649" y="22478"/>
                </a:lnTo>
                <a:lnTo>
                  <a:pt x="66675" y="19812"/>
                </a:lnTo>
                <a:lnTo>
                  <a:pt x="63118" y="16510"/>
                </a:lnTo>
                <a:lnTo>
                  <a:pt x="58927" y="13969"/>
                </a:lnTo>
                <a:lnTo>
                  <a:pt x="49529" y="10160"/>
                </a:lnTo>
                <a:lnTo>
                  <a:pt x="44450" y="9270"/>
                </a:lnTo>
                <a:close/>
              </a:path>
              <a:path w="405130" h="144779">
                <a:moveTo>
                  <a:pt x="69649" y="22478"/>
                </a:moveTo>
                <a:lnTo>
                  <a:pt x="42671" y="22478"/>
                </a:lnTo>
                <a:lnTo>
                  <a:pt x="45846" y="23113"/>
                </a:lnTo>
                <a:lnTo>
                  <a:pt x="48768" y="24383"/>
                </a:lnTo>
                <a:lnTo>
                  <a:pt x="63626" y="43179"/>
                </a:lnTo>
                <a:lnTo>
                  <a:pt x="63626" y="50164"/>
                </a:lnTo>
                <a:lnTo>
                  <a:pt x="48768" y="68706"/>
                </a:lnTo>
                <a:lnTo>
                  <a:pt x="45846" y="69976"/>
                </a:lnTo>
                <a:lnTo>
                  <a:pt x="42671" y="70485"/>
                </a:lnTo>
                <a:lnTo>
                  <a:pt x="69675" y="70485"/>
                </a:lnTo>
                <a:lnTo>
                  <a:pt x="70357" y="69850"/>
                </a:lnTo>
                <a:lnTo>
                  <a:pt x="73151" y="65912"/>
                </a:lnTo>
                <a:lnTo>
                  <a:pt x="75183" y="61340"/>
                </a:lnTo>
                <a:lnTo>
                  <a:pt x="77343" y="56768"/>
                </a:lnTo>
                <a:lnTo>
                  <a:pt x="78358" y="51815"/>
                </a:lnTo>
                <a:lnTo>
                  <a:pt x="78358" y="41148"/>
                </a:lnTo>
                <a:lnTo>
                  <a:pt x="77343" y="36194"/>
                </a:lnTo>
                <a:lnTo>
                  <a:pt x="75127" y="31495"/>
                </a:lnTo>
                <a:lnTo>
                  <a:pt x="73151" y="27050"/>
                </a:lnTo>
                <a:lnTo>
                  <a:pt x="70357" y="23113"/>
                </a:lnTo>
                <a:lnTo>
                  <a:pt x="69649" y="22478"/>
                </a:lnTo>
                <a:close/>
              </a:path>
              <a:path w="405130" h="144779">
                <a:moveTo>
                  <a:pt x="259841" y="0"/>
                </a:moveTo>
                <a:lnTo>
                  <a:pt x="245109" y="0"/>
                </a:lnTo>
                <a:lnTo>
                  <a:pt x="245109" y="29463"/>
                </a:lnTo>
                <a:lnTo>
                  <a:pt x="219963" y="29463"/>
                </a:lnTo>
                <a:lnTo>
                  <a:pt x="219963" y="42671"/>
                </a:lnTo>
                <a:lnTo>
                  <a:pt x="245109" y="42671"/>
                </a:lnTo>
                <a:lnTo>
                  <a:pt x="245109" y="74294"/>
                </a:lnTo>
                <a:lnTo>
                  <a:pt x="259841" y="74294"/>
                </a:lnTo>
                <a:lnTo>
                  <a:pt x="259841" y="0"/>
                </a:lnTo>
                <a:close/>
              </a:path>
              <a:path w="405130" h="144779">
                <a:moveTo>
                  <a:pt x="213359" y="3555"/>
                </a:moveTo>
                <a:lnTo>
                  <a:pt x="147573" y="3555"/>
                </a:lnTo>
                <a:lnTo>
                  <a:pt x="147573" y="16510"/>
                </a:lnTo>
                <a:lnTo>
                  <a:pt x="198754" y="16510"/>
                </a:lnTo>
                <a:lnTo>
                  <a:pt x="198754" y="30479"/>
                </a:lnTo>
                <a:lnTo>
                  <a:pt x="147573" y="30479"/>
                </a:lnTo>
                <a:lnTo>
                  <a:pt x="147626" y="55879"/>
                </a:lnTo>
                <a:lnTo>
                  <a:pt x="162432" y="70612"/>
                </a:lnTo>
                <a:lnTo>
                  <a:pt x="220725" y="70612"/>
                </a:lnTo>
                <a:lnTo>
                  <a:pt x="220725" y="57657"/>
                </a:lnTo>
                <a:lnTo>
                  <a:pt x="166750" y="57657"/>
                </a:lnTo>
                <a:lnTo>
                  <a:pt x="165734" y="57403"/>
                </a:lnTo>
                <a:lnTo>
                  <a:pt x="162306" y="43433"/>
                </a:lnTo>
                <a:lnTo>
                  <a:pt x="213359" y="43433"/>
                </a:lnTo>
                <a:lnTo>
                  <a:pt x="213359" y="3555"/>
                </a:lnTo>
                <a:close/>
              </a:path>
              <a:path w="405130" h="144779">
                <a:moveTo>
                  <a:pt x="405129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29" y="112902"/>
                </a:lnTo>
                <a:lnTo>
                  <a:pt x="405129" y="0"/>
                </a:lnTo>
                <a:close/>
              </a:path>
              <a:path w="405130" h="144779">
                <a:moveTo>
                  <a:pt x="376427" y="51180"/>
                </a:moveTo>
                <a:lnTo>
                  <a:pt x="361950" y="51180"/>
                </a:lnTo>
                <a:lnTo>
                  <a:pt x="361950" y="112902"/>
                </a:lnTo>
                <a:lnTo>
                  <a:pt x="376427" y="112902"/>
                </a:lnTo>
                <a:lnTo>
                  <a:pt x="376427" y="51180"/>
                </a:lnTo>
                <a:close/>
              </a:path>
              <a:path w="405130" h="144779">
                <a:moveTo>
                  <a:pt x="332358" y="7365"/>
                </a:moveTo>
                <a:lnTo>
                  <a:pt x="286131" y="7365"/>
                </a:lnTo>
                <a:lnTo>
                  <a:pt x="286131" y="20700"/>
                </a:lnTo>
                <a:lnTo>
                  <a:pt x="322960" y="20700"/>
                </a:lnTo>
                <a:lnTo>
                  <a:pt x="324865" y="21208"/>
                </a:lnTo>
                <a:lnTo>
                  <a:pt x="325754" y="22225"/>
                </a:lnTo>
                <a:lnTo>
                  <a:pt x="326516" y="23367"/>
                </a:lnTo>
                <a:lnTo>
                  <a:pt x="326770" y="25526"/>
                </a:lnTo>
                <a:lnTo>
                  <a:pt x="326633" y="28828"/>
                </a:lnTo>
                <a:lnTo>
                  <a:pt x="326263" y="33274"/>
                </a:lnTo>
                <a:lnTo>
                  <a:pt x="325500" y="37845"/>
                </a:lnTo>
                <a:lnTo>
                  <a:pt x="323976" y="42671"/>
                </a:lnTo>
                <a:lnTo>
                  <a:pt x="322579" y="47498"/>
                </a:lnTo>
                <a:lnTo>
                  <a:pt x="320294" y="52450"/>
                </a:lnTo>
                <a:lnTo>
                  <a:pt x="317109" y="57419"/>
                </a:lnTo>
                <a:lnTo>
                  <a:pt x="314070" y="62356"/>
                </a:lnTo>
                <a:lnTo>
                  <a:pt x="309879" y="67310"/>
                </a:lnTo>
                <a:lnTo>
                  <a:pt x="299593" y="77088"/>
                </a:lnTo>
                <a:lnTo>
                  <a:pt x="293115" y="81787"/>
                </a:lnTo>
                <a:lnTo>
                  <a:pt x="285369" y="86360"/>
                </a:lnTo>
                <a:lnTo>
                  <a:pt x="292734" y="98043"/>
                </a:lnTo>
                <a:lnTo>
                  <a:pt x="325548" y="69611"/>
                </a:lnTo>
                <a:lnTo>
                  <a:pt x="335406" y="51180"/>
                </a:lnTo>
                <a:lnTo>
                  <a:pt x="376427" y="51180"/>
                </a:lnTo>
                <a:lnTo>
                  <a:pt x="376427" y="38100"/>
                </a:lnTo>
                <a:lnTo>
                  <a:pt x="338963" y="38100"/>
                </a:lnTo>
                <a:lnTo>
                  <a:pt x="339851" y="33527"/>
                </a:lnTo>
                <a:lnTo>
                  <a:pt x="340493" y="28701"/>
                </a:lnTo>
                <a:lnTo>
                  <a:pt x="340994" y="18668"/>
                </a:lnTo>
                <a:lnTo>
                  <a:pt x="340106" y="14604"/>
                </a:lnTo>
                <a:lnTo>
                  <a:pt x="338073" y="11811"/>
                </a:lnTo>
                <a:lnTo>
                  <a:pt x="336169" y="8889"/>
                </a:lnTo>
                <a:lnTo>
                  <a:pt x="332358" y="7365"/>
                </a:lnTo>
                <a:close/>
              </a:path>
              <a:path w="405130" h="144779">
                <a:moveTo>
                  <a:pt x="376427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7" y="38100"/>
                </a:lnTo>
                <a:lnTo>
                  <a:pt x="376427" y="0"/>
                </a:lnTo>
                <a:close/>
              </a:path>
              <a:path w="405130" h="144779">
                <a:moveTo>
                  <a:pt x="117347" y="0"/>
                </a:moveTo>
                <a:lnTo>
                  <a:pt x="102615" y="0"/>
                </a:lnTo>
                <a:lnTo>
                  <a:pt x="102615" y="112521"/>
                </a:lnTo>
                <a:lnTo>
                  <a:pt x="117347" y="112521"/>
                </a:lnTo>
                <a:lnTo>
                  <a:pt x="117347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885185" y="5645403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70">
                <a:moveTo>
                  <a:pt x="469518" y="93218"/>
                </a:moveTo>
                <a:lnTo>
                  <a:pt x="454660" y="93218"/>
                </a:lnTo>
                <a:lnTo>
                  <a:pt x="454742" y="120523"/>
                </a:lnTo>
                <a:lnTo>
                  <a:pt x="455167" y="124460"/>
                </a:lnTo>
                <a:lnTo>
                  <a:pt x="456088" y="128016"/>
                </a:lnTo>
                <a:lnTo>
                  <a:pt x="456946" y="131445"/>
                </a:lnTo>
                <a:lnTo>
                  <a:pt x="477265" y="140970"/>
                </a:lnTo>
                <a:lnTo>
                  <a:pt x="540638" y="140970"/>
                </a:lnTo>
                <a:lnTo>
                  <a:pt x="540638" y="128016"/>
                </a:lnTo>
                <a:lnTo>
                  <a:pt x="480822" y="128016"/>
                </a:lnTo>
                <a:lnTo>
                  <a:pt x="478281" y="127762"/>
                </a:lnTo>
                <a:lnTo>
                  <a:pt x="469518" y="115950"/>
                </a:lnTo>
                <a:lnTo>
                  <a:pt x="469518" y="93218"/>
                </a:lnTo>
                <a:close/>
              </a:path>
              <a:path w="541020" h="140970">
                <a:moveTo>
                  <a:pt x="539114" y="5080"/>
                </a:moveTo>
                <a:lnTo>
                  <a:pt x="524383" y="5080"/>
                </a:lnTo>
                <a:lnTo>
                  <a:pt x="524383" y="17525"/>
                </a:lnTo>
                <a:lnTo>
                  <a:pt x="499237" y="17525"/>
                </a:lnTo>
                <a:lnTo>
                  <a:pt x="499237" y="30480"/>
                </a:lnTo>
                <a:lnTo>
                  <a:pt x="524383" y="30480"/>
                </a:lnTo>
                <a:lnTo>
                  <a:pt x="524383" y="50292"/>
                </a:lnTo>
                <a:lnTo>
                  <a:pt x="499237" y="50292"/>
                </a:lnTo>
                <a:lnTo>
                  <a:pt x="499237" y="63246"/>
                </a:lnTo>
                <a:lnTo>
                  <a:pt x="524383" y="63246"/>
                </a:lnTo>
                <a:lnTo>
                  <a:pt x="524383" y="95504"/>
                </a:lnTo>
                <a:lnTo>
                  <a:pt x="539114" y="95504"/>
                </a:lnTo>
                <a:lnTo>
                  <a:pt x="539114" y="5080"/>
                </a:lnTo>
                <a:close/>
              </a:path>
              <a:path w="541020" h="140970">
                <a:moveTo>
                  <a:pt x="492505" y="8636"/>
                </a:moveTo>
                <a:lnTo>
                  <a:pt x="426847" y="8636"/>
                </a:lnTo>
                <a:lnTo>
                  <a:pt x="426847" y="66675"/>
                </a:lnTo>
                <a:lnTo>
                  <a:pt x="428243" y="71500"/>
                </a:lnTo>
                <a:lnTo>
                  <a:pt x="431038" y="74422"/>
                </a:lnTo>
                <a:lnTo>
                  <a:pt x="433959" y="77343"/>
                </a:lnTo>
                <a:lnTo>
                  <a:pt x="438658" y="78740"/>
                </a:lnTo>
                <a:lnTo>
                  <a:pt x="492505" y="78740"/>
                </a:lnTo>
                <a:lnTo>
                  <a:pt x="492505" y="65786"/>
                </a:lnTo>
                <a:lnTo>
                  <a:pt x="445897" y="65786"/>
                </a:lnTo>
                <a:lnTo>
                  <a:pt x="444118" y="65405"/>
                </a:lnTo>
                <a:lnTo>
                  <a:pt x="442087" y="63626"/>
                </a:lnTo>
                <a:lnTo>
                  <a:pt x="441578" y="61722"/>
                </a:lnTo>
                <a:lnTo>
                  <a:pt x="441578" y="21590"/>
                </a:lnTo>
                <a:lnTo>
                  <a:pt x="492505" y="21590"/>
                </a:lnTo>
                <a:lnTo>
                  <a:pt x="492505" y="8636"/>
                </a:lnTo>
                <a:close/>
              </a:path>
              <a:path w="541020" h="140970">
                <a:moveTo>
                  <a:pt x="492505" y="21590"/>
                </a:moveTo>
                <a:lnTo>
                  <a:pt x="478027" y="21590"/>
                </a:lnTo>
                <a:lnTo>
                  <a:pt x="478027" y="65786"/>
                </a:lnTo>
                <a:lnTo>
                  <a:pt x="492505" y="65786"/>
                </a:lnTo>
                <a:lnTo>
                  <a:pt x="492505" y="21590"/>
                </a:lnTo>
                <a:close/>
              </a:path>
              <a:path w="541020" h="140970">
                <a:moveTo>
                  <a:pt x="14605" y="11175"/>
                </a:moveTo>
                <a:lnTo>
                  <a:pt x="0" y="11175"/>
                </a:lnTo>
                <a:lnTo>
                  <a:pt x="87" y="87757"/>
                </a:lnTo>
                <a:lnTo>
                  <a:pt x="18161" y="104267"/>
                </a:lnTo>
                <a:lnTo>
                  <a:pt x="54863" y="104267"/>
                </a:lnTo>
                <a:lnTo>
                  <a:pt x="54863" y="91312"/>
                </a:lnTo>
                <a:lnTo>
                  <a:pt x="20827" y="91312"/>
                </a:lnTo>
                <a:lnTo>
                  <a:pt x="19431" y="91186"/>
                </a:lnTo>
                <a:lnTo>
                  <a:pt x="18287" y="90932"/>
                </a:lnTo>
                <a:lnTo>
                  <a:pt x="17271" y="90678"/>
                </a:lnTo>
                <a:lnTo>
                  <a:pt x="16382" y="90170"/>
                </a:lnTo>
                <a:lnTo>
                  <a:pt x="15875" y="89408"/>
                </a:lnTo>
                <a:lnTo>
                  <a:pt x="15366" y="88773"/>
                </a:lnTo>
                <a:lnTo>
                  <a:pt x="14986" y="87757"/>
                </a:lnTo>
                <a:lnTo>
                  <a:pt x="14858" y="86360"/>
                </a:lnTo>
                <a:lnTo>
                  <a:pt x="14605" y="85090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175"/>
                </a:lnTo>
                <a:close/>
              </a:path>
              <a:path w="541020" h="140970">
                <a:moveTo>
                  <a:pt x="54863" y="58800"/>
                </a:moveTo>
                <a:lnTo>
                  <a:pt x="40005" y="58800"/>
                </a:lnTo>
                <a:lnTo>
                  <a:pt x="40005" y="91312"/>
                </a:lnTo>
                <a:lnTo>
                  <a:pt x="54863" y="91312"/>
                </a:lnTo>
                <a:lnTo>
                  <a:pt x="54863" y="58800"/>
                </a:lnTo>
                <a:close/>
              </a:path>
              <a:path w="541020" h="140970">
                <a:moveTo>
                  <a:pt x="54863" y="11175"/>
                </a:moveTo>
                <a:lnTo>
                  <a:pt x="40005" y="11175"/>
                </a:lnTo>
                <a:lnTo>
                  <a:pt x="40005" y="45847"/>
                </a:lnTo>
                <a:lnTo>
                  <a:pt x="54863" y="45847"/>
                </a:lnTo>
                <a:lnTo>
                  <a:pt x="54863" y="11175"/>
                </a:lnTo>
                <a:close/>
              </a:path>
              <a:path w="541020" h="140970">
                <a:moveTo>
                  <a:pt x="325119" y="39370"/>
                </a:moveTo>
                <a:lnTo>
                  <a:pt x="315468" y="39370"/>
                </a:lnTo>
                <a:lnTo>
                  <a:pt x="310895" y="40132"/>
                </a:lnTo>
                <a:lnTo>
                  <a:pt x="285876" y="66675"/>
                </a:lnTo>
                <a:lnTo>
                  <a:pt x="285876" y="75946"/>
                </a:lnTo>
                <a:lnTo>
                  <a:pt x="306705" y="101346"/>
                </a:lnTo>
                <a:lnTo>
                  <a:pt x="310895" y="102997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48567" y="90678"/>
                </a:lnTo>
                <a:lnTo>
                  <a:pt x="314197" y="90678"/>
                </a:lnTo>
                <a:lnTo>
                  <a:pt x="309371" y="88900"/>
                </a:lnTo>
                <a:lnTo>
                  <a:pt x="302259" y="81787"/>
                </a:lnTo>
                <a:lnTo>
                  <a:pt x="300481" y="77088"/>
                </a:lnTo>
                <a:lnTo>
                  <a:pt x="300481" y="68580"/>
                </a:lnTo>
                <a:lnTo>
                  <a:pt x="300989" y="66040"/>
                </a:lnTo>
                <a:lnTo>
                  <a:pt x="302768" y="61468"/>
                </a:lnTo>
                <a:lnTo>
                  <a:pt x="304038" y="59436"/>
                </a:lnTo>
                <a:lnTo>
                  <a:pt x="305815" y="57785"/>
                </a:lnTo>
                <a:lnTo>
                  <a:pt x="307594" y="56007"/>
                </a:lnTo>
                <a:lnTo>
                  <a:pt x="309625" y="54737"/>
                </a:lnTo>
                <a:lnTo>
                  <a:pt x="314451" y="52705"/>
                </a:lnTo>
                <a:lnTo>
                  <a:pt x="317245" y="52324"/>
                </a:lnTo>
                <a:lnTo>
                  <a:pt x="348688" y="52324"/>
                </a:lnTo>
                <a:lnTo>
                  <a:pt x="347852" y="51181"/>
                </a:lnTo>
                <a:lnTo>
                  <a:pt x="329564" y="40132"/>
                </a:lnTo>
                <a:lnTo>
                  <a:pt x="325119" y="39370"/>
                </a:lnTo>
                <a:close/>
              </a:path>
              <a:path w="541020" h="140970">
                <a:moveTo>
                  <a:pt x="348688" y="52324"/>
                </a:moveTo>
                <a:lnTo>
                  <a:pt x="323088" y="52324"/>
                </a:lnTo>
                <a:lnTo>
                  <a:pt x="325755" y="52705"/>
                </a:lnTo>
                <a:lnTo>
                  <a:pt x="328168" y="53721"/>
                </a:lnTo>
                <a:lnTo>
                  <a:pt x="330707" y="54737"/>
                </a:lnTo>
                <a:lnTo>
                  <a:pt x="332739" y="56007"/>
                </a:lnTo>
                <a:lnTo>
                  <a:pt x="334518" y="57785"/>
                </a:lnTo>
                <a:lnTo>
                  <a:pt x="336295" y="59436"/>
                </a:lnTo>
                <a:lnTo>
                  <a:pt x="337693" y="61468"/>
                </a:lnTo>
                <a:lnTo>
                  <a:pt x="338708" y="63754"/>
                </a:lnTo>
                <a:lnTo>
                  <a:pt x="339597" y="66040"/>
                </a:lnTo>
                <a:lnTo>
                  <a:pt x="340106" y="68580"/>
                </a:lnTo>
                <a:lnTo>
                  <a:pt x="340106" y="77088"/>
                </a:lnTo>
                <a:lnTo>
                  <a:pt x="338200" y="81787"/>
                </a:lnTo>
                <a:lnTo>
                  <a:pt x="330834" y="88900"/>
                </a:lnTo>
                <a:lnTo>
                  <a:pt x="326136" y="90678"/>
                </a:lnTo>
                <a:lnTo>
                  <a:pt x="348567" y="90678"/>
                </a:lnTo>
                <a:lnTo>
                  <a:pt x="350265" y="88265"/>
                </a:lnTo>
                <a:lnTo>
                  <a:pt x="352044" y="84328"/>
                </a:lnTo>
                <a:lnTo>
                  <a:pt x="353821" y="80263"/>
                </a:lnTo>
                <a:lnTo>
                  <a:pt x="354711" y="75946"/>
                </a:lnTo>
                <a:lnTo>
                  <a:pt x="354711" y="66675"/>
                </a:lnTo>
                <a:lnTo>
                  <a:pt x="353821" y="62357"/>
                </a:lnTo>
                <a:lnTo>
                  <a:pt x="350265" y="54483"/>
                </a:lnTo>
                <a:lnTo>
                  <a:pt x="348688" y="52324"/>
                </a:lnTo>
                <a:close/>
              </a:path>
              <a:path w="541020" h="140970">
                <a:moveTo>
                  <a:pt x="209169" y="10160"/>
                </a:moveTo>
                <a:lnTo>
                  <a:pt x="143382" y="10160"/>
                </a:lnTo>
                <a:lnTo>
                  <a:pt x="143382" y="23113"/>
                </a:lnTo>
                <a:lnTo>
                  <a:pt x="194563" y="23113"/>
                </a:lnTo>
                <a:lnTo>
                  <a:pt x="194563" y="50037"/>
                </a:lnTo>
                <a:lnTo>
                  <a:pt x="143382" y="50037"/>
                </a:lnTo>
                <a:lnTo>
                  <a:pt x="143433" y="89408"/>
                </a:lnTo>
                <a:lnTo>
                  <a:pt x="152907" y="103378"/>
                </a:lnTo>
                <a:lnTo>
                  <a:pt x="155320" y="104012"/>
                </a:lnTo>
                <a:lnTo>
                  <a:pt x="158241" y="104267"/>
                </a:lnTo>
                <a:lnTo>
                  <a:pt x="215772" y="104267"/>
                </a:lnTo>
                <a:lnTo>
                  <a:pt x="215772" y="91312"/>
                </a:lnTo>
                <a:lnTo>
                  <a:pt x="163830" y="91312"/>
                </a:lnTo>
                <a:lnTo>
                  <a:pt x="162559" y="91186"/>
                </a:lnTo>
                <a:lnTo>
                  <a:pt x="161544" y="90932"/>
                </a:lnTo>
                <a:lnTo>
                  <a:pt x="160655" y="90805"/>
                </a:lnTo>
                <a:lnTo>
                  <a:pt x="159893" y="90424"/>
                </a:lnTo>
                <a:lnTo>
                  <a:pt x="158876" y="89408"/>
                </a:lnTo>
                <a:lnTo>
                  <a:pt x="158495" y="88646"/>
                </a:lnTo>
                <a:lnTo>
                  <a:pt x="158241" y="86741"/>
                </a:lnTo>
                <a:lnTo>
                  <a:pt x="158114" y="62992"/>
                </a:lnTo>
                <a:lnTo>
                  <a:pt x="209169" y="62992"/>
                </a:lnTo>
                <a:lnTo>
                  <a:pt x="209169" y="10160"/>
                </a:lnTo>
                <a:close/>
              </a:path>
              <a:path w="541020" h="140970">
                <a:moveTo>
                  <a:pt x="392049" y="5080"/>
                </a:moveTo>
                <a:lnTo>
                  <a:pt x="377316" y="5080"/>
                </a:lnTo>
                <a:lnTo>
                  <a:pt x="377316" y="117601"/>
                </a:lnTo>
                <a:lnTo>
                  <a:pt x="392049" y="117601"/>
                </a:lnTo>
                <a:lnTo>
                  <a:pt x="392049" y="62737"/>
                </a:lnTo>
                <a:lnTo>
                  <a:pt x="410972" y="62737"/>
                </a:lnTo>
                <a:lnTo>
                  <a:pt x="410972" y="49657"/>
                </a:lnTo>
                <a:lnTo>
                  <a:pt x="392049" y="49657"/>
                </a:lnTo>
                <a:lnTo>
                  <a:pt x="392049" y="5080"/>
                </a:lnTo>
                <a:close/>
              </a:path>
              <a:path w="541020" h="140970">
                <a:moveTo>
                  <a:pt x="255650" y="5080"/>
                </a:moveTo>
                <a:lnTo>
                  <a:pt x="240919" y="5080"/>
                </a:lnTo>
                <a:lnTo>
                  <a:pt x="240919" y="31369"/>
                </a:lnTo>
                <a:lnTo>
                  <a:pt x="216534" y="31369"/>
                </a:lnTo>
                <a:lnTo>
                  <a:pt x="216534" y="44196"/>
                </a:lnTo>
                <a:lnTo>
                  <a:pt x="240919" y="44196"/>
                </a:lnTo>
                <a:lnTo>
                  <a:pt x="240919" y="63500"/>
                </a:lnTo>
                <a:lnTo>
                  <a:pt x="216534" y="63500"/>
                </a:lnTo>
                <a:lnTo>
                  <a:pt x="216534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0" y="117601"/>
                </a:lnTo>
                <a:lnTo>
                  <a:pt x="255650" y="5080"/>
                </a:lnTo>
                <a:close/>
              </a:path>
              <a:path w="541020" h="140970">
                <a:moveTo>
                  <a:pt x="85725" y="5080"/>
                </a:moveTo>
                <a:lnTo>
                  <a:pt x="71246" y="5080"/>
                </a:lnTo>
                <a:lnTo>
                  <a:pt x="71246" y="117983"/>
                </a:lnTo>
                <a:lnTo>
                  <a:pt x="85725" y="117983"/>
                </a:lnTo>
                <a:lnTo>
                  <a:pt x="85725" y="59944"/>
                </a:lnTo>
                <a:lnTo>
                  <a:pt x="117475" y="59944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5080"/>
                </a:lnTo>
                <a:close/>
              </a:path>
              <a:path w="541020" h="140970">
                <a:moveTo>
                  <a:pt x="117475" y="59944"/>
                </a:moveTo>
                <a:lnTo>
                  <a:pt x="102869" y="59944"/>
                </a:lnTo>
                <a:lnTo>
                  <a:pt x="102869" y="117983"/>
                </a:lnTo>
                <a:lnTo>
                  <a:pt x="117475" y="117983"/>
                </a:lnTo>
                <a:lnTo>
                  <a:pt x="117475" y="59944"/>
                </a:lnTo>
                <a:close/>
              </a:path>
              <a:path w="541020" h="140970">
                <a:moveTo>
                  <a:pt x="117475" y="5080"/>
                </a:moveTo>
                <a:lnTo>
                  <a:pt x="102869" y="5080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5080"/>
                </a:lnTo>
                <a:close/>
              </a:path>
              <a:path w="541020" h="140970">
                <a:moveTo>
                  <a:pt x="361188" y="18287"/>
                </a:moveTo>
                <a:lnTo>
                  <a:pt x="279653" y="18287"/>
                </a:lnTo>
                <a:lnTo>
                  <a:pt x="279653" y="31242"/>
                </a:lnTo>
                <a:lnTo>
                  <a:pt x="361188" y="31242"/>
                </a:lnTo>
                <a:lnTo>
                  <a:pt x="361188" y="18287"/>
                </a:lnTo>
                <a:close/>
              </a:path>
              <a:path w="541020" h="140970">
                <a:moveTo>
                  <a:pt x="327406" y="0"/>
                </a:moveTo>
                <a:lnTo>
                  <a:pt x="312927" y="0"/>
                </a:lnTo>
                <a:lnTo>
                  <a:pt x="312927" y="18287"/>
                </a:lnTo>
                <a:lnTo>
                  <a:pt x="327406" y="18287"/>
                </a:lnTo>
                <a:lnTo>
                  <a:pt x="327406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492246" y="5647944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79">
                <a:moveTo>
                  <a:pt x="166750" y="86740"/>
                </a:moveTo>
                <a:lnTo>
                  <a:pt x="152145" y="86740"/>
                </a:lnTo>
                <a:lnTo>
                  <a:pt x="152254" y="126491"/>
                </a:lnTo>
                <a:lnTo>
                  <a:pt x="163829" y="141731"/>
                </a:lnTo>
                <a:lnTo>
                  <a:pt x="166750" y="142366"/>
                </a:lnTo>
                <a:lnTo>
                  <a:pt x="170433" y="142747"/>
                </a:lnTo>
                <a:lnTo>
                  <a:pt x="243712" y="142747"/>
                </a:lnTo>
                <a:lnTo>
                  <a:pt x="243712" y="129793"/>
                </a:lnTo>
                <a:lnTo>
                  <a:pt x="172974" y="129793"/>
                </a:lnTo>
                <a:lnTo>
                  <a:pt x="171576" y="129666"/>
                </a:lnTo>
                <a:lnTo>
                  <a:pt x="170561" y="129412"/>
                </a:lnTo>
                <a:lnTo>
                  <a:pt x="169417" y="129158"/>
                </a:lnTo>
                <a:lnTo>
                  <a:pt x="168655" y="128650"/>
                </a:lnTo>
                <a:lnTo>
                  <a:pt x="168020" y="128015"/>
                </a:lnTo>
                <a:lnTo>
                  <a:pt x="167512" y="127380"/>
                </a:lnTo>
                <a:lnTo>
                  <a:pt x="167131" y="126491"/>
                </a:lnTo>
                <a:lnTo>
                  <a:pt x="166750" y="12280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79">
                <a:moveTo>
                  <a:pt x="243712" y="114934"/>
                </a:moveTo>
                <a:lnTo>
                  <a:pt x="228980" y="114934"/>
                </a:lnTo>
                <a:lnTo>
                  <a:pt x="228980" y="129793"/>
                </a:lnTo>
                <a:lnTo>
                  <a:pt x="243712" y="129793"/>
                </a:lnTo>
                <a:lnTo>
                  <a:pt x="243712" y="114934"/>
                </a:lnTo>
                <a:close/>
              </a:path>
              <a:path w="546100" h="144779">
                <a:moveTo>
                  <a:pt x="243712" y="86740"/>
                </a:moveTo>
                <a:lnTo>
                  <a:pt x="228980" y="86740"/>
                </a:lnTo>
                <a:lnTo>
                  <a:pt x="228980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79">
                <a:moveTo>
                  <a:pt x="82930" y="102615"/>
                </a:moveTo>
                <a:lnTo>
                  <a:pt x="41909" y="102615"/>
                </a:lnTo>
                <a:lnTo>
                  <a:pt x="39750" y="104647"/>
                </a:lnTo>
                <a:lnTo>
                  <a:pt x="34744" y="122935"/>
                </a:lnTo>
                <a:lnTo>
                  <a:pt x="35305" y="125856"/>
                </a:lnTo>
                <a:lnTo>
                  <a:pt x="57912" y="144779"/>
                </a:lnTo>
                <a:lnTo>
                  <a:pt x="66293" y="144779"/>
                </a:lnTo>
                <a:lnTo>
                  <a:pt x="86414" y="132968"/>
                </a:lnTo>
                <a:lnTo>
                  <a:pt x="57912" y="132968"/>
                </a:lnTo>
                <a:lnTo>
                  <a:pt x="54482" y="131571"/>
                </a:lnTo>
                <a:lnTo>
                  <a:pt x="49149" y="126237"/>
                </a:lnTo>
                <a:lnTo>
                  <a:pt x="47751" y="122935"/>
                </a:lnTo>
                <a:lnTo>
                  <a:pt x="47751" y="115315"/>
                </a:lnTo>
                <a:lnTo>
                  <a:pt x="49021" y="111886"/>
                </a:lnTo>
                <a:lnTo>
                  <a:pt x="54355" y="106298"/>
                </a:lnTo>
                <a:lnTo>
                  <a:pt x="57784" y="104901"/>
                </a:lnTo>
                <a:lnTo>
                  <a:pt x="85343" y="104901"/>
                </a:lnTo>
                <a:lnTo>
                  <a:pt x="82930" y="102615"/>
                </a:lnTo>
                <a:close/>
              </a:path>
              <a:path w="546100" h="144779">
                <a:moveTo>
                  <a:pt x="85343" y="104901"/>
                </a:moveTo>
                <a:lnTo>
                  <a:pt x="66801" y="104901"/>
                </a:lnTo>
                <a:lnTo>
                  <a:pt x="70357" y="106298"/>
                </a:lnTo>
                <a:lnTo>
                  <a:pt x="73025" y="109092"/>
                </a:lnTo>
                <a:lnTo>
                  <a:pt x="75564" y="111886"/>
                </a:lnTo>
                <a:lnTo>
                  <a:pt x="76834" y="115315"/>
                </a:lnTo>
                <a:lnTo>
                  <a:pt x="76834" y="122935"/>
                </a:lnTo>
                <a:lnTo>
                  <a:pt x="75564" y="126237"/>
                </a:lnTo>
                <a:lnTo>
                  <a:pt x="70484" y="131571"/>
                </a:lnTo>
                <a:lnTo>
                  <a:pt x="66801" y="132968"/>
                </a:lnTo>
                <a:lnTo>
                  <a:pt x="86414" y="132968"/>
                </a:lnTo>
                <a:lnTo>
                  <a:pt x="90270" y="116077"/>
                </a:lnTo>
                <a:lnTo>
                  <a:pt x="89662" y="113156"/>
                </a:lnTo>
                <a:lnTo>
                  <a:pt x="88281" y="110108"/>
                </a:lnTo>
                <a:lnTo>
                  <a:pt x="87121" y="107441"/>
                </a:lnTo>
                <a:lnTo>
                  <a:pt x="85343" y="104901"/>
                </a:lnTo>
                <a:close/>
              </a:path>
              <a:path w="546100" h="144779">
                <a:moveTo>
                  <a:pt x="102362" y="90169"/>
                </a:moveTo>
                <a:lnTo>
                  <a:pt x="21970" y="90169"/>
                </a:lnTo>
                <a:lnTo>
                  <a:pt x="21970" y="102615"/>
                </a:lnTo>
                <a:lnTo>
                  <a:pt x="102362" y="102615"/>
                </a:lnTo>
                <a:lnTo>
                  <a:pt x="102362" y="90169"/>
                </a:lnTo>
                <a:close/>
              </a:path>
              <a:path w="546100" h="144779">
                <a:moveTo>
                  <a:pt x="69850" y="78104"/>
                </a:moveTo>
                <a:lnTo>
                  <a:pt x="55117" y="78104"/>
                </a:lnTo>
                <a:lnTo>
                  <a:pt x="55117" y="90169"/>
                </a:lnTo>
                <a:lnTo>
                  <a:pt x="69850" y="90169"/>
                </a:lnTo>
                <a:lnTo>
                  <a:pt x="69850" y="78104"/>
                </a:lnTo>
                <a:close/>
              </a:path>
              <a:path w="546100" h="144779">
                <a:moveTo>
                  <a:pt x="124840" y="65150"/>
                </a:moveTo>
                <a:lnTo>
                  <a:pt x="0" y="65150"/>
                </a:lnTo>
                <a:lnTo>
                  <a:pt x="0" y="78104"/>
                </a:lnTo>
                <a:lnTo>
                  <a:pt x="124840" y="78104"/>
                </a:lnTo>
                <a:lnTo>
                  <a:pt x="124840" y="65150"/>
                </a:lnTo>
                <a:close/>
              </a:path>
              <a:path w="546100" h="144779">
                <a:moveTo>
                  <a:pt x="69850" y="50926"/>
                </a:moveTo>
                <a:lnTo>
                  <a:pt x="55117" y="50926"/>
                </a:lnTo>
                <a:lnTo>
                  <a:pt x="55117" y="65150"/>
                </a:lnTo>
                <a:lnTo>
                  <a:pt x="69850" y="65150"/>
                </a:lnTo>
                <a:lnTo>
                  <a:pt x="69850" y="50926"/>
                </a:lnTo>
                <a:close/>
              </a:path>
              <a:path w="546100" h="144779">
                <a:moveTo>
                  <a:pt x="86105" y="3301"/>
                </a:moveTo>
                <a:lnTo>
                  <a:pt x="22478" y="3301"/>
                </a:lnTo>
                <a:lnTo>
                  <a:pt x="22478" y="16382"/>
                </a:lnTo>
                <a:lnTo>
                  <a:pt x="77724" y="16382"/>
                </a:lnTo>
                <a:lnTo>
                  <a:pt x="78866" y="16763"/>
                </a:lnTo>
                <a:lnTo>
                  <a:pt x="78898" y="18668"/>
                </a:lnTo>
                <a:lnTo>
                  <a:pt x="78231" y="19557"/>
                </a:lnTo>
                <a:lnTo>
                  <a:pt x="76580" y="20573"/>
                </a:lnTo>
                <a:lnTo>
                  <a:pt x="74421" y="22225"/>
                </a:lnTo>
                <a:lnTo>
                  <a:pt x="71246" y="24002"/>
                </a:lnTo>
                <a:lnTo>
                  <a:pt x="67055" y="25907"/>
                </a:lnTo>
                <a:lnTo>
                  <a:pt x="62991" y="27939"/>
                </a:lnTo>
                <a:lnTo>
                  <a:pt x="20446" y="41020"/>
                </a:lnTo>
                <a:lnTo>
                  <a:pt x="13334" y="42544"/>
                </a:lnTo>
                <a:lnTo>
                  <a:pt x="17399" y="55371"/>
                </a:lnTo>
                <a:lnTo>
                  <a:pt x="24383" y="53847"/>
                </a:lnTo>
                <a:lnTo>
                  <a:pt x="28193" y="52831"/>
                </a:lnTo>
                <a:lnTo>
                  <a:pt x="32130" y="51942"/>
                </a:lnTo>
                <a:lnTo>
                  <a:pt x="36067" y="50800"/>
                </a:lnTo>
                <a:lnTo>
                  <a:pt x="40004" y="49783"/>
                </a:lnTo>
                <a:lnTo>
                  <a:pt x="43941" y="48640"/>
                </a:lnTo>
                <a:lnTo>
                  <a:pt x="47878" y="47370"/>
                </a:lnTo>
                <a:lnTo>
                  <a:pt x="55752" y="44576"/>
                </a:lnTo>
                <a:lnTo>
                  <a:pt x="59436" y="43179"/>
                </a:lnTo>
                <a:lnTo>
                  <a:pt x="62864" y="41782"/>
                </a:lnTo>
                <a:lnTo>
                  <a:pt x="108457" y="41782"/>
                </a:lnTo>
                <a:lnTo>
                  <a:pt x="103124" y="40512"/>
                </a:lnTo>
                <a:lnTo>
                  <a:pt x="100329" y="39750"/>
                </a:lnTo>
                <a:lnTo>
                  <a:pt x="97408" y="38988"/>
                </a:lnTo>
                <a:lnTo>
                  <a:pt x="94361" y="38226"/>
                </a:lnTo>
                <a:lnTo>
                  <a:pt x="91312" y="37337"/>
                </a:lnTo>
                <a:lnTo>
                  <a:pt x="84962" y="35559"/>
                </a:lnTo>
                <a:lnTo>
                  <a:pt x="81914" y="34670"/>
                </a:lnTo>
                <a:lnTo>
                  <a:pt x="78993" y="33781"/>
                </a:lnTo>
                <a:lnTo>
                  <a:pt x="82550" y="31750"/>
                </a:lnTo>
                <a:lnTo>
                  <a:pt x="85725" y="29590"/>
                </a:lnTo>
                <a:lnTo>
                  <a:pt x="96392" y="12700"/>
                </a:lnTo>
                <a:lnTo>
                  <a:pt x="96138" y="10794"/>
                </a:lnTo>
                <a:lnTo>
                  <a:pt x="94361" y="7492"/>
                </a:lnTo>
                <a:lnTo>
                  <a:pt x="92963" y="6095"/>
                </a:lnTo>
                <a:lnTo>
                  <a:pt x="88900" y="3809"/>
                </a:lnTo>
                <a:lnTo>
                  <a:pt x="86105" y="3301"/>
                </a:lnTo>
                <a:close/>
              </a:path>
              <a:path w="546100" h="144779">
                <a:moveTo>
                  <a:pt x="108457" y="41782"/>
                </a:moveTo>
                <a:lnTo>
                  <a:pt x="62864" y="41782"/>
                </a:lnTo>
                <a:lnTo>
                  <a:pt x="65912" y="43052"/>
                </a:lnTo>
                <a:lnTo>
                  <a:pt x="69468" y="44322"/>
                </a:lnTo>
                <a:lnTo>
                  <a:pt x="73659" y="45592"/>
                </a:lnTo>
                <a:lnTo>
                  <a:pt x="77850" y="46989"/>
                </a:lnTo>
                <a:lnTo>
                  <a:pt x="90550" y="50800"/>
                </a:lnTo>
                <a:lnTo>
                  <a:pt x="94741" y="51942"/>
                </a:lnTo>
                <a:lnTo>
                  <a:pt x="98678" y="52958"/>
                </a:lnTo>
                <a:lnTo>
                  <a:pt x="102615" y="54101"/>
                </a:lnTo>
                <a:lnTo>
                  <a:pt x="105917" y="54863"/>
                </a:lnTo>
                <a:lnTo>
                  <a:pt x="108584" y="55371"/>
                </a:lnTo>
                <a:lnTo>
                  <a:pt x="112649" y="42671"/>
                </a:lnTo>
                <a:lnTo>
                  <a:pt x="110743" y="42290"/>
                </a:lnTo>
                <a:lnTo>
                  <a:pt x="108457" y="41782"/>
                </a:lnTo>
                <a:close/>
              </a:path>
              <a:path w="546100" h="144779">
                <a:moveTo>
                  <a:pt x="260476" y="64261"/>
                </a:moveTo>
                <a:lnTo>
                  <a:pt x="135636" y="64261"/>
                </a:lnTo>
                <a:lnTo>
                  <a:pt x="135636" y="77215"/>
                </a:lnTo>
                <a:lnTo>
                  <a:pt x="260476" y="77215"/>
                </a:lnTo>
                <a:lnTo>
                  <a:pt x="260476" y="64261"/>
                </a:lnTo>
                <a:close/>
              </a:path>
              <a:path w="546100" h="144779">
                <a:moveTo>
                  <a:pt x="487171" y="7619"/>
                </a:moveTo>
                <a:lnTo>
                  <a:pt x="420242" y="7619"/>
                </a:lnTo>
                <a:lnTo>
                  <a:pt x="420242" y="86359"/>
                </a:lnTo>
                <a:lnTo>
                  <a:pt x="421639" y="91312"/>
                </a:lnTo>
                <a:lnTo>
                  <a:pt x="424688" y="94106"/>
                </a:lnTo>
                <a:lnTo>
                  <a:pt x="427608" y="97027"/>
                </a:lnTo>
                <a:lnTo>
                  <a:pt x="432307" y="98551"/>
                </a:lnTo>
                <a:lnTo>
                  <a:pt x="492759" y="98551"/>
                </a:lnTo>
                <a:lnTo>
                  <a:pt x="492759" y="85597"/>
                </a:lnTo>
                <a:lnTo>
                  <a:pt x="439419" y="85597"/>
                </a:lnTo>
                <a:lnTo>
                  <a:pt x="437641" y="85089"/>
                </a:lnTo>
                <a:lnTo>
                  <a:pt x="436625" y="84200"/>
                </a:lnTo>
                <a:lnTo>
                  <a:pt x="435482" y="83311"/>
                </a:lnTo>
                <a:lnTo>
                  <a:pt x="434975" y="81279"/>
                </a:lnTo>
                <a:lnTo>
                  <a:pt x="434975" y="20573"/>
                </a:lnTo>
                <a:lnTo>
                  <a:pt x="487171" y="20573"/>
                </a:lnTo>
                <a:lnTo>
                  <a:pt x="487171" y="7619"/>
                </a:lnTo>
                <a:close/>
              </a:path>
              <a:path w="546100" h="144779">
                <a:moveTo>
                  <a:pt x="293242" y="7619"/>
                </a:moveTo>
                <a:lnTo>
                  <a:pt x="278511" y="7619"/>
                </a:lnTo>
                <a:lnTo>
                  <a:pt x="278511" y="86740"/>
                </a:lnTo>
                <a:lnTo>
                  <a:pt x="280034" y="91693"/>
                </a:lnTo>
                <a:lnTo>
                  <a:pt x="283082" y="94360"/>
                </a:lnTo>
                <a:lnTo>
                  <a:pt x="286130" y="97154"/>
                </a:lnTo>
                <a:lnTo>
                  <a:pt x="290956" y="98551"/>
                </a:lnTo>
                <a:lnTo>
                  <a:pt x="352551" y="98551"/>
                </a:lnTo>
                <a:lnTo>
                  <a:pt x="352551" y="85597"/>
                </a:lnTo>
                <a:lnTo>
                  <a:pt x="297561" y="85597"/>
                </a:lnTo>
                <a:lnTo>
                  <a:pt x="295655" y="85089"/>
                </a:lnTo>
                <a:lnTo>
                  <a:pt x="294766" y="84200"/>
                </a:lnTo>
                <a:lnTo>
                  <a:pt x="293750" y="83311"/>
                </a:lnTo>
                <a:lnTo>
                  <a:pt x="293242" y="81279"/>
                </a:lnTo>
                <a:lnTo>
                  <a:pt x="293242" y="7619"/>
                </a:lnTo>
                <a:close/>
              </a:path>
              <a:path w="546100" h="144779">
                <a:moveTo>
                  <a:pt x="527176" y="2539"/>
                </a:moveTo>
                <a:lnTo>
                  <a:pt x="512444" y="2539"/>
                </a:lnTo>
                <a:lnTo>
                  <a:pt x="512444" y="115061"/>
                </a:lnTo>
                <a:lnTo>
                  <a:pt x="527176" y="115061"/>
                </a:lnTo>
                <a:lnTo>
                  <a:pt x="527176" y="60197"/>
                </a:lnTo>
                <a:lnTo>
                  <a:pt x="546100" y="60197"/>
                </a:lnTo>
                <a:lnTo>
                  <a:pt x="546100" y="47116"/>
                </a:lnTo>
                <a:lnTo>
                  <a:pt x="527176" y="47116"/>
                </a:lnTo>
                <a:lnTo>
                  <a:pt x="527176" y="2539"/>
                </a:lnTo>
                <a:close/>
              </a:path>
              <a:path w="546100" h="144779">
                <a:moveTo>
                  <a:pt x="390016" y="2539"/>
                </a:moveTo>
                <a:lnTo>
                  <a:pt x="375284" y="2539"/>
                </a:lnTo>
                <a:lnTo>
                  <a:pt x="375284" y="115061"/>
                </a:lnTo>
                <a:lnTo>
                  <a:pt x="390016" y="115061"/>
                </a:lnTo>
                <a:lnTo>
                  <a:pt x="390016" y="2539"/>
                </a:lnTo>
                <a:close/>
              </a:path>
              <a:path w="546100" h="144779">
                <a:moveTo>
                  <a:pt x="193039" y="0"/>
                </a:moveTo>
                <a:lnTo>
                  <a:pt x="165862" y="32638"/>
                </a:lnTo>
                <a:lnTo>
                  <a:pt x="144525" y="41909"/>
                </a:lnTo>
                <a:lnTo>
                  <a:pt x="145732" y="44068"/>
                </a:lnTo>
                <a:lnTo>
                  <a:pt x="146684" y="45973"/>
                </a:lnTo>
                <a:lnTo>
                  <a:pt x="147772" y="48005"/>
                </a:lnTo>
                <a:lnTo>
                  <a:pt x="149859" y="51688"/>
                </a:lnTo>
                <a:lnTo>
                  <a:pt x="150875" y="53720"/>
                </a:lnTo>
                <a:lnTo>
                  <a:pt x="176656" y="41909"/>
                </a:lnTo>
                <a:lnTo>
                  <a:pt x="180593" y="39496"/>
                </a:lnTo>
                <a:lnTo>
                  <a:pt x="184403" y="36829"/>
                </a:lnTo>
                <a:lnTo>
                  <a:pt x="191262" y="31241"/>
                </a:lnTo>
                <a:lnTo>
                  <a:pt x="194309" y="28193"/>
                </a:lnTo>
                <a:lnTo>
                  <a:pt x="196976" y="24891"/>
                </a:lnTo>
                <a:lnTo>
                  <a:pt x="217773" y="24891"/>
                </a:lnTo>
                <a:lnTo>
                  <a:pt x="216788" y="24256"/>
                </a:lnTo>
                <a:lnTo>
                  <a:pt x="213232" y="21462"/>
                </a:lnTo>
                <a:lnTo>
                  <a:pt x="209550" y="18668"/>
                </a:lnTo>
                <a:lnTo>
                  <a:pt x="206501" y="15620"/>
                </a:lnTo>
                <a:lnTo>
                  <a:pt x="204088" y="12445"/>
                </a:lnTo>
                <a:lnTo>
                  <a:pt x="204977" y="10794"/>
                </a:lnTo>
                <a:lnTo>
                  <a:pt x="205612" y="9143"/>
                </a:lnTo>
                <a:lnTo>
                  <a:pt x="205993" y="7619"/>
                </a:lnTo>
                <a:lnTo>
                  <a:pt x="206501" y="6095"/>
                </a:lnTo>
                <a:lnTo>
                  <a:pt x="206882" y="4571"/>
                </a:lnTo>
                <a:lnTo>
                  <a:pt x="207263" y="2920"/>
                </a:lnTo>
                <a:lnTo>
                  <a:pt x="200151" y="1523"/>
                </a:lnTo>
                <a:lnTo>
                  <a:pt x="195325" y="507"/>
                </a:lnTo>
                <a:lnTo>
                  <a:pt x="193039" y="0"/>
                </a:lnTo>
                <a:close/>
              </a:path>
              <a:path w="546100" h="144779">
                <a:moveTo>
                  <a:pt x="217773" y="24891"/>
                </a:moveTo>
                <a:lnTo>
                  <a:pt x="196976" y="24891"/>
                </a:lnTo>
                <a:lnTo>
                  <a:pt x="199643" y="27939"/>
                </a:lnTo>
                <a:lnTo>
                  <a:pt x="233171" y="48005"/>
                </a:lnTo>
                <a:lnTo>
                  <a:pt x="246506" y="52069"/>
                </a:lnTo>
                <a:lnTo>
                  <a:pt x="247500" y="49783"/>
                </a:lnTo>
                <a:lnTo>
                  <a:pt x="248284" y="47878"/>
                </a:lnTo>
                <a:lnTo>
                  <a:pt x="250062" y="43814"/>
                </a:lnTo>
                <a:lnTo>
                  <a:pt x="250951" y="41655"/>
                </a:lnTo>
                <a:lnTo>
                  <a:pt x="251840" y="39623"/>
                </a:lnTo>
                <a:lnTo>
                  <a:pt x="247395" y="38480"/>
                </a:lnTo>
                <a:lnTo>
                  <a:pt x="242950" y="36956"/>
                </a:lnTo>
                <a:lnTo>
                  <a:pt x="238378" y="35178"/>
                </a:lnTo>
                <a:lnTo>
                  <a:pt x="233679" y="33400"/>
                </a:lnTo>
                <a:lnTo>
                  <a:pt x="229234" y="31368"/>
                </a:lnTo>
                <a:lnTo>
                  <a:pt x="225043" y="29082"/>
                </a:lnTo>
                <a:lnTo>
                  <a:pt x="220725" y="26796"/>
                </a:lnTo>
                <a:lnTo>
                  <a:pt x="217773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76312" y="5902325"/>
            <a:ext cx="5476938" cy="1274699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76312" y="72532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76312" y="7343775"/>
            <a:ext cx="5476938" cy="127476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73175" y="6054725"/>
            <a:ext cx="1241425" cy="98425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965700" y="7558087"/>
            <a:ext cx="1284351" cy="847725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6635" y="1578610"/>
            <a:ext cx="188747" cy="123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0630" y="1570227"/>
            <a:ext cx="977125" cy="166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40677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9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7859" y="2373122"/>
            <a:ext cx="956792" cy="1165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81961" y="2373122"/>
            <a:ext cx="449580" cy="113664"/>
          </a:xfrm>
          <a:custGeom>
            <a:avLst/>
            <a:gdLst/>
            <a:ahLst/>
            <a:cxnLst/>
            <a:rect l="l" t="t" r="r" b="b"/>
            <a:pathLst>
              <a:path w="449580" h="113664">
                <a:moveTo>
                  <a:pt x="393700" y="68960"/>
                </a:moveTo>
                <a:lnTo>
                  <a:pt x="354456" y="79375"/>
                </a:lnTo>
                <a:lnTo>
                  <a:pt x="350774" y="84835"/>
                </a:lnTo>
                <a:lnTo>
                  <a:pt x="350774" y="97917"/>
                </a:lnTo>
                <a:lnTo>
                  <a:pt x="393700" y="113664"/>
                </a:lnTo>
                <a:lnTo>
                  <a:pt x="403411" y="113264"/>
                </a:lnTo>
                <a:lnTo>
                  <a:pt x="411956" y="112077"/>
                </a:lnTo>
                <a:lnTo>
                  <a:pt x="419310" y="110128"/>
                </a:lnTo>
                <a:lnTo>
                  <a:pt x="425450" y="107442"/>
                </a:lnTo>
                <a:lnTo>
                  <a:pt x="428128" y="105918"/>
                </a:lnTo>
                <a:lnTo>
                  <a:pt x="383920" y="105918"/>
                </a:lnTo>
                <a:lnTo>
                  <a:pt x="376046" y="104648"/>
                </a:lnTo>
                <a:lnTo>
                  <a:pt x="370077" y="101980"/>
                </a:lnTo>
                <a:lnTo>
                  <a:pt x="363981" y="99441"/>
                </a:lnTo>
                <a:lnTo>
                  <a:pt x="361061" y="95884"/>
                </a:lnTo>
                <a:lnTo>
                  <a:pt x="361061" y="86613"/>
                </a:lnTo>
                <a:lnTo>
                  <a:pt x="363981" y="82930"/>
                </a:lnTo>
                <a:lnTo>
                  <a:pt x="370077" y="80391"/>
                </a:lnTo>
                <a:lnTo>
                  <a:pt x="376046" y="77724"/>
                </a:lnTo>
                <a:lnTo>
                  <a:pt x="383920" y="76453"/>
                </a:lnTo>
                <a:lnTo>
                  <a:pt x="427521" y="76453"/>
                </a:lnTo>
                <a:lnTo>
                  <a:pt x="425450" y="75310"/>
                </a:lnTo>
                <a:lnTo>
                  <a:pt x="419310" y="72550"/>
                </a:lnTo>
                <a:lnTo>
                  <a:pt x="411956" y="70564"/>
                </a:lnTo>
                <a:lnTo>
                  <a:pt x="403411" y="69363"/>
                </a:lnTo>
                <a:lnTo>
                  <a:pt x="393700" y="68960"/>
                </a:lnTo>
                <a:close/>
              </a:path>
              <a:path w="449580" h="113664">
                <a:moveTo>
                  <a:pt x="427521" y="76453"/>
                </a:moveTo>
                <a:lnTo>
                  <a:pt x="403225" y="76453"/>
                </a:lnTo>
                <a:lnTo>
                  <a:pt x="411099" y="77724"/>
                </a:lnTo>
                <a:lnTo>
                  <a:pt x="417194" y="80391"/>
                </a:lnTo>
                <a:lnTo>
                  <a:pt x="423290" y="82930"/>
                </a:lnTo>
                <a:lnTo>
                  <a:pt x="426212" y="86613"/>
                </a:lnTo>
                <a:lnTo>
                  <a:pt x="426212" y="95884"/>
                </a:lnTo>
                <a:lnTo>
                  <a:pt x="423290" y="99441"/>
                </a:lnTo>
                <a:lnTo>
                  <a:pt x="417194" y="102107"/>
                </a:lnTo>
                <a:lnTo>
                  <a:pt x="411099" y="104648"/>
                </a:lnTo>
                <a:lnTo>
                  <a:pt x="403225" y="105918"/>
                </a:lnTo>
                <a:lnTo>
                  <a:pt x="428128" y="105918"/>
                </a:lnTo>
                <a:lnTo>
                  <a:pt x="432815" y="103250"/>
                </a:lnTo>
                <a:lnTo>
                  <a:pt x="436499" y="97917"/>
                </a:lnTo>
                <a:lnTo>
                  <a:pt x="436499" y="84835"/>
                </a:lnTo>
                <a:lnTo>
                  <a:pt x="432815" y="79375"/>
                </a:lnTo>
                <a:lnTo>
                  <a:pt x="427521" y="76453"/>
                </a:lnTo>
                <a:close/>
              </a:path>
              <a:path w="449580" h="113664">
                <a:moveTo>
                  <a:pt x="138556" y="76073"/>
                </a:moveTo>
                <a:lnTo>
                  <a:pt x="129031" y="76073"/>
                </a:lnTo>
                <a:lnTo>
                  <a:pt x="129031" y="108838"/>
                </a:lnTo>
                <a:lnTo>
                  <a:pt x="209550" y="108838"/>
                </a:lnTo>
                <a:lnTo>
                  <a:pt x="209550" y="100964"/>
                </a:lnTo>
                <a:lnTo>
                  <a:pt x="138556" y="100964"/>
                </a:lnTo>
                <a:lnTo>
                  <a:pt x="138556" y="76073"/>
                </a:lnTo>
                <a:close/>
              </a:path>
              <a:path w="449580" h="113664">
                <a:moveTo>
                  <a:pt x="206756" y="50546"/>
                </a:moveTo>
                <a:lnTo>
                  <a:pt x="197357" y="50546"/>
                </a:lnTo>
                <a:lnTo>
                  <a:pt x="197357" y="81152"/>
                </a:lnTo>
                <a:lnTo>
                  <a:pt x="206756" y="81152"/>
                </a:lnTo>
                <a:lnTo>
                  <a:pt x="206756" y="50546"/>
                </a:lnTo>
                <a:close/>
              </a:path>
              <a:path w="449580" h="113664">
                <a:moveTo>
                  <a:pt x="124840" y="5333"/>
                </a:moveTo>
                <a:lnTo>
                  <a:pt x="115443" y="5333"/>
                </a:lnTo>
                <a:lnTo>
                  <a:pt x="115443" y="63373"/>
                </a:lnTo>
                <a:lnTo>
                  <a:pt x="169037" y="63373"/>
                </a:lnTo>
                <a:lnTo>
                  <a:pt x="169037" y="55752"/>
                </a:lnTo>
                <a:lnTo>
                  <a:pt x="124840" y="55752"/>
                </a:lnTo>
                <a:lnTo>
                  <a:pt x="124840" y="33400"/>
                </a:lnTo>
                <a:lnTo>
                  <a:pt x="169037" y="33400"/>
                </a:lnTo>
                <a:lnTo>
                  <a:pt x="169037" y="27685"/>
                </a:lnTo>
                <a:lnTo>
                  <a:pt x="206756" y="27685"/>
                </a:lnTo>
                <a:lnTo>
                  <a:pt x="206756" y="25653"/>
                </a:lnTo>
                <a:lnTo>
                  <a:pt x="124840" y="25653"/>
                </a:lnTo>
                <a:lnTo>
                  <a:pt x="124840" y="5333"/>
                </a:lnTo>
                <a:close/>
              </a:path>
              <a:path w="449580" h="113664">
                <a:moveTo>
                  <a:pt x="169037" y="33400"/>
                </a:moveTo>
                <a:lnTo>
                  <a:pt x="159765" y="33400"/>
                </a:lnTo>
                <a:lnTo>
                  <a:pt x="159765" y="55752"/>
                </a:lnTo>
                <a:lnTo>
                  <a:pt x="169037" y="55752"/>
                </a:lnTo>
                <a:lnTo>
                  <a:pt x="169037" y="50546"/>
                </a:lnTo>
                <a:lnTo>
                  <a:pt x="206756" y="50546"/>
                </a:lnTo>
                <a:lnTo>
                  <a:pt x="206756" y="42925"/>
                </a:lnTo>
                <a:lnTo>
                  <a:pt x="169037" y="42925"/>
                </a:lnTo>
                <a:lnTo>
                  <a:pt x="169037" y="33400"/>
                </a:lnTo>
                <a:close/>
              </a:path>
              <a:path w="449580" h="113664">
                <a:moveTo>
                  <a:pt x="206756" y="27685"/>
                </a:moveTo>
                <a:lnTo>
                  <a:pt x="197357" y="27685"/>
                </a:lnTo>
                <a:lnTo>
                  <a:pt x="197357" y="42925"/>
                </a:lnTo>
                <a:lnTo>
                  <a:pt x="206756" y="42925"/>
                </a:lnTo>
                <a:lnTo>
                  <a:pt x="206756" y="27685"/>
                </a:lnTo>
                <a:close/>
              </a:path>
              <a:path w="449580" h="113664">
                <a:moveTo>
                  <a:pt x="169037" y="5333"/>
                </a:moveTo>
                <a:lnTo>
                  <a:pt x="159765" y="5333"/>
                </a:lnTo>
                <a:lnTo>
                  <a:pt x="159765" y="25653"/>
                </a:lnTo>
                <a:lnTo>
                  <a:pt x="206756" y="25653"/>
                </a:lnTo>
                <a:lnTo>
                  <a:pt x="206756" y="20066"/>
                </a:lnTo>
                <a:lnTo>
                  <a:pt x="169037" y="20066"/>
                </a:lnTo>
                <a:lnTo>
                  <a:pt x="169037" y="5333"/>
                </a:lnTo>
                <a:close/>
              </a:path>
              <a:path w="449580" h="113664">
                <a:moveTo>
                  <a:pt x="206756" y="0"/>
                </a:moveTo>
                <a:lnTo>
                  <a:pt x="197357" y="0"/>
                </a:lnTo>
                <a:lnTo>
                  <a:pt x="197357" y="20066"/>
                </a:lnTo>
                <a:lnTo>
                  <a:pt x="206756" y="20066"/>
                </a:lnTo>
                <a:lnTo>
                  <a:pt x="206756" y="0"/>
                </a:lnTo>
                <a:close/>
              </a:path>
              <a:path w="449580" h="113664">
                <a:moveTo>
                  <a:pt x="449325" y="50419"/>
                </a:moveTo>
                <a:lnTo>
                  <a:pt x="337946" y="50419"/>
                </a:lnTo>
                <a:lnTo>
                  <a:pt x="337946" y="58293"/>
                </a:lnTo>
                <a:lnTo>
                  <a:pt x="449325" y="58293"/>
                </a:lnTo>
                <a:lnTo>
                  <a:pt x="449325" y="50419"/>
                </a:lnTo>
                <a:close/>
              </a:path>
              <a:path w="449580" h="113664">
                <a:moveTo>
                  <a:pt x="9398" y="12064"/>
                </a:moveTo>
                <a:lnTo>
                  <a:pt x="0" y="12064"/>
                </a:lnTo>
                <a:lnTo>
                  <a:pt x="0" y="87375"/>
                </a:lnTo>
                <a:lnTo>
                  <a:pt x="43814" y="87375"/>
                </a:lnTo>
                <a:lnTo>
                  <a:pt x="43814" y="79501"/>
                </a:lnTo>
                <a:lnTo>
                  <a:pt x="9398" y="79501"/>
                </a:lnTo>
                <a:lnTo>
                  <a:pt x="9398" y="47117"/>
                </a:lnTo>
                <a:lnTo>
                  <a:pt x="43814" y="47117"/>
                </a:lnTo>
                <a:lnTo>
                  <a:pt x="43814" y="39243"/>
                </a:lnTo>
                <a:lnTo>
                  <a:pt x="9398" y="39243"/>
                </a:lnTo>
                <a:lnTo>
                  <a:pt x="9398" y="12064"/>
                </a:lnTo>
                <a:close/>
              </a:path>
              <a:path w="449580" h="113664">
                <a:moveTo>
                  <a:pt x="43814" y="47117"/>
                </a:moveTo>
                <a:lnTo>
                  <a:pt x="34417" y="47117"/>
                </a:lnTo>
                <a:lnTo>
                  <a:pt x="34417" y="79501"/>
                </a:lnTo>
                <a:lnTo>
                  <a:pt x="43814" y="79501"/>
                </a:lnTo>
                <a:lnTo>
                  <a:pt x="43814" y="47117"/>
                </a:lnTo>
                <a:close/>
              </a:path>
              <a:path w="449580" h="113664">
                <a:moveTo>
                  <a:pt x="43814" y="12064"/>
                </a:moveTo>
                <a:lnTo>
                  <a:pt x="34417" y="12064"/>
                </a:lnTo>
                <a:lnTo>
                  <a:pt x="34417" y="39243"/>
                </a:lnTo>
                <a:lnTo>
                  <a:pt x="43814" y="39243"/>
                </a:lnTo>
                <a:lnTo>
                  <a:pt x="43814" y="12064"/>
                </a:lnTo>
                <a:close/>
              </a:path>
              <a:path w="449580" h="113664">
                <a:moveTo>
                  <a:pt x="287274" y="13334"/>
                </a:moveTo>
                <a:lnTo>
                  <a:pt x="234695" y="13334"/>
                </a:lnTo>
                <a:lnTo>
                  <a:pt x="234695" y="21081"/>
                </a:lnTo>
                <a:lnTo>
                  <a:pt x="276606" y="21081"/>
                </a:lnTo>
                <a:lnTo>
                  <a:pt x="275970" y="25780"/>
                </a:lnTo>
                <a:lnTo>
                  <a:pt x="256920" y="65024"/>
                </a:lnTo>
                <a:lnTo>
                  <a:pt x="227964" y="85851"/>
                </a:lnTo>
                <a:lnTo>
                  <a:pt x="235204" y="91567"/>
                </a:lnTo>
                <a:lnTo>
                  <a:pt x="270129" y="61849"/>
                </a:lnTo>
                <a:lnTo>
                  <a:pt x="286765" y="20447"/>
                </a:lnTo>
                <a:lnTo>
                  <a:pt x="287274" y="13334"/>
                </a:lnTo>
                <a:close/>
              </a:path>
              <a:path w="449580" h="113664">
                <a:moveTo>
                  <a:pt x="362712" y="888"/>
                </a:moveTo>
                <a:lnTo>
                  <a:pt x="353060" y="888"/>
                </a:lnTo>
                <a:lnTo>
                  <a:pt x="353060" y="36702"/>
                </a:lnTo>
                <a:lnTo>
                  <a:pt x="435482" y="36702"/>
                </a:lnTo>
                <a:lnTo>
                  <a:pt x="435482" y="28955"/>
                </a:lnTo>
                <a:lnTo>
                  <a:pt x="362712" y="28955"/>
                </a:lnTo>
                <a:lnTo>
                  <a:pt x="362712" y="888"/>
                </a:lnTo>
                <a:close/>
              </a:path>
              <a:path w="449580" h="113664">
                <a:moveTo>
                  <a:pt x="324104" y="0"/>
                </a:moveTo>
                <a:lnTo>
                  <a:pt x="314579" y="0"/>
                </a:lnTo>
                <a:lnTo>
                  <a:pt x="314579" y="111378"/>
                </a:lnTo>
                <a:lnTo>
                  <a:pt x="324104" y="111378"/>
                </a:lnTo>
                <a:lnTo>
                  <a:pt x="324104" y="0"/>
                </a:lnTo>
                <a:close/>
              </a:path>
              <a:path w="449580" h="113664">
                <a:moveTo>
                  <a:pt x="92329" y="52831"/>
                </a:moveTo>
                <a:lnTo>
                  <a:pt x="83057" y="52831"/>
                </a:lnTo>
                <a:lnTo>
                  <a:pt x="83057" y="111378"/>
                </a:lnTo>
                <a:lnTo>
                  <a:pt x="92329" y="111378"/>
                </a:lnTo>
                <a:lnTo>
                  <a:pt x="92329" y="52831"/>
                </a:lnTo>
                <a:close/>
              </a:path>
              <a:path w="449580" h="113664">
                <a:moveTo>
                  <a:pt x="67056" y="2539"/>
                </a:moveTo>
                <a:lnTo>
                  <a:pt x="57785" y="2539"/>
                </a:lnTo>
                <a:lnTo>
                  <a:pt x="57785" y="106299"/>
                </a:lnTo>
                <a:lnTo>
                  <a:pt x="67056" y="106299"/>
                </a:lnTo>
                <a:lnTo>
                  <a:pt x="67056" y="52831"/>
                </a:lnTo>
                <a:lnTo>
                  <a:pt x="92329" y="52831"/>
                </a:lnTo>
                <a:lnTo>
                  <a:pt x="92329" y="44196"/>
                </a:lnTo>
                <a:lnTo>
                  <a:pt x="67056" y="44196"/>
                </a:lnTo>
                <a:lnTo>
                  <a:pt x="67056" y="2539"/>
                </a:lnTo>
                <a:close/>
              </a:path>
              <a:path w="449580" h="113664">
                <a:moveTo>
                  <a:pt x="92329" y="0"/>
                </a:moveTo>
                <a:lnTo>
                  <a:pt x="83057" y="0"/>
                </a:lnTo>
                <a:lnTo>
                  <a:pt x="83057" y="44196"/>
                </a:lnTo>
                <a:lnTo>
                  <a:pt x="92329" y="44196"/>
                </a:lnTo>
                <a:lnTo>
                  <a:pt x="9232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86025" y="2374010"/>
            <a:ext cx="227202" cy="1079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75966" y="2373122"/>
            <a:ext cx="557530" cy="113664"/>
          </a:xfrm>
          <a:custGeom>
            <a:avLst/>
            <a:gdLst/>
            <a:ahLst/>
            <a:cxnLst/>
            <a:rect l="l" t="t" r="r" b="b"/>
            <a:pathLst>
              <a:path w="557529" h="113664">
                <a:moveTo>
                  <a:pt x="543051" y="76961"/>
                </a:moveTo>
                <a:lnTo>
                  <a:pt x="502578" y="79488"/>
                </a:lnTo>
                <a:lnTo>
                  <a:pt x="459485" y="79755"/>
                </a:lnTo>
                <a:lnTo>
                  <a:pt x="459485" y="87756"/>
                </a:lnTo>
                <a:lnTo>
                  <a:pt x="514881" y="86951"/>
                </a:lnTo>
                <a:lnTo>
                  <a:pt x="543051" y="85089"/>
                </a:lnTo>
                <a:lnTo>
                  <a:pt x="543051" y="76961"/>
                </a:lnTo>
                <a:close/>
              </a:path>
              <a:path w="557529" h="113664">
                <a:moveTo>
                  <a:pt x="393700" y="68960"/>
                </a:moveTo>
                <a:lnTo>
                  <a:pt x="354456" y="79375"/>
                </a:lnTo>
                <a:lnTo>
                  <a:pt x="350773" y="84835"/>
                </a:lnTo>
                <a:lnTo>
                  <a:pt x="350773" y="97917"/>
                </a:lnTo>
                <a:lnTo>
                  <a:pt x="393700" y="113664"/>
                </a:lnTo>
                <a:lnTo>
                  <a:pt x="403411" y="113264"/>
                </a:lnTo>
                <a:lnTo>
                  <a:pt x="411956" y="112077"/>
                </a:lnTo>
                <a:lnTo>
                  <a:pt x="419310" y="110128"/>
                </a:lnTo>
                <a:lnTo>
                  <a:pt x="425450" y="107442"/>
                </a:lnTo>
                <a:lnTo>
                  <a:pt x="428128" y="105918"/>
                </a:lnTo>
                <a:lnTo>
                  <a:pt x="383920" y="105918"/>
                </a:lnTo>
                <a:lnTo>
                  <a:pt x="376046" y="104648"/>
                </a:lnTo>
                <a:lnTo>
                  <a:pt x="370077" y="101980"/>
                </a:lnTo>
                <a:lnTo>
                  <a:pt x="363981" y="99441"/>
                </a:lnTo>
                <a:lnTo>
                  <a:pt x="361060" y="95884"/>
                </a:lnTo>
                <a:lnTo>
                  <a:pt x="361060" y="86613"/>
                </a:lnTo>
                <a:lnTo>
                  <a:pt x="363981" y="82930"/>
                </a:lnTo>
                <a:lnTo>
                  <a:pt x="370077" y="80391"/>
                </a:lnTo>
                <a:lnTo>
                  <a:pt x="376046" y="77724"/>
                </a:lnTo>
                <a:lnTo>
                  <a:pt x="383920" y="76453"/>
                </a:lnTo>
                <a:lnTo>
                  <a:pt x="427521" y="76453"/>
                </a:lnTo>
                <a:lnTo>
                  <a:pt x="425450" y="75310"/>
                </a:lnTo>
                <a:lnTo>
                  <a:pt x="419310" y="72550"/>
                </a:lnTo>
                <a:lnTo>
                  <a:pt x="411956" y="70564"/>
                </a:lnTo>
                <a:lnTo>
                  <a:pt x="403411" y="69363"/>
                </a:lnTo>
                <a:lnTo>
                  <a:pt x="393700" y="68960"/>
                </a:lnTo>
                <a:close/>
              </a:path>
              <a:path w="557529" h="113664">
                <a:moveTo>
                  <a:pt x="427521" y="76453"/>
                </a:moveTo>
                <a:lnTo>
                  <a:pt x="403225" y="76453"/>
                </a:lnTo>
                <a:lnTo>
                  <a:pt x="411098" y="77724"/>
                </a:lnTo>
                <a:lnTo>
                  <a:pt x="417194" y="80391"/>
                </a:lnTo>
                <a:lnTo>
                  <a:pt x="423290" y="82930"/>
                </a:lnTo>
                <a:lnTo>
                  <a:pt x="426211" y="86613"/>
                </a:lnTo>
                <a:lnTo>
                  <a:pt x="426211" y="95884"/>
                </a:lnTo>
                <a:lnTo>
                  <a:pt x="423290" y="99441"/>
                </a:lnTo>
                <a:lnTo>
                  <a:pt x="417194" y="102107"/>
                </a:lnTo>
                <a:lnTo>
                  <a:pt x="411098" y="104648"/>
                </a:lnTo>
                <a:lnTo>
                  <a:pt x="403225" y="105918"/>
                </a:lnTo>
                <a:lnTo>
                  <a:pt x="428128" y="105918"/>
                </a:lnTo>
                <a:lnTo>
                  <a:pt x="432815" y="103250"/>
                </a:lnTo>
                <a:lnTo>
                  <a:pt x="436498" y="97917"/>
                </a:lnTo>
                <a:lnTo>
                  <a:pt x="436498" y="84835"/>
                </a:lnTo>
                <a:lnTo>
                  <a:pt x="432815" y="79375"/>
                </a:lnTo>
                <a:lnTo>
                  <a:pt x="427521" y="76453"/>
                </a:lnTo>
                <a:close/>
              </a:path>
              <a:path w="557529" h="113664">
                <a:moveTo>
                  <a:pt x="217677" y="88392"/>
                </a:moveTo>
                <a:lnTo>
                  <a:pt x="106298" y="88392"/>
                </a:lnTo>
                <a:lnTo>
                  <a:pt x="106298" y="96138"/>
                </a:lnTo>
                <a:lnTo>
                  <a:pt x="217677" y="96138"/>
                </a:lnTo>
                <a:lnTo>
                  <a:pt x="217677" y="88392"/>
                </a:lnTo>
                <a:close/>
              </a:path>
              <a:path w="557529" h="113664">
                <a:moveTo>
                  <a:pt x="149732" y="58293"/>
                </a:moveTo>
                <a:lnTo>
                  <a:pt x="140207" y="58293"/>
                </a:lnTo>
                <a:lnTo>
                  <a:pt x="140207" y="88392"/>
                </a:lnTo>
                <a:lnTo>
                  <a:pt x="149732" y="88392"/>
                </a:lnTo>
                <a:lnTo>
                  <a:pt x="149732" y="58293"/>
                </a:lnTo>
                <a:close/>
              </a:path>
              <a:path w="557529" h="113664">
                <a:moveTo>
                  <a:pt x="185292" y="58293"/>
                </a:moveTo>
                <a:lnTo>
                  <a:pt x="175894" y="58293"/>
                </a:lnTo>
                <a:lnTo>
                  <a:pt x="175894" y="88392"/>
                </a:lnTo>
                <a:lnTo>
                  <a:pt x="185292" y="88392"/>
                </a:lnTo>
                <a:lnTo>
                  <a:pt x="185292" y="58293"/>
                </a:lnTo>
                <a:close/>
              </a:path>
              <a:path w="557529" h="113664">
                <a:moveTo>
                  <a:pt x="131444" y="6223"/>
                </a:moveTo>
                <a:lnTo>
                  <a:pt x="122046" y="6350"/>
                </a:lnTo>
                <a:lnTo>
                  <a:pt x="122046" y="58293"/>
                </a:lnTo>
                <a:lnTo>
                  <a:pt x="204469" y="58293"/>
                </a:lnTo>
                <a:lnTo>
                  <a:pt x="204469" y="50419"/>
                </a:lnTo>
                <a:lnTo>
                  <a:pt x="131444" y="50419"/>
                </a:lnTo>
                <a:lnTo>
                  <a:pt x="131444" y="6223"/>
                </a:lnTo>
                <a:close/>
              </a:path>
              <a:path w="557529" h="113664">
                <a:moveTo>
                  <a:pt x="449325" y="50419"/>
                </a:moveTo>
                <a:lnTo>
                  <a:pt x="337946" y="50419"/>
                </a:lnTo>
                <a:lnTo>
                  <a:pt x="337946" y="58293"/>
                </a:lnTo>
                <a:lnTo>
                  <a:pt x="449325" y="58293"/>
                </a:lnTo>
                <a:lnTo>
                  <a:pt x="449325" y="50419"/>
                </a:lnTo>
                <a:close/>
              </a:path>
              <a:path w="557529" h="113664">
                <a:moveTo>
                  <a:pt x="9397" y="12064"/>
                </a:moveTo>
                <a:lnTo>
                  <a:pt x="0" y="12064"/>
                </a:lnTo>
                <a:lnTo>
                  <a:pt x="0" y="87375"/>
                </a:lnTo>
                <a:lnTo>
                  <a:pt x="43814" y="87375"/>
                </a:lnTo>
                <a:lnTo>
                  <a:pt x="43814" y="79501"/>
                </a:lnTo>
                <a:lnTo>
                  <a:pt x="9397" y="79501"/>
                </a:lnTo>
                <a:lnTo>
                  <a:pt x="9397" y="47117"/>
                </a:lnTo>
                <a:lnTo>
                  <a:pt x="43814" y="47117"/>
                </a:lnTo>
                <a:lnTo>
                  <a:pt x="43814" y="39243"/>
                </a:lnTo>
                <a:lnTo>
                  <a:pt x="9397" y="39243"/>
                </a:lnTo>
                <a:lnTo>
                  <a:pt x="9397" y="12064"/>
                </a:lnTo>
                <a:close/>
              </a:path>
              <a:path w="557529" h="113664">
                <a:moveTo>
                  <a:pt x="43814" y="47117"/>
                </a:moveTo>
                <a:lnTo>
                  <a:pt x="34416" y="47117"/>
                </a:lnTo>
                <a:lnTo>
                  <a:pt x="34416" y="79501"/>
                </a:lnTo>
                <a:lnTo>
                  <a:pt x="43814" y="79501"/>
                </a:lnTo>
                <a:lnTo>
                  <a:pt x="43814" y="47117"/>
                </a:lnTo>
                <a:close/>
              </a:path>
              <a:path w="557529" h="113664">
                <a:moveTo>
                  <a:pt x="43814" y="12064"/>
                </a:moveTo>
                <a:lnTo>
                  <a:pt x="34416" y="12064"/>
                </a:lnTo>
                <a:lnTo>
                  <a:pt x="34416" y="39243"/>
                </a:lnTo>
                <a:lnTo>
                  <a:pt x="43814" y="39243"/>
                </a:lnTo>
                <a:lnTo>
                  <a:pt x="43814" y="12064"/>
                </a:lnTo>
                <a:close/>
              </a:path>
              <a:path w="557529" h="113664">
                <a:moveTo>
                  <a:pt x="506348" y="7366"/>
                </a:moveTo>
                <a:lnTo>
                  <a:pt x="488314" y="7366"/>
                </a:lnTo>
                <a:lnTo>
                  <a:pt x="480948" y="10032"/>
                </a:lnTo>
                <a:lnTo>
                  <a:pt x="475106" y="15367"/>
                </a:lnTo>
                <a:lnTo>
                  <a:pt x="469391" y="20700"/>
                </a:lnTo>
                <a:lnTo>
                  <a:pt x="466470" y="27050"/>
                </a:lnTo>
                <a:lnTo>
                  <a:pt x="466470" y="42036"/>
                </a:lnTo>
                <a:lnTo>
                  <a:pt x="469391" y="48386"/>
                </a:lnTo>
                <a:lnTo>
                  <a:pt x="475106" y="53848"/>
                </a:lnTo>
                <a:lnTo>
                  <a:pt x="480948" y="59181"/>
                </a:lnTo>
                <a:lnTo>
                  <a:pt x="488314" y="61849"/>
                </a:lnTo>
                <a:lnTo>
                  <a:pt x="506348" y="61849"/>
                </a:lnTo>
                <a:lnTo>
                  <a:pt x="513714" y="59181"/>
                </a:lnTo>
                <a:lnTo>
                  <a:pt x="519556" y="53848"/>
                </a:lnTo>
                <a:lnTo>
                  <a:pt x="490600" y="53848"/>
                </a:lnTo>
                <a:lnTo>
                  <a:pt x="485394" y="51943"/>
                </a:lnTo>
                <a:lnTo>
                  <a:pt x="478028" y="44323"/>
                </a:lnTo>
                <a:lnTo>
                  <a:pt x="476249" y="39877"/>
                </a:lnTo>
                <a:lnTo>
                  <a:pt x="476249" y="29336"/>
                </a:lnTo>
                <a:lnTo>
                  <a:pt x="478028" y="24892"/>
                </a:lnTo>
                <a:lnTo>
                  <a:pt x="485394" y="17272"/>
                </a:lnTo>
                <a:lnTo>
                  <a:pt x="490600" y="15367"/>
                </a:lnTo>
                <a:lnTo>
                  <a:pt x="519556" y="15367"/>
                </a:lnTo>
                <a:lnTo>
                  <a:pt x="513714" y="10032"/>
                </a:lnTo>
                <a:lnTo>
                  <a:pt x="506348" y="7366"/>
                </a:lnTo>
                <a:close/>
              </a:path>
              <a:path w="557529" h="113664">
                <a:moveTo>
                  <a:pt x="519556" y="15367"/>
                </a:moveTo>
                <a:lnTo>
                  <a:pt x="504062" y="15367"/>
                </a:lnTo>
                <a:lnTo>
                  <a:pt x="509269" y="17272"/>
                </a:lnTo>
                <a:lnTo>
                  <a:pt x="512825" y="21081"/>
                </a:lnTo>
                <a:lnTo>
                  <a:pt x="516508" y="24892"/>
                </a:lnTo>
                <a:lnTo>
                  <a:pt x="518286" y="29336"/>
                </a:lnTo>
                <a:lnTo>
                  <a:pt x="518286" y="39877"/>
                </a:lnTo>
                <a:lnTo>
                  <a:pt x="516508" y="44323"/>
                </a:lnTo>
                <a:lnTo>
                  <a:pt x="512825" y="48132"/>
                </a:lnTo>
                <a:lnTo>
                  <a:pt x="509269" y="51943"/>
                </a:lnTo>
                <a:lnTo>
                  <a:pt x="504062" y="53848"/>
                </a:lnTo>
                <a:lnTo>
                  <a:pt x="519556" y="53848"/>
                </a:lnTo>
                <a:lnTo>
                  <a:pt x="525271" y="48386"/>
                </a:lnTo>
                <a:lnTo>
                  <a:pt x="528193" y="42036"/>
                </a:lnTo>
                <a:lnTo>
                  <a:pt x="528193" y="27050"/>
                </a:lnTo>
                <a:lnTo>
                  <a:pt x="525271" y="20700"/>
                </a:lnTo>
                <a:lnTo>
                  <a:pt x="519556" y="15367"/>
                </a:lnTo>
                <a:close/>
              </a:path>
              <a:path w="557529" h="113664">
                <a:moveTo>
                  <a:pt x="287273" y="13334"/>
                </a:moveTo>
                <a:lnTo>
                  <a:pt x="234695" y="13334"/>
                </a:lnTo>
                <a:lnTo>
                  <a:pt x="234695" y="21081"/>
                </a:lnTo>
                <a:lnTo>
                  <a:pt x="276606" y="21081"/>
                </a:lnTo>
                <a:lnTo>
                  <a:pt x="275970" y="25780"/>
                </a:lnTo>
                <a:lnTo>
                  <a:pt x="256920" y="65024"/>
                </a:lnTo>
                <a:lnTo>
                  <a:pt x="227964" y="85851"/>
                </a:lnTo>
                <a:lnTo>
                  <a:pt x="235203" y="91567"/>
                </a:lnTo>
                <a:lnTo>
                  <a:pt x="270128" y="61849"/>
                </a:lnTo>
                <a:lnTo>
                  <a:pt x="286765" y="20447"/>
                </a:lnTo>
                <a:lnTo>
                  <a:pt x="287273" y="13334"/>
                </a:lnTo>
                <a:close/>
              </a:path>
              <a:path w="557529" h="113664">
                <a:moveTo>
                  <a:pt x="362711" y="888"/>
                </a:moveTo>
                <a:lnTo>
                  <a:pt x="353059" y="888"/>
                </a:lnTo>
                <a:lnTo>
                  <a:pt x="353059" y="36702"/>
                </a:lnTo>
                <a:lnTo>
                  <a:pt x="435482" y="36702"/>
                </a:lnTo>
                <a:lnTo>
                  <a:pt x="435482" y="28955"/>
                </a:lnTo>
                <a:lnTo>
                  <a:pt x="362711" y="28955"/>
                </a:lnTo>
                <a:lnTo>
                  <a:pt x="362711" y="888"/>
                </a:lnTo>
                <a:close/>
              </a:path>
              <a:path w="557529" h="113664">
                <a:moveTo>
                  <a:pt x="557021" y="0"/>
                </a:moveTo>
                <a:lnTo>
                  <a:pt x="547496" y="0"/>
                </a:lnTo>
                <a:lnTo>
                  <a:pt x="547496" y="111378"/>
                </a:lnTo>
                <a:lnTo>
                  <a:pt x="557021" y="111378"/>
                </a:lnTo>
                <a:lnTo>
                  <a:pt x="557021" y="0"/>
                </a:lnTo>
                <a:close/>
              </a:path>
              <a:path w="557529" h="113664">
                <a:moveTo>
                  <a:pt x="324103" y="0"/>
                </a:moveTo>
                <a:lnTo>
                  <a:pt x="314578" y="0"/>
                </a:lnTo>
                <a:lnTo>
                  <a:pt x="314578" y="111378"/>
                </a:lnTo>
                <a:lnTo>
                  <a:pt x="324103" y="111378"/>
                </a:lnTo>
                <a:lnTo>
                  <a:pt x="324103" y="0"/>
                </a:lnTo>
                <a:close/>
              </a:path>
              <a:path w="557529" h="113664">
                <a:moveTo>
                  <a:pt x="92328" y="52831"/>
                </a:moveTo>
                <a:lnTo>
                  <a:pt x="83057" y="52831"/>
                </a:lnTo>
                <a:lnTo>
                  <a:pt x="83057" y="111378"/>
                </a:lnTo>
                <a:lnTo>
                  <a:pt x="92328" y="111378"/>
                </a:lnTo>
                <a:lnTo>
                  <a:pt x="92328" y="52831"/>
                </a:lnTo>
                <a:close/>
              </a:path>
              <a:path w="557529" h="113664">
                <a:moveTo>
                  <a:pt x="67056" y="2539"/>
                </a:moveTo>
                <a:lnTo>
                  <a:pt x="57784" y="2539"/>
                </a:lnTo>
                <a:lnTo>
                  <a:pt x="57784" y="106299"/>
                </a:lnTo>
                <a:lnTo>
                  <a:pt x="67056" y="106299"/>
                </a:lnTo>
                <a:lnTo>
                  <a:pt x="67056" y="52831"/>
                </a:lnTo>
                <a:lnTo>
                  <a:pt x="92328" y="52831"/>
                </a:lnTo>
                <a:lnTo>
                  <a:pt x="92328" y="44196"/>
                </a:lnTo>
                <a:lnTo>
                  <a:pt x="67056" y="44196"/>
                </a:lnTo>
                <a:lnTo>
                  <a:pt x="67056" y="2539"/>
                </a:lnTo>
                <a:close/>
              </a:path>
              <a:path w="557529" h="113664">
                <a:moveTo>
                  <a:pt x="92328" y="0"/>
                </a:moveTo>
                <a:lnTo>
                  <a:pt x="83057" y="0"/>
                </a:lnTo>
                <a:lnTo>
                  <a:pt x="83057" y="44196"/>
                </a:lnTo>
                <a:lnTo>
                  <a:pt x="92328" y="44196"/>
                </a:lnTo>
                <a:lnTo>
                  <a:pt x="9232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99282" y="2373122"/>
            <a:ext cx="341630" cy="113664"/>
          </a:xfrm>
          <a:custGeom>
            <a:avLst/>
            <a:gdLst/>
            <a:ahLst/>
            <a:cxnLst/>
            <a:rect l="l" t="t" r="r" b="b"/>
            <a:pathLst>
              <a:path w="341629" h="113664">
                <a:moveTo>
                  <a:pt x="58800" y="70357"/>
                </a:moveTo>
                <a:lnTo>
                  <a:pt x="21208" y="80645"/>
                </a:lnTo>
                <a:lnTo>
                  <a:pt x="17652" y="85725"/>
                </a:lnTo>
                <a:lnTo>
                  <a:pt x="17652" y="98298"/>
                </a:lnTo>
                <a:lnTo>
                  <a:pt x="58800" y="113537"/>
                </a:lnTo>
                <a:lnTo>
                  <a:pt x="68208" y="113156"/>
                </a:lnTo>
                <a:lnTo>
                  <a:pt x="76438" y="112013"/>
                </a:lnTo>
                <a:lnTo>
                  <a:pt x="83500" y="110108"/>
                </a:lnTo>
                <a:lnTo>
                  <a:pt x="89407" y="107442"/>
                </a:lnTo>
                <a:lnTo>
                  <a:pt x="92027" y="105918"/>
                </a:lnTo>
                <a:lnTo>
                  <a:pt x="49656" y="105918"/>
                </a:lnTo>
                <a:lnTo>
                  <a:pt x="42163" y="104648"/>
                </a:lnTo>
                <a:lnTo>
                  <a:pt x="36448" y="102234"/>
                </a:lnTo>
                <a:lnTo>
                  <a:pt x="30606" y="99695"/>
                </a:lnTo>
                <a:lnTo>
                  <a:pt x="27685" y="96393"/>
                </a:lnTo>
                <a:lnTo>
                  <a:pt x="27685" y="87756"/>
                </a:lnTo>
                <a:lnTo>
                  <a:pt x="30606" y="84327"/>
                </a:lnTo>
                <a:lnTo>
                  <a:pt x="36448" y="81787"/>
                </a:lnTo>
                <a:lnTo>
                  <a:pt x="42163" y="79375"/>
                </a:lnTo>
                <a:lnTo>
                  <a:pt x="49656" y="78104"/>
                </a:lnTo>
                <a:lnTo>
                  <a:pt x="92027" y="78104"/>
                </a:lnTo>
                <a:lnTo>
                  <a:pt x="89407" y="76580"/>
                </a:lnTo>
                <a:lnTo>
                  <a:pt x="83500" y="73840"/>
                </a:lnTo>
                <a:lnTo>
                  <a:pt x="76438" y="71897"/>
                </a:lnTo>
                <a:lnTo>
                  <a:pt x="68208" y="70740"/>
                </a:lnTo>
                <a:lnTo>
                  <a:pt x="58800" y="70357"/>
                </a:lnTo>
                <a:close/>
              </a:path>
              <a:path w="341629" h="113664">
                <a:moveTo>
                  <a:pt x="92027" y="78104"/>
                </a:moveTo>
                <a:lnTo>
                  <a:pt x="67817" y="78104"/>
                </a:lnTo>
                <a:lnTo>
                  <a:pt x="75310" y="79375"/>
                </a:lnTo>
                <a:lnTo>
                  <a:pt x="81152" y="81787"/>
                </a:lnTo>
                <a:lnTo>
                  <a:pt x="86867" y="84327"/>
                </a:lnTo>
                <a:lnTo>
                  <a:pt x="89788" y="87756"/>
                </a:lnTo>
                <a:lnTo>
                  <a:pt x="89788" y="96393"/>
                </a:lnTo>
                <a:lnTo>
                  <a:pt x="86867" y="99695"/>
                </a:lnTo>
                <a:lnTo>
                  <a:pt x="81152" y="102234"/>
                </a:lnTo>
                <a:lnTo>
                  <a:pt x="75310" y="104648"/>
                </a:lnTo>
                <a:lnTo>
                  <a:pt x="67817" y="105918"/>
                </a:lnTo>
                <a:lnTo>
                  <a:pt x="92027" y="105918"/>
                </a:lnTo>
                <a:lnTo>
                  <a:pt x="96392" y="103377"/>
                </a:lnTo>
                <a:lnTo>
                  <a:pt x="99948" y="98298"/>
                </a:lnTo>
                <a:lnTo>
                  <a:pt x="99948" y="85725"/>
                </a:lnTo>
                <a:lnTo>
                  <a:pt x="96392" y="80645"/>
                </a:lnTo>
                <a:lnTo>
                  <a:pt x="92027" y="78104"/>
                </a:lnTo>
                <a:close/>
              </a:path>
              <a:path w="341629" h="113664">
                <a:moveTo>
                  <a:pt x="151383" y="10795"/>
                </a:moveTo>
                <a:lnTo>
                  <a:pt x="136651" y="10795"/>
                </a:lnTo>
                <a:lnTo>
                  <a:pt x="130555" y="14350"/>
                </a:lnTo>
                <a:lnTo>
                  <a:pt x="118490" y="51307"/>
                </a:lnTo>
                <a:lnTo>
                  <a:pt x="118943" y="60162"/>
                </a:lnTo>
                <a:lnTo>
                  <a:pt x="136651" y="91694"/>
                </a:lnTo>
                <a:lnTo>
                  <a:pt x="151383" y="91694"/>
                </a:lnTo>
                <a:lnTo>
                  <a:pt x="157606" y="88010"/>
                </a:lnTo>
                <a:lnTo>
                  <a:pt x="160739" y="83184"/>
                </a:lnTo>
                <a:lnTo>
                  <a:pt x="138937" y="83184"/>
                </a:lnTo>
                <a:lnTo>
                  <a:pt x="135127" y="80136"/>
                </a:lnTo>
                <a:lnTo>
                  <a:pt x="132276" y="73913"/>
                </a:lnTo>
                <a:lnTo>
                  <a:pt x="129539" y="67818"/>
                </a:lnTo>
                <a:lnTo>
                  <a:pt x="128142" y="60325"/>
                </a:lnTo>
                <a:lnTo>
                  <a:pt x="128142" y="42163"/>
                </a:lnTo>
                <a:lnTo>
                  <a:pt x="129539" y="34544"/>
                </a:lnTo>
                <a:lnTo>
                  <a:pt x="132333" y="28448"/>
                </a:lnTo>
                <a:lnTo>
                  <a:pt x="135127" y="22225"/>
                </a:lnTo>
                <a:lnTo>
                  <a:pt x="138937" y="19176"/>
                </a:lnTo>
                <a:lnTo>
                  <a:pt x="160739" y="19176"/>
                </a:lnTo>
                <a:lnTo>
                  <a:pt x="157606" y="14350"/>
                </a:lnTo>
                <a:lnTo>
                  <a:pt x="151383" y="10795"/>
                </a:lnTo>
                <a:close/>
              </a:path>
              <a:path w="341629" h="113664">
                <a:moveTo>
                  <a:pt x="160739" y="19176"/>
                </a:moveTo>
                <a:lnTo>
                  <a:pt x="148970" y="19176"/>
                </a:lnTo>
                <a:lnTo>
                  <a:pt x="152780" y="22225"/>
                </a:lnTo>
                <a:lnTo>
                  <a:pt x="155575" y="28448"/>
                </a:lnTo>
                <a:lnTo>
                  <a:pt x="158368" y="34544"/>
                </a:lnTo>
                <a:lnTo>
                  <a:pt x="159765" y="42163"/>
                </a:lnTo>
                <a:lnTo>
                  <a:pt x="159742" y="60325"/>
                </a:lnTo>
                <a:lnTo>
                  <a:pt x="158368" y="67818"/>
                </a:lnTo>
                <a:lnTo>
                  <a:pt x="155517" y="74041"/>
                </a:lnTo>
                <a:lnTo>
                  <a:pt x="152780" y="80136"/>
                </a:lnTo>
                <a:lnTo>
                  <a:pt x="148970" y="83184"/>
                </a:lnTo>
                <a:lnTo>
                  <a:pt x="160739" y="83184"/>
                </a:lnTo>
                <a:lnTo>
                  <a:pt x="169417" y="51307"/>
                </a:lnTo>
                <a:lnTo>
                  <a:pt x="168967" y="42378"/>
                </a:lnTo>
                <a:lnTo>
                  <a:pt x="167624" y="34448"/>
                </a:lnTo>
                <a:lnTo>
                  <a:pt x="165399" y="27519"/>
                </a:lnTo>
                <a:lnTo>
                  <a:pt x="162305" y="21589"/>
                </a:lnTo>
                <a:lnTo>
                  <a:pt x="160739" y="19176"/>
                </a:lnTo>
                <a:close/>
              </a:path>
              <a:path w="341629" h="113664">
                <a:moveTo>
                  <a:pt x="341121" y="89661"/>
                </a:moveTo>
                <a:lnTo>
                  <a:pt x="229742" y="89661"/>
                </a:lnTo>
                <a:lnTo>
                  <a:pt x="229742" y="97408"/>
                </a:lnTo>
                <a:lnTo>
                  <a:pt x="341121" y="97408"/>
                </a:lnTo>
                <a:lnTo>
                  <a:pt x="341121" y="89661"/>
                </a:lnTo>
                <a:close/>
              </a:path>
              <a:path w="341629" h="113664">
                <a:moveTo>
                  <a:pt x="289813" y="69342"/>
                </a:moveTo>
                <a:lnTo>
                  <a:pt x="280162" y="69342"/>
                </a:lnTo>
                <a:lnTo>
                  <a:pt x="280162" y="89661"/>
                </a:lnTo>
                <a:lnTo>
                  <a:pt x="289813" y="89661"/>
                </a:lnTo>
                <a:lnTo>
                  <a:pt x="289813" y="69342"/>
                </a:lnTo>
                <a:close/>
              </a:path>
              <a:path w="341629" h="113664">
                <a:moveTo>
                  <a:pt x="323595" y="9398"/>
                </a:moveTo>
                <a:lnTo>
                  <a:pt x="245237" y="9398"/>
                </a:lnTo>
                <a:lnTo>
                  <a:pt x="245237" y="17272"/>
                </a:lnTo>
                <a:lnTo>
                  <a:pt x="314325" y="17272"/>
                </a:lnTo>
                <a:lnTo>
                  <a:pt x="314325" y="35432"/>
                </a:lnTo>
                <a:lnTo>
                  <a:pt x="245617" y="35432"/>
                </a:lnTo>
                <a:lnTo>
                  <a:pt x="245617" y="69342"/>
                </a:lnTo>
                <a:lnTo>
                  <a:pt x="328040" y="69342"/>
                </a:lnTo>
                <a:lnTo>
                  <a:pt x="328040" y="61595"/>
                </a:lnTo>
                <a:lnTo>
                  <a:pt x="254888" y="61595"/>
                </a:lnTo>
                <a:lnTo>
                  <a:pt x="254888" y="43179"/>
                </a:lnTo>
                <a:lnTo>
                  <a:pt x="323595" y="43179"/>
                </a:lnTo>
                <a:lnTo>
                  <a:pt x="323595" y="9398"/>
                </a:lnTo>
                <a:close/>
              </a:path>
              <a:path w="341629" h="113664">
                <a:moveTo>
                  <a:pt x="42290" y="15367"/>
                </a:moveTo>
                <a:lnTo>
                  <a:pt x="32384" y="15367"/>
                </a:lnTo>
                <a:lnTo>
                  <a:pt x="32257" y="23113"/>
                </a:lnTo>
                <a:lnTo>
                  <a:pt x="31241" y="27431"/>
                </a:lnTo>
                <a:lnTo>
                  <a:pt x="29209" y="31496"/>
                </a:lnTo>
                <a:lnTo>
                  <a:pt x="27304" y="35559"/>
                </a:lnTo>
                <a:lnTo>
                  <a:pt x="25018" y="38861"/>
                </a:lnTo>
                <a:lnTo>
                  <a:pt x="22605" y="41401"/>
                </a:lnTo>
                <a:lnTo>
                  <a:pt x="19050" y="45084"/>
                </a:lnTo>
                <a:lnTo>
                  <a:pt x="15112" y="48259"/>
                </a:lnTo>
                <a:lnTo>
                  <a:pt x="10921" y="50673"/>
                </a:lnTo>
                <a:lnTo>
                  <a:pt x="6730" y="53212"/>
                </a:lnTo>
                <a:lnTo>
                  <a:pt x="3047" y="55118"/>
                </a:lnTo>
                <a:lnTo>
                  <a:pt x="0" y="56514"/>
                </a:lnTo>
                <a:lnTo>
                  <a:pt x="6603" y="62992"/>
                </a:lnTo>
                <a:lnTo>
                  <a:pt x="25018" y="51053"/>
                </a:lnTo>
                <a:lnTo>
                  <a:pt x="28066" y="48259"/>
                </a:lnTo>
                <a:lnTo>
                  <a:pt x="30606" y="45593"/>
                </a:lnTo>
                <a:lnTo>
                  <a:pt x="32638" y="42925"/>
                </a:lnTo>
                <a:lnTo>
                  <a:pt x="34670" y="40385"/>
                </a:lnTo>
                <a:lnTo>
                  <a:pt x="36194" y="37719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6" y="34671"/>
                </a:lnTo>
                <a:lnTo>
                  <a:pt x="45212" y="30860"/>
                </a:lnTo>
                <a:lnTo>
                  <a:pt x="43433" y="27177"/>
                </a:lnTo>
                <a:lnTo>
                  <a:pt x="42417" y="22859"/>
                </a:lnTo>
                <a:lnTo>
                  <a:pt x="42290" y="15367"/>
                </a:lnTo>
                <a:close/>
              </a:path>
              <a:path w="341629" h="113664">
                <a:moveTo>
                  <a:pt x="47468" y="35178"/>
                </a:moveTo>
                <a:lnTo>
                  <a:pt x="37337" y="35178"/>
                </a:lnTo>
                <a:lnTo>
                  <a:pt x="38734" y="37846"/>
                </a:lnTo>
                <a:lnTo>
                  <a:pt x="59689" y="56642"/>
                </a:lnTo>
                <a:lnTo>
                  <a:pt x="63500" y="58420"/>
                </a:lnTo>
                <a:lnTo>
                  <a:pt x="66166" y="59562"/>
                </a:lnTo>
                <a:lnTo>
                  <a:pt x="67690" y="60071"/>
                </a:lnTo>
                <a:lnTo>
                  <a:pt x="73278" y="52958"/>
                </a:lnTo>
                <a:lnTo>
                  <a:pt x="71119" y="52197"/>
                </a:lnTo>
                <a:lnTo>
                  <a:pt x="67944" y="50926"/>
                </a:lnTo>
                <a:lnTo>
                  <a:pt x="59308" y="46608"/>
                </a:lnTo>
                <a:lnTo>
                  <a:pt x="55371" y="43942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41629" h="113664">
                <a:moveTo>
                  <a:pt x="67563" y="7620"/>
                </a:moveTo>
                <a:lnTo>
                  <a:pt x="7365" y="7620"/>
                </a:lnTo>
                <a:lnTo>
                  <a:pt x="7365" y="15367"/>
                </a:lnTo>
                <a:lnTo>
                  <a:pt x="67563" y="15367"/>
                </a:lnTo>
                <a:lnTo>
                  <a:pt x="67563" y="7620"/>
                </a:lnTo>
                <a:close/>
              </a:path>
              <a:path w="341629" h="113664">
                <a:moveTo>
                  <a:pt x="215772" y="53467"/>
                </a:moveTo>
                <a:lnTo>
                  <a:pt x="206501" y="53467"/>
                </a:lnTo>
                <a:lnTo>
                  <a:pt x="206501" y="111378"/>
                </a:lnTo>
                <a:lnTo>
                  <a:pt x="215772" y="111378"/>
                </a:lnTo>
                <a:lnTo>
                  <a:pt x="215772" y="53467"/>
                </a:lnTo>
                <a:close/>
              </a:path>
              <a:path w="341629" h="113664">
                <a:moveTo>
                  <a:pt x="190753" y="2539"/>
                </a:moveTo>
                <a:lnTo>
                  <a:pt x="181482" y="2539"/>
                </a:lnTo>
                <a:lnTo>
                  <a:pt x="181482" y="106299"/>
                </a:lnTo>
                <a:lnTo>
                  <a:pt x="190753" y="106299"/>
                </a:lnTo>
                <a:lnTo>
                  <a:pt x="190753" y="53467"/>
                </a:lnTo>
                <a:lnTo>
                  <a:pt x="215772" y="53467"/>
                </a:lnTo>
                <a:lnTo>
                  <a:pt x="215772" y="44957"/>
                </a:lnTo>
                <a:lnTo>
                  <a:pt x="190753" y="44957"/>
                </a:lnTo>
                <a:lnTo>
                  <a:pt x="190753" y="2539"/>
                </a:lnTo>
                <a:close/>
              </a:path>
              <a:path w="341629" h="113664">
                <a:moveTo>
                  <a:pt x="215772" y="0"/>
                </a:moveTo>
                <a:lnTo>
                  <a:pt x="206501" y="0"/>
                </a:lnTo>
                <a:lnTo>
                  <a:pt x="206501" y="44957"/>
                </a:lnTo>
                <a:lnTo>
                  <a:pt x="215772" y="44957"/>
                </a:lnTo>
                <a:lnTo>
                  <a:pt x="215772" y="0"/>
                </a:lnTo>
                <a:close/>
              </a:path>
              <a:path w="341629" h="113664">
                <a:moveTo>
                  <a:pt x="96392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2" y="67945"/>
                </a:lnTo>
                <a:lnTo>
                  <a:pt x="96392" y="35051"/>
                </a:lnTo>
                <a:lnTo>
                  <a:pt x="113410" y="35051"/>
                </a:lnTo>
                <a:lnTo>
                  <a:pt x="113410" y="27050"/>
                </a:lnTo>
                <a:lnTo>
                  <a:pt x="96392" y="27050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01109" y="2373122"/>
            <a:ext cx="327660" cy="111760"/>
          </a:xfrm>
          <a:custGeom>
            <a:avLst/>
            <a:gdLst/>
            <a:ahLst/>
            <a:cxnLst/>
            <a:rect l="l" t="t" r="r" b="b"/>
            <a:pathLst>
              <a:path w="327660" h="111760">
                <a:moveTo>
                  <a:pt x="27686" y="74168"/>
                </a:moveTo>
                <a:lnTo>
                  <a:pt x="18287" y="74168"/>
                </a:lnTo>
                <a:lnTo>
                  <a:pt x="18287" y="108838"/>
                </a:lnTo>
                <a:lnTo>
                  <a:pt x="98932" y="108838"/>
                </a:lnTo>
                <a:lnTo>
                  <a:pt x="98932" y="101092"/>
                </a:lnTo>
                <a:lnTo>
                  <a:pt x="27686" y="101092"/>
                </a:lnTo>
                <a:lnTo>
                  <a:pt x="27686" y="74168"/>
                </a:lnTo>
                <a:close/>
              </a:path>
              <a:path w="327660" h="111760">
                <a:moveTo>
                  <a:pt x="96012" y="0"/>
                </a:moveTo>
                <a:lnTo>
                  <a:pt x="86613" y="0"/>
                </a:lnTo>
                <a:lnTo>
                  <a:pt x="86613" y="80899"/>
                </a:lnTo>
                <a:lnTo>
                  <a:pt x="96012" y="80899"/>
                </a:lnTo>
                <a:lnTo>
                  <a:pt x="96012" y="0"/>
                </a:lnTo>
                <a:close/>
              </a:path>
              <a:path w="327660" h="111760">
                <a:moveTo>
                  <a:pt x="39369" y="3936"/>
                </a:moveTo>
                <a:lnTo>
                  <a:pt x="21589" y="3936"/>
                </a:lnTo>
                <a:lnTo>
                  <a:pt x="14224" y="6730"/>
                </a:lnTo>
                <a:lnTo>
                  <a:pt x="2920" y="17779"/>
                </a:lnTo>
                <a:lnTo>
                  <a:pt x="0" y="24383"/>
                </a:lnTo>
                <a:lnTo>
                  <a:pt x="0" y="40004"/>
                </a:lnTo>
                <a:lnTo>
                  <a:pt x="2920" y="46608"/>
                </a:lnTo>
                <a:lnTo>
                  <a:pt x="14224" y="57657"/>
                </a:lnTo>
                <a:lnTo>
                  <a:pt x="21589" y="60451"/>
                </a:lnTo>
                <a:lnTo>
                  <a:pt x="39369" y="60451"/>
                </a:lnTo>
                <a:lnTo>
                  <a:pt x="46609" y="57657"/>
                </a:lnTo>
                <a:lnTo>
                  <a:pt x="52459" y="51943"/>
                </a:lnTo>
                <a:lnTo>
                  <a:pt x="24002" y="51943"/>
                </a:lnTo>
                <a:lnTo>
                  <a:pt x="18923" y="50037"/>
                </a:lnTo>
                <a:lnTo>
                  <a:pt x="15366" y="46100"/>
                </a:lnTo>
                <a:lnTo>
                  <a:pt x="11811" y="42291"/>
                </a:lnTo>
                <a:lnTo>
                  <a:pt x="10032" y="37719"/>
                </a:lnTo>
                <a:lnTo>
                  <a:pt x="10032" y="26670"/>
                </a:lnTo>
                <a:lnTo>
                  <a:pt x="11811" y="21971"/>
                </a:lnTo>
                <a:lnTo>
                  <a:pt x="15366" y="18160"/>
                </a:lnTo>
                <a:lnTo>
                  <a:pt x="18923" y="14224"/>
                </a:lnTo>
                <a:lnTo>
                  <a:pt x="24002" y="12319"/>
                </a:lnTo>
                <a:lnTo>
                  <a:pt x="52324" y="12319"/>
                </a:lnTo>
                <a:lnTo>
                  <a:pt x="46609" y="6730"/>
                </a:lnTo>
                <a:lnTo>
                  <a:pt x="39369" y="3936"/>
                </a:lnTo>
                <a:close/>
              </a:path>
              <a:path w="327660" h="111760">
                <a:moveTo>
                  <a:pt x="52324" y="12319"/>
                </a:moveTo>
                <a:lnTo>
                  <a:pt x="37211" y="12319"/>
                </a:lnTo>
                <a:lnTo>
                  <a:pt x="42290" y="14224"/>
                </a:lnTo>
                <a:lnTo>
                  <a:pt x="45719" y="18160"/>
                </a:lnTo>
                <a:lnTo>
                  <a:pt x="49275" y="21971"/>
                </a:lnTo>
                <a:lnTo>
                  <a:pt x="50926" y="26670"/>
                </a:lnTo>
                <a:lnTo>
                  <a:pt x="50926" y="37719"/>
                </a:lnTo>
                <a:lnTo>
                  <a:pt x="49275" y="42291"/>
                </a:lnTo>
                <a:lnTo>
                  <a:pt x="45719" y="46100"/>
                </a:lnTo>
                <a:lnTo>
                  <a:pt x="42290" y="50037"/>
                </a:lnTo>
                <a:lnTo>
                  <a:pt x="37211" y="51943"/>
                </a:lnTo>
                <a:lnTo>
                  <a:pt x="52459" y="51943"/>
                </a:lnTo>
                <a:lnTo>
                  <a:pt x="58165" y="46608"/>
                </a:lnTo>
                <a:lnTo>
                  <a:pt x="60960" y="40004"/>
                </a:lnTo>
                <a:lnTo>
                  <a:pt x="60960" y="24383"/>
                </a:lnTo>
                <a:lnTo>
                  <a:pt x="58165" y="17779"/>
                </a:lnTo>
                <a:lnTo>
                  <a:pt x="52324" y="12319"/>
                </a:lnTo>
                <a:close/>
              </a:path>
              <a:path w="327660" h="111760">
                <a:moveTo>
                  <a:pt x="156972" y="44450"/>
                </a:moveTo>
                <a:lnTo>
                  <a:pt x="139826" y="44450"/>
                </a:lnTo>
                <a:lnTo>
                  <a:pt x="132714" y="46989"/>
                </a:lnTo>
                <a:lnTo>
                  <a:pt x="127253" y="51943"/>
                </a:lnTo>
                <a:lnTo>
                  <a:pt x="121792" y="57023"/>
                </a:lnTo>
                <a:lnTo>
                  <a:pt x="118999" y="62864"/>
                </a:lnTo>
                <a:lnTo>
                  <a:pt x="118999" y="76453"/>
                </a:lnTo>
                <a:lnTo>
                  <a:pt x="121792" y="82423"/>
                </a:lnTo>
                <a:lnTo>
                  <a:pt x="132714" y="92582"/>
                </a:lnTo>
                <a:lnTo>
                  <a:pt x="139826" y="95123"/>
                </a:lnTo>
                <a:lnTo>
                  <a:pt x="156972" y="95123"/>
                </a:lnTo>
                <a:lnTo>
                  <a:pt x="163956" y="92582"/>
                </a:lnTo>
                <a:lnTo>
                  <a:pt x="169686" y="87249"/>
                </a:lnTo>
                <a:lnTo>
                  <a:pt x="142366" y="87249"/>
                </a:lnTo>
                <a:lnTo>
                  <a:pt x="137540" y="85471"/>
                </a:lnTo>
                <a:lnTo>
                  <a:pt x="134112" y="81914"/>
                </a:lnTo>
                <a:lnTo>
                  <a:pt x="130555" y="78485"/>
                </a:lnTo>
                <a:lnTo>
                  <a:pt x="128904" y="74422"/>
                </a:lnTo>
                <a:lnTo>
                  <a:pt x="128904" y="65024"/>
                </a:lnTo>
                <a:lnTo>
                  <a:pt x="130555" y="60959"/>
                </a:lnTo>
                <a:lnTo>
                  <a:pt x="134112" y="57530"/>
                </a:lnTo>
                <a:lnTo>
                  <a:pt x="137540" y="53975"/>
                </a:lnTo>
                <a:lnTo>
                  <a:pt x="142366" y="52324"/>
                </a:lnTo>
                <a:lnTo>
                  <a:pt x="169847" y="52324"/>
                </a:lnTo>
                <a:lnTo>
                  <a:pt x="163956" y="46989"/>
                </a:lnTo>
                <a:lnTo>
                  <a:pt x="156972" y="44450"/>
                </a:lnTo>
                <a:close/>
              </a:path>
              <a:path w="327660" h="111760">
                <a:moveTo>
                  <a:pt x="169847" y="52324"/>
                </a:moveTo>
                <a:lnTo>
                  <a:pt x="154686" y="52324"/>
                </a:lnTo>
                <a:lnTo>
                  <a:pt x="159385" y="53975"/>
                </a:lnTo>
                <a:lnTo>
                  <a:pt x="162813" y="57530"/>
                </a:lnTo>
                <a:lnTo>
                  <a:pt x="166242" y="60959"/>
                </a:lnTo>
                <a:lnTo>
                  <a:pt x="167893" y="65024"/>
                </a:lnTo>
                <a:lnTo>
                  <a:pt x="167893" y="74422"/>
                </a:lnTo>
                <a:lnTo>
                  <a:pt x="166242" y="78485"/>
                </a:lnTo>
                <a:lnTo>
                  <a:pt x="162324" y="82423"/>
                </a:lnTo>
                <a:lnTo>
                  <a:pt x="159385" y="85471"/>
                </a:lnTo>
                <a:lnTo>
                  <a:pt x="154686" y="87249"/>
                </a:lnTo>
                <a:lnTo>
                  <a:pt x="169686" y="87249"/>
                </a:lnTo>
                <a:lnTo>
                  <a:pt x="175005" y="82296"/>
                </a:lnTo>
                <a:lnTo>
                  <a:pt x="177673" y="76453"/>
                </a:lnTo>
                <a:lnTo>
                  <a:pt x="177673" y="62864"/>
                </a:lnTo>
                <a:lnTo>
                  <a:pt x="175005" y="56896"/>
                </a:lnTo>
                <a:lnTo>
                  <a:pt x="169847" y="52324"/>
                </a:lnTo>
                <a:close/>
              </a:path>
              <a:path w="327660" h="111760">
                <a:moveTo>
                  <a:pt x="327151" y="67309"/>
                </a:moveTo>
                <a:lnTo>
                  <a:pt x="317626" y="67309"/>
                </a:lnTo>
                <a:lnTo>
                  <a:pt x="317626" y="111378"/>
                </a:lnTo>
                <a:lnTo>
                  <a:pt x="327151" y="111378"/>
                </a:lnTo>
                <a:lnTo>
                  <a:pt x="327151" y="67309"/>
                </a:lnTo>
                <a:close/>
              </a:path>
              <a:path w="327660" h="111760">
                <a:moveTo>
                  <a:pt x="268604" y="8762"/>
                </a:moveTo>
                <a:lnTo>
                  <a:pt x="253618" y="8762"/>
                </a:lnTo>
                <a:lnTo>
                  <a:pt x="246634" y="12446"/>
                </a:lnTo>
                <a:lnTo>
                  <a:pt x="233425" y="49656"/>
                </a:lnTo>
                <a:lnTo>
                  <a:pt x="233924" y="58441"/>
                </a:lnTo>
                <a:lnTo>
                  <a:pt x="253618" y="90550"/>
                </a:lnTo>
                <a:lnTo>
                  <a:pt x="268859" y="90550"/>
                </a:lnTo>
                <a:lnTo>
                  <a:pt x="274447" y="88392"/>
                </a:lnTo>
                <a:lnTo>
                  <a:pt x="279018" y="84327"/>
                </a:lnTo>
                <a:lnTo>
                  <a:pt x="281512" y="82042"/>
                </a:lnTo>
                <a:lnTo>
                  <a:pt x="256159" y="82042"/>
                </a:lnTo>
                <a:lnTo>
                  <a:pt x="251332" y="78867"/>
                </a:lnTo>
                <a:lnTo>
                  <a:pt x="247962" y="72389"/>
                </a:lnTo>
                <a:lnTo>
                  <a:pt x="244679" y="66309"/>
                </a:lnTo>
                <a:lnTo>
                  <a:pt x="244574" y="66039"/>
                </a:lnTo>
                <a:lnTo>
                  <a:pt x="242955" y="58441"/>
                </a:lnTo>
                <a:lnTo>
                  <a:pt x="242950" y="40767"/>
                </a:lnTo>
                <a:lnTo>
                  <a:pt x="244601" y="33147"/>
                </a:lnTo>
                <a:lnTo>
                  <a:pt x="248030" y="26797"/>
                </a:lnTo>
                <a:lnTo>
                  <a:pt x="251332" y="20447"/>
                </a:lnTo>
                <a:lnTo>
                  <a:pt x="256159" y="17272"/>
                </a:lnTo>
                <a:lnTo>
                  <a:pt x="281908" y="17272"/>
                </a:lnTo>
                <a:lnTo>
                  <a:pt x="278256" y="14350"/>
                </a:lnTo>
                <a:lnTo>
                  <a:pt x="273812" y="10668"/>
                </a:lnTo>
                <a:lnTo>
                  <a:pt x="268604" y="8762"/>
                </a:lnTo>
                <a:close/>
              </a:path>
              <a:path w="327660" h="111760">
                <a:moveTo>
                  <a:pt x="281908" y="17272"/>
                </a:moveTo>
                <a:lnTo>
                  <a:pt x="268859" y="17272"/>
                </a:lnTo>
                <a:lnTo>
                  <a:pt x="273685" y="20447"/>
                </a:lnTo>
                <a:lnTo>
                  <a:pt x="280288" y="33147"/>
                </a:lnTo>
                <a:lnTo>
                  <a:pt x="281939" y="40767"/>
                </a:lnTo>
                <a:lnTo>
                  <a:pt x="281935" y="58441"/>
                </a:lnTo>
                <a:lnTo>
                  <a:pt x="280288" y="66039"/>
                </a:lnTo>
                <a:lnTo>
                  <a:pt x="276922" y="72517"/>
                </a:lnTo>
                <a:lnTo>
                  <a:pt x="273685" y="78867"/>
                </a:lnTo>
                <a:lnTo>
                  <a:pt x="268859" y="82042"/>
                </a:lnTo>
                <a:lnTo>
                  <a:pt x="281512" y="82042"/>
                </a:lnTo>
                <a:lnTo>
                  <a:pt x="283590" y="80136"/>
                </a:lnTo>
                <a:lnTo>
                  <a:pt x="287019" y="74549"/>
                </a:lnTo>
                <a:lnTo>
                  <a:pt x="289051" y="67309"/>
                </a:lnTo>
                <a:lnTo>
                  <a:pt x="327151" y="67309"/>
                </a:lnTo>
                <a:lnTo>
                  <a:pt x="327151" y="59308"/>
                </a:lnTo>
                <a:lnTo>
                  <a:pt x="290702" y="59308"/>
                </a:lnTo>
                <a:lnTo>
                  <a:pt x="291211" y="56133"/>
                </a:lnTo>
                <a:lnTo>
                  <a:pt x="291338" y="45338"/>
                </a:lnTo>
                <a:lnTo>
                  <a:pt x="291084" y="41275"/>
                </a:lnTo>
                <a:lnTo>
                  <a:pt x="290829" y="39370"/>
                </a:lnTo>
                <a:lnTo>
                  <a:pt x="290322" y="37464"/>
                </a:lnTo>
                <a:lnTo>
                  <a:pt x="327151" y="37464"/>
                </a:lnTo>
                <a:lnTo>
                  <a:pt x="327151" y="29591"/>
                </a:lnTo>
                <a:lnTo>
                  <a:pt x="288289" y="29591"/>
                </a:lnTo>
                <a:lnTo>
                  <a:pt x="286003" y="22986"/>
                </a:lnTo>
                <a:lnTo>
                  <a:pt x="282701" y="17906"/>
                </a:lnTo>
                <a:lnTo>
                  <a:pt x="281908" y="17272"/>
                </a:lnTo>
                <a:close/>
              </a:path>
              <a:path w="327660" h="111760">
                <a:moveTo>
                  <a:pt x="327151" y="37464"/>
                </a:moveTo>
                <a:lnTo>
                  <a:pt x="317626" y="37464"/>
                </a:lnTo>
                <a:lnTo>
                  <a:pt x="317626" y="59308"/>
                </a:lnTo>
                <a:lnTo>
                  <a:pt x="327151" y="59308"/>
                </a:lnTo>
                <a:lnTo>
                  <a:pt x="327151" y="37464"/>
                </a:lnTo>
                <a:close/>
              </a:path>
              <a:path w="327660" h="111760">
                <a:moveTo>
                  <a:pt x="327151" y="0"/>
                </a:moveTo>
                <a:lnTo>
                  <a:pt x="317626" y="0"/>
                </a:lnTo>
                <a:lnTo>
                  <a:pt x="317626" y="29591"/>
                </a:lnTo>
                <a:lnTo>
                  <a:pt x="327151" y="29591"/>
                </a:lnTo>
                <a:lnTo>
                  <a:pt x="327151" y="0"/>
                </a:lnTo>
                <a:close/>
              </a:path>
              <a:path w="327660" h="111760">
                <a:moveTo>
                  <a:pt x="183006" y="26543"/>
                </a:moveTo>
                <a:lnTo>
                  <a:pt x="113537" y="26543"/>
                </a:lnTo>
                <a:lnTo>
                  <a:pt x="113537" y="34417"/>
                </a:lnTo>
                <a:lnTo>
                  <a:pt x="183006" y="34417"/>
                </a:lnTo>
                <a:lnTo>
                  <a:pt x="183006" y="26543"/>
                </a:lnTo>
                <a:close/>
              </a:path>
              <a:path w="327660" h="111760">
                <a:moveTo>
                  <a:pt x="166369" y="6603"/>
                </a:moveTo>
                <a:lnTo>
                  <a:pt x="130301" y="6603"/>
                </a:lnTo>
                <a:lnTo>
                  <a:pt x="130301" y="14604"/>
                </a:lnTo>
                <a:lnTo>
                  <a:pt x="166369" y="14604"/>
                </a:lnTo>
                <a:lnTo>
                  <a:pt x="166369" y="6603"/>
                </a:lnTo>
                <a:close/>
              </a:path>
              <a:path w="327660" h="111760">
                <a:moveTo>
                  <a:pt x="206248" y="0"/>
                </a:moveTo>
                <a:lnTo>
                  <a:pt x="196850" y="0"/>
                </a:lnTo>
                <a:lnTo>
                  <a:pt x="196850" y="111378"/>
                </a:lnTo>
                <a:lnTo>
                  <a:pt x="206248" y="111378"/>
                </a:lnTo>
                <a:lnTo>
                  <a:pt x="206248" y="54991"/>
                </a:lnTo>
                <a:lnTo>
                  <a:pt x="224281" y="54991"/>
                </a:lnTo>
                <a:lnTo>
                  <a:pt x="224281" y="46735"/>
                </a:lnTo>
                <a:lnTo>
                  <a:pt x="206248" y="46735"/>
                </a:lnTo>
                <a:lnTo>
                  <a:pt x="20624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193285" y="2373122"/>
            <a:ext cx="1402588" cy="1135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68517" y="2372486"/>
            <a:ext cx="851662" cy="11417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66457" y="2589529"/>
            <a:ext cx="881519" cy="11366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17826" y="2588895"/>
            <a:ext cx="1011555" cy="1120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38652" y="268318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7958" y="2839592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57859" y="2805938"/>
            <a:ext cx="2933801" cy="11658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960748" y="2805302"/>
            <a:ext cx="328930" cy="112395"/>
          </a:xfrm>
          <a:custGeom>
            <a:avLst/>
            <a:gdLst/>
            <a:ahLst/>
            <a:cxnLst/>
            <a:rect l="l" t="t" r="r" b="b"/>
            <a:pathLst>
              <a:path w="328929" h="112394">
                <a:moveTo>
                  <a:pt x="29337" y="82169"/>
                </a:moveTo>
                <a:lnTo>
                  <a:pt x="20065" y="82169"/>
                </a:lnTo>
                <a:lnTo>
                  <a:pt x="20065" y="109474"/>
                </a:lnTo>
                <a:lnTo>
                  <a:pt x="101346" y="109474"/>
                </a:lnTo>
                <a:lnTo>
                  <a:pt x="101346" y="101600"/>
                </a:lnTo>
                <a:lnTo>
                  <a:pt x="29337" y="101600"/>
                </a:lnTo>
                <a:lnTo>
                  <a:pt x="29337" y="82169"/>
                </a:lnTo>
                <a:close/>
              </a:path>
              <a:path w="328929" h="112394">
                <a:moveTo>
                  <a:pt x="98425" y="635"/>
                </a:moveTo>
                <a:lnTo>
                  <a:pt x="88900" y="635"/>
                </a:lnTo>
                <a:lnTo>
                  <a:pt x="88900" y="65277"/>
                </a:lnTo>
                <a:lnTo>
                  <a:pt x="59054" y="65277"/>
                </a:lnTo>
                <a:lnTo>
                  <a:pt x="59054" y="72898"/>
                </a:lnTo>
                <a:lnTo>
                  <a:pt x="88900" y="72898"/>
                </a:lnTo>
                <a:lnTo>
                  <a:pt x="88900" y="87757"/>
                </a:lnTo>
                <a:lnTo>
                  <a:pt x="98425" y="87757"/>
                </a:lnTo>
                <a:lnTo>
                  <a:pt x="98425" y="635"/>
                </a:lnTo>
                <a:close/>
              </a:path>
              <a:path w="328929" h="112394">
                <a:moveTo>
                  <a:pt x="84454" y="45466"/>
                </a:moveTo>
                <a:lnTo>
                  <a:pt x="43306" y="48768"/>
                </a:lnTo>
                <a:lnTo>
                  <a:pt x="0" y="49022"/>
                </a:lnTo>
                <a:lnTo>
                  <a:pt x="0" y="56642"/>
                </a:lnTo>
                <a:lnTo>
                  <a:pt x="28955" y="56642"/>
                </a:lnTo>
                <a:lnTo>
                  <a:pt x="28955" y="77597"/>
                </a:lnTo>
                <a:lnTo>
                  <a:pt x="38353" y="77597"/>
                </a:lnTo>
                <a:lnTo>
                  <a:pt x="38353" y="56514"/>
                </a:lnTo>
                <a:lnTo>
                  <a:pt x="45309" y="56443"/>
                </a:lnTo>
                <a:lnTo>
                  <a:pt x="52085" y="56229"/>
                </a:lnTo>
                <a:lnTo>
                  <a:pt x="58695" y="55872"/>
                </a:lnTo>
                <a:lnTo>
                  <a:pt x="73533" y="54737"/>
                </a:lnTo>
                <a:lnTo>
                  <a:pt x="80010" y="53975"/>
                </a:lnTo>
                <a:lnTo>
                  <a:pt x="84454" y="53212"/>
                </a:lnTo>
                <a:lnTo>
                  <a:pt x="84454" y="45466"/>
                </a:lnTo>
                <a:close/>
              </a:path>
              <a:path w="328929" h="112394">
                <a:moveTo>
                  <a:pt x="48767" y="0"/>
                </a:moveTo>
                <a:lnTo>
                  <a:pt x="30352" y="0"/>
                </a:lnTo>
                <a:lnTo>
                  <a:pt x="23240" y="2032"/>
                </a:lnTo>
                <a:lnTo>
                  <a:pt x="17906" y="6096"/>
                </a:lnTo>
                <a:lnTo>
                  <a:pt x="12700" y="10160"/>
                </a:lnTo>
                <a:lnTo>
                  <a:pt x="10033" y="14859"/>
                </a:lnTo>
                <a:lnTo>
                  <a:pt x="10099" y="25781"/>
                </a:lnTo>
                <a:lnTo>
                  <a:pt x="12573" y="30480"/>
                </a:lnTo>
                <a:lnTo>
                  <a:pt x="17906" y="34417"/>
                </a:lnTo>
                <a:lnTo>
                  <a:pt x="23113" y="38481"/>
                </a:lnTo>
                <a:lnTo>
                  <a:pt x="30352" y="40512"/>
                </a:lnTo>
                <a:lnTo>
                  <a:pt x="48640" y="40512"/>
                </a:lnTo>
                <a:lnTo>
                  <a:pt x="55879" y="38481"/>
                </a:lnTo>
                <a:lnTo>
                  <a:pt x="61087" y="34544"/>
                </a:lnTo>
                <a:lnTo>
                  <a:pt x="63365" y="32766"/>
                </a:lnTo>
                <a:lnTo>
                  <a:pt x="32892" y="32766"/>
                </a:lnTo>
                <a:lnTo>
                  <a:pt x="27812" y="31496"/>
                </a:lnTo>
                <a:lnTo>
                  <a:pt x="24384" y="28701"/>
                </a:lnTo>
                <a:lnTo>
                  <a:pt x="21081" y="25908"/>
                </a:lnTo>
                <a:lnTo>
                  <a:pt x="19430" y="23113"/>
                </a:lnTo>
                <a:lnTo>
                  <a:pt x="19430" y="17399"/>
                </a:lnTo>
                <a:lnTo>
                  <a:pt x="20954" y="14477"/>
                </a:lnTo>
                <a:lnTo>
                  <a:pt x="27559" y="8889"/>
                </a:lnTo>
                <a:lnTo>
                  <a:pt x="32638" y="7493"/>
                </a:lnTo>
                <a:lnTo>
                  <a:pt x="63003" y="7493"/>
                </a:lnTo>
                <a:lnTo>
                  <a:pt x="56006" y="2032"/>
                </a:lnTo>
                <a:lnTo>
                  <a:pt x="48767" y="0"/>
                </a:lnTo>
                <a:close/>
              </a:path>
              <a:path w="328929" h="112394">
                <a:moveTo>
                  <a:pt x="63003" y="7493"/>
                </a:moveTo>
                <a:lnTo>
                  <a:pt x="46354" y="7493"/>
                </a:lnTo>
                <a:lnTo>
                  <a:pt x="51562" y="8889"/>
                </a:lnTo>
                <a:lnTo>
                  <a:pt x="54737" y="11684"/>
                </a:lnTo>
                <a:lnTo>
                  <a:pt x="58038" y="14477"/>
                </a:lnTo>
                <a:lnTo>
                  <a:pt x="59689" y="17399"/>
                </a:lnTo>
                <a:lnTo>
                  <a:pt x="59689" y="23113"/>
                </a:lnTo>
                <a:lnTo>
                  <a:pt x="58038" y="25908"/>
                </a:lnTo>
                <a:lnTo>
                  <a:pt x="54737" y="28701"/>
                </a:lnTo>
                <a:lnTo>
                  <a:pt x="51562" y="31496"/>
                </a:lnTo>
                <a:lnTo>
                  <a:pt x="46481" y="32766"/>
                </a:lnTo>
                <a:lnTo>
                  <a:pt x="63365" y="32766"/>
                </a:lnTo>
                <a:lnTo>
                  <a:pt x="66293" y="30480"/>
                </a:lnTo>
                <a:lnTo>
                  <a:pt x="68888" y="25908"/>
                </a:lnTo>
                <a:lnTo>
                  <a:pt x="68961" y="14859"/>
                </a:lnTo>
                <a:lnTo>
                  <a:pt x="66421" y="10160"/>
                </a:lnTo>
                <a:lnTo>
                  <a:pt x="63003" y="7493"/>
                </a:lnTo>
                <a:close/>
              </a:path>
              <a:path w="328929" h="112394">
                <a:moveTo>
                  <a:pt x="145414" y="74802"/>
                </a:moveTo>
                <a:lnTo>
                  <a:pt x="136016" y="74802"/>
                </a:lnTo>
                <a:lnTo>
                  <a:pt x="136016" y="109474"/>
                </a:lnTo>
                <a:lnTo>
                  <a:pt x="216662" y="109474"/>
                </a:lnTo>
                <a:lnTo>
                  <a:pt x="216662" y="101726"/>
                </a:lnTo>
                <a:lnTo>
                  <a:pt x="145414" y="101726"/>
                </a:lnTo>
                <a:lnTo>
                  <a:pt x="145414" y="74802"/>
                </a:lnTo>
                <a:close/>
              </a:path>
              <a:path w="328929" h="112394">
                <a:moveTo>
                  <a:pt x="213740" y="635"/>
                </a:moveTo>
                <a:lnTo>
                  <a:pt x="204342" y="635"/>
                </a:lnTo>
                <a:lnTo>
                  <a:pt x="204342" y="81534"/>
                </a:lnTo>
                <a:lnTo>
                  <a:pt x="213740" y="81534"/>
                </a:lnTo>
                <a:lnTo>
                  <a:pt x="213740" y="635"/>
                </a:lnTo>
                <a:close/>
              </a:path>
              <a:path w="328929" h="112394">
                <a:moveTo>
                  <a:pt x="157099" y="4572"/>
                </a:moveTo>
                <a:lnTo>
                  <a:pt x="139318" y="4572"/>
                </a:lnTo>
                <a:lnTo>
                  <a:pt x="131952" y="7366"/>
                </a:lnTo>
                <a:lnTo>
                  <a:pt x="120650" y="18414"/>
                </a:lnTo>
                <a:lnTo>
                  <a:pt x="117728" y="25019"/>
                </a:lnTo>
                <a:lnTo>
                  <a:pt x="117728" y="40639"/>
                </a:lnTo>
                <a:lnTo>
                  <a:pt x="120650" y="47244"/>
                </a:lnTo>
                <a:lnTo>
                  <a:pt x="131952" y="58293"/>
                </a:lnTo>
                <a:lnTo>
                  <a:pt x="139318" y="61087"/>
                </a:lnTo>
                <a:lnTo>
                  <a:pt x="157099" y="61087"/>
                </a:lnTo>
                <a:lnTo>
                  <a:pt x="164337" y="58293"/>
                </a:lnTo>
                <a:lnTo>
                  <a:pt x="170188" y="52577"/>
                </a:lnTo>
                <a:lnTo>
                  <a:pt x="141731" y="52577"/>
                </a:lnTo>
                <a:lnTo>
                  <a:pt x="136651" y="50673"/>
                </a:lnTo>
                <a:lnTo>
                  <a:pt x="133096" y="46736"/>
                </a:lnTo>
                <a:lnTo>
                  <a:pt x="129539" y="42925"/>
                </a:lnTo>
                <a:lnTo>
                  <a:pt x="127762" y="38354"/>
                </a:lnTo>
                <a:lnTo>
                  <a:pt x="127762" y="27305"/>
                </a:lnTo>
                <a:lnTo>
                  <a:pt x="129539" y="22606"/>
                </a:lnTo>
                <a:lnTo>
                  <a:pt x="133096" y="18796"/>
                </a:lnTo>
                <a:lnTo>
                  <a:pt x="136651" y="14859"/>
                </a:lnTo>
                <a:lnTo>
                  <a:pt x="141731" y="12954"/>
                </a:lnTo>
                <a:lnTo>
                  <a:pt x="170052" y="12954"/>
                </a:lnTo>
                <a:lnTo>
                  <a:pt x="164337" y="7366"/>
                </a:lnTo>
                <a:lnTo>
                  <a:pt x="157099" y="4572"/>
                </a:lnTo>
                <a:close/>
              </a:path>
              <a:path w="328929" h="112394">
                <a:moveTo>
                  <a:pt x="170052" y="12954"/>
                </a:moveTo>
                <a:lnTo>
                  <a:pt x="154939" y="12954"/>
                </a:lnTo>
                <a:lnTo>
                  <a:pt x="160020" y="14859"/>
                </a:lnTo>
                <a:lnTo>
                  <a:pt x="163449" y="18796"/>
                </a:lnTo>
                <a:lnTo>
                  <a:pt x="167004" y="22606"/>
                </a:lnTo>
                <a:lnTo>
                  <a:pt x="168655" y="27305"/>
                </a:lnTo>
                <a:lnTo>
                  <a:pt x="168655" y="38354"/>
                </a:lnTo>
                <a:lnTo>
                  <a:pt x="167004" y="42925"/>
                </a:lnTo>
                <a:lnTo>
                  <a:pt x="163449" y="46736"/>
                </a:lnTo>
                <a:lnTo>
                  <a:pt x="160020" y="50673"/>
                </a:lnTo>
                <a:lnTo>
                  <a:pt x="154939" y="52577"/>
                </a:lnTo>
                <a:lnTo>
                  <a:pt x="170188" y="52577"/>
                </a:lnTo>
                <a:lnTo>
                  <a:pt x="175895" y="47244"/>
                </a:lnTo>
                <a:lnTo>
                  <a:pt x="178688" y="40639"/>
                </a:lnTo>
                <a:lnTo>
                  <a:pt x="178688" y="25019"/>
                </a:lnTo>
                <a:lnTo>
                  <a:pt x="175895" y="18414"/>
                </a:lnTo>
                <a:lnTo>
                  <a:pt x="170052" y="12954"/>
                </a:lnTo>
                <a:close/>
              </a:path>
              <a:path w="328929" h="112394">
                <a:moveTo>
                  <a:pt x="273050" y="9398"/>
                </a:moveTo>
                <a:lnTo>
                  <a:pt x="255397" y="9398"/>
                </a:lnTo>
                <a:lnTo>
                  <a:pt x="248412" y="13081"/>
                </a:lnTo>
                <a:lnTo>
                  <a:pt x="235203" y="50292"/>
                </a:lnTo>
                <a:lnTo>
                  <a:pt x="235702" y="59076"/>
                </a:lnTo>
                <a:lnTo>
                  <a:pt x="255397" y="91186"/>
                </a:lnTo>
                <a:lnTo>
                  <a:pt x="273050" y="91186"/>
                </a:lnTo>
                <a:lnTo>
                  <a:pt x="280035" y="87375"/>
                </a:lnTo>
                <a:lnTo>
                  <a:pt x="283300" y="82676"/>
                </a:lnTo>
                <a:lnTo>
                  <a:pt x="258063" y="82676"/>
                </a:lnTo>
                <a:lnTo>
                  <a:pt x="253237" y="79501"/>
                </a:lnTo>
                <a:lnTo>
                  <a:pt x="246457" y="66944"/>
                </a:lnTo>
                <a:lnTo>
                  <a:pt x="246352" y="66675"/>
                </a:lnTo>
                <a:lnTo>
                  <a:pt x="244733" y="59076"/>
                </a:lnTo>
                <a:lnTo>
                  <a:pt x="244728" y="41401"/>
                </a:lnTo>
                <a:lnTo>
                  <a:pt x="246379" y="33782"/>
                </a:lnTo>
                <a:lnTo>
                  <a:pt x="253237" y="21082"/>
                </a:lnTo>
                <a:lnTo>
                  <a:pt x="258063" y="17907"/>
                </a:lnTo>
                <a:lnTo>
                  <a:pt x="283388" y="17907"/>
                </a:lnTo>
                <a:lnTo>
                  <a:pt x="280035" y="13081"/>
                </a:lnTo>
                <a:lnTo>
                  <a:pt x="273050" y="9398"/>
                </a:lnTo>
                <a:close/>
              </a:path>
              <a:path w="328929" h="112394">
                <a:moveTo>
                  <a:pt x="283388" y="17907"/>
                </a:moveTo>
                <a:lnTo>
                  <a:pt x="270637" y="17907"/>
                </a:lnTo>
                <a:lnTo>
                  <a:pt x="275463" y="21082"/>
                </a:lnTo>
                <a:lnTo>
                  <a:pt x="282066" y="33782"/>
                </a:lnTo>
                <a:lnTo>
                  <a:pt x="283845" y="41401"/>
                </a:lnTo>
                <a:lnTo>
                  <a:pt x="283839" y="59076"/>
                </a:lnTo>
                <a:lnTo>
                  <a:pt x="282066" y="66675"/>
                </a:lnTo>
                <a:lnTo>
                  <a:pt x="278326" y="73884"/>
                </a:lnTo>
                <a:lnTo>
                  <a:pt x="275463" y="79501"/>
                </a:lnTo>
                <a:lnTo>
                  <a:pt x="270637" y="82676"/>
                </a:lnTo>
                <a:lnTo>
                  <a:pt x="283300" y="82676"/>
                </a:lnTo>
                <a:lnTo>
                  <a:pt x="293115" y="50292"/>
                </a:lnTo>
                <a:lnTo>
                  <a:pt x="292629" y="41401"/>
                </a:lnTo>
                <a:lnTo>
                  <a:pt x="291179" y="33528"/>
                </a:lnTo>
                <a:lnTo>
                  <a:pt x="288722" y="26574"/>
                </a:lnTo>
                <a:lnTo>
                  <a:pt x="285241" y="20574"/>
                </a:lnTo>
                <a:lnTo>
                  <a:pt x="283388" y="17907"/>
                </a:lnTo>
                <a:close/>
              </a:path>
              <a:path w="328929" h="112394">
                <a:moveTo>
                  <a:pt x="328675" y="635"/>
                </a:moveTo>
                <a:lnTo>
                  <a:pt x="319150" y="635"/>
                </a:lnTo>
                <a:lnTo>
                  <a:pt x="319150" y="112013"/>
                </a:lnTo>
                <a:lnTo>
                  <a:pt x="328675" y="112013"/>
                </a:lnTo>
                <a:lnTo>
                  <a:pt x="328675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58259" y="2805938"/>
            <a:ext cx="210312" cy="11137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40960" y="2805938"/>
            <a:ext cx="451484" cy="113664"/>
          </a:xfrm>
          <a:custGeom>
            <a:avLst/>
            <a:gdLst/>
            <a:ahLst/>
            <a:cxnLst/>
            <a:rect l="l" t="t" r="r" b="b"/>
            <a:pathLst>
              <a:path w="451485" h="113664">
                <a:moveTo>
                  <a:pt x="172212" y="69469"/>
                </a:moveTo>
                <a:lnTo>
                  <a:pt x="133476" y="79883"/>
                </a:lnTo>
                <a:lnTo>
                  <a:pt x="129921" y="85216"/>
                </a:lnTo>
                <a:lnTo>
                  <a:pt x="129921" y="98044"/>
                </a:lnTo>
                <a:lnTo>
                  <a:pt x="172212" y="113537"/>
                </a:lnTo>
                <a:lnTo>
                  <a:pt x="181975" y="113157"/>
                </a:lnTo>
                <a:lnTo>
                  <a:pt x="190499" y="112014"/>
                </a:lnTo>
                <a:lnTo>
                  <a:pt x="197786" y="110109"/>
                </a:lnTo>
                <a:lnTo>
                  <a:pt x="203835" y="107441"/>
                </a:lnTo>
                <a:lnTo>
                  <a:pt x="206247" y="106045"/>
                </a:lnTo>
                <a:lnTo>
                  <a:pt x="162813" y="106045"/>
                </a:lnTo>
                <a:lnTo>
                  <a:pt x="154939" y="104775"/>
                </a:lnTo>
                <a:lnTo>
                  <a:pt x="148843" y="102108"/>
                </a:lnTo>
                <a:lnTo>
                  <a:pt x="142875" y="99567"/>
                </a:lnTo>
                <a:lnTo>
                  <a:pt x="139935" y="96138"/>
                </a:lnTo>
                <a:lnTo>
                  <a:pt x="139826" y="87122"/>
                </a:lnTo>
                <a:lnTo>
                  <a:pt x="142875" y="83565"/>
                </a:lnTo>
                <a:lnTo>
                  <a:pt x="148843" y="81025"/>
                </a:lnTo>
                <a:lnTo>
                  <a:pt x="154939" y="78359"/>
                </a:lnTo>
                <a:lnTo>
                  <a:pt x="162813" y="77088"/>
                </a:lnTo>
                <a:lnTo>
                  <a:pt x="206097" y="77088"/>
                </a:lnTo>
                <a:lnTo>
                  <a:pt x="203835" y="75819"/>
                </a:lnTo>
                <a:lnTo>
                  <a:pt x="197786" y="73058"/>
                </a:lnTo>
                <a:lnTo>
                  <a:pt x="190500" y="71072"/>
                </a:lnTo>
                <a:lnTo>
                  <a:pt x="181975" y="69871"/>
                </a:lnTo>
                <a:lnTo>
                  <a:pt x="172212" y="69469"/>
                </a:lnTo>
                <a:close/>
              </a:path>
              <a:path w="451485" h="113664">
                <a:moveTo>
                  <a:pt x="206097" y="77088"/>
                </a:moveTo>
                <a:lnTo>
                  <a:pt x="181863" y="77088"/>
                </a:lnTo>
                <a:lnTo>
                  <a:pt x="189611" y="78359"/>
                </a:lnTo>
                <a:lnTo>
                  <a:pt x="195579" y="81025"/>
                </a:lnTo>
                <a:lnTo>
                  <a:pt x="201549" y="83565"/>
                </a:lnTo>
                <a:lnTo>
                  <a:pt x="204491" y="87122"/>
                </a:lnTo>
                <a:lnTo>
                  <a:pt x="204597" y="96138"/>
                </a:lnTo>
                <a:lnTo>
                  <a:pt x="201549" y="99567"/>
                </a:lnTo>
                <a:lnTo>
                  <a:pt x="195579" y="102235"/>
                </a:lnTo>
                <a:lnTo>
                  <a:pt x="189611" y="104775"/>
                </a:lnTo>
                <a:lnTo>
                  <a:pt x="181863" y="106045"/>
                </a:lnTo>
                <a:lnTo>
                  <a:pt x="206247" y="106045"/>
                </a:lnTo>
                <a:lnTo>
                  <a:pt x="211074" y="103250"/>
                </a:lnTo>
                <a:lnTo>
                  <a:pt x="214629" y="98044"/>
                </a:lnTo>
                <a:lnTo>
                  <a:pt x="214629" y="85216"/>
                </a:lnTo>
                <a:lnTo>
                  <a:pt x="211074" y="79883"/>
                </a:lnTo>
                <a:lnTo>
                  <a:pt x="206097" y="77088"/>
                </a:lnTo>
                <a:close/>
              </a:path>
              <a:path w="451485" h="113664">
                <a:moveTo>
                  <a:pt x="364489" y="75184"/>
                </a:moveTo>
                <a:lnTo>
                  <a:pt x="355091" y="75184"/>
                </a:lnTo>
                <a:lnTo>
                  <a:pt x="355091" y="108838"/>
                </a:lnTo>
                <a:lnTo>
                  <a:pt x="440436" y="108838"/>
                </a:lnTo>
                <a:lnTo>
                  <a:pt x="440436" y="100964"/>
                </a:lnTo>
                <a:lnTo>
                  <a:pt x="364489" y="100964"/>
                </a:lnTo>
                <a:lnTo>
                  <a:pt x="364489" y="75184"/>
                </a:lnTo>
                <a:close/>
              </a:path>
              <a:path w="451485" h="113664">
                <a:moveTo>
                  <a:pt x="87375" y="65659"/>
                </a:moveTo>
                <a:lnTo>
                  <a:pt x="12191" y="65659"/>
                </a:lnTo>
                <a:lnTo>
                  <a:pt x="12191" y="72898"/>
                </a:lnTo>
                <a:lnTo>
                  <a:pt x="77724" y="72898"/>
                </a:lnTo>
                <a:lnTo>
                  <a:pt x="77724" y="84327"/>
                </a:lnTo>
                <a:lnTo>
                  <a:pt x="12191" y="84327"/>
                </a:lnTo>
                <a:lnTo>
                  <a:pt x="12191" y="110109"/>
                </a:lnTo>
                <a:lnTo>
                  <a:pt x="90677" y="110109"/>
                </a:lnTo>
                <a:lnTo>
                  <a:pt x="90677" y="102870"/>
                </a:lnTo>
                <a:lnTo>
                  <a:pt x="21843" y="102870"/>
                </a:lnTo>
                <a:lnTo>
                  <a:pt x="21843" y="91566"/>
                </a:lnTo>
                <a:lnTo>
                  <a:pt x="87375" y="91566"/>
                </a:lnTo>
                <a:lnTo>
                  <a:pt x="87375" y="65659"/>
                </a:lnTo>
                <a:close/>
              </a:path>
              <a:path w="451485" h="113664">
                <a:moveTo>
                  <a:pt x="451230" y="57276"/>
                </a:moveTo>
                <a:lnTo>
                  <a:pt x="339851" y="57276"/>
                </a:lnTo>
                <a:lnTo>
                  <a:pt x="339851" y="65024"/>
                </a:lnTo>
                <a:lnTo>
                  <a:pt x="451230" y="65024"/>
                </a:lnTo>
                <a:lnTo>
                  <a:pt x="451230" y="57276"/>
                </a:lnTo>
                <a:close/>
              </a:path>
              <a:path w="451485" h="113664">
                <a:moveTo>
                  <a:pt x="271144" y="44450"/>
                </a:moveTo>
                <a:lnTo>
                  <a:pt x="254000" y="44450"/>
                </a:lnTo>
                <a:lnTo>
                  <a:pt x="246887" y="46989"/>
                </a:lnTo>
                <a:lnTo>
                  <a:pt x="241426" y="51942"/>
                </a:lnTo>
                <a:lnTo>
                  <a:pt x="235965" y="57023"/>
                </a:lnTo>
                <a:lnTo>
                  <a:pt x="233172" y="62864"/>
                </a:lnTo>
                <a:lnTo>
                  <a:pt x="233172" y="76453"/>
                </a:lnTo>
                <a:lnTo>
                  <a:pt x="235965" y="82423"/>
                </a:lnTo>
                <a:lnTo>
                  <a:pt x="246887" y="92583"/>
                </a:lnTo>
                <a:lnTo>
                  <a:pt x="254000" y="95123"/>
                </a:lnTo>
                <a:lnTo>
                  <a:pt x="271144" y="95123"/>
                </a:lnTo>
                <a:lnTo>
                  <a:pt x="278129" y="92583"/>
                </a:lnTo>
                <a:lnTo>
                  <a:pt x="283859" y="87249"/>
                </a:lnTo>
                <a:lnTo>
                  <a:pt x="256539" y="87249"/>
                </a:lnTo>
                <a:lnTo>
                  <a:pt x="251713" y="85471"/>
                </a:lnTo>
                <a:lnTo>
                  <a:pt x="248285" y="81914"/>
                </a:lnTo>
                <a:lnTo>
                  <a:pt x="244728" y="78486"/>
                </a:lnTo>
                <a:lnTo>
                  <a:pt x="243077" y="74422"/>
                </a:lnTo>
                <a:lnTo>
                  <a:pt x="243077" y="65024"/>
                </a:lnTo>
                <a:lnTo>
                  <a:pt x="244728" y="60960"/>
                </a:lnTo>
                <a:lnTo>
                  <a:pt x="248285" y="57531"/>
                </a:lnTo>
                <a:lnTo>
                  <a:pt x="251713" y="53975"/>
                </a:lnTo>
                <a:lnTo>
                  <a:pt x="256539" y="52324"/>
                </a:lnTo>
                <a:lnTo>
                  <a:pt x="284020" y="52324"/>
                </a:lnTo>
                <a:lnTo>
                  <a:pt x="278129" y="46989"/>
                </a:lnTo>
                <a:lnTo>
                  <a:pt x="271144" y="44450"/>
                </a:lnTo>
                <a:close/>
              </a:path>
              <a:path w="451485" h="113664">
                <a:moveTo>
                  <a:pt x="284020" y="52324"/>
                </a:moveTo>
                <a:lnTo>
                  <a:pt x="268859" y="52324"/>
                </a:lnTo>
                <a:lnTo>
                  <a:pt x="273558" y="53975"/>
                </a:lnTo>
                <a:lnTo>
                  <a:pt x="276987" y="57531"/>
                </a:lnTo>
                <a:lnTo>
                  <a:pt x="280415" y="60960"/>
                </a:lnTo>
                <a:lnTo>
                  <a:pt x="282066" y="65024"/>
                </a:lnTo>
                <a:lnTo>
                  <a:pt x="282066" y="74422"/>
                </a:lnTo>
                <a:lnTo>
                  <a:pt x="280415" y="78486"/>
                </a:lnTo>
                <a:lnTo>
                  <a:pt x="276497" y="82423"/>
                </a:lnTo>
                <a:lnTo>
                  <a:pt x="273558" y="85471"/>
                </a:lnTo>
                <a:lnTo>
                  <a:pt x="268859" y="87249"/>
                </a:lnTo>
                <a:lnTo>
                  <a:pt x="283859" y="87249"/>
                </a:lnTo>
                <a:lnTo>
                  <a:pt x="289178" y="82296"/>
                </a:lnTo>
                <a:lnTo>
                  <a:pt x="291846" y="76453"/>
                </a:lnTo>
                <a:lnTo>
                  <a:pt x="291846" y="62864"/>
                </a:lnTo>
                <a:lnTo>
                  <a:pt x="289178" y="56896"/>
                </a:lnTo>
                <a:lnTo>
                  <a:pt x="284020" y="52324"/>
                </a:lnTo>
                <a:close/>
              </a:path>
              <a:path w="451485" h="113664">
                <a:moveTo>
                  <a:pt x="9398" y="4952"/>
                </a:moveTo>
                <a:lnTo>
                  <a:pt x="0" y="4952"/>
                </a:lnTo>
                <a:lnTo>
                  <a:pt x="0" y="53339"/>
                </a:lnTo>
                <a:lnTo>
                  <a:pt x="53593" y="53339"/>
                </a:lnTo>
                <a:lnTo>
                  <a:pt x="53593" y="45720"/>
                </a:lnTo>
                <a:lnTo>
                  <a:pt x="9398" y="45720"/>
                </a:lnTo>
                <a:lnTo>
                  <a:pt x="9398" y="29210"/>
                </a:lnTo>
                <a:lnTo>
                  <a:pt x="53593" y="29210"/>
                </a:lnTo>
                <a:lnTo>
                  <a:pt x="53593" y="21589"/>
                </a:lnTo>
                <a:lnTo>
                  <a:pt x="9398" y="21589"/>
                </a:lnTo>
                <a:lnTo>
                  <a:pt x="9398" y="4952"/>
                </a:lnTo>
                <a:close/>
              </a:path>
              <a:path w="451485" h="113664">
                <a:moveTo>
                  <a:pt x="53593" y="29210"/>
                </a:moveTo>
                <a:lnTo>
                  <a:pt x="44323" y="29210"/>
                </a:lnTo>
                <a:lnTo>
                  <a:pt x="44323" y="45720"/>
                </a:lnTo>
                <a:lnTo>
                  <a:pt x="53593" y="45720"/>
                </a:lnTo>
                <a:lnTo>
                  <a:pt x="53593" y="29210"/>
                </a:lnTo>
                <a:close/>
              </a:path>
              <a:path w="451485" h="113664">
                <a:moveTo>
                  <a:pt x="53593" y="4952"/>
                </a:moveTo>
                <a:lnTo>
                  <a:pt x="44323" y="4952"/>
                </a:lnTo>
                <a:lnTo>
                  <a:pt x="44323" y="21589"/>
                </a:lnTo>
                <a:lnTo>
                  <a:pt x="53593" y="21589"/>
                </a:lnTo>
                <a:lnTo>
                  <a:pt x="53593" y="4952"/>
                </a:lnTo>
                <a:close/>
              </a:path>
              <a:path w="451485" h="113664">
                <a:moveTo>
                  <a:pt x="297179" y="26542"/>
                </a:moveTo>
                <a:lnTo>
                  <a:pt x="227711" y="26542"/>
                </a:lnTo>
                <a:lnTo>
                  <a:pt x="227711" y="34416"/>
                </a:lnTo>
                <a:lnTo>
                  <a:pt x="297179" y="34416"/>
                </a:lnTo>
                <a:lnTo>
                  <a:pt x="297179" y="26542"/>
                </a:lnTo>
                <a:close/>
              </a:path>
              <a:path w="451485" h="113664">
                <a:moveTo>
                  <a:pt x="280542" y="6603"/>
                </a:moveTo>
                <a:lnTo>
                  <a:pt x="244475" y="6603"/>
                </a:lnTo>
                <a:lnTo>
                  <a:pt x="244475" y="14604"/>
                </a:lnTo>
                <a:lnTo>
                  <a:pt x="280542" y="14604"/>
                </a:lnTo>
                <a:lnTo>
                  <a:pt x="280542" y="6603"/>
                </a:lnTo>
                <a:close/>
              </a:path>
              <a:path w="451485" h="113664">
                <a:moveTo>
                  <a:pt x="146938" y="3428"/>
                </a:moveTo>
                <a:lnTo>
                  <a:pt x="137160" y="3428"/>
                </a:lnTo>
                <a:lnTo>
                  <a:pt x="137160" y="18796"/>
                </a:lnTo>
                <a:lnTo>
                  <a:pt x="136271" y="24002"/>
                </a:lnTo>
                <a:lnTo>
                  <a:pt x="134365" y="28828"/>
                </a:lnTo>
                <a:lnTo>
                  <a:pt x="132587" y="33654"/>
                </a:lnTo>
                <a:lnTo>
                  <a:pt x="130428" y="37973"/>
                </a:lnTo>
                <a:lnTo>
                  <a:pt x="109092" y="58420"/>
                </a:lnTo>
                <a:lnTo>
                  <a:pt x="116077" y="64262"/>
                </a:lnTo>
                <a:lnTo>
                  <a:pt x="141859" y="34925"/>
                </a:lnTo>
                <a:lnTo>
                  <a:pt x="142112" y="33654"/>
                </a:lnTo>
                <a:lnTo>
                  <a:pt x="151722" y="33654"/>
                </a:lnTo>
                <a:lnTo>
                  <a:pt x="151002" y="32385"/>
                </a:lnTo>
                <a:lnTo>
                  <a:pt x="149351" y="28066"/>
                </a:lnTo>
                <a:lnTo>
                  <a:pt x="147827" y="23749"/>
                </a:lnTo>
                <a:lnTo>
                  <a:pt x="146938" y="18796"/>
                </a:lnTo>
                <a:lnTo>
                  <a:pt x="146938" y="3428"/>
                </a:lnTo>
                <a:close/>
              </a:path>
              <a:path w="451485" h="113664">
                <a:moveTo>
                  <a:pt x="151722" y="33654"/>
                </a:moveTo>
                <a:lnTo>
                  <a:pt x="142112" y="33654"/>
                </a:lnTo>
                <a:lnTo>
                  <a:pt x="142621" y="34925"/>
                </a:lnTo>
                <a:lnTo>
                  <a:pt x="143637" y="37084"/>
                </a:lnTo>
                <a:lnTo>
                  <a:pt x="145541" y="40132"/>
                </a:lnTo>
                <a:lnTo>
                  <a:pt x="147319" y="43052"/>
                </a:lnTo>
                <a:lnTo>
                  <a:pt x="149478" y="45974"/>
                </a:lnTo>
                <a:lnTo>
                  <a:pt x="152368" y="49022"/>
                </a:lnTo>
                <a:lnTo>
                  <a:pt x="154812" y="51688"/>
                </a:lnTo>
                <a:lnTo>
                  <a:pt x="157861" y="54228"/>
                </a:lnTo>
                <a:lnTo>
                  <a:pt x="160909" y="56514"/>
                </a:lnTo>
                <a:lnTo>
                  <a:pt x="166115" y="60198"/>
                </a:lnTo>
                <a:lnTo>
                  <a:pt x="167639" y="60960"/>
                </a:lnTo>
                <a:lnTo>
                  <a:pt x="173736" y="54101"/>
                </a:lnTo>
                <a:lnTo>
                  <a:pt x="171703" y="53339"/>
                </a:lnTo>
                <a:lnTo>
                  <a:pt x="169037" y="51562"/>
                </a:lnTo>
                <a:lnTo>
                  <a:pt x="165480" y="49022"/>
                </a:lnTo>
                <a:lnTo>
                  <a:pt x="161925" y="46354"/>
                </a:lnTo>
                <a:lnTo>
                  <a:pt x="158750" y="43179"/>
                </a:lnTo>
                <a:lnTo>
                  <a:pt x="153162" y="36195"/>
                </a:lnTo>
                <a:lnTo>
                  <a:pt x="151722" y="33654"/>
                </a:lnTo>
                <a:close/>
              </a:path>
              <a:path w="451485" h="113664">
                <a:moveTo>
                  <a:pt x="364616" y="888"/>
                </a:moveTo>
                <a:lnTo>
                  <a:pt x="354964" y="888"/>
                </a:lnTo>
                <a:lnTo>
                  <a:pt x="354964" y="39877"/>
                </a:lnTo>
                <a:lnTo>
                  <a:pt x="437388" y="39877"/>
                </a:lnTo>
                <a:lnTo>
                  <a:pt x="437388" y="32003"/>
                </a:lnTo>
                <a:lnTo>
                  <a:pt x="364616" y="32003"/>
                </a:lnTo>
                <a:lnTo>
                  <a:pt x="364616" y="888"/>
                </a:lnTo>
                <a:close/>
              </a:path>
              <a:path w="451485" h="113664">
                <a:moveTo>
                  <a:pt x="320421" y="0"/>
                </a:moveTo>
                <a:lnTo>
                  <a:pt x="311023" y="0"/>
                </a:lnTo>
                <a:lnTo>
                  <a:pt x="311023" y="111378"/>
                </a:lnTo>
                <a:lnTo>
                  <a:pt x="320421" y="111378"/>
                </a:lnTo>
                <a:lnTo>
                  <a:pt x="320421" y="54990"/>
                </a:lnTo>
                <a:lnTo>
                  <a:pt x="338454" y="54990"/>
                </a:lnTo>
                <a:lnTo>
                  <a:pt x="338454" y="46736"/>
                </a:lnTo>
                <a:lnTo>
                  <a:pt x="320421" y="46736"/>
                </a:lnTo>
                <a:lnTo>
                  <a:pt x="320421" y="0"/>
                </a:lnTo>
                <a:close/>
              </a:path>
              <a:path w="451485" h="113664">
                <a:moveTo>
                  <a:pt x="213360" y="35560"/>
                </a:moveTo>
                <a:lnTo>
                  <a:pt x="204088" y="35560"/>
                </a:lnTo>
                <a:lnTo>
                  <a:pt x="204088" y="68072"/>
                </a:lnTo>
                <a:lnTo>
                  <a:pt x="213360" y="68072"/>
                </a:lnTo>
                <a:lnTo>
                  <a:pt x="213360" y="35560"/>
                </a:lnTo>
                <a:close/>
              </a:path>
              <a:path w="451485" h="113664">
                <a:moveTo>
                  <a:pt x="188087" y="1904"/>
                </a:moveTo>
                <a:lnTo>
                  <a:pt x="178815" y="1904"/>
                </a:lnTo>
                <a:lnTo>
                  <a:pt x="178815" y="64642"/>
                </a:lnTo>
                <a:lnTo>
                  <a:pt x="188087" y="64642"/>
                </a:lnTo>
                <a:lnTo>
                  <a:pt x="188087" y="35560"/>
                </a:lnTo>
                <a:lnTo>
                  <a:pt x="213360" y="35560"/>
                </a:lnTo>
                <a:lnTo>
                  <a:pt x="213360" y="27559"/>
                </a:lnTo>
                <a:lnTo>
                  <a:pt x="188087" y="27559"/>
                </a:lnTo>
                <a:lnTo>
                  <a:pt x="188087" y="1904"/>
                </a:lnTo>
                <a:close/>
              </a:path>
              <a:path w="451485" h="113664">
                <a:moveTo>
                  <a:pt x="213360" y="0"/>
                </a:moveTo>
                <a:lnTo>
                  <a:pt x="204088" y="0"/>
                </a:lnTo>
                <a:lnTo>
                  <a:pt x="204088" y="27559"/>
                </a:lnTo>
                <a:lnTo>
                  <a:pt x="213360" y="27559"/>
                </a:lnTo>
                <a:lnTo>
                  <a:pt x="213360" y="0"/>
                </a:lnTo>
                <a:close/>
              </a:path>
              <a:path w="451485" h="113664">
                <a:moveTo>
                  <a:pt x="87375" y="0"/>
                </a:moveTo>
                <a:lnTo>
                  <a:pt x="78104" y="0"/>
                </a:lnTo>
                <a:lnTo>
                  <a:pt x="78104" y="58420"/>
                </a:lnTo>
                <a:lnTo>
                  <a:pt x="87375" y="58420"/>
                </a:lnTo>
                <a:lnTo>
                  <a:pt x="87375" y="32512"/>
                </a:lnTo>
                <a:lnTo>
                  <a:pt x="104139" y="32512"/>
                </a:lnTo>
                <a:lnTo>
                  <a:pt x="104139" y="24891"/>
                </a:lnTo>
                <a:lnTo>
                  <a:pt x="87375" y="24891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152135" y="2805938"/>
            <a:ext cx="340360" cy="113664"/>
          </a:xfrm>
          <a:custGeom>
            <a:avLst/>
            <a:gdLst/>
            <a:ahLst/>
            <a:cxnLst/>
            <a:rect l="l" t="t" r="r" b="b"/>
            <a:pathLst>
              <a:path w="340360" h="113664">
                <a:moveTo>
                  <a:pt x="57912" y="68961"/>
                </a:moveTo>
                <a:lnTo>
                  <a:pt x="20447" y="79501"/>
                </a:lnTo>
                <a:lnTo>
                  <a:pt x="17017" y="84836"/>
                </a:lnTo>
                <a:lnTo>
                  <a:pt x="17017" y="97789"/>
                </a:lnTo>
                <a:lnTo>
                  <a:pt x="57912" y="113537"/>
                </a:lnTo>
                <a:lnTo>
                  <a:pt x="67391" y="113137"/>
                </a:lnTo>
                <a:lnTo>
                  <a:pt x="75644" y="111950"/>
                </a:lnTo>
                <a:lnTo>
                  <a:pt x="82682" y="110001"/>
                </a:lnTo>
                <a:lnTo>
                  <a:pt x="88518" y="107314"/>
                </a:lnTo>
                <a:lnTo>
                  <a:pt x="90847" y="105917"/>
                </a:lnTo>
                <a:lnTo>
                  <a:pt x="48894" y="105917"/>
                </a:lnTo>
                <a:lnTo>
                  <a:pt x="41401" y="104648"/>
                </a:lnTo>
                <a:lnTo>
                  <a:pt x="35560" y="101981"/>
                </a:lnTo>
                <a:lnTo>
                  <a:pt x="29844" y="99440"/>
                </a:lnTo>
                <a:lnTo>
                  <a:pt x="26924" y="95885"/>
                </a:lnTo>
                <a:lnTo>
                  <a:pt x="26924" y="86867"/>
                </a:lnTo>
                <a:lnTo>
                  <a:pt x="29844" y="83312"/>
                </a:lnTo>
                <a:lnTo>
                  <a:pt x="35560" y="80645"/>
                </a:lnTo>
                <a:lnTo>
                  <a:pt x="41401" y="78104"/>
                </a:lnTo>
                <a:lnTo>
                  <a:pt x="48894" y="76835"/>
                </a:lnTo>
                <a:lnTo>
                  <a:pt x="91059" y="76835"/>
                </a:lnTo>
                <a:lnTo>
                  <a:pt x="88518" y="75311"/>
                </a:lnTo>
                <a:lnTo>
                  <a:pt x="82682" y="72550"/>
                </a:lnTo>
                <a:lnTo>
                  <a:pt x="75644" y="70564"/>
                </a:lnTo>
                <a:lnTo>
                  <a:pt x="67391" y="69363"/>
                </a:lnTo>
                <a:lnTo>
                  <a:pt x="57912" y="68961"/>
                </a:lnTo>
                <a:close/>
              </a:path>
              <a:path w="340360" h="113664">
                <a:moveTo>
                  <a:pt x="91059" y="76835"/>
                </a:moveTo>
                <a:lnTo>
                  <a:pt x="67055" y="76835"/>
                </a:lnTo>
                <a:lnTo>
                  <a:pt x="74549" y="78104"/>
                </a:lnTo>
                <a:lnTo>
                  <a:pt x="80390" y="80645"/>
                </a:lnTo>
                <a:lnTo>
                  <a:pt x="86105" y="83312"/>
                </a:lnTo>
                <a:lnTo>
                  <a:pt x="89026" y="86867"/>
                </a:lnTo>
                <a:lnTo>
                  <a:pt x="89026" y="95885"/>
                </a:lnTo>
                <a:lnTo>
                  <a:pt x="86105" y="99440"/>
                </a:lnTo>
                <a:lnTo>
                  <a:pt x="80390" y="101981"/>
                </a:lnTo>
                <a:lnTo>
                  <a:pt x="74549" y="104648"/>
                </a:lnTo>
                <a:lnTo>
                  <a:pt x="67055" y="105917"/>
                </a:lnTo>
                <a:lnTo>
                  <a:pt x="90847" y="105917"/>
                </a:lnTo>
                <a:lnTo>
                  <a:pt x="95503" y="103124"/>
                </a:lnTo>
                <a:lnTo>
                  <a:pt x="98933" y="97789"/>
                </a:lnTo>
                <a:lnTo>
                  <a:pt x="98933" y="84836"/>
                </a:lnTo>
                <a:lnTo>
                  <a:pt x="95503" y="79501"/>
                </a:lnTo>
                <a:lnTo>
                  <a:pt x="91059" y="76835"/>
                </a:lnTo>
                <a:close/>
              </a:path>
              <a:path w="340360" h="113664">
                <a:moveTo>
                  <a:pt x="170941" y="72136"/>
                </a:moveTo>
                <a:lnTo>
                  <a:pt x="161543" y="72136"/>
                </a:lnTo>
                <a:lnTo>
                  <a:pt x="161543" y="111378"/>
                </a:lnTo>
                <a:lnTo>
                  <a:pt x="170941" y="111378"/>
                </a:lnTo>
                <a:lnTo>
                  <a:pt x="170941" y="72136"/>
                </a:lnTo>
                <a:close/>
              </a:path>
              <a:path w="340360" h="113664">
                <a:moveTo>
                  <a:pt x="221996" y="64262"/>
                </a:moveTo>
                <a:lnTo>
                  <a:pt x="110616" y="64262"/>
                </a:lnTo>
                <a:lnTo>
                  <a:pt x="110616" y="72136"/>
                </a:lnTo>
                <a:lnTo>
                  <a:pt x="221996" y="72136"/>
                </a:lnTo>
                <a:lnTo>
                  <a:pt x="221996" y="64262"/>
                </a:lnTo>
                <a:close/>
              </a:path>
              <a:path w="340360" h="113664">
                <a:moveTo>
                  <a:pt x="289305" y="13335"/>
                </a:moveTo>
                <a:lnTo>
                  <a:pt x="236854" y="13335"/>
                </a:lnTo>
                <a:lnTo>
                  <a:pt x="236854" y="21082"/>
                </a:lnTo>
                <a:lnTo>
                  <a:pt x="278638" y="21082"/>
                </a:lnTo>
                <a:lnTo>
                  <a:pt x="278129" y="25781"/>
                </a:lnTo>
                <a:lnTo>
                  <a:pt x="276733" y="31623"/>
                </a:lnTo>
                <a:lnTo>
                  <a:pt x="274319" y="38608"/>
                </a:lnTo>
                <a:lnTo>
                  <a:pt x="272034" y="45592"/>
                </a:lnTo>
                <a:lnTo>
                  <a:pt x="241553" y="79375"/>
                </a:lnTo>
                <a:lnTo>
                  <a:pt x="229997" y="85851"/>
                </a:lnTo>
                <a:lnTo>
                  <a:pt x="237362" y="91566"/>
                </a:lnTo>
                <a:lnTo>
                  <a:pt x="243586" y="88264"/>
                </a:lnTo>
                <a:lnTo>
                  <a:pt x="249681" y="84200"/>
                </a:lnTo>
                <a:lnTo>
                  <a:pt x="255397" y="79501"/>
                </a:lnTo>
                <a:lnTo>
                  <a:pt x="261238" y="74929"/>
                </a:lnTo>
                <a:lnTo>
                  <a:pt x="284606" y="37464"/>
                </a:lnTo>
                <a:lnTo>
                  <a:pt x="288798" y="20447"/>
                </a:lnTo>
                <a:lnTo>
                  <a:pt x="289305" y="13335"/>
                </a:lnTo>
                <a:close/>
              </a:path>
              <a:path w="340360" h="113664">
                <a:moveTo>
                  <a:pt x="166369" y="1904"/>
                </a:moveTo>
                <a:lnTo>
                  <a:pt x="127380" y="13335"/>
                </a:lnTo>
                <a:lnTo>
                  <a:pt x="123571" y="19050"/>
                </a:lnTo>
                <a:lnTo>
                  <a:pt x="123571" y="32638"/>
                </a:lnTo>
                <a:lnTo>
                  <a:pt x="166369" y="49657"/>
                </a:lnTo>
                <a:lnTo>
                  <a:pt x="175769" y="49230"/>
                </a:lnTo>
                <a:lnTo>
                  <a:pt x="184134" y="47958"/>
                </a:lnTo>
                <a:lnTo>
                  <a:pt x="191426" y="45852"/>
                </a:lnTo>
                <a:lnTo>
                  <a:pt x="197612" y="42925"/>
                </a:lnTo>
                <a:lnTo>
                  <a:pt x="199277" y="41910"/>
                </a:lnTo>
                <a:lnTo>
                  <a:pt x="157099" y="41910"/>
                </a:lnTo>
                <a:lnTo>
                  <a:pt x="149351" y="40512"/>
                </a:lnTo>
                <a:lnTo>
                  <a:pt x="143001" y="37464"/>
                </a:lnTo>
                <a:lnTo>
                  <a:pt x="136651" y="34544"/>
                </a:lnTo>
                <a:lnTo>
                  <a:pt x="133579" y="30734"/>
                </a:lnTo>
                <a:lnTo>
                  <a:pt x="133476" y="20827"/>
                </a:lnTo>
                <a:lnTo>
                  <a:pt x="136525" y="16890"/>
                </a:lnTo>
                <a:lnTo>
                  <a:pt x="142875" y="14097"/>
                </a:lnTo>
                <a:lnTo>
                  <a:pt x="149225" y="11175"/>
                </a:lnTo>
                <a:lnTo>
                  <a:pt x="156972" y="9651"/>
                </a:lnTo>
                <a:lnTo>
                  <a:pt x="199068" y="9651"/>
                </a:lnTo>
                <a:lnTo>
                  <a:pt x="197612" y="8762"/>
                </a:lnTo>
                <a:lnTo>
                  <a:pt x="191426" y="5762"/>
                </a:lnTo>
                <a:lnTo>
                  <a:pt x="184134" y="3619"/>
                </a:lnTo>
                <a:lnTo>
                  <a:pt x="175769" y="2333"/>
                </a:lnTo>
                <a:lnTo>
                  <a:pt x="166369" y="1904"/>
                </a:lnTo>
                <a:close/>
              </a:path>
              <a:path w="340360" h="113664">
                <a:moveTo>
                  <a:pt x="199068" y="9651"/>
                </a:moveTo>
                <a:lnTo>
                  <a:pt x="175387" y="9651"/>
                </a:lnTo>
                <a:lnTo>
                  <a:pt x="183134" y="11175"/>
                </a:lnTo>
                <a:lnTo>
                  <a:pt x="195706" y="17017"/>
                </a:lnTo>
                <a:lnTo>
                  <a:pt x="198656" y="20827"/>
                </a:lnTo>
                <a:lnTo>
                  <a:pt x="198754" y="30734"/>
                </a:lnTo>
                <a:lnTo>
                  <a:pt x="195706" y="34671"/>
                </a:lnTo>
                <a:lnTo>
                  <a:pt x="183006" y="40512"/>
                </a:lnTo>
                <a:lnTo>
                  <a:pt x="175387" y="41910"/>
                </a:lnTo>
                <a:lnTo>
                  <a:pt x="199277" y="41910"/>
                </a:lnTo>
                <a:lnTo>
                  <a:pt x="205104" y="38353"/>
                </a:lnTo>
                <a:lnTo>
                  <a:pt x="208914" y="32638"/>
                </a:lnTo>
                <a:lnTo>
                  <a:pt x="208914" y="19050"/>
                </a:lnTo>
                <a:lnTo>
                  <a:pt x="205104" y="13335"/>
                </a:lnTo>
                <a:lnTo>
                  <a:pt x="199068" y="9651"/>
                </a:lnTo>
                <a:close/>
              </a:path>
              <a:path w="340360" h="113664">
                <a:moveTo>
                  <a:pt x="60833" y="8254"/>
                </a:moveTo>
                <a:lnTo>
                  <a:pt x="7112" y="8254"/>
                </a:lnTo>
                <a:lnTo>
                  <a:pt x="7112" y="16001"/>
                </a:lnTo>
                <a:lnTo>
                  <a:pt x="49529" y="16001"/>
                </a:lnTo>
                <a:lnTo>
                  <a:pt x="49149" y="18923"/>
                </a:lnTo>
                <a:lnTo>
                  <a:pt x="20700" y="51562"/>
                </a:lnTo>
                <a:lnTo>
                  <a:pt x="15112" y="53848"/>
                </a:lnTo>
                <a:lnTo>
                  <a:pt x="9398" y="56261"/>
                </a:lnTo>
                <a:lnTo>
                  <a:pt x="4444" y="58038"/>
                </a:lnTo>
                <a:lnTo>
                  <a:pt x="0" y="59309"/>
                </a:lnTo>
                <a:lnTo>
                  <a:pt x="5461" y="65659"/>
                </a:lnTo>
                <a:lnTo>
                  <a:pt x="41275" y="46482"/>
                </a:lnTo>
                <a:lnTo>
                  <a:pt x="60198" y="15494"/>
                </a:lnTo>
                <a:lnTo>
                  <a:pt x="60833" y="8254"/>
                </a:lnTo>
                <a:close/>
              </a:path>
              <a:path w="340360" h="113664">
                <a:moveTo>
                  <a:pt x="321817" y="0"/>
                </a:moveTo>
                <a:lnTo>
                  <a:pt x="312419" y="0"/>
                </a:lnTo>
                <a:lnTo>
                  <a:pt x="312419" y="111378"/>
                </a:lnTo>
                <a:lnTo>
                  <a:pt x="321817" y="111378"/>
                </a:lnTo>
                <a:lnTo>
                  <a:pt x="321817" y="55879"/>
                </a:lnTo>
                <a:lnTo>
                  <a:pt x="340105" y="55879"/>
                </a:lnTo>
                <a:lnTo>
                  <a:pt x="340105" y="47625"/>
                </a:lnTo>
                <a:lnTo>
                  <a:pt x="321817" y="47625"/>
                </a:lnTo>
                <a:lnTo>
                  <a:pt x="321817" y="0"/>
                </a:lnTo>
                <a:close/>
              </a:path>
              <a:path w="340360" h="113664">
                <a:moveTo>
                  <a:pt x="96774" y="0"/>
                </a:moveTo>
                <a:lnTo>
                  <a:pt x="87375" y="0"/>
                </a:lnTo>
                <a:lnTo>
                  <a:pt x="87375" y="18541"/>
                </a:lnTo>
                <a:lnTo>
                  <a:pt x="65024" y="18541"/>
                </a:lnTo>
                <a:lnTo>
                  <a:pt x="65024" y="26415"/>
                </a:lnTo>
                <a:lnTo>
                  <a:pt x="87375" y="26415"/>
                </a:lnTo>
                <a:lnTo>
                  <a:pt x="87375" y="41783"/>
                </a:lnTo>
                <a:lnTo>
                  <a:pt x="63118" y="41783"/>
                </a:lnTo>
                <a:lnTo>
                  <a:pt x="63118" y="49657"/>
                </a:lnTo>
                <a:lnTo>
                  <a:pt x="87375" y="49657"/>
                </a:lnTo>
                <a:lnTo>
                  <a:pt x="87375" y="67563"/>
                </a:lnTo>
                <a:lnTo>
                  <a:pt x="96774" y="67563"/>
                </a:lnTo>
                <a:lnTo>
                  <a:pt x="9677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53709" y="2805938"/>
            <a:ext cx="683260" cy="111760"/>
          </a:xfrm>
          <a:custGeom>
            <a:avLst/>
            <a:gdLst/>
            <a:ahLst/>
            <a:cxnLst/>
            <a:rect l="l" t="t" r="r" b="b"/>
            <a:pathLst>
              <a:path w="683260" h="111760">
                <a:moveTo>
                  <a:pt x="370204" y="65786"/>
                </a:moveTo>
                <a:lnTo>
                  <a:pt x="360679" y="65786"/>
                </a:lnTo>
                <a:lnTo>
                  <a:pt x="360679" y="110109"/>
                </a:lnTo>
                <a:lnTo>
                  <a:pt x="439038" y="110109"/>
                </a:lnTo>
                <a:lnTo>
                  <a:pt x="439038" y="102362"/>
                </a:lnTo>
                <a:lnTo>
                  <a:pt x="370204" y="102362"/>
                </a:lnTo>
                <a:lnTo>
                  <a:pt x="370204" y="86867"/>
                </a:lnTo>
                <a:lnTo>
                  <a:pt x="439038" y="86867"/>
                </a:lnTo>
                <a:lnTo>
                  <a:pt x="439038" y="79248"/>
                </a:lnTo>
                <a:lnTo>
                  <a:pt x="370204" y="79248"/>
                </a:lnTo>
                <a:lnTo>
                  <a:pt x="370204" y="65786"/>
                </a:lnTo>
                <a:close/>
              </a:path>
              <a:path w="683260" h="111760">
                <a:moveTo>
                  <a:pt x="439038" y="86867"/>
                </a:moveTo>
                <a:lnTo>
                  <a:pt x="429513" y="86867"/>
                </a:lnTo>
                <a:lnTo>
                  <a:pt x="429513" y="102362"/>
                </a:lnTo>
                <a:lnTo>
                  <a:pt x="439038" y="102362"/>
                </a:lnTo>
                <a:lnTo>
                  <a:pt x="439038" y="86867"/>
                </a:lnTo>
                <a:close/>
              </a:path>
              <a:path w="683260" h="111760">
                <a:moveTo>
                  <a:pt x="439038" y="65786"/>
                </a:moveTo>
                <a:lnTo>
                  <a:pt x="429513" y="65786"/>
                </a:lnTo>
                <a:lnTo>
                  <a:pt x="429513" y="79248"/>
                </a:lnTo>
                <a:lnTo>
                  <a:pt x="439038" y="79248"/>
                </a:lnTo>
                <a:lnTo>
                  <a:pt x="439038" y="65786"/>
                </a:lnTo>
                <a:close/>
              </a:path>
              <a:path w="683260" h="111760">
                <a:moveTo>
                  <a:pt x="245872" y="78866"/>
                </a:moveTo>
                <a:lnTo>
                  <a:pt x="236347" y="78866"/>
                </a:lnTo>
                <a:lnTo>
                  <a:pt x="236347" y="108838"/>
                </a:lnTo>
                <a:lnTo>
                  <a:pt x="321055" y="108838"/>
                </a:lnTo>
                <a:lnTo>
                  <a:pt x="321055" y="100964"/>
                </a:lnTo>
                <a:lnTo>
                  <a:pt x="245872" y="100964"/>
                </a:lnTo>
                <a:lnTo>
                  <a:pt x="245872" y="78866"/>
                </a:lnTo>
                <a:close/>
              </a:path>
              <a:path w="683260" h="111760">
                <a:moveTo>
                  <a:pt x="283082" y="67945"/>
                </a:moveTo>
                <a:lnTo>
                  <a:pt x="273685" y="67945"/>
                </a:lnTo>
                <a:lnTo>
                  <a:pt x="273685" y="91948"/>
                </a:lnTo>
                <a:lnTo>
                  <a:pt x="283082" y="91948"/>
                </a:lnTo>
                <a:lnTo>
                  <a:pt x="283082" y="67945"/>
                </a:lnTo>
                <a:close/>
              </a:path>
              <a:path w="683260" h="111760">
                <a:moveTo>
                  <a:pt x="332486" y="60198"/>
                </a:moveTo>
                <a:lnTo>
                  <a:pt x="221106" y="60198"/>
                </a:lnTo>
                <a:lnTo>
                  <a:pt x="221106" y="67945"/>
                </a:lnTo>
                <a:lnTo>
                  <a:pt x="332486" y="67945"/>
                </a:lnTo>
                <a:lnTo>
                  <a:pt x="332486" y="60198"/>
                </a:lnTo>
                <a:close/>
              </a:path>
              <a:path w="683260" h="111760">
                <a:moveTo>
                  <a:pt x="165480" y="74675"/>
                </a:moveTo>
                <a:lnTo>
                  <a:pt x="155955" y="74675"/>
                </a:lnTo>
                <a:lnTo>
                  <a:pt x="155955" y="111378"/>
                </a:lnTo>
                <a:lnTo>
                  <a:pt x="165480" y="111378"/>
                </a:lnTo>
                <a:lnTo>
                  <a:pt x="165480" y="74675"/>
                </a:lnTo>
                <a:close/>
              </a:path>
              <a:path w="683260" h="111760">
                <a:moveTo>
                  <a:pt x="216662" y="66801"/>
                </a:moveTo>
                <a:lnTo>
                  <a:pt x="105282" y="66801"/>
                </a:lnTo>
                <a:lnTo>
                  <a:pt x="105282" y="74675"/>
                </a:lnTo>
                <a:lnTo>
                  <a:pt x="216662" y="74675"/>
                </a:lnTo>
                <a:lnTo>
                  <a:pt x="216662" y="66801"/>
                </a:lnTo>
                <a:close/>
              </a:path>
              <a:path w="683260" h="111760">
                <a:moveTo>
                  <a:pt x="129920" y="3428"/>
                </a:moveTo>
                <a:lnTo>
                  <a:pt x="120523" y="3428"/>
                </a:lnTo>
                <a:lnTo>
                  <a:pt x="120523" y="52450"/>
                </a:lnTo>
                <a:lnTo>
                  <a:pt x="201422" y="52450"/>
                </a:lnTo>
                <a:lnTo>
                  <a:pt x="201422" y="44576"/>
                </a:lnTo>
                <a:lnTo>
                  <a:pt x="129920" y="44576"/>
                </a:lnTo>
                <a:lnTo>
                  <a:pt x="129920" y="26162"/>
                </a:lnTo>
                <a:lnTo>
                  <a:pt x="201422" y="26162"/>
                </a:lnTo>
                <a:lnTo>
                  <a:pt x="201422" y="18414"/>
                </a:lnTo>
                <a:lnTo>
                  <a:pt x="129920" y="18414"/>
                </a:lnTo>
                <a:lnTo>
                  <a:pt x="129920" y="3428"/>
                </a:lnTo>
                <a:close/>
              </a:path>
              <a:path w="683260" h="111760">
                <a:moveTo>
                  <a:pt x="201422" y="26162"/>
                </a:moveTo>
                <a:lnTo>
                  <a:pt x="192024" y="26162"/>
                </a:lnTo>
                <a:lnTo>
                  <a:pt x="192024" y="44576"/>
                </a:lnTo>
                <a:lnTo>
                  <a:pt x="201422" y="44576"/>
                </a:lnTo>
                <a:lnTo>
                  <a:pt x="201422" y="26162"/>
                </a:lnTo>
                <a:close/>
              </a:path>
              <a:path w="683260" h="111760">
                <a:moveTo>
                  <a:pt x="201422" y="3428"/>
                </a:moveTo>
                <a:lnTo>
                  <a:pt x="192024" y="3428"/>
                </a:lnTo>
                <a:lnTo>
                  <a:pt x="192024" y="18414"/>
                </a:lnTo>
                <a:lnTo>
                  <a:pt x="201422" y="18414"/>
                </a:lnTo>
                <a:lnTo>
                  <a:pt x="201422" y="3428"/>
                </a:lnTo>
                <a:close/>
              </a:path>
              <a:path w="683260" h="111760">
                <a:moveTo>
                  <a:pt x="245744" y="2539"/>
                </a:moveTo>
                <a:lnTo>
                  <a:pt x="236347" y="2539"/>
                </a:lnTo>
                <a:lnTo>
                  <a:pt x="236347" y="48387"/>
                </a:lnTo>
                <a:lnTo>
                  <a:pt x="317245" y="48387"/>
                </a:lnTo>
                <a:lnTo>
                  <a:pt x="317245" y="40766"/>
                </a:lnTo>
                <a:lnTo>
                  <a:pt x="245744" y="40766"/>
                </a:lnTo>
                <a:lnTo>
                  <a:pt x="245744" y="23622"/>
                </a:lnTo>
                <a:lnTo>
                  <a:pt x="317245" y="23622"/>
                </a:lnTo>
                <a:lnTo>
                  <a:pt x="317245" y="16001"/>
                </a:lnTo>
                <a:lnTo>
                  <a:pt x="245744" y="16001"/>
                </a:lnTo>
                <a:lnTo>
                  <a:pt x="245744" y="2539"/>
                </a:lnTo>
                <a:close/>
              </a:path>
              <a:path w="683260" h="111760">
                <a:moveTo>
                  <a:pt x="317245" y="23622"/>
                </a:moveTo>
                <a:lnTo>
                  <a:pt x="307975" y="23622"/>
                </a:lnTo>
                <a:lnTo>
                  <a:pt x="307975" y="40766"/>
                </a:lnTo>
                <a:lnTo>
                  <a:pt x="317245" y="40766"/>
                </a:lnTo>
                <a:lnTo>
                  <a:pt x="317245" y="23622"/>
                </a:lnTo>
                <a:close/>
              </a:path>
              <a:path w="683260" h="111760">
                <a:moveTo>
                  <a:pt x="317245" y="2539"/>
                </a:moveTo>
                <a:lnTo>
                  <a:pt x="307975" y="2539"/>
                </a:lnTo>
                <a:lnTo>
                  <a:pt x="307975" y="16001"/>
                </a:lnTo>
                <a:lnTo>
                  <a:pt x="317245" y="16001"/>
                </a:lnTo>
                <a:lnTo>
                  <a:pt x="317245" y="2539"/>
                </a:lnTo>
                <a:close/>
              </a:path>
              <a:path w="683260" h="111760">
                <a:moveTo>
                  <a:pt x="39624" y="14477"/>
                </a:moveTo>
                <a:lnTo>
                  <a:pt x="0" y="14477"/>
                </a:lnTo>
                <a:lnTo>
                  <a:pt x="0" y="85598"/>
                </a:lnTo>
                <a:lnTo>
                  <a:pt x="13969" y="85598"/>
                </a:lnTo>
                <a:lnTo>
                  <a:pt x="19557" y="85471"/>
                </a:lnTo>
                <a:lnTo>
                  <a:pt x="35813" y="84709"/>
                </a:lnTo>
                <a:lnTo>
                  <a:pt x="39750" y="84074"/>
                </a:lnTo>
                <a:lnTo>
                  <a:pt x="43814" y="83565"/>
                </a:lnTo>
                <a:lnTo>
                  <a:pt x="46736" y="83058"/>
                </a:lnTo>
                <a:lnTo>
                  <a:pt x="48767" y="82803"/>
                </a:lnTo>
                <a:lnTo>
                  <a:pt x="48767" y="77470"/>
                </a:lnTo>
                <a:lnTo>
                  <a:pt x="9525" y="77470"/>
                </a:lnTo>
                <a:lnTo>
                  <a:pt x="9525" y="22478"/>
                </a:lnTo>
                <a:lnTo>
                  <a:pt x="39624" y="22478"/>
                </a:lnTo>
                <a:lnTo>
                  <a:pt x="39624" y="14477"/>
                </a:lnTo>
                <a:close/>
              </a:path>
              <a:path w="683260" h="111760">
                <a:moveTo>
                  <a:pt x="48767" y="74929"/>
                </a:moveTo>
                <a:lnTo>
                  <a:pt x="46481" y="75311"/>
                </a:lnTo>
                <a:lnTo>
                  <a:pt x="43434" y="75691"/>
                </a:lnTo>
                <a:lnTo>
                  <a:pt x="39369" y="76326"/>
                </a:lnTo>
                <a:lnTo>
                  <a:pt x="35432" y="76835"/>
                </a:lnTo>
                <a:lnTo>
                  <a:pt x="31495" y="77088"/>
                </a:lnTo>
                <a:lnTo>
                  <a:pt x="27686" y="77215"/>
                </a:lnTo>
                <a:lnTo>
                  <a:pt x="9525" y="77470"/>
                </a:lnTo>
                <a:lnTo>
                  <a:pt x="48767" y="77470"/>
                </a:lnTo>
                <a:lnTo>
                  <a:pt x="48767" y="74929"/>
                </a:lnTo>
                <a:close/>
              </a:path>
              <a:path w="683260" h="111760">
                <a:moveTo>
                  <a:pt x="634873" y="13715"/>
                </a:moveTo>
                <a:lnTo>
                  <a:pt x="580516" y="13715"/>
                </a:lnTo>
                <a:lnTo>
                  <a:pt x="580516" y="85216"/>
                </a:lnTo>
                <a:lnTo>
                  <a:pt x="598169" y="85216"/>
                </a:lnTo>
                <a:lnTo>
                  <a:pt x="605027" y="85089"/>
                </a:lnTo>
                <a:lnTo>
                  <a:pt x="619251" y="84582"/>
                </a:lnTo>
                <a:lnTo>
                  <a:pt x="626363" y="84200"/>
                </a:lnTo>
                <a:lnTo>
                  <a:pt x="633094" y="83438"/>
                </a:lnTo>
                <a:lnTo>
                  <a:pt x="639826" y="82803"/>
                </a:lnTo>
                <a:lnTo>
                  <a:pt x="647191" y="81787"/>
                </a:lnTo>
                <a:lnTo>
                  <a:pt x="647191" y="77342"/>
                </a:lnTo>
                <a:lnTo>
                  <a:pt x="589914" y="77342"/>
                </a:lnTo>
                <a:lnTo>
                  <a:pt x="589914" y="21589"/>
                </a:lnTo>
                <a:lnTo>
                  <a:pt x="634873" y="21589"/>
                </a:lnTo>
                <a:lnTo>
                  <a:pt x="634873" y="13715"/>
                </a:lnTo>
                <a:close/>
              </a:path>
              <a:path w="683260" h="111760">
                <a:moveTo>
                  <a:pt x="647191" y="74040"/>
                </a:moveTo>
                <a:lnTo>
                  <a:pt x="589914" y="77342"/>
                </a:lnTo>
                <a:lnTo>
                  <a:pt x="647191" y="77342"/>
                </a:lnTo>
                <a:lnTo>
                  <a:pt x="647191" y="74040"/>
                </a:lnTo>
                <a:close/>
              </a:path>
              <a:path w="683260" h="111760">
                <a:moveTo>
                  <a:pt x="381253" y="3556"/>
                </a:moveTo>
                <a:lnTo>
                  <a:pt x="364743" y="3556"/>
                </a:lnTo>
                <a:lnTo>
                  <a:pt x="357759" y="5969"/>
                </a:lnTo>
                <a:lnTo>
                  <a:pt x="352043" y="10922"/>
                </a:lnTo>
                <a:lnTo>
                  <a:pt x="346328" y="15748"/>
                </a:lnTo>
                <a:lnTo>
                  <a:pt x="343407" y="21844"/>
                </a:lnTo>
                <a:lnTo>
                  <a:pt x="343407" y="36829"/>
                </a:lnTo>
                <a:lnTo>
                  <a:pt x="346328" y="42925"/>
                </a:lnTo>
                <a:lnTo>
                  <a:pt x="357886" y="52704"/>
                </a:lnTo>
                <a:lnTo>
                  <a:pt x="364870" y="55117"/>
                </a:lnTo>
                <a:lnTo>
                  <a:pt x="381253" y="55117"/>
                </a:lnTo>
                <a:lnTo>
                  <a:pt x="388238" y="52704"/>
                </a:lnTo>
                <a:lnTo>
                  <a:pt x="393953" y="47751"/>
                </a:lnTo>
                <a:lnTo>
                  <a:pt x="395337" y="46609"/>
                </a:lnTo>
                <a:lnTo>
                  <a:pt x="367156" y="46609"/>
                </a:lnTo>
                <a:lnTo>
                  <a:pt x="362457" y="44958"/>
                </a:lnTo>
                <a:lnTo>
                  <a:pt x="358901" y="41528"/>
                </a:lnTo>
                <a:lnTo>
                  <a:pt x="355218" y="38100"/>
                </a:lnTo>
                <a:lnTo>
                  <a:pt x="353440" y="34036"/>
                </a:lnTo>
                <a:lnTo>
                  <a:pt x="353440" y="24511"/>
                </a:lnTo>
                <a:lnTo>
                  <a:pt x="355218" y="20447"/>
                </a:lnTo>
                <a:lnTo>
                  <a:pt x="358901" y="17145"/>
                </a:lnTo>
                <a:lnTo>
                  <a:pt x="362457" y="13715"/>
                </a:lnTo>
                <a:lnTo>
                  <a:pt x="367156" y="12064"/>
                </a:lnTo>
                <a:lnTo>
                  <a:pt x="395293" y="12064"/>
                </a:lnTo>
                <a:lnTo>
                  <a:pt x="388238" y="6096"/>
                </a:lnTo>
                <a:lnTo>
                  <a:pt x="381253" y="3556"/>
                </a:lnTo>
                <a:close/>
              </a:path>
              <a:path w="683260" h="111760">
                <a:moveTo>
                  <a:pt x="395293" y="12064"/>
                </a:moveTo>
                <a:lnTo>
                  <a:pt x="378967" y="12064"/>
                </a:lnTo>
                <a:lnTo>
                  <a:pt x="383793" y="13715"/>
                </a:lnTo>
                <a:lnTo>
                  <a:pt x="387350" y="17017"/>
                </a:lnTo>
                <a:lnTo>
                  <a:pt x="390905" y="20447"/>
                </a:lnTo>
                <a:lnTo>
                  <a:pt x="392811" y="24511"/>
                </a:lnTo>
                <a:lnTo>
                  <a:pt x="392811" y="34036"/>
                </a:lnTo>
                <a:lnTo>
                  <a:pt x="390905" y="38100"/>
                </a:lnTo>
                <a:lnTo>
                  <a:pt x="383793" y="44958"/>
                </a:lnTo>
                <a:lnTo>
                  <a:pt x="378967" y="46609"/>
                </a:lnTo>
                <a:lnTo>
                  <a:pt x="395337" y="46609"/>
                </a:lnTo>
                <a:lnTo>
                  <a:pt x="399795" y="42925"/>
                </a:lnTo>
                <a:lnTo>
                  <a:pt x="402589" y="36829"/>
                </a:lnTo>
                <a:lnTo>
                  <a:pt x="402531" y="21844"/>
                </a:lnTo>
                <a:lnTo>
                  <a:pt x="399795" y="15875"/>
                </a:lnTo>
                <a:lnTo>
                  <a:pt x="395293" y="12064"/>
                </a:lnTo>
                <a:close/>
              </a:path>
              <a:path w="683260" h="111760">
                <a:moveTo>
                  <a:pt x="475488" y="10667"/>
                </a:moveTo>
                <a:lnTo>
                  <a:pt x="465963" y="10667"/>
                </a:lnTo>
                <a:lnTo>
                  <a:pt x="465963" y="84074"/>
                </a:lnTo>
                <a:lnTo>
                  <a:pt x="485266" y="84074"/>
                </a:lnTo>
                <a:lnTo>
                  <a:pt x="492251" y="83947"/>
                </a:lnTo>
                <a:lnTo>
                  <a:pt x="505460" y="83438"/>
                </a:lnTo>
                <a:lnTo>
                  <a:pt x="512444" y="82931"/>
                </a:lnTo>
                <a:lnTo>
                  <a:pt x="519556" y="81787"/>
                </a:lnTo>
                <a:lnTo>
                  <a:pt x="526668" y="80772"/>
                </a:lnTo>
                <a:lnTo>
                  <a:pt x="536066" y="79248"/>
                </a:lnTo>
                <a:lnTo>
                  <a:pt x="536066" y="75946"/>
                </a:lnTo>
                <a:lnTo>
                  <a:pt x="475488" y="75946"/>
                </a:lnTo>
                <a:lnTo>
                  <a:pt x="475488" y="10667"/>
                </a:lnTo>
                <a:close/>
              </a:path>
              <a:path w="683260" h="111760">
                <a:moveTo>
                  <a:pt x="536066" y="71374"/>
                </a:moveTo>
                <a:lnTo>
                  <a:pt x="475488" y="75946"/>
                </a:lnTo>
                <a:lnTo>
                  <a:pt x="536066" y="75946"/>
                </a:lnTo>
                <a:lnTo>
                  <a:pt x="536066" y="71374"/>
                </a:lnTo>
                <a:close/>
              </a:path>
              <a:path w="683260" h="111760">
                <a:moveTo>
                  <a:pt x="664717" y="0"/>
                </a:moveTo>
                <a:lnTo>
                  <a:pt x="655319" y="0"/>
                </a:lnTo>
                <a:lnTo>
                  <a:pt x="655319" y="111378"/>
                </a:lnTo>
                <a:lnTo>
                  <a:pt x="664717" y="111378"/>
                </a:lnTo>
                <a:lnTo>
                  <a:pt x="664717" y="53466"/>
                </a:lnTo>
                <a:lnTo>
                  <a:pt x="682751" y="53466"/>
                </a:lnTo>
                <a:lnTo>
                  <a:pt x="682751" y="45338"/>
                </a:lnTo>
                <a:lnTo>
                  <a:pt x="664717" y="45338"/>
                </a:lnTo>
                <a:lnTo>
                  <a:pt x="664717" y="0"/>
                </a:lnTo>
                <a:close/>
              </a:path>
              <a:path w="683260" h="111760">
                <a:moveTo>
                  <a:pt x="553719" y="0"/>
                </a:moveTo>
                <a:lnTo>
                  <a:pt x="544194" y="0"/>
                </a:lnTo>
                <a:lnTo>
                  <a:pt x="544194" y="111378"/>
                </a:lnTo>
                <a:lnTo>
                  <a:pt x="553719" y="111378"/>
                </a:lnTo>
                <a:lnTo>
                  <a:pt x="553719" y="0"/>
                </a:lnTo>
                <a:close/>
              </a:path>
              <a:path w="683260" h="111760">
                <a:moveTo>
                  <a:pt x="438912" y="0"/>
                </a:moveTo>
                <a:lnTo>
                  <a:pt x="429513" y="0"/>
                </a:lnTo>
                <a:lnTo>
                  <a:pt x="429513" y="59816"/>
                </a:lnTo>
                <a:lnTo>
                  <a:pt x="438912" y="59816"/>
                </a:lnTo>
                <a:lnTo>
                  <a:pt x="438912" y="0"/>
                </a:lnTo>
                <a:close/>
              </a:path>
              <a:path w="683260" h="111760">
                <a:moveTo>
                  <a:pt x="91312" y="52450"/>
                </a:moveTo>
                <a:lnTo>
                  <a:pt x="82041" y="52450"/>
                </a:lnTo>
                <a:lnTo>
                  <a:pt x="82041" y="111378"/>
                </a:lnTo>
                <a:lnTo>
                  <a:pt x="91312" y="111378"/>
                </a:lnTo>
                <a:lnTo>
                  <a:pt x="91312" y="52450"/>
                </a:lnTo>
                <a:close/>
              </a:path>
              <a:path w="683260" h="111760">
                <a:moveTo>
                  <a:pt x="64769" y="2539"/>
                </a:moveTo>
                <a:lnTo>
                  <a:pt x="55499" y="2539"/>
                </a:lnTo>
                <a:lnTo>
                  <a:pt x="55499" y="106299"/>
                </a:lnTo>
                <a:lnTo>
                  <a:pt x="64769" y="106299"/>
                </a:lnTo>
                <a:lnTo>
                  <a:pt x="64769" y="52450"/>
                </a:lnTo>
                <a:lnTo>
                  <a:pt x="91312" y="52450"/>
                </a:lnTo>
                <a:lnTo>
                  <a:pt x="91312" y="44196"/>
                </a:lnTo>
                <a:lnTo>
                  <a:pt x="64769" y="44196"/>
                </a:lnTo>
                <a:lnTo>
                  <a:pt x="64769" y="2539"/>
                </a:lnTo>
                <a:close/>
              </a:path>
              <a:path w="683260" h="111760">
                <a:moveTo>
                  <a:pt x="91312" y="0"/>
                </a:moveTo>
                <a:lnTo>
                  <a:pt x="82041" y="0"/>
                </a:lnTo>
                <a:lnTo>
                  <a:pt x="82041" y="44196"/>
                </a:lnTo>
                <a:lnTo>
                  <a:pt x="91312" y="44196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45733" y="289959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26885" y="2805938"/>
            <a:ext cx="113411" cy="1135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55967" y="3020822"/>
            <a:ext cx="450850" cy="113664"/>
          </a:xfrm>
          <a:custGeom>
            <a:avLst/>
            <a:gdLst/>
            <a:ahLst/>
            <a:cxnLst/>
            <a:rect l="l" t="t" r="r" b="b"/>
            <a:pathLst>
              <a:path w="450850" h="113664">
                <a:moveTo>
                  <a:pt x="176542" y="70357"/>
                </a:moveTo>
                <a:lnTo>
                  <a:pt x="138849" y="80644"/>
                </a:lnTo>
                <a:lnTo>
                  <a:pt x="135305" y="85725"/>
                </a:lnTo>
                <a:lnTo>
                  <a:pt x="135305" y="98298"/>
                </a:lnTo>
                <a:lnTo>
                  <a:pt x="176542" y="113537"/>
                </a:lnTo>
                <a:lnTo>
                  <a:pt x="185946" y="113157"/>
                </a:lnTo>
                <a:lnTo>
                  <a:pt x="194171" y="112013"/>
                </a:lnTo>
                <a:lnTo>
                  <a:pt x="201218" y="110108"/>
                </a:lnTo>
                <a:lnTo>
                  <a:pt x="207086" y="107441"/>
                </a:lnTo>
                <a:lnTo>
                  <a:pt x="209724" y="105917"/>
                </a:lnTo>
                <a:lnTo>
                  <a:pt x="167347" y="105917"/>
                </a:lnTo>
                <a:lnTo>
                  <a:pt x="159867" y="104648"/>
                </a:lnTo>
                <a:lnTo>
                  <a:pt x="154089" y="102235"/>
                </a:lnTo>
                <a:lnTo>
                  <a:pt x="148310" y="99694"/>
                </a:lnTo>
                <a:lnTo>
                  <a:pt x="145415" y="96392"/>
                </a:lnTo>
                <a:lnTo>
                  <a:pt x="145415" y="87756"/>
                </a:lnTo>
                <a:lnTo>
                  <a:pt x="148310" y="84327"/>
                </a:lnTo>
                <a:lnTo>
                  <a:pt x="154089" y="81787"/>
                </a:lnTo>
                <a:lnTo>
                  <a:pt x="159867" y="79375"/>
                </a:lnTo>
                <a:lnTo>
                  <a:pt x="167347" y="78104"/>
                </a:lnTo>
                <a:lnTo>
                  <a:pt x="209724" y="78104"/>
                </a:lnTo>
                <a:lnTo>
                  <a:pt x="207086" y="76580"/>
                </a:lnTo>
                <a:lnTo>
                  <a:pt x="201218" y="73840"/>
                </a:lnTo>
                <a:lnTo>
                  <a:pt x="194171" y="71897"/>
                </a:lnTo>
                <a:lnTo>
                  <a:pt x="185946" y="70740"/>
                </a:lnTo>
                <a:lnTo>
                  <a:pt x="176542" y="70357"/>
                </a:lnTo>
                <a:close/>
              </a:path>
              <a:path w="450850" h="113664">
                <a:moveTo>
                  <a:pt x="209724" y="78104"/>
                </a:moveTo>
                <a:lnTo>
                  <a:pt x="185559" y="78104"/>
                </a:lnTo>
                <a:lnTo>
                  <a:pt x="192976" y="79375"/>
                </a:lnTo>
                <a:lnTo>
                  <a:pt x="198805" y="81787"/>
                </a:lnTo>
                <a:lnTo>
                  <a:pt x="204622" y="84327"/>
                </a:lnTo>
                <a:lnTo>
                  <a:pt x="207530" y="87756"/>
                </a:lnTo>
                <a:lnTo>
                  <a:pt x="207530" y="96392"/>
                </a:lnTo>
                <a:lnTo>
                  <a:pt x="204622" y="99694"/>
                </a:lnTo>
                <a:lnTo>
                  <a:pt x="198805" y="102235"/>
                </a:lnTo>
                <a:lnTo>
                  <a:pt x="192976" y="104648"/>
                </a:lnTo>
                <a:lnTo>
                  <a:pt x="185559" y="105917"/>
                </a:lnTo>
                <a:lnTo>
                  <a:pt x="209724" y="105917"/>
                </a:lnTo>
                <a:lnTo>
                  <a:pt x="214122" y="103377"/>
                </a:lnTo>
                <a:lnTo>
                  <a:pt x="217652" y="98298"/>
                </a:lnTo>
                <a:lnTo>
                  <a:pt x="217652" y="85725"/>
                </a:lnTo>
                <a:lnTo>
                  <a:pt x="214122" y="80644"/>
                </a:lnTo>
                <a:lnTo>
                  <a:pt x="209724" y="78104"/>
                </a:lnTo>
                <a:close/>
              </a:path>
              <a:path w="450850" h="113664">
                <a:moveTo>
                  <a:pt x="436714" y="76962"/>
                </a:moveTo>
                <a:lnTo>
                  <a:pt x="396241" y="79488"/>
                </a:lnTo>
                <a:lnTo>
                  <a:pt x="353148" y="79755"/>
                </a:lnTo>
                <a:lnTo>
                  <a:pt x="353148" y="87756"/>
                </a:lnTo>
                <a:lnTo>
                  <a:pt x="408544" y="86951"/>
                </a:lnTo>
                <a:lnTo>
                  <a:pt x="436714" y="85089"/>
                </a:lnTo>
                <a:lnTo>
                  <a:pt x="436714" y="76962"/>
                </a:lnTo>
                <a:close/>
              </a:path>
              <a:path w="450850" h="113664">
                <a:moveTo>
                  <a:pt x="60464" y="76200"/>
                </a:moveTo>
                <a:lnTo>
                  <a:pt x="50977" y="76200"/>
                </a:lnTo>
                <a:lnTo>
                  <a:pt x="50977" y="111378"/>
                </a:lnTo>
                <a:lnTo>
                  <a:pt x="60464" y="111378"/>
                </a:lnTo>
                <a:lnTo>
                  <a:pt x="60464" y="76200"/>
                </a:lnTo>
                <a:close/>
              </a:path>
              <a:path w="450850" h="113664">
                <a:moveTo>
                  <a:pt x="111315" y="68325"/>
                </a:moveTo>
                <a:lnTo>
                  <a:pt x="0" y="68325"/>
                </a:lnTo>
                <a:lnTo>
                  <a:pt x="0" y="76200"/>
                </a:lnTo>
                <a:lnTo>
                  <a:pt x="111315" y="76200"/>
                </a:lnTo>
                <a:lnTo>
                  <a:pt x="111315" y="68325"/>
                </a:lnTo>
                <a:close/>
              </a:path>
              <a:path w="450850" h="113664">
                <a:moveTo>
                  <a:pt x="269125" y="10794"/>
                </a:moveTo>
                <a:lnTo>
                  <a:pt x="254292" y="10794"/>
                </a:lnTo>
                <a:lnTo>
                  <a:pt x="248221" y="14350"/>
                </a:lnTo>
                <a:lnTo>
                  <a:pt x="236194" y="51307"/>
                </a:lnTo>
                <a:lnTo>
                  <a:pt x="236646" y="60162"/>
                </a:lnTo>
                <a:lnTo>
                  <a:pt x="254292" y="91693"/>
                </a:lnTo>
                <a:lnTo>
                  <a:pt x="269125" y="91693"/>
                </a:lnTo>
                <a:lnTo>
                  <a:pt x="275247" y="88011"/>
                </a:lnTo>
                <a:lnTo>
                  <a:pt x="278396" y="83185"/>
                </a:lnTo>
                <a:lnTo>
                  <a:pt x="256692" y="83185"/>
                </a:lnTo>
                <a:lnTo>
                  <a:pt x="252768" y="80137"/>
                </a:lnTo>
                <a:lnTo>
                  <a:pt x="249930" y="73913"/>
                </a:lnTo>
                <a:lnTo>
                  <a:pt x="247205" y="67817"/>
                </a:lnTo>
                <a:lnTo>
                  <a:pt x="245808" y="60325"/>
                </a:lnTo>
                <a:lnTo>
                  <a:pt x="245808" y="42163"/>
                </a:lnTo>
                <a:lnTo>
                  <a:pt x="247205" y="34543"/>
                </a:lnTo>
                <a:lnTo>
                  <a:pt x="249986" y="28448"/>
                </a:lnTo>
                <a:lnTo>
                  <a:pt x="252768" y="22225"/>
                </a:lnTo>
                <a:lnTo>
                  <a:pt x="256692" y="19176"/>
                </a:lnTo>
                <a:lnTo>
                  <a:pt x="278396" y="19176"/>
                </a:lnTo>
                <a:lnTo>
                  <a:pt x="275247" y="14350"/>
                </a:lnTo>
                <a:lnTo>
                  <a:pt x="269125" y="10794"/>
                </a:lnTo>
                <a:close/>
              </a:path>
              <a:path w="450850" h="113664">
                <a:moveTo>
                  <a:pt x="278396" y="19176"/>
                </a:moveTo>
                <a:lnTo>
                  <a:pt x="266636" y="19176"/>
                </a:lnTo>
                <a:lnTo>
                  <a:pt x="270484" y="22225"/>
                </a:lnTo>
                <a:lnTo>
                  <a:pt x="273265" y="28448"/>
                </a:lnTo>
                <a:lnTo>
                  <a:pt x="276047" y="34543"/>
                </a:lnTo>
                <a:lnTo>
                  <a:pt x="277431" y="42163"/>
                </a:lnTo>
                <a:lnTo>
                  <a:pt x="277408" y="60325"/>
                </a:lnTo>
                <a:lnTo>
                  <a:pt x="276047" y="67817"/>
                </a:lnTo>
                <a:lnTo>
                  <a:pt x="273209" y="74040"/>
                </a:lnTo>
                <a:lnTo>
                  <a:pt x="270484" y="80137"/>
                </a:lnTo>
                <a:lnTo>
                  <a:pt x="266636" y="83185"/>
                </a:lnTo>
                <a:lnTo>
                  <a:pt x="278396" y="83185"/>
                </a:lnTo>
                <a:lnTo>
                  <a:pt x="287045" y="51307"/>
                </a:lnTo>
                <a:lnTo>
                  <a:pt x="286602" y="42378"/>
                </a:lnTo>
                <a:lnTo>
                  <a:pt x="285275" y="34448"/>
                </a:lnTo>
                <a:lnTo>
                  <a:pt x="283064" y="27519"/>
                </a:lnTo>
                <a:lnTo>
                  <a:pt x="279971" y="21589"/>
                </a:lnTo>
                <a:lnTo>
                  <a:pt x="278396" y="19176"/>
                </a:lnTo>
                <a:close/>
              </a:path>
              <a:path w="450850" h="113664">
                <a:moveTo>
                  <a:pt x="400011" y="7365"/>
                </a:moveTo>
                <a:lnTo>
                  <a:pt x="381977" y="7365"/>
                </a:lnTo>
                <a:lnTo>
                  <a:pt x="374611" y="10032"/>
                </a:lnTo>
                <a:lnTo>
                  <a:pt x="368769" y="15366"/>
                </a:lnTo>
                <a:lnTo>
                  <a:pt x="363054" y="20700"/>
                </a:lnTo>
                <a:lnTo>
                  <a:pt x="360133" y="27050"/>
                </a:lnTo>
                <a:lnTo>
                  <a:pt x="360133" y="42037"/>
                </a:lnTo>
                <a:lnTo>
                  <a:pt x="363054" y="48387"/>
                </a:lnTo>
                <a:lnTo>
                  <a:pt x="368769" y="53848"/>
                </a:lnTo>
                <a:lnTo>
                  <a:pt x="374611" y="59181"/>
                </a:lnTo>
                <a:lnTo>
                  <a:pt x="381977" y="61849"/>
                </a:lnTo>
                <a:lnTo>
                  <a:pt x="400011" y="61849"/>
                </a:lnTo>
                <a:lnTo>
                  <a:pt x="407377" y="59181"/>
                </a:lnTo>
                <a:lnTo>
                  <a:pt x="413219" y="53848"/>
                </a:lnTo>
                <a:lnTo>
                  <a:pt x="384263" y="53848"/>
                </a:lnTo>
                <a:lnTo>
                  <a:pt x="379056" y="51942"/>
                </a:lnTo>
                <a:lnTo>
                  <a:pt x="371690" y="44323"/>
                </a:lnTo>
                <a:lnTo>
                  <a:pt x="369912" y="39877"/>
                </a:lnTo>
                <a:lnTo>
                  <a:pt x="369912" y="29337"/>
                </a:lnTo>
                <a:lnTo>
                  <a:pt x="371690" y="24891"/>
                </a:lnTo>
                <a:lnTo>
                  <a:pt x="379056" y="17272"/>
                </a:lnTo>
                <a:lnTo>
                  <a:pt x="384263" y="15366"/>
                </a:lnTo>
                <a:lnTo>
                  <a:pt x="413219" y="15366"/>
                </a:lnTo>
                <a:lnTo>
                  <a:pt x="407377" y="10032"/>
                </a:lnTo>
                <a:lnTo>
                  <a:pt x="400011" y="7365"/>
                </a:lnTo>
                <a:close/>
              </a:path>
              <a:path w="450850" h="113664">
                <a:moveTo>
                  <a:pt x="413219" y="15366"/>
                </a:moveTo>
                <a:lnTo>
                  <a:pt x="397725" y="15366"/>
                </a:lnTo>
                <a:lnTo>
                  <a:pt x="402932" y="17272"/>
                </a:lnTo>
                <a:lnTo>
                  <a:pt x="406488" y="21081"/>
                </a:lnTo>
                <a:lnTo>
                  <a:pt x="410171" y="24891"/>
                </a:lnTo>
                <a:lnTo>
                  <a:pt x="411949" y="29337"/>
                </a:lnTo>
                <a:lnTo>
                  <a:pt x="411949" y="39877"/>
                </a:lnTo>
                <a:lnTo>
                  <a:pt x="410171" y="44323"/>
                </a:lnTo>
                <a:lnTo>
                  <a:pt x="406488" y="48132"/>
                </a:lnTo>
                <a:lnTo>
                  <a:pt x="402932" y="51942"/>
                </a:lnTo>
                <a:lnTo>
                  <a:pt x="397725" y="53848"/>
                </a:lnTo>
                <a:lnTo>
                  <a:pt x="413219" y="53848"/>
                </a:lnTo>
                <a:lnTo>
                  <a:pt x="418934" y="48387"/>
                </a:lnTo>
                <a:lnTo>
                  <a:pt x="421855" y="42037"/>
                </a:lnTo>
                <a:lnTo>
                  <a:pt x="421855" y="27050"/>
                </a:lnTo>
                <a:lnTo>
                  <a:pt x="418934" y="20700"/>
                </a:lnTo>
                <a:lnTo>
                  <a:pt x="413219" y="15366"/>
                </a:lnTo>
                <a:close/>
              </a:path>
              <a:path w="450850" h="113664">
                <a:moveTo>
                  <a:pt x="159969" y="15366"/>
                </a:moveTo>
                <a:lnTo>
                  <a:pt x="150101" y="15366"/>
                </a:lnTo>
                <a:lnTo>
                  <a:pt x="150101" y="18287"/>
                </a:lnTo>
                <a:lnTo>
                  <a:pt x="149936" y="23113"/>
                </a:lnTo>
                <a:lnTo>
                  <a:pt x="140233" y="41401"/>
                </a:lnTo>
                <a:lnTo>
                  <a:pt x="136690" y="45085"/>
                </a:lnTo>
                <a:lnTo>
                  <a:pt x="132816" y="48260"/>
                </a:lnTo>
                <a:lnTo>
                  <a:pt x="128600" y="50673"/>
                </a:lnTo>
                <a:lnTo>
                  <a:pt x="124383" y="53212"/>
                </a:lnTo>
                <a:lnTo>
                  <a:pt x="120751" y="55117"/>
                </a:lnTo>
                <a:lnTo>
                  <a:pt x="117716" y="56514"/>
                </a:lnTo>
                <a:lnTo>
                  <a:pt x="124294" y="62991"/>
                </a:lnTo>
                <a:lnTo>
                  <a:pt x="150355" y="42925"/>
                </a:lnTo>
                <a:lnTo>
                  <a:pt x="152374" y="40386"/>
                </a:lnTo>
                <a:lnTo>
                  <a:pt x="153936" y="37718"/>
                </a:lnTo>
                <a:lnTo>
                  <a:pt x="155028" y="35178"/>
                </a:lnTo>
                <a:lnTo>
                  <a:pt x="165110" y="35178"/>
                </a:lnTo>
                <a:lnTo>
                  <a:pt x="164757" y="34670"/>
                </a:lnTo>
                <a:lnTo>
                  <a:pt x="162940" y="30861"/>
                </a:lnTo>
                <a:lnTo>
                  <a:pt x="161124" y="27177"/>
                </a:lnTo>
                <a:lnTo>
                  <a:pt x="160134" y="22860"/>
                </a:lnTo>
                <a:lnTo>
                  <a:pt x="159973" y="18287"/>
                </a:lnTo>
                <a:lnTo>
                  <a:pt x="159969" y="15366"/>
                </a:lnTo>
                <a:close/>
              </a:path>
              <a:path w="450850" h="113664">
                <a:moveTo>
                  <a:pt x="165110" y="35178"/>
                </a:moveTo>
                <a:lnTo>
                  <a:pt x="155028" y="35178"/>
                </a:lnTo>
                <a:lnTo>
                  <a:pt x="156387" y="37845"/>
                </a:lnTo>
                <a:lnTo>
                  <a:pt x="177355" y="56641"/>
                </a:lnTo>
                <a:lnTo>
                  <a:pt x="181190" y="58419"/>
                </a:lnTo>
                <a:lnTo>
                  <a:pt x="183870" y="59562"/>
                </a:lnTo>
                <a:lnTo>
                  <a:pt x="185394" y="60070"/>
                </a:lnTo>
                <a:lnTo>
                  <a:pt x="190957" y="52958"/>
                </a:lnTo>
                <a:lnTo>
                  <a:pt x="188849" y="52197"/>
                </a:lnTo>
                <a:lnTo>
                  <a:pt x="185623" y="50926"/>
                </a:lnTo>
                <a:lnTo>
                  <a:pt x="176936" y="46608"/>
                </a:lnTo>
                <a:lnTo>
                  <a:pt x="173126" y="43941"/>
                </a:lnTo>
                <a:lnTo>
                  <a:pt x="169837" y="40766"/>
                </a:lnTo>
                <a:lnTo>
                  <a:pt x="167055" y="37973"/>
                </a:lnTo>
                <a:lnTo>
                  <a:pt x="165110" y="35178"/>
                </a:lnTo>
                <a:close/>
              </a:path>
              <a:path w="450850" h="113664">
                <a:moveTo>
                  <a:pt x="185267" y="7619"/>
                </a:moveTo>
                <a:lnTo>
                  <a:pt x="125056" y="7619"/>
                </a:lnTo>
                <a:lnTo>
                  <a:pt x="125056" y="15366"/>
                </a:lnTo>
                <a:lnTo>
                  <a:pt x="185267" y="15366"/>
                </a:lnTo>
                <a:lnTo>
                  <a:pt x="185267" y="7619"/>
                </a:lnTo>
                <a:close/>
              </a:path>
              <a:path w="450850" h="113664">
                <a:moveTo>
                  <a:pt x="93853" y="4444"/>
                </a:moveTo>
                <a:lnTo>
                  <a:pt x="15430" y="4444"/>
                </a:lnTo>
                <a:lnTo>
                  <a:pt x="15430" y="12318"/>
                </a:lnTo>
                <a:lnTo>
                  <a:pt x="84493" y="12318"/>
                </a:lnTo>
                <a:lnTo>
                  <a:pt x="84493" y="26669"/>
                </a:lnTo>
                <a:lnTo>
                  <a:pt x="15811" y="26669"/>
                </a:lnTo>
                <a:lnTo>
                  <a:pt x="15811" y="56387"/>
                </a:lnTo>
                <a:lnTo>
                  <a:pt x="97777" y="56387"/>
                </a:lnTo>
                <a:lnTo>
                  <a:pt x="97777" y="48513"/>
                </a:lnTo>
                <a:lnTo>
                  <a:pt x="25171" y="48513"/>
                </a:lnTo>
                <a:lnTo>
                  <a:pt x="25171" y="34289"/>
                </a:lnTo>
                <a:lnTo>
                  <a:pt x="93853" y="34289"/>
                </a:lnTo>
                <a:lnTo>
                  <a:pt x="93853" y="4444"/>
                </a:lnTo>
                <a:close/>
              </a:path>
              <a:path w="450850" h="113664">
                <a:moveTo>
                  <a:pt x="450684" y="0"/>
                </a:moveTo>
                <a:lnTo>
                  <a:pt x="441159" y="0"/>
                </a:lnTo>
                <a:lnTo>
                  <a:pt x="441159" y="111378"/>
                </a:lnTo>
                <a:lnTo>
                  <a:pt x="450684" y="111378"/>
                </a:lnTo>
                <a:lnTo>
                  <a:pt x="450684" y="0"/>
                </a:lnTo>
                <a:close/>
              </a:path>
              <a:path w="450850" h="113664">
                <a:moveTo>
                  <a:pt x="333463" y="53466"/>
                </a:moveTo>
                <a:lnTo>
                  <a:pt x="324192" y="53466"/>
                </a:lnTo>
                <a:lnTo>
                  <a:pt x="324192" y="111378"/>
                </a:lnTo>
                <a:lnTo>
                  <a:pt x="333463" y="111378"/>
                </a:lnTo>
                <a:lnTo>
                  <a:pt x="333463" y="53466"/>
                </a:lnTo>
                <a:close/>
              </a:path>
              <a:path w="450850" h="113664">
                <a:moveTo>
                  <a:pt x="308432" y="2539"/>
                </a:moveTo>
                <a:lnTo>
                  <a:pt x="299186" y="2539"/>
                </a:lnTo>
                <a:lnTo>
                  <a:pt x="299186" y="106299"/>
                </a:lnTo>
                <a:lnTo>
                  <a:pt x="308432" y="106299"/>
                </a:lnTo>
                <a:lnTo>
                  <a:pt x="308432" y="53466"/>
                </a:lnTo>
                <a:lnTo>
                  <a:pt x="333463" y="53466"/>
                </a:lnTo>
                <a:lnTo>
                  <a:pt x="333463" y="44957"/>
                </a:lnTo>
                <a:lnTo>
                  <a:pt x="308432" y="44957"/>
                </a:lnTo>
                <a:lnTo>
                  <a:pt x="308432" y="2539"/>
                </a:lnTo>
                <a:close/>
              </a:path>
              <a:path w="450850" h="113664">
                <a:moveTo>
                  <a:pt x="333463" y="0"/>
                </a:moveTo>
                <a:lnTo>
                  <a:pt x="324192" y="0"/>
                </a:lnTo>
                <a:lnTo>
                  <a:pt x="324192" y="44957"/>
                </a:lnTo>
                <a:lnTo>
                  <a:pt x="333463" y="44957"/>
                </a:lnTo>
                <a:lnTo>
                  <a:pt x="333463" y="0"/>
                </a:lnTo>
                <a:close/>
              </a:path>
              <a:path w="450850" h="113664">
                <a:moveTo>
                  <a:pt x="214109" y="0"/>
                </a:moveTo>
                <a:lnTo>
                  <a:pt x="204749" y="0"/>
                </a:lnTo>
                <a:lnTo>
                  <a:pt x="204749" y="67944"/>
                </a:lnTo>
                <a:lnTo>
                  <a:pt x="214109" y="67944"/>
                </a:lnTo>
                <a:lnTo>
                  <a:pt x="214109" y="35051"/>
                </a:lnTo>
                <a:lnTo>
                  <a:pt x="231051" y="35051"/>
                </a:lnTo>
                <a:lnTo>
                  <a:pt x="231051" y="27050"/>
                </a:lnTo>
                <a:lnTo>
                  <a:pt x="214109" y="27050"/>
                </a:lnTo>
                <a:lnTo>
                  <a:pt x="2141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74724" y="3020822"/>
            <a:ext cx="221995" cy="1135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53361" y="3020822"/>
            <a:ext cx="573405" cy="113664"/>
          </a:xfrm>
          <a:custGeom>
            <a:avLst/>
            <a:gdLst/>
            <a:ahLst/>
            <a:cxnLst/>
            <a:rect l="l" t="t" r="r" b="b"/>
            <a:pathLst>
              <a:path w="573405" h="113664">
                <a:moveTo>
                  <a:pt x="324993" y="70357"/>
                </a:moveTo>
                <a:lnTo>
                  <a:pt x="248793" y="70357"/>
                </a:lnTo>
                <a:lnTo>
                  <a:pt x="248793" y="110108"/>
                </a:lnTo>
                <a:lnTo>
                  <a:pt x="324993" y="110108"/>
                </a:lnTo>
                <a:lnTo>
                  <a:pt x="324993" y="102235"/>
                </a:lnTo>
                <a:lnTo>
                  <a:pt x="258063" y="102235"/>
                </a:lnTo>
                <a:lnTo>
                  <a:pt x="258063" y="78231"/>
                </a:lnTo>
                <a:lnTo>
                  <a:pt x="324993" y="78231"/>
                </a:lnTo>
                <a:lnTo>
                  <a:pt x="324993" y="70357"/>
                </a:lnTo>
                <a:close/>
              </a:path>
              <a:path w="573405" h="113664">
                <a:moveTo>
                  <a:pt x="324993" y="78231"/>
                </a:moveTo>
                <a:lnTo>
                  <a:pt x="315594" y="78231"/>
                </a:lnTo>
                <a:lnTo>
                  <a:pt x="315594" y="102235"/>
                </a:lnTo>
                <a:lnTo>
                  <a:pt x="324993" y="102235"/>
                </a:lnTo>
                <a:lnTo>
                  <a:pt x="324993" y="78231"/>
                </a:lnTo>
                <a:close/>
              </a:path>
              <a:path w="573405" h="113664">
                <a:moveTo>
                  <a:pt x="173100" y="70357"/>
                </a:moveTo>
                <a:lnTo>
                  <a:pt x="135508" y="80644"/>
                </a:lnTo>
                <a:lnTo>
                  <a:pt x="131952" y="85725"/>
                </a:lnTo>
                <a:lnTo>
                  <a:pt x="131952" y="98298"/>
                </a:lnTo>
                <a:lnTo>
                  <a:pt x="173100" y="113537"/>
                </a:lnTo>
                <a:lnTo>
                  <a:pt x="182508" y="113157"/>
                </a:lnTo>
                <a:lnTo>
                  <a:pt x="190738" y="112013"/>
                </a:lnTo>
                <a:lnTo>
                  <a:pt x="197800" y="110108"/>
                </a:lnTo>
                <a:lnTo>
                  <a:pt x="203707" y="107441"/>
                </a:lnTo>
                <a:lnTo>
                  <a:pt x="206327" y="105917"/>
                </a:lnTo>
                <a:lnTo>
                  <a:pt x="163956" y="105917"/>
                </a:lnTo>
                <a:lnTo>
                  <a:pt x="156463" y="104648"/>
                </a:lnTo>
                <a:lnTo>
                  <a:pt x="150749" y="102235"/>
                </a:lnTo>
                <a:lnTo>
                  <a:pt x="144906" y="99694"/>
                </a:lnTo>
                <a:lnTo>
                  <a:pt x="141986" y="96392"/>
                </a:lnTo>
                <a:lnTo>
                  <a:pt x="141986" y="87756"/>
                </a:lnTo>
                <a:lnTo>
                  <a:pt x="144906" y="84327"/>
                </a:lnTo>
                <a:lnTo>
                  <a:pt x="150749" y="81787"/>
                </a:lnTo>
                <a:lnTo>
                  <a:pt x="156463" y="79375"/>
                </a:lnTo>
                <a:lnTo>
                  <a:pt x="163956" y="78104"/>
                </a:lnTo>
                <a:lnTo>
                  <a:pt x="206327" y="78104"/>
                </a:lnTo>
                <a:lnTo>
                  <a:pt x="203707" y="76580"/>
                </a:lnTo>
                <a:lnTo>
                  <a:pt x="197800" y="73840"/>
                </a:lnTo>
                <a:lnTo>
                  <a:pt x="190738" y="71897"/>
                </a:lnTo>
                <a:lnTo>
                  <a:pt x="182508" y="70740"/>
                </a:lnTo>
                <a:lnTo>
                  <a:pt x="173100" y="70357"/>
                </a:lnTo>
                <a:close/>
              </a:path>
              <a:path w="573405" h="113664">
                <a:moveTo>
                  <a:pt x="206327" y="78104"/>
                </a:moveTo>
                <a:lnTo>
                  <a:pt x="182118" y="78104"/>
                </a:lnTo>
                <a:lnTo>
                  <a:pt x="189611" y="79375"/>
                </a:lnTo>
                <a:lnTo>
                  <a:pt x="195452" y="81787"/>
                </a:lnTo>
                <a:lnTo>
                  <a:pt x="201168" y="84327"/>
                </a:lnTo>
                <a:lnTo>
                  <a:pt x="204088" y="87756"/>
                </a:lnTo>
                <a:lnTo>
                  <a:pt x="204088" y="96392"/>
                </a:lnTo>
                <a:lnTo>
                  <a:pt x="201168" y="99694"/>
                </a:lnTo>
                <a:lnTo>
                  <a:pt x="195452" y="102235"/>
                </a:lnTo>
                <a:lnTo>
                  <a:pt x="189611" y="104648"/>
                </a:lnTo>
                <a:lnTo>
                  <a:pt x="182118" y="105917"/>
                </a:lnTo>
                <a:lnTo>
                  <a:pt x="206327" y="105917"/>
                </a:lnTo>
                <a:lnTo>
                  <a:pt x="210693" y="103377"/>
                </a:lnTo>
                <a:lnTo>
                  <a:pt x="214249" y="98298"/>
                </a:lnTo>
                <a:lnTo>
                  <a:pt x="214249" y="85725"/>
                </a:lnTo>
                <a:lnTo>
                  <a:pt x="210693" y="80644"/>
                </a:lnTo>
                <a:lnTo>
                  <a:pt x="206327" y="78104"/>
                </a:lnTo>
                <a:close/>
              </a:path>
              <a:path w="573405" h="113664">
                <a:moveTo>
                  <a:pt x="100202" y="73660"/>
                </a:moveTo>
                <a:lnTo>
                  <a:pt x="19304" y="73660"/>
                </a:lnTo>
                <a:lnTo>
                  <a:pt x="19304" y="81406"/>
                </a:lnTo>
                <a:lnTo>
                  <a:pt x="90805" y="81406"/>
                </a:lnTo>
                <a:lnTo>
                  <a:pt x="90805" y="111378"/>
                </a:lnTo>
                <a:lnTo>
                  <a:pt x="100202" y="111378"/>
                </a:lnTo>
                <a:lnTo>
                  <a:pt x="100202" y="73660"/>
                </a:lnTo>
                <a:close/>
              </a:path>
              <a:path w="573405" h="113664">
                <a:moveTo>
                  <a:pt x="389508" y="8762"/>
                </a:moveTo>
                <a:lnTo>
                  <a:pt x="371856" y="8762"/>
                </a:lnTo>
                <a:lnTo>
                  <a:pt x="364870" y="12445"/>
                </a:lnTo>
                <a:lnTo>
                  <a:pt x="351663" y="49656"/>
                </a:lnTo>
                <a:lnTo>
                  <a:pt x="352161" y="58441"/>
                </a:lnTo>
                <a:lnTo>
                  <a:pt x="371856" y="90550"/>
                </a:lnTo>
                <a:lnTo>
                  <a:pt x="389508" y="90550"/>
                </a:lnTo>
                <a:lnTo>
                  <a:pt x="396494" y="86740"/>
                </a:lnTo>
                <a:lnTo>
                  <a:pt x="399759" y="82041"/>
                </a:lnTo>
                <a:lnTo>
                  <a:pt x="374523" y="82041"/>
                </a:lnTo>
                <a:lnTo>
                  <a:pt x="369696" y="78866"/>
                </a:lnTo>
                <a:lnTo>
                  <a:pt x="362916" y="66309"/>
                </a:lnTo>
                <a:lnTo>
                  <a:pt x="362811" y="66039"/>
                </a:lnTo>
                <a:lnTo>
                  <a:pt x="361192" y="58441"/>
                </a:lnTo>
                <a:lnTo>
                  <a:pt x="361188" y="40766"/>
                </a:lnTo>
                <a:lnTo>
                  <a:pt x="362838" y="33147"/>
                </a:lnTo>
                <a:lnTo>
                  <a:pt x="369696" y="20447"/>
                </a:lnTo>
                <a:lnTo>
                  <a:pt x="374523" y="17272"/>
                </a:lnTo>
                <a:lnTo>
                  <a:pt x="399847" y="17272"/>
                </a:lnTo>
                <a:lnTo>
                  <a:pt x="396494" y="12445"/>
                </a:lnTo>
                <a:lnTo>
                  <a:pt x="389508" y="8762"/>
                </a:lnTo>
                <a:close/>
              </a:path>
              <a:path w="573405" h="113664">
                <a:moveTo>
                  <a:pt x="399847" y="17272"/>
                </a:moveTo>
                <a:lnTo>
                  <a:pt x="387095" y="17272"/>
                </a:lnTo>
                <a:lnTo>
                  <a:pt x="391921" y="20447"/>
                </a:lnTo>
                <a:lnTo>
                  <a:pt x="398525" y="33147"/>
                </a:lnTo>
                <a:lnTo>
                  <a:pt x="400304" y="40766"/>
                </a:lnTo>
                <a:lnTo>
                  <a:pt x="400298" y="58441"/>
                </a:lnTo>
                <a:lnTo>
                  <a:pt x="398525" y="66039"/>
                </a:lnTo>
                <a:lnTo>
                  <a:pt x="394785" y="73249"/>
                </a:lnTo>
                <a:lnTo>
                  <a:pt x="391921" y="78866"/>
                </a:lnTo>
                <a:lnTo>
                  <a:pt x="387095" y="82041"/>
                </a:lnTo>
                <a:lnTo>
                  <a:pt x="399759" y="82041"/>
                </a:lnTo>
                <a:lnTo>
                  <a:pt x="409575" y="49656"/>
                </a:lnTo>
                <a:lnTo>
                  <a:pt x="409088" y="40766"/>
                </a:lnTo>
                <a:lnTo>
                  <a:pt x="407638" y="32892"/>
                </a:lnTo>
                <a:lnTo>
                  <a:pt x="405181" y="25939"/>
                </a:lnTo>
                <a:lnTo>
                  <a:pt x="401700" y="19938"/>
                </a:lnTo>
                <a:lnTo>
                  <a:pt x="399847" y="17272"/>
                </a:lnTo>
                <a:close/>
              </a:path>
              <a:path w="573405" h="113664">
                <a:moveTo>
                  <a:pt x="271780" y="3810"/>
                </a:moveTo>
                <a:lnTo>
                  <a:pt x="254000" y="3810"/>
                </a:lnTo>
                <a:lnTo>
                  <a:pt x="246887" y="6476"/>
                </a:lnTo>
                <a:lnTo>
                  <a:pt x="241173" y="11556"/>
                </a:lnTo>
                <a:lnTo>
                  <a:pt x="235585" y="16763"/>
                </a:lnTo>
                <a:lnTo>
                  <a:pt x="232790" y="22987"/>
                </a:lnTo>
                <a:lnTo>
                  <a:pt x="232790" y="37973"/>
                </a:lnTo>
                <a:lnTo>
                  <a:pt x="235585" y="44195"/>
                </a:lnTo>
                <a:lnTo>
                  <a:pt x="241173" y="49402"/>
                </a:lnTo>
                <a:lnTo>
                  <a:pt x="246887" y="54482"/>
                </a:lnTo>
                <a:lnTo>
                  <a:pt x="254000" y="57150"/>
                </a:lnTo>
                <a:lnTo>
                  <a:pt x="271780" y="57150"/>
                </a:lnTo>
                <a:lnTo>
                  <a:pt x="279019" y="54482"/>
                </a:lnTo>
                <a:lnTo>
                  <a:pt x="285015" y="49022"/>
                </a:lnTo>
                <a:lnTo>
                  <a:pt x="256286" y="49022"/>
                </a:lnTo>
                <a:lnTo>
                  <a:pt x="251332" y="47243"/>
                </a:lnTo>
                <a:lnTo>
                  <a:pt x="244348" y="40004"/>
                </a:lnTo>
                <a:lnTo>
                  <a:pt x="242696" y="35687"/>
                </a:lnTo>
                <a:lnTo>
                  <a:pt x="242696" y="25526"/>
                </a:lnTo>
                <a:lnTo>
                  <a:pt x="244348" y="21208"/>
                </a:lnTo>
                <a:lnTo>
                  <a:pt x="251332" y="13969"/>
                </a:lnTo>
                <a:lnTo>
                  <a:pt x="256286" y="12191"/>
                </a:lnTo>
                <a:lnTo>
                  <a:pt x="285288" y="12191"/>
                </a:lnTo>
                <a:lnTo>
                  <a:pt x="279019" y="6476"/>
                </a:lnTo>
                <a:lnTo>
                  <a:pt x="271780" y="3810"/>
                </a:lnTo>
                <a:close/>
              </a:path>
              <a:path w="573405" h="113664">
                <a:moveTo>
                  <a:pt x="285288" y="12191"/>
                </a:moveTo>
                <a:lnTo>
                  <a:pt x="269494" y="12191"/>
                </a:lnTo>
                <a:lnTo>
                  <a:pt x="274446" y="13969"/>
                </a:lnTo>
                <a:lnTo>
                  <a:pt x="277875" y="17525"/>
                </a:lnTo>
                <a:lnTo>
                  <a:pt x="281305" y="21208"/>
                </a:lnTo>
                <a:lnTo>
                  <a:pt x="283082" y="25526"/>
                </a:lnTo>
                <a:lnTo>
                  <a:pt x="283082" y="35687"/>
                </a:lnTo>
                <a:lnTo>
                  <a:pt x="281305" y="40004"/>
                </a:lnTo>
                <a:lnTo>
                  <a:pt x="277875" y="43687"/>
                </a:lnTo>
                <a:lnTo>
                  <a:pt x="274446" y="47243"/>
                </a:lnTo>
                <a:lnTo>
                  <a:pt x="269494" y="49022"/>
                </a:lnTo>
                <a:lnTo>
                  <a:pt x="285015" y="49022"/>
                </a:lnTo>
                <a:lnTo>
                  <a:pt x="290194" y="44195"/>
                </a:lnTo>
                <a:lnTo>
                  <a:pt x="292988" y="37973"/>
                </a:lnTo>
                <a:lnTo>
                  <a:pt x="292988" y="22987"/>
                </a:lnTo>
                <a:lnTo>
                  <a:pt x="290194" y="16763"/>
                </a:lnTo>
                <a:lnTo>
                  <a:pt x="285288" y="12191"/>
                </a:lnTo>
                <a:close/>
              </a:path>
              <a:path w="573405" h="113664">
                <a:moveTo>
                  <a:pt x="479044" y="10667"/>
                </a:moveTo>
                <a:lnTo>
                  <a:pt x="469519" y="10667"/>
                </a:lnTo>
                <a:lnTo>
                  <a:pt x="469519" y="84074"/>
                </a:lnTo>
                <a:lnTo>
                  <a:pt x="513461" y="82930"/>
                </a:lnTo>
                <a:lnTo>
                  <a:pt x="537082" y="79375"/>
                </a:lnTo>
                <a:lnTo>
                  <a:pt x="537082" y="75945"/>
                </a:lnTo>
                <a:lnTo>
                  <a:pt x="479044" y="75945"/>
                </a:lnTo>
                <a:lnTo>
                  <a:pt x="479044" y="10667"/>
                </a:lnTo>
                <a:close/>
              </a:path>
              <a:path w="573405" h="113664">
                <a:moveTo>
                  <a:pt x="537082" y="71374"/>
                </a:moveTo>
                <a:lnTo>
                  <a:pt x="479044" y="75945"/>
                </a:lnTo>
                <a:lnTo>
                  <a:pt x="537082" y="75945"/>
                </a:lnTo>
                <a:lnTo>
                  <a:pt x="537082" y="71374"/>
                </a:lnTo>
                <a:close/>
              </a:path>
              <a:path w="573405" h="113664">
                <a:moveTo>
                  <a:pt x="156590" y="15366"/>
                </a:moveTo>
                <a:lnTo>
                  <a:pt x="146685" y="15366"/>
                </a:lnTo>
                <a:lnTo>
                  <a:pt x="146557" y="23113"/>
                </a:lnTo>
                <a:lnTo>
                  <a:pt x="145542" y="27431"/>
                </a:lnTo>
                <a:lnTo>
                  <a:pt x="143510" y="31495"/>
                </a:lnTo>
                <a:lnTo>
                  <a:pt x="141605" y="35432"/>
                </a:lnTo>
                <a:lnTo>
                  <a:pt x="139319" y="38862"/>
                </a:lnTo>
                <a:lnTo>
                  <a:pt x="136906" y="41401"/>
                </a:lnTo>
                <a:lnTo>
                  <a:pt x="133350" y="45085"/>
                </a:lnTo>
                <a:lnTo>
                  <a:pt x="129412" y="48260"/>
                </a:lnTo>
                <a:lnTo>
                  <a:pt x="125221" y="50673"/>
                </a:lnTo>
                <a:lnTo>
                  <a:pt x="121031" y="53212"/>
                </a:lnTo>
                <a:lnTo>
                  <a:pt x="117348" y="55117"/>
                </a:lnTo>
                <a:lnTo>
                  <a:pt x="114300" y="56514"/>
                </a:lnTo>
                <a:lnTo>
                  <a:pt x="120904" y="62991"/>
                </a:lnTo>
                <a:lnTo>
                  <a:pt x="139319" y="51053"/>
                </a:lnTo>
                <a:lnTo>
                  <a:pt x="142367" y="48260"/>
                </a:lnTo>
                <a:lnTo>
                  <a:pt x="144906" y="45592"/>
                </a:lnTo>
                <a:lnTo>
                  <a:pt x="146938" y="42925"/>
                </a:lnTo>
                <a:lnTo>
                  <a:pt x="148970" y="40386"/>
                </a:lnTo>
                <a:lnTo>
                  <a:pt x="150494" y="37718"/>
                </a:lnTo>
                <a:lnTo>
                  <a:pt x="151637" y="35178"/>
                </a:lnTo>
                <a:lnTo>
                  <a:pt x="161768" y="35178"/>
                </a:lnTo>
                <a:lnTo>
                  <a:pt x="156594" y="18287"/>
                </a:lnTo>
                <a:lnTo>
                  <a:pt x="156590" y="15366"/>
                </a:lnTo>
                <a:close/>
              </a:path>
              <a:path w="573405" h="113664">
                <a:moveTo>
                  <a:pt x="161768" y="35178"/>
                </a:moveTo>
                <a:lnTo>
                  <a:pt x="151637" y="35178"/>
                </a:lnTo>
                <a:lnTo>
                  <a:pt x="153035" y="37845"/>
                </a:lnTo>
                <a:lnTo>
                  <a:pt x="173989" y="56641"/>
                </a:lnTo>
                <a:lnTo>
                  <a:pt x="177800" y="58419"/>
                </a:lnTo>
                <a:lnTo>
                  <a:pt x="180467" y="59562"/>
                </a:lnTo>
                <a:lnTo>
                  <a:pt x="181990" y="60070"/>
                </a:lnTo>
                <a:lnTo>
                  <a:pt x="187579" y="52958"/>
                </a:lnTo>
                <a:lnTo>
                  <a:pt x="185419" y="52197"/>
                </a:lnTo>
                <a:lnTo>
                  <a:pt x="182244" y="50926"/>
                </a:lnTo>
                <a:lnTo>
                  <a:pt x="173608" y="46608"/>
                </a:lnTo>
                <a:lnTo>
                  <a:pt x="169671" y="43941"/>
                </a:lnTo>
                <a:lnTo>
                  <a:pt x="163702" y="37973"/>
                </a:lnTo>
                <a:lnTo>
                  <a:pt x="161768" y="35178"/>
                </a:lnTo>
                <a:close/>
              </a:path>
              <a:path w="573405" h="113664">
                <a:moveTo>
                  <a:pt x="181863" y="7619"/>
                </a:moveTo>
                <a:lnTo>
                  <a:pt x="121665" y="7619"/>
                </a:lnTo>
                <a:lnTo>
                  <a:pt x="121665" y="15366"/>
                </a:lnTo>
                <a:lnTo>
                  <a:pt x="181863" y="15366"/>
                </a:lnTo>
                <a:lnTo>
                  <a:pt x="181863" y="7619"/>
                </a:lnTo>
                <a:close/>
              </a:path>
              <a:path w="573405" h="113664">
                <a:moveTo>
                  <a:pt x="42418" y="15366"/>
                </a:moveTo>
                <a:lnTo>
                  <a:pt x="32385" y="15366"/>
                </a:lnTo>
                <a:lnTo>
                  <a:pt x="32385" y="23494"/>
                </a:lnTo>
                <a:lnTo>
                  <a:pt x="31495" y="28066"/>
                </a:lnTo>
                <a:lnTo>
                  <a:pt x="29463" y="32257"/>
                </a:lnTo>
                <a:lnTo>
                  <a:pt x="27558" y="36575"/>
                </a:lnTo>
                <a:lnTo>
                  <a:pt x="25273" y="40004"/>
                </a:lnTo>
                <a:lnTo>
                  <a:pt x="22479" y="42672"/>
                </a:lnTo>
                <a:lnTo>
                  <a:pt x="19050" y="46354"/>
                </a:lnTo>
                <a:lnTo>
                  <a:pt x="15112" y="49402"/>
                </a:lnTo>
                <a:lnTo>
                  <a:pt x="6731" y="54482"/>
                </a:lnTo>
                <a:lnTo>
                  <a:pt x="3048" y="56387"/>
                </a:lnTo>
                <a:lnTo>
                  <a:pt x="0" y="57785"/>
                </a:lnTo>
                <a:lnTo>
                  <a:pt x="6731" y="64262"/>
                </a:lnTo>
                <a:lnTo>
                  <a:pt x="25145" y="52324"/>
                </a:lnTo>
                <a:lnTo>
                  <a:pt x="28193" y="49656"/>
                </a:lnTo>
                <a:lnTo>
                  <a:pt x="30606" y="46989"/>
                </a:lnTo>
                <a:lnTo>
                  <a:pt x="34670" y="41655"/>
                </a:lnTo>
                <a:lnTo>
                  <a:pt x="36194" y="39115"/>
                </a:lnTo>
                <a:lnTo>
                  <a:pt x="37337" y="36449"/>
                </a:lnTo>
                <a:lnTo>
                  <a:pt x="47582" y="36449"/>
                </a:lnTo>
                <a:lnTo>
                  <a:pt x="46989" y="35560"/>
                </a:lnTo>
                <a:lnTo>
                  <a:pt x="45085" y="31750"/>
                </a:lnTo>
                <a:lnTo>
                  <a:pt x="43306" y="27939"/>
                </a:lnTo>
                <a:lnTo>
                  <a:pt x="42418" y="23494"/>
                </a:lnTo>
                <a:lnTo>
                  <a:pt x="42418" y="15366"/>
                </a:lnTo>
                <a:close/>
              </a:path>
              <a:path w="573405" h="113664">
                <a:moveTo>
                  <a:pt x="47582" y="36449"/>
                </a:moveTo>
                <a:lnTo>
                  <a:pt x="37337" y="36449"/>
                </a:lnTo>
                <a:lnTo>
                  <a:pt x="38735" y="39115"/>
                </a:lnTo>
                <a:lnTo>
                  <a:pt x="59689" y="57912"/>
                </a:lnTo>
                <a:lnTo>
                  <a:pt x="63500" y="59689"/>
                </a:lnTo>
                <a:lnTo>
                  <a:pt x="66167" y="60832"/>
                </a:lnTo>
                <a:lnTo>
                  <a:pt x="67690" y="61340"/>
                </a:lnTo>
                <a:lnTo>
                  <a:pt x="73406" y="54101"/>
                </a:lnTo>
                <a:lnTo>
                  <a:pt x="71246" y="53339"/>
                </a:lnTo>
                <a:lnTo>
                  <a:pt x="68071" y="51942"/>
                </a:lnTo>
                <a:lnTo>
                  <a:pt x="63754" y="49911"/>
                </a:lnTo>
                <a:lnTo>
                  <a:pt x="59308" y="47751"/>
                </a:lnTo>
                <a:lnTo>
                  <a:pt x="55499" y="45085"/>
                </a:lnTo>
                <a:lnTo>
                  <a:pt x="52324" y="41910"/>
                </a:lnTo>
                <a:lnTo>
                  <a:pt x="49275" y="38988"/>
                </a:lnTo>
                <a:lnTo>
                  <a:pt x="47582" y="36449"/>
                </a:lnTo>
                <a:close/>
              </a:path>
              <a:path w="573405" h="113664">
                <a:moveTo>
                  <a:pt x="67563" y="7619"/>
                </a:moveTo>
                <a:lnTo>
                  <a:pt x="7365" y="7619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19"/>
                </a:lnTo>
                <a:close/>
              </a:path>
              <a:path w="573405" h="113664">
                <a:moveTo>
                  <a:pt x="554736" y="0"/>
                </a:moveTo>
                <a:lnTo>
                  <a:pt x="545338" y="0"/>
                </a:lnTo>
                <a:lnTo>
                  <a:pt x="545338" y="111378"/>
                </a:lnTo>
                <a:lnTo>
                  <a:pt x="554736" y="111378"/>
                </a:lnTo>
                <a:lnTo>
                  <a:pt x="554736" y="51815"/>
                </a:lnTo>
                <a:lnTo>
                  <a:pt x="572896" y="51815"/>
                </a:lnTo>
                <a:lnTo>
                  <a:pt x="572896" y="43687"/>
                </a:lnTo>
                <a:lnTo>
                  <a:pt x="554736" y="43687"/>
                </a:lnTo>
                <a:lnTo>
                  <a:pt x="554736" y="0"/>
                </a:lnTo>
                <a:close/>
              </a:path>
              <a:path w="573405" h="113664">
                <a:moveTo>
                  <a:pt x="445135" y="0"/>
                </a:moveTo>
                <a:lnTo>
                  <a:pt x="435610" y="0"/>
                </a:lnTo>
                <a:lnTo>
                  <a:pt x="435610" y="111378"/>
                </a:lnTo>
                <a:lnTo>
                  <a:pt x="445135" y="111378"/>
                </a:lnTo>
                <a:lnTo>
                  <a:pt x="445135" y="0"/>
                </a:lnTo>
                <a:close/>
              </a:path>
              <a:path w="573405" h="113664">
                <a:moveTo>
                  <a:pt x="324738" y="0"/>
                </a:moveTo>
                <a:lnTo>
                  <a:pt x="315468" y="0"/>
                </a:lnTo>
                <a:lnTo>
                  <a:pt x="315468" y="63500"/>
                </a:lnTo>
                <a:lnTo>
                  <a:pt x="324738" y="63500"/>
                </a:lnTo>
                <a:lnTo>
                  <a:pt x="324738" y="33400"/>
                </a:lnTo>
                <a:lnTo>
                  <a:pt x="341502" y="33400"/>
                </a:lnTo>
                <a:lnTo>
                  <a:pt x="341502" y="25526"/>
                </a:lnTo>
                <a:lnTo>
                  <a:pt x="324738" y="25526"/>
                </a:lnTo>
                <a:lnTo>
                  <a:pt x="324738" y="0"/>
                </a:lnTo>
                <a:close/>
              </a:path>
              <a:path w="573405" h="113664">
                <a:moveTo>
                  <a:pt x="210693" y="0"/>
                </a:moveTo>
                <a:lnTo>
                  <a:pt x="201294" y="0"/>
                </a:lnTo>
                <a:lnTo>
                  <a:pt x="201294" y="67944"/>
                </a:lnTo>
                <a:lnTo>
                  <a:pt x="210693" y="67944"/>
                </a:lnTo>
                <a:lnTo>
                  <a:pt x="210693" y="35051"/>
                </a:lnTo>
                <a:lnTo>
                  <a:pt x="227711" y="35051"/>
                </a:lnTo>
                <a:lnTo>
                  <a:pt x="227711" y="27050"/>
                </a:lnTo>
                <a:lnTo>
                  <a:pt x="210693" y="27050"/>
                </a:lnTo>
                <a:lnTo>
                  <a:pt x="210693" y="0"/>
                </a:lnTo>
                <a:close/>
              </a:path>
              <a:path w="573405" h="113664">
                <a:moveTo>
                  <a:pt x="100456" y="0"/>
                </a:moveTo>
                <a:lnTo>
                  <a:pt x="91058" y="0"/>
                </a:lnTo>
                <a:lnTo>
                  <a:pt x="91058" y="66166"/>
                </a:lnTo>
                <a:lnTo>
                  <a:pt x="100456" y="66166"/>
                </a:lnTo>
                <a:lnTo>
                  <a:pt x="10045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391410" y="3020822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317881" y="70357"/>
                </a:moveTo>
                <a:lnTo>
                  <a:pt x="241681" y="70357"/>
                </a:lnTo>
                <a:lnTo>
                  <a:pt x="241681" y="110108"/>
                </a:lnTo>
                <a:lnTo>
                  <a:pt x="317881" y="110108"/>
                </a:lnTo>
                <a:lnTo>
                  <a:pt x="317881" y="102235"/>
                </a:lnTo>
                <a:lnTo>
                  <a:pt x="250951" y="102235"/>
                </a:lnTo>
                <a:lnTo>
                  <a:pt x="250951" y="78231"/>
                </a:lnTo>
                <a:lnTo>
                  <a:pt x="317881" y="78231"/>
                </a:lnTo>
                <a:lnTo>
                  <a:pt x="317881" y="70357"/>
                </a:lnTo>
                <a:close/>
              </a:path>
              <a:path w="334644" h="113664">
                <a:moveTo>
                  <a:pt x="317881" y="78231"/>
                </a:moveTo>
                <a:lnTo>
                  <a:pt x="308482" y="78231"/>
                </a:lnTo>
                <a:lnTo>
                  <a:pt x="308482" y="102235"/>
                </a:lnTo>
                <a:lnTo>
                  <a:pt x="317881" y="102235"/>
                </a:lnTo>
                <a:lnTo>
                  <a:pt x="317881" y="78231"/>
                </a:lnTo>
                <a:close/>
              </a:path>
              <a:path w="334644" h="113664">
                <a:moveTo>
                  <a:pt x="165988" y="70357"/>
                </a:moveTo>
                <a:lnTo>
                  <a:pt x="128396" y="80644"/>
                </a:lnTo>
                <a:lnTo>
                  <a:pt x="124840" y="85725"/>
                </a:lnTo>
                <a:lnTo>
                  <a:pt x="124840" y="98298"/>
                </a:lnTo>
                <a:lnTo>
                  <a:pt x="165988" y="113537"/>
                </a:lnTo>
                <a:lnTo>
                  <a:pt x="175396" y="113157"/>
                </a:lnTo>
                <a:lnTo>
                  <a:pt x="183626" y="112013"/>
                </a:lnTo>
                <a:lnTo>
                  <a:pt x="190688" y="110108"/>
                </a:lnTo>
                <a:lnTo>
                  <a:pt x="196595" y="107441"/>
                </a:lnTo>
                <a:lnTo>
                  <a:pt x="199215" y="105917"/>
                </a:lnTo>
                <a:lnTo>
                  <a:pt x="156844" y="105917"/>
                </a:lnTo>
                <a:lnTo>
                  <a:pt x="149351" y="104648"/>
                </a:lnTo>
                <a:lnTo>
                  <a:pt x="143637" y="102235"/>
                </a:lnTo>
                <a:lnTo>
                  <a:pt x="137794" y="99694"/>
                </a:lnTo>
                <a:lnTo>
                  <a:pt x="134873" y="96392"/>
                </a:lnTo>
                <a:lnTo>
                  <a:pt x="134873" y="87756"/>
                </a:lnTo>
                <a:lnTo>
                  <a:pt x="137794" y="84327"/>
                </a:lnTo>
                <a:lnTo>
                  <a:pt x="143637" y="81787"/>
                </a:lnTo>
                <a:lnTo>
                  <a:pt x="149351" y="79375"/>
                </a:lnTo>
                <a:lnTo>
                  <a:pt x="156844" y="78104"/>
                </a:lnTo>
                <a:lnTo>
                  <a:pt x="199215" y="78104"/>
                </a:lnTo>
                <a:lnTo>
                  <a:pt x="196595" y="76580"/>
                </a:lnTo>
                <a:lnTo>
                  <a:pt x="190688" y="73840"/>
                </a:lnTo>
                <a:lnTo>
                  <a:pt x="183626" y="71897"/>
                </a:lnTo>
                <a:lnTo>
                  <a:pt x="175396" y="70740"/>
                </a:lnTo>
                <a:lnTo>
                  <a:pt x="165988" y="70357"/>
                </a:lnTo>
                <a:close/>
              </a:path>
              <a:path w="334644" h="113664">
                <a:moveTo>
                  <a:pt x="199215" y="78104"/>
                </a:moveTo>
                <a:lnTo>
                  <a:pt x="175006" y="78104"/>
                </a:lnTo>
                <a:lnTo>
                  <a:pt x="182498" y="79375"/>
                </a:lnTo>
                <a:lnTo>
                  <a:pt x="188340" y="81787"/>
                </a:lnTo>
                <a:lnTo>
                  <a:pt x="194056" y="84327"/>
                </a:lnTo>
                <a:lnTo>
                  <a:pt x="196976" y="87756"/>
                </a:lnTo>
                <a:lnTo>
                  <a:pt x="196976" y="96392"/>
                </a:lnTo>
                <a:lnTo>
                  <a:pt x="194056" y="99694"/>
                </a:lnTo>
                <a:lnTo>
                  <a:pt x="188340" y="102235"/>
                </a:lnTo>
                <a:lnTo>
                  <a:pt x="182498" y="104648"/>
                </a:lnTo>
                <a:lnTo>
                  <a:pt x="175006" y="105917"/>
                </a:lnTo>
                <a:lnTo>
                  <a:pt x="199215" y="105917"/>
                </a:lnTo>
                <a:lnTo>
                  <a:pt x="203581" y="103377"/>
                </a:lnTo>
                <a:lnTo>
                  <a:pt x="207137" y="98298"/>
                </a:lnTo>
                <a:lnTo>
                  <a:pt x="207137" y="85725"/>
                </a:lnTo>
                <a:lnTo>
                  <a:pt x="203581" y="80644"/>
                </a:lnTo>
                <a:lnTo>
                  <a:pt x="199215" y="78104"/>
                </a:lnTo>
                <a:close/>
              </a:path>
              <a:path w="334644" h="113664">
                <a:moveTo>
                  <a:pt x="39623" y="14477"/>
                </a:moveTo>
                <a:lnTo>
                  <a:pt x="0" y="14477"/>
                </a:lnTo>
                <a:lnTo>
                  <a:pt x="0" y="85598"/>
                </a:lnTo>
                <a:lnTo>
                  <a:pt x="13969" y="85598"/>
                </a:lnTo>
                <a:lnTo>
                  <a:pt x="19557" y="85470"/>
                </a:lnTo>
                <a:lnTo>
                  <a:pt x="35813" y="84708"/>
                </a:lnTo>
                <a:lnTo>
                  <a:pt x="39750" y="84074"/>
                </a:lnTo>
                <a:lnTo>
                  <a:pt x="43814" y="83565"/>
                </a:lnTo>
                <a:lnTo>
                  <a:pt x="46735" y="83057"/>
                </a:lnTo>
                <a:lnTo>
                  <a:pt x="48767" y="82803"/>
                </a:lnTo>
                <a:lnTo>
                  <a:pt x="48767" y="77469"/>
                </a:lnTo>
                <a:lnTo>
                  <a:pt x="9525" y="77469"/>
                </a:lnTo>
                <a:lnTo>
                  <a:pt x="9525" y="22478"/>
                </a:lnTo>
                <a:lnTo>
                  <a:pt x="39623" y="22478"/>
                </a:lnTo>
                <a:lnTo>
                  <a:pt x="39623" y="14477"/>
                </a:lnTo>
                <a:close/>
              </a:path>
              <a:path w="334644" h="113664">
                <a:moveTo>
                  <a:pt x="48767" y="74929"/>
                </a:moveTo>
                <a:lnTo>
                  <a:pt x="46481" y="75311"/>
                </a:lnTo>
                <a:lnTo>
                  <a:pt x="43433" y="75691"/>
                </a:lnTo>
                <a:lnTo>
                  <a:pt x="39369" y="76326"/>
                </a:lnTo>
                <a:lnTo>
                  <a:pt x="35432" y="76835"/>
                </a:lnTo>
                <a:lnTo>
                  <a:pt x="31495" y="77088"/>
                </a:lnTo>
                <a:lnTo>
                  <a:pt x="27685" y="77215"/>
                </a:lnTo>
                <a:lnTo>
                  <a:pt x="9525" y="77469"/>
                </a:lnTo>
                <a:lnTo>
                  <a:pt x="48767" y="77469"/>
                </a:lnTo>
                <a:lnTo>
                  <a:pt x="48767" y="74929"/>
                </a:lnTo>
                <a:close/>
              </a:path>
              <a:path w="334644" h="113664">
                <a:moveTo>
                  <a:pt x="264667" y="3810"/>
                </a:moveTo>
                <a:lnTo>
                  <a:pt x="246887" y="3810"/>
                </a:lnTo>
                <a:lnTo>
                  <a:pt x="239775" y="6476"/>
                </a:lnTo>
                <a:lnTo>
                  <a:pt x="234060" y="11556"/>
                </a:lnTo>
                <a:lnTo>
                  <a:pt x="228472" y="16763"/>
                </a:lnTo>
                <a:lnTo>
                  <a:pt x="225678" y="22987"/>
                </a:lnTo>
                <a:lnTo>
                  <a:pt x="225678" y="37973"/>
                </a:lnTo>
                <a:lnTo>
                  <a:pt x="228472" y="44195"/>
                </a:lnTo>
                <a:lnTo>
                  <a:pt x="234060" y="49402"/>
                </a:lnTo>
                <a:lnTo>
                  <a:pt x="239775" y="54482"/>
                </a:lnTo>
                <a:lnTo>
                  <a:pt x="246887" y="57150"/>
                </a:lnTo>
                <a:lnTo>
                  <a:pt x="264667" y="57150"/>
                </a:lnTo>
                <a:lnTo>
                  <a:pt x="271906" y="54482"/>
                </a:lnTo>
                <a:lnTo>
                  <a:pt x="277903" y="49022"/>
                </a:lnTo>
                <a:lnTo>
                  <a:pt x="249173" y="49022"/>
                </a:lnTo>
                <a:lnTo>
                  <a:pt x="244220" y="47243"/>
                </a:lnTo>
                <a:lnTo>
                  <a:pt x="237235" y="40004"/>
                </a:lnTo>
                <a:lnTo>
                  <a:pt x="235584" y="35687"/>
                </a:lnTo>
                <a:lnTo>
                  <a:pt x="235584" y="25526"/>
                </a:lnTo>
                <a:lnTo>
                  <a:pt x="237235" y="21208"/>
                </a:lnTo>
                <a:lnTo>
                  <a:pt x="244220" y="13969"/>
                </a:lnTo>
                <a:lnTo>
                  <a:pt x="249173" y="12191"/>
                </a:lnTo>
                <a:lnTo>
                  <a:pt x="278176" y="12191"/>
                </a:lnTo>
                <a:lnTo>
                  <a:pt x="271906" y="6476"/>
                </a:lnTo>
                <a:lnTo>
                  <a:pt x="264667" y="3810"/>
                </a:lnTo>
                <a:close/>
              </a:path>
              <a:path w="334644" h="113664">
                <a:moveTo>
                  <a:pt x="278176" y="12191"/>
                </a:moveTo>
                <a:lnTo>
                  <a:pt x="262381" y="12191"/>
                </a:lnTo>
                <a:lnTo>
                  <a:pt x="267334" y="13969"/>
                </a:lnTo>
                <a:lnTo>
                  <a:pt x="270763" y="17525"/>
                </a:lnTo>
                <a:lnTo>
                  <a:pt x="274192" y="21208"/>
                </a:lnTo>
                <a:lnTo>
                  <a:pt x="275970" y="25526"/>
                </a:lnTo>
                <a:lnTo>
                  <a:pt x="275970" y="35687"/>
                </a:lnTo>
                <a:lnTo>
                  <a:pt x="274192" y="40004"/>
                </a:lnTo>
                <a:lnTo>
                  <a:pt x="270763" y="43687"/>
                </a:lnTo>
                <a:lnTo>
                  <a:pt x="267334" y="47243"/>
                </a:lnTo>
                <a:lnTo>
                  <a:pt x="262381" y="49022"/>
                </a:lnTo>
                <a:lnTo>
                  <a:pt x="277903" y="49022"/>
                </a:lnTo>
                <a:lnTo>
                  <a:pt x="283082" y="44195"/>
                </a:lnTo>
                <a:lnTo>
                  <a:pt x="285876" y="37973"/>
                </a:lnTo>
                <a:lnTo>
                  <a:pt x="285876" y="22987"/>
                </a:lnTo>
                <a:lnTo>
                  <a:pt x="283082" y="16763"/>
                </a:lnTo>
                <a:lnTo>
                  <a:pt x="278176" y="12191"/>
                </a:lnTo>
                <a:close/>
              </a:path>
              <a:path w="334644" h="113664">
                <a:moveTo>
                  <a:pt x="149478" y="15366"/>
                </a:moveTo>
                <a:lnTo>
                  <a:pt x="139572" y="15366"/>
                </a:lnTo>
                <a:lnTo>
                  <a:pt x="139445" y="23113"/>
                </a:lnTo>
                <a:lnTo>
                  <a:pt x="138429" y="27431"/>
                </a:lnTo>
                <a:lnTo>
                  <a:pt x="136397" y="31495"/>
                </a:lnTo>
                <a:lnTo>
                  <a:pt x="134492" y="35432"/>
                </a:lnTo>
                <a:lnTo>
                  <a:pt x="132206" y="38862"/>
                </a:lnTo>
                <a:lnTo>
                  <a:pt x="129793" y="41401"/>
                </a:lnTo>
                <a:lnTo>
                  <a:pt x="126237" y="45085"/>
                </a:lnTo>
                <a:lnTo>
                  <a:pt x="122300" y="48260"/>
                </a:lnTo>
                <a:lnTo>
                  <a:pt x="118109" y="50673"/>
                </a:lnTo>
                <a:lnTo>
                  <a:pt x="113918" y="53212"/>
                </a:lnTo>
                <a:lnTo>
                  <a:pt x="110235" y="55117"/>
                </a:lnTo>
                <a:lnTo>
                  <a:pt x="107187" y="56514"/>
                </a:lnTo>
                <a:lnTo>
                  <a:pt x="113791" y="62991"/>
                </a:lnTo>
                <a:lnTo>
                  <a:pt x="132206" y="51053"/>
                </a:lnTo>
                <a:lnTo>
                  <a:pt x="135254" y="48260"/>
                </a:lnTo>
                <a:lnTo>
                  <a:pt x="137794" y="45592"/>
                </a:lnTo>
                <a:lnTo>
                  <a:pt x="139826" y="42925"/>
                </a:lnTo>
                <a:lnTo>
                  <a:pt x="141858" y="40386"/>
                </a:lnTo>
                <a:lnTo>
                  <a:pt x="143382" y="37718"/>
                </a:lnTo>
                <a:lnTo>
                  <a:pt x="144525" y="35178"/>
                </a:lnTo>
                <a:lnTo>
                  <a:pt x="154656" y="35178"/>
                </a:lnTo>
                <a:lnTo>
                  <a:pt x="149482" y="18287"/>
                </a:lnTo>
                <a:lnTo>
                  <a:pt x="149478" y="15366"/>
                </a:lnTo>
                <a:close/>
              </a:path>
              <a:path w="334644" h="113664">
                <a:moveTo>
                  <a:pt x="154656" y="35178"/>
                </a:moveTo>
                <a:lnTo>
                  <a:pt x="144525" y="35178"/>
                </a:lnTo>
                <a:lnTo>
                  <a:pt x="145922" y="37845"/>
                </a:lnTo>
                <a:lnTo>
                  <a:pt x="166877" y="56641"/>
                </a:lnTo>
                <a:lnTo>
                  <a:pt x="170687" y="58419"/>
                </a:lnTo>
                <a:lnTo>
                  <a:pt x="173354" y="59562"/>
                </a:lnTo>
                <a:lnTo>
                  <a:pt x="174878" y="60070"/>
                </a:lnTo>
                <a:lnTo>
                  <a:pt x="180466" y="52958"/>
                </a:lnTo>
                <a:lnTo>
                  <a:pt x="178307" y="52197"/>
                </a:lnTo>
                <a:lnTo>
                  <a:pt x="175132" y="50926"/>
                </a:lnTo>
                <a:lnTo>
                  <a:pt x="166496" y="46608"/>
                </a:lnTo>
                <a:lnTo>
                  <a:pt x="162559" y="43941"/>
                </a:lnTo>
                <a:lnTo>
                  <a:pt x="156590" y="37973"/>
                </a:lnTo>
                <a:lnTo>
                  <a:pt x="154656" y="35178"/>
                </a:lnTo>
                <a:close/>
              </a:path>
              <a:path w="334644" h="113664">
                <a:moveTo>
                  <a:pt x="174751" y="7619"/>
                </a:moveTo>
                <a:lnTo>
                  <a:pt x="114553" y="7619"/>
                </a:lnTo>
                <a:lnTo>
                  <a:pt x="114553" y="15366"/>
                </a:lnTo>
                <a:lnTo>
                  <a:pt x="174751" y="15366"/>
                </a:lnTo>
                <a:lnTo>
                  <a:pt x="174751" y="7619"/>
                </a:lnTo>
                <a:close/>
              </a:path>
              <a:path w="334644" h="113664">
                <a:moveTo>
                  <a:pt x="317626" y="0"/>
                </a:moveTo>
                <a:lnTo>
                  <a:pt x="308356" y="0"/>
                </a:lnTo>
                <a:lnTo>
                  <a:pt x="308356" y="63500"/>
                </a:lnTo>
                <a:lnTo>
                  <a:pt x="317626" y="63500"/>
                </a:lnTo>
                <a:lnTo>
                  <a:pt x="317626" y="33400"/>
                </a:lnTo>
                <a:lnTo>
                  <a:pt x="334390" y="33400"/>
                </a:lnTo>
                <a:lnTo>
                  <a:pt x="334390" y="25526"/>
                </a:lnTo>
                <a:lnTo>
                  <a:pt x="317626" y="25526"/>
                </a:lnTo>
                <a:lnTo>
                  <a:pt x="317626" y="0"/>
                </a:lnTo>
                <a:close/>
              </a:path>
              <a:path w="334644" h="113664">
                <a:moveTo>
                  <a:pt x="203581" y="0"/>
                </a:moveTo>
                <a:lnTo>
                  <a:pt x="194182" y="0"/>
                </a:lnTo>
                <a:lnTo>
                  <a:pt x="194182" y="67944"/>
                </a:lnTo>
                <a:lnTo>
                  <a:pt x="203581" y="67944"/>
                </a:lnTo>
                <a:lnTo>
                  <a:pt x="203581" y="35051"/>
                </a:lnTo>
                <a:lnTo>
                  <a:pt x="220598" y="35051"/>
                </a:lnTo>
                <a:lnTo>
                  <a:pt x="220598" y="27050"/>
                </a:lnTo>
                <a:lnTo>
                  <a:pt x="203581" y="27050"/>
                </a:lnTo>
                <a:lnTo>
                  <a:pt x="203581" y="0"/>
                </a:lnTo>
                <a:close/>
              </a:path>
              <a:path w="334644" h="113664">
                <a:moveTo>
                  <a:pt x="91312" y="52450"/>
                </a:moveTo>
                <a:lnTo>
                  <a:pt x="82041" y="52450"/>
                </a:lnTo>
                <a:lnTo>
                  <a:pt x="82041" y="111378"/>
                </a:lnTo>
                <a:lnTo>
                  <a:pt x="91312" y="111378"/>
                </a:lnTo>
                <a:lnTo>
                  <a:pt x="91312" y="52450"/>
                </a:lnTo>
                <a:close/>
              </a:path>
              <a:path w="334644" h="113664">
                <a:moveTo>
                  <a:pt x="64769" y="2539"/>
                </a:moveTo>
                <a:lnTo>
                  <a:pt x="55498" y="2539"/>
                </a:lnTo>
                <a:lnTo>
                  <a:pt x="55498" y="106299"/>
                </a:lnTo>
                <a:lnTo>
                  <a:pt x="64769" y="106299"/>
                </a:lnTo>
                <a:lnTo>
                  <a:pt x="64769" y="52450"/>
                </a:lnTo>
                <a:lnTo>
                  <a:pt x="91312" y="52450"/>
                </a:lnTo>
                <a:lnTo>
                  <a:pt x="91312" y="44195"/>
                </a:lnTo>
                <a:lnTo>
                  <a:pt x="64769" y="44195"/>
                </a:lnTo>
                <a:lnTo>
                  <a:pt x="64769" y="2539"/>
                </a:lnTo>
                <a:close/>
              </a:path>
              <a:path w="334644" h="113664">
                <a:moveTo>
                  <a:pt x="91312" y="0"/>
                </a:moveTo>
                <a:lnTo>
                  <a:pt x="82041" y="0"/>
                </a:lnTo>
                <a:lnTo>
                  <a:pt x="82041" y="44195"/>
                </a:lnTo>
                <a:lnTo>
                  <a:pt x="91312" y="44195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778632" y="3020822"/>
            <a:ext cx="219075" cy="11366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061842" y="3020822"/>
            <a:ext cx="561594" cy="11366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94048" y="3020186"/>
            <a:ext cx="328930" cy="112395"/>
          </a:xfrm>
          <a:custGeom>
            <a:avLst/>
            <a:gdLst/>
            <a:ahLst/>
            <a:cxnLst/>
            <a:rect l="l" t="t" r="r" b="b"/>
            <a:pathLst>
              <a:path w="328929" h="112394">
                <a:moveTo>
                  <a:pt x="29337" y="82168"/>
                </a:moveTo>
                <a:lnTo>
                  <a:pt x="20065" y="82168"/>
                </a:lnTo>
                <a:lnTo>
                  <a:pt x="20065" y="109474"/>
                </a:lnTo>
                <a:lnTo>
                  <a:pt x="101346" y="109474"/>
                </a:lnTo>
                <a:lnTo>
                  <a:pt x="101346" y="101600"/>
                </a:lnTo>
                <a:lnTo>
                  <a:pt x="29337" y="101600"/>
                </a:lnTo>
                <a:lnTo>
                  <a:pt x="29337" y="82168"/>
                </a:lnTo>
                <a:close/>
              </a:path>
              <a:path w="328929" h="112394">
                <a:moveTo>
                  <a:pt x="98425" y="635"/>
                </a:moveTo>
                <a:lnTo>
                  <a:pt x="88900" y="635"/>
                </a:lnTo>
                <a:lnTo>
                  <a:pt x="88900" y="65277"/>
                </a:lnTo>
                <a:lnTo>
                  <a:pt x="59054" y="65277"/>
                </a:lnTo>
                <a:lnTo>
                  <a:pt x="59054" y="72898"/>
                </a:lnTo>
                <a:lnTo>
                  <a:pt x="88900" y="72898"/>
                </a:lnTo>
                <a:lnTo>
                  <a:pt x="88900" y="87757"/>
                </a:lnTo>
                <a:lnTo>
                  <a:pt x="98425" y="87757"/>
                </a:lnTo>
                <a:lnTo>
                  <a:pt x="98425" y="635"/>
                </a:lnTo>
                <a:close/>
              </a:path>
              <a:path w="328929" h="112394">
                <a:moveTo>
                  <a:pt x="84454" y="45465"/>
                </a:moveTo>
                <a:lnTo>
                  <a:pt x="43306" y="48767"/>
                </a:lnTo>
                <a:lnTo>
                  <a:pt x="0" y="49022"/>
                </a:lnTo>
                <a:lnTo>
                  <a:pt x="0" y="56641"/>
                </a:lnTo>
                <a:lnTo>
                  <a:pt x="28955" y="56641"/>
                </a:lnTo>
                <a:lnTo>
                  <a:pt x="28955" y="77597"/>
                </a:lnTo>
                <a:lnTo>
                  <a:pt x="38353" y="77597"/>
                </a:lnTo>
                <a:lnTo>
                  <a:pt x="38353" y="56514"/>
                </a:lnTo>
                <a:lnTo>
                  <a:pt x="45309" y="56443"/>
                </a:lnTo>
                <a:lnTo>
                  <a:pt x="52085" y="56229"/>
                </a:lnTo>
                <a:lnTo>
                  <a:pt x="58695" y="55872"/>
                </a:lnTo>
                <a:lnTo>
                  <a:pt x="73533" y="54737"/>
                </a:lnTo>
                <a:lnTo>
                  <a:pt x="80010" y="53975"/>
                </a:lnTo>
                <a:lnTo>
                  <a:pt x="84454" y="53212"/>
                </a:lnTo>
                <a:lnTo>
                  <a:pt x="84454" y="45465"/>
                </a:lnTo>
                <a:close/>
              </a:path>
              <a:path w="328929" h="112394">
                <a:moveTo>
                  <a:pt x="48767" y="0"/>
                </a:moveTo>
                <a:lnTo>
                  <a:pt x="30352" y="0"/>
                </a:lnTo>
                <a:lnTo>
                  <a:pt x="23240" y="2032"/>
                </a:lnTo>
                <a:lnTo>
                  <a:pt x="17906" y="6096"/>
                </a:lnTo>
                <a:lnTo>
                  <a:pt x="12700" y="10160"/>
                </a:lnTo>
                <a:lnTo>
                  <a:pt x="10033" y="14859"/>
                </a:lnTo>
                <a:lnTo>
                  <a:pt x="10099" y="25780"/>
                </a:lnTo>
                <a:lnTo>
                  <a:pt x="12573" y="30479"/>
                </a:lnTo>
                <a:lnTo>
                  <a:pt x="17906" y="34416"/>
                </a:lnTo>
                <a:lnTo>
                  <a:pt x="23113" y="38480"/>
                </a:lnTo>
                <a:lnTo>
                  <a:pt x="30352" y="40512"/>
                </a:lnTo>
                <a:lnTo>
                  <a:pt x="48640" y="40512"/>
                </a:lnTo>
                <a:lnTo>
                  <a:pt x="55879" y="38480"/>
                </a:lnTo>
                <a:lnTo>
                  <a:pt x="61087" y="34543"/>
                </a:lnTo>
                <a:lnTo>
                  <a:pt x="63365" y="32765"/>
                </a:lnTo>
                <a:lnTo>
                  <a:pt x="32892" y="32765"/>
                </a:lnTo>
                <a:lnTo>
                  <a:pt x="27812" y="31496"/>
                </a:lnTo>
                <a:lnTo>
                  <a:pt x="24384" y="28701"/>
                </a:lnTo>
                <a:lnTo>
                  <a:pt x="21081" y="25908"/>
                </a:lnTo>
                <a:lnTo>
                  <a:pt x="19430" y="23113"/>
                </a:lnTo>
                <a:lnTo>
                  <a:pt x="19430" y="17399"/>
                </a:lnTo>
                <a:lnTo>
                  <a:pt x="20954" y="14477"/>
                </a:lnTo>
                <a:lnTo>
                  <a:pt x="27559" y="8889"/>
                </a:lnTo>
                <a:lnTo>
                  <a:pt x="32638" y="7492"/>
                </a:lnTo>
                <a:lnTo>
                  <a:pt x="63003" y="7492"/>
                </a:lnTo>
                <a:lnTo>
                  <a:pt x="56006" y="2032"/>
                </a:lnTo>
                <a:lnTo>
                  <a:pt x="48767" y="0"/>
                </a:lnTo>
                <a:close/>
              </a:path>
              <a:path w="328929" h="112394">
                <a:moveTo>
                  <a:pt x="63003" y="7492"/>
                </a:moveTo>
                <a:lnTo>
                  <a:pt x="46354" y="7492"/>
                </a:lnTo>
                <a:lnTo>
                  <a:pt x="51562" y="8889"/>
                </a:lnTo>
                <a:lnTo>
                  <a:pt x="54737" y="11684"/>
                </a:lnTo>
                <a:lnTo>
                  <a:pt x="58038" y="14477"/>
                </a:lnTo>
                <a:lnTo>
                  <a:pt x="59689" y="17399"/>
                </a:lnTo>
                <a:lnTo>
                  <a:pt x="59689" y="23113"/>
                </a:lnTo>
                <a:lnTo>
                  <a:pt x="58038" y="25908"/>
                </a:lnTo>
                <a:lnTo>
                  <a:pt x="54737" y="28701"/>
                </a:lnTo>
                <a:lnTo>
                  <a:pt x="51562" y="31496"/>
                </a:lnTo>
                <a:lnTo>
                  <a:pt x="46481" y="32765"/>
                </a:lnTo>
                <a:lnTo>
                  <a:pt x="63365" y="32765"/>
                </a:lnTo>
                <a:lnTo>
                  <a:pt x="66293" y="30479"/>
                </a:lnTo>
                <a:lnTo>
                  <a:pt x="68888" y="25908"/>
                </a:lnTo>
                <a:lnTo>
                  <a:pt x="68961" y="14859"/>
                </a:lnTo>
                <a:lnTo>
                  <a:pt x="66421" y="10160"/>
                </a:lnTo>
                <a:lnTo>
                  <a:pt x="63003" y="7492"/>
                </a:lnTo>
                <a:close/>
              </a:path>
              <a:path w="328929" h="112394">
                <a:moveTo>
                  <a:pt x="145414" y="74802"/>
                </a:moveTo>
                <a:lnTo>
                  <a:pt x="136016" y="74802"/>
                </a:lnTo>
                <a:lnTo>
                  <a:pt x="136016" y="109474"/>
                </a:lnTo>
                <a:lnTo>
                  <a:pt x="216662" y="109474"/>
                </a:lnTo>
                <a:lnTo>
                  <a:pt x="216662" y="101726"/>
                </a:lnTo>
                <a:lnTo>
                  <a:pt x="145414" y="101726"/>
                </a:lnTo>
                <a:lnTo>
                  <a:pt x="145414" y="74802"/>
                </a:lnTo>
                <a:close/>
              </a:path>
              <a:path w="328929" h="112394">
                <a:moveTo>
                  <a:pt x="213740" y="635"/>
                </a:moveTo>
                <a:lnTo>
                  <a:pt x="204342" y="635"/>
                </a:lnTo>
                <a:lnTo>
                  <a:pt x="204342" y="81534"/>
                </a:lnTo>
                <a:lnTo>
                  <a:pt x="213740" y="81534"/>
                </a:lnTo>
                <a:lnTo>
                  <a:pt x="213740" y="635"/>
                </a:lnTo>
                <a:close/>
              </a:path>
              <a:path w="328929" h="112394">
                <a:moveTo>
                  <a:pt x="157099" y="4572"/>
                </a:moveTo>
                <a:lnTo>
                  <a:pt x="139318" y="4572"/>
                </a:lnTo>
                <a:lnTo>
                  <a:pt x="131952" y="7365"/>
                </a:lnTo>
                <a:lnTo>
                  <a:pt x="120650" y="18414"/>
                </a:lnTo>
                <a:lnTo>
                  <a:pt x="117728" y="25018"/>
                </a:lnTo>
                <a:lnTo>
                  <a:pt x="117728" y="40639"/>
                </a:lnTo>
                <a:lnTo>
                  <a:pt x="120650" y="47243"/>
                </a:lnTo>
                <a:lnTo>
                  <a:pt x="131952" y="58292"/>
                </a:lnTo>
                <a:lnTo>
                  <a:pt x="139318" y="61087"/>
                </a:lnTo>
                <a:lnTo>
                  <a:pt x="157099" y="61087"/>
                </a:lnTo>
                <a:lnTo>
                  <a:pt x="164337" y="58292"/>
                </a:lnTo>
                <a:lnTo>
                  <a:pt x="170188" y="52577"/>
                </a:lnTo>
                <a:lnTo>
                  <a:pt x="141731" y="52577"/>
                </a:lnTo>
                <a:lnTo>
                  <a:pt x="136651" y="50673"/>
                </a:lnTo>
                <a:lnTo>
                  <a:pt x="133096" y="46736"/>
                </a:lnTo>
                <a:lnTo>
                  <a:pt x="129539" y="42925"/>
                </a:lnTo>
                <a:lnTo>
                  <a:pt x="127762" y="38353"/>
                </a:lnTo>
                <a:lnTo>
                  <a:pt x="127762" y="27304"/>
                </a:lnTo>
                <a:lnTo>
                  <a:pt x="129539" y="22605"/>
                </a:lnTo>
                <a:lnTo>
                  <a:pt x="133096" y="18796"/>
                </a:lnTo>
                <a:lnTo>
                  <a:pt x="136651" y="14859"/>
                </a:lnTo>
                <a:lnTo>
                  <a:pt x="141731" y="12953"/>
                </a:lnTo>
                <a:lnTo>
                  <a:pt x="170052" y="12953"/>
                </a:lnTo>
                <a:lnTo>
                  <a:pt x="164337" y="7365"/>
                </a:lnTo>
                <a:lnTo>
                  <a:pt x="157099" y="4572"/>
                </a:lnTo>
                <a:close/>
              </a:path>
              <a:path w="328929" h="112394">
                <a:moveTo>
                  <a:pt x="170052" y="12953"/>
                </a:moveTo>
                <a:lnTo>
                  <a:pt x="154939" y="12953"/>
                </a:lnTo>
                <a:lnTo>
                  <a:pt x="160020" y="14859"/>
                </a:lnTo>
                <a:lnTo>
                  <a:pt x="163449" y="18796"/>
                </a:lnTo>
                <a:lnTo>
                  <a:pt x="167004" y="22605"/>
                </a:lnTo>
                <a:lnTo>
                  <a:pt x="168655" y="27304"/>
                </a:lnTo>
                <a:lnTo>
                  <a:pt x="168655" y="38353"/>
                </a:lnTo>
                <a:lnTo>
                  <a:pt x="167004" y="42925"/>
                </a:lnTo>
                <a:lnTo>
                  <a:pt x="163449" y="46736"/>
                </a:lnTo>
                <a:lnTo>
                  <a:pt x="160020" y="50673"/>
                </a:lnTo>
                <a:lnTo>
                  <a:pt x="154939" y="52577"/>
                </a:lnTo>
                <a:lnTo>
                  <a:pt x="170188" y="52577"/>
                </a:lnTo>
                <a:lnTo>
                  <a:pt x="175895" y="47243"/>
                </a:lnTo>
                <a:lnTo>
                  <a:pt x="178688" y="40639"/>
                </a:lnTo>
                <a:lnTo>
                  <a:pt x="178688" y="25018"/>
                </a:lnTo>
                <a:lnTo>
                  <a:pt x="175895" y="18414"/>
                </a:lnTo>
                <a:lnTo>
                  <a:pt x="170052" y="12953"/>
                </a:lnTo>
                <a:close/>
              </a:path>
              <a:path w="328929" h="112394">
                <a:moveTo>
                  <a:pt x="273050" y="9398"/>
                </a:moveTo>
                <a:lnTo>
                  <a:pt x="255397" y="9398"/>
                </a:lnTo>
                <a:lnTo>
                  <a:pt x="248412" y="13080"/>
                </a:lnTo>
                <a:lnTo>
                  <a:pt x="235203" y="50291"/>
                </a:lnTo>
                <a:lnTo>
                  <a:pt x="235702" y="59076"/>
                </a:lnTo>
                <a:lnTo>
                  <a:pt x="255397" y="91186"/>
                </a:lnTo>
                <a:lnTo>
                  <a:pt x="273050" y="91186"/>
                </a:lnTo>
                <a:lnTo>
                  <a:pt x="280035" y="87375"/>
                </a:lnTo>
                <a:lnTo>
                  <a:pt x="283300" y="82676"/>
                </a:lnTo>
                <a:lnTo>
                  <a:pt x="258063" y="82676"/>
                </a:lnTo>
                <a:lnTo>
                  <a:pt x="253237" y="79501"/>
                </a:lnTo>
                <a:lnTo>
                  <a:pt x="246457" y="66944"/>
                </a:lnTo>
                <a:lnTo>
                  <a:pt x="246352" y="66675"/>
                </a:lnTo>
                <a:lnTo>
                  <a:pt x="244733" y="59076"/>
                </a:lnTo>
                <a:lnTo>
                  <a:pt x="244728" y="41401"/>
                </a:lnTo>
                <a:lnTo>
                  <a:pt x="246379" y="33782"/>
                </a:lnTo>
                <a:lnTo>
                  <a:pt x="253237" y="21082"/>
                </a:lnTo>
                <a:lnTo>
                  <a:pt x="258063" y="17907"/>
                </a:lnTo>
                <a:lnTo>
                  <a:pt x="283388" y="17907"/>
                </a:lnTo>
                <a:lnTo>
                  <a:pt x="280035" y="13080"/>
                </a:lnTo>
                <a:lnTo>
                  <a:pt x="273050" y="9398"/>
                </a:lnTo>
                <a:close/>
              </a:path>
              <a:path w="328929" h="112394">
                <a:moveTo>
                  <a:pt x="283388" y="17907"/>
                </a:moveTo>
                <a:lnTo>
                  <a:pt x="270637" y="17907"/>
                </a:lnTo>
                <a:lnTo>
                  <a:pt x="275463" y="21082"/>
                </a:lnTo>
                <a:lnTo>
                  <a:pt x="282066" y="33782"/>
                </a:lnTo>
                <a:lnTo>
                  <a:pt x="283845" y="41401"/>
                </a:lnTo>
                <a:lnTo>
                  <a:pt x="283839" y="59076"/>
                </a:lnTo>
                <a:lnTo>
                  <a:pt x="282066" y="66675"/>
                </a:lnTo>
                <a:lnTo>
                  <a:pt x="278326" y="73884"/>
                </a:lnTo>
                <a:lnTo>
                  <a:pt x="275463" y="79501"/>
                </a:lnTo>
                <a:lnTo>
                  <a:pt x="270637" y="82676"/>
                </a:lnTo>
                <a:lnTo>
                  <a:pt x="283300" y="82676"/>
                </a:lnTo>
                <a:lnTo>
                  <a:pt x="293115" y="50291"/>
                </a:lnTo>
                <a:lnTo>
                  <a:pt x="292629" y="41401"/>
                </a:lnTo>
                <a:lnTo>
                  <a:pt x="291179" y="33527"/>
                </a:lnTo>
                <a:lnTo>
                  <a:pt x="288722" y="26574"/>
                </a:lnTo>
                <a:lnTo>
                  <a:pt x="285241" y="20574"/>
                </a:lnTo>
                <a:lnTo>
                  <a:pt x="283388" y="17907"/>
                </a:lnTo>
                <a:close/>
              </a:path>
              <a:path w="328929" h="112394">
                <a:moveTo>
                  <a:pt x="328675" y="635"/>
                </a:moveTo>
                <a:lnTo>
                  <a:pt x="319150" y="635"/>
                </a:lnTo>
                <a:lnTo>
                  <a:pt x="319150" y="112013"/>
                </a:lnTo>
                <a:lnTo>
                  <a:pt x="328675" y="112013"/>
                </a:lnTo>
                <a:lnTo>
                  <a:pt x="328675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091559" y="3020822"/>
            <a:ext cx="1667637" cy="11658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28791" y="3020822"/>
            <a:ext cx="221996" cy="1135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10096" y="3020822"/>
            <a:ext cx="337820" cy="113664"/>
          </a:xfrm>
          <a:custGeom>
            <a:avLst/>
            <a:gdLst/>
            <a:ahLst/>
            <a:cxnLst/>
            <a:rect l="l" t="t" r="r" b="b"/>
            <a:pathLst>
              <a:path w="337820" h="113664">
                <a:moveTo>
                  <a:pt x="49022" y="70992"/>
                </a:moveTo>
                <a:lnTo>
                  <a:pt x="39687" y="71374"/>
                </a:lnTo>
                <a:lnTo>
                  <a:pt x="31495" y="72517"/>
                </a:lnTo>
                <a:lnTo>
                  <a:pt x="24447" y="74422"/>
                </a:lnTo>
                <a:lnTo>
                  <a:pt x="18541" y="77088"/>
                </a:lnTo>
                <a:lnTo>
                  <a:pt x="11556" y="81025"/>
                </a:lnTo>
                <a:lnTo>
                  <a:pt x="8000" y="86105"/>
                </a:lnTo>
                <a:lnTo>
                  <a:pt x="8000" y="98551"/>
                </a:lnTo>
                <a:lnTo>
                  <a:pt x="49022" y="113537"/>
                </a:lnTo>
                <a:lnTo>
                  <a:pt x="58521" y="113158"/>
                </a:lnTo>
                <a:lnTo>
                  <a:pt x="66817" y="112029"/>
                </a:lnTo>
                <a:lnTo>
                  <a:pt x="73900" y="110162"/>
                </a:lnTo>
                <a:lnTo>
                  <a:pt x="79755" y="107568"/>
                </a:lnTo>
                <a:lnTo>
                  <a:pt x="82234" y="106172"/>
                </a:lnTo>
                <a:lnTo>
                  <a:pt x="40004" y="106172"/>
                </a:lnTo>
                <a:lnTo>
                  <a:pt x="32512" y="104901"/>
                </a:lnTo>
                <a:lnTo>
                  <a:pt x="20954" y="99822"/>
                </a:lnTo>
                <a:lnTo>
                  <a:pt x="18033" y="96519"/>
                </a:lnTo>
                <a:lnTo>
                  <a:pt x="18033" y="88137"/>
                </a:lnTo>
                <a:lnTo>
                  <a:pt x="20954" y="84836"/>
                </a:lnTo>
                <a:lnTo>
                  <a:pt x="32512" y="79755"/>
                </a:lnTo>
                <a:lnTo>
                  <a:pt x="40004" y="78486"/>
                </a:lnTo>
                <a:lnTo>
                  <a:pt x="82234" y="78486"/>
                </a:lnTo>
                <a:lnTo>
                  <a:pt x="79755" y="77088"/>
                </a:lnTo>
                <a:lnTo>
                  <a:pt x="73900" y="74422"/>
                </a:lnTo>
                <a:lnTo>
                  <a:pt x="66817" y="72517"/>
                </a:lnTo>
                <a:lnTo>
                  <a:pt x="58521" y="71374"/>
                </a:lnTo>
                <a:lnTo>
                  <a:pt x="49022" y="70992"/>
                </a:lnTo>
                <a:close/>
              </a:path>
              <a:path w="337820" h="113664">
                <a:moveTo>
                  <a:pt x="82234" y="78486"/>
                </a:moveTo>
                <a:lnTo>
                  <a:pt x="58165" y="78486"/>
                </a:lnTo>
                <a:lnTo>
                  <a:pt x="65531" y="79755"/>
                </a:lnTo>
                <a:lnTo>
                  <a:pt x="77215" y="84836"/>
                </a:lnTo>
                <a:lnTo>
                  <a:pt x="80263" y="88137"/>
                </a:lnTo>
                <a:lnTo>
                  <a:pt x="80263" y="96519"/>
                </a:lnTo>
                <a:lnTo>
                  <a:pt x="77215" y="99822"/>
                </a:lnTo>
                <a:lnTo>
                  <a:pt x="65531" y="104901"/>
                </a:lnTo>
                <a:lnTo>
                  <a:pt x="58165" y="106172"/>
                </a:lnTo>
                <a:lnTo>
                  <a:pt x="82234" y="106172"/>
                </a:lnTo>
                <a:lnTo>
                  <a:pt x="86740" y="103631"/>
                </a:lnTo>
                <a:lnTo>
                  <a:pt x="90297" y="98551"/>
                </a:lnTo>
                <a:lnTo>
                  <a:pt x="90297" y="86105"/>
                </a:lnTo>
                <a:lnTo>
                  <a:pt x="86740" y="81025"/>
                </a:lnTo>
                <a:lnTo>
                  <a:pt x="82234" y="78486"/>
                </a:lnTo>
                <a:close/>
              </a:path>
              <a:path w="337820" h="113664">
                <a:moveTo>
                  <a:pt x="320801" y="70357"/>
                </a:moveTo>
                <a:lnTo>
                  <a:pt x="244601" y="70357"/>
                </a:lnTo>
                <a:lnTo>
                  <a:pt x="244601" y="110108"/>
                </a:lnTo>
                <a:lnTo>
                  <a:pt x="320801" y="110108"/>
                </a:lnTo>
                <a:lnTo>
                  <a:pt x="320801" y="102235"/>
                </a:lnTo>
                <a:lnTo>
                  <a:pt x="253873" y="102235"/>
                </a:lnTo>
                <a:lnTo>
                  <a:pt x="253873" y="78231"/>
                </a:lnTo>
                <a:lnTo>
                  <a:pt x="320801" y="78231"/>
                </a:lnTo>
                <a:lnTo>
                  <a:pt x="320801" y="70357"/>
                </a:lnTo>
                <a:close/>
              </a:path>
              <a:path w="337820" h="113664">
                <a:moveTo>
                  <a:pt x="320801" y="78231"/>
                </a:moveTo>
                <a:lnTo>
                  <a:pt x="311403" y="78231"/>
                </a:lnTo>
                <a:lnTo>
                  <a:pt x="311403" y="102235"/>
                </a:lnTo>
                <a:lnTo>
                  <a:pt x="320801" y="102235"/>
                </a:lnTo>
                <a:lnTo>
                  <a:pt x="320801" y="78231"/>
                </a:lnTo>
                <a:close/>
              </a:path>
              <a:path w="337820" h="113664">
                <a:moveTo>
                  <a:pt x="167004" y="70738"/>
                </a:moveTo>
                <a:lnTo>
                  <a:pt x="129666" y="81152"/>
                </a:lnTo>
                <a:lnTo>
                  <a:pt x="126111" y="86105"/>
                </a:lnTo>
                <a:lnTo>
                  <a:pt x="126111" y="98170"/>
                </a:lnTo>
                <a:lnTo>
                  <a:pt x="167004" y="113537"/>
                </a:lnTo>
                <a:lnTo>
                  <a:pt x="175954" y="113137"/>
                </a:lnTo>
                <a:lnTo>
                  <a:pt x="183927" y="111950"/>
                </a:lnTo>
                <a:lnTo>
                  <a:pt x="190900" y="110001"/>
                </a:lnTo>
                <a:lnTo>
                  <a:pt x="196850" y="107314"/>
                </a:lnTo>
                <a:lnTo>
                  <a:pt x="199043" y="106044"/>
                </a:lnTo>
                <a:lnTo>
                  <a:pt x="158623" y="106044"/>
                </a:lnTo>
                <a:lnTo>
                  <a:pt x="151383" y="104775"/>
                </a:lnTo>
                <a:lnTo>
                  <a:pt x="145287" y="102235"/>
                </a:lnTo>
                <a:lnTo>
                  <a:pt x="139064" y="99567"/>
                </a:lnTo>
                <a:lnTo>
                  <a:pt x="136016" y="96265"/>
                </a:lnTo>
                <a:lnTo>
                  <a:pt x="136016" y="88011"/>
                </a:lnTo>
                <a:lnTo>
                  <a:pt x="139191" y="84581"/>
                </a:lnTo>
                <a:lnTo>
                  <a:pt x="145287" y="82041"/>
                </a:lnTo>
                <a:lnTo>
                  <a:pt x="151511" y="79375"/>
                </a:lnTo>
                <a:lnTo>
                  <a:pt x="158750" y="78104"/>
                </a:lnTo>
                <a:lnTo>
                  <a:pt x="198858" y="78104"/>
                </a:lnTo>
                <a:lnTo>
                  <a:pt x="196850" y="76962"/>
                </a:lnTo>
                <a:lnTo>
                  <a:pt x="190918" y="74221"/>
                </a:lnTo>
                <a:lnTo>
                  <a:pt x="183975" y="72278"/>
                </a:lnTo>
                <a:lnTo>
                  <a:pt x="176008" y="71121"/>
                </a:lnTo>
                <a:lnTo>
                  <a:pt x="167004" y="70738"/>
                </a:lnTo>
                <a:close/>
              </a:path>
              <a:path w="337820" h="113664">
                <a:moveTo>
                  <a:pt x="198858" y="78104"/>
                </a:moveTo>
                <a:lnTo>
                  <a:pt x="175387" y="78104"/>
                </a:lnTo>
                <a:lnTo>
                  <a:pt x="182625" y="79375"/>
                </a:lnTo>
                <a:lnTo>
                  <a:pt x="194817" y="84708"/>
                </a:lnTo>
                <a:lnTo>
                  <a:pt x="197630" y="88011"/>
                </a:lnTo>
                <a:lnTo>
                  <a:pt x="197738" y="96265"/>
                </a:lnTo>
                <a:lnTo>
                  <a:pt x="194817" y="99567"/>
                </a:lnTo>
                <a:lnTo>
                  <a:pt x="188722" y="102107"/>
                </a:lnTo>
                <a:lnTo>
                  <a:pt x="182752" y="104775"/>
                </a:lnTo>
                <a:lnTo>
                  <a:pt x="175513" y="106044"/>
                </a:lnTo>
                <a:lnTo>
                  <a:pt x="199043" y="106044"/>
                </a:lnTo>
                <a:lnTo>
                  <a:pt x="204088" y="103124"/>
                </a:lnTo>
                <a:lnTo>
                  <a:pt x="207679" y="98170"/>
                </a:lnTo>
                <a:lnTo>
                  <a:pt x="207772" y="86105"/>
                </a:lnTo>
                <a:lnTo>
                  <a:pt x="204215" y="81152"/>
                </a:lnTo>
                <a:lnTo>
                  <a:pt x="198858" y="78104"/>
                </a:lnTo>
                <a:close/>
              </a:path>
              <a:path w="337820" h="113664">
                <a:moveTo>
                  <a:pt x="9398" y="5333"/>
                </a:moveTo>
                <a:lnTo>
                  <a:pt x="0" y="5333"/>
                </a:lnTo>
                <a:lnTo>
                  <a:pt x="0" y="59689"/>
                </a:lnTo>
                <a:lnTo>
                  <a:pt x="53593" y="59689"/>
                </a:lnTo>
                <a:lnTo>
                  <a:pt x="53593" y="51942"/>
                </a:lnTo>
                <a:lnTo>
                  <a:pt x="9398" y="51942"/>
                </a:lnTo>
                <a:lnTo>
                  <a:pt x="9398" y="32512"/>
                </a:lnTo>
                <a:lnTo>
                  <a:pt x="53593" y="32512"/>
                </a:lnTo>
                <a:lnTo>
                  <a:pt x="53593" y="24764"/>
                </a:lnTo>
                <a:lnTo>
                  <a:pt x="9398" y="24764"/>
                </a:lnTo>
                <a:lnTo>
                  <a:pt x="9398" y="5333"/>
                </a:lnTo>
                <a:close/>
              </a:path>
              <a:path w="337820" h="113664">
                <a:moveTo>
                  <a:pt x="53593" y="32512"/>
                </a:moveTo>
                <a:lnTo>
                  <a:pt x="44323" y="32512"/>
                </a:lnTo>
                <a:lnTo>
                  <a:pt x="44323" y="51942"/>
                </a:lnTo>
                <a:lnTo>
                  <a:pt x="53593" y="51942"/>
                </a:lnTo>
                <a:lnTo>
                  <a:pt x="53593" y="32512"/>
                </a:lnTo>
                <a:close/>
              </a:path>
              <a:path w="337820" h="113664">
                <a:moveTo>
                  <a:pt x="53593" y="5333"/>
                </a:moveTo>
                <a:lnTo>
                  <a:pt x="44323" y="5333"/>
                </a:lnTo>
                <a:lnTo>
                  <a:pt x="44323" y="24764"/>
                </a:lnTo>
                <a:lnTo>
                  <a:pt x="53593" y="24764"/>
                </a:lnTo>
                <a:lnTo>
                  <a:pt x="53593" y="5333"/>
                </a:lnTo>
                <a:close/>
              </a:path>
              <a:path w="337820" h="113664">
                <a:moveTo>
                  <a:pt x="191007" y="51053"/>
                </a:moveTo>
                <a:lnTo>
                  <a:pt x="185292" y="51815"/>
                </a:lnTo>
                <a:lnTo>
                  <a:pt x="177037" y="52704"/>
                </a:lnTo>
                <a:lnTo>
                  <a:pt x="155448" y="54228"/>
                </a:lnTo>
                <a:lnTo>
                  <a:pt x="147954" y="54610"/>
                </a:lnTo>
                <a:lnTo>
                  <a:pt x="109092" y="54610"/>
                </a:lnTo>
                <a:lnTo>
                  <a:pt x="109092" y="62356"/>
                </a:lnTo>
                <a:lnTo>
                  <a:pt x="126491" y="62356"/>
                </a:lnTo>
                <a:lnTo>
                  <a:pt x="137231" y="62283"/>
                </a:lnTo>
                <a:lnTo>
                  <a:pt x="177164" y="60198"/>
                </a:lnTo>
                <a:lnTo>
                  <a:pt x="191007" y="58674"/>
                </a:lnTo>
                <a:lnTo>
                  <a:pt x="191007" y="51053"/>
                </a:lnTo>
                <a:close/>
              </a:path>
              <a:path w="337820" h="113664">
                <a:moveTo>
                  <a:pt x="143763" y="29337"/>
                </a:moveTo>
                <a:lnTo>
                  <a:pt x="134238" y="29337"/>
                </a:lnTo>
                <a:lnTo>
                  <a:pt x="134238" y="54610"/>
                </a:lnTo>
                <a:lnTo>
                  <a:pt x="143763" y="54610"/>
                </a:lnTo>
                <a:lnTo>
                  <a:pt x="143763" y="29337"/>
                </a:lnTo>
                <a:close/>
              </a:path>
              <a:path w="337820" h="113664">
                <a:moveTo>
                  <a:pt x="178435" y="6985"/>
                </a:moveTo>
                <a:lnTo>
                  <a:pt x="117348" y="6985"/>
                </a:lnTo>
                <a:lnTo>
                  <a:pt x="117348" y="14858"/>
                </a:lnTo>
                <a:lnTo>
                  <a:pt x="168020" y="14858"/>
                </a:lnTo>
                <a:lnTo>
                  <a:pt x="167639" y="20700"/>
                </a:lnTo>
                <a:lnTo>
                  <a:pt x="166750" y="27177"/>
                </a:lnTo>
                <a:lnTo>
                  <a:pt x="165480" y="34036"/>
                </a:lnTo>
                <a:lnTo>
                  <a:pt x="164337" y="40893"/>
                </a:lnTo>
                <a:lnTo>
                  <a:pt x="163575" y="44576"/>
                </a:lnTo>
                <a:lnTo>
                  <a:pt x="163575" y="44957"/>
                </a:lnTo>
                <a:lnTo>
                  <a:pt x="172719" y="44957"/>
                </a:lnTo>
                <a:lnTo>
                  <a:pt x="172847" y="44703"/>
                </a:lnTo>
                <a:lnTo>
                  <a:pt x="173227" y="42799"/>
                </a:lnTo>
                <a:lnTo>
                  <a:pt x="173989" y="39369"/>
                </a:lnTo>
                <a:lnTo>
                  <a:pt x="178180" y="11049"/>
                </a:lnTo>
                <a:lnTo>
                  <a:pt x="178435" y="6985"/>
                </a:lnTo>
                <a:close/>
              </a:path>
              <a:path w="337820" h="113664">
                <a:moveTo>
                  <a:pt x="267588" y="3810"/>
                </a:moveTo>
                <a:lnTo>
                  <a:pt x="249808" y="3810"/>
                </a:lnTo>
                <a:lnTo>
                  <a:pt x="242697" y="6476"/>
                </a:lnTo>
                <a:lnTo>
                  <a:pt x="236981" y="11556"/>
                </a:lnTo>
                <a:lnTo>
                  <a:pt x="231393" y="16763"/>
                </a:lnTo>
                <a:lnTo>
                  <a:pt x="228600" y="22987"/>
                </a:lnTo>
                <a:lnTo>
                  <a:pt x="228600" y="37973"/>
                </a:lnTo>
                <a:lnTo>
                  <a:pt x="231393" y="44195"/>
                </a:lnTo>
                <a:lnTo>
                  <a:pt x="236981" y="49402"/>
                </a:lnTo>
                <a:lnTo>
                  <a:pt x="242697" y="54482"/>
                </a:lnTo>
                <a:lnTo>
                  <a:pt x="249808" y="57150"/>
                </a:lnTo>
                <a:lnTo>
                  <a:pt x="267588" y="57150"/>
                </a:lnTo>
                <a:lnTo>
                  <a:pt x="274827" y="54482"/>
                </a:lnTo>
                <a:lnTo>
                  <a:pt x="280824" y="49022"/>
                </a:lnTo>
                <a:lnTo>
                  <a:pt x="252094" y="49022"/>
                </a:lnTo>
                <a:lnTo>
                  <a:pt x="247141" y="47243"/>
                </a:lnTo>
                <a:lnTo>
                  <a:pt x="240156" y="40004"/>
                </a:lnTo>
                <a:lnTo>
                  <a:pt x="238505" y="35687"/>
                </a:lnTo>
                <a:lnTo>
                  <a:pt x="238505" y="25526"/>
                </a:lnTo>
                <a:lnTo>
                  <a:pt x="240156" y="21208"/>
                </a:lnTo>
                <a:lnTo>
                  <a:pt x="247141" y="13969"/>
                </a:lnTo>
                <a:lnTo>
                  <a:pt x="252094" y="12191"/>
                </a:lnTo>
                <a:lnTo>
                  <a:pt x="281097" y="12191"/>
                </a:lnTo>
                <a:lnTo>
                  <a:pt x="274827" y="6476"/>
                </a:lnTo>
                <a:lnTo>
                  <a:pt x="267588" y="3810"/>
                </a:lnTo>
                <a:close/>
              </a:path>
              <a:path w="337820" h="113664">
                <a:moveTo>
                  <a:pt x="281097" y="12191"/>
                </a:moveTo>
                <a:lnTo>
                  <a:pt x="265302" y="12191"/>
                </a:lnTo>
                <a:lnTo>
                  <a:pt x="270255" y="13969"/>
                </a:lnTo>
                <a:lnTo>
                  <a:pt x="273685" y="17525"/>
                </a:lnTo>
                <a:lnTo>
                  <a:pt x="277113" y="21208"/>
                </a:lnTo>
                <a:lnTo>
                  <a:pt x="278891" y="25526"/>
                </a:lnTo>
                <a:lnTo>
                  <a:pt x="278891" y="35687"/>
                </a:lnTo>
                <a:lnTo>
                  <a:pt x="277113" y="40004"/>
                </a:lnTo>
                <a:lnTo>
                  <a:pt x="273685" y="43687"/>
                </a:lnTo>
                <a:lnTo>
                  <a:pt x="270255" y="47243"/>
                </a:lnTo>
                <a:lnTo>
                  <a:pt x="265302" y="49022"/>
                </a:lnTo>
                <a:lnTo>
                  <a:pt x="280824" y="49022"/>
                </a:lnTo>
                <a:lnTo>
                  <a:pt x="286003" y="44195"/>
                </a:lnTo>
                <a:lnTo>
                  <a:pt x="288798" y="37973"/>
                </a:lnTo>
                <a:lnTo>
                  <a:pt x="288798" y="22987"/>
                </a:lnTo>
                <a:lnTo>
                  <a:pt x="286003" y="16763"/>
                </a:lnTo>
                <a:lnTo>
                  <a:pt x="281097" y="12191"/>
                </a:lnTo>
                <a:close/>
              </a:path>
              <a:path w="337820" h="113664">
                <a:moveTo>
                  <a:pt x="320548" y="0"/>
                </a:moveTo>
                <a:lnTo>
                  <a:pt x="311276" y="0"/>
                </a:lnTo>
                <a:lnTo>
                  <a:pt x="311276" y="63500"/>
                </a:lnTo>
                <a:lnTo>
                  <a:pt x="320548" y="63500"/>
                </a:lnTo>
                <a:lnTo>
                  <a:pt x="320548" y="33400"/>
                </a:lnTo>
                <a:lnTo>
                  <a:pt x="337312" y="33400"/>
                </a:lnTo>
                <a:lnTo>
                  <a:pt x="337312" y="25526"/>
                </a:lnTo>
                <a:lnTo>
                  <a:pt x="320548" y="25526"/>
                </a:lnTo>
                <a:lnTo>
                  <a:pt x="320548" y="0"/>
                </a:lnTo>
                <a:close/>
              </a:path>
              <a:path w="337820" h="113664">
                <a:moveTo>
                  <a:pt x="204977" y="0"/>
                </a:moveTo>
                <a:lnTo>
                  <a:pt x="195579" y="0"/>
                </a:lnTo>
                <a:lnTo>
                  <a:pt x="195579" y="69595"/>
                </a:lnTo>
                <a:lnTo>
                  <a:pt x="204977" y="69595"/>
                </a:lnTo>
                <a:lnTo>
                  <a:pt x="204977" y="39369"/>
                </a:lnTo>
                <a:lnTo>
                  <a:pt x="221487" y="39369"/>
                </a:lnTo>
                <a:lnTo>
                  <a:pt x="221487" y="31368"/>
                </a:lnTo>
                <a:lnTo>
                  <a:pt x="204977" y="31368"/>
                </a:lnTo>
                <a:lnTo>
                  <a:pt x="204977" y="0"/>
                </a:lnTo>
                <a:close/>
              </a:path>
              <a:path w="337820" h="113664">
                <a:moveTo>
                  <a:pt x="87375" y="0"/>
                </a:moveTo>
                <a:lnTo>
                  <a:pt x="78104" y="0"/>
                </a:lnTo>
                <a:lnTo>
                  <a:pt x="78104" y="67817"/>
                </a:lnTo>
                <a:lnTo>
                  <a:pt x="87375" y="67817"/>
                </a:lnTo>
                <a:lnTo>
                  <a:pt x="87375" y="37337"/>
                </a:lnTo>
                <a:lnTo>
                  <a:pt x="104139" y="37337"/>
                </a:lnTo>
                <a:lnTo>
                  <a:pt x="104139" y="29337"/>
                </a:lnTo>
                <a:lnTo>
                  <a:pt x="87375" y="29337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63549" y="3237229"/>
            <a:ext cx="93484" cy="1113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21562" y="3236595"/>
            <a:ext cx="328930" cy="112395"/>
          </a:xfrm>
          <a:custGeom>
            <a:avLst/>
            <a:gdLst/>
            <a:ahLst/>
            <a:cxnLst/>
            <a:rect l="l" t="t" r="r" b="b"/>
            <a:pathLst>
              <a:path w="328930" h="112395">
                <a:moveTo>
                  <a:pt x="29337" y="82168"/>
                </a:moveTo>
                <a:lnTo>
                  <a:pt x="19977" y="82168"/>
                </a:lnTo>
                <a:lnTo>
                  <a:pt x="19977" y="109474"/>
                </a:lnTo>
                <a:lnTo>
                  <a:pt x="101320" y="109474"/>
                </a:lnTo>
                <a:lnTo>
                  <a:pt x="101320" y="101600"/>
                </a:lnTo>
                <a:lnTo>
                  <a:pt x="29337" y="101600"/>
                </a:lnTo>
                <a:lnTo>
                  <a:pt x="29337" y="82168"/>
                </a:lnTo>
                <a:close/>
              </a:path>
              <a:path w="328930" h="112395">
                <a:moveTo>
                  <a:pt x="98399" y="634"/>
                </a:moveTo>
                <a:lnTo>
                  <a:pt x="88912" y="634"/>
                </a:lnTo>
                <a:lnTo>
                  <a:pt x="88912" y="65277"/>
                </a:lnTo>
                <a:lnTo>
                  <a:pt x="59067" y="65277"/>
                </a:lnTo>
                <a:lnTo>
                  <a:pt x="59067" y="72897"/>
                </a:lnTo>
                <a:lnTo>
                  <a:pt x="88912" y="72897"/>
                </a:lnTo>
                <a:lnTo>
                  <a:pt x="88912" y="87756"/>
                </a:lnTo>
                <a:lnTo>
                  <a:pt x="98399" y="87756"/>
                </a:lnTo>
                <a:lnTo>
                  <a:pt x="98399" y="634"/>
                </a:lnTo>
                <a:close/>
              </a:path>
              <a:path w="328930" h="112395">
                <a:moveTo>
                  <a:pt x="84493" y="45465"/>
                </a:moveTo>
                <a:lnTo>
                  <a:pt x="43256" y="48767"/>
                </a:lnTo>
                <a:lnTo>
                  <a:pt x="0" y="49021"/>
                </a:lnTo>
                <a:lnTo>
                  <a:pt x="0" y="56641"/>
                </a:lnTo>
                <a:lnTo>
                  <a:pt x="28956" y="56641"/>
                </a:lnTo>
                <a:lnTo>
                  <a:pt x="28956" y="77596"/>
                </a:lnTo>
                <a:lnTo>
                  <a:pt x="38315" y="77596"/>
                </a:lnTo>
                <a:lnTo>
                  <a:pt x="38315" y="56514"/>
                </a:lnTo>
                <a:lnTo>
                  <a:pt x="45254" y="56443"/>
                </a:lnTo>
                <a:lnTo>
                  <a:pt x="52028" y="56229"/>
                </a:lnTo>
                <a:lnTo>
                  <a:pt x="58636" y="55872"/>
                </a:lnTo>
                <a:lnTo>
                  <a:pt x="73545" y="54737"/>
                </a:lnTo>
                <a:lnTo>
                  <a:pt x="80022" y="53975"/>
                </a:lnTo>
                <a:lnTo>
                  <a:pt x="84493" y="53212"/>
                </a:lnTo>
                <a:lnTo>
                  <a:pt x="84493" y="45465"/>
                </a:lnTo>
                <a:close/>
              </a:path>
              <a:path w="328930" h="112395">
                <a:moveTo>
                  <a:pt x="48729" y="0"/>
                </a:moveTo>
                <a:lnTo>
                  <a:pt x="30353" y="0"/>
                </a:lnTo>
                <a:lnTo>
                  <a:pt x="23164" y="2031"/>
                </a:lnTo>
                <a:lnTo>
                  <a:pt x="12623" y="10159"/>
                </a:lnTo>
                <a:lnTo>
                  <a:pt x="9982" y="14858"/>
                </a:lnTo>
                <a:lnTo>
                  <a:pt x="10051" y="25780"/>
                </a:lnTo>
                <a:lnTo>
                  <a:pt x="12598" y="30479"/>
                </a:lnTo>
                <a:lnTo>
                  <a:pt x="17830" y="34416"/>
                </a:lnTo>
                <a:lnTo>
                  <a:pt x="23063" y="38480"/>
                </a:lnTo>
                <a:lnTo>
                  <a:pt x="30264" y="40512"/>
                </a:lnTo>
                <a:lnTo>
                  <a:pt x="48653" y="40512"/>
                </a:lnTo>
                <a:lnTo>
                  <a:pt x="55867" y="38480"/>
                </a:lnTo>
                <a:lnTo>
                  <a:pt x="61087" y="34543"/>
                </a:lnTo>
                <a:lnTo>
                  <a:pt x="63376" y="32765"/>
                </a:lnTo>
                <a:lnTo>
                  <a:pt x="32842" y="32765"/>
                </a:lnTo>
                <a:lnTo>
                  <a:pt x="27774" y="31495"/>
                </a:lnTo>
                <a:lnTo>
                  <a:pt x="21031" y="25907"/>
                </a:lnTo>
                <a:lnTo>
                  <a:pt x="19342" y="23113"/>
                </a:lnTo>
                <a:lnTo>
                  <a:pt x="19342" y="17399"/>
                </a:lnTo>
                <a:lnTo>
                  <a:pt x="20993" y="14477"/>
                </a:lnTo>
                <a:lnTo>
                  <a:pt x="27571" y="8889"/>
                </a:lnTo>
                <a:lnTo>
                  <a:pt x="32626" y="7492"/>
                </a:lnTo>
                <a:lnTo>
                  <a:pt x="62940" y="7492"/>
                </a:lnTo>
                <a:lnTo>
                  <a:pt x="55968" y="2031"/>
                </a:lnTo>
                <a:lnTo>
                  <a:pt x="48729" y="0"/>
                </a:lnTo>
                <a:close/>
              </a:path>
              <a:path w="328930" h="112395">
                <a:moveTo>
                  <a:pt x="62940" y="7492"/>
                </a:moveTo>
                <a:lnTo>
                  <a:pt x="46380" y="7492"/>
                </a:lnTo>
                <a:lnTo>
                  <a:pt x="51473" y="8889"/>
                </a:lnTo>
                <a:lnTo>
                  <a:pt x="58051" y="14477"/>
                </a:lnTo>
                <a:lnTo>
                  <a:pt x="59702" y="17399"/>
                </a:lnTo>
                <a:lnTo>
                  <a:pt x="59702" y="23113"/>
                </a:lnTo>
                <a:lnTo>
                  <a:pt x="58051" y="25907"/>
                </a:lnTo>
                <a:lnTo>
                  <a:pt x="51473" y="31495"/>
                </a:lnTo>
                <a:lnTo>
                  <a:pt x="46418" y="32765"/>
                </a:lnTo>
                <a:lnTo>
                  <a:pt x="63376" y="32765"/>
                </a:lnTo>
                <a:lnTo>
                  <a:pt x="66319" y="30479"/>
                </a:lnTo>
                <a:lnTo>
                  <a:pt x="68864" y="25907"/>
                </a:lnTo>
                <a:lnTo>
                  <a:pt x="68935" y="14858"/>
                </a:lnTo>
                <a:lnTo>
                  <a:pt x="66344" y="10159"/>
                </a:lnTo>
                <a:lnTo>
                  <a:pt x="62940" y="7492"/>
                </a:lnTo>
                <a:close/>
              </a:path>
              <a:path w="328930" h="112395">
                <a:moveTo>
                  <a:pt x="145415" y="74802"/>
                </a:moveTo>
                <a:lnTo>
                  <a:pt x="135928" y="74802"/>
                </a:lnTo>
                <a:lnTo>
                  <a:pt x="135928" y="109474"/>
                </a:lnTo>
                <a:lnTo>
                  <a:pt x="216636" y="109474"/>
                </a:lnTo>
                <a:lnTo>
                  <a:pt x="216636" y="101726"/>
                </a:lnTo>
                <a:lnTo>
                  <a:pt x="145415" y="101726"/>
                </a:lnTo>
                <a:lnTo>
                  <a:pt x="145415" y="74802"/>
                </a:lnTo>
                <a:close/>
              </a:path>
              <a:path w="328930" h="112395">
                <a:moveTo>
                  <a:pt x="213715" y="634"/>
                </a:moveTo>
                <a:lnTo>
                  <a:pt x="204317" y="634"/>
                </a:lnTo>
                <a:lnTo>
                  <a:pt x="204317" y="81533"/>
                </a:lnTo>
                <a:lnTo>
                  <a:pt x="213715" y="81533"/>
                </a:lnTo>
                <a:lnTo>
                  <a:pt x="213715" y="634"/>
                </a:lnTo>
                <a:close/>
              </a:path>
              <a:path w="328930" h="112395">
                <a:moveTo>
                  <a:pt x="157073" y="4571"/>
                </a:moveTo>
                <a:lnTo>
                  <a:pt x="139255" y="4571"/>
                </a:lnTo>
                <a:lnTo>
                  <a:pt x="131940" y="7365"/>
                </a:lnTo>
                <a:lnTo>
                  <a:pt x="126250" y="12953"/>
                </a:lnTo>
                <a:lnTo>
                  <a:pt x="120561" y="18414"/>
                </a:lnTo>
                <a:lnTo>
                  <a:pt x="117716" y="25018"/>
                </a:lnTo>
                <a:lnTo>
                  <a:pt x="117716" y="40639"/>
                </a:lnTo>
                <a:lnTo>
                  <a:pt x="120561" y="47243"/>
                </a:lnTo>
                <a:lnTo>
                  <a:pt x="126250" y="52704"/>
                </a:lnTo>
                <a:lnTo>
                  <a:pt x="131940" y="58292"/>
                </a:lnTo>
                <a:lnTo>
                  <a:pt x="139255" y="61087"/>
                </a:lnTo>
                <a:lnTo>
                  <a:pt x="157073" y="61087"/>
                </a:lnTo>
                <a:lnTo>
                  <a:pt x="164312" y="58292"/>
                </a:lnTo>
                <a:lnTo>
                  <a:pt x="170163" y="52577"/>
                </a:lnTo>
                <a:lnTo>
                  <a:pt x="141706" y="52577"/>
                </a:lnTo>
                <a:lnTo>
                  <a:pt x="136664" y="50672"/>
                </a:lnTo>
                <a:lnTo>
                  <a:pt x="133083" y="46735"/>
                </a:lnTo>
                <a:lnTo>
                  <a:pt x="129501" y="42925"/>
                </a:lnTo>
                <a:lnTo>
                  <a:pt x="127711" y="38353"/>
                </a:lnTo>
                <a:lnTo>
                  <a:pt x="127711" y="27304"/>
                </a:lnTo>
                <a:lnTo>
                  <a:pt x="129501" y="22605"/>
                </a:lnTo>
                <a:lnTo>
                  <a:pt x="133083" y="18795"/>
                </a:lnTo>
                <a:lnTo>
                  <a:pt x="136664" y="14858"/>
                </a:lnTo>
                <a:lnTo>
                  <a:pt x="141706" y="12953"/>
                </a:lnTo>
                <a:lnTo>
                  <a:pt x="170027" y="12953"/>
                </a:lnTo>
                <a:lnTo>
                  <a:pt x="164312" y="7365"/>
                </a:lnTo>
                <a:lnTo>
                  <a:pt x="157073" y="4571"/>
                </a:lnTo>
                <a:close/>
              </a:path>
              <a:path w="328930" h="112395">
                <a:moveTo>
                  <a:pt x="170027" y="12953"/>
                </a:moveTo>
                <a:lnTo>
                  <a:pt x="154914" y="12953"/>
                </a:lnTo>
                <a:lnTo>
                  <a:pt x="159994" y="14858"/>
                </a:lnTo>
                <a:lnTo>
                  <a:pt x="163423" y="18795"/>
                </a:lnTo>
                <a:lnTo>
                  <a:pt x="166979" y="22605"/>
                </a:lnTo>
                <a:lnTo>
                  <a:pt x="168630" y="27304"/>
                </a:lnTo>
                <a:lnTo>
                  <a:pt x="168630" y="38353"/>
                </a:lnTo>
                <a:lnTo>
                  <a:pt x="166979" y="42925"/>
                </a:lnTo>
                <a:lnTo>
                  <a:pt x="163423" y="46735"/>
                </a:lnTo>
                <a:lnTo>
                  <a:pt x="159994" y="50672"/>
                </a:lnTo>
                <a:lnTo>
                  <a:pt x="154914" y="52577"/>
                </a:lnTo>
                <a:lnTo>
                  <a:pt x="170163" y="52577"/>
                </a:lnTo>
                <a:lnTo>
                  <a:pt x="175869" y="47243"/>
                </a:lnTo>
                <a:lnTo>
                  <a:pt x="178663" y="40639"/>
                </a:lnTo>
                <a:lnTo>
                  <a:pt x="178663" y="25018"/>
                </a:lnTo>
                <a:lnTo>
                  <a:pt x="175869" y="18414"/>
                </a:lnTo>
                <a:lnTo>
                  <a:pt x="170027" y="12953"/>
                </a:lnTo>
                <a:close/>
              </a:path>
              <a:path w="328930" h="112395">
                <a:moveTo>
                  <a:pt x="273024" y="9397"/>
                </a:moveTo>
                <a:lnTo>
                  <a:pt x="255371" y="9397"/>
                </a:lnTo>
                <a:lnTo>
                  <a:pt x="248386" y="13080"/>
                </a:lnTo>
                <a:lnTo>
                  <a:pt x="235178" y="50291"/>
                </a:lnTo>
                <a:lnTo>
                  <a:pt x="235676" y="59076"/>
                </a:lnTo>
                <a:lnTo>
                  <a:pt x="255371" y="91185"/>
                </a:lnTo>
                <a:lnTo>
                  <a:pt x="273024" y="91185"/>
                </a:lnTo>
                <a:lnTo>
                  <a:pt x="280009" y="87375"/>
                </a:lnTo>
                <a:lnTo>
                  <a:pt x="283275" y="82676"/>
                </a:lnTo>
                <a:lnTo>
                  <a:pt x="258038" y="82676"/>
                </a:lnTo>
                <a:lnTo>
                  <a:pt x="253212" y="79501"/>
                </a:lnTo>
                <a:lnTo>
                  <a:pt x="246431" y="66944"/>
                </a:lnTo>
                <a:lnTo>
                  <a:pt x="246327" y="66675"/>
                </a:lnTo>
                <a:lnTo>
                  <a:pt x="244708" y="59076"/>
                </a:lnTo>
                <a:lnTo>
                  <a:pt x="244703" y="41401"/>
                </a:lnTo>
                <a:lnTo>
                  <a:pt x="246354" y="33781"/>
                </a:lnTo>
                <a:lnTo>
                  <a:pt x="253212" y="21081"/>
                </a:lnTo>
                <a:lnTo>
                  <a:pt x="258038" y="17906"/>
                </a:lnTo>
                <a:lnTo>
                  <a:pt x="283363" y="17906"/>
                </a:lnTo>
                <a:lnTo>
                  <a:pt x="280009" y="13080"/>
                </a:lnTo>
                <a:lnTo>
                  <a:pt x="273024" y="9397"/>
                </a:lnTo>
                <a:close/>
              </a:path>
              <a:path w="328930" h="112395">
                <a:moveTo>
                  <a:pt x="283363" y="17906"/>
                </a:moveTo>
                <a:lnTo>
                  <a:pt x="270611" y="17906"/>
                </a:lnTo>
                <a:lnTo>
                  <a:pt x="275437" y="21081"/>
                </a:lnTo>
                <a:lnTo>
                  <a:pt x="282041" y="33781"/>
                </a:lnTo>
                <a:lnTo>
                  <a:pt x="283819" y="41401"/>
                </a:lnTo>
                <a:lnTo>
                  <a:pt x="283814" y="59076"/>
                </a:lnTo>
                <a:lnTo>
                  <a:pt x="282041" y="66675"/>
                </a:lnTo>
                <a:lnTo>
                  <a:pt x="278301" y="73884"/>
                </a:lnTo>
                <a:lnTo>
                  <a:pt x="275437" y="79501"/>
                </a:lnTo>
                <a:lnTo>
                  <a:pt x="270611" y="82676"/>
                </a:lnTo>
                <a:lnTo>
                  <a:pt x="283275" y="82676"/>
                </a:lnTo>
                <a:lnTo>
                  <a:pt x="293090" y="50291"/>
                </a:lnTo>
                <a:lnTo>
                  <a:pt x="292604" y="41401"/>
                </a:lnTo>
                <a:lnTo>
                  <a:pt x="291153" y="33527"/>
                </a:lnTo>
                <a:lnTo>
                  <a:pt x="288697" y="26574"/>
                </a:lnTo>
                <a:lnTo>
                  <a:pt x="285216" y="20574"/>
                </a:lnTo>
                <a:lnTo>
                  <a:pt x="283363" y="17906"/>
                </a:lnTo>
                <a:close/>
              </a:path>
              <a:path w="328930" h="112395">
                <a:moveTo>
                  <a:pt x="328650" y="634"/>
                </a:moveTo>
                <a:lnTo>
                  <a:pt x="319125" y="634"/>
                </a:lnTo>
                <a:lnTo>
                  <a:pt x="319125" y="112013"/>
                </a:lnTo>
                <a:lnTo>
                  <a:pt x="328650" y="112013"/>
                </a:lnTo>
                <a:lnTo>
                  <a:pt x="328650" y="6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20571" y="3237229"/>
            <a:ext cx="221868" cy="1113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99335" y="3237229"/>
            <a:ext cx="340360" cy="113664"/>
          </a:xfrm>
          <a:custGeom>
            <a:avLst/>
            <a:gdLst/>
            <a:ahLst/>
            <a:cxnLst/>
            <a:rect l="l" t="t" r="r" b="b"/>
            <a:pathLst>
              <a:path w="340360" h="113664">
                <a:moveTo>
                  <a:pt x="57912" y="68961"/>
                </a:moveTo>
                <a:lnTo>
                  <a:pt x="20446" y="79502"/>
                </a:lnTo>
                <a:lnTo>
                  <a:pt x="17018" y="84836"/>
                </a:lnTo>
                <a:lnTo>
                  <a:pt x="17018" y="97790"/>
                </a:lnTo>
                <a:lnTo>
                  <a:pt x="57912" y="113537"/>
                </a:lnTo>
                <a:lnTo>
                  <a:pt x="67391" y="113137"/>
                </a:lnTo>
                <a:lnTo>
                  <a:pt x="75644" y="111950"/>
                </a:lnTo>
                <a:lnTo>
                  <a:pt x="82682" y="110001"/>
                </a:lnTo>
                <a:lnTo>
                  <a:pt x="88518" y="107315"/>
                </a:lnTo>
                <a:lnTo>
                  <a:pt x="90847" y="105918"/>
                </a:lnTo>
                <a:lnTo>
                  <a:pt x="48894" y="105918"/>
                </a:lnTo>
                <a:lnTo>
                  <a:pt x="41401" y="104648"/>
                </a:lnTo>
                <a:lnTo>
                  <a:pt x="35559" y="101981"/>
                </a:lnTo>
                <a:lnTo>
                  <a:pt x="29844" y="99441"/>
                </a:lnTo>
                <a:lnTo>
                  <a:pt x="26924" y="95885"/>
                </a:lnTo>
                <a:lnTo>
                  <a:pt x="26924" y="86868"/>
                </a:lnTo>
                <a:lnTo>
                  <a:pt x="29844" y="83312"/>
                </a:lnTo>
                <a:lnTo>
                  <a:pt x="35559" y="80645"/>
                </a:lnTo>
                <a:lnTo>
                  <a:pt x="41401" y="78105"/>
                </a:lnTo>
                <a:lnTo>
                  <a:pt x="48894" y="76835"/>
                </a:lnTo>
                <a:lnTo>
                  <a:pt x="91058" y="76835"/>
                </a:lnTo>
                <a:lnTo>
                  <a:pt x="88518" y="75311"/>
                </a:lnTo>
                <a:lnTo>
                  <a:pt x="82682" y="72550"/>
                </a:lnTo>
                <a:lnTo>
                  <a:pt x="75644" y="70564"/>
                </a:lnTo>
                <a:lnTo>
                  <a:pt x="67391" y="69363"/>
                </a:lnTo>
                <a:lnTo>
                  <a:pt x="57912" y="68961"/>
                </a:lnTo>
                <a:close/>
              </a:path>
              <a:path w="340360" h="113664">
                <a:moveTo>
                  <a:pt x="91058" y="76835"/>
                </a:moveTo>
                <a:lnTo>
                  <a:pt x="67056" y="76835"/>
                </a:lnTo>
                <a:lnTo>
                  <a:pt x="74549" y="78105"/>
                </a:lnTo>
                <a:lnTo>
                  <a:pt x="80390" y="80645"/>
                </a:lnTo>
                <a:lnTo>
                  <a:pt x="86106" y="83312"/>
                </a:lnTo>
                <a:lnTo>
                  <a:pt x="89026" y="86868"/>
                </a:lnTo>
                <a:lnTo>
                  <a:pt x="89026" y="95885"/>
                </a:lnTo>
                <a:lnTo>
                  <a:pt x="86106" y="99441"/>
                </a:lnTo>
                <a:lnTo>
                  <a:pt x="80390" y="101981"/>
                </a:lnTo>
                <a:lnTo>
                  <a:pt x="74549" y="104648"/>
                </a:lnTo>
                <a:lnTo>
                  <a:pt x="67056" y="105918"/>
                </a:lnTo>
                <a:lnTo>
                  <a:pt x="90847" y="105918"/>
                </a:lnTo>
                <a:lnTo>
                  <a:pt x="95503" y="103124"/>
                </a:lnTo>
                <a:lnTo>
                  <a:pt x="98932" y="97790"/>
                </a:lnTo>
                <a:lnTo>
                  <a:pt x="98932" y="84836"/>
                </a:lnTo>
                <a:lnTo>
                  <a:pt x="95503" y="79502"/>
                </a:lnTo>
                <a:lnTo>
                  <a:pt x="91058" y="76835"/>
                </a:lnTo>
                <a:close/>
              </a:path>
              <a:path w="340360" h="113664">
                <a:moveTo>
                  <a:pt x="170941" y="72136"/>
                </a:moveTo>
                <a:lnTo>
                  <a:pt x="161544" y="72136"/>
                </a:lnTo>
                <a:lnTo>
                  <a:pt x="161544" y="111379"/>
                </a:lnTo>
                <a:lnTo>
                  <a:pt x="170941" y="111379"/>
                </a:lnTo>
                <a:lnTo>
                  <a:pt x="170941" y="72136"/>
                </a:lnTo>
                <a:close/>
              </a:path>
              <a:path w="340360" h="113664">
                <a:moveTo>
                  <a:pt x="221995" y="64262"/>
                </a:moveTo>
                <a:lnTo>
                  <a:pt x="110616" y="64262"/>
                </a:lnTo>
                <a:lnTo>
                  <a:pt x="110616" y="72136"/>
                </a:lnTo>
                <a:lnTo>
                  <a:pt x="221995" y="72136"/>
                </a:lnTo>
                <a:lnTo>
                  <a:pt x="221995" y="64262"/>
                </a:lnTo>
                <a:close/>
              </a:path>
              <a:path w="340360" h="113664">
                <a:moveTo>
                  <a:pt x="289306" y="13335"/>
                </a:moveTo>
                <a:lnTo>
                  <a:pt x="236855" y="13335"/>
                </a:lnTo>
                <a:lnTo>
                  <a:pt x="236855" y="21082"/>
                </a:lnTo>
                <a:lnTo>
                  <a:pt x="278638" y="21082"/>
                </a:lnTo>
                <a:lnTo>
                  <a:pt x="278130" y="25781"/>
                </a:lnTo>
                <a:lnTo>
                  <a:pt x="276732" y="31623"/>
                </a:lnTo>
                <a:lnTo>
                  <a:pt x="274319" y="38608"/>
                </a:lnTo>
                <a:lnTo>
                  <a:pt x="272033" y="45593"/>
                </a:lnTo>
                <a:lnTo>
                  <a:pt x="241553" y="79375"/>
                </a:lnTo>
                <a:lnTo>
                  <a:pt x="229996" y="85852"/>
                </a:lnTo>
                <a:lnTo>
                  <a:pt x="237362" y="91567"/>
                </a:lnTo>
                <a:lnTo>
                  <a:pt x="243586" y="88265"/>
                </a:lnTo>
                <a:lnTo>
                  <a:pt x="249681" y="84200"/>
                </a:lnTo>
                <a:lnTo>
                  <a:pt x="255396" y="79502"/>
                </a:lnTo>
                <a:lnTo>
                  <a:pt x="261238" y="74930"/>
                </a:lnTo>
                <a:lnTo>
                  <a:pt x="284606" y="37465"/>
                </a:lnTo>
                <a:lnTo>
                  <a:pt x="288797" y="20447"/>
                </a:lnTo>
                <a:lnTo>
                  <a:pt x="289306" y="13335"/>
                </a:lnTo>
                <a:close/>
              </a:path>
              <a:path w="340360" h="113664">
                <a:moveTo>
                  <a:pt x="166369" y="1905"/>
                </a:moveTo>
                <a:lnTo>
                  <a:pt x="127381" y="13335"/>
                </a:lnTo>
                <a:lnTo>
                  <a:pt x="123570" y="19050"/>
                </a:lnTo>
                <a:lnTo>
                  <a:pt x="123570" y="32639"/>
                </a:lnTo>
                <a:lnTo>
                  <a:pt x="166369" y="49657"/>
                </a:lnTo>
                <a:lnTo>
                  <a:pt x="175769" y="49230"/>
                </a:lnTo>
                <a:lnTo>
                  <a:pt x="184134" y="47958"/>
                </a:lnTo>
                <a:lnTo>
                  <a:pt x="191426" y="45852"/>
                </a:lnTo>
                <a:lnTo>
                  <a:pt x="197612" y="42925"/>
                </a:lnTo>
                <a:lnTo>
                  <a:pt x="199277" y="41910"/>
                </a:lnTo>
                <a:lnTo>
                  <a:pt x="157099" y="41910"/>
                </a:lnTo>
                <a:lnTo>
                  <a:pt x="149351" y="40512"/>
                </a:lnTo>
                <a:lnTo>
                  <a:pt x="143001" y="37465"/>
                </a:lnTo>
                <a:lnTo>
                  <a:pt x="136651" y="34544"/>
                </a:lnTo>
                <a:lnTo>
                  <a:pt x="133579" y="30734"/>
                </a:lnTo>
                <a:lnTo>
                  <a:pt x="133476" y="20828"/>
                </a:lnTo>
                <a:lnTo>
                  <a:pt x="136525" y="16891"/>
                </a:lnTo>
                <a:lnTo>
                  <a:pt x="142875" y="14097"/>
                </a:lnTo>
                <a:lnTo>
                  <a:pt x="149225" y="11175"/>
                </a:lnTo>
                <a:lnTo>
                  <a:pt x="156971" y="9652"/>
                </a:lnTo>
                <a:lnTo>
                  <a:pt x="199068" y="9652"/>
                </a:lnTo>
                <a:lnTo>
                  <a:pt x="197612" y="8762"/>
                </a:lnTo>
                <a:lnTo>
                  <a:pt x="191426" y="5762"/>
                </a:lnTo>
                <a:lnTo>
                  <a:pt x="184134" y="3619"/>
                </a:lnTo>
                <a:lnTo>
                  <a:pt x="175769" y="2333"/>
                </a:lnTo>
                <a:lnTo>
                  <a:pt x="166369" y="1905"/>
                </a:lnTo>
                <a:close/>
              </a:path>
              <a:path w="340360" h="113664">
                <a:moveTo>
                  <a:pt x="199068" y="9652"/>
                </a:moveTo>
                <a:lnTo>
                  <a:pt x="175387" y="9652"/>
                </a:lnTo>
                <a:lnTo>
                  <a:pt x="183133" y="11175"/>
                </a:lnTo>
                <a:lnTo>
                  <a:pt x="195706" y="17018"/>
                </a:lnTo>
                <a:lnTo>
                  <a:pt x="198656" y="20828"/>
                </a:lnTo>
                <a:lnTo>
                  <a:pt x="198755" y="30734"/>
                </a:lnTo>
                <a:lnTo>
                  <a:pt x="195706" y="34671"/>
                </a:lnTo>
                <a:lnTo>
                  <a:pt x="183006" y="40512"/>
                </a:lnTo>
                <a:lnTo>
                  <a:pt x="175387" y="41910"/>
                </a:lnTo>
                <a:lnTo>
                  <a:pt x="199277" y="41910"/>
                </a:lnTo>
                <a:lnTo>
                  <a:pt x="205105" y="38354"/>
                </a:lnTo>
                <a:lnTo>
                  <a:pt x="208914" y="32639"/>
                </a:lnTo>
                <a:lnTo>
                  <a:pt x="208914" y="19050"/>
                </a:lnTo>
                <a:lnTo>
                  <a:pt x="205105" y="13335"/>
                </a:lnTo>
                <a:lnTo>
                  <a:pt x="199068" y="9652"/>
                </a:lnTo>
                <a:close/>
              </a:path>
              <a:path w="340360" h="113664">
                <a:moveTo>
                  <a:pt x="60832" y="8255"/>
                </a:moveTo>
                <a:lnTo>
                  <a:pt x="7112" y="8255"/>
                </a:lnTo>
                <a:lnTo>
                  <a:pt x="7112" y="16002"/>
                </a:lnTo>
                <a:lnTo>
                  <a:pt x="49530" y="16002"/>
                </a:lnTo>
                <a:lnTo>
                  <a:pt x="49149" y="18923"/>
                </a:lnTo>
                <a:lnTo>
                  <a:pt x="20700" y="51562"/>
                </a:lnTo>
                <a:lnTo>
                  <a:pt x="15112" y="53848"/>
                </a:lnTo>
                <a:lnTo>
                  <a:pt x="9397" y="56261"/>
                </a:lnTo>
                <a:lnTo>
                  <a:pt x="4444" y="58039"/>
                </a:lnTo>
                <a:lnTo>
                  <a:pt x="0" y="59309"/>
                </a:lnTo>
                <a:lnTo>
                  <a:pt x="5461" y="65659"/>
                </a:lnTo>
                <a:lnTo>
                  <a:pt x="41275" y="46482"/>
                </a:lnTo>
                <a:lnTo>
                  <a:pt x="60197" y="15494"/>
                </a:lnTo>
                <a:lnTo>
                  <a:pt x="60832" y="8255"/>
                </a:lnTo>
                <a:close/>
              </a:path>
              <a:path w="340360" h="113664">
                <a:moveTo>
                  <a:pt x="321818" y="0"/>
                </a:moveTo>
                <a:lnTo>
                  <a:pt x="312419" y="0"/>
                </a:lnTo>
                <a:lnTo>
                  <a:pt x="312419" y="111379"/>
                </a:lnTo>
                <a:lnTo>
                  <a:pt x="321818" y="111379"/>
                </a:lnTo>
                <a:lnTo>
                  <a:pt x="321818" y="55880"/>
                </a:lnTo>
                <a:lnTo>
                  <a:pt x="340106" y="55880"/>
                </a:lnTo>
                <a:lnTo>
                  <a:pt x="340106" y="47625"/>
                </a:lnTo>
                <a:lnTo>
                  <a:pt x="321818" y="47625"/>
                </a:lnTo>
                <a:lnTo>
                  <a:pt x="321818" y="0"/>
                </a:lnTo>
                <a:close/>
              </a:path>
              <a:path w="340360" h="113664">
                <a:moveTo>
                  <a:pt x="96774" y="0"/>
                </a:moveTo>
                <a:lnTo>
                  <a:pt x="87375" y="0"/>
                </a:lnTo>
                <a:lnTo>
                  <a:pt x="87375" y="18542"/>
                </a:lnTo>
                <a:lnTo>
                  <a:pt x="65024" y="18542"/>
                </a:lnTo>
                <a:lnTo>
                  <a:pt x="65024" y="26416"/>
                </a:lnTo>
                <a:lnTo>
                  <a:pt x="87375" y="26416"/>
                </a:lnTo>
                <a:lnTo>
                  <a:pt x="87375" y="41783"/>
                </a:lnTo>
                <a:lnTo>
                  <a:pt x="63118" y="41783"/>
                </a:lnTo>
                <a:lnTo>
                  <a:pt x="63118" y="49657"/>
                </a:lnTo>
                <a:lnTo>
                  <a:pt x="87375" y="49657"/>
                </a:lnTo>
                <a:lnTo>
                  <a:pt x="87375" y="67564"/>
                </a:lnTo>
                <a:lnTo>
                  <a:pt x="96774" y="67564"/>
                </a:lnTo>
                <a:lnTo>
                  <a:pt x="9677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97989" y="3237229"/>
            <a:ext cx="451484" cy="113664"/>
          </a:xfrm>
          <a:custGeom>
            <a:avLst/>
            <a:gdLst/>
            <a:ahLst/>
            <a:cxnLst/>
            <a:rect l="l" t="t" r="r" b="b"/>
            <a:pathLst>
              <a:path w="451485" h="113664">
                <a:moveTo>
                  <a:pt x="76708" y="86995"/>
                </a:moveTo>
                <a:lnTo>
                  <a:pt x="62992" y="86995"/>
                </a:lnTo>
                <a:lnTo>
                  <a:pt x="57404" y="88265"/>
                </a:lnTo>
                <a:lnTo>
                  <a:pt x="52959" y="90678"/>
                </a:lnTo>
                <a:lnTo>
                  <a:pt x="48513" y="93218"/>
                </a:lnTo>
                <a:lnTo>
                  <a:pt x="46441" y="96266"/>
                </a:lnTo>
                <a:lnTo>
                  <a:pt x="46355" y="104140"/>
                </a:lnTo>
                <a:lnTo>
                  <a:pt x="48513" y="107315"/>
                </a:lnTo>
                <a:lnTo>
                  <a:pt x="57404" y="112141"/>
                </a:lnTo>
                <a:lnTo>
                  <a:pt x="62992" y="113411"/>
                </a:lnTo>
                <a:lnTo>
                  <a:pt x="76708" y="113411"/>
                </a:lnTo>
                <a:lnTo>
                  <a:pt x="82423" y="112141"/>
                </a:lnTo>
                <a:lnTo>
                  <a:pt x="86741" y="109728"/>
                </a:lnTo>
                <a:lnTo>
                  <a:pt x="91186" y="107315"/>
                </a:lnTo>
                <a:lnTo>
                  <a:pt x="91531" y="106807"/>
                </a:lnTo>
                <a:lnTo>
                  <a:pt x="66293" y="106807"/>
                </a:lnTo>
                <a:lnTo>
                  <a:pt x="62992" y="106299"/>
                </a:lnTo>
                <a:lnTo>
                  <a:pt x="59943" y="105156"/>
                </a:lnTo>
                <a:lnTo>
                  <a:pt x="56768" y="104012"/>
                </a:lnTo>
                <a:lnTo>
                  <a:pt x="55371" y="102616"/>
                </a:lnTo>
                <a:lnTo>
                  <a:pt x="66293" y="93345"/>
                </a:lnTo>
                <a:lnTo>
                  <a:pt x="91186" y="93345"/>
                </a:lnTo>
                <a:lnTo>
                  <a:pt x="82296" y="88265"/>
                </a:lnTo>
                <a:lnTo>
                  <a:pt x="76708" y="86995"/>
                </a:lnTo>
                <a:close/>
              </a:path>
              <a:path w="451485" h="113664">
                <a:moveTo>
                  <a:pt x="91186" y="93345"/>
                </a:moveTo>
                <a:lnTo>
                  <a:pt x="73406" y="93345"/>
                </a:lnTo>
                <a:lnTo>
                  <a:pt x="76708" y="93853"/>
                </a:lnTo>
                <a:lnTo>
                  <a:pt x="79756" y="95123"/>
                </a:lnTo>
                <a:lnTo>
                  <a:pt x="82677" y="96393"/>
                </a:lnTo>
                <a:lnTo>
                  <a:pt x="84083" y="97917"/>
                </a:lnTo>
                <a:lnTo>
                  <a:pt x="84200" y="102616"/>
                </a:lnTo>
                <a:lnTo>
                  <a:pt x="82677" y="104140"/>
                </a:lnTo>
                <a:lnTo>
                  <a:pt x="79756" y="105283"/>
                </a:lnTo>
                <a:lnTo>
                  <a:pt x="76708" y="106299"/>
                </a:lnTo>
                <a:lnTo>
                  <a:pt x="73406" y="106807"/>
                </a:lnTo>
                <a:lnTo>
                  <a:pt x="91531" y="106807"/>
                </a:lnTo>
                <a:lnTo>
                  <a:pt x="93344" y="104140"/>
                </a:lnTo>
                <a:lnTo>
                  <a:pt x="93255" y="96266"/>
                </a:lnTo>
                <a:lnTo>
                  <a:pt x="91186" y="93345"/>
                </a:lnTo>
                <a:close/>
              </a:path>
              <a:path w="451485" h="113664">
                <a:moveTo>
                  <a:pt x="132842" y="65278"/>
                </a:moveTo>
                <a:lnTo>
                  <a:pt x="123443" y="65278"/>
                </a:lnTo>
                <a:lnTo>
                  <a:pt x="123443" y="110109"/>
                </a:lnTo>
                <a:lnTo>
                  <a:pt x="204343" y="110109"/>
                </a:lnTo>
                <a:lnTo>
                  <a:pt x="204343" y="102362"/>
                </a:lnTo>
                <a:lnTo>
                  <a:pt x="132842" y="102362"/>
                </a:lnTo>
                <a:lnTo>
                  <a:pt x="132842" y="85979"/>
                </a:lnTo>
                <a:lnTo>
                  <a:pt x="204343" y="85979"/>
                </a:lnTo>
                <a:lnTo>
                  <a:pt x="204343" y="78232"/>
                </a:lnTo>
                <a:lnTo>
                  <a:pt x="132842" y="78232"/>
                </a:lnTo>
                <a:lnTo>
                  <a:pt x="132842" y="65278"/>
                </a:lnTo>
                <a:close/>
              </a:path>
              <a:path w="451485" h="113664">
                <a:moveTo>
                  <a:pt x="204343" y="85979"/>
                </a:moveTo>
                <a:lnTo>
                  <a:pt x="195072" y="85979"/>
                </a:lnTo>
                <a:lnTo>
                  <a:pt x="195072" y="102362"/>
                </a:lnTo>
                <a:lnTo>
                  <a:pt x="204343" y="102362"/>
                </a:lnTo>
                <a:lnTo>
                  <a:pt x="204343" y="85979"/>
                </a:lnTo>
                <a:close/>
              </a:path>
              <a:path w="451485" h="113664">
                <a:moveTo>
                  <a:pt x="204343" y="65278"/>
                </a:moveTo>
                <a:lnTo>
                  <a:pt x="195072" y="65278"/>
                </a:lnTo>
                <a:lnTo>
                  <a:pt x="195072" y="78232"/>
                </a:lnTo>
                <a:lnTo>
                  <a:pt x="204343" y="78232"/>
                </a:lnTo>
                <a:lnTo>
                  <a:pt x="204343" y="65278"/>
                </a:lnTo>
                <a:close/>
              </a:path>
              <a:path w="451485" h="113664">
                <a:moveTo>
                  <a:pt x="18923" y="63881"/>
                </a:moveTo>
                <a:lnTo>
                  <a:pt x="9652" y="63881"/>
                </a:lnTo>
                <a:lnTo>
                  <a:pt x="9652" y="109855"/>
                </a:lnTo>
                <a:lnTo>
                  <a:pt x="43180" y="108204"/>
                </a:lnTo>
                <a:lnTo>
                  <a:pt x="43180" y="101346"/>
                </a:lnTo>
                <a:lnTo>
                  <a:pt x="18923" y="101346"/>
                </a:lnTo>
                <a:lnTo>
                  <a:pt x="18923" y="63881"/>
                </a:lnTo>
                <a:close/>
              </a:path>
              <a:path w="451485" h="113664">
                <a:moveTo>
                  <a:pt x="43180" y="99949"/>
                </a:moveTo>
                <a:lnTo>
                  <a:pt x="42672" y="100075"/>
                </a:lnTo>
                <a:lnTo>
                  <a:pt x="41021" y="100330"/>
                </a:lnTo>
                <a:lnTo>
                  <a:pt x="38227" y="100584"/>
                </a:lnTo>
                <a:lnTo>
                  <a:pt x="35433" y="100965"/>
                </a:lnTo>
                <a:lnTo>
                  <a:pt x="32385" y="101219"/>
                </a:lnTo>
                <a:lnTo>
                  <a:pt x="29210" y="101219"/>
                </a:lnTo>
                <a:lnTo>
                  <a:pt x="18923" y="101346"/>
                </a:lnTo>
                <a:lnTo>
                  <a:pt x="43180" y="101346"/>
                </a:lnTo>
                <a:lnTo>
                  <a:pt x="43180" y="99949"/>
                </a:lnTo>
                <a:close/>
              </a:path>
              <a:path w="451485" h="113664">
                <a:moveTo>
                  <a:pt x="97028" y="75311"/>
                </a:moveTo>
                <a:lnTo>
                  <a:pt x="42925" y="75311"/>
                </a:lnTo>
                <a:lnTo>
                  <a:pt x="42925" y="82550"/>
                </a:lnTo>
                <a:lnTo>
                  <a:pt x="97028" y="82550"/>
                </a:lnTo>
                <a:lnTo>
                  <a:pt x="97028" y="75311"/>
                </a:lnTo>
                <a:close/>
              </a:path>
              <a:path w="451485" h="113664">
                <a:moveTo>
                  <a:pt x="85217" y="61849"/>
                </a:moveTo>
                <a:lnTo>
                  <a:pt x="54356" y="61849"/>
                </a:lnTo>
                <a:lnTo>
                  <a:pt x="54356" y="68834"/>
                </a:lnTo>
                <a:lnTo>
                  <a:pt x="85217" y="68834"/>
                </a:lnTo>
                <a:lnTo>
                  <a:pt x="85217" y="61849"/>
                </a:lnTo>
                <a:close/>
              </a:path>
              <a:path w="451485" h="113664">
                <a:moveTo>
                  <a:pt x="219583" y="49784"/>
                </a:moveTo>
                <a:lnTo>
                  <a:pt x="108204" y="49784"/>
                </a:lnTo>
                <a:lnTo>
                  <a:pt x="108204" y="57531"/>
                </a:lnTo>
                <a:lnTo>
                  <a:pt x="219583" y="57531"/>
                </a:lnTo>
                <a:lnTo>
                  <a:pt x="219583" y="49784"/>
                </a:lnTo>
                <a:close/>
              </a:path>
              <a:path w="451485" h="113664">
                <a:moveTo>
                  <a:pt x="53467" y="7493"/>
                </a:moveTo>
                <a:lnTo>
                  <a:pt x="0" y="7493"/>
                </a:lnTo>
                <a:lnTo>
                  <a:pt x="0" y="52324"/>
                </a:lnTo>
                <a:lnTo>
                  <a:pt x="53467" y="52324"/>
                </a:lnTo>
                <a:lnTo>
                  <a:pt x="53467" y="44450"/>
                </a:lnTo>
                <a:lnTo>
                  <a:pt x="9398" y="44450"/>
                </a:lnTo>
                <a:lnTo>
                  <a:pt x="9398" y="15240"/>
                </a:lnTo>
                <a:lnTo>
                  <a:pt x="53467" y="15240"/>
                </a:lnTo>
                <a:lnTo>
                  <a:pt x="53467" y="7493"/>
                </a:lnTo>
                <a:close/>
              </a:path>
              <a:path w="451485" h="113664">
                <a:moveTo>
                  <a:pt x="53467" y="15240"/>
                </a:moveTo>
                <a:lnTo>
                  <a:pt x="44196" y="15240"/>
                </a:lnTo>
                <a:lnTo>
                  <a:pt x="44196" y="44450"/>
                </a:lnTo>
                <a:lnTo>
                  <a:pt x="53467" y="44450"/>
                </a:lnTo>
                <a:lnTo>
                  <a:pt x="53467" y="15240"/>
                </a:lnTo>
                <a:close/>
              </a:path>
              <a:path w="451485" h="113664">
                <a:moveTo>
                  <a:pt x="403098" y="13716"/>
                </a:moveTo>
                <a:lnTo>
                  <a:pt x="348742" y="13716"/>
                </a:lnTo>
                <a:lnTo>
                  <a:pt x="348742" y="85217"/>
                </a:lnTo>
                <a:lnTo>
                  <a:pt x="366394" y="85217"/>
                </a:lnTo>
                <a:lnTo>
                  <a:pt x="373253" y="85090"/>
                </a:lnTo>
                <a:lnTo>
                  <a:pt x="387477" y="84582"/>
                </a:lnTo>
                <a:lnTo>
                  <a:pt x="394588" y="84200"/>
                </a:lnTo>
                <a:lnTo>
                  <a:pt x="401319" y="83439"/>
                </a:lnTo>
                <a:lnTo>
                  <a:pt x="408050" y="82804"/>
                </a:lnTo>
                <a:lnTo>
                  <a:pt x="415417" y="81787"/>
                </a:lnTo>
                <a:lnTo>
                  <a:pt x="415417" y="77343"/>
                </a:lnTo>
                <a:lnTo>
                  <a:pt x="358140" y="77343"/>
                </a:lnTo>
                <a:lnTo>
                  <a:pt x="358140" y="21590"/>
                </a:lnTo>
                <a:lnTo>
                  <a:pt x="403098" y="21590"/>
                </a:lnTo>
                <a:lnTo>
                  <a:pt x="403098" y="13716"/>
                </a:lnTo>
                <a:close/>
              </a:path>
              <a:path w="451485" h="113664">
                <a:moveTo>
                  <a:pt x="415417" y="74041"/>
                </a:moveTo>
                <a:lnTo>
                  <a:pt x="358140" y="77343"/>
                </a:lnTo>
                <a:lnTo>
                  <a:pt x="415417" y="77343"/>
                </a:lnTo>
                <a:lnTo>
                  <a:pt x="415417" y="74041"/>
                </a:lnTo>
                <a:close/>
              </a:path>
              <a:path w="451485" h="113664">
                <a:moveTo>
                  <a:pt x="245237" y="10668"/>
                </a:moveTo>
                <a:lnTo>
                  <a:pt x="235712" y="10668"/>
                </a:lnTo>
                <a:lnTo>
                  <a:pt x="235712" y="84074"/>
                </a:lnTo>
                <a:lnTo>
                  <a:pt x="255016" y="84074"/>
                </a:lnTo>
                <a:lnTo>
                  <a:pt x="262000" y="83947"/>
                </a:lnTo>
                <a:lnTo>
                  <a:pt x="275209" y="83439"/>
                </a:lnTo>
                <a:lnTo>
                  <a:pt x="282194" y="82931"/>
                </a:lnTo>
                <a:lnTo>
                  <a:pt x="289306" y="81787"/>
                </a:lnTo>
                <a:lnTo>
                  <a:pt x="296418" y="80772"/>
                </a:lnTo>
                <a:lnTo>
                  <a:pt x="305816" y="79248"/>
                </a:lnTo>
                <a:lnTo>
                  <a:pt x="305816" y="75946"/>
                </a:lnTo>
                <a:lnTo>
                  <a:pt x="245237" y="75946"/>
                </a:lnTo>
                <a:lnTo>
                  <a:pt x="245237" y="10668"/>
                </a:lnTo>
                <a:close/>
              </a:path>
              <a:path w="451485" h="113664">
                <a:moveTo>
                  <a:pt x="305816" y="71374"/>
                </a:moveTo>
                <a:lnTo>
                  <a:pt x="245237" y="75946"/>
                </a:lnTo>
                <a:lnTo>
                  <a:pt x="305816" y="75946"/>
                </a:lnTo>
                <a:lnTo>
                  <a:pt x="305816" y="71374"/>
                </a:lnTo>
                <a:close/>
              </a:path>
              <a:path w="451485" h="113664">
                <a:moveTo>
                  <a:pt x="168910" y="635"/>
                </a:moveTo>
                <a:lnTo>
                  <a:pt x="158877" y="635"/>
                </a:lnTo>
                <a:lnTo>
                  <a:pt x="158877" y="8000"/>
                </a:lnTo>
                <a:lnTo>
                  <a:pt x="157480" y="11175"/>
                </a:lnTo>
                <a:lnTo>
                  <a:pt x="127635" y="30987"/>
                </a:lnTo>
                <a:lnTo>
                  <a:pt x="121793" y="33020"/>
                </a:lnTo>
                <a:lnTo>
                  <a:pt x="117729" y="34162"/>
                </a:lnTo>
                <a:lnTo>
                  <a:pt x="115569" y="34544"/>
                </a:lnTo>
                <a:lnTo>
                  <a:pt x="121158" y="40894"/>
                </a:lnTo>
                <a:lnTo>
                  <a:pt x="147700" y="30734"/>
                </a:lnTo>
                <a:lnTo>
                  <a:pt x="151892" y="28321"/>
                </a:lnTo>
                <a:lnTo>
                  <a:pt x="155575" y="25654"/>
                </a:lnTo>
                <a:lnTo>
                  <a:pt x="161544" y="19939"/>
                </a:lnTo>
                <a:lnTo>
                  <a:pt x="163322" y="17525"/>
                </a:lnTo>
                <a:lnTo>
                  <a:pt x="163956" y="15494"/>
                </a:lnTo>
                <a:lnTo>
                  <a:pt x="173792" y="15494"/>
                </a:lnTo>
                <a:lnTo>
                  <a:pt x="173100" y="14605"/>
                </a:lnTo>
                <a:lnTo>
                  <a:pt x="170306" y="11175"/>
                </a:lnTo>
                <a:lnTo>
                  <a:pt x="168910" y="8000"/>
                </a:lnTo>
                <a:lnTo>
                  <a:pt x="168910" y="635"/>
                </a:lnTo>
                <a:close/>
              </a:path>
              <a:path w="451485" h="113664">
                <a:moveTo>
                  <a:pt x="173792" y="15494"/>
                </a:moveTo>
                <a:lnTo>
                  <a:pt x="163956" y="15494"/>
                </a:lnTo>
                <a:lnTo>
                  <a:pt x="164465" y="17525"/>
                </a:lnTo>
                <a:lnTo>
                  <a:pt x="180086" y="30734"/>
                </a:lnTo>
                <a:lnTo>
                  <a:pt x="184785" y="33655"/>
                </a:lnTo>
                <a:lnTo>
                  <a:pt x="189737" y="35941"/>
                </a:lnTo>
                <a:lnTo>
                  <a:pt x="200025" y="39243"/>
                </a:lnTo>
                <a:lnTo>
                  <a:pt x="203962" y="40386"/>
                </a:lnTo>
                <a:lnTo>
                  <a:pt x="206502" y="40894"/>
                </a:lnTo>
                <a:lnTo>
                  <a:pt x="212217" y="34544"/>
                </a:lnTo>
                <a:lnTo>
                  <a:pt x="210058" y="34162"/>
                </a:lnTo>
                <a:lnTo>
                  <a:pt x="206121" y="33020"/>
                </a:lnTo>
                <a:lnTo>
                  <a:pt x="200152" y="30987"/>
                </a:lnTo>
                <a:lnTo>
                  <a:pt x="194310" y="29083"/>
                </a:lnTo>
                <a:lnTo>
                  <a:pt x="188849" y="26670"/>
                </a:lnTo>
                <a:lnTo>
                  <a:pt x="183896" y="23749"/>
                </a:lnTo>
                <a:lnTo>
                  <a:pt x="179450" y="20955"/>
                </a:lnTo>
                <a:lnTo>
                  <a:pt x="175768" y="18034"/>
                </a:lnTo>
                <a:lnTo>
                  <a:pt x="173792" y="15494"/>
                </a:lnTo>
                <a:close/>
              </a:path>
              <a:path w="451485" h="113664">
                <a:moveTo>
                  <a:pt x="432943" y="0"/>
                </a:moveTo>
                <a:lnTo>
                  <a:pt x="423544" y="0"/>
                </a:lnTo>
                <a:lnTo>
                  <a:pt x="423544" y="111379"/>
                </a:lnTo>
                <a:lnTo>
                  <a:pt x="432943" y="111379"/>
                </a:lnTo>
                <a:lnTo>
                  <a:pt x="432943" y="53467"/>
                </a:lnTo>
                <a:lnTo>
                  <a:pt x="450977" y="53467"/>
                </a:lnTo>
                <a:lnTo>
                  <a:pt x="450977" y="45339"/>
                </a:lnTo>
                <a:lnTo>
                  <a:pt x="432943" y="45339"/>
                </a:lnTo>
                <a:lnTo>
                  <a:pt x="432943" y="0"/>
                </a:lnTo>
                <a:close/>
              </a:path>
              <a:path w="451485" h="113664">
                <a:moveTo>
                  <a:pt x="323469" y="0"/>
                </a:moveTo>
                <a:lnTo>
                  <a:pt x="313944" y="0"/>
                </a:lnTo>
                <a:lnTo>
                  <a:pt x="313944" y="111379"/>
                </a:lnTo>
                <a:lnTo>
                  <a:pt x="323469" y="111379"/>
                </a:lnTo>
                <a:lnTo>
                  <a:pt x="323469" y="0"/>
                </a:lnTo>
                <a:close/>
              </a:path>
              <a:path w="451485" h="113664">
                <a:moveTo>
                  <a:pt x="87375" y="0"/>
                </a:moveTo>
                <a:lnTo>
                  <a:pt x="78105" y="0"/>
                </a:lnTo>
                <a:lnTo>
                  <a:pt x="78105" y="56261"/>
                </a:lnTo>
                <a:lnTo>
                  <a:pt x="87375" y="56261"/>
                </a:lnTo>
                <a:lnTo>
                  <a:pt x="87375" y="33147"/>
                </a:lnTo>
                <a:lnTo>
                  <a:pt x="104267" y="33147"/>
                </a:lnTo>
                <a:lnTo>
                  <a:pt x="104267" y="25146"/>
                </a:lnTo>
                <a:lnTo>
                  <a:pt x="87375" y="25146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658236" y="333088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87958" y="3487292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57859" y="3453129"/>
            <a:ext cx="1403832" cy="11709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32811" y="3452240"/>
            <a:ext cx="234314" cy="11150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728467" y="3453638"/>
            <a:ext cx="216788" cy="11137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018027" y="3463416"/>
            <a:ext cx="26670" cy="90170"/>
          </a:xfrm>
          <a:custGeom>
            <a:avLst/>
            <a:gdLst/>
            <a:ahLst/>
            <a:cxnLst/>
            <a:rect l="l" t="t" r="r" b="b"/>
            <a:pathLst>
              <a:path w="26669" h="90170">
                <a:moveTo>
                  <a:pt x="26670" y="0"/>
                </a:moveTo>
                <a:lnTo>
                  <a:pt x="20193" y="0"/>
                </a:lnTo>
                <a:lnTo>
                  <a:pt x="20193" y="2412"/>
                </a:lnTo>
                <a:lnTo>
                  <a:pt x="19431" y="4572"/>
                </a:lnTo>
                <a:lnTo>
                  <a:pt x="2413" y="16129"/>
                </a:lnTo>
                <a:lnTo>
                  <a:pt x="0" y="16129"/>
                </a:lnTo>
                <a:lnTo>
                  <a:pt x="0" y="22860"/>
                </a:lnTo>
                <a:lnTo>
                  <a:pt x="18161" y="22860"/>
                </a:lnTo>
                <a:lnTo>
                  <a:pt x="18161" y="89916"/>
                </a:lnTo>
                <a:lnTo>
                  <a:pt x="26670" y="89916"/>
                </a:lnTo>
                <a:lnTo>
                  <a:pt x="2667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083432" y="3453638"/>
            <a:ext cx="104267" cy="10883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239261" y="3461130"/>
            <a:ext cx="61594" cy="95250"/>
          </a:xfrm>
          <a:custGeom>
            <a:avLst/>
            <a:gdLst/>
            <a:ahLst/>
            <a:cxnLst/>
            <a:rect l="l" t="t" r="r" b="b"/>
            <a:pathLst>
              <a:path w="61595" h="95250">
                <a:moveTo>
                  <a:pt x="8255" y="66421"/>
                </a:moveTo>
                <a:lnTo>
                  <a:pt x="0" y="66421"/>
                </a:lnTo>
                <a:lnTo>
                  <a:pt x="0" y="74168"/>
                </a:lnTo>
                <a:lnTo>
                  <a:pt x="2793" y="80772"/>
                </a:lnTo>
                <a:lnTo>
                  <a:pt x="8508" y="86360"/>
                </a:lnTo>
                <a:lnTo>
                  <a:pt x="14350" y="91948"/>
                </a:lnTo>
                <a:lnTo>
                  <a:pt x="21716" y="94742"/>
                </a:lnTo>
                <a:lnTo>
                  <a:pt x="39877" y="94742"/>
                </a:lnTo>
                <a:lnTo>
                  <a:pt x="47243" y="92202"/>
                </a:lnTo>
                <a:lnTo>
                  <a:pt x="53095" y="86868"/>
                </a:lnTo>
                <a:lnTo>
                  <a:pt x="23240" y="86868"/>
                </a:lnTo>
                <a:lnTo>
                  <a:pt x="17652" y="84709"/>
                </a:lnTo>
                <a:lnTo>
                  <a:pt x="13842" y="80391"/>
                </a:lnTo>
                <a:lnTo>
                  <a:pt x="10160" y="75946"/>
                </a:lnTo>
                <a:lnTo>
                  <a:pt x="8255" y="71374"/>
                </a:lnTo>
                <a:lnTo>
                  <a:pt x="8255" y="66421"/>
                </a:lnTo>
                <a:close/>
              </a:path>
              <a:path w="61595" h="95250">
                <a:moveTo>
                  <a:pt x="50596" y="7620"/>
                </a:moveTo>
                <a:lnTo>
                  <a:pt x="36067" y="7620"/>
                </a:lnTo>
                <a:lnTo>
                  <a:pt x="40766" y="9271"/>
                </a:lnTo>
                <a:lnTo>
                  <a:pt x="44196" y="12446"/>
                </a:lnTo>
                <a:lnTo>
                  <a:pt x="47751" y="15621"/>
                </a:lnTo>
                <a:lnTo>
                  <a:pt x="49402" y="19558"/>
                </a:lnTo>
                <a:lnTo>
                  <a:pt x="49149" y="28448"/>
                </a:lnTo>
                <a:lnTo>
                  <a:pt x="28701" y="41656"/>
                </a:lnTo>
                <a:lnTo>
                  <a:pt x="24637" y="41656"/>
                </a:lnTo>
                <a:lnTo>
                  <a:pt x="24637" y="49149"/>
                </a:lnTo>
                <a:lnTo>
                  <a:pt x="28575" y="49149"/>
                </a:lnTo>
                <a:lnTo>
                  <a:pt x="30607" y="49276"/>
                </a:lnTo>
                <a:lnTo>
                  <a:pt x="32765" y="49276"/>
                </a:lnTo>
                <a:lnTo>
                  <a:pt x="34925" y="49530"/>
                </a:lnTo>
                <a:lnTo>
                  <a:pt x="37211" y="50038"/>
                </a:lnTo>
                <a:lnTo>
                  <a:pt x="40512" y="50673"/>
                </a:lnTo>
                <a:lnTo>
                  <a:pt x="43814" y="52578"/>
                </a:lnTo>
                <a:lnTo>
                  <a:pt x="50418" y="58674"/>
                </a:lnTo>
                <a:lnTo>
                  <a:pt x="52016" y="62484"/>
                </a:lnTo>
                <a:lnTo>
                  <a:pt x="52070" y="72898"/>
                </a:lnTo>
                <a:lnTo>
                  <a:pt x="50037" y="77597"/>
                </a:lnTo>
                <a:lnTo>
                  <a:pt x="46100" y="81280"/>
                </a:lnTo>
                <a:lnTo>
                  <a:pt x="42163" y="85090"/>
                </a:lnTo>
                <a:lnTo>
                  <a:pt x="37084" y="86868"/>
                </a:lnTo>
                <a:lnTo>
                  <a:pt x="53095" y="86868"/>
                </a:lnTo>
                <a:lnTo>
                  <a:pt x="58547" y="81788"/>
                </a:lnTo>
                <a:lnTo>
                  <a:pt x="61467" y="75311"/>
                </a:lnTo>
                <a:lnTo>
                  <a:pt x="61595" y="62484"/>
                </a:lnTo>
                <a:lnTo>
                  <a:pt x="60071" y="58039"/>
                </a:lnTo>
                <a:lnTo>
                  <a:pt x="56896" y="54102"/>
                </a:lnTo>
                <a:lnTo>
                  <a:pt x="53848" y="50165"/>
                </a:lnTo>
                <a:lnTo>
                  <a:pt x="49911" y="46990"/>
                </a:lnTo>
                <a:lnTo>
                  <a:pt x="45338" y="44704"/>
                </a:lnTo>
                <a:lnTo>
                  <a:pt x="48260" y="43307"/>
                </a:lnTo>
                <a:lnTo>
                  <a:pt x="58292" y="17653"/>
                </a:lnTo>
                <a:lnTo>
                  <a:pt x="55625" y="12065"/>
                </a:lnTo>
                <a:lnTo>
                  <a:pt x="50596" y="7620"/>
                </a:lnTo>
                <a:close/>
              </a:path>
              <a:path w="61595" h="95250">
                <a:moveTo>
                  <a:pt x="38226" y="0"/>
                </a:moveTo>
                <a:lnTo>
                  <a:pt x="22478" y="0"/>
                </a:lnTo>
                <a:lnTo>
                  <a:pt x="15621" y="2540"/>
                </a:lnTo>
                <a:lnTo>
                  <a:pt x="10413" y="7366"/>
                </a:lnTo>
                <a:lnTo>
                  <a:pt x="5333" y="12319"/>
                </a:lnTo>
                <a:lnTo>
                  <a:pt x="2793" y="18288"/>
                </a:lnTo>
                <a:lnTo>
                  <a:pt x="3048" y="25146"/>
                </a:lnTo>
                <a:lnTo>
                  <a:pt x="11302" y="25146"/>
                </a:lnTo>
                <a:lnTo>
                  <a:pt x="11302" y="20828"/>
                </a:lnTo>
                <a:lnTo>
                  <a:pt x="12826" y="16764"/>
                </a:lnTo>
                <a:lnTo>
                  <a:pt x="18923" y="9398"/>
                </a:lnTo>
                <a:lnTo>
                  <a:pt x="23749" y="7620"/>
                </a:lnTo>
                <a:lnTo>
                  <a:pt x="50596" y="7620"/>
                </a:lnTo>
                <a:lnTo>
                  <a:pt x="44703" y="2413"/>
                </a:lnTo>
                <a:lnTo>
                  <a:pt x="3822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311397" y="3453638"/>
            <a:ext cx="330835" cy="113664"/>
          </a:xfrm>
          <a:custGeom>
            <a:avLst/>
            <a:gdLst/>
            <a:ahLst/>
            <a:cxnLst/>
            <a:rect l="l" t="t" r="r" b="b"/>
            <a:pathLst>
              <a:path w="330835" h="113664">
                <a:moveTo>
                  <a:pt x="173862" y="69596"/>
                </a:moveTo>
                <a:lnTo>
                  <a:pt x="135889" y="80010"/>
                </a:lnTo>
                <a:lnTo>
                  <a:pt x="132334" y="85216"/>
                </a:lnTo>
                <a:lnTo>
                  <a:pt x="132334" y="98044"/>
                </a:lnTo>
                <a:lnTo>
                  <a:pt x="173862" y="113537"/>
                </a:lnTo>
                <a:lnTo>
                  <a:pt x="183435" y="113157"/>
                </a:lnTo>
                <a:lnTo>
                  <a:pt x="191769" y="112014"/>
                </a:lnTo>
                <a:lnTo>
                  <a:pt x="198866" y="110109"/>
                </a:lnTo>
                <a:lnTo>
                  <a:pt x="204724" y="107441"/>
                </a:lnTo>
                <a:lnTo>
                  <a:pt x="207525" y="105790"/>
                </a:lnTo>
                <a:lnTo>
                  <a:pt x="164464" y="105790"/>
                </a:lnTo>
                <a:lnTo>
                  <a:pt x="156844" y="104521"/>
                </a:lnTo>
                <a:lnTo>
                  <a:pt x="145034" y="99440"/>
                </a:lnTo>
                <a:lnTo>
                  <a:pt x="142112" y="96012"/>
                </a:lnTo>
                <a:lnTo>
                  <a:pt x="142112" y="87122"/>
                </a:lnTo>
                <a:lnTo>
                  <a:pt x="145034" y="83565"/>
                </a:lnTo>
                <a:lnTo>
                  <a:pt x="156844" y="78739"/>
                </a:lnTo>
                <a:lnTo>
                  <a:pt x="164464" y="77470"/>
                </a:lnTo>
                <a:lnTo>
                  <a:pt x="207525" y="77470"/>
                </a:lnTo>
                <a:lnTo>
                  <a:pt x="204724" y="75819"/>
                </a:lnTo>
                <a:lnTo>
                  <a:pt x="198866" y="73132"/>
                </a:lnTo>
                <a:lnTo>
                  <a:pt x="191770" y="71183"/>
                </a:lnTo>
                <a:lnTo>
                  <a:pt x="183435" y="69996"/>
                </a:lnTo>
                <a:lnTo>
                  <a:pt x="173862" y="69596"/>
                </a:lnTo>
                <a:close/>
              </a:path>
              <a:path w="330835" h="113664">
                <a:moveTo>
                  <a:pt x="207525" y="77470"/>
                </a:moveTo>
                <a:lnTo>
                  <a:pt x="183134" y="77470"/>
                </a:lnTo>
                <a:lnTo>
                  <a:pt x="190753" y="78739"/>
                </a:lnTo>
                <a:lnTo>
                  <a:pt x="196723" y="81152"/>
                </a:lnTo>
                <a:lnTo>
                  <a:pt x="202564" y="83692"/>
                </a:lnTo>
                <a:lnTo>
                  <a:pt x="205486" y="87122"/>
                </a:lnTo>
                <a:lnTo>
                  <a:pt x="205486" y="96012"/>
                </a:lnTo>
                <a:lnTo>
                  <a:pt x="202564" y="99440"/>
                </a:lnTo>
                <a:lnTo>
                  <a:pt x="190753" y="104521"/>
                </a:lnTo>
                <a:lnTo>
                  <a:pt x="183134" y="105790"/>
                </a:lnTo>
                <a:lnTo>
                  <a:pt x="207525" y="105790"/>
                </a:lnTo>
                <a:lnTo>
                  <a:pt x="211836" y="103250"/>
                </a:lnTo>
                <a:lnTo>
                  <a:pt x="215391" y="98044"/>
                </a:lnTo>
                <a:lnTo>
                  <a:pt x="215391" y="85216"/>
                </a:lnTo>
                <a:lnTo>
                  <a:pt x="211836" y="80010"/>
                </a:lnTo>
                <a:lnTo>
                  <a:pt x="207525" y="77470"/>
                </a:lnTo>
                <a:close/>
              </a:path>
              <a:path w="330835" h="113664">
                <a:moveTo>
                  <a:pt x="32003" y="74295"/>
                </a:moveTo>
                <a:lnTo>
                  <a:pt x="22351" y="74295"/>
                </a:lnTo>
                <a:lnTo>
                  <a:pt x="22351" y="108838"/>
                </a:lnTo>
                <a:lnTo>
                  <a:pt x="104012" y="108838"/>
                </a:lnTo>
                <a:lnTo>
                  <a:pt x="104012" y="100964"/>
                </a:lnTo>
                <a:lnTo>
                  <a:pt x="32003" y="100964"/>
                </a:lnTo>
                <a:lnTo>
                  <a:pt x="32003" y="74295"/>
                </a:lnTo>
                <a:close/>
              </a:path>
              <a:path w="330835" h="113664">
                <a:moveTo>
                  <a:pt x="100964" y="0"/>
                </a:moveTo>
                <a:lnTo>
                  <a:pt x="91566" y="0"/>
                </a:lnTo>
                <a:lnTo>
                  <a:pt x="91566" y="34671"/>
                </a:lnTo>
                <a:lnTo>
                  <a:pt x="67437" y="34671"/>
                </a:lnTo>
                <a:lnTo>
                  <a:pt x="67437" y="42672"/>
                </a:lnTo>
                <a:lnTo>
                  <a:pt x="91566" y="42672"/>
                </a:lnTo>
                <a:lnTo>
                  <a:pt x="91566" y="81025"/>
                </a:lnTo>
                <a:lnTo>
                  <a:pt x="100964" y="81025"/>
                </a:lnTo>
                <a:lnTo>
                  <a:pt x="100964" y="0"/>
                </a:lnTo>
                <a:close/>
              </a:path>
              <a:path w="330835" h="113664">
                <a:moveTo>
                  <a:pt x="43052" y="26288"/>
                </a:moveTo>
                <a:lnTo>
                  <a:pt x="33147" y="26288"/>
                </a:lnTo>
                <a:lnTo>
                  <a:pt x="33019" y="30734"/>
                </a:lnTo>
                <a:lnTo>
                  <a:pt x="31876" y="34544"/>
                </a:lnTo>
                <a:lnTo>
                  <a:pt x="29463" y="38735"/>
                </a:lnTo>
                <a:lnTo>
                  <a:pt x="27177" y="42925"/>
                </a:lnTo>
                <a:lnTo>
                  <a:pt x="24256" y="46609"/>
                </a:lnTo>
                <a:lnTo>
                  <a:pt x="20954" y="49529"/>
                </a:lnTo>
                <a:lnTo>
                  <a:pt x="16763" y="52959"/>
                </a:lnTo>
                <a:lnTo>
                  <a:pt x="12953" y="55625"/>
                </a:lnTo>
                <a:lnTo>
                  <a:pt x="9271" y="57531"/>
                </a:lnTo>
                <a:lnTo>
                  <a:pt x="5714" y="59436"/>
                </a:lnTo>
                <a:lnTo>
                  <a:pt x="2666" y="60960"/>
                </a:lnTo>
                <a:lnTo>
                  <a:pt x="0" y="61975"/>
                </a:lnTo>
                <a:lnTo>
                  <a:pt x="6603" y="69087"/>
                </a:lnTo>
                <a:lnTo>
                  <a:pt x="25907" y="56896"/>
                </a:lnTo>
                <a:lnTo>
                  <a:pt x="29210" y="54101"/>
                </a:lnTo>
                <a:lnTo>
                  <a:pt x="31876" y="51181"/>
                </a:lnTo>
                <a:lnTo>
                  <a:pt x="34036" y="48006"/>
                </a:lnTo>
                <a:lnTo>
                  <a:pt x="36194" y="44958"/>
                </a:lnTo>
                <a:lnTo>
                  <a:pt x="37591" y="42545"/>
                </a:lnTo>
                <a:lnTo>
                  <a:pt x="38100" y="41148"/>
                </a:lnTo>
                <a:lnTo>
                  <a:pt x="47980" y="41148"/>
                </a:lnTo>
                <a:lnTo>
                  <a:pt x="46354" y="38100"/>
                </a:lnTo>
                <a:lnTo>
                  <a:pt x="44196" y="34289"/>
                </a:lnTo>
                <a:lnTo>
                  <a:pt x="43179" y="30607"/>
                </a:lnTo>
                <a:lnTo>
                  <a:pt x="43052" y="26288"/>
                </a:lnTo>
                <a:close/>
              </a:path>
              <a:path w="330835" h="113664">
                <a:moveTo>
                  <a:pt x="47980" y="41148"/>
                </a:moveTo>
                <a:lnTo>
                  <a:pt x="38100" y="41148"/>
                </a:lnTo>
                <a:lnTo>
                  <a:pt x="38735" y="42799"/>
                </a:lnTo>
                <a:lnTo>
                  <a:pt x="40259" y="44958"/>
                </a:lnTo>
                <a:lnTo>
                  <a:pt x="44703" y="50673"/>
                </a:lnTo>
                <a:lnTo>
                  <a:pt x="47116" y="53212"/>
                </a:lnTo>
                <a:lnTo>
                  <a:pt x="49911" y="55499"/>
                </a:lnTo>
                <a:lnTo>
                  <a:pt x="53466" y="58547"/>
                </a:lnTo>
                <a:lnTo>
                  <a:pt x="57023" y="60960"/>
                </a:lnTo>
                <a:lnTo>
                  <a:pt x="64135" y="64770"/>
                </a:lnTo>
                <a:lnTo>
                  <a:pt x="66801" y="65912"/>
                </a:lnTo>
                <a:lnTo>
                  <a:pt x="68579" y="66421"/>
                </a:lnTo>
                <a:lnTo>
                  <a:pt x="73532" y="59054"/>
                </a:lnTo>
                <a:lnTo>
                  <a:pt x="71627" y="58547"/>
                </a:lnTo>
                <a:lnTo>
                  <a:pt x="68834" y="57276"/>
                </a:lnTo>
                <a:lnTo>
                  <a:pt x="48387" y="41910"/>
                </a:lnTo>
                <a:lnTo>
                  <a:pt x="47980" y="41148"/>
                </a:lnTo>
                <a:close/>
              </a:path>
              <a:path w="330835" h="113664">
                <a:moveTo>
                  <a:pt x="68961" y="18541"/>
                </a:moveTo>
                <a:lnTo>
                  <a:pt x="7238" y="18541"/>
                </a:lnTo>
                <a:lnTo>
                  <a:pt x="7238" y="26288"/>
                </a:lnTo>
                <a:lnTo>
                  <a:pt x="68961" y="26288"/>
                </a:lnTo>
                <a:lnTo>
                  <a:pt x="68961" y="18541"/>
                </a:lnTo>
                <a:close/>
              </a:path>
              <a:path w="330835" h="113664">
                <a:moveTo>
                  <a:pt x="55625" y="635"/>
                </a:moveTo>
                <a:lnTo>
                  <a:pt x="20574" y="635"/>
                </a:lnTo>
                <a:lnTo>
                  <a:pt x="20574" y="8382"/>
                </a:lnTo>
                <a:lnTo>
                  <a:pt x="55625" y="8382"/>
                </a:lnTo>
                <a:lnTo>
                  <a:pt x="55625" y="635"/>
                </a:lnTo>
                <a:close/>
              </a:path>
              <a:path w="330835" h="113664">
                <a:moveTo>
                  <a:pt x="213994" y="45592"/>
                </a:moveTo>
                <a:lnTo>
                  <a:pt x="204597" y="45592"/>
                </a:lnTo>
                <a:lnTo>
                  <a:pt x="204597" y="68452"/>
                </a:lnTo>
                <a:lnTo>
                  <a:pt x="213994" y="68452"/>
                </a:lnTo>
                <a:lnTo>
                  <a:pt x="213994" y="45592"/>
                </a:lnTo>
                <a:close/>
              </a:path>
              <a:path w="330835" h="113664">
                <a:moveTo>
                  <a:pt x="175767" y="8127"/>
                </a:moveTo>
                <a:lnTo>
                  <a:pt x="122936" y="8127"/>
                </a:lnTo>
                <a:lnTo>
                  <a:pt x="122936" y="56641"/>
                </a:lnTo>
                <a:lnTo>
                  <a:pt x="175767" y="56641"/>
                </a:lnTo>
                <a:lnTo>
                  <a:pt x="175767" y="48767"/>
                </a:lnTo>
                <a:lnTo>
                  <a:pt x="132334" y="48767"/>
                </a:lnTo>
                <a:lnTo>
                  <a:pt x="132334" y="16001"/>
                </a:lnTo>
                <a:lnTo>
                  <a:pt x="175767" y="16001"/>
                </a:lnTo>
                <a:lnTo>
                  <a:pt x="175767" y="8127"/>
                </a:lnTo>
                <a:close/>
              </a:path>
              <a:path w="330835" h="113664">
                <a:moveTo>
                  <a:pt x="175767" y="16001"/>
                </a:moveTo>
                <a:lnTo>
                  <a:pt x="166497" y="16001"/>
                </a:lnTo>
                <a:lnTo>
                  <a:pt x="166497" y="48767"/>
                </a:lnTo>
                <a:lnTo>
                  <a:pt x="175767" y="48767"/>
                </a:lnTo>
                <a:lnTo>
                  <a:pt x="175767" y="45592"/>
                </a:lnTo>
                <a:lnTo>
                  <a:pt x="213994" y="45592"/>
                </a:lnTo>
                <a:lnTo>
                  <a:pt x="213994" y="37973"/>
                </a:lnTo>
                <a:lnTo>
                  <a:pt x="175767" y="37973"/>
                </a:lnTo>
                <a:lnTo>
                  <a:pt x="175767" y="24891"/>
                </a:lnTo>
                <a:lnTo>
                  <a:pt x="213994" y="24891"/>
                </a:lnTo>
                <a:lnTo>
                  <a:pt x="213994" y="17272"/>
                </a:lnTo>
                <a:lnTo>
                  <a:pt x="175767" y="17272"/>
                </a:lnTo>
                <a:lnTo>
                  <a:pt x="175767" y="16001"/>
                </a:lnTo>
                <a:close/>
              </a:path>
              <a:path w="330835" h="113664">
                <a:moveTo>
                  <a:pt x="213994" y="24891"/>
                </a:moveTo>
                <a:lnTo>
                  <a:pt x="204597" y="24891"/>
                </a:lnTo>
                <a:lnTo>
                  <a:pt x="204597" y="37973"/>
                </a:lnTo>
                <a:lnTo>
                  <a:pt x="213994" y="37973"/>
                </a:lnTo>
                <a:lnTo>
                  <a:pt x="213994" y="24891"/>
                </a:lnTo>
                <a:close/>
              </a:path>
              <a:path w="330835" h="113664">
                <a:moveTo>
                  <a:pt x="213994" y="0"/>
                </a:moveTo>
                <a:lnTo>
                  <a:pt x="204597" y="0"/>
                </a:lnTo>
                <a:lnTo>
                  <a:pt x="204597" y="17272"/>
                </a:lnTo>
                <a:lnTo>
                  <a:pt x="213994" y="17272"/>
                </a:lnTo>
                <a:lnTo>
                  <a:pt x="213994" y="0"/>
                </a:lnTo>
                <a:close/>
              </a:path>
              <a:path w="330835" h="113664">
                <a:moveTo>
                  <a:pt x="274700" y="8762"/>
                </a:moveTo>
                <a:lnTo>
                  <a:pt x="257048" y="8762"/>
                </a:lnTo>
                <a:lnTo>
                  <a:pt x="250062" y="12446"/>
                </a:lnTo>
                <a:lnTo>
                  <a:pt x="236854" y="49657"/>
                </a:lnTo>
                <a:lnTo>
                  <a:pt x="237353" y="58441"/>
                </a:lnTo>
                <a:lnTo>
                  <a:pt x="257048" y="90550"/>
                </a:lnTo>
                <a:lnTo>
                  <a:pt x="274700" y="90550"/>
                </a:lnTo>
                <a:lnTo>
                  <a:pt x="281686" y="86740"/>
                </a:lnTo>
                <a:lnTo>
                  <a:pt x="284951" y="82041"/>
                </a:lnTo>
                <a:lnTo>
                  <a:pt x="259714" y="82041"/>
                </a:lnTo>
                <a:lnTo>
                  <a:pt x="254888" y="78866"/>
                </a:lnTo>
                <a:lnTo>
                  <a:pt x="248108" y="66309"/>
                </a:lnTo>
                <a:lnTo>
                  <a:pt x="248003" y="66039"/>
                </a:lnTo>
                <a:lnTo>
                  <a:pt x="246384" y="58441"/>
                </a:lnTo>
                <a:lnTo>
                  <a:pt x="246379" y="40766"/>
                </a:lnTo>
                <a:lnTo>
                  <a:pt x="248030" y="33147"/>
                </a:lnTo>
                <a:lnTo>
                  <a:pt x="254888" y="20447"/>
                </a:lnTo>
                <a:lnTo>
                  <a:pt x="259714" y="17272"/>
                </a:lnTo>
                <a:lnTo>
                  <a:pt x="285039" y="17272"/>
                </a:lnTo>
                <a:lnTo>
                  <a:pt x="281686" y="12446"/>
                </a:lnTo>
                <a:lnTo>
                  <a:pt x="274700" y="8762"/>
                </a:lnTo>
                <a:close/>
              </a:path>
              <a:path w="330835" h="113664">
                <a:moveTo>
                  <a:pt x="285039" y="17272"/>
                </a:moveTo>
                <a:lnTo>
                  <a:pt x="272288" y="17272"/>
                </a:lnTo>
                <a:lnTo>
                  <a:pt x="277113" y="20447"/>
                </a:lnTo>
                <a:lnTo>
                  <a:pt x="283717" y="33147"/>
                </a:lnTo>
                <a:lnTo>
                  <a:pt x="285496" y="40766"/>
                </a:lnTo>
                <a:lnTo>
                  <a:pt x="285490" y="58441"/>
                </a:lnTo>
                <a:lnTo>
                  <a:pt x="283717" y="66039"/>
                </a:lnTo>
                <a:lnTo>
                  <a:pt x="279977" y="73249"/>
                </a:lnTo>
                <a:lnTo>
                  <a:pt x="277113" y="78866"/>
                </a:lnTo>
                <a:lnTo>
                  <a:pt x="272288" y="82041"/>
                </a:lnTo>
                <a:lnTo>
                  <a:pt x="284951" y="82041"/>
                </a:lnTo>
                <a:lnTo>
                  <a:pt x="294766" y="49657"/>
                </a:lnTo>
                <a:lnTo>
                  <a:pt x="294280" y="40766"/>
                </a:lnTo>
                <a:lnTo>
                  <a:pt x="292830" y="32893"/>
                </a:lnTo>
                <a:lnTo>
                  <a:pt x="290373" y="25939"/>
                </a:lnTo>
                <a:lnTo>
                  <a:pt x="286892" y="19938"/>
                </a:lnTo>
                <a:lnTo>
                  <a:pt x="285039" y="17272"/>
                </a:lnTo>
                <a:close/>
              </a:path>
              <a:path w="330835" h="113664">
                <a:moveTo>
                  <a:pt x="330326" y="0"/>
                </a:moveTo>
                <a:lnTo>
                  <a:pt x="320801" y="0"/>
                </a:lnTo>
                <a:lnTo>
                  <a:pt x="320801" y="111378"/>
                </a:lnTo>
                <a:lnTo>
                  <a:pt x="330326" y="111378"/>
                </a:lnTo>
                <a:lnTo>
                  <a:pt x="33032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714750" y="3453638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7" y="86995"/>
                </a:moveTo>
                <a:lnTo>
                  <a:pt x="106299" y="86995"/>
                </a:lnTo>
                <a:lnTo>
                  <a:pt x="106299" y="94741"/>
                </a:lnTo>
                <a:lnTo>
                  <a:pt x="217677" y="94741"/>
                </a:lnTo>
                <a:lnTo>
                  <a:pt x="217677" y="86995"/>
                </a:lnTo>
                <a:close/>
              </a:path>
              <a:path w="321945" h="111760">
                <a:moveTo>
                  <a:pt x="90170" y="69596"/>
                </a:moveTo>
                <a:lnTo>
                  <a:pt x="12700" y="69596"/>
                </a:lnTo>
                <a:lnTo>
                  <a:pt x="12700" y="110109"/>
                </a:lnTo>
                <a:lnTo>
                  <a:pt x="90170" y="110109"/>
                </a:lnTo>
                <a:lnTo>
                  <a:pt x="90170" y="102235"/>
                </a:lnTo>
                <a:lnTo>
                  <a:pt x="22098" y="102235"/>
                </a:lnTo>
                <a:lnTo>
                  <a:pt x="22098" y="77470"/>
                </a:lnTo>
                <a:lnTo>
                  <a:pt x="90170" y="77470"/>
                </a:lnTo>
                <a:lnTo>
                  <a:pt x="90170" y="69596"/>
                </a:lnTo>
                <a:close/>
              </a:path>
              <a:path w="321945" h="111760">
                <a:moveTo>
                  <a:pt x="90170" y="77470"/>
                </a:moveTo>
                <a:lnTo>
                  <a:pt x="80517" y="77470"/>
                </a:lnTo>
                <a:lnTo>
                  <a:pt x="80517" y="102235"/>
                </a:lnTo>
                <a:lnTo>
                  <a:pt x="90170" y="102235"/>
                </a:lnTo>
                <a:lnTo>
                  <a:pt x="90170" y="77470"/>
                </a:lnTo>
                <a:close/>
              </a:path>
              <a:path w="321945" h="111760">
                <a:moveTo>
                  <a:pt x="321437" y="67183"/>
                </a:moveTo>
                <a:lnTo>
                  <a:pt x="311912" y="67183"/>
                </a:lnTo>
                <a:lnTo>
                  <a:pt x="311912" y="111378"/>
                </a:lnTo>
                <a:lnTo>
                  <a:pt x="321437" y="111378"/>
                </a:lnTo>
                <a:lnTo>
                  <a:pt x="321437" y="67183"/>
                </a:lnTo>
                <a:close/>
              </a:path>
              <a:path w="321945" h="111760">
                <a:moveTo>
                  <a:pt x="284479" y="14350"/>
                </a:moveTo>
                <a:lnTo>
                  <a:pt x="233299" y="14350"/>
                </a:lnTo>
                <a:lnTo>
                  <a:pt x="233299" y="86867"/>
                </a:lnTo>
                <a:lnTo>
                  <a:pt x="284479" y="86867"/>
                </a:lnTo>
                <a:lnTo>
                  <a:pt x="284479" y="78994"/>
                </a:lnTo>
                <a:lnTo>
                  <a:pt x="242697" y="78994"/>
                </a:lnTo>
                <a:lnTo>
                  <a:pt x="242697" y="22225"/>
                </a:lnTo>
                <a:lnTo>
                  <a:pt x="284479" y="22225"/>
                </a:lnTo>
                <a:lnTo>
                  <a:pt x="284479" y="14350"/>
                </a:lnTo>
                <a:close/>
              </a:path>
              <a:path w="321945" h="111760">
                <a:moveTo>
                  <a:pt x="284479" y="22225"/>
                </a:moveTo>
                <a:lnTo>
                  <a:pt x="275209" y="22225"/>
                </a:lnTo>
                <a:lnTo>
                  <a:pt x="275209" y="78994"/>
                </a:lnTo>
                <a:lnTo>
                  <a:pt x="284479" y="78994"/>
                </a:lnTo>
                <a:lnTo>
                  <a:pt x="284479" y="67183"/>
                </a:lnTo>
                <a:lnTo>
                  <a:pt x="321437" y="67183"/>
                </a:lnTo>
                <a:lnTo>
                  <a:pt x="321437" y="59562"/>
                </a:lnTo>
                <a:lnTo>
                  <a:pt x="284479" y="59562"/>
                </a:lnTo>
                <a:lnTo>
                  <a:pt x="284479" y="38735"/>
                </a:lnTo>
                <a:lnTo>
                  <a:pt x="321437" y="38735"/>
                </a:lnTo>
                <a:lnTo>
                  <a:pt x="321437" y="30861"/>
                </a:lnTo>
                <a:lnTo>
                  <a:pt x="284479" y="30861"/>
                </a:lnTo>
                <a:lnTo>
                  <a:pt x="284479" y="22225"/>
                </a:lnTo>
                <a:close/>
              </a:path>
              <a:path w="321945" h="111760">
                <a:moveTo>
                  <a:pt x="321437" y="38735"/>
                </a:moveTo>
                <a:lnTo>
                  <a:pt x="311912" y="38735"/>
                </a:lnTo>
                <a:lnTo>
                  <a:pt x="311912" y="59562"/>
                </a:lnTo>
                <a:lnTo>
                  <a:pt x="321437" y="59562"/>
                </a:lnTo>
                <a:lnTo>
                  <a:pt x="321437" y="38735"/>
                </a:lnTo>
                <a:close/>
              </a:path>
              <a:path w="321945" h="111760">
                <a:moveTo>
                  <a:pt x="321437" y="0"/>
                </a:moveTo>
                <a:lnTo>
                  <a:pt x="311912" y="0"/>
                </a:lnTo>
                <a:lnTo>
                  <a:pt x="311912" y="30861"/>
                </a:lnTo>
                <a:lnTo>
                  <a:pt x="321437" y="30861"/>
                </a:lnTo>
                <a:lnTo>
                  <a:pt x="321437" y="0"/>
                </a:lnTo>
                <a:close/>
              </a:path>
              <a:path w="321945" h="111760">
                <a:moveTo>
                  <a:pt x="162051" y="8509"/>
                </a:moveTo>
                <a:lnTo>
                  <a:pt x="124333" y="22478"/>
                </a:lnTo>
                <a:lnTo>
                  <a:pt x="120523" y="29210"/>
                </a:lnTo>
                <a:lnTo>
                  <a:pt x="120523" y="45085"/>
                </a:lnTo>
                <a:lnTo>
                  <a:pt x="153261" y="65137"/>
                </a:lnTo>
                <a:lnTo>
                  <a:pt x="162051" y="65659"/>
                </a:lnTo>
                <a:lnTo>
                  <a:pt x="170789" y="65137"/>
                </a:lnTo>
                <a:lnTo>
                  <a:pt x="178704" y="63579"/>
                </a:lnTo>
                <a:lnTo>
                  <a:pt x="185787" y="60997"/>
                </a:lnTo>
                <a:lnTo>
                  <a:pt x="192024" y="57403"/>
                </a:lnTo>
                <a:lnTo>
                  <a:pt x="192197" y="57276"/>
                </a:lnTo>
                <a:lnTo>
                  <a:pt x="153035" y="57276"/>
                </a:lnTo>
                <a:lnTo>
                  <a:pt x="145541" y="55372"/>
                </a:lnTo>
                <a:lnTo>
                  <a:pt x="139573" y="51562"/>
                </a:lnTo>
                <a:lnTo>
                  <a:pt x="133603" y="47878"/>
                </a:lnTo>
                <a:lnTo>
                  <a:pt x="130683" y="43052"/>
                </a:lnTo>
                <a:lnTo>
                  <a:pt x="130757" y="30861"/>
                </a:lnTo>
                <a:lnTo>
                  <a:pt x="133603" y="26035"/>
                </a:lnTo>
                <a:lnTo>
                  <a:pt x="139573" y="22478"/>
                </a:lnTo>
                <a:lnTo>
                  <a:pt x="145541" y="18796"/>
                </a:lnTo>
                <a:lnTo>
                  <a:pt x="153035" y="17017"/>
                </a:lnTo>
                <a:lnTo>
                  <a:pt x="192197" y="17017"/>
                </a:lnTo>
                <a:lnTo>
                  <a:pt x="192024" y="16890"/>
                </a:lnTo>
                <a:lnTo>
                  <a:pt x="185858" y="13223"/>
                </a:lnTo>
                <a:lnTo>
                  <a:pt x="178800" y="10604"/>
                </a:lnTo>
                <a:lnTo>
                  <a:pt x="170860" y="9032"/>
                </a:lnTo>
                <a:lnTo>
                  <a:pt x="162051" y="8509"/>
                </a:lnTo>
                <a:close/>
              </a:path>
              <a:path w="321945" h="111760">
                <a:moveTo>
                  <a:pt x="192197" y="17017"/>
                </a:moveTo>
                <a:lnTo>
                  <a:pt x="170814" y="17017"/>
                </a:lnTo>
                <a:lnTo>
                  <a:pt x="178308" y="18796"/>
                </a:lnTo>
                <a:lnTo>
                  <a:pt x="184276" y="22351"/>
                </a:lnTo>
                <a:lnTo>
                  <a:pt x="190373" y="25908"/>
                </a:lnTo>
                <a:lnTo>
                  <a:pt x="193421" y="30861"/>
                </a:lnTo>
                <a:lnTo>
                  <a:pt x="193421" y="43052"/>
                </a:lnTo>
                <a:lnTo>
                  <a:pt x="190373" y="47878"/>
                </a:lnTo>
                <a:lnTo>
                  <a:pt x="184276" y="51562"/>
                </a:lnTo>
                <a:lnTo>
                  <a:pt x="178180" y="55372"/>
                </a:lnTo>
                <a:lnTo>
                  <a:pt x="170814" y="57276"/>
                </a:lnTo>
                <a:lnTo>
                  <a:pt x="192197" y="57276"/>
                </a:lnTo>
                <a:lnTo>
                  <a:pt x="199644" y="51815"/>
                </a:lnTo>
                <a:lnTo>
                  <a:pt x="203453" y="45085"/>
                </a:lnTo>
                <a:lnTo>
                  <a:pt x="203453" y="29210"/>
                </a:lnTo>
                <a:lnTo>
                  <a:pt x="199644" y="22478"/>
                </a:lnTo>
                <a:lnTo>
                  <a:pt x="192197" y="17017"/>
                </a:lnTo>
                <a:close/>
              </a:path>
              <a:path w="321945" h="111760">
                <a:moveTo>
                  <a:pt x="90297" y="0"/>
                </a:moveTo>
                <a:lnTo>
                  <a:pt x="80899" y="0"/>
                </a:lnTo>
                <a:lnTo>
                  <a:pt x="80899" y="20954"/>
                </a:lnTo>
                <a:lnTo>
                  <a:pt x="45465" y="20954"/>
                </a:lnTo>
                <a:lnTo>
                  <a:pt x="45465" y="28956"/>
                </a:lnTo>
                <a:lnTo>
                  <a:pt x="80899" y="28956"/>
                </a:lnTo>
                <a:lnTo>
                  <a:pt x="80899" y="63500"/>
                </a:lnTo>
                <a:lnTo>
                  <a:pt x="90297" y="63500"/>
                </a:lnTo>
                <a:lnTo>
                  <a:pt x="90297" y="0"/>
                </a:lnTo>
                <a:close/>
              </a:path>
              <a:path w="321945" h="111760">
                <a:moveTo>
                  <a:pt x="9525" y="5587"/>
                </a:moveTo>
                <a:lnTo>
                  <a:pt x="0" y="5587"/>
                </a:lnTo>
                <a:lnTo>
                  <a:pt x="0" y="56769"/>
                </a:lnTo>
                <a:lnTo>
                  <a:pt x="18161" y="56769"/>
                </a:lnTo>
                <a:lnTo>
                  <a:pt x="24891" y="56641"/>
                </a:lnTo>
                <a:lnTo>
                  <a:pt x="64262" y="53086"/>
                </a:lnTo>
                <a:lnTo>
                  <a:pt x="67563" y="52450"/>
                </a:lnTo>
                <a:lnTo>
                  <a:pt x="67563" y="48895"/>
                </a:lnTo>
                <a:lnTo>
                  <a:pt x="9525" y="48895"/>
                </a:lnTo>
                <a:lnTo>
                  <a:pt x="9525" y="5587"/>
                </a:lnTo>
                <a:close/>
              </a:path>
              <a:path w="321945" h="111760">
                <a:moveTo>
                  <a:pt x="67563" y="44703"/>
                </a:moveTo>
                <a:lnTo>
                  <a:pt x="63880" y="45465"/>
                </a:lnTo>
                <a:lnTo>
                  <a:pt x="58547" y="46227"/>
                </a:lnTo>
                <a:lnTo>
                  <a:pt x="51435" y="46989"/>
                </a:lnTo>
                <a:lnTo>
                  <a:pt x="44450" y="47878"/>
                </a:lnTo>
                <a:lnTo>
                  <a:pt x="37846" y="48387"/>
                </a:lnTo>
                <a:lnTo>
                  <a:pt x="9525" y="48895"/>
                </a:lnTo>
                <a:lnTo>
                  <a:pt x="67563" y="48895"/>
                </a:lnTo>
                <a:lnTo>
                  <a:pt x="67563" y="4470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057269" y="3547236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4" h="23495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3" y="12191"/>
                </a:lnTo>
                <a:lnTo>
                  <a:pt x="7873" y="13588"/>
                </a:lnTo>
                <a:lnTo>
                  <a:pt x="7111" y="14986"/>
                </a:lnTo>
                <a:lnTo>
                  <a:pt x="4317" y="17779"/>
                </a:lnTo>
                <a:lnTo>
                  <a:pt x="2412" y="18668"/>
                </a:lnTo>
                <a:lnTo>
                  <a:pt x="253" y="18923"/>
                </a:lnTo>
                <a:lnTo>
                  <a:pt x="3555" y="22987"/>
                </a:lnTo>
                <a:lnTo>
                  <a:pt x="4698" y="22478"/>
                </a:lnTo>
                <a:lnTo>
                  <a:pt x="5968" y="21843"/>
                </a:lnTo>
                <a:lnTo>
                  <a:pt x="7365" y="21082"/>
                </a:lnTo>
                <a:lnTo>
                  <a:pt x="8762" y="20447"/>
                </a:lnTo>
                <a:lnTo>
                  <a:pt x="13588" y="13335"/>
                </a:lnTo>
                <a:lnTo>
                  <a:pt x="14096" y="11684"/>
                </a:lnTo>
                <a:lnTo>
                  <a:pt x="14350" y="10287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135882" y="3453638"/>
            <a:ext cx="218312" cy="11137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15790" y="3453638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8"/>
                </a:moveTo>
                <a:lnTo>
                  <a:pt x="21209" y="80645"/>
                </a:lnTo>
                <a:lnTo>
                  <a:pt x="17652" y="85725"/>
                </a:lnTo>
                <a:lnTo>
                  <a:pt x="17652" y="98298"/>
                </a:lnTo>
                <a:lnTo>
                  <a:pt x="58800" y="113537"/>
                </a:lnTo>
                <a:lnTo>
                  <a:pt x="68208" y="113157"/>
                </a:lnTo>
                <a:lnTo>
                  <a:pt x="76438" y="112014"/>
                </a:lnTo>
                <a:lnTo>
                  <a:pt x="83500" y="110109"/>
                </a:lnTo>
                <a:lnTo>
                  <a:pt x="89408" y="107441"/>
                </a:lnTo>
                <a:lnTo>
                  <a:pt x="92027" y="105917"/>
                </a:lnTo>
                <a:lnTo>
                  <a:pt x="49657" y="105917"/>
                </a:lnTo>
                <a:lnTo>
                  <a:pt x="42163" y="104648"/>
                </a:lnTo>
                <a:lnTo>
                  <a:pt x="36449" y="102235"/>
                </a:lnTo>
                <a:lnTo>
                  <a:pt x="30607" y="99695"/>
                </a:lnTo>
                <a:lnTo>
                  <a:pt x="27686" y="96392"/>
                </a:lnTo>
                <a:lnTo>
                  <a:pt x="27686" y="87757"/>
                </a:lnTo>
                <a:lnTo>
                  <a:pt x="30607" y="84327"/>
                </a:lnTo>
                <a:lnTo>
                  <a:pt x="36449" y="81787"/>
                </a:lnTo>
                <a:lnTo>
                  <a:pt x="42163" y="79375"/>
                </a:lnTo>
                <a:lnTo>
                  <a:pt x="49657" y="78104"/>
                </a:lnTo>
                <a:lnTo>
                  <a:pt x="92027" y="78104"/>
                </a:lnTo>
                <a:lnTo>
                  <a:pt x="89408" y="76581"/>
                </a:lnTo>
                <a:lnTo>
                  <a:pt x="83500" y="73840"/>
                </a:lnTo>
                <a:lnTo>
                  <a:pt x="76438" y="71897"/>
                </a:lnTo>
                <a:lnTo>
                  <a:pt x="68208" y="70740"/>
                </a:lnTo>
                <a:lnTo>
                  <a:pt x="58800" y="70358"/>
                </a:lnTo>
                <a:close/>
              </a:path>
              <a:path w="334645" h="113664">
                <a:moveTo>
                  <a:pt x="92027" y="78104"/>
                </a:moveTo>
                <a:lnTo>
                  <a:pt x="67818" y="78104"/>
                </a:lnTo>
                <a:lnTo>
                  <a:pt x="75311" y="79375"/>
                </a:lnTo>
                <a:lnTo>
                  <a:pt x="81152" y="81787"/>
                </a:lnTo>
                <a:lnTo>
                  <a:pt x="86868" y="84327"/>
                </a:lnTo>
                <a:lnTo>
                  <a:pt x="89788" y="87757"/>
                </a:lnTo>
                <a:lnTo>
                  <a:pt x="89788" y="96392"/>
                </a:lnTo>
                <a:lnTo>
                  <a:pt x="86868" y="99695"/>
                </a:lnTo>
                <a:lnTo>
                  <a:pt x="81152" y="102235"/>
                </a:lnTo>
                <a:lnTo>
                  <a:pt x="75311" y="104648"/>
                </a:lnTo>
                <a:lnTo>
                  <a:pt x="67818" y="105917"/>
                </a:lnTo>
                <a:lnTo>
                  <a:pt x="92027" y="105917"/>
                </a:lnTo>
                <a:lnTo>
                  <a:pt x="96393" y="103377"/>
                </a:lnTo>
                <a:lnTo>
                  <a:pt x="99949" y="98298"/>
                </a:lnTo>
                <a:lnTo>
                  <a:pt x="99949" y="85725"/>
                </a:lnTo>
                <a:lnTo>
                  <a:pt x="96393" y="80645"/>
                </a:lnTo>
                <a:lnTo>
                  <a:pt x="92027" y="78104"/>
                </a:lnTo>
                <a:close/>
              </a:path>
              <a:path w="334645" h="113664">
                <a:moveTo>
                  <a:pt x="263398" y="74167"/>
                </a:moveTo>
                <a:lnTo>
                  <a:pt x="254000" y="74167"/>
                </a:lnTo>
                <a:lnTo>
                  <a:pt x="254000" y="108838"/>
                </a:lnTo>
                <a:lnTo>
                  <a:pt x="334645" y="108838"/>
                </a:lnTo>
                <a:lnTo>
                  <a:pt x="334645" y="101091"/>
                </a:lnTo>
                <a:lnTo>
                  <a:pt x="263398" y="101091"/>
                </a:lnTo>
                <a:lnTo>
                  <a:pt x="263398" y="74167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899"/>
                </a:lnTo>
                <a:lnTo>
                  <a:pt x="331724" y="80899"/>
                </a:lnTo>
                <a:lnTo>
                  <a:pt x="331724" y="0"/>
                </a:lnTo>
                <a:close/>
              </a:path>
              <a:path w="334645" h="113664">
                <a:moveTo>
                  <a:pt x="275082" y="3937"/>
                </a:moveTo>
                <a:lnTo>
                  <a:pt x="257301" y="3937"/>
                </a:lnTo>
                <a:lnTo>
                  <a:pt x="249936" y="6731"/>
                </a:lnTo>
                <a:lnTo>
                  <a:pt x="238633" y="17779"/>
                </a:lnTo>
                <a:lnTo>
                  <a:pt x="235712" y="24384"/>
                </a:lnTo>
                <a:lnTo>
                  <a:pt x="235712" y="40004"/>
                </a:lnTo>
                <a:lnTo>
                  <a:pt x="238633" y="46609"/>
                </a:lnTo>
                <a:lnTo>
                  <a:pt x="249936" y="57658"/>
                </a:lnTo>
                <a:lnTo>
                  <a:pt x="257301" y="60451"/>
                </a:lnTo>
                <a:lnTo>
                  <a:pt x="275082" y="60451"/>
                </a:lnTo>
                <a:lnTo>
                  <a:pt x="282321" y="57658"/>
                </a:lnTo>
                <a:lnTo>
                  <a:pt x="288171" y="51942"/>
                </a:lnTo>
                <a:lnTo>
                  <a:pt x="259714" y="51942"/>
                </a:lnTo>
                <a:lnTo>
                  <a:pt x="254635" y="50037"/>
                </a:lnTo>
                <a:lnTo>
                  <a:pt x="251079" y="46100"/>
                </a:lnTo>
                <a:lnTo>
                  <a:pt x="247523" y="42290"/>
                </a:lnTo>
                <a:lnTo>
                  <a:pt x="245745" y="37719"/>
                </a:lnTo>
                <a:lnTo>
                  <a:pt x="245745" y="26670"/>
                </a:lnTo>
                <a:lnTo>
                  <a:pt x="247523" y="21971"/>
                </a:lnTo>
                <a:lnTo>
                  <a:pt x="251079" y="18161"/>
                </a:lnTo>
                <a:lnTo>
                  <a:pt x="254635" y="14224"/>
                </a:lnTo>
                <a:lnTo>
                  <a:pt x="259714" y="12319"/>
                </a:lnTo>
                <a:lnTo>
                  <a:pt x="288036" y="12319"/>
                </a:lnTo>
                <a:lnTo>
                  <a:pt x="282321" y="6731"/>
                </a:lnTo>
                <a:lnTo>
                  <a:pt x="275082" y="3937"/>
                </a:lnTo>
                <a:close/>
              </a:path>
              <a:path w="334645" h="113664">
                <a:moveTo>
                  <a:pt x="288036" y="12319"/>
                </a:moveTo>
                <a:lnTo>
                  <a:pt x="272923" y="12319"/>
                </a:lnTo>
                <a:lnTo>
                  <a:pt x="278002" y="14224"/>
                </a:lnTo>
                <a:lnTo>
                  <a:pt x="281432" y="18161"/>
                </a:lnTo>
                <a:lnTo>
                  <a:pt x="284988" y="21971"/>
                </a:lnTo>
                <a:lnTo>
                  <a:pt x="286638" y="26670"/>
                </a:lnTo>
                <a:lnTo>
                  <a:pt x="286638" y="37719"/>
                </a:lnTo>
                <a:lnTo>
                  <a:pt x="284988" y="42290"/>
                </a:lnTo>
                <a:lnTo>
                  <a:pt x="281432" y="46100"/>
                </a:lnTo>
                <a:lnTo>
                  <a:pt x="278002" y="50037"/>
                </a:lnTo>
                <a:lnTo>
                  <a:pt x="272923" y="51942"/>
                </a:lnTo>
                <a:lnTo>
                  <a:pt x="288171" y="51942"/>
                </a:lnTo>
                <a:lnTo>
                  <a:pt x="293877" y="46609"/>
                </a:lnTo>
                <a:lnTo>
                  <a:pt x="296672" y="40004"/>
                </a:lnTo>
                <a:lnTo>
                  <a:pt x="296672" y="24384"/>
                </a:lnTo>
                <a:lnTo>
                  <a:pt x="293877" y="17779"/>
                </a:lnTo>
                <a:lnTo>
                  <a:pt x="288036" y="12319"/>
                </a:lnTo>
                <a:close/>
              </a:path>
              <a:path w="334645" h="113664">
                <a:moveTo>
                  <a:pt x="151384" y="10795"/>
                </a:moveTo>
                <a:lnTo>
                  <a:pt x="136651" y="10795"/>
                </a:lnTo>
                <a:lnTo>
                  <a:pt x="130556" y="14477"/>
                </a:lnTo>
                <a:lnTo>
                  <a:pt x="118490" y="51308"/>
                </a:lnTo>
                <a:lnTo>
                  <a:pt x="118943" y="60162"/>
                </a:lnTo>
                <a:lnTo>
                  <a:pt x="136651" y="91694"/>
                </a:lnTo>
                <a:lnTo>
                  <a:pt x="151384" y="91694"/>
                </a:lnTo>
                <a:lnTo>
                  <a:pt x="157607" y="88011"/>
                </a:lnTo>
                <a:lnTo>
                  <a:pt x="160739" y="83185"/>
                </a:lnTo>
                <a:lnTo>
                  <a:pt x="138937" y="83185"/>
                </a:lnTo>
                <a:lnTo>
                  <a:pt x="135127" y="80137"/>
                </a:lnTo>
                <a:lnTo>
                  <a:pt x="132276" y="73913"/>
                </a:lnTo>
                <a:lnTo>
                  <a:pt x="129539" y="67817"/>
                </a:lnTo>
                <a:lnTo>
                  <a:pt x="128143" y="60325"/>
                </a:lnTo>
                <a:lnTo>
                  <a:pt x="128143" y="42163"/>
                </a:lnTo>
                <a:lnTo>
                  <a:pt x="129539" y="34544"/>
                </a:lnTo>
                <a:lnTo>
                  <a:pt x="132334" y="28448"/>
                </a:lnTo>
                <a:lnTo>
                  <a:pt x="135127" y="22225"/>
                </a:lnTo>
                <a:lnTo>
                  <a:pt x="138937" y="19176"/>
                </a:lnTo>
                <a:lnTo>
                  <a:pt x="160711" y="19176"/>
                </a:lnTo>
                <a:lnTo>
                  <a:pt x="157607" y="14477"/>
                </a:lnTo>
                <a:lnTo>
                  <a:pt x="151384" y="10795"/>
                </a:lnTo>
                <a:close/>
              </a:path>
              <a:path w="334645" h="113664">
                <a:moveTo>
                  <a:pt x="160711" y="19176"/>
                </a:moveTo>
                <a:lnTo>
                  <a:pt x="148971" y="19176"/>
                </a:lnTo>
                <a:lnTo>
                  <a:pt x="152781" y="22225"/>
                </a:lnTo>
                <a:lnTo>
                  <a:pt x="155575" y="28448"/>
                </a:lnTo>
                <a:lnTo>
                  <a:pt x="158369" y="34544"/>
                </a:lnTo>
                <a:lnTo>
                  <a:pt x="159765" y="42163"/>
                </a:lnTo>
                <a:lnTo>
                  <a:pt x="159742" y="60325"/>
                </a:lnTo>
                <a:lnTo>
                  <a:pt x="158369" y="67817"/>
                </a:lnTo>
                <a:lnTo>
                  <a:pt x="155517" y="74040"/>
                </a:lnTo>
                <a:lnTo>
                  <a:pt x="152781" y="80137"/>
                </a:lnTo>
                <a:lnTo>
                  <a:pt x="148971" y="83185"/>
                </a:lnTo>
                <a:lnTo>
                  <a:pt x="160739" y="83185"/>
                </a:lnTo>
                <a:lnTo>
                  <a:pt x="169418" y="51308"/>
                </a:lnTo>
                <a:lnTo>
                  <a:pt x="168967" y="42378"/>
                </a:lnTo>
                <a:lnTo>
                  <a:pt x="167624" y="34448"/>
                </a:lnTo>
                <a:lnTo>
                  <a:pt x="165399" y="27519"/>
                </a:lnTo>
                <a:lnTo>
                  <a:pt x="162306" y="21589"/>
                </a:lnTo>
                <a:lnTo>
                  <a:pt x="160711" y="19176"/>
                </a:lnTo>
                <a:close/>
              </a:path>
              <a:path w="334645" h="113664">
                <a:moveTo>
                  <a:pt x="42290" y="15366"/>
                </a:moveTo>
                <a:lnTo>
                  <a:pt x="32385" y="15366"/>
                </a:lnTo>
                <a:lnTo>
                  <a:pt x="32258" y="23113"/>
                </a:lnTo>
                <a:lnTo>
                  <a:pt x="31242" y="27432"/>
                </a:lnTo>
                <a:lnTo>
                  <a:pt x="29210" y="31496"/>
                </a:lnTo>
                <a:lnTo>
                  <a:pt x="27305" y="35560"/>
                </a:lnTo>
                <a:lnTo>
                  <a:pt x="25019" y="38862"/>
                </a:lnTo>
                <a:lnTo>
                  <a:pt x="22606" y="41401"/>
                </a:lnTo>
                <a:lnTo>
                  <a:pt x="19050" y="45085"/>
                </a:lnTo>
                <a:lnTo>
                  <a:pt x="15112" y="48260"/>
                </a:lnTo>
                <a:lnTo>
                  <a:pt x="10922" y="50673"/>
                </a:lnTo>
                <a:lnTo>
                  <a:pt x="6731" y="53212"/>
                </a:lnTo>
                <a:lnTo>
                  <a:pt x="3048" y="55117"/>
                </a:lnTo>
                <a:lnTo>
                  <a:pt x="0" y="56514"/>
                </a:lnTo>
                <a:lnTo>
                  <a:pt x="6604" y="62991"/>
                </a:lnTo>
                <a:lnTo>
                  <a:pt x="25019" y="51053"/>
                </a:lnTo>
                <a:lnTo>
                  <a:pt x="28067" y="48260"/>
                </a:lnTo>
                <a:lnTo>
                  <a:pt x="30607" y="45592"/>
                </a:lnTo>
                <a:lnTo>
                  <a:pt x="32638" y="42925"/>
                </a:lnTo>
                <a:lnTo>
                  <a:pt x="34671" y="40386"/>
                </a:lnTo>
                <a:lnTo>
                  <a:pt x="36195" y="37719"/>
                </a:lnTo>
                <a:lnTo>
                  <a:pt x="37337" y="35178"/>
                </a:lnTo>
                <a:lnTo>
                  <a:pt x="47468" y="35178"/>
                </a:lnTo>
                <a:lnTo>
                  <a:pt x="42294" y="18287"/>
                </a:lnTo>
                <a:lnTo>
                  <a:pt x="42290" y="15366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5" y="37846"/>
                </a:lnTo>
                <a:lnTo>
                  <a:pt x="59689" y="56641"/>
                </a:lnTo>
                <a:lnTo>
                  <a:pt x="63500" y="58420"/>
                </a:lnTo>
                <a:lnTo>
                  <a:pt x="66167" y="59562"/>
                </a:lnTo>
                <a:lnTo>
                  <a:pt x="67690" y="60071"/>
                </a:lnTo>
                <a:lnTo>
                  <a:pt x="73279" y="52959"/>
                </a:lnTo>
                <a:lnTo>
                  <a:pt x="71120" y="52197"/>
                </a:lnTo>
                <a:lnTo>
                  <a:pt x="67945" y="50926"/>
                </a:lnTo>
                <a:lnTo>
                  <a:pt x="59309" y="46609"/>
                </a:lnTo>
                <a:lnTo>
                  <a:pt x="55372" y="43941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3" y="7620"/>
                </a:moveTo>
                <a:lnTo>
                  <a:pt x="7365" y="7620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20"/>
                </a:lnTo>
                <a:close/>
              </a:path>
              <a:path w="334645" h="113664">
                <a:moveTo>
                  <a:pt x="215773" y="53466"/>
                </a:moveTo>
                <a:lnTo>
                  <a:pt x="206501" y="53466"/>
                </a:lnTo>
                <a:lnTo>
                  <a:pt x="206501" y="111378"/>
                </a:lnTo>
                <a:lnTo>
                  <a:pt x="215773" y="111378"/>
                </a:lnTo>
                <a:lnTo>
                  <a:pt x="215773" y="53466"/>
                </a:lnTo>
                <a:close/>
              </a:path>
              <a:path w="334645" h="113664">
                <a:moveTo>
                  <a:pt x="190754" y="2539"/>
                </a:moveTo>
                <a:lnTo>
                  <a:pt x="181483" y="2539"/>
                </a:lnTo>
                <a:lnTo>
                  <a:pt x="181483" y="106299"/>
                </a:lnTo>
                <a:lnTo>
                  <a:pt x="190754" y="106299"/>
                </a:lnTo>
                <a:lnTo>
                  <a:pt x="190754" y="53466"/>
                </a:lnTo>
                <a:lnTo>
                  <a:pt x="215773" y="53466"/>
                </a:lnTo>
                <a:lnTo>
                  <a:pt x="215773" y="44958"/>
                </a:lnTo>
                <a:lnTo>
                  <a:pt x="190754" y="44958"/>
                </a:lnTo>
                <a:lnTo>
                  <a:pt x="190754" y="2539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1" y="0"/>
                </a:lnTo>
                <a:lnTo>
                  <a:pt x="206501" y="44958"/>
                </a:lnTo>
                <a:lnTo>
                  <a:pt x="215773" y="44958"/>
                </a:lnTo>
                <a:lnTo>
                  <a:pt x="215773" y="0"/>
                </a:lnTo>
                <a:close/>
              </a:path>
              <a:path w="334645" h="113664">
                <a:moveTo>
                  <a:pt x="96393" y="0"/>
                </a:moveTo>
                <a:lnTo>
                  <a:pt x="86995" y="0"/>
                </a:lnTo>
                <a:lnTo>
                  <a:pt x="86995" y="67945"/>
                </a:lnTo>
                <a:lnTo>
                  <a:pt x="96393" y="67945"/>
                </a:lnTo>
                <a:lnTo>
                  <a:pt x="96393" y="35051"/>
                </a:lnTo>
                <a:lnTo>
                  <a:pt x="113411" y="35051"/>
                </a:lnTo>
                <a:lnTo>
                  <a:pt x="113411" y="27050"/>
                </a:lnTo>
                <a:lnTo>
                  <a:pt x="96393" y="27050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814315" y="3453638"/>
            <a:ext cx="982345" cy="11353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859907" y="3453638"/>
            <a:ext cx="572135" cy="113664"/>
          </a:xfrm>
          <a:custGeom>
            <a:avLst/>
            <a:gdLst/>
            <a:ahLst/>
            <a:cxnLst/>
            <a:rect l="l" t="t" r="r" b="b"/>
            <a:pathLst>
              <a:path w="572135" h="113664">
                <a:moveTo>
                  <a:pt x="263143" y="68325"/>
                </a:moveTo>
                <a:lnTo>
                  <a:pt x="253745" y="68325"/>
                </a:lnTo>
                <a:lnTo>
                  <a:pt x="253745" y="110109"/>
                </a:lnTo>
                <a:lnTo>
                  <a:pt x="331723" y="110109"/>
                </a:lnTo>
                <a:lnTo>
                  <a:pt x="331723" y="102362"/>
                </a:lnTo>
                <a:lnTo>
                  <a:pt x="263143" y="102362"/>
                </a:lnTo>
                <a:lnTo>
                  <a:pt x="263143" y="88391"/>
                </a:lnTo>
                <a:lnTo>
                  <a:pt x="331723" y="88391"/>
                </a:lnTo>
                <a:lnTo>
                  <a:pt x="331723" y="80772"/>
                </a:lnTo>
                <a:lnTo>
                  <a:pt x="263143" y="80772"/>
                </a:lnTo>
                <a:lnTo>
                  <a:pt x="263143" y="68325"/>
                </a:lnTo>
                <a:close/>
              </a:path>
              <a:path w="572135" h="113664">
                <a:moveTo>
                  <a:pt x="331723" y="88391"/>
                </a:moveTo>
                <a:lnTo>
                  <a:pt x="322325" y="88391"/>
                </a:lnTo>
                <a:lnTo>
                  <a:pt x="322325" y="102362"/>
                </a:lnTo>
                <a:lnTo>
                  <a:pt x="331723" y="102362"/>
                </a:lnTo>
                <a:lnTo>
                  <a:pt x="331723" y="88391"/>
                </a:lnTo>
                <a:close/>
              </a:path>
              <a:path w="572135" h="113664">
                <a:moveTo>
                  <a:pt x="331723" y="68325"/>
                </a:moveTo>
                <a:lnTo>
                  <a:pt x="322325" y="68325"/>
                </a:lnTo>
                <a:lnTo>
                  <a:pt x="322325" y="80772"/>
                </a:lnTo>
                <a:lnTo>
                  <a:pt x="331723" y="80772"/>
                </a:lnTo>
                <a:lnTo>
                  <a:pt x="331723" y="68325"/>
                </a:lnTo>
                <a:close/>
              </a:path>
              <a:path w="572135" h="113664">
                <a:moveTo>
                  <a:pt x="169544" y="68834"/>
                </a:moveTo>
                <a:lnTo>
                  <a:pt x="132079" y="79501"/>
                </a:lnTo>
                <a:lnTo>
                  <a:pt x="128523" y="84836"/>
                </a:lnTo>
                <a:lnTo>
                  <a:pt x="128523" y="97789"/>
                </a:lnTo>
                <a:lnTo>
                  <a:pt x="169544" y="113664"/>
                </a:lnTo>
                <a:lnTo>
                  <a:pt x="179044" y="113262"/>
                </a:lnTo>
                <a:lnTo>
                  <a:pt x="187340" y="112061"/>
                </a:lnTo>
                <a:lnTo>
                  <a:pt x="194423" y="110075"/>
                </a:lnTo>
                <a:lnTo>
                  <a:pt x="200278" y="107314"/>
                </a:lnTo>
                <a:lnTo>
                  <a:pt x="202607" y="105917"/>
                </a:lnTo>
                <a:lnTo>
                  <a:pt x="160527" y="105917"/>
                </a:lnTo>
                <a:lnTo>
                  <a:pt x="153034" y="104648"/>
                </a:lnTo>
                <a:lnTo>
                  <a:pt x="147319" y="101981"/>
                </a:lnTo>
                <a:lnTo>
                  <a:pt x="141477" y="99440"/>
                </a:lnTo>
                <a:lnTo>
                  <a:pt x="138556" y="95885"/>
                </a:lnTo>
                <a:lnTo>
                  <a:pt x="138556" y="86740"/>
                </a:lnTo>
                <a:lnTo>
                  <a:pt x="141477" y="83185"/>
                </a:lnTo>
                <a:lnTo>
                  <a:pt x="147319" y="80517"/>
                </a:lnTo>
                <a:lnTo>
                  <a:pt x="153034" y="77977"/>
                </a:lnTo>
                <a:lnTo>
                  <a:pt x="160527" y="76708"/>
                </a:lnTo>
                <a:lnTo>
                  <a:pt x="202607" y="76708"/>
                </a:lnTo>
                <a:lnTo>
                  <a:pt x="200278" y="75311"/>
                </a:lnTo>
                <a:lnTo>
                  <a:pt x="194423" y="72477"/>
                </a:lnTo>
                <a:lnTo>
                  <a:pt x="187340" y="70453"/>
                </a:lnTo>
                <a:lnTo>
                  <a:pt x="179044" y="69238"/>
                </a:lnTo>
                <a:lnTo>
                  <a:pt x="169544" y="68834"/>
                </a:lnTo>
                <a:close/>
              </a:path>
              <a:path w="572135" h="113664">
                <a:moveTo>
                  <a:pt x="202607" y="76708"/>
                </a:moveTo>
                <a:lnTo>
                  <a:pt x="178815" y="76708"/>
                </a:lnTo>
                <a:lnTo>
                  <a:pt x="186181" y="77977"/>
                </a:lnTo>
                <a:lnTo>
                  <a:pt x="191896" y="80517"/>
                </a:lnTo>
                <a:lnTo>
                  <a:pt x="197738" y="83185"/>
                </a:lnTo>
                <a:lnTo>
                  <a:pt x="200659" y="86740"/>
                </a:lnTo>
                <a:lnTo>
                  <a:pt x="200659" y="95885"/>
                </a:lnTo>
                <a:lnTo>
                  <a:pt x="197738" y="99440"/>
                </a:lnTo>
                <a:lnTo>
                  <a:pt x="191896" y="101981"/>
                </a:lnTo>
                <a:lnTo>
                  <a:pt x="186181" y="104648"/>
                </a:lnTo>
                <a:lnTo>
                  <a:pt x="178815" y="105917"/>
                </a:lnTo>
                <a:lnTo>
                  <a:pt x="202607" y="105917"/>
                </a:lnTo>
                <a:lnTo>
                  <a:pt x="207263" y="103124"/>
                </a:lnTo>
                <a:lnTo>
                  <a:pt x="210819" y="97789"/>
                </a:lnTo>
                <a:lnTo>
                  <a:pt x="210819" y="84836"/>
                </a:lnTo>
                <a:lnTo>
                  <a:pt x="207263" y="79501"/>
                </a:lnTo>
                <a:lnTo>
                  <a:pt x="202607" y="76708"/>
                </a:lnTo>
                <a:close/>
              </a:path>
              <a:path w="572135" h="113664">
                <a:moveTo>
                  <a:pt x="36067" y="45974"/>
                </a:moveTo>
                <a:lnTo>
                  <a:pt x="21843" y="45974"/>
                </a:lnTo>
                <a:lnTo>
                  <a:pt x="15875" y="48133"/>
                </a:lnTo>
                <a:lnTo>
                  <a:pt x="11048" y="52450"/>
                </a:lnTo>
                <a:lnTo>
                  <a:pt x="6095" y="56769"/>
                </a:lnTo>
                <a:lnTo>
                  <a:pt x="3682" y="62357"/>
                </a:lnTo>
                <a:lnTo>
                  <a:pt x="3682" y="76200"/>
                </a:lnTo>
                <a:lnTo>
                  <a:pt x="6095" y="81914"/>
                </a:lnTo>
                <a:lnTo>
                  <a:pt x="11048" y="86233"/>
                </a:lnTo>
                <a:lnTo>
                  <a:pt x="15875" y="90550"/>
                </a:lnTo>
                <a:lnTo>
                  <a:pt x="21843" y="92837"/>
                </a:lnTo>
                <a:lnTo>
                  <a:pt x="36067" y="92837"/>
                </a:lnTo>
                <a:lnTo>
                  <a:pt x="42163" y="90550"/>
                </a:lnTo>
                <a:lnTo>
                  <a:pt x="48237" y="84962"/>
                </a:lnTo>
                <a:lnTo>
                  <a:pt x="24002" y="84962"/>
                </a:lnTo>
                <a:lnTo>
                  <a:pt x="20192" y="83438"/>
                </a:lnTo>
                <a:lnTo>
                  <a:pt x="17271" y="80645"/>
                </a:lnTo>
                <a:lnTo>
                  <a:pt x="14350" y="77724"/>
                </a:lnTo>
                <a:lnTo>
                  <a:pt x="12953" y="74040"/>
                </a:lnTo>
                <a:lnTo>
                  <a:pt x="12953" y="64770"/>
                </a:lnTo>
                <a:lnTo>
                  <a:pt x="14350" y="60960"/>
                </a:lnTo>
                <a:lnTo>
                  <a:pt x="17271" y="58038"/>
                </a:lnTo>
                <a:lnTo>
                  <a:pt x="20192" y="54990"/>
                </a:lnTo>
                <a:lnTo>
                  <a:pt x="24002" y="53594"/>
                </a:lnTo>
                <a:lnTo>
                  <a:pt x="48140" y="53594"/>
                </a:lnTo>
                <a:lnTo>
                  <a:pt x="46862" y="52450"/>
                </a:lnTo>
                <a:lnTo>
                  <a:pt x="42163" y="48133"/>
                </a:lnTo>
                <a:lnTo>
                  <a:pt x="36067" y="45974"/>
                </a:lnTo>
                <a:close/>
              </a:path>
              <a:path w="572135" h="113664">
                <a:moveTo>
                  <a:pt x="48140" y="53594"/>
                </a:moveTo>
                <a:lnTo>
                  <a:pt x="33781" y="53594"/>
                </a:lnTo>
                <a:lnTo>
                  <a:pt x="37591" y="54990"/>
                </a:lnTo>
                <a:lnTo>
                  <a:pt x="43306" y="60960"/>
                </a:lnTo>
                <a:lnTo>
                  <a:pt x="44830" y="64770"/>
                </a:lnTo>
                <a:lnTo>
                  <a:pt x="44830" y="74040"/>
                </a:lnTo>
                <a:lnTo>
                  <a:pt x="43306" y="77724"/>
                </a:lnTo>
                <a:lnTo>
                  <a:pt x="40512" y="80645"/>
                </a:lnTo>
                <a:lnTo>
                  <a:pt x="37591" y="83438"/>
                </a:lnTo>
                <a:lnTo>
                  <a:pt x="33781" y="84962"/>
                </a:lnTo>
                <a:lnTo>
                  <a:pt x="48237" y="84962"/>
                </a:lnTo>
                <a:lnTo>
                  <a:pt x="51688" y="81787"/>
                </a:lnTo>
                <a:lnTo>
                  <a:pt x="53975" y="76200"/>
                </a:lnTo>
                <a:lnTo>
                  <a:pt x="53975" y="62357"/>
                </a:lnTo>
                <a:lnTo>
                  <a:pt x="51688" y="56769"/>
                </a:lnTo>
                <a:lnTo>
                  <a:pt x="48140" y="53594"/>
                </a:lnTo>
                <a:close/>
              </a:path>
              <a:path w="572135" h="113664">
                <a:moveTo>
                  <a:pt x="57530" y="28828"/>
                </a:moveTo>
                <a:lnTo>
                  <a:pt x="0" y="28828"/>
                </a:lnTo>
                <a:lnTo>
                  <a:pt x="0" y="36575"/>
                </a:lnTo>
                <a:lnTo>
                  <a:pt x="57530" y="36575"/>
                </a:lnTo>
                <a:lnTo>
                  <a:pt x="57530" y="28828"/>
                </a:lnTo>
                <a:close/>
              </a:path>
              <a:path w="572135" h="113664">
                <a:moveTo>
                  <a:pt x="523747" y="13715"/>
                </a:moveTo>
                <a:lnTo>
                  <a:pt x="469391" y="13715"/>
                </a:lnTo>
                <a:lnTo>
                  <a:pt x="469391" y="85216"/>
                </a:lnTo>
                <a:lnTo>
                  <a:pt x="487044" y="85216"/>
                </a:lnTo>
                <a:lnTo>
                  <a:pt x="493902" y="85089"/>
                </a:lnTo>
                <a:lnTo>
                  <a:pt x="508126" y="84582"/>
                </a:lnTo>
                <a:lnTo>
                  <a:pt x="515238" y="84200"/>
                </a:lnTo>
                <a:lnTo>
                  <a:pt x="521969" y="83438"/>
                </a:lnTo>
                <a:lnTo>
                  <a:pt x="528701" y="82803"/>
                </a:lnTo>
                <a:lnTo>
                  <a:pt x="536066" y="81787"/>
                </a:lnTo>
                <a:lnTo>
                  <a:pt x="536066" y="77342"/>
                </a:lnTo>
                <a:lnTo>
                  <a:pt x="478789" y="77342"/>
                </a:lnTo>
                <a:lnTo>
                  <a:pt x="478789" y="21589"/>
                </a:lnTo>
                <a:lnTo>
                  <a:pt x="523747" y="21589"/>
                </a:lnTo>
                <a:lnTo>
                  <a:pt x="523747" y="13715"/>
                </a:lnTo>
                <a:close/>
              </a:path>
              <a:path w="572135" h="113664">
                <a:moveTo>
                  <a:pt x="536066" y="74040"/>
                </a:moveTo>
                <a:lnTo>
                  <a:pt x="478789" y="77342"/>
                </a:lnTo>
                <a:lnTo>
                  <a:pt x="536066" y="77342"/>
                </a:lnTo>
                <a:lnTo>
                  <a:pt x="536066" y="74040"/>
                </a:lnTo>
                <a:close/>
              </a:path>
              <a:path w="572135" h="113664">
                <a:moveTo>
                  <a:pt x="365887" y="10667"/>
                </a:moveTo>
                <a:lnTo>
                  <a:pt x="356362" y="10667"/>
                </a:lnTo>
                <a:lnTo>
                  <a:pt x="356362" y="84074"/>
                </a:lnTo>
                <a:lnTo>
                  <a:pt x="375665" y="84074"/>
                </a:lnTo>
                <a:lnTo>
                  <a:pt x="382650" y="83947"/>
                </a:lnTo>
                <a:lnTo>
                  <a:pt x="395858" y="83438"/>
                </a:lnTo>
                <a:lnTo>
                  <a:pt x="402843" y="82931"/>
                </a:lnTo>
                <a:lnTo>
                  <a:pt x="409955" y="81787"/>
                </a:lnTo>
                <a:lnTo>
                  <a:pt x="417067" y="80772"/>
                </a:lnTo>
                <a:lnTo>
                  <a:pt x="426465" y="79248"/>
                </a:lnTo>
                <a:lnTo>
                  <a:pt x="426465" y="75946"/>
                </a:lnTo>
                <a:lnTo>
                  <a:pt x="365887" y="75946"/>
                </a:lnTo>
                <a:lnTo>
                  <a:pt x="365887" y="10667"/>
                </a:lnTo>
                <a:close/>
              </a:path>
              <a:path w="572135" h="113664">
                <a:moveTo>
                  <a:pt x="426465" y="71374"/>
                </a:moveTo>
                <a:lnTo>
                  <a:pt x="365887" y="75946"/>
                </a:lnTo>
                <a:lnTo>
                  <a:pt x="426465" y="75946"/>
                </a:lnTo>
                <a:lnTo>
                  <a:pt x="426465" y="71374"/>
                </a:lnTo>
                <a:close/>
              </a:path>
              <a:path w="572135" h="113664">
                <a:moveTo>
                  <a:pt x="44195" y="9651"/>
                </a:moveTo>
                <a:lnTo>
                  <a:pt x="13462" y="9651"/>
                </a:lnTo>
                <a:lnTo>
                  <a:pt x="13462" y="17525"/>
                </a:lnTo>
                <a:lnTo>
                  <a:pt x="44195" y="17525"/>
                </a:lnTo>
                <a:lnTo>
                  <a:pt x="44195" y="9651"/>
                </a:lnTo>
                <a:close/>
              </a:path>
              <a:path w="572135" h="113664">
                <a:moveTo>
                  <a:pt x="177164" y="8127"/>
                </a:moveTo>
                <a:lnTo>
                  <a:pt x="121284" y="8127"/>
                </a:lnTo>
                <a:lnTo>
                  <a:pt x="121284" y="55752"/>
                </a:lnTo>
                <a:lnTo>
                  <a:pt x="141985" y="55752"/>
                </a:lnTo>
                <a:lnTo>
                  <a:pt x="148970" y="55625"/>
                </a:lnTo>
                <a:lnTo>
                  <a:pt x="162178" y="55117"/>
                </a:lnTo>
                <a:lnTo>
                  <a:pt x="169037" y="54610"/>
                </a:lnTo>
                <a:lnTo>
                  <a:pt x="181990" y="53339"/>
                </a:lnTo>
                <a:lnTo>
                  <a:pt x="191134" y="52197"/>
                </a:lnTo>
                <a:lnTo>
                  <a:pt x="191134" y="47878"/>
                </a:lnTo>
                <a:lnTo>
                  <a:pt x="130682" y="47878"/>
                </a:lnTo>
                <a:lnTo>
                  <a:pt x="130682" y="16001"/>
                </a:lnTo>
                <a:lnTo>
                  <a:pt x="177164" y="16001"/>
                </a:lnTo>
                <a:lnTo>
                  <a:pt x="177164" y="8127"/>
                </a:lnTo>
                <a:close/>
              </a:path>
              <a:path w="572135" h="113664">
                <a:moveTo>
                  <a:pt x="191134" y="44450"/>
                </a:moveTo>
                <a:lnTo>
                  <a:pt x="130682" y="47878"/>
                </a:lnTo>
                <a:lnTo>
                  <a:pt x="191134" y="47878"/>
                </a:lnTo>
                <a:lnTo>
                  <a:pt x="191134" y="44450"/>
                </a:lnTo>
                <a:close/>
              </a:path>
              <a:path w="572135" h="113664">
                <a:moveTo>
                  <a:pt x="279526" y="37211"/>
                </a:moveTo>
                <a:lnTo>
                  <a:pt x="269747" y="37211"/>
                </a:lnTo>
                <a:lnTo>
                  <a:pt x="269747" y="52197"/>
                </a:lnTo>
                <a:lnTo>
                  <a:pt x="233425" y="52197"/>
                </a:lnTo>
                <a:lnTo>
                  <a:pt x="233425" y="60071"/>
                </a:lnTo>
                <a:lnTo>
                  <a:pt x="263016" y="60071"/>
                </a:lnTo>
                <a:lnTo>
                  <a:pt x="307213" y="58420"/>
                </a:lnTo>
                <a:lnTo>
                  <a:pt x="317753" y="57276"/>
                </a:lnTo>
                <a:lnTo>
                  <a:pt x="317753" y="52070"/>
                </a:lnTo>
                <a:lnTo>
                  <a:pt x="279526" y="52070"/>
                </a:lnTo>
                <a:lnTo>
                  <a:pt x="279526" y="37211"/>
                </a:lnTo>
                <a:close/>
              </a:path>
              <a:path w="572135" h="113664">
                <a:moveTo>
                  <a:pt x="317753" y="49529"/>
                </a:moveTo>
                <a:lnTo>
                  <a:pt x="313308" y="50164"/>
                </a:lnTo>
                <a:lnTo>
                  <a:pt x="307085" y="50800"/>
                </a:lnTo>
                <a:lnTo>
                  <a:pt x="291338" y="51815"/>
                </a:lnTo>
                <a:lnTo>
                  <a:pt x="284860" y="52070"/>
                </a:lnTo>
                <a:lnTo>
                  <a:pt x="317753" y="52070"/>
                </a:lnTo>
                <a:lnTo>
                  <a:pt x="317753" y="49529"/>
                </a:lnTo>
                <a:close/>
              </a:path>
              <a:path w="572135" h="113664">
                <a:moveTo>
                  <a:pt x="306069" y="5079"/>
                </a:moveTo>
                <a:lnTo>
                  <a:pt x="244982" y="5079"/>
                </a:lnTo>
                <a:lnTo>
                  <a:pt x="244982" y="37211"/>
                </a:lnTo>
                <a:lnTo>
                  <a:pt x="307339" y="37211"/>
                </a:lnTo>
                <a:lnTo>
                  <a:pt x="307339" y="29845"/>
                </a:lnTo>
                <a:lnTo>
                  <a:pt x="254507" y="29845"/>
                </a:lnTo>
                <a:lnTo>
                  <a:pt x="254507" y="12446"/>
                </a:lnTo>
                <a:lnTo>
                  <a:pt x="306069" y="12446"/>
                </a:lnTo>
                <a:lnTo>
                  <a:pt x="306069" y="5079"/>
                </a:lnTo>
                <a:close/>
              </a:path>
              <a:path w="572135" h="113664">
                <a:moveTo>
                  <a:pt x="553592" y="0"/>
                </a:moveTo>
                <a:lnTo>
                  <a:pt x="544194" y="0"/>
                </a:lnTo>
                <a:lnTo>
                  <a:pt x="544194" y="111378"/>
                </a:lnTo>
                <a:lnTo>
                  <a:pt x="553592" y="111378"/>
                </a:lnTo>
                <a:lnTo>
                  <a:pt x="553592" y="53466"/>
                </a:lnTo>
                <a:lnTo>
                  <a:pt x="571626" y="53466"/>
                </a:lnTo>
                <a:lnTo>
                  <a:pt x="571626" y="45338"/>
                </a:lnTo>
                <a:lnTo>
                  <a:pt x="553592" y="45338"/>
                </a:lnTo>
                <a:lnTo>
                  <a:pt x="553592" y="0"/>
                </a:lnTo>
                <a:close/>
              </a:path>
              <a:path w="572135" h="113664">
                <a:moveTo>
                  <a:pt x="444118" y="0"/>
                </a:moveTo>
                <a:lnTo>
                  <a:pt x="434593" y="0"/>
                </a:lnTo>
                <a:lnTo>
                  <a:pt x="434593" y="111378"/>
                </a:lnTo>
                <a:lnTo>
                  <a:pt x="444118" y="111378"/>
                </a:lnTo>
                <a:lnTo>
                  <a:pt x="444118" y="0"/>
                </a:lnTo>
                <a:close/>
              </a:path>
              <a:path w="572135" h="113664">
                <a:moveTo>
                  <a:pt x="331850" y="0"/>
                </a:moveTo>
                <a:lnTo>
                  <a:pt x="322325" y="0"/>
                </a:lnTo>
                <a:lnTo>
                  <a:pt x="322325" y="63373"/>
                </a:lnTo>
                <a:lnTo>
                  <a:pt x="331850" y="63373"/>
                </a:lnTo>
                <a:lnTo>
                  <a:pt x="331850" y="0"/>
                </a:lnTo>
                <a:close/>
              </a:path>
              <a:path w="572135" h="113664">
                <a:moveTo>
                  <a:pt x="208533" y="0"/>
                </a:moveTo>
                <a:lnTo>
                  <a:pt x="199262" y="0"/>
                </a:lnTo>
                <a:lnTo>
                  <a:pt x="199262" y="66548"/>
                </a:lnTo>
                <a:lnTo>
                  <a:pt x="208533" y="66548"/>
                </a:lnTo>
                <a:lnTo>
                  <a:pt x="208533" y="34289"/>
                </a:lnTo>
                <a:lnTo>
                  <a:pt x="225425" y="34289"/>
                </a:lnTo>
                <a:lnTo>
                  <a:pt x="225425" y="26288"/>
                </a:lnTo>
                <a:lnTo>
                  <a:pt x="208533" y="26288"/>
                </a:lnTo>
                <a:lnTo>
                  <a:pt x="208533" y="0"/>
                </a:lnTo>
                <a:close/>
              </a:path>
              <a:path w="572135" h="113664">
                <a:moveTo>
                  <a:pt x="100837" y="55625"/>
                </a:moveTo>
                <a:lnTo>
                  <a:pt x="91566" y="55625"/>
                </a:lnTo>
                <a:lnTo>
                  <a:pt x="91566" y="111378"/>
                </a:lnTo>
                <a:lnTo>
                  <a:pt x="100837" y="111378"/>
                </a:lnTo>
                <a:lnTo>
                  <a:pt x="100837" y="55625"/>
                </a:lnTo>
                <a:close/>
              </a:path>
              <a:path w="572135" h="113664">
                <a:moveTo>
                  <a:pt x="75818" y="2539"/>
                </a:moveTo>
                <a:lnTo>
                  <a:pt x="66547" y="2539"/>
                </a:lnTo>
                <a:lnTo>
                  <a:pt x="66547" y="106299"/>
                </a:lnTo>
                <a:lnTo>
                  <a:pt x="75818" y="106299"/>
                </a:lnTo>
                <a:lnTo>
                  <a:pt x="75818" y="55625"/>
                </a:lnTo>
                <a:lnTo>
                  <a:pt x="100837" y="55625"/>
                </a:lnTo>
                <a:lnTo>
                  <a:pt x="100837" y="46989"/>
                </a:lnTo>
                <a:lnTo>
                  <a:pt x="75818" y="46989"/>
                </a:lnTo>
                <a:lnTo>
                  <a:pt x="75818" y="2539"/>
                </a:lnTo>
                <a:close/>
              </a:path>
              <a:path w="572135" h="113664">
                <a:moveTo>
                  <a:pt x="100837" y="0"/>
                </a:moveTo>
                <a:lnTo>
                  <a:pt x="91566" y="0"/>
                </a:lnTo>
                <a:lnTo>
                  <a:pt x="91566" y="46989"/>
                </a:lnTo>
                <a:lnTo>
                  <a:pt x="100837" y="46989"/>
                </a:lnTo>
                <a:lnTo>
                  <a:pt x="10083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58367" y="3664077"/>
            <a:ext cx="27940" cy="120650"/>
          </a:xfrm>
          <a:custGeom>
            <a:avLst/>
            <a:gdLst/>
            <a:ahLst/>
            <a:cxnLst/>
            <a:rect l="l" t="t" r="r" b="b"/>
            <a:pathLst>
              <a:path w="27940" h="120650">
                <a:moveTo>
                  <a:pt x="27698" y="0"/>
                </a:moveTo>
                <a:lnTo>
                  <a:pt x="21374" y="0"/>
                </a:lnTo>
                <a:lnTo>
                  <a:pt x="18243" y="4953"/>
                </a:lnTo>
                <a:lnTo>
                  <a:pt x="1914" y="40973"/>
                </a:lnTo>
                <a:lnTo>
                  <a:pt x="0" y="60325"/>
                </a:lnTo>
                <a:lnTo>
                  <a:pt x="478" y="70278"/>
                </a:lnTo>
                <a:lnTo>
                  <a:pt x="14911" y="109870"/>
                </a:lnTo>
                <a:lnTo>
                  <a:pt x="21374" y="120650"/>
                </a:lnTo>
                <a:lnTo>
                  <a:pt x="27698" y="120650"/>
                </a:lnTo>
                <a:lnTo>
                  <a:pt x="23227" y="112460"/>
                </a:lnTo>
                <a:lnTo>
                  <a:pt x="19416" y="104473"/>
                </a:lnTo>
                <a:lnTo>
                  <a:pt x="9755" y="67347"/>
                </a:lnTo>
                <a:lnTo>
                  <a:pt x="9486" y="60325"/>
                </a:lnTo>
                <a:lnTo>
                  <a:pt x="9755" y="53228"/>
                </a:lnTo>
                <a:lnTo>
                  <a:pt x="19416" y="16113"/>
                </a:lnTo>
                <a:lnTo>
                  <a:pt x="23227" y="8169"/>
                </a:lnTo>
                <a:lnTo>
                  <a:pt x="2769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92543" y="3668521"/>
            <a:ext cx="568325" cy="113664"/>
          </a:xfrm>
          <a:custGeom>
            <a:avLst/>
            <a:gdLst/>
            <a:ahLst/>
            <a:cxnLst/>
            <a:rect l="l" t="t" r="r" b="b"/>
            <a:pathLst>
              <a:path w="568325" h="113664">
                <a:moveTo>
                  <a:pt x="212458" y="81152"/>
                </a:moveTo>
                <a:lnTo>
                  <a:pt x="129476" y="81152"/>
                </a:lnTo>
                <a:lnTo>
                  <a:pt x="129476" y="89026"/>
                </a:lnTo>
                <a:lnTo>
                  <a:pt x="202971" y="89026"/>
                </a:lnTo>
                <a:lnTo>
                  <a:pt x="202971" y="111378"/>
                </a:lnTo>
                <a:lnTo>
                  <a:pt x="212458" y="111378"/>
                </a:lnTo>
                <a:lnTo>
                  <a:pt x="212458" y="81152"/>
                </a:lnTo>
                <a:close/>
              </a:path>
              <a:path w="568325" h="113664">
                <a:moveTo>
                  <a:pt x="292315" y="70357"/>
                </a:moveTo>
                <a:lnTo>
                  <a:pt x="254673" y="80644"/>
                </a:lnTo>
                <a:lnTo>
                  <a:pt x="251129" y="85725"/>
                </a:lnTo>
                <a:lnTo>
                  <a:pt x="251129" y="98298"/>
                </a:lnTo>
                <a:lnTo>
                  <a:pt x="292315" y="113537"/>
                </a:lnTo>
                <a:lnTo>
                  <a:pt x="301723" y="113157"/>
                </a:lnTo>
                <a:lnTo>
                  <a:pt x="309953" y="112013"/>
                </a:lnTo>
                <a:lnTo>
                  <a:pt x="317015" y="110108"/>
                </a:lnTo>
                <a:lnTo>
                  <a:pt x="322922" y="107441"/>
                </a:lnTo>
                <a:lnTo>
                  <a:pt x="325542" y="105917"/>
                </a:lnTo>
                <a:lnTo>
                  <a:pt x="283171" y="105917"/>
                </a:lnTo>
                <a:lnTo>
                  <a:pt x="275691" y="104648"/>
                </a:lnTo>
                <a:lnTo>
                  <a:pt x="269913" y="102235"/>
                </a:lnTo>
                <a:lnTo>
                  <a:pt x="264134" y="99694"/>
                </a:lnTo>
                <a:lnTo>
                  <a:pt x="261238" y="96392"/>
                </a:lnTo>
                <a:lnTo>
                  <a:pt x="261238" y="87756"/>
                </a:lnTo>
                <a:lnTo>
                  <a:pt x="264134" y="84327"/>
                </a:lnTo>
                <a:lnTo>
                  <a:pt x="269913" y="81787"/>
                </a:lnTo>
                <a:lnTo>
                  <a:pt x="275691" y="79375"/>
                </a:lnTo>
                <a:lnTo>
                  <a:pt x="283171" y="78104"/>
                </a:lnTo>
                <a:lnTo>
                  <a:pt x="325542" y="78104"/>
                </a:lnTo>
                <a:lnTo>
                  <a:pt x="322922" y="76580"/>
                </a:lnTo>
                <a:lnTo>
                  <a:pt x="317015" y="73840"/>
                </a:lnTo>
                <a:lnTo>
                  <a:pt x="309953" y="71897"/>
                </a:lnTo>
                <a:lnTo>
                  <a:pt x="301723" y="70740"/>
                </a:lnTo>
                <a:lnTo>
                  <a:pt x="292315" y="70357"/>
                </a:lnTo>
                <a:close/>
              </a:path>
              <a:path w="568325" h="113664">
                <a:moveTo>
                  <a:pt x="325542" y="78104"/>
                </a:moveTo>
                <a:lnTo>
                  <a:pt x="301332" y="78104"/>
                </a:lnTo>
                <a:lnTo>
                  <a:pt x="308825" y="79375"/>
                </a:lnTo>
                <a:lnTo>
                  <a:pt x="314667" y="81787"/>
                </a:lnTo>
                <a:lnTo>
                  <a:pt x="320382" y="84327"/>
                </a:lnTo>
                <a:lnTo>
                  <a:pt x="323303" y="87756"/>
                </a:lnTo>
                <a:lnTo>
                  <a:pt x="323303" y="96392"/>
                </a:lnTo>
                <a:lnTo>
                  <a:pt x="320382" y="99694"/>
                </a:lnTo>
                <a:lnTo>
                  <a:pt x="314667" y="102235"/>
                </a:lnTo>
                <a:lnTo>
                  <a:pt x="308825" y="104648"/>
                </a:lnTo>
                <a:lnTo>
                  <a:pt x="301332" y="105917"/>
                </a:lnTo>
                <a:lnTo>
                  <a:pt x="325542" y="105917"/>
                </a:lnTo>
                <a:lnTo>
                  <a:pt x="329907" y="103377"/>
                </a:lnTo>
                <a:lnTo>
                  <a:pt x="333463" y="98298"/>
                </a:lnTo>
                <a:lnTo>
                  <a:pt x="333463" y="85725"/>
                </a:lnTo>
                <a:lnTo>
                  <a:pt x="329907" y="80644"/>
                </a:lnTo>
                <a:lnTo>
                  <a:pt x="325542" y="78104"/>
                </a:lnTo>
                <a:close/>
              </a:path>
              <a:path w="568325" h="113664">
                <a:moveTo>
                  <a:pt x="55651" y="69468"/>
                </a:moveTo>
                <a:lnTo>
                  <a:pt x="16484" y="79882"/>
                </a:lnTo>
                <a:lnTo>
                  <a:pt x="12776" y="85089"/>
                </a:lnTo>
                <a:lnTo>
                  <a:pt x="12776" y="98043"/>
                </a:lnTo>
                <a:lnTo>
                  <a:pt x="55651" y="113664"/>
                </a:lnTo>
                <a:lnTo>
                  <a:pt x="65419" y="113282"/>
                </a:lnTo>
                <a:lnTo>
                  <a:pt x="73977" y="112125"/>
                </a:lnTo>
                <a:lnTo>
                  <a:pt x="81326" y="110182"/>
                </a:lnTo>
                <a:lnTo>
                  <a:pt x="87464" y="107441"/>
                </a:lnTo>
                <a:lnTo>
                  <a:pt x="90231" y="105917"/>
                </a:lnTo>
                <a:lnTo>
                  <a:pt x="45961" y="105917"/>
                </a:lnTo>
                <a:lnTo>
                  <a:pt x="38087" y="104648"/>
                </a:lnTo>
                <a:lnTo>
                  <a:pt x="32067" y="102107"/>
                </a:lnTo>
                <a:lnTo>
                  <a:pt x="26034" y="99440"/>
                </a:lnTo>
                <a:lnTo>
                  <a:pt x="23136" y="96138"/>
                </a:lnTo>
                <a:lnTo>
                  <a:pt x="23025" y="86994"/>
                </a:lnTo>
                <a:lnTo>
                  <a:pt x="26034" y="83438"/>
                </a:lnTo>
                <a:lnTo>
                  <a:pt x="32067" y="80772"/>
                </a:lnTo>
                <a:lnTo>
                  <a:pt x="38087" y="78231"/>
                </a:lnTo>
                <a:lnTo>
                  <a:pt x="45961" y="76962"/>
                </a:lnTo>
                <a:lnTo>
                  <a:pt x="89700" y="76962"/>
                </a:lnTo>
                <a:lnTo>
                  <a:pt x="87464" y="75691"/>
                </a:lnTo>
                <a:lnTo>
                  <a:pt x="81326" y="73005"/>
                </a:lnTo>
                <a:lnTo>
                  <a:pt x="73977" y="71056"/>
                </a:lnTo>
                <a:lnTo>
                  <a:pt x="65419" y="69869"/>
                </a:lnTo>
                <a:lnTo>
                  <a:pt x="55651" y="69468"/>
                </a:lnTo>
                <a:close/>
              </a:path>
              <a:path w="568325" h="113664">
                <a:moveTo>
                  <a:pt x="89700" y="76962"/>
                </a:moveTo>
                <a:lnTo>
                  <a:pt x="65265" y="76962"/>
                </a:lnTo>
                <a:lnTo>
                  <a:pt x="73113" y="78231"/>
                </a:lnTo>
                <a:lnTo>
                  <a:pt x="79184" y="80772"/>
                </a:lnTo>
                <a:lnTo>
                  <a:pt x="85255" y="83438"/>
                </a:lnTo>
                <a:lnTo>
                  <a:pt x="88290" y="86994"/>
                </a:lnTo>
                <a:lnTo>
                  <a:pt x="88290" y="96138"/>
                </a:lnTo>
                <a:lnTo>
                  <a:pt x="85255" y="99567"/>
                </a:lnTo>
                <a:lnTo>
                  <a:pt x="73113" y="104648"/>
                </a:lnTo>
                <a:lnTo>
                  <a:pt x="65265" y="105917"/>
                </a:lnTo>
                <a:lnTo>
                  <a:pt x="90231" y="105917"/>
                </a:lnTo>
                <a:lnTo>
                  <a:pt x="94843" y="103377"/>
                </a:lnTo>
                <a:lnTo>
                  <a:pt x="98539" y="98043"/>
                </a:lnTo>
                <a:lnTo>
                  <a:pt x="98539" y="85089"/>
                </a:lnTo>
                <a:lnTo>
                  <a:pt x="94843" y="79882"/>
                </a:lnTo>
                <a:lnTo>
                  <a:pt x="89700" y="76962"/>
                </a:lnTo>
                <a:close/>
              </a:path>
              <a:path w="568325" h="113664">
                <a:moveTo>
                  <a:pt x="496912" y="74167"/>
                </a:moveTo>
                <a:lnTo>
                  <a:pt x="487514" y="74167"/>
                </a:lnTo>
                <a:lnTo>
                  <a:pt x="487514" y="108838"/>
                </a:lnTo>
                <a:lnTo>
                  <a:pt x="568159" y="108838"/>
                </a:lnTo>
                <a:lnTo>
                  <a:pt x="568159" y="101091"/>
                </a:lnTo>
                <a:lnTo>
                  <a:pt x="496912" y="101091"/>
                </a:lnTo>
                <a:lnTo>
                  <a:pt x="496912" y="74167"/>
                </a:lnTo>
                <a:close/>
              </a:path>
              <a:path w="568325" h="113664">
                <a:moveTo>
                  <a:pt x="565238" y="0"/>
                </a:moveTo>
                <a:lnTo>
                  <a:pt x="555840" y="0"/>
                </a:lnTo>
                <a:lnTo>
                  <a:pt x="555840" y="80899"/>
                </a:lnTo>
                <a:lnTo>
                  <a:pt x="565238" y="80899"/>
                </a:lnTo>
                <a:lnTo>
                  <a:pt x="565238" y="0"/>
                </a:lnTo>
                <a:close/>
              </a:path>
              <a:path w="568325" h="113664">
                <a:moveTo>
                  <a:pt x="508596" y="3937"/>
                </a:moveTo>
                <a:lnTo>
                  <a:pt x="490816" y="3937"/>
                </a:lnTo>
                <a:lnTo>
                  <a:pt x="483450" y="6730"/>
                </a:lnTo>
                <a:lnTo>
                  <a:pt x="472147" y="17779"/>
                </a:lnTo>
                <a:lnTo>
                  <a:pt x="469226" y="24383"/>
                </a:lnTo>
                <a:lnTo>
                  <a:pt x="469226" y="40004"/>
                </a:lnTo>
                <a:lnTo>
                  <a:pt x="472147" y="46608"/>
                </a:lnTo>
                <a:lnTo>
                  <a:pt x="483450" y="57657"/>
                </a:lnTo>
                <a:lnTo>
                  <a:pt x="490816" y="60451"/>
                </a:lnTo>
                <a:lnTo>
                  <a:pt x="508596" y="60451"/>
                </a:lnTo>
                <a:lnTo>
                  <a:pt x="515835" y="57657"/>
                </a:lnTo>
                <a:lnTo>
                  <a:pt x="521686" y="51942"/>
                </a:lnTo>
                <a:lnTo>
                  <a:pt x="493229" y="51942"/>
                </a:lnTo>
                <a:lnTo>
                  <a:pt x="488149" y="50037"/>
                </a:lnTo>
                <a:lnTo>
                  <a:pt x="484593" y="46100"/>
                </a:lnTo>
                <a:lnTo>
                  <a:pt x="481037" y="42290"/>
                </a:lnTo>
                <a:lnTo>
                  <a:pt x="479259" y="37718"/>
                </a:lnTo>
                <a:lnTo>
                  <a:pt x="479259" y="26669"/>
                </a:lnTo>
                <a:lnTo>
                  <a:pt x="481037" y="21970"/>
                </a:lnTo>
                <a:lnTo>
                  <a:pt x="484593" y="18161"/>
                </a:lnTo>
                <a:lnTo>
                  <a:pt x="488149" y="14224"/>
                </a:lnTo>
                <a:lnTo>
                  <a:pt x="493229" y="12318"/>
                </a:lnTo>
                <a:lnTo>
                  <a:pt x="521550" y="12318"/>
                </a:lnTo>
                <a:lnTo>
                  <a:pt x="515835" y="6730"/>
                </a:lnTo>
                <a:lnTo>
                  <a:pt x="508596" y="3937"/>
                </a:lnTo>
                <a:close/>
              </a:path>
              <a:path w="568325" h="113664">
                <a:moveTo>
                  <a:pt x="521550" y="12318"/>
                </a:moveTo>
                <a:lnTo>
                  <a:pt x="506437" y="12318"/>
                </a:lnTo>
                <a:lnTo>
                  <a:pt x="511517" y="14224"/>
                </a:lnTo>
                <a:lnTo>
                  <a:pt x="514946" y="18161"/>
                </a:lnTo>
                <a:lnTo>
                  <a:pt x="518502" y="21970"/>
                </a:lnTo>
                <a:lnTo>
                  <a:pt x="520153" y="26669"/>
                </a:lnTo>
                <a:lnTo>
                  <a:pt x="520153" y="37718"/>
                </a:lnTo>
                <a:lnTo>
                  <a:pt x="518502" y="42290"/>
                </a:lnTo>
                <a:lnTo>
                  <a:pt x="514946" y="46100"/>
                </a:lnTo>
                <a:lnTo>
                  <a:pt x="511517" y="50037"/>
                </a:lnTo>
                <a:lnTo>
                  <a:pt x="506437" y="51942"/>
                </a:lnTo>
                <a:lnTo>
                  <a:pt x="521686" y="51942"/>
                </a:lnTo>
                <a:lnTo>
                  <a:pt x="527392" y="46608"/>
                </a:lnTo>
                <a:lnTo>
                  <a:pt x="530186" y="40004"/>
                </a:lnTo>
                <a:lnTo>
                  <a:pt x="530186" y="24383"/>
                </a:lnTo>
                <a:lnTo>
                  <a:pt x="527392" y="17779"/>
                </a:lnTo>
                <a:lnTo>
                  <a:pt x="521550" y="12318"/>
                </a:lnTo>
                <a:close/>
              </a:path>
              <a:path w="568325" h="113664">
                <a:moveTo>
                  <a:pt x="111315" y="53086"/>
                </a:moveTo>
                <a:lnTo>
                  <a:pt x="0" y="53086"/>
                </a:lnTo>
                <a:lnTo>
                  <a:pt x="0" y="60960"/>
                </a:lnTo>
                <a:lnTo>
                  <a:pt x="111315" y="60960"/>
                </a:lnTo>
                <a:lnTo>
                  <a:pt x="111315" y="53086"/>
                </a:lnTo>
                <a:close/>
              </a:path>
              <a:path w="568325" h="113664">
                <a:moveTo>
                  <a:pt x="384898" y="10794"/>
                </a:moveTo>
                <a:lnTo>
                  <a:pt x="370166" y="10794"/>
                </a:lnTo>
                <a:lnTo>
                  <a:pt x="364070" y="14477"/>
                </a:lnTo>
                <a:lnTo>
                  <a:pt x="352005" y="51307"/>
                </a:lnTo>
                <a:lnTo>
                  <a:pt x="352458" y="60162"/>
                </a:lnTo>
                <a:lnTo>
                  <a:pt x="370166" y="91693"/>
                </a:lnTo>
                <a:lnTo>
                  <a:pt x="384898" y="91693"/>
                </a:lnTo>
                <a:lnTo>
                  <a:pt x="391121" y="88011"/>
                </a:lnTo>
                <a:lnTo>
                  <a:pt x="394254" y="83185"/>
                </a:lnTo>
                <a:lnTo>
                  <a:pt x="372452" y="83185"/>
                </a:lnTo>
                <a:lnTo>
                  <a:pt x="368642" y="80137"/>
                </a:lnTo>
                <a:lnTo>
                  <a:pt x="365791" y="73913"/>
                </a:lnTo>
                <a:lnTo>
                  <a:pt x="363054" y="67817"/>
                </a:lnTo>
                <a:lnTo>
                  <a:pt x="361657" y="60325"/>
                </a:lnTo>
                <a:lnTo>
                  <a:pt x="361657" y="42163"/>
                </a:lnTo>
                <a:lnTo>
                  <a:pt x="363054" y="34543"/>
                </a:lnTo>
                <a:lnTo>
                  <a:pt x="365848" y="28448"/>
                </a:lnTo>
                <a:lnTo>
                  <a:pt x="368642" y="22225"/>
                </a:lnTo>
                <a:lnTo>
                  <a:pt x="372452" y="19176"/>
                </a:lnTo>
                <a:lnTo>
                  <a:pt x="394226" y="19176"/>
                </a:lnTo>
                <a:lnTo>
                  <a:pt x="391121" y="14477"/>
                </a:lnTo>
                <a:lnTo>
                  <a:pt x="384898" y="10794"/>
                </a:lnTo>
                <a:close/>
              </a:path>
              <a:path w="568325" h="113664">
                <a:moveTo>
                  <a:pt x="394226" y="19176"/>
                </a:moveTo>
                <a:lnTo>
                  <a:pt x="382485" y="19176"/>
                </a:lnTo>
                <a:lnTo>
                  <a:pt x="386295" y="22225"/>
                </a:lnTo>
                <a:lnTo>
                  <a:pt x="389089" y="28448"/>
                </a:lnTo>
                <a:lnTo>
                  <a:pt x="391883" y="34543"/>
                </a:lnTo>
                <a:lnTo>
                  <a:pt x="393280" y="42163"/>
                </a:lnTo>
                <a:lnTo>
                  <a:pt x="393257" y="60325"/>
                </a:lnTo>
                <a:lnTo>
                  <a:pt x="391883" y="67817"/>
                </a:lnTo>
                <a:lnTo>
                  <a:pt x="389032" y="74040"/>
                </a:lnTo>
                <a:lnTo>
                  <a:pt x="386295" y="80137"/>
                </a:lnTo>
                <a:lnTo>
                  <a:pt x="382485" y="83185"/>
                </a:lnTo>
                <a:lnTo>
                  <a:pt x="394254" y="83185"/>
                </a:lnTo>
                <a:lnTo>
                  <a:pt x="402932" y="51307"/>
                </a:lnTo>
                <a:lnTo>
                  <a:pt x="402482" y="42378"/>
                </a:lnTo>
                <a:lnTo>
                  <a:pt x="401139" y="34448"/>
                </a:lnTo>
                <a:lnTo>
                  <a:pt x="398914" y="27519"/>
                </a:lnTo>
                <a:lnTo>
                  <a:pt x="395820" y="21589"/>
                </a:lnTo>
                <a:lnTo>
                  <a:pt x="394226" y="19176"/>
                </a:lnTo>
                <a:close/>
              </a:path>
              <a:path w="568325" h="113664">
                <a:moveTo>
                  <a:pt x="275793" y="15366"/>
                </a:moveTo>
                <a:lnTo>
                  <a:pt x="265925" y="15366"/>
                </a:lnTo>
                <a:lnTo>
                  <a:pt x="265925" y="18287"/>
                </a:lnTo>
                <a:lnTo>
                  <a:pt x="265760" y="23113"/>
                </a:lnTo>
                <a:lnTo>
                  <a:pt x="256057" y="41401"/>
                </a:lnTo>
                <a:lnTo>
                  <a:pt x="252514" y="45085"/>
                </a:lnTo>
                <a:lnTo>
                  <a:pt x="248640" y="48260"/>
                </a:lnTo>
                <a:lnTo>
                  <a:pt x="244424" y="50673"/>
                </a:lnTo>
                <a:lnTo>
                  <a:pt x="240207" y="53212"/>
                </a:lnTo>
                <a:lnTo>
                  <a:pt x="236575" y="55117"/>
                </a:lnTo>
                <a:lnTo>
                  <a:pt x="233540" y="56514"/>
                </a:lnTo>
                <a:lnTo>
                  <a:pt x="240118" y="62991"/>
                </a:lnTo>
                <a:lnTo>
                  <a:pt x="266179" y="42925"/>
                </a:lnTo>
                <a:lnTo>
                  <a:pt x="268198" y="40386"/>
                </a:lnTo>
                <a:lnTo>
                  <a:pt x="269760" y="37718"/>
                </a:lnTo>
                <a:lnTo>
                  <a:pt x="270852" y="35178"/>
                </a:lnTo>
                <a:lnTo>
                  <a:pt x="280983" y="35178"/>
                </a:lnTo>
                <a:lnTo>
                  <a:pt x="275797" y="18287"/>
                </a:lnTo>
                <a:lnTo>
                  <a:pt x="275793" y="15366"/>
                </a:lnTo>
                <a:close/>
              </a:path>
              <a:path w="568325" h="113664">
                <a:moveTo>
                  <a:pt x="280983" y="35178"/>
                </a:moveTo>
                <a:lnTo>
                  <a:pt x="270852" y="35178"/>
                </a:lnTo>
                <a:lnTo>
                  <a:pt x="272211" y="37845"/>
                </a:lnTo>
                <a:lnTo>
                  <a:pt x="293204" y="56641"/>
                </a:lnTo>
                <a:lnTo>
                  <a:pt x="297014" y="58419"/>
                </a:lnTo>
                <a:lnTo>
                  <a:pt x="299681" y="59562"/>
                </a:lnTo>
                <a:lnTo>
                  <a:pt x="301205" y="60070"/>
                </a:lnTo>
                <a:lnTo>
                  <a:pt x="306793" y="52958"/>
                </a:lnTo>
                <a:lnTo>
                  <a:pt x="304634" y="52197"/>
                </a:lnTo>
                <a:lnTo>
                  <a:pt x="301459" y="50926"/>
                </a:lnTo>
                <a:lnTo>
                  <a:pt x="292823" y="46608"/>
                </a:lnTo>
                <a:lnTo>
                  <a:pt x="288886" y="43941"/>
                </a:lnTo>
                <a:lnTo>
                  <a:pt x="282917" y="37973"/>
                </a:lnTo>
                <a:lnTo>
                  <a:pt x="280983" y="35178"/>
                </a:lnTo>
                <a:close/>
              </a:path>
              <a:path w="568325" h="113664">
                <a:moveTo>
                  <a:pt x="301078" y="7619"/>
                </a:moveTo>
                <a:lnTo>
                  <a:pt x="240880" y="7619"/>
                </a:lnTo>
                <a:lnTo>
                  <a:pt x="240880" y="15366"/>
                </a:lnTo>
                <a:lnTo>
                  <a:pt x="301078" y="15366"/>
                </a:lnTo>
                <a:lnTo>
                  <a:pt x="301078" y="7619"/>
                </a:lnTo>
                <a:close/>
              </a:path>
              <a:path w="568325" h="113664">
                <a:moveTo>
                  <a:pt x="96253" y="4317"/>
                </a:moveTo>
                <a:lnTo>
                  <a:pt x="15176" y="4317"/>
                </a:lnTo>
                <a:lnTo>
                  <a:pt x="15176" y="41528"/>
                </a:lnTo>
                <a:lnTo>
                  <a:pt x="97523" y="41528"/>
                </a:lnTo>
                <a:lnTo>
                  <a:pt x="97523" y="33654"/>
                </a:lnTo>
                <a:lnTo>
                  <a:pt x="24536" y="33654"/>
                </a:lnTo>
                <a:lnTo>
                  <a:pt x="24536" y="12191"/>
                </a:lnTo>
                <a:lnTo>
                  <a:pt x="96253" y="12191"/>
                </a:lnTo>
                <a:lnTo>
                  <a:pt x="96253" y="4317"/>
                </a:lnTo>
                <a:close/>
              </a:path>
              <a:path w="568325" h="113664">
                <a:moveTo>
                  <a:pt x="227139" y="62611"/>
                </a:moveTo>
                <a:lnTo>
                  <a:pt x="115823" y="62611"/>
                </a:lnTo>
                <a:lnTo>
                  <a:pt x="115823" y="70485"/>
                </a:lnTo>
                <a:lnTo>
                  <a:pt x="227139" y="70485"/>
                </a:lnTo>
                <a:lnTo>
                  <a:pt x="227139" y="62611"/>
                </a:lnTo>
                <a:close/>
              </a:path>
              <a:path w="568325" h="113664">
                <a:moveTo>
                  <a:pt x="176034" y="50164"/>
                </a:moveTo>
                <a:lnTo>
                  <a:pt x="166039" y="50164"/>
                </a:lnTo>
                <a:lnTo>
                  <a:pt x="166039" y="62611"/>
                </a:lnTo>
                <a:lnTo>
                  <a:pt x="176034" y="62611"/>
                </a:lnTo>
                <a:lnTo>
                  <a:pt x="176034" y="50164"/>
                </a:lnTo>
                <a:close/>
              </a:path>
              <a:path w="568325" h="113664">
                <a:moveTo>
                  <a:pt x="210819" y="3428"/>
                </a:moveTo>
                <a:lnTo>
                  <a:pt x="131000" y="3428"/>
                </a:lnTo>
                <a:lnTo>
                  <a:pt x="131000" y="11302"/>
                </a:lnTo>
                <a:lnTo>
                  <a:pt x="200952" y="11302"/>
                </a:lnTo>
                <a:lnTo>
                  <a:pt x="200952" y="22987"/>
                </a:lnTo>
                <a:lnTo>
                  <a:pt x="131000" y="22987"/>
                </a:lnTo>
                <a:lnTo>
                  <a:pt x="131000" y="50164"/>
                </a:lnTo>
                <a:lnTo>
                  <a:pt x="213855" y="50164"/>
                </a:lnTo>
                <a:lnTo>
                  <a:pt x="213855" y="42290"/>
                </a:lnTo>
                <a:lnTo>
                  <a:pt x="140868" y="42290"/>
                </a:lnTo>
                <a:lnTo>
                  <a:pt x="140868" y="30479"/>
                </a:lnTo>
                <a:lnTo>
                  <a:pt x="210819" y="30479"/>
                </a:lnTo>
                <a:lnTo>
                  <a:pt x="210819" y="3428"/>
                </a:lnTo>
                <a:close/>
              </a:path>
              <a:path w="568325" h="113664">
                <a:moveTo>
                  <a:pt x="449287" y="53466"/>
                </a:moveTo>
                <a:lnTo>
                  <a:pt x="440016" y="53466"/>
                </a:lnTo>
                <a:lnTo>
                  <a:pt x="440016" y="111378"/>
                </a:lnTo>
                <a:lnTo>
                  <a:pt x="449287" y="111378"/>
                </a:lnTo>
                <a:lnTo>
                  <a:pt x="449287" y="53466"/>
                </a:lnTo>
                <a:close/>
              </a:path>
              <a:path w="568325" h="113664">
                <a:moveTo>
                  <a:pt x="424268" y="2539"/>
                </a:moveTo>
                <a:lnTo>
                  <a:pt x="414997" y="2539"/>
                </a:lnTo>
                <a:lnTo>
                  <a:pt x="414997" y="106299"/>
                </a:lnTo>
                <a:lnTo>
                  <a:pt x="424268" y="106299"/>
                </a:lnTo>
                <a:lnTo>
                  <a:pt x="424268" y="53466"/>
                </a:lnTo>
                <a:lnTo>
                  <a:pt x="449287" y="53466"/>
                </a:lnTo>
                <a:lnTo>
                  <a:pt x="449287" y="44957"/>
                </a:lnTo>
                <a:lnTo>
                  <a:pt x="424268" y="44957"/>
                </a:lnTo>
                <a:lnTo>
                  <a:pt x="424268" y="2539"/>
                </a:lnTo>
                <a:close/>
              </a:path>
              <a:path w="568325" h="113664">
                <a:moveTo>
                  <a:pt x="449287" y="0"/>
                </a:moveTo>
                <a:lnTo>
                  <a:pt x="440016" y="0"/>
                </a:lnTo>
                <a:lnTo>
                  <a:pt x="440016" y="44957"/>
                </a:lnTo>
                <a:lnTo>
                  <a:pt x="449287" y="44957"/>
                </a:lnTo>
                <a:lnTo>
                  <a:pt x="449287" y="0"/>
                </a:lnTo>
                <a:close/>
              </a:path>
              <a:path w="568325" h="113664">
                <a:moveTo>
                  <a:pt x="329907" y="0"/>
                </a:moveTo>
                <a:lnTo>
                  <a:pt x="320509" y="0"/>
                </a:lnTo>
                <a:lnTo>
                  <a:pt x="320509" y="67944"/>
                </a:lnTo>
                <a:lnTo>
                  <a:pt x="329907" y="67944"/>
                </a:lnTo>
                <a:lnTo>
                  <a:pt x="329907" y="35051"/>
                </a:lnTo>
                <a:lnTo>
                  <a:pt x="346925" y="35051"/>
                </a:lnTo>
                <a:lnTo>
                  <a:pt x="346925" y="27050"/>
                </a:lnTo>
                <a:lnTo>
                  <a:pt x="329907" y="27050"/>
                </a:lnTo>
                <a:lnTo>
                  <a:pt x="32990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630807" y="3664077"/>
            <a:ext cx="281178" cy="12065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06437" y="2039658"/>
            <a:ext cx="187553" cy="19795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935469" y="2075433"/>
            <a:ext cx="1053985" cy="14249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06437" y="3924084"/>
            <a:ext cx="187667" cy="19795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35545" y="3959733"/>
            <a:ext cx="1116520" cy="14249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127376" y="3954398"/>
            <a:ext cx="553212" cy="1477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87958" y="430961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57859" y="4275963"/>
            <a:ext cx="248602" cy="116459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219619" y="4275963"/>
            <a:ext cx="335280" cy="111760"/>
          </a:xfrm>
          <a:custGeom>
            <a:avLst/>
            <a:gdLst/>
            <a:ahLst/>
            <a:cxnLst/>
            <a:rect l="l" t="t" r="r" b="b"/>
            <a:pathLst>
              <a:path w="335280" h="111760">
                <a:moveTo>
                  <a:pt x="320890" y="76835"/>
                </a:moveTo>
                <a:lnTo>
                  <a:pt x="274154" y="79501"/>
                </a:lnTo>
                <a:lnTo>
                  <a:pt x="237324" y="79628"/>
                </a:lnTo>
                <a:lnTo>
                  <a:pt x="237324" y="87629"/>
                </a:lnTo>
                <a:lnTo>
                  <a:pt x="279576" y="87362"/>
                </a:lnTo>
                <a:lnTo>
                  <a:pt x="320890" y="84962"/>
                </a:lnTo>
                <a:lnTo>
                  <a:pt x="320890" y="76835"/>
                </a:lnTo>
                <a:close/>
              </a:path>
              <a:path w="335280" h="111760">
                <a:moveTo>
                  <a:pt x="176237" y="76073"/>
                </a:moveTo>
                <a:lnTo>
                  <a:pt x="166839" y="76073"/>
                </a:lnTo>
                <a:lnTo>
                  <a:pt x="166839" y="111251"/>
                </a:lnTo>
                <a:lnTo>
                  <a:pt x="176237" y="111251"/>
                </a:lnTo>
                <a:lnTo>
                  <a:pt x="176237" y="76073"/>
                </a:lnTo>
                <a:close/>
              </a:path>
              <a:path w="335280" h="111760">
                <a:moveTo>
                  <a:pt x="227164" y="68325"/>
                </a:moveTo>
                <a:lnTo>
                  <a:pt x="115785" y="68325"/>
                </a:lnTo>
                <a:lnTo>
                  <a:pt x="115785" y="76073"/>
                </a:lnTo>
                <a:lnTo>
                  <a:pt x="227164" y="76073"/>
                </a:lnTo>
                <a:lnTo>
                  <a:pt x="227164" y="68325"/>
                </a:lnTo>
                <a:close/>
              </a:path>
              <a:path w="335280" h="111760">
                <a:moveTo>
                  <a:pt x="111340" y="89788"/>
                </a:moveTo>
                <a:lnTo>
                  <a:pt x="0" y="89788"/>
                </a:lnTo>
                <a:lnTo>
                  <a:pt x="0" y="97662"/>
                </a:lnTo>
                <a:lnTo>
                  <a:pt x="111340" y="97662"/>
                </a:lnTo>
                <a:lnTo>
                  <a:pt x="111340" y="89788"/>
                </a:lnTo>
                <a:close/>
              </a:path>
              <a:path w="335280" h="111760">
                <a:moveTo>
                  <a:pt x="40347" y="64897"/>
                </a:moveTo>
                <a:lnTo>
                  <a:pt x="30606" y="64897"/>
                </a:lnTo>
                <a:lnTo>
                  <a:pt x="30606" y="89788"/>
                </a:lnTo>
                <a:lnTo>
                  <a:pt x="40347" y="89788"/>
                </a:lnTo>
                <a:lnTo>
                  <a:pt x="40347" y="64897"/>
                </a:lnTo>
                <a:close/>
              </a:path>
              <a:path w="335280" h="111760">
                <a:moveTo>
                  <a:pt x="81114" y="64897"/>
                </a:moveTo>
                <a:lnTo>
                  <a:pt x="71335" y="64897"/>
                </a:lnTo>
                <a:lnTo>
                  <a:pt x="71335" y="89788"/>
                </a:lnTo>
                <a:lnTo>
                  <a:pt x="81114" y="89788"/>
                </a:lnTo>
                <a:lnTo>
                  <a:pt x="81114" y="64897"/>
                </a:lnTo>
                <a:close/>
              </a:path>
              <a:path w="335280" h="111760">
                <a:moveTo>
                  <a:pt x="284187" y="7365"/>
                </a:moveTo>
                <a:lnTo>
                  <a:pt x="266153" y="7365"/>
                </a:lnTo>
                <a:lnTo>
                  <a:pt x="258787" y="10033"/>
                </a:lnTo>
                <a:lnTo>
                  <a:pt x="252945" y="15239"/>
                </a:lnTo>
                <a:lnTo>
                  <a:pt x="247230" y="20574"/>
                </a:lnTo>
                <a:lnTo>
                  <a:pt x="244309" y="27050"/>
                </a:lnTo>
                <a:lnTo>
                  <a:pt x="244309" y="41910"/>
                </a:lnTo>
                <a:lnTo>
                  <a:pt x="247230" y="48387"/>
                </a:lnTo>
                <a:lnTo>
                  <a:pt x="258787" y="59182"/>
                </a:lnTo>
                <a:lnTo>
                  <a:pt x="266153" y="61849"/>
                </a:lnTo>
                <a:lnTo>
                  <a:pt x="284187" y="61849"/>
                </a:lnTo>
                <a:lnTo>
                  <a:pt x="291553" y="59182"/>
                </a:lnTo>
                <a:lnTo>
                  <a:pt x="297400" y="53721"/>
                </a:lnTo>
                <a:lnTo>
                  <a:pt x="268439" y="53721"/>
                </a:lnTo>
                <a:lnTo>
                  <a:pt x="263232" y="51815"/>
                </a:lnTo>
                <a:lnTo>
                  <a:pt x="255866" y="44196"/>
                </a:lnTo>
                <a:lnTo>
                  <a:pt x="254088" y="39750"/>
                </a:lnTo>
                <a:lnTo>
                  <a:pt x="254088" y="29337"/>
                </a:lnTo>
                <a:lnTo>
                  <a:pt x="255866" y="24764"/>
                </a:lnTo>
                <a:lnTo>
                  <a:pt x="263232" y="17145"/>
                </a:lnTo>
                <a:lnTo>
                  <a:pt x="268439" y="15239"/>
                </a:lnTo>
                <a:lnTo>
                  <a:pt x="297395" y="15239"/>
                </a:lnTo>
                <a:lnTo>
                  <a:pt x="291553" y="10033"/>
                </a:lnTo>
                <a:lnTo>
                  <a:pt x="284187" y="7365"/>
                </a:lnTo>
                <a:close/>
              </a:path>
              <a:path w="335280" h="111760">
                <a:moveTo>
                  <a:pt x="297395" y="15239"/>
                </a:moveTo>
                <a:lnTo>
                  <a:pt x="281901" y="15239"/>
                </a:lnTo>
                <a:lnTo>
                  <a:pt x="287108" y="17145"/>
                </a:lnTo>
                <a:lnTo>
                  <a:pt x="290664" y="20954"/>
                </a:lnTo>
                <a:lnTo>
                  <a:pt x="294347" y="24764"/>
                </a:lnTo>
                <a:lnTo>
                  <a:pt x="296125" y="29337"/>
                </a:lnTo>
                <a:lnTo>
                  <a:pt x="296125" y="39750"/>
                </a:lnTo>
                <a:lnTo>
                  <a:pt x="294347" y="44196"/>
                </a:lnTo>
                <a:lnTo>
                  <a:pt x="290664" y="48006"/>
                </a:lnTo>
                <a:lnTo>
                  <a:pt x="287108" y="51815"/>
                </a:lnTo>
                <a:lnTo>
                  <a:pt x="281901" y="53721"/>
                </a:lnTo>
                <a:lnTo>
                  <a:pt x="297400" y="53721"/>
                </a:lnTo>
                <a:lnTo>
                  <a:pt x="303110" y="48387"/>
                </a:lnTo>
                <a:lnTo>
                  <a:pt x="306031" y="41910"/>
                </a:lnTo>
                <a:lnTo>
                  <a:pt x="306031" y="27050"/>
                </a:lnTo>
                <a:lnTo>
                  <a:pt x="303110" y="20574"/>
                </a:lnTo>
                <a:lnTo>
                  <a:pt x="297395" y="15239"/>
                </a:lnTo>
                <a:close/>
              </a:path>
              <a:path w="335280" h="111760">
                <a:moveTo>
                  <a:pt x="55714" y="5714"/>
                </a:moveTo>
                <a:lnTo>
                  <a:pt x="17030" y="19176"/>
                </a:lnTo>
                <a:lnTo>
                  <a:pt x="13157" y="25908"/>
                </a:lnTo>
                <a:lnTo>
                  <a:pt x="13157" y="42163"/>
                </a:lnTo>
                <a:lnTo>
                  <a:pt x="46541" y="61854"/>
                </a:lnTo>
                <a:lnTo>
                  <a:pt x="55714" y="62357"/>
                </a:lnTo>
                <a:lnTo>
                  <a:pt x="64787" y="61854"/>
                </a:lnTo>
                <a:lnTo>
                  <a:pt x="72955" y="60340"/>
                </a:lnTo>
                <a:lnTo>
                  <a:pt x="80217" y="57802"/>
                </a:lnTo>
                <a:lnTo>
                  <a:pt x="86349" y="54356"/>
                </a:lnTo>
                <a:lnTo>
                  <a:pt x="46964" y="54356"/>
                </a:lnTo>
                <a:lnTo>
                  <a:pt x="39331" y="52577"/>
                </a:lnTo>
                <a:lnTo>
                  <a:pt x="32753" y="48767"/>
                </a:lnTo>
                <a:lnTo>
                  <a:pt x="26187" y="45085"/>
                </a:lnTo>
                <a:lnTo>
                  <a:pt x="22898" y="40132"/>
                </a:lnTo>
                <a:lnTo>
                  <a:pt x="22898" y="27686"/>
                </a:lnTo>
                <a:lnTo>
                  <a:pt x="26187" y="22733"/>
                </a:lnTo>
                <a:lnTo>
                  <a:pt x="39331" y="15621"/>
                </a:lnTo>
                <a:lnTo>
                  <a:pt x="46964" y="13715"/>
                </a:lnTo>
                <a:lnTo>
                  <a:pt x="86575" y="13715"/>
                </a:lnTo>
                <a:lnTo>
                  <a:pt x="80289" y="10215"/>
                </a:lnTo>
                <a:lnTo>
                  <a:pt x="73050" y="7715"/>
                </a:lnTo>
                <a:lnTo>
                  <a:pt x="64858" y="6215"/>
                </a:lnTo>
                <a:lnTo>
                  <a:pt x="55714" y="5714"/>
                </a:lnTo>
                <a:close/>
              </a:path>
              <a:path w="335280" h="111760">
                <a:moveTo>
                  <a:pt x="86575" y="13715"/>
                </a:moveTo>
                <a:lnTo>
                  <a:pt x="64350" y="13715"/>
                </a:lnTo>
                <a:lnTo>
                  <a:pt x="71970" y="15621"/>
                </a:lnTo>
                <a:lnTo>
                  <a:pt x="85178" y="22733"/>
                </a:lnTo>
                <a:lnTo>
                  <a:pt x="88353" y="27686"/>
                </a:lnTo>
                <a:lnTo>
                  <a:pt x="88353" y="40132"/>
                </a:lnTo>
                <a:lnTo>
                  <a:pt x="85178" y="45085"/>
                </a:lnTo>
                <a:lnTo>
                  <a:pt x="78574" y="48767"/>
                </a:lnTo>
                <a:lnTo>
                  <a:pt x="72097" y="52577"/>
                </a:lnTo>
                <a:lnTo>
                  <a:pt x="64477" y="54356"/>
                </a:lnTo>
                <a:lnTo>
                  <a:pt x="86349" y="54356"/>
                </a:lnTo>
                <a:lnTo>
                  <a:pt x="86575" y="54228"/>
                </a:lnTo>
                <a:lnTo>
                  <a:pt x="94322" y="48895"/>
                </a:lnTo>
                <a:lnTo>
                  <a:pt x="98132" y="42163"/>
                </a:lnTo>
                <a:lnTo>
                  <a:pt x="98132" y="25908"/>
                </a:lnTo>
                <a:lnTo>
                  <a:pt x="94322" y="19176"/>
                </a:lnTo>
                <a:lnTo>
                  <a:pt x="86575" y="13715"/>
                </a:lnTo>
                <a:close/>
              </a:path>
              <a:path w="335280" h="111760">
                <a:moveTo>
                  <a:pt x="209638" y="4445"/>
                </a:moveTo>
                <a:lnTo>
                  <a:pt x="131279" y="4445"/>
                </a:lnTo>
                <a:lnTo>
                  <a:pt x="131279" y="12191"/>
                </a:lnTo>
                <a:lnTo>
                  <a:pt x="200367" y="12191"/>
                </a:lnTo>
                <a:lnTo>
                  <a:pt x="200367" y="26542"/>
                </a:lnTo>
                <a:lnTo>
                  <a:pt x="131660" y="26542"/>
                </a:lnTo>
                <a:lnTo>
                  <a:pt x="131660" y="56261"/>
                </a:lnTo>
                <a:lnTo>
                  <a:pt x="213575" y="56261"/>
                </a:lnTo>
                <a:lnTo>
                  <a:pt x="213575" y="48387"/>
                </a:lnTo>
                <a:lnTo>
                  <a:pt x="140931" y="48387"/>
                </a:lnTo>
                <a:lnTo>
                  <a:pt x="140931" y="34289"/>
                </a:lnTo>
                <a:lnTo>
                  <a:pt x="209638" y="34289"/>
                </a:lnTo>
                <a:lnTo>
                  <a:pt x="209638" y="4445"/>
                </a:lnTo>
                <a:close/>
              </a:path>
              <a:path w="335280" h="111760">
                <a:moveTo>
                  <a:pt x="334860" y="0"/>
                </a:moveTo>
                <a:lnTo>
                  <a:pt x="325335" y="0"/>
                </a:lnTo>
                <a:lnTo>
                  <a:pt x="325335" y="111251"/>
                </a:lnTo>
                <a:lnTo>
                  <a:pt x="334860" y="111251"/>
                </a:lnTo>
                <a:lnTo>
                  <a:pt x="33486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619758" y="4275963"/>
            <a:ext cx="344805" cy="111760"/>
          </a:xfrm>
          <a:custGeom>
            <a:avLst/>
            <a:gdLst/>
            <a:ahLst/>
            <a:cxnLst/>
            <a:rect l="l" t="t" r="r" b="b"/>
            <a:pathLst>
              <a:path w="344805" h="111760">
                <a:moveTo>
                  <a:pt x="29717" y="76581"/>
                </a:moveTo>
                <a:lnTo>
                  <a:pt x="20446" y="76581"/>
                </a:lnTo>
                <a:lnTo>
                  <a:pt x="20446" y="108712"/>
                </a:lnTo>
                <a:lnTo>
                  <a:pt x="100075" y="108712"/>
                </a:lnTo>
                <a:lnTo>
                  <a:pt x="100075" y="100964"/>
                </a:lnTo>
                <a:lnTo>
                  <a:pt x="29717" y="100964"/>
                </a:lnTo>
                <a:lnTo>
                  <a:pt x="29717" y="76581"/>
                </a:lnTo>
                <a:close/>
              </a:path>
              <a:path w="344805" h="111760">
                <a:moveTo>
                  <a:pt x="95884" y="0"/>
                </a:moveTo>
                <a:lnTo>
                  <a:pt x="86486" y="0"/>
                </a:lnTo>
                <a:lnTo>
                  <a:pt x="86486" y="82803"/>
                </a:lnTo>
                <a:lnTo>
                  <a:pt x="95884" y="82803"/>
                </a:lnTo>
                <a:lnTo>
                  <a:pt x="95884" y="44831"/>
                </a:lnTo>
                <a:lnTo>
                  <a:pt x="112267" y="44831"/>
                </a:lnTo>
                <a:lnTo>
                  <a:pt x="112267" y="37084"/>
                </a:lnTo>
                <a:lnTo>
                  <a:pt x="95884" y="37084"/>
                </a:lnTo>
                <a:lnTo>
                  <a:pt x="95884" y="0"/>
                </a:lnTo>
                <a:close/>
              </a:path>
              <a:path w="344805" h="111760">
                <a:moveTo>
                  <a:pt x="81915" y="54990"/>
                </a:moveTo>
                <a:lnTo>
                  <a:pt x="76199" y="55879"/>
                </a:lnTo>
                <a:lnTo>
                  <a:pt x="68198" y="56641"/>
                </a:lnTo>
                <a:lnTo>
                  <a:pt x="47116" y="58165"/>
                </a:lnTo>
                <a:lnTo>
                  <a:pt x="39496" y="58547"/>
                </a:lnTo>
                <a:lnTo>
                  <a:pt x="0" y="58547"/>
                </a:lnTo>
                <a:lnTo>
                  <a:pt x="0" y="66421"/>
                </a:lnTo>
                <a:lnTo>
                  <a:pt x="16383" y="66421"/>
                </a:lnTo>
                <a:lnTo>
                  <a:pt x="26243" y="66351"/>
                </a:lnTo>
                <a:lnTo>
                  <a:pt x="67071" y="64277"/>
                </a:lnTo>
                <a:lnTo>
                  <a:pt x="81915" y="62864"/>
                </a:lnTo>
                <a:lnTo>
                  <a:pt x="81915" y="54990"/>
                </a:lnTo>
                <a:close/>
              </a:path>
              <a:path w="344805" h="111760">
                <a:moveTo>
                  <a:pt x="34671" y="32638"/>
                </a:moveTo>
                <a:lnTo>
                  <a:pt x="25146" y="32638"/>
                </a:lnTo>
                <a:lnTo>
                  <a:pt x="25146" y="58547"/>
                </a:lnTo>
                <a:lnTo>
                  <a:pt x="34671" y="58547"/>
                </a:lnTo>
                <a:lnTo>
                  <a:pt x="34671" y="32638"/>
                </a:lnTo>
                <a:close/>
              </a:path>
              <a:path w="344805" h="111760">
                <a:moveTo>
                  <a:pt x="69341" y="6985"/>
                </a:moveTo>
                <a:lnTo>
                  <a:pt x="8254" y="6985"/>
                </a:lnTo>
                <a:lnTo>
                  <a:pt x="8254" y="14732"/>
                </a:lnTo>
                <a:lnTo>
                  <a:pt x="58928" y="14732"/>
                </a:lnTo>
                <a:lnTo>
                  <a:pt x="58673" y="20954"/>
                </a:lnTo>
                <a:lnTo>
                  <a:pt x="57784" y="27559"/>
                </a:lnTo>
                <a:lnTo>
                  <a:pt x="56515" y="34798"/>
                </a:lnTo>
                <a:lnTo>
                  <a:pt x="55371" y="42037"/>
                </a:lnTo>
                <a:lnTo>
                  <a:pt x="54609" y="45847"/>
                </a:lnTo>
                <a:lnTo>
                  <a:pt x="54483" y="46354"/>
                </a:lnTo>
                <a:lnTo>
                  <a:pt x="63753" y="46354"/>
                </a:lnTo>
                <a:lnTo>
                  <a:pt x="64261" y="44703"/>
                </a:lnTo>
                <a:lnTo>
                  <a:pt x="64769" y="41783"/>
                </a:lnTo>
                <a:lnTo>
                  <a:pt x="65404" y="38735"/>
                </a:lnTo>
                <a:lnTo>
                  <a:pt x="66040" y="34798"/>
                </a:lnTo>
                <a:lnTo>
                  <a:pt x="66928" y="29717"/>
                </a:lnTo>
                <a:lnTo>
                  <a:pt x="67436" y="26542"/>
                </a:lnTo>
                <a:lnTo>
                  <a:pt x="67944" y="22860"/>
                </a:lnTo>
                <a:lnTo>
                  <a:pt x="69087" y="10922"/>
                </a:lnTo>
                <a:lnTo>
                  <a:pt x="69341" y="6985"/>
                </a:lnTo>
                <a:close/>
              </a:path>
              <a:path w="344805" h="111760">
                <a:moveTo>
                  <a:pt x="293623" y="13208"/>
                </a:moveTo>
                <a:lnTo>
                  <a:pt x="241172" y="13208"/>
                </a:lnTo>
                <a:lnTo>
                  <a:pt x="241172" y="20954"/>
                </a:lnTo>
                <a:lnTo>
                  <a:pt x="282955" y="20954"/>
                </a:lnTo>
                <a:lnTo>
                  <a:pt x="282447" y="25653"/>
                </a:lnTo>
                <a:lnTo>
                  <a:pt x="281050" y="31496"/>
                </a:lnTo>
                <a:lnTo>
                  <a:pt x="278637" y="38481"/>
                </a:lnTo>
                <a:lnTo>
                  <a:pt x="276352" y="45465"/>
                </a:lnTo>
                <a:lnTo>
                  <a:pt x="272668" y="52324"/>
                </a:lnTo>
                <a:lnTo>
                  <a:pt x="263397" y="64897"/>
                </a:lnTo>
                <a:lnTo>
                  <a:pt x="258064" y="70231"/>
                </a:lnTo>
                <a:lnTo>
                  <a:pt x="251967" y="74675"/>
                </a:lnTo>
                <a:lnTo>
                  <a:pt x="245872" y="79248"/>
                </a:lnTo>
                <a:lnTo>
                  <a:pt x="240029" y="82931"/>
                </a:lnTo>
                <a:lnTo>
                  <a:pt x="234315" y="85725"/>
                </a:lnTo>
                <a:lnTo>
                  <a:pt x="241680" y="91439"/>
                </a:lnTo>
                <a:lnTo>
                  <a:pt x="247903" y="88137"/>
                </a:lnTo>
                <a:lnTo>
                  <a:pt x="253999" y="84200"/>
                </a:lnTo>
                <a:lnTo>
                  <a:pt x="259715" y="79501"/>
                </a:lnTo>
                <a:lnTo>
                  <a:pt x="265556" y="74802"/>
                </a:lnTo>
                <a:lnTo>
                  <a:pt x="288924" y="37337"/>
                </a:lnTo>
                <a:lnTo>
                  <a:pt x="293116" y="20320"/>
                </a:lnTo>
                <a:lnTo>
                  <a:pt x="293623" y="13208"/>
                </a:lnTo>
                <a:close/>
              </a:path>
              <a:path w="344805" h="111760">
                <a:moveTo>
                  <a:pt x="179578" y="11302"/>
                </a:moveTo>
                <a:lnTo>
                  <a:pt x="125222" y="11302"/>
                </a:lnTo>
                <a:lnTo>
                  <a:pt x="125222" y="19176"/>
                </a:lnTo>
                <a:lnTo>
                  <a:pt x="170306" y="19176"/>
                </a:lnTo>
                <a:lnTo>
                  <a:pt x="170306" y="45592"/>
                </a:lnTo>
                <a:lnTo>
                  <a:pt x="125222" y="45592"/>
                </a:lnTo>
                <a:lnTo>
                  <a:pt x="125222" y="88646"/>
                </a:lnTo>
                <a:lnTo>
                  <a:pt x="166115" y="88137"/>
                </a:lnTo>
                <a:lnTo>
                  <a:pt x="196468" y="85216"/>
                </a:lnTo>
                <a:lnTo>
                  <a:pt x="196468" y="80772"/>
                </a:lnTo>
                <a:lnTo>
                  <a:pt x="134619" y="80772"/>
                </a:lnTo>
                <a:lnTo>
                  <a:pt x="134619" y="53466"/>
                </a:lnTo>
                <a:lnTo>
                  <a:pt x="179578" y="53466"/>
                </a:lnTo>
                <a:lnTo>
                  <a:pt x="179578" y="11302"/>
                </a:lnTo>
                <a:close/>
              </a:path>
              <a:path w="344805" h="111760">
                <a:moveTo>
                  <a:pt x="196468" y="77470"/>
                </a:moveTo>
                <a:lnTo>
                  <a:pt x="134619" y="80772"/>
                </a:lnTo>
                <a:lnTo>
                  <a:pt x="196468" y="80772"/>
                </a:lnTo>
                <a:lnTo>
                  <a:pt x="196468" y="77470"/>
                </a:lnTo>
                <a:close/>
              </a:path>
              <a:path w="344805" h="111760">
                <a:moveTo>
                  <a:pt x="326135" y="0"/>
                </a:moveTo>
                <a:lnTo>
                  <a:pt x="316737" y="0"/>
                </a:lnTo>
                <a:lnTo>
                  <a:pt x="316737" y="111251"/>
                </a:lnTo>
                <a:lnTo>
                  <a:pt x="326135" y="111251"/>
                </a:lnTo>
                <a:lnTo>
                  <a:pt x="326135" y="55752"/>
                </a:lnTo>
                <a:lnTo>
                  <a:pt x="344423" y="55752"/>
                </a:lnTo>
                <a:lnTo>
                  <a:pt x="344423" y="47498"/>
                </a:lnTo>
                <a:lnTo>
                  <a:pt x="326135" y="47498"/>
                </a:lnTo>
                <a:lnTo>
                  <a:pt x="326135" y="0"/>
                </a:lnTo>
                <a:close/>
              </a:path>
              <a:path w="344805" h="111760">
                <a:moveTo>
                  <a:pt x="214503" y="0"/>
                </a:moveTo>
                <a:lnTo>
                  <a:pt x="204978" y="0"/>
                </a:lnTo>
                <a:lnTo>
                  <a:pt x="204978" y="111251"/>
                </a:lnTo>
                <a:lnTo>
                  <a:pt x="214503" y="111251"/>
                </a:lnTo>
                <a:lnTo>
                  <a:pt x="21450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018792" y="4275963"/>
            <a:ext cx="112902" cy="10998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185797" y="4275963"/>
            <a:ext cx="568960" cy="111760"/>
          </a:xfrm>
          <a:custGeom>
            <a:avLst/>
            <a:gdLst/>
            <a:ahLst/>
            <a:cxnLst/>
            <a:rect l="l" t="t" r="r" b="b"/>
            <a:pathLst>
              <a:path w="568960" h="111760">
                <a:moveTo>
                  <a:pt x="168655" y="76073"/>
                </a:moveTo>
                <a:lnTo>
                  <a:pt x="159257" y="76073"/>
                </a:lnTo>
                <a:lnTo>
                  <a:pt x="159257" y="111251"/>
                </a:lnTo>
                <a:lnTo>
                  <a:pt x="168655" y="111251"/>
                </a:lnTo>
                <a:lnTo>
                  <a:pt x="168655" y="76073"/>
                </a:lnTo>
                <a:close/>
              </a:path>
              <a:path w="568960" h="111760">
                <a:moveTo>
                  <a:pt x="219582" y="68325"/>
                </a:moveTo>
                <a:lnTo>
                  <a:pt x="108203" y="68325"/>
                </a:lnTo>
                <a:lnTo>
                  <a:pt x="108203" y="76073"/>
                </a:lnTo>
                <a:lnTo>
                  <a:pt x="219582" y="76073"/>
                </a:lnTo>
                <a:lnTo>
                  <a:pt x="219582" y="68325"/>
                </a:lnTo>
                <a:close/>
              </a:path>
              <a:path w="568960" h="111760">
                <a:moveTo>
                  <a:pt x="568578" y="87629"/>
                </a:moveTo>
                <a:lnTo>
                  <a:pt x="457200" y="87629"/>
                </a:lnTo>
                <a:lnTo>
                  <a:pt x="457200" y="95503"/>
                </a:lnTo>
                <a:lnTo>
                  <a:pt x="568578" y="95503"/>
                </a:lnTo>
                <a:lnTo>
                  <a:pt x="568578" y="87629"/>
                </a:lnTo>
                <a:close/>
              </a:path>
              <a:path w="568960" h="111760">
                <a:moveTo>
                  <a:pt x="508253" y="47498"/>
                </a:moveTo>
                <a:lnTo>
                  <a:pt x="498601" y="47498"/>
                </a:lnTo>
                <a:lnTo>
                  <a:pt x="498601" y="87629"/>
                </a:lnTo>
                <a:lnTo>
                  <a:pt x="508253" y="87629"/>
                </a:lnTo>
                <a:lnTo>
                  <a:pt x="508253" y="47498"/>
                </a:lnTo>
                <a:close/>
              </a:path>
              <a:path w="568960" h="111760">
                <a:moveTo>
                  <a:pt x="553973" y="13842"/>
                </a:moveTo>
                <a:lnTo>
                  <a:pt x="470915" y="13842"/>
                </a:lnTo>
                <a:lnTo>
                  <a:pt x="470915" y="21716"/>
                </a:lnTo>
                <a:lnTo>
                  <a:pt x="543686" y="21716"/>
                </a:lnTo>
                <a:lnTo>
                  <a:pt x="543232" y="28388"/>
                </a:lnTo>
                <a:lnTo>
                  <a:pt x="536320" y="72516"/>
                </a:lnTo>
                <a:lnTo>
                  <a:pt x="536194" y="73533"/>
                </a:lnTo>
                <a:lnTo>
                  <a:pt x="545464" y="73533"/>
                </a:lnTo>
                <a:lnTo>
                  <a:pt x="545591" y="73151"/>
                </a:lnTo>
                <a:lnTo>
                  <a:pt x="546226" y="70358"/>
                </a:lnTo>
                <a:lnTo>
                  <a:pt x="548513" y="59944"/>
                </a:lnTo>
                <a:lnTo>
                  <a:pt x="549655" y="53086"/>
                </a:lnTo>
                <a:lnTo>
                  <a:pt x="550889" y="44112"/>
                </a:lnTo>
                <a:lnTo>
                  <a:pt x="551560" y="39750"/>
                </a:lnTo>
                <a:lnTo>
                  <a:pt x="552069" y="34544"/>
                </a:lnTo>
                <a:lnTo>
                  <a:pt x="552703" y="29337"/>
                </a:lnTo>
                <a:lnTo>
                  <a:pt x="553719" y="19050"/>
                </a:lnTo>
                <a:lnTo>
                  <a:pt x="553973" y="13842"/>
                </a:lnTo>
                <a:close/>
              </a:path>
              <a:path w="568960" h="111760">
                <a:moveTo>
                  <a:pt x="323850" y="52577"/>
                </a:moveTo>
                <a:lnTo>
                  <a:pt x="314325" y="52577"/>
                </a:lnTo>
                <a:lnTo>
                  <a:pt x="314325" y="111251"/>
                </a:lnTo>
                <a:lnTo>
                  <a:pt x="323850" y="111251"/>
                </a:lnTo>
                <a:lnTo>
                  <a:pt x="323850" y="52577"/>
                </a:lnTo>
                <a:close/>
              </a:path>
              <a:path w="568960" h="111760">
                <a:moveTo>
                  <a:pt x="267461" y="8762"/>
                </a:moveTo>
                <a:lnTo>
                  <a:pt x="250570" y="8762"/>
                </a:lnTo>
                <a:lnTo>
                  <a:pt x="243585" y="12446"/>
                </a:lnTo>
                <a:lnTo>
                  <a:pt x="230250" y="49529"/>
                </a:lnTo>
                <a:lnTo>
                  <a:pt x="230749" y="58292"/>
                </a:lnTo>
                <a:lnTo>
                  <a:pt x="250570" y="90424"/>
                </a:lnTo>
                <a:lnTo>
                  <a:pt x="267715" y="90424"/>
                </a:lnTo>
                <a:lnTo>
                  <a:pt x="274573" y="86995"/>
                </a:lnTo>
                <a:lnTo>
                  <a:pt x="278431" y="81914"/>
                </a:lnTo>
                <a:lnTo>
                  <a:pt x="253110" y="81914"/>
                </a:lnTo>
                <a:lnTo>
                  <a:pt x="248284" y="78739"/>
                </a:lnTo>
                <a:lnTo>
                  <a:pt x="241512" y="66198"/>
                </a:lnTo>
                <a:lnTo>
                  <a:pt x="241399" y="65912"/>
                </a:lnTo>
                <a:lnTo>
                  <a:pt x="239775" y="58420"/>
                </a:lnTo>
                <a:lnTo>
                  <a:pt x="239775" y="40639"/>
                </a:lnTo>
                <a:lnTo>
                  <a:pt x="241426" y="33147"/>
                </a:lnTo>
                <a:lnTo>
                  <a:pt x="244855" y="26670"/>
                </a:lnTo>
                <a:lnTo>
                  <a:pt x="248284" y="20320"/>
                </a:lnTo>
                <a:lnTo>
                  <a:pt x="253110" y="17145"/>
                </a:lnTo>
                <a:lnTo>
                  <a:pt x="278276" y="17145"/>
                </a:lnTo>
                <a:lnTo>
                  <a:pt x="274192" y="11937"/>
                </a:lnTo>
                <a:lnTo>
                  <a:pt x="267461" y="8762"/>
                </a:lnTo>
                <a:close/>
              </a:path>
              <a:path w="568960" h="111760">
                <a:moveTo>
                  <a:pt x="278276" y="17145"/>
                </a:moveTo>
                <a:lnTo>
                  <a:pt x="265683" y="17145"/>
                </a:lnTo>
                <a:lnTo>
                  <a:pt x="270509" y="20320"/>
                </a:lnTo>
                <a:lnTo>
                  <a:pt x="273811" y="26670"/>
                </a:lnTo>
                <a:lnTo>
                  <a:pt x="277113" y="33147"/>
                </a:lnTo>
                <a:lnTo>
                  <a:pt x="278891" y="40639"/>
                </a:lnTo>
                <a:lnTo>
                  <a:pt x="278862" y="58420"/>
                </a:lnTo>
                <a:lnTo>
                  <a:pt x="277113" y="65912"/>
                </a:lnTo>
                <a:lnTo>
                  <a:pt x="273811" y="72389"/>
                </a:lnTo>
                <a:lnTo>
                  <a:pt x="270509" y="78739"/>
                </a:lnTo>
                <a:lnTo>
                  <a:pt x="265683" y="81914"/>
                </a:lnTo>
                <a:lnTo>
                  <a:pt x="278431" y="81914"/>
                </a:lnTo>
                <a:lnTo>
                  <a:pt x="288163" y="52577"/>
                </a:lnTo>
                <a:lnTo>
                  <a:pt x="323850" y="52577"/>
                </a:lnTo>
                <a:lnTo>
                  <a:pt x="323850" y="44323"/>
                </a:lnTo>
                <a:lnTo>
                  <a:pt x="288035" y="44323"/>
                </a:lnTo>
                <a:lnTo>
                  <a:pt x="287059" y="36631"/>
                </a:lnTo>
                <a:lnTo>
                  <a:pt x="285273" y="29749"/>
                </a:lnTo>
                <a:lnTo>
                  <a:pt x="282678" y="23677"/>
                </a:lnTo>
                <a:lnTo>
                  <a:pt x="279272" y="18414"/>
                </a:lnTo>
                <a:lnTo>
                  <a:pt x="278276" y="17145"/>
                </a:lnTo>
                <a:close/>
              </a:path>
              <a:path w="568960" h="111760">
                <a:moveTo>
                  <a:pt x="323850" y="0"/>
                </a:moveTo>
                <a:lnTo>
                  <a:pt x="314325" y="0"/>
                </a:lnTo>
                <a:lnTo>
                  <a:pt x="314325" y="44323"/>
                </a:lnTo>
                <a:lnTo>
                  <a:pt x="323850" y="44323"/>
                </a:lnTo>
                <a:lnTo>
                  <a:pt x="323850" y="0"/>
                </a:lnTo>
                <a:close/>
              </a:path>
              <a:path w="568960" h="111760">
                <a:moveTo>
                  <a:pt x="37845" y="8762"/>
                </a:moveTo>
                <a:lnTo>
                  <a:pt x="20192" y="8762"/>
                </a:lnTo>
                <a:lnTo>
                  <a:pt x="13207" y="12446"/>
                </a:lnTo>
                <a:lnTo>
                  <a:pt x="0" y="49529"/>
                </a:lnTo>
                <a:lnTo>
                  <a:pt x="496" y="58292"/>
                </a:lnTo>
                <a:lnTo>
                  <a:pt x="20192" y="90424"/>
                </a:lnTo>
                <a:lnTo>
                  <a:pt x="37845" y="90424"/>
                </a:lnTo>
                <a:lnTo>
                  <a:pt x="44830" y="86613"/>
                </a:lnTo>
                <a:lnTo>
                  <a:pt x="48096" y="81914"/>
                </a:lnTo>
                <a:lnTo>
                  <a:pt x="22859" y="81914"/>
                </a:lnTo>
                <a:lnTo>
                  <a:pt x="18033" y="78739"/>
                </a:lnTo>
                <a:lnTo>
                  <a:pt x="11261" y="66198"/>
                </a:lnTo>
                <a:lnTo>
                  <a:pt x="11148" y="65912"/>
                </a:lnTo>
                <a:lnTo>
                  <a:pt x="9525" y="58420"/>
                </a:lnTo>
                <a:lnTo>
                  <a:pt x="9525" y="40639"/>
                </a:lnTo>
                <a:lnTo>
                  <a:pt x="11175" y="33147"/>
                </a:lnTo>
                <a:lnTo>
                  <a:pt x="14604" y="26670"/>
                </a:lnTo>
                <a:lnTo>
                  <a:pt x="18033" y="20320"/>
                </a:lnTo>
                <a:lnTo>
                  <a:pt x="22859" y="17145"/>
                </a:lnTo>
                <a:lnTo>
                  <a:pt x="48152" y="17145"/>
                </a:lnTo>
                <a:lnTo>
                  <a:pt x="44830" y="12446"/>
                </a:lnTo>
                <a:lnTo>
                  <a:pt x="37845" y="8762"/>
                </a:lnTo>
                <a:close/>
              </a:path>
              <a:path w="568960" h="111760">
                <a:moveTo>
                  <a:pt x="48152" y="17145"/>
                </a:moveTo>
                <a:lnTo>
                  <a:pt x="35432" y="17145"/>
                </a:lnTo>
                <a:lnTo>
                  <a:pt x="40258" y="20320"/>
                </a:lnTo>
                <a:lnTo>
                  <a:pt x="43560" y="26670"/>
                </a:lnTo>
                <a:lnTo>
                  <a:pt x="46862" y="33147"/>
                </a:lnTo>
                <a:lnTo>
                  <a:pt x="48640" y="40639"/>
                </a:lnTo>
                <a:lnTo>
                  <a:pt x="48611" y="58420"/>
                </a:lnTo>
                <a:lnTo>
                  <a:pt x="46862" y="65912"/>
                </a:lnTo>
                <a:lnTo>
                  <a:pt x="43152" y="73175"/>
                </a:lnTo>
                <a:lnTo>
                  <a:pt x="40258" y="78739"/>
                </a:lnTo>
                <a:lnTo>
                  <a:pt x="35432" y="81914"/>
                </a:lnTo>
                <a:lnTo>
                  <a:pt x="48096" y="81914"/>
                </a:lnTo>
                <a:lnTo>
                  <a:pt x="57911" y="49529"/>
                </a:lnTo>
                <a:lnTo>
                  <a:pt x="57431" y="40743"/>
                </a:lnTo>
                <a:lnTo>
                  <a:pt x="55975" y="32861"/>
                </a:lnTo>
                <a:lnTo>
                  <a:pt x="53518" y="25884"/>
                </a:lnTo>
                <a:lnTo>
                  <a:pt x="50037" y="19812"/>
                </a:lnTo>
                <a:lnTo>
                  <a:pt x="48152" y="17145"/>
                </a:lnTo>
                <a:close/>
              </a:path>
              <a:path w="568960" h="111760">
                <a:moveTo>
                  <a:pt x="386079" y="20574"/>
                </a:moveTo>
                <a:lnTo>
                  <a:pt x="375792" y="20574"/>
                </a:lnTo>
                <a:lnTo>
                  <a:pt x="375792" y="36702"/>
                </a:lnTo>
                <a:lnTo>
                  <a:pt x="374776" y="42799"/>
                </a:lnTo>
                <a:lnTo>
                  <a:pt x="353440" y="77215"/>
                </a:lnTo>
                <a:lnTo>
                  <a:pt x="349376" y="80645"/>
                </a:lnTo>
                <a:lnTo>
                  <a:pt x="345566" y="83438"/>
                </a:lnTo>
                <a:lnTo>
                  <a:pt x="342010" y="85471"/>
                </a:lnTo>
                <a:lnTo>
                  <a:pt x="349757" y="91948"/>
                </a:lnTo>
                <a:lnTo>
                  <a:pt x="377629" y="60833"/>
                </a:lnTo>
                <a:lnTo>
                  <a:pt x="380872" y="52704"/>
                </a:lnTo>
                <a:lnTo>
                  <a:pt x="390143" y="52704"/>
                </a:lnTo>
                <a:lnTo>
                  <a:pt x="386969" y="42545"/>
                </a:lnTo>
                <a:lnTo>
                  <a:pt x="386079" y="36702"/>
                </a:lnTo>
                <a:lnTo>
                  <a:pt x="386079" y="20574"/>
                </a:lnTo>
                <a:close/>
              </a:path>
              <a:path w="568960" h="111760">
                <a:moveTo>
                  <a:pt x="390143" y="52704"/>
                </a:moveTo>
                <a:lnTo>
                  <a:pt x="380872" y="52704"/>
                </a:lnTo>
                <a:lnTo>
                  <a:pt x="381557" y="54737"/>
                </a:lnTo>
                <a:lnTo>
                  <a:pt x="405129" y="85598"/>
                </a:lnTo>
                <a:lnTo>
                  <a:pt x="407669" y="87502"/>
                </a:lnTo>
                <a:lnTo>
                  <a:pt x="409701" y="88773"/>
                </a:lnTo>
                <a:lnTo>
                  <a:pt x="416178" y="81279"/>
                </a:lnTo>
                <a:lnTo>
                  <a:pt x="413384" y="79883"/>
                </a:lnTo>
                <a:lnTo>
                  <a:pt x="410336" y="77850"/>
                </a:lnTo>
                <a:lnTo>
                  <a:pt x="390778" y="54737"/>
                </a:lnTo>
                <a:lnTo>
                  <a:pt x="390143" y="52704"/>
                </a:lnTo>
                <a:close/>
              </a:path>
              <a:path w="568960" h="111760">
                <a:moveTo>
                  <a:pt x="413257" y="12573"/>
                </a:moveTo>
                <a:lnTo>
                  <a:pt x="348995" y="12573"/>
                </a:lnTo>
                <a:lnTo>
                  <a:pt x="348995" y="20574"/>
                </a:lnTo>
                <a:lnTo>
                  <a:pt x="413257" y="20574"/>
                </a:lnTo>
                <a:lnTo>
                  <a:pt x="413257" y="12573"/>
                </a:lnTo>
                <a:close/>
              </a:path>
              <a:path w="568960" h="111760">
                <a:moveTo>
                  <a:pt x="202056" y="4445"/>
                </a:moveTo>
                <a:lnTo>
                  <a:pt x="123697" y="4445"/>
                </a:lnTo>
                <a:lnTo>
                  <a:pt x="123697" y="12191"/>
                </a:lnTo>
                <a:lnTo>
                  <a:pt x="192785" y="12191"/>
                </a:lnTo>
                <a:lnTo>
                  <a:pt x="192785" y="26542"/>
                </a:lnTo>
                <a:lnTo>
                  <a:pt x="124078" y="26542"/>
                </a:lnTo>
                <a:lnTo>
                  <a:pt x="124078" y="56261"/>
                </a:lnTo>
                <a:lnTo>
                  <a:pt x="205994" y="56261"/>
                </a:lnTo>
                <a:lnTo>
                  <a:pt x="205994" y="48387"/>
                </a:lnTo>
                <a:lnTo>
                  <a:pt x="133350" y="48387"/>
                </a:lnTo>
                <a:lnTo>
                  <a:pt x="133350" y="34289"/>
                </a:lnTo>
                <a:lnTo>
                  <a:pt x="202056" y="34289"/>
                </a:lnTo>
                <a:lnTo>
                  <a:pt x="202056" y="4445"/>
                </a:lnTo>
                <a:close/>
              </a:path>
              <a:path w="568960" h="111760">
                <a:moveTo>
                  <a:pt x="443483" y="0"/>
                </a:moveTo>
                <a:lnTo>
                  <a:pt x="433958" y="0"/>
                </a:lnTo>
                <a:lnTo>
                  <a:pt x="433958" y="111251"/>
                </a:lnTo>
                <a:lnTo>
                  <a:pt x="443483" y="111251"/>
                </a:lnTo>
                <a:lnTo>
                  <a:pt x="443483" y="0"/>
                </a:lnTo>
                <a:close/>
              </a:path>
              <a:path w="568960" h="111760">
                <a:moveTo>
                  <a:pt x="93471" y="0"/>
                </a:moveTo>
                <a:lnTo>
                  <a:pt x="83946" y="0"/>
                </a:lnTo>
                <a:lnTo>
                  <a:pt x="83946" y="111251"/>
                </a:lnTo>
                <a:lnTo>
                  <a:pt x="93471" y="111251"/>
                </a:lnTo>
                <a:lnTo>
                  <a:pt x="9347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819654" y="4275328"/>
            <a:ext cx="212216" cy="11404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092830" y="4275963"/>
            <a:ext cx="331470" cy="111760"/>
          </a:xfrm>
          <a:custGeom>
            <a:avLst/>
            <a:gdLst/>
            <a:ahLst/>
            <a:cxnLst/>
            <a:rect l="l" t="t" r="r" b="b"/>
            <a:pathLst>
              <a:path w="331470" h="111760">
                <a:moveTo>
                  <a:pt x="31876" y="73787"/>
                </a:moveTo>
                <a:lnTo>
                  <a:pt x="22098" y="73787"/>
                </a:lnTo>
                <a:lnTo>
                  <a:pt x="22098" y="108712"/>
                </a:lnTo>
                <a:lnTo>
                  <a:pt x="103505" y="108712"/>
                </a:lnTo>
                <a:lnTo>
                  <a:pt x="103505" y="101091"/>
                </a:lnTo>
                <a:lnTo>
                  <a:pt x="31876" y="101091"/>
                </a:lnTo>
                <a:lnTo>
                  <a:pt x="31876" y="73787"/>
                </a:lnTo>
                <a:close/>
              </a:path>
              <a:path w="331470" h="111760">
                <a:moveTo>
                  <a:pt x="100583" y="0"/>
                </a:moveTo>
                <a:lnTo>
                  <a:pt x="91186" y="0"/>
                </a:lnTo>
                <a:lnTo>
                  <a:pt x="91186" y="80645"/>
                </a:lnTo>
                <a:lnTo>
                  <a:pt x="100583" y="80645"/>
                </a:lnTo>
                <a:lnTo>
                  <a:pt x="100583" y="0"/>
                </a:lnTo>
                <a:close/>
              </a:path>
              <a:path w="331470" h="111760">
                <a:moveTo>
                  <a:pt x="42544" y="15239"/>
                </a:moveTo>
                <a:lnTo>
                  <a:pt x="32512" y="15239"/>
                </a:lnTo>
                <a:lnTo>
                  <a:pt x="32512" y="23113"/>
                </a:lnTo>
                <a:lnTo>
                  <a:pt x="31623" y="27812"/>
                </a:lnTo>
                <a:lnTo>
                  <a:pt x="29844" y="32512"/>
                </a:lnTo>
                <a:lnTo>
                  <a:pt x="27939" y="37084"/>
                </a:lnTo>
                <a:lnTo>
                  <a:pt x="25400" y="41148"/>
                </a:lnTo>
                <a:lnTo>
                  <a:pt x="22098" y="44576"/>
                </a:lnTo>
                <a:lnTo>
                  <a:pt x="18668" y="48260"/>
                </a:lnTo>
                <a:lnTo>
                  <a:pt x="14858" y="51308"/>
                </a:lnTo>
                <a:lnTo>
                  <a:pt x="10794" y="53848"/>
                </a:lnTo>
                <a:lnTo>
                  <a:pt x="6857" y="56387"/>
                </a:lnTo>
                <a:lnTo>
                  <a:pt x="3175" y="58420"/>
                </a:lnTo>
                <a:lnTo>
                  <a:pt x="0" y="60071"/>
                </a:lnTo>
                <a:lnTo>
                  <a:pt x="7238" y="67056"/>
                </a:lnTo>
                <a:lnTo>
                  <a:pt x="11937" y="64515"/>
                </a:lnTo>
                <a:lnTo>
                  <a:pt x="19050" y="59944"/>
                </a:lnTo>
                <a:lnTo>
                  <a:pt x="22479" y="57276"/>
                </a:lnTo>
                <a:lnTo>
                  <a:pt x="25654" y="54101"/>
                </a:lnTo>
                <a:lnTo>
                  <a:pt x="28563" y="51308"/>
                </a:lnTo>
                <a:lnTo>
                  <a:pt x="30987" y="48640"/>
                </a:lnTo>
                <a:lnTo>
                  <a:pt x="33146" y="45592"/>
                </a:lnTo>
                <a:lnTo>
                  <a:pt x="35306" y="42672"/>
                </a:lnTo>
                <a:lnTo>
                  <a:pt x="36702" y="40004"/>
                </a:lnTo>
                <a:lnTo>
                  <a:pt x="37464" y="37591"/>
                </a:lnTo>
                <a:lnTo>
                  <a:pt x="48048" y="37591"/>
                </a:lnTo>
                <a:lnTo>
                  <a:pt x="46608" y="35306"/>
                </a:lnTo>
                <a:lnTo>
                  <a:pt x="44957" y="31114"/>
                </a:lnTo>
                <a:lnTo>
                  <a:pt x="43306" y="27050"/>
                </a:lnTo>
                <a:lnTo>
                  <a:pt x="42612" y="23113"/>
                </a:lnTo>
                <a:lnTo>
                  <a:pt x="42544" y="15239"/>
                </a:lnTo>
                <a:close/>
              </a:path>
              <a:path w="331470" h="111760">
                <a:moveTo>
                  <a:pt x="48048" y="37591"/>
                </a:moveTo>
                <a:lnTo>
                  <a:pt x="37464" y="37591"/>
                </a:lnTo>
                <a:lnTo>
                  <a:pt x="38681" y="40004"/>
                </a:lnTo>
                <a:lnTo>
                  <a:pt x="40005" y="42290"/>
                </a:lnTo>
                <a:lnTo>
                  <a:pt x="43814" y="47371"/>
                </a:lnTo>
                <a:lnTo>
                  <a:pt x="45974" y="49784"/>
                </a:lnTo>
                <a:lnTo>
                  <a:pt x="48387" y="51815"/>
                </a:lnTo>
                <a:lnTo>
                  <a:pt x="51816" y="54990"/>
                </a:lnTo>
                <a:lnTo>
                  <a:pt x="55118" y="57531"/>
                </a:lnTo>
                <a:lnTo>
                  <a:pt x="58419" y="59436"/>
                </a:lnTo>
                <a:lnTo>
                  <a:pt x="61594" y="61340"/>
                </a:lnTo>
                <a:lnTo>
                  <a:pt x="64388" y="62864"/>
                </a:lnTo>
                <a:lnTo>
                  <a:pt x="66675" y="63881"/>
                </a:lnTo>
                <a:lnTo>
                  <a:pt x="72389" y="56387"/>
                </a:lnTo>
                <a:lnTo>
                  <a:pt x="69595" y="55245"/>
                </a:lnTo>
                <a:lnTo>
                  <a:pt x="66167" y="53339"/>
                </a:lnTo>
                <a:lnTo>
                  <a:pt x="58038" y="48260"/>
                </a:lnTo>
                <a:lnTo>
                  <a:pt x="54482" y="45212"/>
                </a:lnTo>
                <a:lnTo>
                  <a:pt x="51307" y="41656"/>
                </a:lnTo>
                <a:lnTo>
                  <a:pt x="48768" y="38735"/>
                </a:lnTo>
                <a:lnTo>
                  <a:pt x="48048" y="37591"/>
                </a:lnTo>
                <a:close/>
              </a:path>
              <a:path w="331470" h="111760">
                <a:moveTo>
                  <a:pt x="67691" y="7620"/>
                </a:moveTo>
                <a:lnTo>
                  <a:pt x="7493" y="7620"/>
                </a:lnTo>
                <a:lnTo>
                  <a:pt x="7493" y="15239"/>
                </a:lnTo>
                <a:lnTo>
                  <a:pt x="67691" y="15239"/>
                </a:lnTo>
                <a:lnTo>
                  <a:pt x="67691" y="7620"/>
                </a:lnTo>
                <a:close/>
              </a:path>
              <a:path w="331470" h="111760">
                <a:moveTo>
                  <a:pt x="223901" y="89535"/>
                </a:moveTo>
                <a:lnTo>
                  <a:pt x="112521" y="89535"/>
                </a:lnTo>
                <a:lnTo>
                  <a:pt x="112521" y="97409"/>
                </a:lnTo>
                <a:lnTo>
                  <a:pt x="223901" y="97409"/>
                </a:lnTo>
                <a:lnTo>
                  <a:pt x="223901" y="89535"/>
                </a:lnTo>
                <a:close/>
              </a:path>
              <a:path w="331470" h="111760">
                <a:moveTo>
                  <a:pt x="155829" y="68961"/>
                </a:moveTo>
                <a:lnTo>
                  <a:pt x="146304" y="68961"/>
                </a:lnTo>
                <a:lnTo>
                  <a:pt x="146304" y="89535"/>
                </a:lnTo>
                <a:lnTo>
                  <a:pt x="155829" y="89535"/>
                </a:lnTo>
                <a:lnTo>
                  <a:pt x="155829" y="68961"/>
                </a:lnTo>
                <a:close/>
              </a:path>
              <a:path w="331470" h="111760">
                <a:moveTo>
                  <a:pt x="191643" y="68961"/>
                </a:moveTo>
                <a:lnTo>
                  <a:pt x="182118" y="68961"/>
                </a:lnTo>
                <a:lnTo>
                  <a:pt x="182118" y="89535"/>
                </a:lnTo>
                <a:lnTo>
                  <a:pt x="191643" y="89535"/>
                </a:lnTo>
                <a:lnTo>
                  <a:pt x="191643" y="68961"/>
                </a:lnTo>
                <a:close/>
              </a:path>
              <a:path w="331470" h="111760">
                <a:moveTo>
                  <a:pt x="206374" y="9144"/>
                </a:moveTo>
                <a:lnTo>
                  <a:pt x="128016" y="9144"/>
                </a:lnTo>
                <a:lnTo>
                  <a:pt x="128016" y="16890"/>
                </a:lnTo>
                <a:lnTo>
                  <a:pt x="197104" y="16890"/>
                </a:lnTo>
                <a:lnTo>
                  <a:pt x="197104" y="35306"/>
                </a:lnTo>
                <a:lnTo>
                  <a:pt x="128396" y="35306"/>
                </a:lnTo>
                <a:lnTo>
                  <a:pt x="128396" y="68961"/>
                </a:lnTo>
                <a:lnTo>
                  <a:pt x="210819" y="68961"/>
                </a:lnTo>
                <a:lnTo>
                  <a:pt x="210819" y="61087"/>
                </a:lnTo>
                <a:lnTo>
                  <a:pt x="137668" y="61087"/>
                </a:lnTo>
                <a:lnTo>
                  <a:pt x="137668" y="42925"/>
                </a:lnTo>
                <a:lnTo>
                  <a:pt x="206374" y="42925"/>
                </a:lnTo>
                <a:lnTo>
                  <a:pt x="206374" y="9144"/>
                </a:lnTo>
                <a:close/>
              </a:path>
              <a:path w="331470" h="111760">
                <a:moveTo>
                  <a:pt x="308609" y="53339"/>
                </a:moveTo>
                <a:lnTo>
                  <a:pt x="299339" y="53339"/>
                </a:lnTo>
                <a:lnTo>
                  <a:pt x="299339" y="106172"/>
                </a:lnTo>
                <a:lnTo>
                  <a:pt x="308609" y="106172"/>
                </a:lnTo>
                <a:lnTo>
                  <a:pt x="308609" y="53339"/>
                </a:lnTo>
                <a:close/>
              </a:path>
              <a:path w="331470" h="111760">
                <a:moveTo>
                  <a:pt x="265810" y="10667"/>
                </a:moveTo>
                <a:lnTo>
                  <a:pt x="251714" y="10667"/>
                </a:lnTo>
                <a:lnTo>
                  <a:pt x="245618" y="14350"/>
                </a:lnTo>
                <a:lnTo>
                  <a:pt x="233553" y="51181"/>
                </a:lnTo>
                <a:lnTo>
                  <a:pt x="234005" y="60037"/>
                </a:lnTo>
                <a:lnTo>
                  <a:pt x="251714" y="91566"/>
                </a:lnTo>
                <a:lnTo>
                  <a:pt x="266192" y="91566"/>
                </a:lnTo>
                <a:lnTo>
                  <a:pt x="272160" y="88137"/>
                </a:lnTo>
                <a:lnTo>
                  <a:pt x="275707" y="83058"/>
                </a:lnTo>
                <a:lnTo>
                  <a:pt x="254127" y="83058"/>
                </a:lnTo>
                <a:lnTo>
                  <a:pt x="250190" y="80010"/>
                </a:lnTo>
                <a:lnTo>
                  <a:pt x="244652" y="67929"/>
                </a:lnTo>
                <a:lnTo>
                  <a:pt x="244578" y="67690"/>
                </a:lnTo>
                <a:lnTo>
                  <a:pt x="243205" y="60198"/>
                </a:lnTo>
                <a:lnTo>
                  <a:pt x="243205" y="42037"/>
                </a:lnTo>
                <a:lnTo>
                  <a:pt x="244602" y="34416"/>
                </a:lnTo>
                <a:lnTo>
                  <a:pt x="247395" y="28321"/>
                </a:lnTo>
                <a:lnTo>
                  <a:pt x="250190" y="22098"/>
                </a:lnTo>
                <a:lnTo>
                  <a:pt x="254127" y="19050"/>
                </a:lnTo>
                <a:lnTo>
                  <a:pt x="275526" y="19050"/>
                </a:lnTo>
                <a:lnTo>
                  <a:pt x="271526" y="13715"/>
                </a:lnTo>
                <a:lnTo>
                  <a:pt x="265810" y="10667"/>
                </a:lnTo>
                <a:close/>
              </a:path>
              <a:path w="331470" h="111760">
                <a:moveTo>
                  <a:pt x="275526" y="19050"/>
                </a:moveTo>
                <a:lnTo>
                  <a:pt x="264032" y="19050"/>
                </a:lnTo>
                <a:lnTo>
                  <a:pt x="267843" y="22098"/>
                </a:lnTo>
                <a:lnTo>
                  <a:pt x="270636" y="28321"/>
                </a:lnTo>
                <a:lnTo>
                  <a:pt x="273557" y="34416"/>
                </a:lnTo>
                <a:lnTo>
                  <a:pt x="274955" y="42037"/>
                </a:lnTo>
                <a:lnTo>
                  <a:pt x="274931" y="60198"/>
                </a:lnTo>
                <a:lnTo>
                  <a:pt x="273557" y="67690"/>
                </a:lnTo>
                <a:lnTo>
                  <a:pt x="270636" y="73787"/>
                </a:lnTo>
                <a:lnTo>
                  <a:pt x="267843" y="80010"/>
                </a:lnTo>
                <a:lnTo>
                  <a:pt x="264032" y="83058"/>
                </a:lnTo>
                <a:lnTo>
                  <a:pt x="275707" y="83058"/>
                </a:lnTo>
                <a:lnTo>
                  <a:pt x="284480" y="53721"/>
                </a:lnTo>
                <a:lnTo>
                  <a:pt x="284480" y="53339"/>
                </a:lnTo>
                <a:lnTo>
                  <a:pt x="308609" y="53339"/>
                </a:lnTo>
                <a:lnTo>
                  <a:pt x="308609" y="44831"/>
                </a:lnTo>
                <a:lnTo>
                  <a:pt x="284226" y="44831"/>
                </a:lnTo>
                <a:lnTo>
                  <a:pt x="283277" y="37332"/>
                </a:lnTo>
                <a:lnTo>
                  <a:pt x="281590" y="30654"/>
                </a:lnTo>
                <a:lnTo>
                  <a:pt x="279189" y="24810"/>
                </a:lnTo>
                <a:lnTo>
                  <a:pt x="276097" y="19812"/>
                </a:lnTo>
                <a:lnTo>
                  <a:pt x="275526" y="19050"/>
                </a:lnTo>
                <a:close/>
              </a:path>
              <a:path w="331470" h="111760">
                <a:moveTo>
                  <a:pt x="308609" y="2539"/>
                </a:moveTo>
                <a:lnTo>
                  <a:pt x="299339" y="2539"/>
                </a:lnTo>
                <a:lnTo>
                  <a:pt x="299339" y="44831"/>
                </a:lnTo>
                <a:lnTo>
                  <a:pt x="308609" y="44831"/>
                </a:lnTo>
                <a:lnTo>
                  <a:pt x="308609" y="2539"/>
                </a:lnTo>
                <a:close/>
              </a:path>
              <a:path w="331470" h="111760">
                <a:moveTo>
                  <a:pt x="330961" y="0"/>
                </a:moveTo>
                <a:lnTo>
                  <a:pt x="321691" y="0"/>
                </a:lnTo>
                <a:lnTo>
                  <a:pt x="321691" y="111251"/>
                </a:lnTo>
                <a:lnTo>
                  <a:pt x="330961" y="111251"/>
                </a:lnTo>
                <a:lnTo>
                  <a:pt x="33096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496309" y="4275963"/>
            <a:ext cx="219328" cy="111251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75709" y="4275963"/>
            <a:ext cx="335915" cy="111760"/>
          </a:xfrm>
          <a:custGeom>
            <a:avLst/>
            <a:gdLst/>
            <a:ahLst/>
            <a:cxnLst/>
            <a:rect l="l" t="t" r="r" b="b"/>
            <a:pathLst>
              <a:path w="335914" h="111760">
                <a:moveTo>
                  <a:pt x="9398" y="11937"/>
                </a:moveTo>
                <a:lnTo>
                  <a:pt x="0" y="11937"/>
                </a:lnTo>
                <a:lnTo>
                  <a:pt x="0" y="87249"/>
                </a:lnTo>
                <a:lnTo>
                  <a:pt x="43814" y="87249"/>
                </a:lnTo>
                <a:lnTo>
                  <a:pt x="43814" y="79375"/>
                </a:lnTo>
                <a:lnTo>
                  <a:pt x="9398" y="79375"/>
                </a:lnTo>
                <a:lnTo>
                  <a:pt x="9398" y="46989"/>
                </a:lnTo>
                <a:lnTo>
                  <a:pt x="43814" y="46989"/>
                </a:lnTo>
                <a:lnTo>
                  <a:pt x="43814" y="39242"/>
                </a:lnTo>
                <a:lnTo>
                  <a:pt x="9398" y="39242"/>
                </a:lnTo>
                <a:lnTo>
                  <a:pt x="9398" y="11937"/>
                </a:lnTo>
                <a:close/>
              </a:path>
              <a:path w="335914" h="111760">
                <a:moveTo>
                  <a:pt x="43814" y="46989"/>
                </a:moveTo>
                <a:lnTo>
                  <a:pt x="34416" y="46989"/>
                </a:lnTo>
                <a:lnTo>
                  <a:pt x="34416" y="79375"/>
                </a:lnTo>
                <a:lnTo>
                  <a:pt x="43814" y="79375"/>
                </a:lnTo>
                <a:lnTo>
                  <a:pt x="43814" y="46989"/>
                </a:lnTo>
                <a:close/>
              </a:path>
              <a:path w="335914" h="111760">
                <a:moveTo>
                  <a:pt x="43814" y="11937"/>
                </a:moveTo>
                <a:lnTo>
                  <a:pt x="34416" y="11937"/>
                </a:lnTo>
                <a:lnTo>
                  <a:pt x="34416" y="39242"/>
                </a:lnTo>
                <a:lnTo>
                  <a:pt x="43814" y="39242"/>
                </a:lnTo>
                <a:lnTo>
                  <a:pt x="43814" y="11937"/>
                </a:lnTo>
                <a:close/>
              </a:path>
              <a:path w="335914" h="111760">
                <a:moveTo>
                  <a:pt x="284988" y="13208"/>
                </a:moveTo>
                <a:lnTo>
                  <a:pt x="232537" y="13208"/>
                </a:lnTo>
                <a:lnTo>
                  <a:pt x="232537" y="20954"/>
                </a:lnTo>
                <a:lnTo>
                  <a:pt x="274319" y="20954"/>
                </a:lnTo>
                <a:lnTo>
                  <a:pt x="273812" y="25653"/>
                </a:lnTo>
                <a:lnTo>
                  <a:pt x="272414" y="31496"/>
                </a:lnTo>
                <a:lnTo>
                  <a:pt x="270001" y="38481"/>
                </a:lnTo>
                <a:lnTo>
                  <a:pt x="267715" y="45465"/>
                </a:lnTo>
                <a:lnTo>
                  <a:pt x="264032" y="52324"/>
                </a:lnTo>
                <a:lnTo>
                  <a:pt x="254762" y="64897"/>
                </a:lnTo>
                <a:lnTo>
                  <a:pt x="249427" y="70231"/>
                </a:lnTo>
                <a:lnTo>
                  <a:pt x="243331" y="74675"/>
                </a:lnTo>
                <a:lnTo>
                  <a:pt x="237236" y="79248"/>
                </a:lnTo>
                <a:lnTo>
                  <a:pt x="231393" y="82931"/>
                </a:lnTo>
                <a:lnTo>
                  <a:pt x="225678" y="85725"/>
                </a:lnTo>
                <a:lnTo>
                  <a:pt x="233044" y="91439"/>
                </a:lnTo>
                <a:lnTo>
                  <a:pt x="239267" y="88137"/>
                </a:lnTo>
                <a:lnTo>
                  <a:pt x="245363" y="84200"/>
                </a:lnTo>
                <a:lnTo>
                  <a:pt x="251078" y="79501"/>
                </a:lnTo>
                <a:lnTo>
                  <a:pt x="256920" y="74802"/>
                </a:lnTo>
                <a:lnTo>
                  <a:pt x="280288" y="37337"/>
                </a:lnTo>
                <a:lnTo>
                  <a:pt x="284479" y="20320"/>
                </a:lnTo>
                <a:lnTo>
                  <a:pt x="284988" y="13208"/>
                </a:lnTo>
                <a:close/>
              </a:path>
              <a:path w="335914" h="111760">
                <a:moveTo>
                  <a:pt x="206248" y="0"/>
                </a:moveTo>
                <a:lnTo>
                  <a:pt x="196723" y="0"/>
                </a:lnTo>
                <a:lnTo>
                  <a:pt x="196723" y="28701"/>
                </a:lnTo>
                <a:lnTo>
                  <a:pt x="173609" y="28701"/>
                </a:lnTo>
                <a:lnTo>
                  <a:pt x="173609" y="36575"/>
                </a:lnTo>
                <a:lnTo>
                  <a:pt x="196723" y="36575"/>
                </a:lnTo>
                <a:lnTo>
                  <a:pt x="196723" y="56387"/>
                </a:lnTo>
                <a:lnTo>
                  <a:pt x="173609" y="56387"/>
                </a:lnTo>
                <a:lnTo>
                  <a:pt x="173609" y="64262"/>
                </a:lnTo>
                <a:lnTo>
                  <a:pt x="196723" y="64262"/>
                </a:lnTo>
                <a:lnTo>
                  <a:pt x="196723" y="111251"/>
                </a:lnTo>
                <a:lnTo>
                  <a:pt x="206248" y="111251"/>
                </a:lnTo>
                <a:lnTo>
                  <a:pt x="206248" y="0"/>
                </a:lnTo>
                <a:close/>
              </a:path>
              <a:path w="335914" h="111760">
                <a:moveTo>
                  <a:pt x="167004" y="11302"/>
                </a:moveTo>
                <a:lnTo>
                  <a:pt x="116077" y="11302"/>
                </a:lnTo>
                <a:lnTo>
                  <a:pt x="116077" y="19176"/>
                </a:lnTo>
                <a:lnTo>
                  <a:pt x="157734" y="19176"/>
                </a:lnTo>
                <a:lnTo>
                  <a:pt x="157734" y="45592"/>
                </a:lnTo>
                <a:lnTo>
                  <a:pt x="116077" y="45592"/>
                </a:lnTo>
                <a:lnTo>
                  <a:pt x="116077" y="88646"/>
                </a:lnTo>
                <a:lnTo>
                  <a:pt x="154431" y="88137"/>
                </a:lnTo>
                <a:lnTo>
                  <a:pt x="184276" y="85089"/>
                </a:lnTo>
                <a:lnTo>
                  <a:pt x="184276" y="80772"/>
                </a:lnTo>
                <a:lnTo>
                  <a:pt x="125475" y="80772"/>
                </a:lnTo>
                <a:lnTo>
                  <a:pt x="125475" y="53466"/>
                </a:lnTo>
                <a:lnTo>
                  <a:pt x="167004" y="53466"/>
                </a:lnTo>
                <a:lnTo>
                  <a:pt x="167004" y="11302"/>
                </a:lnTo>
                <a:close/>
              </a:path>
              <a:path w="335914" h="111760">
                <a:moveTo>
                  <a:pt x="184276" y="77342"/>
                </a:moveTo>
                <a:lnTo>
                  <a:pt x="181482" y="77977"/>
                </a:lnTo>
                <a:lnTo>
                  <a:pt x="176529" y="78612"/>
                </a:lnTo>
                <a:lnTo>
                  <a:pt x="169544" y="79248"/>
                </a:lnTo>
                <a:lnTo>
                  <a:pt x="162432" y="80010"/>
                </a:lnTo>
                <a:lnTo>
                  <a:pt x="155955" y="80390"/>
                </a:lnTo>
                <a:lnTo>
                  <a:pt x="149860" y="80517"/>
                </a:lnTo>
                <a:lnTo>
                  <a:pt x="125475" y="80772"/>
                </a:lnTo>
                <a:lnTo>
                  <a:pt x="184276" y="80772"/>
                </a:lnTo>
                <a:lnTo>
                  <a:pt x="184276" y="77342"/>
                </a:lnTo>
                <a:close/>
              </a:path>
              <a:path w="335914" h="111760">
                <a:moveTo>
                  <a:pt x="317500" y="0"/>
                </a:moveTo>
                <a:lnTo>
                  <a:pt x="308101" y="0"/>
                </a:lnTo>
                <a:lnTo>
                  <a:pt x="308101" y="111251"/>
                </a:lnTo>
                <a:lnTo>
                  <a:pt x="317500" y="111251"/>
                </a:lnTo>
                <a:lnTo>
                  <a:pt x="317500" y="55752"/>
                </a:lnTo>
                <a:lnTo>
                  <a:pt x="335788" y="55752"/>
                </a:lnTo>
                <a:lnTo>
                  <a:pt x="335788" y="47498"/>
                </a:lnTo>
                <a:lnTo>
                  <a:pt x="317500" y="47498"/>
                </a:lnTo>
                <a:lnTo>
                  <a:pt x="317500" y="0"/>
                </a:lnTo>
                <a:close/>
              </a:path>
              <a:path w="335914" h="111760">
                <a:moveTo>
                  <a:pt x="92328" y="52704"/>
                </a:moveTo>
                <a:lnTo>
                  <a:pt x="83057" y="52704"/>
                </a:lnTo>
                <a:lnTo>
                  <a:pt x="83057" y="111251"/>
                </a:lnTo>
                <a:lnTo>
                  <a:pt x="92328" y="111251"/>
                </a:lnTo>
                <a:lnTo>
                  <a:pt x="92328" y="52704"/>
                </a:lnTo>
                <a:close/>
              </a:path>
              <a:path w="335914" h="111760">
                <a:moveTo>
                  <a:pt x="67055" y="2539"/>
                </a:moveTo>
                <a:lnTo>
                  <a:pt x="57785" y="2539"/>
                </a:lnTo>
                <a:lnTo>
                  <a:pt x="57785" y="106172"/>
                </a:lnTo>
                <a:lnTo>
                  <a:pt x="67055" y="106172"/>
                </a:lnTo>
                <a:lnTo>
                  <a:pt x="67055" y="52704"/>
                </a:lnTo>
                <a:lnTo>
                  <a:pt x="92328" y="52704"/>
                </a:lnTo>
                <a:lnTo>
                  <a:pt x="92328" y="44069"/>
                </a:lnTo>
                <a:lnTo>
                  <a:pt x="67055" y="44069"/>
                </a:lnTo>
                <a:lnTo>
                  <a:pt x="67055" y="2539"/>
                </a:lnTo>
                <a:close/>
              </a:path>
              <a:path w="335914" h="111760">
                <a:moveTo>
                  <a:pt x="92328" y="0"/>
                </a:moveTo>
                <a:lnTo>
                  <a:pt x="83057" y="0"/>
                </a:lnTo>
                <a:lnTo>
                  <a:pt x="83057" y="44069"/>
                </a:lnTo>
                <a:lnTo>
                  <a:pt x="92328" y="44069"/>
                </a:lnTo>
                <a:lnTo>
                  <a:pt x="9232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170045" y="4275963"/>
            <a:ext cx="678180" cy="111760"/>
          </a:xfrm>
          <a:custGeom>
            <a:avLst/>
            <a:gdLst/>
            <a:ahLst/>
            <a:cxnLst/>
            <a:rect l="l" t="t" r="r" b="b"/>
            <a:pathLst>
              <a:path w="678179" h="111760">
                <a:moveTo>
                  <a:pt x="606932" y="73913"/>
                </a:moveTo>
                <a:lnTo>
                  <a:pt x="597534" y="73913"/>
                </a:lnTo>
                <a:lnTo>
                  <a:pt x="597534" y="108712"/>
                </a:lnTo>
                <a:lnTo>
                  <a:pt x="677926" y="108712"/>
                </a:lnTo>
                <a:lnTo>
                  <a:pt x="677926" y="101091"/>
                </a:lnTo>
                <a:lnTo>
                  <a:pt x="606932" y="101091"/>
                </a:lnTo>
                <a:lnTo>
                  <a:pt x="606932" y="73913"/>
                </a:lnTo>
                <a:close/>
              </a:path>
              <a:path w="678179" h="111760">
                <a:moveTo>
                  <a:pt x="675131" y="47116"/>
                </a:moveTo>
                <a:lnTo>
                  <a:pt x="665733" y="47116"/>
                </a:lnTo>
                <a:lnTo>
                  <a:pt x="665733" y="80772"/>
                </a:lnTo>
                <a:lnTo>
                  <a:pt x="675131" y="80772"/>
                </a:lnTo>
                <a:lnTo>
                  <a:pt x="675131" y="47116"/>
                </a:lnTo>
                <a:close/>
              </a:path>
              <a:path w="678179" h="111760">
                <a:moveTo>
                  <a:pt x="636904" y="8127"/>
                </a:moveTo>
                <a:lnTo>
                  <a:pt x="584072" y="8127"/>
                </a:lnTo>
                <a:lnTo>
                  <a:pt x="584072" y="60071"/>
                </a:lnTo>
                <a:lnTo>
                  <a:pt x="636904" y="60071"/>
                </a:lnTo>
                <a:lnTo>
                  <a:pt x="636904" y="52324"/>
                </a:lnTo>
                <a:lnTo>
                  <a:pt x="593470" y="52324"/>
                </a:lnTo>
                <a:lnTo>
                  <a:pt x="593470" y="15875"/>
                </a:lnTo>
                <a:lnTo>
                  <a:pt x="636904" y="15875"/>
                </a:lnTo>
                <a:lnTo>
                  <a:pt x="636904" y="8127"/>
                </a:lnTo>
                <a:close/>
              </a:path>
              <a:path w="678179" h="111760">
                <a:moveTo>
                  <a:pt x="636904" y="15875"/>
                </a:moveTo>
                <a:lnTo>
                  <a:pt x="627633" y="15875"/>
                </a:lnTo>
                <a:lnTo>
                  <a:pt x="627633" y="52324"/>
                </a:lnTo>
                <a:lnTo>
                  <a:pt x="636904" y="52324"/>
                </a:lnTo>
                <a:lnTo>
                  <a:pt x="636904" y="47116"/>
                </a:lnTo>
                <a:lnTo>
                  <a:pt x="675131" y="47116"/>
                </a:lnTo>
                <a:lnTo>
                  <a:pt x="675131" y="39750"/>
                </a:lnTo>
                <a:lnTo>
                  <a:pt x="636904" y="39750"/>
                </a:lnTo>
                <a:lnTo>
                  <a:pt x="636904" y="26035"/>
                </a:lnTo>
                <a:lnTo>
                  <a:pt x="675131" y="26035"/>
                </a:lnTo>
                <a:lnTo>
                  <a:pt x="675131" y="18541"/>
                </a:lnTo>
                <a:lnTo>
                  <a:pt x="636904" y="18541"/>
                </a:lnTo>
                <a:lnTo>
                  <a:pt x="636904" y="15875"/>
                </a:lnTo>
                <a:close/>
              </a:path>
              <a:path w="678179" h="111760">
                <a:moveTo>
                  <a:pt x="675131" y="26035"/>
                </a:moveTo>
                <a:lnTo>
                  <a:pt x="665733" y="26035"/>
                </a:lnTo>
                <a:lnTo>
                  <a:pt x="665733" y="39750"/>
                </a:lnTo>
                <a:lnTo>
                  <a:pt x="675131" y="39750"/>
                </a:lnTo>
                <a:lnTo>
                  <a:pt x="675131" y="26035"/>
                </a:lnTo>
                <a:close/>
              </a:path>
              <a:path w="678179" h="111760">
                <a:moveTo>
                  <a:pt x="675131" y="0"/>
                </a:moveTo>
                <a:lnTo>
                  <a:pt x="665733" y="0"/>
                </a:lnTo>
                <a:lnTo>
                  <a:pt x="665733" y="18541"/>
                </a:lnTo>
                <a:lnTo>
                  <a:pt x="675131" y="18541"/>
                </a:lnTo>
                <a:lnTo>
                  <a:pt x="675131" y="0"/>
                </a:lnTo>
                <a:close/>
              </a:path>
              <a:path w="678179" h="111760">
                <a:moveTo>
                  <a:pt x="375030" y="73787"/>
                </a:moveTo>
                <a:lnTo>
                  <a:pt x="365251" y="73787"/>
                </a:lnTo>
                <a:lnTo>
                  <a:pt x="365251" y="108712"/>
                </a:lnTo>
                <a:lnTo>
                  <a:pt x="446658" y="108712"/>
                </a:lnTo>
                <a:lnTo>
                  <a:pt x="446658" y="101091"/>
                </a:lnTo>
                <a:lnTo>
                  <a:pt x="375030" y="101091"/>
                </a:lnTo>
                <a:lnTo>
                  <a:pt x="375030" y="73787"/>
                </a:lnTo>
                <a:close/>
              </a:path>
              <a:path w="678179" h="111760">
                <a:moveTo>
                  <a:pt x="443738" y="0"/>
                </a:moveTo>
                <a:lnTo>
                  <a:pt x="434339" y="0"/>
                </a:lnTo>
                <a:lnTo>
                  <a:pt x="434339" y="80645"/>
                </a:lnTo>
                <a:lnTo>
                  <a:pt x="443738" y="80645"/>
                </a:lnTo>
                <a:lnTo>
                  <a:pt x="443738" y="0"/>
                </a:lnTo>
                <a:close/>
              </a:path>
              <a:path w="678179" h="111760">
                <a:moveTo>
                  <a:pt x="385699" y="15239"/>
                </a:moveTo>
                <a:lnTo>
                  <a:pt x="375665" y="15239"/>
                </a:lnTo>
                <a:lnTo>
                  <a:pt x="375665" y="23113"/>
                </a:lnTo>
                <a:lnTo>
                  <a:pt x="374776" y="27812"/>
                </a:lnTo>
                <a:lnTo>
                  <a:pt x="372999" y="32512"/>
                </a:lnTo>
                <a:lnTo>
                  <a:pt x="371093" y="37084"/>
                </a:lnTo>
                <a:lnTo>
                  <a:pt x="368553" y="41148"/>
                </a:lnTo>
                <a:lnTo>
                  <a:pt x="365251" y="44576"/>
                </a:lnTo>
                <a:lnTo>
                  <a:pt x="361822" y="48260"/>
                </a:lnTo>
                <a:lnTo>
                  <a:pt x="358013" y="51308"/>
                </a:lnTo>
                <a:lnTo>
                  <a:pt x="353949" y="53848"/>
                </a:lnTo>
                <a:lnTo>
                  <a:pt x="350012" y="56387"/>
                </a:lnTo>
                <a:lnTo>
                  <a:pt x="346328" y="58420"/>
                </a:lnTo>
                <a:lnTo>
                  <a:pt x="343153" y="60071"/>
                </a:lnTo>
                <a:lnTo>
                  <a:pt x="350392" y="67056"/>
                </a:lnTo>
                <a:lnTo>
                  <a:pt x="355091" y="64515"/>
                </a:lnTo>
                <a:lnTo>
                  <a:pt x="362203" y="59944"/>
                </a:lnTo>
                <a:lnTo>
                  <a:pt x="365632" y="57276"/>
                </a:lnTo>
                <a:lnTo>
                  <a:pt x="368807" y="54101"/>
                </a:lnTo>
                <a:lnTo>
                  <a:pt x="371717" y="51308"/>
                </a:lnTo>
                <a:lnTo>
                  <a:pt x="374141" y="48640"/>
                </a:lnTo>
                <a:lnTo>
                  <a:pt x="376300" y="45592"/>
                </a:lnTo>
                <a:lnTo>
                  <a:pt x="378459" y="42672"/>
                </a:lnTo>
                <a:lnTo>
                  <a:pt x="379856" y="40004"/>
                </a:lnTo>
                <a:lnTo>
                  <a:pt x="380618" y="37591"/>
                </a:lnTo>
                <a:lnTo>
                  <a:pt x="391202" y="37591"/>
                </a:lnTo>
                <a:lnTo>
                  <a:pt x="389763" y="35306"/>
                </a:lnTo>
                <a:lnTo>
                  <a:pt x="388112" y="31114"/>
                </a:lnTo>
                <a:lnTo>
                  <a:pt x="386460" y="27050"/>
                </a:lnTo>
                <a:lnTo>
                  <a:pt x="385766" y="23113"/>
                </a:lnTo>
                <a:lnTo>
                  <a:pt x="385699" y="15239"/>
                </a:lnTo>
                <a:close/>
              </a:path>
              <a:path w="678179" h="111760">
                <a:moveTo>
                  <a:pt x="391202" y="37591"/>
                </a:moveTo>
                <a:lnTo>
                  <a:pt x="380618" y="37591"/>
                </a:lnTo>
                <a:lnTo>
                  <a:pt x="381835" y="40004"/>
                </a:lnTo>
                <a:lnTo>
                  <a:pt x="383158" y="42290"/>
                </a:lnTo>
                <a:lnTo>
                  <a:pt x="386968" y="47371"/>
                </a:lnTo>
                <a:lnTo>
                  <a:pt x="389127" y="49784"/>
                </a:lnTo>
                <a:lnTo>
                  <a:pt x="391540" y="51815"/>
                </a:lnTo>
                <a:lnTo>
                  <a:pt x="394969" y="54990"/>
                </a:lnTo>
                <a:lnTo>
                  <a:pt x="398271" y="57531"/>
                </a:lnTo>
                <a:lnTo>
                  <a:pt x="401574" y="59436"/>
                </a:lnTo>
                <a:lnTo>
                  <a:pt x="404749" y="61340"/>
                </a:lnTo>
                <a:lnTo>
                  <a:pt x="407542" y="62864"/>
                </a:lnTo>
                <a:lnTo>
                  <a:pt x="409828" y="63881"/>
                </a:lnTo>
                <a:lnTo>
                  <a:pt x="415543" y="56387"/>
                </a:lnTo>
                <a:lnTo>
                  <a:pt x="412750" y="55245"/>
                </a:lnTo>
                <a:lnTo>
                  <a:pt x="409320" y="53339"/>
                </a:lnTo>
                <a:lnTo>
                  <a:pt x="401192" y="48260"/>
                </a:lnTo>
                <a:lnTo>
                  <a:pt x="397637" y="45212"/>
                </a:lnTo>
                <a:lnTo>
                  <a:pt x="394462" y="41656"/>
                </a:lnTo>
                <a:lnTo>
                  <a:pt x="391921" y="38735"/>
                </a:lnTo>
                <a:lnTo>
                  <a:pt x="391202" y="37591"/>
                </a:lnTo>
                <a:close/>
              </a:path>
              <a:path w="678179" h="111760">
                <a:moveTo>
                  <a:pt x="410844" y="7620"/>
                </a:moveTo>
                <a:lnTo>
                  <a:pt x="350646" y="7620"/>
                </a:lnTo>
                <a:lnTo>
                  <a:pt x="350646" y="15239"/>
                </a:lnTo>
                <a:lnTo>
                  <a:pt x="410844" y="15239"/>
                </a:lnTo>
                <a:lnTo>
                  <a:pt x="410844" y="7620"/>
                </a:lnTo>
                <a:close/>
              </a:path>
              <a:path w="678179" h="111760">
                <a:moveTo>
                  <a:pt x="168655" y="76073"/>
                </a:moveTo>
                <a:lnTo>
                  <a:pt x="159257" y="76073"/>
                </a:lnTo>
                <a:lnTo>
                  <a:pt x="159257" y="111251"/>
                </a:lnTo>
                <a:lnTo>
                  <a:pt x="168655" y="111251"/>
                </a:lnTo>
                <a:lnTo>
                  <a:pt x="168655" y="76073"/>
                </a:lnTo>
                <a:close/>
              </a:path>
              <a:path w="678179" h="111760">
                <a:moveTo>
                  <a:pt x="219582" y="68325"/>
                </a:moveTo>
                <a:lnTo>
                  <a:pt x="108203" y="68325"/>
                </a:lnTo>
                <a:lnTo>
                  <a:pt x="108203" y="76073"/>
                </a:lnTo>
                <a:lnTo>
                  <a:pt x="219582" y="76073"/>
                </a:lnTo>
                <a:lnTo>
                  <a:pt x="219582" y="68325"/>
                </a:lnTo>
                <a:close/>
              </a:path>
              <a:path w="678179" h="111760">
                <a:moveTo>
                  <a:pt x="323850" y="52577"/>
                </a:moveTo>
                <a:lnTo>
                  <a:pt x="314325" y="52577"/>
                </a:lnTo>
                <a:lnTo>
                  <a:pt x="314325" y="111251"/>
                </a:lnTo>
                <a:lnTo>
                  <a:pt x="323850" y="111251"/>
                </a:lnTo>
                <a:lnTo>
                  <a:pt x="323850" y="52577"/>
                </a:lnTo>
                <a:close/>
              </a:path>
              <a:path w="678179" h="111760">
                <a:moveTo>
                  <a:pt x="267462" y="8762"/>
                </a:moveTo>
                <a:lnTo>
                  <a:pt x="250570" y="8762"/>
                </a:lnTo>
                <a:lnTo>
                  <a:pt x="243585" y="12446"/>
                </a:lnTo>
                <a:lnTo>
                  <a:pt x="230250" y="49529"/>
                </a:lnTo>
                <a:lnTo>
                  <a:pt x="230749" y="58292"/>
                </a:lnTo>
                <a:lnTo>
                  <a:pt x="250570" y="90424"/>
                </a:lnTo>
                <a:lnTo>
                  <a:pt x="267715" y="90424"/>
                </a:lnTo>
                <a:lnTo>
                  <a:pt x="274574" y="86995"/>
                </a:lnTo>
                <a:lnTo>
                  <a:pt x="278431" y="81914"/>
                </a:lnTo>
                <a:lnTo>
                  <a:pt x="253110" y="81914"/>
                </a:lnTo>
                <a:lnTo>
                  <a:pt x="248284" y="78739"/>
                </a:lnTo>
                <a:lnTo>
                  <a:pt x="241512" y="66198"/>
                </a:lnTo>
                <a:lnTo>
                  <a:pt x="241399" y="65912"/>
                </a:lnTo>
                <a:lnTo>
                  <a:pt x="239775" y="58420"/>
                </a:lnTo>
                <a:lnTo>
                  <a:pt x="239775" y="40639"/>
                </a:lnTo>
                <a:lnTo>
                  <a:pt x="241426" y="33147"/>
                </a:lnTo>
                <a:lnTo>
                  <a:pt x="244855" y="26670"/>
                </a:lnTo>
                <a:lnTo>
                  <a:pt x="248284" y="20320"/>
                </a:lnTo>
                <a:lnTo>
                  <a:pt x="253110" y="17145"/>
                </a:lnTo>
                <a:lnTo>
                  <a:pt x="278276" y="17145"/>
                </a:lnTo>
                <a:lnTo>
                  <a:pt x="274192" y="11937"/>
                </a:lnTo>
                <a:lnTo>
                  <a:pt x="267462" y="8762"/>
                </a:lnTo>
                <a:close/>
              </a:path>
              <a:path w="678179" h="111760">
                <a:moveTo>
                  <a:pt x="278276" y="17145"/>
                </a:moveTo>
                <a:lnTo>
                  <a:pt x="265683" y="17145"/>
                </a:lnTo>
                <a:lnTo>
                  <a:pt x="270509" y="20320"/>
                </a:lnTo>
                <a:lnTo>
                  <a:pt x="273812" y="26670"/>
                </a:lnTo>
                <a:lnTo>
                  <a:pt x="277113" y="33147"/>
                </a:lnTo>
                <a:lnTo>
                  <a:pt x="278891" y="40639"/>
                </a:lnTo>
                <a:lnTo>
                  <a:pt x="278862" y="58420"/>
                </a:lnTo>
                <a:lnTo>
                  <a:pt x="277113" y="65912"/>
                </a:lnTo>
                <a:lnTo>
                  <a:pt x="273812" y="72389"/>
                </a:lnTo>
                <a:lnTo>
                  <a:pt x="270509" y="78739"/>
                </a:lnTo>
                <a:lnTo>
                  <a:pt x="265683" y="81914"/>
                </a:lnTo>
                <a:lnTo>
                  <a:pt x="278431" y="81914"/>
                </a:lnTo>
                <a:lnTo>
                  <a:pt x="288163" y="52577"/>
                </a:lnTo>
                <a:lnTo>
                  <a:pt x="323850" y="52577"/>
                </a:lnTo>
                <a:lnTo>
                  <a:pt x="323850" y="44323"/>
                </a:lnTo>
                <a:lnTo>
                  <a:pt x="288035" y="44323"/>
                </a:lnTo>
                <a:lnTo>
                  <a:pt x="287059" y="36631"/>
                </a:lnTo>
                <a:lnTo>
                  <a:pt x="285273" y="29749"/>
                </a:lnTo>
                <a:lnTo>
                  <a:pt x="282678" y="23677"/>
                </a:lnTo>
                <a:lnTo>
                  <a:pt x="279272" y="18414"/>
                </a:lnTo>
                <a:lnTo>
                  <a:pt x="278276" y="17145"/>
                </a:lnTo>
                <a:close/>
              </a:path>
              <a:path w="678179" h="111760">
                <a:moveTo>
                  <a:pt x="323850" y="0"/>
                </a:moveTo>
                <a:lnTo>
                  <a:pt x="314325" y="0"/>
                </a:lnTo>
                <a:lnTo>
                  <a:pt x="314325" y="44323"/>
                </a:lnTo>
                <a:lnTo>
                  <a:pt x="323850" y="44323"/>
                </a:lnTo>
                <a:lnTo>
                  <a:pt x="323850" y="0"/>
                </a:lnTo>
                <a:close/>
              </a:path>
              <a:path w="678179" h="111760">
                <a:moveTo>
                  <a:pt x="37845" y="8762"/>
                </a:moveTo>
                <a:lnTo>
                  <a:pt x="20192" y="8762"/>
                </a:lnTo>
                <a:lnTo>
                  <a:pt x="13207" y="12446"/>
                </a:lnTo>
                <a:lnTo>
                  <a:pt x="0" y="49529"/>
                </a:lnTo>
                <a:lnTo>
                  <a:pt x="496" y="58292"/>
                </a:lnTo>
                <a:lnTo>
                  <a:pt x="20192" y="90424"/>
                </a:lnTo>
                <a:lnTo>
                  <a:pt x="37845" y="90424"/>
                </a:lnTo>
                <a:lnTo>
                  <a:pt x="44830" y="86613"/>
                </a:lnTo>
                <a:lnTo>
                  <a:pt x="48096" y="81914"/>
                </a:lnTo>
                <a:lnTo>
                  <a:pt x="22859" y="81914"/>
                </a:lnTo>
                <a:lnTo>
                  <a:pt x="18033" y="78739"/>
                </a:lnTo>
                <a:lnTo>
                  <a:pt x="11261" y="66198"/>
                </a:lnTo>
                <a:lnTo>
                  <a:pt x="11148" y="65912"/>
                </a:lnTo>
                <a:lnTo>
                  <a:pt x="9525" y="58420"/>
                </a:lnTo>
                <a:lnTo>
                  <a:pt x="9525" y="40639"/>
                </a:lnTo>
                <a:lnTo>
                  <a:pt x="11175" y="33147"/>
                </a:lnTo>
                <a:lnTo>
                  <a:pt x="14604" y="26670"/>
                </a:lnTo>
                <a:lnTo>
                  <a:pt x="18033" y="20320"/>
                </a:lnTo>
                <a:lnTo>
                  <a:pt x="22859" y="17145"/>
                </a:lnTo>
                <a:lnTo>
                  <a:pt x="48152" y="17145"/>
                </a:lnTo>
                <a:lnTo>
                  <a:pt x="44830" y="12446"/>
                </a:lnTo>
                <a:lnTo>
                  <a:pt x="37845" y="8762"/>
                </a:lnTo>
                <a:close/>
              </a:path>
              <a:path w="678179" h="111760">
                <a:moveTo>
                  <a:pt x="48152" y="17145"/>
                </a:moveTo>
                <a:lnTo>
                  <a:pt x="35432" y="17145"/>
                </a:lnTo>
                <a:lnTo>
                  <a:pt x="40258" y="20320"/>
                </a:lnTo>
                <a:lnTo>
                  <a:pt x="43560" y="26670"/>
                </a:lnTo>
                <a:lnTo>
                  <a:pt x="46862" y="33147"/>
                </a:lnTo>
                <a:lnTo>
                  <a:pt x="48640" y="40639"/>
                </a:lnTo>
                <a:lnTo>
                  <a:pt x="48611" y="58420"/>
                </a:lnTo>
                <a:lnTo>
                  <a:pt x="46862" y="65912"/>
                </a:lnTo>
                <a:lnTo>
                  <a:pt x="43152" y="73175"/>
                </a:lnTo>
                <a:lnTo>
                  <a:pt x="40258" y="78739"/>
                </a:lnTo>
                <a:lnTo>
                  <a:pt x="35432" y="81914"/>
                </a:lnTo>
                <a:lnTo>
                  <a:pt x="48096" y="81914"/>
                </a:lnTo>
                <a:lnTo>
                  <a:pt x="57912" y="49529"/>
                </a:lnTo>
                <a:lnTo>
                  <a:pt x="57431" y="40743"/>
                </a:lnTo>
                <a:lnTo>
                  <a:pt x="55975" y="32861"/>
                </a:lnTo>
                <a:lnTo>
                  <a:pt x="53518" y="25884"/>
                </a:lnTo>
                <a:lnTo>
                  <a:pt x="50037" y="19812"/>
                </a:lnTo>
                <a:lnTo>
                  <a:pt x="48152" y="17145"/>
                </a:lnTo>
                <a:close/>
              </a:path>
              <a:path w="678179" h="111760">
                <a:moveTo>
                  <a:pt x="520445" y="13588"/>
                </a:moveTo>
                <a:lnTo>
                  <a:pt x="466089" y="13588"/>
                </a:lnTo>
                <a:lnTo>
                  <a:pt x="466089" y="85089"/>
                </a:lnTo>
                <a:lnTo>
                  <a:pt x="483742" y="85089"/>
                </a:lnTo>
                <a:lnTo>
                  <a:pt x="490600" y="84962"/>
                </a:lnTo>
                <a:lnTo>
                  <a:pt x="497458" y="84709"/>
                </a:lnTo>
                <a:lnTo>
                  <a:pt x="504825" y="84582"/>
                </a:lnTo>
                <a:lnTo>
                  <a:pt x="511937" y="84074"/>
                </a:lnTo>
                <a:lnTo>
                  <a:pt x="518667" y="83438"/>
                </a:lnTo>
                <a:lnTo>
                  <a:pt x="530097" y="82169"/>
                </a:lnTo>
                <a:lnTo>
                  <a:pt x="532764" y="81661"/>
                </a:lnTo>
                <a:lnTo>
                  <a:pt x="532764" y="77215"/>
                </a:lnTo>
                <a:lnTo>
                  <a:pt x="475488" y="77215"/>
                </a:lnTo>
                <a:lnTo>
                  <a:pt x="475488" y="21462"/>
                </a:lnTo>
                <a:lnTo>
                  <a:pt x="520445" y="21462"/>
                </a:lnTo>
                <a:lnTo>
                  <a:pt x="520445" y="13588"/>
                </a:lnTo>
                <a:close/>
              </a:path>
              <a:path w="678179" h="111760">
                <a:moveTo>
                  <a:pt x="532764" y="73913"/>
                </a:moveTo>
                <a:lnTo>
                  <a:pt x="530097" y="74422"/>
                </a:lnTo>
                <a:lnTo>
                  <a:pt x="525399" y="75057"/>
                </a:lnTo>
                <a:lnTo>
                  <a:pt x="518794" y="75691"/>
                </a:lnTo>
                <a:lnTo>
                  <a:pt x="512190" y="76453"/>
                </a:lnTo>
                <a:lnTo>
                  <a:pt x="505967" y="76835"/>
                </a:lnTo>
                <a:lnTo>
                  <a:pt x="500252" y="76962"/>
                </a:lnTo>
                <a:lnTo>
                  <a:pt x="475488" y="77215"/>
                </a:lnTo>
                <a:lnTo>
                  <a:pt x="532764" y="77215"/>
                </a:lnTo>
                <a:lnTo>
                  <a:pt x="532764" y="73913"/>
                </a:lnTo>
                <a:close/>
              </a:path>
              <a:path w="678179" h="111760">
                <a:moveTo>
                  <a:pt x="202056" y="4445"/>
                </a:moveTo>
                <a:lnTo>
                  <a:pt x="123697" y="4445"/>
                </a:lnTo>
                <a:lnTo>
                  <a:pt x="123697" y="12191"/>
                </a:lnTo>
                <a:lnTo>
                  <a:pt x="192785" y="12191"/>
                </a:lnTo>
                <a:lnTo>
                  <a:pt x="192785" y="26542"/>
                </a:lnTo>
                <a:lnTo>
                  <a:pt x="124078" y="26542"/>
                </a:lnTo>
                <a:lnTo>
                  <a:pt x="124078" y="56261"/>
                </a:lnTo>
                <a:lnTo>
                  <a:pt x="205993" y="56261"/>
                </a:lnTo>
                <a:lnTo>
                  <a:pt x="205993" y="48387"/>
                </a:lnTo>
                <a:lnTo>
                  <a:pt x="133350" y="48387"/>
                </a:lnTo>
                <a:lnTo>
                  <a:pt x="133350" y="34289"/>
                </a:lnTo>
                <a:lnTo>
                  <a:pt x="202056" y="34289"/>
                </a:lnTo>
                <a:lnTo>
                  <a:pt x="202056" y="4445"/>
                </a:lnTo>
                <a:close/>
              </a:path>
              <a:path w="678179" h="111760">
                <a:moveTo>
                  <a:pt x="550290" y="0"/>
                </a:moveTo>
                <a:lnTo>
                  <a:pt x="540892" y="0"/>
                </a:lnTo>
                <a:lnTo>
                  <a:pt x="540892" y="111251"/>
                </a:lnTo>
                <a:lnTo>
                  <a:pt x="550290" y="111251"/>
                </a:lnTo>
                <a:lnTo>
                  <a:pt x="550290" y="53339"/>
                </a:lnTo>
                <a:lnTo>
                  <a:pt x="568325" y="53339"/>
                </a:lnTo>
                <a:lnTo>
                  <a:pt x="568325" y="45212"/>
                </a:lnTo>
                <a:lnTo>
                  <a:pt x="550290" y="45212"/>
                </a:lnTo>
                <a:lnTo>
                  <a:pt x="550290" y="0"/>
                </a:lnTo>
                <a:close/>
              </a:path>
              <a:path w="678179" h="111760">
                <a:moveTo>
                  <a:pt x="93471" y="0"/>
                </a:moveTo>
                <a:lnTo>
                  <a:pt x="83946" y="0"/>
                </a:lnTo>
                <a:lnTo>
                  <a:pt x="83946" y="111251"/>
                </a:lnTo>
                <a:lnTo>
                  <a:pt x="93471" y="111251"/>
                </a:lnTo>
                <a:lnTo>
                  <a:pt x="9347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914138" y="4275454"/>
            <a:ext cx="1002538" cy="11696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981827" y="4275963"/>
            <a:ext cx="337185" cy="113664"/>
          </a:xfrm>
          <a:custGeom>
            <a:avLst/>
            <a:gdLst/>
            <a:ahLst/>
            <a:cxnLst/>
            <a:rect l="l" t="t" r="r" b="b"/>
            <a:pathLst>
              <a:path w="337185" h="113664">
                <a:moveTo>
                  <a:pt x="254253" y="77470"/>
                </a:moveTo>
                <a:lnTo>
                  <a:pt x="244856" y="77470"/>
                </a:lnTo>
                <a:lnTo>
                  <a:pt x="244856" y="108712"/>
                </a:lnTo>
                <a:lnTo>
                  <a:pt x="323596" y="108712"/>
                </a:lnTo>
                <a:lnTo>
                  <a:pt x="323596" y="101091"/>
                </a:lnTo>
                <a:lnTo>
                  <a:pt x="254253" y="101091"/>
                </a:lnTo>
                <a:lnTo>
                  <a:pt x="254253" y="77470"/>
                </a:lnTo>
                <a:close/>
              </a:path>
              <a:path w="337185" h="113664">
                <a:moveTo>
                  <a:pt x="320039" y="0"/>
                </a:moveTo>
                <a:lnTo>
                  <a:pt x="310769" y="0"/>
                </a:lnTo>
                <a:lnTo>
                  <a:pt x="310769" y="82931"/>
                </a:lnTo>
                <a:lnTo>
                  <a:pt x="320039" y="82931"/>
                </a:lnTo>
                <a:lnTo>
                  <a:pt x="320039" y="42163"/>
                </a:lnTo>
                <a:lnTo>
                  <a:pt x="336803" y="42163"/>
                </a:lnTo>
                <a:lnTo>
                  <a:pt x="336803" y="34162"/>
                </a:lnTo>
                <a:lnTo>
                  <a:pt x="320039" y="34162"/>
                </a:lnTo>
                <a:lnTo>
                  <a:pt x="320039" y="0"/>
                </a:lnTo>
                <a:close/>
              </a:path>
              <a:path w="337185" h="113664">
                <a:moveTo>
                  <a:pt x="271780" y="32258"/>
                </a:moveTo>
                <a:lnTo>
                  <a:pt x="253364" y="32258"/>
                </a:lnTo>
                <a:lnTo>
                  <a:pt x="246252" y="34162"/>
                </a:lnTo>
                <a:lnTo>
                  <a:pt x="235585" y="41783"/>
                </a:lnTo>
                <a:lnTo>
                  <a:pt x="232918" y="46227"/>
                </a:lnTo>
                <a:lnTo>
                  <a:pt x="232918" y="56514"/>
                </a:lnTo>
                <a:lnTo>
                  <a:pt x="235585" y="60960"/>
                </a:lnTo>
                <a:lnTo>
                  <a:pt x="240792" y="64770"/>
                </a:lnTo>
                <a:lnTo>
                  <a:pt x="246125" y="68579"/>
                </a:lnTo>
                <a:lnTo>
                  <a:pt x="253237" y="70612"/>
                </a:lnTo>
                <a:lnTo>
                  <a:pt x="271652" y="70612"/>
                </a:lnTo>
                <a:lnTo>
                  <a:pt x="278892" y="68579"/>
                </a:lnTo>
                <a:lnTo>
                  <a:pt x="284099" y="64770"/>
                </a:lnTo>
                <a:lnTo>
                  <a:pt x="286232" y="63246"/>
                </a:lnTo>
                <a:lnTo>
                  <a:pt x="256159" y="63246"/>
                </a:lnTo>
                <a:lnTo>
                  <a:pt x="251333" y="61975"/>
                </a:lnTo>
                <a:lnTo>
                  <a:pt x="248031" y="59562"/>
                </a:lnTo>
                <a:lnTo>
                  <a:pt x="244856" y="57276"/>
                </a:lnTo>
                <a:lnTo>
                  <a:pt x="243205" y="54483"/>
                </a:lnTo>
                <a:lnTo>
                  <a:pt x="243205" y="48133"/>
                </a:lnTo>
                <a:lnTo>
                  <a:pt x="244856" y="45338"/>
                </a:lnTo>
                <a:lnTo>
                  <a:pt x="248031" y="42799"/>
                </a:lnTo>
                <a:lnTo>
                  <a:pt x="251333" y="40386"/>
                </a:lnTo>
                <a:lnTo>
                  <a:pt x="256159" y="39242"/>
                </a:lnTo>
                <a:lnTo>
                  <a:pt x="285961" y="39242"/>
                </a:lnTo>
                <a:lnTo>
                  <a:pt x="279019" y="34162"/>
                </a:lnTo>
                <a:lnTo>
                  <a:pt x="271780" y="32258"/>
                </a:lnTo>
                <a:close/>
              </a:path>
              <a:path w="337185" h="113664">
                <a:moveTo>
                  <a:pt x="285961" y="39242"/>
                </a:moveTo>
                <a:lnTo>
                  <a:pt x="268859" y="39242"/>
                </a:lnTo>
                <a:lnTo>
                  <a:pt x="273685" y="40386"/>
                </a:lnTo>
                <a:lnTo>
                  <a:pt x="276987" y="42799"/>
                </a:lnTo>
                <a:lnTo>
                  <a:pt x="280162" y="45338"/>
                </a:lnTo>
                <a:lnTo>
                  <a:pt x="281813" y="48133"/>
                </a:lnTo>
                <a:lnTo>
                  <a:pt x="281813" y="54483"/>
                </a:lnTo>
                <a:lnTo>
                  <a:pt x="280162" y="57276"/>
                </a:lnTo>
                <a:lnTo>
                  <a:pt x="276987" y="59689"/>
                </a:lnTo>
                <a:lnTo>
                  <a:pt x="273685" y="62102"/>
                </a:lnTo>
                <a:lnTo>
                  <a:pt x="268859" y="63246"/>
                </a:lnTo>
                <a:lnTo>
                  <a:pt x="286232" y="63246"/>
                </a:lnTo>
                <a:lnTo>
                  <a:pt x="289433" y="60960"/>
                </a:lnTo>
                <a:lnTo>
                  <a:pt x="291973" y="56514"/>
                </a:lnTo>
                <a:lnTo>
                  <a:pt x="291973" y="46227"/>
                </a:lnTo>
                <a:lnTo>
                  <a:pt x="289433" y="41783"/>
                </a:lnTo>
                <a:lnTo>
                  <a:pt x="285961" y="39242"/>
                </a:lnTo>
                <a:close/>
              </a:path>
              <a:path w="337185" h="113664">
                <a:moveTo>
                  <a:pt x="297434" y="18034"/>
                </a:moveTo>
                <a:lnTo>
                  <a:pt x="227457" y="18034"/>
                </a:lnTo>
                <a:lnTo>
                  <a:pt x="227457" y="25400"/>
                </a:lnTo>
                <a:lnTo>
                  <a:pt x="297434" y="25400"/>
                </a:lnTo>
                <a:lnTo>
                  <a:pt x="297434" y="18034"/>
                </a:lnTo>
                <a:close/>
              </a:path>
              <a:path w="337185" h="113664">
                <a:moveTo>
                  <a:pt x="280415" y="762"/>
                </a:moveTo>
                <a:lnTo>
                  <a:pt x="243712" y="762"/>
                </a:lnTo>
                <a:lnTo>
                  <a:pt x="243712" y="8127"/>
                </a:lnTo>
                <a:lnTo>
                  <a:pt x="280415" y="8127"/>
                </a:lnTo>
                <a:lnTo>
                  <a:pt x="280415" y="762"/>
                </a:lnTo>
                <a:close/>
              </a:path>
              <a:path w="337185" h="113664">
                <a:moveTo>
                  <a:pt x="164973" y="69341"/>
                </a:moveTo>
                <a:lnTo>
                  <a:pt x="155620" y="69723"/>
                </a:lnTo>
                <a:lnTo>
                  <a:pt x="147399" y="70866"/>
                </a:lnTo>
                <a:lnTo>
                  <a:pt x="140344" y="72771"/>
                </a:lnTo>
                <a:lnTo>
                  <a:pt x="134493" y="75437"/>
                </a:lnTo>
                <a:lnTo>
                  <a:pt x="127381" y="79628"/>
                </a:lnTo>
                <a:lnTo>
                  <a:pt x="123951" y="84836"/>
                </a:lnTo>
                <a:lnTo>
                  <a:pt x="123951" y="97662"/>
                </a:lnTo>
                <a:lnTo>
                  <a:pt x="164973" y="113157"/>
                </a:lnTo>
                <a:lnTo>
                  <a:pt x="174472" y="112776"/>
                </a:lnTo>
                <a:lnTo>
                  <a:pt x="182768" y="111633"/>
                </a:lnTo>
                <a:lnTo>
                  <a:pt x="189851" y="109727"/>
                </a:lnTo>
                <a:lnTo>
                  <a:pt x="195707" y="107061"/>
                </a:lnTo>
                <a:lnTo>
                  <a:pt x="198108" y="105663"/>
                </a:lnTo>
                <a:lnTo>
                  <a:pt x="155956" y="105663"/>
                </a:lnTo>
                <a:lnTo>
                  <a:pt x="148462" y="104394"/>
                </a:lnTo>
                <a:lnTo>
                  <a:pt x="142748" y="101853"/>
                </a:lnTo>
                <a:lnTo>
                  <a:pt x="136906" y="99187"/>
                </a:lnTo>
                <a:lnTo>
                  <a:pt x="134089" y="95758"/>
                </a:lnTo>
                <a:lnTo>
                  <a:pt x="133985" y="86867"/>
                </a:lnTo>
                <a:lnTo>
                  <a:pt x="136906" y="83312"/>
                </a:lnTo>
                <a:lnTo>
                  <a:pt x="148462" y="78232"/>
                </a:lnTo>
                <a:lnTo>
                  <a:pt x="155956" y="76962"/>
                </a:lnTo>
                <a:lnTo>
                  <a:pt x="198247" y="76962"/>
                </a:lnTo>
                <a:lnTo>
                  <a:pt x="195707" y="75437"/>
                </a:lnTo>
                <a:lnTo>
                  <a:pt x="189851" y="72771"/>
                </a:lnTo>
                <a:lnTo>
                  <a:pt x="182768" y="70866"/>
                </a:lnTo>
                <a:lnTo>
                  <a:pt x="174472" y="69723"/>
                </a:lnTo>
                <a:lnTo>
                  <a:pt x="164973" y="69341"/>
                </a:lnTo>
                <a:close/>
              </a:path>
              <a:path w="337185" h="113664">
                <a:moveTo>
                  <a:pt x="198247" y="76962"/>
                </a:moveTo>
                <a:lnTo>
                  <a:pt x="174117" y="76962"/>
                </a:lnTo>
                <a:lnTo>
                  <a:pt x="181610" y="78359"/>
                </a:lnTo>
                <a:lnTo>
                  <a:pt x="193039" y="83438"/>
                </a:lnTo>
                <a:lnTo>
                  <a:pt x="195734" y="86867"/>
                </a:lnTo>
                <a:lnTo>
                  <a:pt x="195834" y="95758"/>
                </a:lnTo>
                <a:lnTo>
                  <a:pt x="193039" y="99313"/>
                </a:lnTo>
                <a:lnTo>
                  <a:pt x="181610" y="104394"/>
                </a:lnTo>
                <a:lnTo>
                  <a:pt x="174117" y="105663"/>
                </a:lnTo>
                <a:lnTo>
                  <a:pt x="198108" y="105663"/>
                </a:lnTo>
                <a:lnTo>
                  <a:pt x="202692" y="102997"/>
                </a:lnTo>
                <a:lnTo>
                  <a:pt x="206248" y="97662"/>
                </a:lnTo>
                <a:lnTo>
                  <a:pt x="206248" y="84836"/>
                </a:lnTo>
                <a:lnTo>
                  <a:pt x="202692" y="79628"/>
                </a:lnTo>
                <a:lnTo>
                  <a:pt x="198247" y="76962"/>
                </a:lnTo>
                <a:close/>
              </a:path>
              <a:path w="337185" h="113664">
                <a:moveTo>
                  <a:pt x="54356" y="13588"/>
                </a:moveTo>
                <a:lnTo>
                  <a:pt x="0" y="13588"/>
                </a:lnTo>
                <a:lnTo>
                  <a:pt x="0" y="85089"/>
                </a:lnTo>
                <a:lnTo>
                  <a:pt x="17652" y="85089"/>
                </a:lnTo>
                <a:lnTo>
                  <a:pt x="24511" y="84962"/>
                </a:lnTo>
                <a:lnTo>
                  <a:pt x="31369" y="84709"/>
                </a:lnTo>
                <a:lnTo>
                  <a:pt x="38735" y="84582"/>
                </a:lnTo>
                <a:lnTo>
                  <a:pt x="45847" y="84074"/>
                </a:lnTo>
                <a:lnTo>
                  <a:pt x="52577" y="83438"/>
                </a:lnTo>
                <a:lnTo>
                  <a:pt x="64008" y="82169"/>
                </a:lnTo>
                <a:lnTo>
                  <a:pt x="66675" y="81661"/>
                </a:lnTo>
                <a:lnTo>
                  <a:pt x="66675" y="77215"/>
                </a:lnTo>
                <a:lnTo>
                  <a:pt x="9398" y="77215"/>
                </a:lnTo>
                <a:lnTo>
                  <a:pt x="9398" y="21462"/>
                </a:lnTo>
                <a:lnTo>
                  <a:pt x="54356" y="21462"/>
                </a:lnTo>
                <a:lnTo>
                  <a:pt x="54356" y="13588"/>
                </a:lnTo>
                <a:close/>
              </a:path>
              <a:path w="337185" h="113664">
                <a:moveTo>
                  <a:pt x="66675" y="73913"/>
                </a:moveTo>
                <a:lnTo>
                  <a:pt x="64008" y="74422"/>
                </a:lnTo>
                <a:lnTo>
                  <a:pt x="59309" y="75057"/>
                </a:lnTo>
                <a:lnTo>
                  <a:pt x="52705" y="75691"/>
                </a:lnTo>
                <a:lnTo>
                  <a:pt x="46100" y="76453"/>
                </a:lnTo>
                <a:lnTo>
                  <a:pt x="39877" y="76835"/>
                </a:lnTo>
                <a:lnTo>
                  <a:pt x="34162" y="76962"/>
                </a:lnTo>
                <a:lnTo>
                  <a:pt x="9398" y="77215"/>
                </a:lnTo>
                <a:lnTo>
                  <a:pt x="66675" y="77215"/>
                </a:lnTo>
                <a:lnTo>
                  <a:pt x="66675" y="73913"/>
                </a:lnTo>
                <a:close/>
              </a:path>
              <a:path w="337185" h="113664">
                <a:moveTo>
                  <a:pt x="149351" y="3810"/>
                </a:moveTo>
                <a:lnTo>
                  <a:pt x="131572" y="3810"/>
                </a:lnTo>
                <a:lnTo>
                  <a:pt x="124333" y="6350"/>
                </a:lnTo>
                <a:lnTo>
                  <a:pt x="118618" y="11684"/>
                </a:lnTo>
                <a:lnTo>
                  <a:pt x="112902" y="16890"/>
                </a:lnTo>
                <a:lnTo>
                  <a:pt x="109982" y="23367"/>
                </a:lnTo>
                <a:lnTo>
                  <a:pt x="109982" y="38226"/>
                </a:lnTo>
                <a:lnTo>
                  <a:pt x="112902" y="44576"/>
                </a:lnTo>
                <a:lnTo>
                  <a:pt x="124333" y="55245"/>
                </a:lnTo>
                <a:lnTo>
                  <a:pt x="131572" y="57912"/>
                </a:lnTo>
                <a:lnTo>
                  <a:pt x="149351" y="57912"/>
                </a:lnTo>
                <a:lnTo>
                  <a:pt x="156590" y="55245"/>
                </a:lnTo>
                <a:lnTo>
                  <a:pt x="162578" y="49657"/>
                </a:lnTo>
                <a:lnTo>
                  <a:pt x="133858" y="49657"/>
                </a:lnTo>
                <a:lnTo>
                  <a:pt x="128905" y="47878"/>
                </a:lnTo>
                <a:lnTo>
                  <a:pt x="125349" y="44069"/>
                </a:lnTo>
                <a:lnTo>
                  <a:pt x="121793" y="40386"/>
                </a:lnTo>
                <a:lnTo>
                  <a:pt x="120014" y="35940"/>
                </a:lnTo>
                <a:lnTo>
                  <a:pt x="120014" y="25653"/>
                </a:lnTo>
                <a:lnTo>
                  <a:pt x="121793" y="21209"/>
                </a:lnTo>
                <a:lnTo>
                  <a:pt x="125349" y="17525"/>
                </a:lnTo>
                <a:lnTo>
                  <a:pt x="128905" y="13970"/>
                </a:lnTo>
                <a:lnTo>
                  <a:pt x="133858" y="12064"/>
                </a:lnTo>
                <a:lnTo>
                  <a:pt x="162724" y="12064"/>
                </a:lnTo>
                <a:lnTo>
                  <a:pt x="156590" y="6350"/>
                </a:lnTo>
                <a:lnTo>
                  <a:pt x="149351" y="3810"/>
                </a:lnTo>
                <a:close/>
              </a:path>
              <a:path w="337185" h="113664">
                <a:moveTo>
                  <a:pt x="162724" y="12064"/>
                </a:moveTo>
                <a:lnTo>
                  <a:pt x="147193" y="12064"/>
                </a:lnTo>
                <a:lnTo>
                  <a:pt x="152273" y="13970"/>
                </a:lnTo>
                <a:lnTo>
                  <a:pt x="159258" y="21209"/>
                </a:lnTo>
                <a:lnTo>
                  <a:pt x="161036" y="25653"/>
                </a:lnTo>
                <a:lnTo>
                  <a:pt x="161036" y="35940"/>
                </a:lnTo>
                <a:lnTo>
                  <a:pt x="159258" y="40386"/>
                </a:lnTo>
                <a:lnTo>
                  <a:pt x="155701" y="44069"/>
                </a:lnTo>
                <a:lnTo>
                  <a:pt x="152273" y="47878"/>
                </a:lnTo>
                <a:lnTo>
                  <a:pt x="147193" y="49657"/>
                </a:lnTo>
                <a:lnTo>
                  <a:pt x="162578" y="49657"/>
                </a:lnTo>
                <a:lnTo>
                  <a:pt x="168021" y="44576"/>
                </a:lnTo>
                <a:lnTo>
                  <a:pt x="170814" y="38226"/>
                </a:lnTo>
                <a:lnTo>
                  <a:pt x="170814" y="23367"/>
                </a:lnTo>
                <a:lnTo>
                  <a:pt x="168021" y="16890"/>
                </a:lnTo>
                <a:lnTo>
                  <a:pt x="162724" y="12064"/>
                </a:lnTo>
                <a:close/>
              </a:path>
              <a:path w="337185" h="113664">
                <a:moveTo>
                  <a:pt x="202311" y="0"/>
                </a:moveTo>
                <a:lnTo>
                  <a:pt x="193039" y="0"/>
                </a:lnTo>
                <a:lnTo>
                  <a:pt x="193039" y="67056"/>
                </a:lnTo>
                <a:lnTo>
                  <a:pt x="202311" y="67056"/>
                </a:lnTo>
                <a:lnTo>
                  <a:pt x="202311" y="47244"/>
                </a:lnTo>
                <a:lnTo>
                  <a:pt x="219328" y="47244"/>
                </a:lnTo>
                <a:lnTo>
                  <a:pt x="219328" y="39624"/>
                </a:lnTo>
                <a:lnTo>
                  <a:pt x="202311" y="39624"/>
                </a:lnTo>
                <a:lnTo>
                  <a:pt x="202311" y="23875"/>
                </a:lnTo>
                <a:lnTo>
                  <a:pt x="219328" y="23875"/>
                </a:lnTo>
                <a:lnTo>
                  <a:pt x="219328" y="16001"/>
                </a:lnTo>
                <a:lnTo>
                  <a:pt x="202311" y="16001"/>
                </a:lnTo>
                <a:lnTo>
                  <a:pt x="202311" y="0"/>
                </a:lnTo>
                <a:close/>
              </a:path>
              <a:path w="337185" h="113664">
                <a:moveTo>
                  <a:pt x="84200" y="0"/>
                </a:moveTo>
                <a:lnTo>
                  <a:pt x="74802" y="0"/>
                </a:lnTo>
                <a:lnTo>
                  <a:pt x="74802" y="111251"/>
                </a:lnTo>
                <a:lnTo>
                  <a:pt x="84200" y="111251"/>
                </a:lnTo>
                <a:lnTo>
                  <a:pt x="84200" y="53339"/>
                </a:lnTo>
                <a:lnTo>
                  <a:pt x="102235" y="53339"/>
                </a:lnTo>
                <a:lnTo>
                  <a:pt x="102235" y="45212"/>
                </a:lnTo>
                <a:lnTo>
                  <a:pt x="84200" y="45212"/>
                </a:lnTo>
                <a:lnTo>
                  <a:pt x="842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372605" y="4275963"/>
            <a:ext cx="100457" cy="11125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55967" y="4492371"/>
            <a:ext cx="334010" cy="113664"/>
          </a:xfrm>
          <a:custGeom>
            <a:avLst/>
            <a:gdLst/>
            <a:ahLst/>
            <a:cxnLst/>
            <a:rect l="l" t="t" r="r" b="b"/>
            <a:pathLst>
              <a:path w="334009" h="113664">
                <a:moveTo>
                  <a:pt x="55651" y="71627"/>
                </a:moveTo>
                <a:lnTo>
                  <a:pt x="45909" y="71987"/>
                </a:lnTo>
                <a:lnTo>
                  <a:pt x="37296" y="73072"/>
                </a:lnTo>
                <a:lnTo>
                  <a:pt x="29812" y="74896"/>
                </a:lnTo>
                <a:lnTo>
                  <a:pt x="23456" y="77469"/>
                </a:lnTo>
                <a:lnTo>
                  <a:pt x="15748" y="81406"/>
                </a:lnTo>
                <a:lnTo>
                  <a:pt x="11887" y="86359"/>
                </a:lnTo>
                <a:lnTo>
                  <a:pt x="11887" y="98678"/>
                </a:lnTo>
                <a:lnTo>
                  <a:pt x="55651" y="113537"/>
                </a:lnTo>
                <a:lnTo>
                  <a:pt x="65447" y="113176"/>
                </a:lnTo>
                <a:lnTo>
                  <a:pt x="74090" y="112077"/>
                </a:lnTo>
                <a:lnTo>
                  <a:pt x="81577" y="110216"/>
                </a:lnTo>
                <a:lnTo>
                  <a:pt x="87909" y="107568"/>
                </a:lnTo>
                <a:lnTo>
                  <a:pt x="91126" y="105917"/>
                </a:lnTo>
                <a:lnTo>
                  <a:pt x="45961" y="105917"/>
                </a:lnTo>
                <a:lnTo>
                  <a:pt x="37985" y="104775"/>
                </a:lnTo>
                <a:lnTo>
                  <a:pt x="31750" y="102362"/>
                </a:lnTo>
                <a:lnTo>
                  <a:pt x="25501" y="99821"/>
                </a:lnTo>
                <a:lnTo>
                  <a:pt x="22509" y="96646"/>
                </a:lnTo>
                <a:lnTo>
                  <a:pt x="22390" y="88264"/>
                </a:lnTo>
                <a:lnTo>
                  <a:pt x="25501" y="84962"/>
                </a:lnTo>
                <a:lnTo>
                  <a:pt x="31750" y="82550"/>
                </a:lnTo>
                <a:lnTo>
                  <a:pt x="37985" y="80263"/>
                </a:lnTo>
                <a:lnTo>
                  <a:pt x="45961" y="78993"/>
                </a:lnTo>
                <a:lnTo>
                  <a:pt x="90878" y="78993"/>
                </a:lnTo>
                <a:lnTo>
                  <a:pt x="87909" y="77469"/>
                </a:lnTo>
                <a:lnTo>
                  <a:pt x="81577" y="74896"/>
                </a:lnTo>
                <a:lnTo>
                  <a:pt x="74090" y="73072"/>
                </a:lnTo>
                <a:lnTo>
                  <a:pt x="65447" y="71987"/>
                </a:lnTo>
                <a:lnTo>
                  <a:pt x="55651" y="71627"/>
                </a:lnTo>
                <a:close/>
              </a:path>
              <a:path w="334009" h="113664">
                <a:moveTo>
                  <a:pt x="90878" y="78993"/>
                </a:moveTo>
                <a:lnTo>
                  <a:pt x="65189" y="78993"/>
                </a:lnTo>
                <a:lnTo>
                  <a:pt x="73088" y="80263"/>
                </a:lnTo>
                <a:lnTo>
                  <a:pt x="85648" y="85089"/>
                </a:lnTo>
                <a:lnTo>
                  <a:pt x="88677" y="88264"/>
                </a:lnTo>
                <a:lnTo>
                  <a:pt x="88798" y="96646"/>
                </a:lnTo>
                <a:lnTo>
                  <a:pt x="85648" y="99821"/>
                </a:lnTo>
                <a:lnTo>
                  <a:pt x="79375" y="102362"/>
                </a:lnTo>
                <a:lnTo>
                  <a:pt x="73088" y="104775"/>
                </a:lnTo>
                <a:lnTo>
                  <a:pt x="65189" y="105917"/>
                </a:lnTo>
                <a:lnTo>
                  <a:pt x="91126" y="105917"/>
                </a:lnTo>
                <a:lnTo>
                  <a:pt x="95580" y="103631"/>
                </a:lnTo>
                <a:lnTo>
                  <a:pt x="99415" y="98678"/>
                </a:lnTo>
                <a:lnTo>
                  <a:pt x="99415" y="86359"/>
                </a:lnTo>
                <a:lnTo>
                  <a:pt x="95580" y="81406"/>
                </a:lnTo>
                <a:lnTo>
                  <a:pt x="90878" y="78993"/>
                </a:lnTo>
                <a:close/>
              </a:path>
              <a:path w="334009" h="113664">
                <a:moveTo>
                  <a:pt x="111315" y="55371"/>
                </a:moveTo>
                <a:lnTo>
                  <a:pt x="0" y="55371"/>
                </a:lnTo>
                <a:lnTo>
                  <a:pt x="0" y="63245"/>
                </a:lnTo>
                <a:lnTo>
                  <a:pt x="111315" y="63245"/>
                </a:lnTo>
                <a:lnTo>
                  <a:pt x="111315" y="55371"/>
                </a:lnTo>
                <a:close/>
              </a:path>
              <a:path w="334009" h="113664">
                <a:moveTo>
                  <a:pt x="60464" y="39624"/>
                </a:moveTo>
                <a:lnTo>
                  <a:pt x="50850" y="39624"/>
                </a:lnTo>
                <a:lnTo>
                  <a:pt x="50850" y="55371"/>
                </a:lnTo>
                <a:lnTo>
                  <a:pt x="60464" y="55371"/>
                </a:lnTo>
                <a:lnTo>
                  <a:pt x="60464" y="39624"/>
                </a:lnTo>
                <a:close/>
              </a:path>
              <a:path w="334009" h="113664">
                <a:moveTo>
                  <a:pt x="60845" y="12191"/>
                </a:moveTo>
                <a:lnTo>
                  <a:pt x="50596" y="12191"/>
                </a:lnTo>
                <a:lnTo>
                  <a:pt x="49872" y="15875"/>
                </a:lnTo>
                <a:lnTo>
                  <a:pt x="47726" y="18923"/>
                </a:lnTo>
                <a:lnTo>
                  <a:pt x="13169" y="37211"/>
                </a:lnTo>
                <a:lnTo>
                  <a:pt x="7454" y="38480"/>
                </a:lnTo>
                <a:lnTo>
                  <a:pt x="13538" y="45212"/>
                </a:lnTo>
                <a:lnTo>
                  <a:pt x="15722" y="44830"/>
                </a:lnTo>
                <a:lnTo>
                  <a:pt x="18872" y="44068"/>
                </a:lnTo>
                <a:lnTo>
                  <a:pt x="22961" y="42799"/>
                </a:lnTo>
                <a:lnTo>
                  <a:pt x="27051" y="41655"/>
                </a:lnTo>
                <a:lnTo>
                  <a:pt x="55778" y="22351"/>
                </a:lnTo>
                <a:lnTo>
                  <a:pt x="67621" y="22351"/>
                </a:lnTo>
                <a:lnTo>
                  <a:pt x="63817" y="18923"/>
                </a:lnTo>
                <a:lnTo>
                  <a:pt x="61645" y="15875"/>
                </a:lnTo>
                <a:lnTo>
                  <a:pt x="60845" y="12191"/>
                </a:lnTo>
                <a:close/>
              </a:path>
              <a:path w="334009" h="113664">
                <a:moveTo>
                  <a:pt x="67621" y="22351"/>
                </a:moveTo>
                <a:lnTo>
                  <a:pt x="55778" y="22351"/>
                </a:lnTo>
                <a:lnTo>
                  <a:pt x="56629" y="24002"/>
                </a:lnTo>
                <a:lnTo>
                  <a:pt x="88480" y="42799"/>
                </a:lnTo>
                <a:lnTo>
                  <a:pt x="92570" y="44068"/>
                </a:lnTo>
                <a:lnTo>
                  <a:pt x="95707" y="44830"/>
                </a:lnTo>
                <a:lnTo>
                  <a:pt x="97904" y="45212"/>
                </a:lnTo>
                <a:lnTo>
                  <a:pt x="103974" y="38480"/>
                </a:lnTo>
                <a:lnTo>
                  <a:pt x="101701" y="38100"/>
                </a:lnTo>
                <a:lnTo>
                  <a:pt x="98259" y="37211"/>
                </a:lnTo>
                <a:lnTo>
                  <a:pt x="71145" y="25400"/>
                </a:lnTo>
                <a:lnTo>
                  <a:pt x="67621" y="22351"/>
                </a:lnTo>
                <a:close/>
              </a:path>
              <a:path w="334009" h="113664">
                <a:moveTo>
                  <a:pt x="97142" y="4444"/>
                </a:moveTo>
                <a:lnTo>
                  <a:pt x="14160" y="4444"/>
                </a:lnTo>
                <a:lnTo>
                  <a:pt x="14160" y="12191"/>
                </a:lnTo>
                <a:lnTo>
                  <a:pt x="97142" y="12191"/>
                </a:lnTo>
                <a:lnTo>
                  <a:pt x="97142" y="4444"/>
                </a:lnTo>
                <a:close/>
              </a:path>
              <a:path w="334009" h="113664">
                <a:moveTo>
                  <a:pt x="196011" y="53339"/>
                </a:moveTo>
                <a:lnTo>
                  <a:pt x="186778" y="53339"/>
                </a:lnTo>
                <a:lnTo>
                  <a:pt x="186778" y="106171"/>
                </a:lnTo>
                <a:lnTo>
                  <a:pt x="196011" y="106171"/>
                </a:lnTo>
                <a:lnTo>
                  <a:pt x="196011" y="53339"/>
                </a:lnTo>
                <a:close/>
              </a:path>
              <a:path w="334009" h="113664">
                <a:moveTo>
                  <a:pt x="153263" y="10667"/>
                </a:moveTo>
                <a:lnTo>
                  <a:pt x="139090" y="10667"/>
                </a:lnTo>
                <a:lnTo>
                  <a:pt x="133019" y="14350"/>
                </a:lnTo>
                <a:lnTo>
                  <a:pt x="121005" y="51180"/>
                </a:lnTo>
                <a:lnTo>
                  <a:pt x="121455" y="60037"/>
                </a:lnTo>
                <a:lnTo>
                  <a:pt x="139090" y="91566"/>
                </a:lnTo>
                <a:lnTo>
                  <a:pt x="153682" y="91566"/>
                </a:lnTo>
                <a:lnTo>
                  <a:pt x="159651" y="88137"/>
                </a:lnTo>
                <a:lnTo>
                  <a:pt x="163178" y="83057"/>
                </a:lnTo>
                <a:lnTo>
                  <a:pt x="141579" y="83057"/>
                </a:lnTo>
                <a:lnTo>
                  <a:pt x="137680" y="80009"/>
                </a:lnTo>
                <a:lnTo>
                  <a:pt x="132080" y="67929"/>
                </a:lnTo>
                <a:lnTo>
                  <a:pt x="132005" y="67690"/>
                </a:lnTo>
                <a:lnTo>
                  <a:pt x="130619" y="60198"/>
                </a:lnTo>
                <a:lnTo>
                  <a:pt x="130619" y="42037"/>
                </a:lnTo>
                <a:lnTo>
                  <a:pt x="132029" y="34416"/>
                </a:lnTo>
                <a:lnTo>
                  <a:pt x="134861" y="28320"/>
                </a:lnTo>
                <a:lnTo>
                  <a:pt x="137680" y="22098"/>
                </a:lnTo>
                <a:lnTo>
                  <a:pt x="141579" y="19050"/>
                </a:lnTo>
                <a:lnTo>
                  <a:pt x="163001" y="19050"/>
                </a:lnTo>
                <a:lnTo>
                  <a:pt x="158978" y="13715"/>
                </a:lnTo>
                <a:lnTo>
                  <a:pt x="153263" y="10667"/>
                </a:lnTo>
                <a:close/>
              </a:path>
              <a:path w="334009" h="113664">
                <a:moveTo>
                  <a:pt x="163001" y="19050"/>
                </a:moveTo>
                <a:lnTo>
                  <a:pt x="151447" y="19050"/>
                </a:lnTo>
                <a:lnTo>
                  <a:pt x="155308" y="22098"/>
                </a:lnTo>
                <a:lnTo>
                  <a:pt x="158127" y="28320"/>
                </a:lnTo>
                <a:lnTo>
                  <a:pt x="160959" y="34416"/>
                </a:lnTo>
                <a:lnTo>
                  <a:pt x="162369" y="42037"/>
                </a:lnTo>
                <a:lnTo>
                  <a:pt x="162346" y="60198"/>
                </a:lnTo>
                <a:lnTo>
                  <a:pt x="160959" y="67690"/>
                </a:lnTo>
                <a:lnTo>
                  <a:pt x="158127" y="73913"/>
                </a:lnTo>
                <a:lnTo>
                  <a:pt x="155308" y="80009"/>
                </a:lnTo>
                <a:lnTo>
                  <a:pt x="151447" y="83057"/>
                </a:lnTo>
                <a:lnTo>
                  <a:pt x="163178" y="83057"/>
                </a:lnTo>
                <a:lnTo>
                  <a:pt x="171856" y="53720"/>
                </a:lnTo>
                <a:lnTo>
                  <a:pt x="171856" y="53339"/>
                </a:lnTo>
                <a:lnTo>
                  <a:pt x="196011" y="53339"/>
                </a:lnTo>
                <a:lnTo>
                  <a:pt x="196011" y="44830"/>
                </a:lnTo>
                <a:lnTo>
                  <a:pt x="171602" y="44830"/>
                </a:lnTo>
                <a:lnTo>
                  <a:pt x="170673" y="37332"/>
                </a:lnTo>
                <a:lnTo>
                  <a:pt x="169027" y="30654"/>
                </a:lnTo>
                <a:lnTo>
                  <a:pt x="166662" y="24810"/>
                </a:lnTo>
                <a:lnTo>
                  <a:pt x="163576" y="19812"/>
                </a:lnTo>
                <a:lnTo>
                  <a:pt x="163001" y="19050"/>
                </a:lnTo>
                <a:close/>
              </a:path>
              <a:path w="334009" h="113664">
                <a:moveTo>
                  <a:pt x="196011" y="2539"/>
                </a:moveTo>
                <a:lnTo>
                  <a:pt x="186778" y="2539"/>
                </a:lnTo>
                <a:lnTo>
                  <a:pt x="186778" y="44830"/>
                </a:lnTo>
                <a:lnTo>
                  <a:pt x="196011" y="44830"/>
                </a:lnTo>
                <a:lnTo>
                  <a:pt x="196011" y="2539"/>
                </a:lnTo>
                <a:close/>
              </a:path>
              <a:path w="334009" h="113664">
                <a:moveTo>
                  <a:pt x="333971" y="0"/>
                </a:moveTo>
                <a:lnTo>
                  <a:pt x="324446" y="0"/>
                </a:lnTo>
                <a:lnTo>
                  <a:pt x="324446" y="38862"/>
                </a:lnTo>
                <a:lnTo>
                  <a:pt x="296786" y="38862"/>
                </a:lnTo>
                <a:lnTo>
                  <a:pt x="296786" y="46736"/>
                </a:lnTo>
                <a:lnTo>
                  <a:pt x="324446" y="46736"/>
                </a:lnTo>
                <a:lnTo>
                  <a:pt x="324446" y="111251"/>
                </a:lnTo>
                <a:lnTo>
                  <a:pt x="333971" y="111251"/>
                </a:lnTo>
                <a:lnTo>
                  <a:pt x="333971" y="0"/>
                </a:lnTo>
                <a:close/>
              </a:path>
              <a:path w="334009" h="113664">
                <a:moveTo>
                  <a:pt x="277050" y="6603"/>
                </a:moveTo>
                <a:lnTo>
                  <a:pt x="267322" y="6603"/>
                </a:lnTo>
                <a:lnTo>
                  <a:pt x="267322" y="32003"/>
                </a:lnTo>
                <a:lnTo>
                  <a:pt x="266509" y="38353"/>
                </a:lnTo>
                <a:lnTo>
                  <a:pt x="264909" y="44576"/>
                </a:lnTo>
                <a:lnTo>
                  <a:pt x="263309" y="50926"/>
                </a:lnTo>
                <a:lnTo>
                  <a:pt x="260819" y="56641"/>
                </a:lnTo>
                <a:lnTo>
                  <a:pt x="232905" y="85089"/>
                </a:lnTo>
                <a:lnTo>
                  <a:pt x="240499" y="91439"/>
                </a:lnTo>
                <a:lnTo>
                  <a:pt x="268452" y="60832"/>
                </a:lnTo>
                <a:lnTo>
                  <a:pt x="270446" y="56895"/>
                </a:lnTo>
                <a:lnTo>
                  <a:pt x="271665" y="53848"/>
                </a:lnTo>
                <a:lnTo>
                  <a:pt x="272249" y="51434"/>
                </a:lnTo>
                <a:lnTo>
                  <a:pt x="281600" y="51434"/>
                </a:lnTo>
                <a:lnTo>
                  <a:pt x="281063" y="50291"/>
                </a:lnTo>
                <a:lnTo>
                  <a:pt x="279463" y="44195"/>
                </a:lnTo>
                <a:lnTo>
                  <a:pt x="277863" y="38226"/>
                </a:lnTo>
                <a:lnTo>
                  <a:pt x="277050" y="32003"/>
                </a:lnTo>
                <a:lnTo>
                  <a:pt x="277050" y="6603"/>
                </a:lnTo>
                <a:close/>
              </a:path>
              <a:path w="334009" h="113664">
                <a:moveTo>
                  <a:pt x="281600" y="51434"/>
                </a:moveTo>
                <a:lnTo>
                  <a:pt x="272249" y="51434"/>
                </a:lnTo>
                <a:lnTo>
                  <a:pt x="273011" y="53848"/>
                </a:lnTo>
                <a:lnTo>
                  <a:pt x="298640" y="85470"/>
                </a:lnTo>
                <a:lnTo>
                  <a:pt x="304126" y="89026"/>
                </a:lnTo>
                <a:lnTo>
                  <a:pt x="310705" y="82168"/>
                </a:lnTo>
                <a:lnTo>
                  <a:pt x="307327" y="80390"/>
                </a:lnTo>
                <a:lnTo>
                  <a:pt x="303466" y="77724"/>
                </a:lnTo>
                <a:lnTo>
                  <a:pt x="294792" y="70612"/>
                </a:lnTo>
                <a:lnTo>
                  <a:pt x="290969" y="66548"/>
                </a:lnTo>
                <a:lnTo>
                  <a:pt x="287680" y="61721"/>
                </a:lnTo>
                <a:lnTo>
                  <a:pt x="283806" y="56133"/>
                </a:lnTo>
                <a:lnTo>
                  <a:pt x="281600" y="51434"/>
                </a:lnTo>
                <a:close/>
              </a:path>
              <a:path w="334009" h="113664">
                <a:moveTo>
                  <a:pt x="218401" y="0"/>
                </a:moveTo>
                <a:lnTo>
                  <a:pt x="209169" y="0"/>
                </a:lnTo>
                <a:lnTo>
                  <a:pt x="209169" y="111251"/>
                </a:lnTo>
                <a:lnTo>
                  <a:pt x="218401" y="111251"/>
                </a:lnTo>
                <a:lnTo>
                  <a:pt x="21840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352169" y="4492371"/>
            <a:ext cx="567055" cy="111760"/>
          </a:xfrm>
          <a:custGeom>
            <a:avLst/>
            <a:gdLst/>
            <a:ahLst/>
            <a:cxnLst/>
            <a:rect l="l" t="t" r="r" b="b"/>
            <a:pathLst>
              <a:path w="567055" h="111760">
                <a:moveTo>
                  <a:pt x="372110" y="75056"/>
                </a:moveTo>
                <a:lnTo>
                  <a:pt x="362712" y="75056"/>
                </a:lnTo>
                <a:lnTo>
                  <a:pt x="362712" y="108712"/>
                </a:lnTo>
                <a:lnTo>
                  <a:pt x="448056" y="108712"/>
                </a:lnTo>
                <a:lnTo>
                  <a:pt x="448056" y="100964"/>
                </a:lnTo>
                <a:lnTo>
                  <a:pt x="372110" y="100964"/>
                </a:lnTo>
                <a:lnTo>
                  <a:pt x="372110" y="75056"/>
                </a:lnTo>
                <a:close/>
              </a:path>
              <a:path w="567055" h="111760">
                <a:moveTo>
                  <a:pt x="24637" y="70357"/>
                </a:moveTo>
                <a:lnTo>
                  <a:pt x="15240" y="70357"/>
                </a:lnTo>
                <a:lnTo>
                  <a:pt x="15240" y="108712"/>
                </a:lnTo>
                <a:lnTo>
                  <a:pt x="100584" y="108712"/>
                </a:lnTo>
                <a:lnTo>
                  <a:pt x="100584" y="100964"/>
                </a:lnTo>
                <a:lnTo>
                  <a:pt x="24637" y="100964"/>
                </a:lnTo>
                <a:lnTo>
                  <a:pt x="24637" y="70357"/>
                </a:lnTo>
                <a:close/>
              </a:path>
              <a:path w="567055" h="111760">
                <a:moveTo>
                  <a:pt x="176275" y="71627"/>
                </a:moveTo>
                <a:lnTo>
                  <a:pt x="166750" y="71627"/>
                </a:lnTo>
                <a:lnTo>
                  <a:pt x="166750" y="111251"/>
                </a:lnTo>
                <a:lnTo>
                  <a:pt x="176275" y="111251"/>
                </a:lnTo>
                <a:lnTo>
                  <a:pt x="176275" y="71627"/>
                </a:lnTo>
                <a:close/>
              </a:path>
              <a:path w="567055" h="111760">
                <a:moveTo>
                  <a:pt x="227203" y="63753"/>
                </a:moveTo>
                <a:lnTo>
                  <a:pt x="115824" y="63753"/>
                </a:lnTo>
                <a:lnTo>
                  <a:pt x="115824" y="71627"/>
                </a:lnTo>
                <a:lnTo>
                  <a:pt x="227203" y="71627"/>
                </a:lnTo>
                <a:lnTo>
                  <a:pt x="227203" y="63753"/>
                </a:lnTo>
                <a:close/>
              </a:path>
              <a:path w="567055" h="111760">
                <a:moveTo>
                  <a:pt x="458850" y="57150"/>
                </a:moveTo>
                <a:lnTo>
                  <a:pt x="347472" y="57150"/>
                </a:lnTo>
                <a:lnTo>
                  <a:pt x="347472" y="65024"/>
                </a:lnTo>
                <a:lnTo>
                  <a:pt x="458850" y="65024"/>
                </a:lnTo>
                <a:lnTo>
                  <a:pt x="458850" y="57150"/>
                </a:lnTo>
                <a:close/>
              </a:path>
              <a:path w="567055" h="111760">
                <a:moveTo>
                  <a:pt x="278764" y="44323"/>
                </a:moveTo>
                <a:lnTo>
                  <a:pt x="261619" y="44323"/>
                </a:lnTo>
                <a:lnTo>
                  <a:pt x="254508" y="46862"/>
                </a:lnTo>
                <a:lnTo>
                  <a:pt x="249047" y="51942"/>
                </a:lnTo>
                <a:lnTo>
                  <a:pt x="243586" y="56895"/>
                </a:lnTo>
                <a:lnTo>
                  <a:pt x="240851" y="62737"/>
                </a:lnTo>
                <a:lnTo>
                  <a:pt x="240792" y="76453"/>
                </a:lnTo>
                <a:lnTo>
                  <a:pt x="243586" y="82295"/>
                </a:lnTo>
                <a:lnTo>
                  <a:pt x="249047" y="87502"/>
                </a:lnTo>
                <a:lnTo>
                  <a:pt x="254508" y="92582"/>
                </a:lnTo>
                <a:lnTo>
                  <a:pt x="261619" y="95123"/>
                </a:lnTo>
                <a:lnTo>
                  <a:pt x="278764" y="95123"/>
                </a:lnTo>
                <a:lnTo>
                  <a:pt x="285750" y="92582"/>
                </a:lnTo>
                <a:lnTo>
                  <a:pt x="291490" y="87121"/>
                </a:lnTo>
                <a:lnTo>
                  <a:pt x="264159" y="87121"/>
                </a:lnTo>
                <a:lnTo>
                  <a:pt x="259334" y="85343"/>
                </a:lnTo>
                <a:lnTo>
                  <a:pt x="252349" y="78358"/>
                </a:lnTo>
                <a:lnTo>
                  <a:pt x="250697" y="74294"/>
                </a:lnTo>
                <a:lnTo>
                  <a:pt x="250697" y="64896"/>
                </a:lnTo>
                <a:lnTo>
                  <a:pt x="252349" y="60832"/>
                </a:lnTo>
                <a:lnTo>
                  <a:pt x="256540" y="56768"/>
                </a:lnTo>
                <a:lnTo>
                  <a:pt x="259334" y="53975"/>
                </a:lnTo>
                <a:lnTo>
                  <a:pt x="264159" y="52196"/>
                </a:lnTo>
                <a:lnTo>
                  <a:pt x="291640" y="52196"/>
                </a:lnTo>
                <a:lnTo>
                  <a:pt x="285750" y="46862"/>
                </a:lnTo>
                <a:lnTo>
                  <a:pt x="278764" y="44323"/>
                </a:lnTo>
                <a:close/>
              </a:path>
              <a:path w="567055" h="111760">
                <a:moveTo>
                  <a:pt x="291640" y="52196"/>
                </a:moveTo>
                <a:lnTo>
                  <a:pt x="276479" y="52196"/>
                </a:lnTo>
                <a:lnTo>
                  <a:pt x="281178" y="53975"/>
                </a:lnTo>
                <a:lnTo>
                  <a:pt x="288036" y="60832"/>
                </a:lnTo>
                <a:lnTo>
                  <a:pt x="289687" y="64896"/>
                </a:lnTo>
                <a:lnTo>
                  <a:pt x="289687" y="74294"/>
                </a:lnTo>
                <a:lnTo>
                  <a:pt x="288036" y="78358"/>
                </a:lnTo>
                <a:lnTo>
                  <a:pt x="284606" y="81914"/>
                </a:lnTo>
                <a:lnTo>
                  <a:pt x="281178" y="85343"/>
                </a:lnTo>
                <a:lnTo>
                  <a:pt x="276479" y="87121"/>
                </a:lnTo>
                <a:lnTo>
                  <a:pt x="291490" y="87121"/>
                </a:lnTo>
                <a:lnTo>
                  <a:pt x="296799" y="82295"/>
                </a:lnTo>
                <a:lnTo>
                  <a:pt x="299409" y="76453"/>
                </a:lnTo>
                <a:lnTo>
                  <a:pt x="299466" y="62737"/>
                </a:lnTo>
                <a:lnTo>
                  <a:pt x="296799" y="56768"/>
                </a:lnTo>
                <a:lnTo>
                  <a:pt x="291640" y="52196"/>
                </a:lnTo>
                <a:close/>
              </a:path>
              <a:path w="567055" h="111760">
                <a:moveTo>
                  <a:pt x="304800" y="26415"/>
                </a:moveTo>
                <a:lnTo>
                  <a:pt x="235331" y="26415"/>
                </a:lnTo>
                <a:lnTo>
                  <a:pt x="235331" y="34416"/>
                </a:lnTo>
                <a:lnTo>
                  <a:pt x="304800" y="34416"/>
                </a:lnTo>
                <a:lnTo>
                  <a:pt x="304800" y="26415"/>
                </a:lnTo>
                <a:close/>
              </a:path>
              <a:path w="567055" h="111760">
                <a:moveTo>
                  <a:pt x="542417" y="2539"/>
                </a:moveTo>
                <a:lnTo>
                  <a:pt x="533145" y="2539"/>
                </a:lnTo>
                <a:lnTo>
                  <a:pt x="533145" y="43306"/>
                </a:lnTo>
                <a:lnTo>
                  <a:pt x="511301" y="43306"/>
                </a:lnTo>
                <a:lnTo>
                  <a:pt x="511301" y="51307"/>
                </a:lnTo>
                <a:lnTo>
                  <a:pt x="533145" y="51307"/>
                </a:lnTo>
                <a:lnTo>
                  <a:pt x="533145" y="106171"/>
                </a:lnTo>
                <a:lnTo>
                  <a:pt x="542417" y="106171"/>
                </a:lnTo>
                <a:lnTo>
                  <a:pt x="542417" y="2539"/>
                </a:lnTo>
                <a:close/>
              </a:path>
              <a:path w="567055" h="111760">
                <a:moveTo>
                  <a:pt x="514985" y="14350"/>
                </a:moveTo>
                <a:lnTo>
                  <a:pt x="475361" y="14350"/>
                </a:lnTo>
                <a:lnTo>
                  <a:pt x="475361" y="85598"/>
                </a:lnTo>
                <a:lnTo>
                  <a:pt x="489585" y="85598"/>
                </a:lnTo>
                <a:lnTo>
                  <a:pt x="495173" y="85470"/>
                </a:lnTo>
                <a:lnTo>
                  <a:pt x="500761" y="85216"/>
                </a:lnTo>
                <a:lnTo>
                  <a:pt x="506475" y="85089"/>
                </a:lnTo>
                <a:lnTo>
                  <a:pt x="511429" y="84836"/>
                </a:lnTo>
                <a:lnTo>
                  <a:pt x="519430" y="84074"/>
                </a:lnTo>
                <a:lnTo>
                  <a:pt x="522350" y="83692"/>
                </a:lnTo>
                <a:lnTo>
                  <a:pt x="524382" y="83312"/>
                </a:lnTo>
                <a:lnTo>
                  <a:pt x="524382" y="77469"/>
                </a:lnTo>
                <a:lnTo>
                  <a:pt x="484886" y="77469"/>
                </a:lnTo>
                <a:lnTo>
                  <a:pt x="484886" y="22351"/>
                </a:lnTo>
                <a:lnTo>
                  <a:pt x="514985" y="22351"/>
                </a:lnTo>
                <a:lnTo>
                  <a:pt x="514985" y="14350"/>
                </a:lnTo>
                <a:close/>
              </a:path>
              <a:path w="567055" h="111760">
                <a:moveTo>
                  <a:pt x="524382" y="75311"/>
                </a:moveTo>
                <a:lnTo>
                  <a:pt x="522097" y="75691"/>
                </a:lnTo>
                <a:lnTo>
                  <a:pt x="519049" y="76073"/>
                </a:lnTo>
                <a:lnTo>
                  <a:pt x="514985" y="76453"/>
                </a:lnTo>
                <a:lnTo>
                  <a:pt x="511048" y="76962"/>
                </a:lnTo>
                <a:lnTo>
                  <a:pt x="507111" y="77215"/>
                </a:lnTo>
                <a:lnTo>
                  <a:pt x="503300" y="77215"/>
                </a:lnTo>
                <a:lnTo>
                  <a:pt x="484886" y="77469"/>
                </a:lnTo>
                <a:lnTo>
                  <a:pt x="524382" y="77469"/>
                </a:lnTo>
                <a:lnTo>
                  <a:pt x="524382" y="75311"/>
                </a:lnTo>
                <a:close/>
              </a:path>
              <a:path w="567055" h="111760">
                <a:moveTo>
                  <a:pt x="211455" y="5714"/>
                </a:moveTo>
                <a:lnTo>
                  <a:pt x="131572" y="5714"/>
                </a:lnTo>
                <a:lnTo>
                  <a:pt x="131572" y="47878"/>
                </a:lnTo>
                <a:lnTo>
                  <a:pt x="211455" y="47878"/>
                </a:lnTo>
                <a:lnTo>
                  <a:pt x="211455" y="40131"/>
                </a:lnTo>
                <a:lnTo>
                  <a:pt x="140969" y="40131"/>
                </a:lnTo>
                <a:lnTo>
                  <a:pt x="140969" y="13462"/>
                </a:lnTo>
                <a:lnTo>
                  <a:pt x="211455" y="13462"/>
                </a:lnTo>
                <a:lnTo>
                  <a:pt x="211455" y="5714"/>
                </a:lnTo>
                <a:close/>
              </a:path>
              <a:path w="567055" h="111760">
                <a:moveTo>
                  <a:pt x="211455" y="13462"/>
                </a:moveTo>
                <a:lnTo>
                  <a:pt x="202056" y="13462"/>
                </a:lnTo>
                <a:lnTo>
                  <a:pt x="202056" y="40131"/>
                </a:lnTo>
                <a:lnTo>
                  <a:pt x="211455" y="40131"/>
                </a:lnTo>
                <a:lnTo>
                  <a:pt x="211455" y="13462"/>
                </a:lnTo>
                <a:close/>
              </a:path>
              <a:path w="567055" h="111760">
                <a:moveTo>
                  <a:pt x="288163" y="6603"/>
                </a:moveTo>
                <a:lnTo>
                  <a:pt x="252094" y="6603"/>
                </a:lnTo>
                <a:lnTo>
                  <a:pt x="252094" y="14477"/>
                </a:lnTo>
                <a:lnTo>
                  <a:pt x="288163" y="14477"/>
                </a:lnTo>
                <a:lnTo>
                  <a:pt x="288163" y="6603"/>
                </a:lnTo>
                <a:close/>
              </a:path>
              <a:path w="567055" h="111760">
                <a:moveTo>
                  <a:pt x="111378" y="52324"/>
                </a:moveTo>
                <a:lnTo>
                  <a:pt x="0" y="52324"/>
                </a:lnTo>
                <a:lnTo>
                  <a:pt x="0" y="60198"/>
                </a:lnTo>
                <a:lnTo>
                  <a:pt x="111378" y="60198"/>
                </a:lnTo>
                <a:lnTo>
                  <a:pt x="111378" y="52324"/>
                </a:lnTo>
                <a:close/>
              </a:path>
              <a:path w="567055" h="111760">
                <a:moveTo>
                  <a:pt x="98552" y="5333"/>
                </a:moveTo>
                <a:lnTo>
                  <a:pt x="13462" y="5333"/>
                </a:lnTo>
                <a:lnTo>
                  <a:pt x="13462" y="13080"/>
                </a:lnTo>
                <a:lnTo>
                  <a:pt x="87756" y="13080"/>
                </a:lnTo>
                <a:lnTo>
                  <a:pt x="87122" y="19176"/>
                </a:lnTo>
                <a:lnTo>
                  <a:pt x="86106" y="26415"/>
                </a:lnTo>
                <a:lnTo>
                  <a:pt x="84709" y="34925"/>
                </a:lnTo>
                <a:lnTo>
                  <a:pt x="82168" y="49275"/>
                </a:lnTo>
                <a:lnTo>
                  <a:pt x="81534" y="52324"/>
                </a:lnTo>
                <a:lnTo>
                  <a:pt x="90931" y="52324"/>
                </a:lnTo>
                <a:lnTo>
                  <a:pt x="91440" y="50673"/>
                </a:lnTo>
                <a:lnTo>
                  <a:pt x="91947" y="47878"/>
                </a:lnTo>
                <a:lnTo>
                  <a:pt x="94234" y="35940"/>
                </a:lnTo>
                <a:lnTo>
                  <a:pt x="94868" y="31750"/>
                </a:lnTo>
                <a:lnTo>
                  <a:pt x="95866" y="26415"/>
                </a:lnTo>
                <a:lnTo>
                  <a:pt x="96519" y="22605"/>
                </a:lnTo>
                <a:lnTo>
                  <a:pt x="97028" y="18161"/>
                </a:lnTo>
                <a:lnTo>
                  <a:pt x="97662" y="13715"/>
                </a:lnTo>
                <a:lnTo>
                  <a:pt x="98171" y="9398"/>
                </a:lnTo>
                <a:lnTo>
                  <a:pt x="98552" y="5333"/>
                </a:lnTo>
                <a:close/>
              </a:path>
              <a:path w="567055" h="111760">
                <a:moveTo>
                  <a:pt x="372237" y="888"/>
                </a:moveTo>
                <a:lnTo>
                  <a:pt x="362585" y="888"/>
                </a:lnTo>
                <a:lnTo>
                  <a:pt x="362585" y="39877"/>
                </a:lnTo>
                <a:lnTo>
                  <a:pt x="445007" y="39877"/>
                </a:lnTo>
                <a:lnTo>
                  <a:pt x="445007" y="32003"/>
                </a:lnTo>
                <a:lnTo>
                  <a:pt x="372237" y="32003"/>
                </a:lnTo>
                <a:lnTo>
                  <a:pt x="372237" y="888"/>
                </a:lnTo>
                <a:close/>
              </a:path>
              <a:path w="567055" h="111760">
                <a:moveTo>
                  <a:pt x="566674" y="0"/>
                </a:moveTo>
                <a:lnTo>
                  <a:pt x="557403" y="0"/>
                </a:lnTo>
                <a:lnTo>
                  <a:pt x="557403" y="111251"/>
                </a:lnTo>
                <a:lnTo>
                  <a:pt x="566674" y="111251"/>
                </a:lnTo>
                <a:lnTo>
                  <a:pt x="566674" y="0"/>
                </a:lnTo>
                <a:close/>
              </a:path>
              <a:path w="567055" h="111760">
                <a:moveTo>
                  <a:pt x="328041" y="0"/>
                </a:moveTo>
                <a:lnTo>
                  <a:pt x="318643" y="0"/>
                </a:lnTo>
                <a:lnTo>
                  <a:pt x="318643" y="111251"/>
                </a:lnTo>
                <a:lnTo>
                  <a:pt x="328041" y="111251"/>
                </a:lnTo>
                <a:lnTo>
                  <a:pt x="328041" y="54863"/>
                </a:lnTo>
                <a:lnTo>
                  <a:pt x="346075" y="54863"/>
                </a:lnTo>
                <a:lnTo>
                  <a:pt x="346075" y="46608"/>
                </a:lnTo>
                <a:lnTo>
                  <a:pt x="328041" y="46608"/>
                </a:lnTo>
                <a:lnTo>
                  <a:pt x="32804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984629" y="4497323"/>
            <a:ext cx="111378" cy="103759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146426" y="4492371"/>
            <a:ext cx="332740" cy="111760"/>
          </a:xfrm>
          <a:custGeom>
            <a:avLst/>
            <a:gdLst/>
            <a:ahLst/>
            <a:cxnLst/>
            <a:rect l="l" t="t" r="r" b="b"/>
            <a:pathLst>
              <a:path w="332739" h="111760">
                <a:moveTo>
                  <a:pt x="211581" y="73532"/>
                </a:moveTo>
                <a:lnTo>
                  <a:pt x="132587" y="73532"/>
                </a:lnTo>
                <a:lnTo>
                  <a:pt x="132587" y="81152"/>
                </a:lnTo>
                <a:lnTo>
                  <a:pt x="202311" y="81152"/>
                </a:lnTo>
                <a:lnTo>
                  <a:pt x="202311" y="111251"/>
                </a:lnTo>
                <a:lnTo>
                  <a:pt x="211581" y="111251"/>
                </a:lnTo>
                <a:lnTo>
                  <a:pt x="211581" y="73532"/>
                </a:lnTo>
                <a:close/>
              </a:path>
              <a:path w="332739" h="111760">
                <a:moveTo>
                  <a:pt x="276860" y="8762"/>
                </a:moveTo>
                <a:lnTo>
                  <a:pt x="259206" y="8762"/>
                </a:lnTo>
                <a:lnTo>
                  <a:pt x="252222" y="12445"/>
                </a:lnTo>
                <a:lnTo>
                  <a:pt x="239014" y="49529"/>
                </a:lnTo>
                <a:lnTo>
                  <a:pt x="239510" y="58292"/>
                </a:lnTo>
                <a:lnTo>
                  <a:pt x="259206" y="90424"/>
                </a:lnTo>
                <a:lnTo>
                  <a:pt x="276860" y="90424"/>
                </a:lnTo>
                <a:lnTo>
                  <a:pt x="283845" y="86613"/>
                </a:lnTo>
                <a:lnTo>
                  <a:pt x="287110" y="81914"/>
                </a:lnTo>
                <a:lnTo>
                  <a:pt x="261874" y="81914"/>
                </a:lnTo>
                <a:lnTo>
                  <a:pt x="257048" y="78739"/>
                </a:lnTo>
                <a:lnTo>
                  <a:pt x="250275" y="66198"/>
                </a:lnTo>
                <a:lnTo>
                  <a:pt x="250162" y="65912"/>
                </a:lnTo>
                <a:lnTo>
                  <a:pt x="248539" y="58419"/>
                </a:lnTo>
                <a:lnTo>
                  <a:pt x="248539" y="40639"/>
                </a:lnTo>
                <a:lnTo>
                  <a:pt x="250190" y="33146"/>
                </a:lnTo>
                <a:lnTo>
                  <a:pt x="253619" y="26669"/>
                </a:lnTo>
                <a:lnTo>
                  <a:pt x="257048" y="20319"/>
                </a:lnTo>
                <a:lnTo>
                  <a:pt x="261874" y="17144"/>
                </a:lnTo>
                <a:lnTo>
                  <a:pt x="287166" y="17144"/>
                </a:lnTo>
                <a:lnTo>
                  <a:pt x="283845" y="12445"/>
                </a:lnTo>
                <a:lnTo>
                  <a:pt x="276860" y="8762"/>
                </a:lnTo>
                <a:close/>
              </a:path>
              <a:path w="332739" h="111760">
                <a:moveTo>
                  <a:pt x="287166" y="17144"/>
                </a:moveTo>
                <a:lnTo>
                  <a:pt x="274447" y="17144"/>
                </a:lnTo>
                <a:lnTo>
                  <a:pt x="279273" y="20319"/>
                </a:lnTo>
                <a:lnTo>
                  <a:pt x="282575" y="26669"/>
                </a:lnTo>
                <a:lnTo>
                  <a:pt x="285877" y="33146"/>
                </a:lnTo>
                <a:lnTo>
                  <a:pt x="287655" y="40639"/>
                </a:lnTo>
                <a:lnTo>
                  <a:pt x="287625" y="58419"/>
                </a:lnTo>
                <a:lnTo>
                  <a:pt x="285877" y="65912"/>
                </a:lnTo>
                <a:lnTo>
                  <a:pt x="282166" y="73175"/>
                </a:lnTo>
                <a:lnTo>
                  <a:pt x="279273" y="78739"/>
                </a:lnTo>
                <a:lnTo>
                  <a:pt x="274447" y="81914"/>
                </a:lnTo>
                <a:lnTo>
                  <a:pt x="287110" y="81914"/>
                </a:lnTo>
                <a:lnTo>
                  <a:pt x="296925" y="49529"/>
                </a:lnTo>
                <a:lnTo>
                  <a:pt x="296445" y="40743"/>
                </a:lnTo>
                <a:lnTo>
                  <a:pt x="294989" y="32861"/>
                </a:lnTo>
                <a:lnTo>
                  <a:pt x="292532" y="25884"/>
                </a:lnTo>
                <a:lnTo>
                  <a:pt x="289052" y="19812"/>
                </a:lnTo>
                <a:lnTo>
                  <a:pt x="287166" y="17144"/>
                </a:lnTo>
                <a:close/>
              </a:path>
              <a:path w="332739" h="111760">
                <a:moveTo>
                  <a:pt x="81915" y="2793"/>
                </a:moveTo>
                <a:lnTo>
                  <a:pt x="72643" y="2793"/>
                </a:lnTo>
                <a:lnTo>
                  <a:pt x="72643" y="41655"/>
                </a:lnTo>
                <a:lnTo>
                  <a:pt x="53086" y="41655"/>
                </a:lnTo>
                <a:lnTo>
                  <a:pt x="53086" y="49783"/>
                </a:lnTo>
                <a:lnTo>
                  <a:pt x="72643" y="49783"/>
                </a:lnTo>
                <a:lnTo>
                  <a:pt x="72643" y="106171"/>
                </a:lnTo>
                <a:lnTo>
                  <a:pt x="81915" y="106171"/>
                </a:lnTo>
                <a:lnTo>
                  <a:pt x="81915" y="2793"/>
                </a:lnTo>
                <a:close/>
              </a:path>
              <a:path w="332739" h="111760">
                <a:moveTo>
                  <a:pt x="37846" y="21716"/>
                </a:moveTo>
                <a:lnTo>
                  <a:pt x="27940" y="21716"/>
                </a:lnTo>
                <a:lnTo>
                  <a:pt x="27925" y="36702"/>
                </a:lnTo>
                <a:lnTo>
                  <a:pt x="27305" y="42163"/>
                </a:lnTo>
                <a:lnTo>
                  <a:pt x="26035" y="47498"/>
                </a:lnTo>
                <a:lnTo>
                  <a:pt x="24765" y="52958"/>
                </a:lnTo>
                <a:lnTo>
                  <a:pt x="22733" y="58165"/>
                </a:lnTo>
                <a:lnTo>
                  <a:pt x="20193" y="63245"/>
                </a:lnTo>
                <a:lnTo>
                  <a:pt x="17272" y="68325"/>
                </a:lnTo>
                <a:lnTo>
                  <a:pt x="14097" y="72898"/>
                </a:lnTo>
                <a:lnTo>
                  <a:pt x="10541" y="76707"/>
                </a:lnTo>
                <a:lnTo>
                  <a:pt x="6985" y="80644"/>
                </a:lnTo>
                <a:lnTo>
                  <a:pt x="3429" y="83946"/>
                </a:lnTo>
                <a:lnTo>
                  <a:pt x="0" y="86613"/>
                </a:lnTo>
                <a:lnTo>
                  <a:pt x="7747" y="92328"/>
                </a:lnTo>
                <a:lnTo>
                  <a:pt x="10414" y="90042"/>
                </a:lnTo>
                <a:lnTo>
                  <a:pt x="13335" y="87249"/>
                </a:lnTo>
                <a:lnTo>
                  <a:pt x="16383" y="83819"/>
                </a:lnTo>
                <a:lnTo>
                  <a:pt x="19431" y="80517"/>
                </a:lnTo>
                <a:lnTo>
                  <a:pt x="30099" y="63245"/>
                </a:lnTo>
                <a:lnTo>
                  <a:pt x="31623" y="60070"/>
                </a:lnTo>
                <a:lnTo>
                  <a:pt x="32512" y="57530"/>
                </a:lnTo>
                <a:lnTo>
                  <a:pt x="32893" y="55499"/>
                </a:lnTo>
                <a:lnTo>
                  <a:pt x="41834" y="55499"/>
                </a:lnTo>
                <a:lnTo>
                  <a:pt x="41783" y="55371"/>
                </a:lnTo>
                <a:lnTo>
                  <a:pt x="40259" y="49021"/>
                </a:lnTo>
                <a:lnTo>
                  <a:pt x="38608" y="42671"/>
                </a:lnTo>
                <a:lnTo>
                  <a:pt x="37846" y="36702"/>
                </a:lnTo>
                <a:lnTo>
                  <a:pt x="37846" y="21716"/>
                </a:lnTo>
                <a:close/>
              </a:path>
              <a:path w="332739" h="111760">
                <a:moveTo>
                  <a:pt x="41834" y="55499"/>
                </a:moveTo>
                <a:lnTo>
                  <a:pt x="32893" y="55499"/>
                </a:lnTo>
                <a:lnTo>
                  <a:pt x="33528" y="57530"/>
                </a:lnTo>
                <a:lnTo>
                  <a:pt x="34671" y="60325"/>
                </a:lnTo>
                <a:lnTo>
                  <a:pt x="36322" y="63880"/>
                </a:lnTo>
                <a:lnTo>
                  <a:pt x="37973" y="67563"/>
                </a:lnTo>
                <a:lnTo>
                  <a:pt x="40005" y="70865"/>
                </a:lnTo>
                <a:lnTo>
                  <a:pt x="42418" y="74040"/>
                </a:lnTo>
                <a:lnTo>
                  <a:pt x="45085" y="77596"/>
                </a:lnTo>
                <a:lnTo>
                  <a:pt x="47752" y="80644"/>
                </a:lnTo>
                <a:lnTo>
                  <a:pt x="50418" y="83184"/>
                </a:lnTo>
                <a:lnTo>
                  <a:pt x="52959" y="85851"/>
                </a:lnTo>
                <a:lnTo>
                  <a:pt x="55372" y="87883"/>
                </a:lnTo>
                <a:lnTo>
                  <a:pt x="57277" y="89280"/>
                </a:lnTo>
                <a:lnTo>
                  <a:pt x="63881" y="83057"/>
                </a:lnTo>
                <a:lnTo>
                  <a:pt x="61595" y="81661"/>
                </a:lnTo>
                <a:lnTo>
                  <a:pt x="59055" y="79501"/>
                </a:lnTo>
                <a:lnTo>
                  <a:pt x="56134" y="76707"/>
                </a:lnTo>
                <a:lnTo>
                  <a:pt x="53340" y="73913"/>
                </a:lnTo>
                <a:lnTo>
                  <a:pt x="50292" y="70230"/>
                </a:lnTo>
                <a:lnTo>
                  <a:pt x="47243" y="65658"/>
                </a:lnTo>
                <a:lnTo>
                  <a:pt x="44068" y="60959"/>
                </a:lnTo>
                <a:lnTo>
                  <a:pt x="41834" y="55499"/>
                </a:lnTo>
                <a:close/>
              </a:path>
              <a:path w="332739" h="111760">
                <a:moveTo>
                  <a:pt x="58674" y="13842"/>
                </a:moveTo>
                <a:lnTo>
                  <a:pt x="6858" y="13842"/>
                </a:lnTo>
                <a:lnTo>
                  <a:pt x="6858" y="21716"/>
                </a:lnTo>
                <a:lnTo>
                  <a:pt x="58674" y="21716"/>
                </a:lnTo>
                <a:lnTo>
                  <a:pt x="58674" y="13842"/>
                </a:lnTo>
                <a:close/>
              </a:path>
              <a:path w="332739" h="111760">
                <a:moveTo>
                  <a:pt x="158623" y="3809"/>
                </a:moveTo>
                <a:lnTo>
                  <a:pt x="140716" y="3809"/>
                </a:lnTo>
                <a:lnTo>
                  <a:pt x="133477" y="6350"/>
                </a:lnTo>
                <a:lnTo>
                  <a:pt x="127762" y="11683"/>
                </a:lnTo>
                <a:lnTo>
                  <a:pt x="122047" y="16890"/>
                </a:lnTo>
                <a:lnTo>
                  <a:pt x="119125" y="23367"/>
                </a:lnTo>
                <a:lnTo>
                  <a:pt x="119125" y="38226"/>
                </a:lnTo>
                <a:lnTo>
                  <a:pt x="122047" y="44576"/>
                </a:lnTo>
                <a:lnTo>
                  <a:pt x="133477" y="55244"/>
                </a:lnTo>
                <a:lnTo>
                  <a:pt x="140716" y="57912"/>
                </a:lnTo>
                <a:lnTo>
                  <a:pt x="158623" y="57912"/>
                </a:lnTo>
                <a:lnTo>
                  <a:pt x="165862" y="55244"/>
                </a:lnTo>
                <a:lnTo>
                  <a:pt x="171843" y="49656"/>
                </a:lnTo>
                <a:lnTo>
                  <a:pt x="143002" y="49656"/>
                </a:lnTo>
                <a:lnTo>
                  <a:pt x="138049" y="47878"/>
                </a:lnTo>
                <a:lnTo>
                  <a:pt x="134493" y="44068"/>
                </a:lnTo>
                <a:lnTo>
                  <a:pt x="130937" y="40386"/>
                </a:lnTo>
                <a:lnTo>
                  <a:pt x="129159" y="35940"/>
                </a:lnTo>
                <a:lnTo>
                  <a:pt x="129159" y="25653"/>
                </a:lnTo>
                <a:lnTo>
                  <a:pt x="130937" y="21208"/>
                </a:lnTo>
                <a:lnTo>
                  <a:pt x="134493" y="17525"/>
                </a:lnTo>
                <a:lnTo>
                  <a:pt x="138049" y="13969"/>
                </a:lnTo>
                <a:lnTo>
                  <a:pt x="143002" y="12064"/>
                </a:lnTo>
                <a:lnTo>
                  <a:pt x="171990" y="12064"/>
                </a:lnTo>
                <a:lnTo>
                  <a:pt x="165862" y="6350"/>
                </a:lnTo>
                <a:lnTo>
                  <a:pt x="158623" y="3809"/>
                </a:lnTo>
                <a:close/>
              </a:path>
              <a:path w="332739" h="111760">
                <a:moveTo>
                  <a:pt x="171990" y="12064"/>
                </a:moveTo>
                <a:lnTo>
                  <a:pt x="156337" y="12064"/>
                </a:lnTo>
                <a:lnTo>
                  <a:pt x="161417" y="13969"/>
                </a:lnTo>
                <a:lnTo>
                  <a:pt x="168402" y="21208"/>
                </a:lnTo>
                <a:lnTo>
                  <a:pt x="170180" y="25653"/>
                </a:lnTo>
                <a:lnTo>
                  <a:pt x="170180" y="35940"/>
                </a:lnTo>
                <a:lnTo>
                  <a:pt x="168402" y="40386"/>
                </a:lnTo>
                <a:lnTo>
                  <a:pt x="164846" y="44068"/>
                </a:lnTo>
                <a:lnTo>
                  <a:pt x="161417" y="47878"/>
                </a:lnTo>
                <a:lnTo>
                  <a:pt x="156337" y="49656"/>
                </a:lnTo>
                <a:lnTo>
                  <a:pt x="171843" y="49656"/>
                </a:lnTo>
                <a:lnTo>
                  <a:pt x="177165" y="44576"/>
                </a:lnTo>
                <a:lnTo>
                  <a:pt x="179959" y="38226"/>
                </a:lnTo>
                <a:lnTo>
                  <a:pt x="179959" y="23367"/>
                </a:lnTo>
                <a:lnTo>
                  <a:pt x="177165" y="16890"/>
                </a:lnTo>
                <a:lnTo>
                  <a:pt x="171990" y="12064"/>
                </a:lnTo>
                <a:close/>
              </a:path>
              <a:path w="332739" h="111760">
                <a:moveTo>
                  <a:pt x="332486" y="0"/>
                </a:moveTo>
                <a:lnTo>
                  <a:pt x="322961" y="0"/>
                </a:lnTo>
                <a:lnTo>
                  <a:pt x="322961" y="111251"/>
                </a:lnTo>
                <a:lnTo>
                  <a:pt x="332486" y="111251"/>
                </a:lnTo>
                <a:lnTo>
                  <a:pt x="332486" y="0"/>
                </a:lnTo>
                <a:close/>
              </a:path>
              <a:path w="332739" h="111760">
                <a:moveTo>
                  <a:pt x="211328" y="0"/>
                </a:moveTo>
                <a:lnTo>
                  <a:pt x="202056" y="0"/>
                </a:lnTo>
                <a:lnTo>
                  <a:pt x="202056" y="65912"/>
                </a:lnTo>
                <a:lnTo>
                  <a:pt x="211328" y="65912"/>
                </a:lnTo>
                <a:lnTo>
                  <a:pt x="211328" y="48259"/>
                </a:lnTo>
                <a:lnTo>
                  <a:pt x="228219" y="48259"/>
                </a:lnTo>
                <a:lnTo>
                  <a:pt x="228219" y="40639"/>
                </a:lnTo>
                <a:lnTo>
                  <a:pt x="211328" y="40639"/>
                </a:lnTo>
                <a:lnTo>
                  <a:pt x="211328" y="24511"/>
                </a:lnTo>
                <a:lnTo>
                  <a:pt x="228219" y="24511"/>
                </a:lnTo>
                <a:lnTo>
                  <a:pt x="228219" y="16637"/>
                </a:lnTo>
                <a:lnTo>
                  <a:pt x="211328" y="16637"/>
                </a:lnTo>
                <a:lnTo>
                  <a:pt x="211328" y="0"/>
                </a:lnTo>
                <a:close/>
              </a:path>
              <a:path w="332739" h="111760">
                <a:moveTo>
                  <a:pt x="105029" y="0"/>
                </a:moveTo>
                <a:lnTo>
                  <a:pt x="95758" y="0"/>
                </a:lnTo>
                <a:lnTo>
                  <a:pt x="95758" y="111251"/>
                </a:lnTo>
                <a:lnTo>
                  <a:pt x="105029" y="111251"/>
                </a:lnTo>
                <a:lnTo>
                  <a:pt x="10502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549525" y="4492371"/>
            <a:ext cx="453390" cy="111760"/>
          </a:xfrm>
          <a:custGeom>
            <a:avLst/>
            <a:gdLst/>
            <a:ahLst/>
            <a:cxnLst/>
            <a:rect l="l" t="t" r="r" b="b"/>
            <a:pathLst>
              <a:path w="453389" h="111760">
                <a:moveTo>
                  <a:pt x="71990" y="105155"/>
                </a:moveTo>
                <a:lnTo>
                  <a:pt x="57276" y="105155"/>
                </a:lnTo>
                <a:lnTo>
                  <a:pt x="62864" y="111505"/>
                </a:lnTo>
                <a:lnTo>
                  <a:pt x="64388" y="110743"/>
                </a:lnTo>
                <a:lnTo>
                  <a:pt x="66293" y="109474"/>
                </a:lnTo>
                <a:lnTo>
                  <a:pt x="71119" y="105917"/>
                </a:lnTo>
                <a:lnTo>
                  <a:pt x="71990" y="105155"/>
                </a:lnTo>
                <a:close/>
              </a:path>
              <a:path w="453389" h="111760">
                <a:moveTo>
                  <a:pt x="91948" y="89788"/>
                </a:moveTo>
                <a:lnTo>
                  <a:pt x="82676" y="89788"/>
                </a:lnTo>
                <a:lnTo>
                  <a:pt x="83185" y="91186"/>
                </a:lnTo>
                <a:lnTo>
                  <a:pt x="102616" y="111505"/>
                </a:lnTo>
                <a:lnTo>
                  <a:pt x="108457" y="104901"/>
                </a:lnTo>
                <a:lnTo>
                  <a:pt x="106933" y="104139"/>
                </a:lnTo>
                <a:lnTo>
                  <a:pt x="104520" y="102615"/>
                </a:lnTo>
                <a:lnTo>
                  <a:pt x="101345" y="100202"/>
                </a:lnTo>
                <a:lnTo>
                  <a:pt x="98170" y="97662"/>
                </a:lnTo>
                <a:lnTo>
                  <a:pt x="95376" y="94868"/>
                </a:lnTo>
                <a:lnTo>
                  <a:pt x="93218" y="91693"/>
                </a:lnTo>
                <a:lnTo>
                  <a:pt x="91948" y="89788"/>
                </a:lnTo>
                <a:close/>
              </a:path>
              <a:path w="453389" h="111760">
                <a:moveTo>
                  <a:pt x="24130" y="65658"/>
                </a:moveTo>
                <a:lnTo>
                  <a:pt x="15112" y="65658"/>
                </a:lnTo>
                <a:lnTo>
                  <a:pt x="15112" y="109981"/>
                </a:lnTo>
                <a:lnTo>
                  <a:pt x="57276" y="109981"/>
                </a:lnTo>
                <a:lnTo>
                  <a:pt x="57276" y="105155"/>
                </a:lnTo>
                <a:lnTo>
                  <a:pt x="71990" y="105155"/>
                </a:lnTo>
                <a:lnTo>
                  <a:pt x="72426" y="104775"/>
                </a:lnTo>
                <a:lnTo>
                  <a:pt x="57276" y="104775"/>
                </a:lnTo>
                <a:lnTo>
                  <a:pt x="57276" y="102488"/>
                </a:lnTo>
                <a:lnTo>
                  <a:pt x="24130" y="102488"/>
                </a:lnTo>
                <a:lnTo>
                  <a:pt x="24130" y="86740"/>
                </a:lnTo>
                <a:lnTo>
                  <a:pt x="57276" y="86740"/>
                </a:lnTo>
                <a:lnTo>
                  <a:pt x="57276" y="79120"/>
                </a:lnTo>
                <a:lnTo>
                  <a:pt x="24130" y="79120"/>
                </a:lnTo>
                <a:lnTo>
                  <a:pt x="24130" y="65658"/>
                </a:lnTo>
                <a:close/>
              </a:path>
              <a:path w="453389" h="111760">
                <a:moveTo>
                  <a:pt x="87249" y="65404"/>
                </a:moveTo>
                <a:lnTo>
                  <a:pt x="78231" y="65404"/>
                </a:lnTo>
                <a:lnTo>
                  <a:pt x="78231" y="73787"/>
                </a:lnTo>
                <a:lnTo>
                  <a:pt x="77724" y="77342"/>
                </a:lnTo>
                <a:lnTo>
                  <a:pt x="64388" y="99949"/>
                </a:lnTo>
                <a:lnTo>
                  <a:pt x="61341" y="102362"/>
                </a:lnTo>
                <a:lnTo>
                  <a:pt x="58927" y="104012"/>
                </a:lnTo>
                <a:lnTo>
                  <a:pt x="57276" y="104775"/>
                </a:lnTo>
                <a:lnTo>
                  <a:pt x="72426" y="104775"/>
                </a:lnTo>
                <a:lnTo>
                  <a:pt x="82676" y="89788"/>
                </a:lnTo>
                <a:lnTo>
                  <a:pt x="91948" y="89788"/>
                </a:lnTo>
                <a:lnTo>
                  <a:pt x="87249" y="73787"/>
                </a:lnTo>
                <a:lnTo>
                  <a:pt x="87249" y="65404"/>
                </a:lnTo>
                <a:close/>
              </a:path>
              <a:path w="453389" h="111760">
                <a:moveTo>
                  <a:pt x="57276" y="86740"/>
                </a:moveTo>
                <a:lnTo>
                  <a:pt x="48260" y="86740"/>
                </a:lnTo>
                <a:lnTo>
                  <a:pt x="48260" y="102488"/>
                </a:lnTo>
                <a:lnTo>
                  <a:pt x="57276" y="102488"/>
                </a:lnTo>
                <a:lnTo>
                  <a:pt x="57276" y="86740"/>
                </a:lnTo>
                <a:close/>
              </a:path>
              <a:path w="453389" h="111760">
                <a:moveTo>
                  <a:pt x="57276" y="65658"/>
                </a:moveTo>
                <a:lnTo>
                  <a:pt x="48260" y="65658"/>
                </a:lnTo>
                <a:lnTo>
                  <a:pt x="48260" y="79120"/>
                </a:lnTo>
                <a:lnTo>
                  <a:pt x="57276" y="79120"/>
                </a:lnTo>
                <a:lnTo>
                  <a:pt x="57276" y="65658"/>
                </a:lnTo>
                <a:close/>
              </a:path>
              <a:path w="453389" h="111760">
                <a:moveTo>
                  <a:pt x="134874" y="65277"/>
                </a:moveTo>
                <a:lnTo>
                  <a:pt x="125475" y="65277"/>
                </a:lnTo>
                <a:lnTo>
                  <a:pt x="125475" y="109981"/>
                </a:lnTo>
                <a:lnTo>
                  <a:pt x="206375" y="109981"/>
                </a:lnTo>
                <a:lnTo>
                  <a:pt x="206375" y="102362"/>
                </a:lnTo>
                <a:lnTo>
                  <a:pt x="134874" y="102362"/>
                </a:lnTo>
                <a:lnTo>
                  <a:pt x="134874" y="85851"/>
                </a:lnTo>
                <a:lnTo>
                  <a:pt x="206375" y="85851"/>
                </a:lnTo>
                <a:lnTo>
                  <a:pt x="206375" y="78104"/>
                </a:lnTo>
                <a:lnTo>
                  <a:pt x="134874" y="78104"/>
                </a:lnTo>
                <a:lnTo>
                  <a:pt x="134874" y="65277"/>
                </a:lnTo>
                <a:close/>
              </a:path>
              <a:path w="453389" h="111760">
                <a:moveTo>
                  <a:pt x="206375" y="85851"/>
                </a:moveTo>
                <a:lnTo>
                  <a:pt x="197104" y="85851"/>
                </a:lnTo>
                <a:lnTo>
                  <a:pt x="197104" y="102362"/>
                </a:lnTo>
                <a:lnTo>
                  <a:pt x="206375" y="102362"/>
                </a:lnTo>
                <a:lnTo>
                  <a:pt x="206375" y="85851"/>
                </a:lnTo>
                <a:close/>
              </a:path>
              <a:path w="453389" h="111760">
                <a:moveTo>
                  <a:pt x="206375" y="65277"/>
                </a:moveTo>
                <a:lnTo>
                  <a:pt x="197104" y="65277"/>
                </a:lnTo>
                <a:lnTo>
                  <a:pt x="197104" y="78104"/>
                </a:lnTo>
                <a:lnTo>
                  <a:pt x="206375" y="78104"/>
                </a:lnTo>
                <a:lnTo>
                  <a:pt x="206375" y="65277"/>
                </a:lnTo>
                <a:close/>
              </a:path>
              <a:path w="453389" h="111760">
                <a:moveTo>
                  <a:pt x="221614" y="49656"/>
                </a:moveTo>
                <a:lnTo>
                  <a:pt x="110236" y="49656"/>
                </a:lnTo>
                <a:lnTo>
                  <a:pt x="110236" y="57403"/>
                </a:lnTo>
                <a:lnTo>
                  <a:pt x="221614" y="57403"/>
                </a:lnTo>
                <a:lnTo>
                  <a:pt x="221614" y="49656"/>
                </a:lnTo>
                <a:close/>
              </a:path>
              <a:path w="453389" h="111760">
                <a:moveTo>
                  <a:pt x="405130" y="13588"/>
                </a:moveTo>
                <a:lnTo>
                  <a:pt x="350774" y="13588"/>
                </a:lnTo>
                <a:lnTo>
                  <a:pt x="350774" y="85089"/>
                </a:lnTo>
                <a:lnTo>
                  <a:pt x="368426" y="85089"/>
                </a:lnTo>
                <a:lnTo>
                  <a:pt x="375285" y="84962"/>
                </a:lnTo>
                <a:lnTo>
                  <a:pt x="382143" y="84708"/>
                </a:lnTo>
                <a:lnTo>
                  <a:pt x="389508" y="84581"/>
                </a:lnTo>
                <a:lnTo>
                  <a:pt x="396620" y="84074"/>
                </a:lnTo>
                <a:lnTo>
                  <a:pt x="403351" y="83438"/>
                </a:lnTo>
                <a:lnTo>
                  <a:pt x="414781" y="82168"/>
                </a:lnTo>
                <a:lnTo>
                  <a:pt x="417449" y="81661"/>
                </a:lnTo>
                <a:lnTo>
                  <a:pt x="417449" y="77215"/>
                </a:lnTo>
                <a:lnTo>
                  <a:pt x="360172" y="77215"/>
                </a:lnTo>
                <a:lnTo>
                  <a:pt x="360172" y="21462"/>
                </a:lnTo>
                <a:lnTo>
                  <a:pt x="405130" y="21462"/>
                </a:lnTo>
                <a:lnTo>
                  <a:pt x="405130" y="13588"/>
                </a:lnTo>
                <a:close/>
              </a:path>
              <a:path w="453389" h="111760">
                <a:moveTo>
                  <a:pt x="417449" y="73913"/>
                </a:moveTo>
                <a:lnTo>
                  <a:pt x="414781" y="74421"/>
                </a:lnTo>
                <a:lnTo>
                  <a:pt x="410082" y="75056"/>
                </a:lnTo>
                <a:lnTo>
                  <a:pt x="403479" y="75691"/>
                </a:lnTo>
                <a:lnTo>
                  <a:pt x="396875" y="76453"/>
                </a:lnTo>
                <a:lnTo>
                  <a:pt x="390651" y="76834"/>
                </a:lnTo>
                <a:lnTo>
                  <a:pt x="384937" y="76962"/>
                </a:lnTo>
                <a:lnTo>
                  <a:pt x="360172" y="77215"/>
                </a:lnTo>
                <a:lnTo>
                  <a:pt x="417449" y="77215"/>
                </a:lnTo>
                <a:lnTo>
                  <a:pt x="417449" y="73913"/>
                </a:lnTo>
                <a:close/>
              </a:path>
              <a:path w="453389" h="111760">
                <a:moveTo>
                  <a:pt x="94995" y="32130"/>
                </a:moveTo>
                <a:lnTo>
                  <a:pt x="85598" y="32130"/>
                </a:lnTo>
                <a:lnTo>
                  <a:pt x="85598" y="59689"/>
                </a:lnTo>
                <a:lnTo>
                  <a:pt x="94995" y="59689"/>
                </a:lnTo>
                <a:lnTo>
                  <a:pt x="94995" y="32130"/>
                </a:lnTo>
                <a:close/>
              </a:path>
              <a:path w="453389" h="111760">
                <a:moveTo>
                  <a:pt x="36830" y="3555"/>
                </a:moveTo>
                <a:lnTo>
                  <a:pt x="21208" y="3555"/>
                </a:lnTo>
                <a:lnTo>
                  <a:pt x="14224" y="5968"/>
                </a:lnTo>
                <a:lnTo>
                  <a:pt x="8508" y="10794"/>
                </a:lnTo>
                <a:lnTo>
                  <a:pt x="2920" y="15620"/>
                </a:lnTo>
                <a:lnTo>
                  <a:pt x="0" y="21843"/>
                </a:lnTo>
                <a:lnTo>
                  <a:pt x="0" y="36702"/>
                </a:lnTo>
                <a:lnTo>
                  <a:pt x="2920" y="42925"/>
                </a:lnTo>
                <a:lnTo>
                  <a:pt x="8636" y="47751"/>
                </a:lnTo>
                <a:lnTo>
                  <a:pt x="14477" y="52577"/>
                </a:lnTo>
                <a:lnTo>
                  <a:pt x="21462" y="54990"/>
                </a:lnTo>
                <a:lnTo>
                  <a:pt x="37337" y="54990"/>
                </a:lnTo>
                <a:lnTo>
                  <a:pt x="43942" y="52831"/>
                </a:lnTo>
                <a:lnTo>
                  <a:pt x="49530" y="48513"/>
                </a:lnTo>
                <a:lnTo>
                  <a:pt x="52099" y="46481"/>
                </a:lnTo>
                <a:lnTo>
                  <a:pt x="23749" y="46481"/>
                </a:lnTo>
                <a:lnTo>
                  <a:pt x="18923" y="44830"/>
                </a:lnTo>
                <a:lnTo>
                  <a:pt x="15367" y="41401"/>
                </a:lnTo>
                <a:lnTo>
                  <a:pt x="11683" y="37973"/>
                </a:lnTo>
                <a:lnTo>
                  <a:pt x="9906" y="33908"/>
                </a:lnTo>
                <a:lnTo>
                  <a:pt x="9961" y="24383"/>
                </a:lnTo>
                <a:lnTo>
                  <a:pt x="11683" y="20446"/>
                </a:lnTo>
                <a:lnTo>
                  <a:pt x="18923" y="13715"/>
                </a:lnTo>
                <a:lnTo>
                  <a:pt x="23749" y="11937"/>
                </a:lnTo>
                <a:lnTo>
                  <a:pt x="52197" y="11937"/>
                </a:lnTo>
                <a:lnTo>
                  <a:pt x="43180" y="5461"/>
                </a:lnTo>
                <a:lnTo>
                  <a:pt x="36830" y="3555"/>
                </a:lnTo>
                <a:close/>
              </a:path>
              <a:path w="453389" h="111760">
                <a:moveTo>
                  <a:pt x="52197" y="11937"/>
                </a:moveTo>
                <a:lnTo>
                  <a:pt x="35560" y="11937"/>
                </a:lnTo>
                <a:lnTo>
                  <a:pt x="40258" y="13715"/>
                </a:lnTo>
                <a:lnTo>
                  <a:pt x="47370" y="20319"/>
                </a:lnTo>
                <a:lnTo>
                  <a:pt x="49275" y="24383"/>
                </a:lnTo>
                <a:lnTo>
                  <a:pt x="49275" y="33908"/>
                </a:lnTo>
                <a:lnTo>
                  <a:pt x="47370" y="37973"/>
                </a:lnTo>
                <a:lnTo>
                  <a:pt x="40258" y="44830"/>
                </a:lnTo>
                <a:lnTo>
                  <a:pt x="35560" y="46481"/>
                </a:lnTo>
                <a:lnTo>
                  <a:pt x="52099" y="46481"/>
                </a:lnTo>
                <a:lnTo>
                  <a:pt x="54991" y="44195"/>
                </a:lnTo>
                <a:lnTo>
                  <a:pt x="58166" y="38734"/>
                </a:lnTo>
                <a:lnTo>
                  <a:pt x="58927" y="32130"/>
                </a:lnTo>
                <a:lnTo>
                  <a:pt x="94995" y="32130"/>
                </a:lnTo>
                <a:lnTo>
                  <a:pt x="94995" y="24383"/>
                </a:lnTo>
                <a:lnTo>
                  <a:pt x="58674" y="24383"/>
                </a:lnTo>
                <a:lnTo>
                  <a:pt x="57404" y="18287"/>
                </a:lnTo>
                <a:lnTo>
                  <a:pt x="53975" y="13207"/>
                </a:lnTo>
                <a:lnTo>
                  <a:pt x="52197" y="11937"/>
                </a:lnTo>
                <a:close/>
              </a:path>
              <a:path w="453389" h="111760">
                <a:moveTo>
                  <a:pt x="94995" y="0"/>
                </a:moveTo>
                <a:lnTo>
                  <a:pt x="85598" y="0"/>
                </a:lnTo>
                <a:lnTo>
                  <a:pt x="85598" y="24383"/>
                </a:lnTo>
                <a:lnTo>
                  <a:pt x="94995" y="24383"/>
                </a:lnTo>
                <a:lnTo>
                  <a:pt x="94995" y="0"/>
                </a:lnTo>
                <a:close/>
              </a:path>
              <a:path w="453389" h="111760">
                <a:moveTo>
                  <a:pt x="247269" y="10667"/>
                </a:moveTo>
                <a:lnTo>
                  <a:pt x="237744" y="10667"/>
                </a:lnTo>
                <a:lnTo>
                  <a:pt x="237744" y="83946"/>
                </a:lnTo>
                <a:lnTo>
                  <a:pt x="257048" y="83946"/>
                </a:lnTo>
                <a:lnTo>
                  <a:pt x="264032" y="83819"/>
                </a:lnTo>
                <a:lnTo>
                  <a:pt x="270510" y="83565"/>
                </a:lnTo>
                <a:lnTo>
                  <a:pt x="277241" y="83438"/>
                </a:lnTo>
                <a:lnTo>
                  <a:pt x="284225" y="82803"/>
                </a:lnTo>
                <a:lnTo>
                  <a:pt x="291338" y="81787"/>
                </a:lnTo>
                <a:lnTo>
                  <a:pt x="298450" y="80644"/>
                </a:lnTo>
                <a:lnTo>
                  <a:pt x="303911" y="79882"/>
                </a:lnTo>
                <a:lnTo>
                  <a:pt x="307848" y="79120"/>
                </a:lnTo>
                <a:lnTo>
                  <a:pt x="307848" y="75818"/>
                </a:lnTo>
                <a:lnTo>
                  <a:pt x="247269" y="75818"/>
                </a:lnTo>
                <a:lnTo>
                  <a:pt x="247269" y="10667"/>
                </a:lnTo>
                <a:close/>
              </a:path>
              <a:path w="453389" h="111760">
                <a:moveTo>
                  <a:pt x="307848" y="71374"/>
                </a:moveTo>
                <a:lnTo>
                  <a:pt x="303530" y="72136"/>
                </a:lnTo>
                <a:lnTo>
                  <a:pt x="297814" y="73025"/>
                </a:lnTo>
                <a:lnTo>
                  <a:pt x="290575" y="73913"/>
                </a:lnTo>
                <a:lnTo>
                  <a:pt x="283210" y="74929"/>
                </a:lnTo>
                <a:lnTo>
                  <a:pt x="276732" y="75437"/>
                </a:lnTo>
                <a:lnTo>
                  <a:pt x="270891" y="75564"/>
                </a:lnTo>
                <a:lnTo>
                  <a:pt x="247269" y="75818"/>
                </a:lnTo>
                <a:lnTo>
                  <a:pt x="307848" y="75818"/>
                </a:lnTo>
                <a:lnTo>
                  <a:pt x="307848" y="71374"/>
                </a:lnTo>
                <a:close/>
              </a:path>
              <a:path w="453389" h="111760">
                <a:moveTo>
                  <a:pt x="170942" y="634"/>
                </a:moveTo>
                <a:lnTo>
                  <a:pt x="160908" y="634"/>
                </a:lnTo>
                <a:lnTo>
                  <a:pt x="160908" y="7874"/>
                </a:lnTo>
                <a:lnTo>
                  <a:pt x="159512" y="11175"/>
                </a:lnTo>
                <a:lnTo>
                  <a:pt x="156718" y="14477"/>
                </a:lnTo>
                <a:lnTo>
                  <a:pt x="153924" y="17906"/>
                </a:lnTo>
                <a:lnTo>
                  <a:pt x="150241" y="20954"/>
                </a:lnTo>
                <a:lnTo>
                  <a:pt x="117601" y="34543"/>
                </a:lnTo>
                <a:lnTo>
                  <a:pt x="123189" y="40893"/>
                </a:lnTo>
                <a:lnTo>
                  <a:pt x="149732" y="30733"/>
                </a:lnTo>
                <a:lnTo>
                  <a:pt x="153924" y="28320"/>
                </a:lnTo>
                <a:lnTo>
                  <a:pt x="157606" y="25653"/>
                </a:lnTo>
                <a:lnTo>
                  <a:pt x="160527" y="22732"/>
                </a:lnTo>
                <a:lnTo>
                  <a:pt x="163575" y="19938"/>
                </a:lnTo>
                <a:lnTo>
                  <a:pt x="165354" y="17399"/>
                </a:lnTo>
                <a:lnTo>
                  <a:pt x="165988" y="15366"/>
                </a:lnTo>
                <a:lnTo>
                  <a:pt x="175824" y="15366"/>
                </a:lnTo>
                <a:lnTo>
                  <a:pt x="175132" y="14477"/>
                </a:lnTo>
                <a:lnTo>
                  <a:pt x="172338" y="11175"/>
                </a:lnTo>
                <a:lnTo>
                  <a:pt x="170942" y="7874"/>
                </a:lnTo>
                <a:lnTo>
                  <a:pt x="170942" y="634"/>
                </a:lnTo>
                <a:close/>
              </a:path>
              <a:path w="453389" h="111760">
                <a:moveTo>
                  <a:pt x="175824" y="15366"/>
                </a:moveTo>
                <a:lnTo>
                  <a:pt x="165988" y="15366"/>
                </a:lnTo>
                <a:lnTo>
                  <a:pt x="166497" y="17399"/>
                </a:lnTo>
                <a:lnTo>
                  <a:pt x="168275" y="19938"/>
                </a:lnTo>
                <a:lnTo>
                  <a:pt x="174244" y="25653"/>
                </a:lnTo>
                <a:lnTo>
                  <a:pt x="177800" y="28320"/>
                </a:lnTo>
                <a:lnTo>
                  <a:pt x="182118" y="30733"/>
                </a:lnTo>
                <a:lnTo>
                  <a:pt x="186817" y="33527"/>
                </a:lnTo>
                <a:lnTo>
                  <a:pt x="191769" y="35813"/>
                </a:lnTo>
                <a:lnTo>
                  <a:pt x="202056" y="39115"/>
                </a:lnTo>
                <a:lnTo>
                  <a:pt x="205994" y="40258"/>
                </a:lnTo>
                <a:lnTo>
                  <a:pt x="208533" y="40893"/>
                </a:lnTo>
                <a:lnTo>
                  <a:pt x="214249" y="34543"/>
                </a:lnTo>
                <a:lnTo>
                  <a:pt x="212089" y="34036"/>
                </a:lnTo>
                <a:lnTo>
                  <a:pt x="208152" y="32892"/>
                </a:lnTo>
                <a:lnTo>
                  <a:pt x="177800" y="17906"/>
                </a:lnTo>
                <a:lnTo>
                  <a:pt x="175824" y="15366"/>
                </a:lnTo>
                <a:close/>
              </a:path>
              <a:path w="453389" h="111760">
                <a:moveTo>
                  <a:pt x="434975" y="0"/>
                </a:moveTo>
                <a:lnTo>
                  <a:pt x="425576" y="0"/>
                </a:lnTo>
                <a:lnTo>
                  <a:pt x="425576" y="111251"/>
                </a:lnTo>
                <a:lnTo>
                  <a:pt x="434975" y="111251"/>
                </a:lnTo>
                <a:lnTo>
                  <a:pt x="434975" y="53339"/>
                </a:lnTo>
                <a:lnTo>
                  <a:pt x="453008" y="53339"/>
                </a:lnTo>
                <a:lnTo>
                  <a:pt x="453008" y="45212"/>
                </a:lnTo>
                <a:lnTo>
                  <a:pt x="434975" y="45212"/>
                </a:lnTo>
                <a:lnTo>
                  <a:pt x="434975" y="0"/>
                </a:lnTo>
                <a:close/>
              </a:path>
              <a:path w="453389" h="111760">
                <a:moveTo>
                  <a:pt x="325500" y="0"/>
                </a:moveTo>
                <a:lnTo>
                  <a:pt x="315975" y="0"/>
                </a:lnTo>
                <a:lnTo>
                  <a:pt x="315975" y="111251"/>
                </a:lnTo>
                <a:lnTo>
                  <a:pt x="325500" y="111251"/>
                </a:lnTo>
                <a:lnTo>
                  <a:pt x="3255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011804" y="4585897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87958" y="4742434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55967" y="4708778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60591" y="59055"/>
                </a:moveTo>
                <a:lnTo>
                  <a:pt x="50596" y="59055"/>
                </a:lnTo>
                <a:lnTo>
                  <a:pt x="50596" y="71755"/>
                </a:lnTo>
                <a:lnTo>
                  <a:pt x="41938" y="72445"/>
                </a:lnTo>
                <a:lnTo>
                  <a:pt x="12014" y="86868"/>
                </a:lnTo>
                <a:lnTo>
                  <a:pt x="12014" y="98679"/>
                </a:lnTo>
                <a:lnTo>
                  <a:pt x="55651" y="113537"/>
                </a:lnTo>
                <a:lnTo>
                  <a:pt x="65438" y="113176"/>
                </a:lnTo>
                <a:lnTo>
                  <a:pt x="74055" y="112077"/>
                </a:lnTo>
                <a:lnTo>
                  <a:pt x="81502" y="110216"/>
                </a:lnTo>
                <a:lnTo>
                  <a:pt x="87782" y="107569"/>
                </a:lnTo>
                <a:lnTo>
                  <a:pt x="90967" y="105918"/>
                </a:lnTo>
                <a:lnTo>
                  <a:pt x="45961" y="105918"/>
                </a:lnTo>
                <a:lnTo>
                  <a:pt x="38011" y="104775"/>
                </a:lnTo>
                <a:lnTo>
                  <a:pt x="31813" y="102362"/>
                </a:lnTo>
                <a:lnTo>
                  <a:pt x="25615" y="99822"/>
                </a:lnTo>
                <a:lnTo>
                  <a:pt x="22636" y="96647"/>
                </a:lnTo>
                <a:lnTo>
                  <a:pt x="22517" y="88265"/>
                </a:lnTo>
                <a:lnTo>
                  <a:pt x="25615" y="84962"/>
                </a:lnTo>
                <a:lnTo>
                  <a:pt x="38011" y="80137"/>
                </a:lnTo>
                <a:lnTo>
                  <a:pt x="45961" y="78867"/>
                </a:lnTo>
                <a:lnTo>
                  <a:pt x="90233" y="78867"/>
                </a:lnTo>
                <a:lnTo>
                  <a:pt x="89115" y="78232"/>
                </a:lnTo>
                <a:lnTo>
                  <a:pt x="83560" y="75684"/>
                </a:lnTo>
                <a:lnTo>
                  <a:pt x="76954" y="73755"/>
                </a:lnTo>
                <a:lnTo>
                  <a:pt x="69297" y="72445"/>
                </a:lnTo>
                <a:lnTo>
                  <a:pt x="60591" y="71755"/>
                </a:lnTo>
                <a:lnTo>
                  <a:pt x="60591" y="59055"/>
                </a:lnTo>
                <a:close/>
              </a:path>
              <a:path w="334644" h="113664">
                <a:moveTo>
                  <a:pt x="90233" y="78867"/>
                </a:moveTo>
                <a:lnTo>
                  <a:pt x="65189" y="78867"/>
                </a:lnTo>
                <a:lnTo>
                  <a:pt x="73050" y="80137"/>
                </a:lnTo>
                <a:lnTo>
                  <a:pt x="85445" y="84962"/>
                </a:lnTo>
                <a:lnTo>
                  <a:pt x="88429" y="88265"/>
                </a:lnTo>
                <a:lnTo>
                  <a:pt x="88544" y="96647"/>
                </a:lnTo>
                <a:lnTo>
                  <a:pt x="85445" y="99822"/>
                </a:lnTo>
                <a:lnTo>
                  <a:pt x="79248" y="102362"/>
                </a:lnTo>
                <a:lnTo>
                  <a:pt x="73050" y="104775"/>
                </a:lnTo>
                <a:lnTo>
                  <a:pt x="65189" y="105918"/>
                </a:lnTo>
                <a:lnTo>
                  <a:pt x="90967" y="105918"/>
                </a:lnTo>
                <a:lnTo>
                  <a:pt x="95377" y="103632"/>
                </a:lnTo>
                <a:lnTo>
                  <a:pt x="99161" y="98679"/>
                </a:lnTo>
                <a:lnTo>
                  <a:pt x="99161" y="86868"/>
                </a:lnTo>
                <a:lnTo>
                  <a:pt x="95821" y="82042"/>
                </a:lnTo>
                <a:lnTo>
                  <a:pt x="90233" y="78867"/>
                </a:lnTo>
                <a:close/>
              </a:path>
              <a:path w="334644" h="113664">
                <a:moveTo>
                  <a:pt x="111315" y="51181"/>
                </a:moveTo>
                <a:lnTo>
                  <a:pt x="0" y="51181"/>
                </a:lnTo>
                <a:lnTo>
                  <a:pt x="0" y="59055"/>
                </a:lnTo>
                <a:lnTo>
                  <a:pt x="111315" y="59055"/>
                </a:lnTo>
                <a:lnTo>
                  <a:pt x="111315" y="51181"/>
                </a:lnTo>
                <a:close/>
              </a:path>
              <a:path w="334644" h="113664">
                <a:moveTo>
                  <a:pt x="311835" y="53340"/>
                </a:moveTo>
                <a:lnTo>
                  <a:pt x="302602" y="53340"/>
                </a:lnTo>
                <a:lnTo>
                  <a:pt x="302602" y="106172"/>
                </a:lnTo>
                <a:lnTo>
                  <a:pt x="311835" y="106172"/>
                </a:lnTo>
                <a:lnTo>
                  <a:pt x="311835" y="53340"/>
                </a:lnTo>
                <a:close/>
              </a:path>
              <a:path w="334644" h="113664">
                <a:moveTo>
                  <a:pt x="269087" y="10668"/>
                </a:moveTo>
                <a:lnTo>
                  <a:pt x="254914" y="10668"/>
                </a:lnTo>
                <a:lnTo>
                  <a:pt x="248843" y="14350"/>
                </a:lnTo>
                <a:lnTo>
                  <a:pt x="236829" y="51181"/>
                </a:lnTo>
                <a:lnTo>
                  <a:pt x="237279" y="60037"/>
                </a:lnTo>
                <a:lnTo>
                  <a:pt x="254914" y="91567"/>
                </a:lnTo>
                <a:lnTo>
                  <a:pt x="269506" y="91567"/>
                </a:lnTo>
                <a:lnTo>
                  <a:pt x="275475" y="88137"/>
                </a:lnTo>
                <a:lnTo>
                  <a:pt x="279002" y="83058"/>
                </a:lnTo>
                <a:lnTo>
                  <a:pt x="257403" y="83058"/>
                </a:lnTo>
                <a:lnTo>
                  <a:pt x="253504" y="80010"/>
                </a:lnTo>
                <a:lnTo>
                  <a:pt x="247904" y="67929"/>
                </a:lnTo>
                <a:lnTo>
                  <a:pt x="247829" y="67691"/>
                </a:lnTo>
                <a:lnTo>
                  <a:pt x="246443" y="60198"/>
                </a:lnTo>
                <a:lnTo>
                  <a:pt x="246443" y="42037"/>
                </a:lnTo>
                <a:lnTo>
                  <a:pt x="247853" y="34417"/>
                </a:lnTo>
                <a:lnTo>
                  <a:pt x="250685" y="28321"/>
                </a:lnTo>
                <a:lnTo>
                  <a:pt x="253504" y="22098"/>
                </a:lnTo>
                <a:lnTo>
                  <a:pt x="257403" y="19050"/>
                </a:lnTo>
                <a:lnTo>
                  <a:pt x="278825" y="19050"/>
                </a:lnTo>
                <a:lnTo>
                  <a:pt x="274802" y="13716"/>
                </a:lnTo>
                <a:lnTo>
                  <a:pt x="269087" y="10668"/>
                </a:lnTo>
                <a:close/>
              </a:path>
              <a:path w="334644" h="113664">
                <a:moveTo>
                  <a:pt x="278825" y="19050"/>
                </a:moveTo>
                <a:lnTo>
                  <a:pt x="267271" y="19050"/>
                </a:lnTo>
                <a:lnTo>
                  <a:pt x="271132" y="22098"/>
                </a:lnTo>
                <a:lnTo>
                  <a:pt x="273951" y="28321"/>
                </a:lnTo>
                <a:lnTo>
                  <a:pt x="276783" y="34417"/>
                </a:lnTo>
                <a:lnTo>
                  <a:pt x="278193" y="42037"/>
                </a:lnTo>
                <a:lnTo>
                  <a:pt x="278170" y="60198"/>
                </a:lnTo>
                <a:lnTo>
                  <a:pt x="276783" y="67691"/>
                </a:lnTo>
                <a:lnTo>
                  <a:pt x="273951" y="73913"/>
                </a:lnTo>
                <a:lnTo>
                  <a:pt x="271132" y="80010"/>
                </a:lnTo>
                <a:lnTo>
                  <a:pt x="267271" y="83058"/>
                </a:lnTo>
                <a:lnTo>
                  <a:pt x="279002" y="83058"/>
                </a:lnTo>
                <a:lnTo>
                  <a:pt x="287680" y="53721"/>
                </a:lnTo>
                <a:lnTo>
                  <a:pt x="287680" y="53340"/>
                </a:lnTo>
                <a:lnTo>
                  <a:pt x="311835" y="53340"/>
                </a:lnTo>
                <a:lnTo>
                  <a:pt x="311835" y="44831"/>
                </a:lnTo>
                <a:lnTo>
                  <a:pt x="287426" y="44831"/>
                </a:lnTo>
                <a:lnTo>
                  <a:pt x="286497" y="37332"/>
                </a:lnTo>
                <a:lnTo>
                  <a:pt x="284851" y="30654"/>
                </a:lnTo>
                <a:lnTo>
                  <a:pt x="282486" y="24810"/>
                </a:lnTo>
                <a:lnTo>
                  <a:pt x="279400" y="19812"/>
                </a:lnTo>
                <a:lnTo>
                  <a:pt x="278825" y="19050"/>
                </a:lnTo>
                <a:close/>
              </a:path>
              <a:path w="334644" h="113664">
                <a:moveTo>
                  <a:pt x="311835" y="2540"/>
                </a:moveTo>
                <a:lnTo>
                  <a:pt x="302602" y="2540"/>
                </a:lnTo>
                <a:lnTo>
                  <a:pt x="302602" y="44831"/>
                </a:lnTo>
                <a:lnTo>
                  <a:pt x="311835" y="44831"/>
                </a:lnTo>
                <a:lnTo>
                  <a:pt x="311835" y="2540"/>
                </a:lnTo>
                <a:close/>
              </a:path>
              <a:path w="334644" h="113664">
                <a:moveTo>
                  <a:pt x="227139" y="88392"/>
                </a:moveTo>
                <a:lnTo>
                  <a:pt x="115824" y="88392"/>
                </a:lnTo>
                <a:lnTo>
                  <a:pt x="115824" y="96266"/>
                </a:lnTo>
                <a:lnTo>
                  <a:pt x="227139" y="96266"/>
                </a:lnTo>
                <a:lnTo>
                  <a:pt x="227139" y="88392"/>
                </a:lnTo>
                <a:close/>
              </a:path>
              <a:path w="334644" h="113664">
                <a:moveTo>
                  <a:pt x="176161" y="61213"/>
                </a:moveTo>
                <a:lnTo>
                  <a:pt x="166547" y="61213"/>
                </a:lnTo>
                <a:lnTo>
                  <a:pt x="166547" y="88392"/>
                </a:lnTo>
                <a:lnTo>
                  <a:pt x="176161" y="88392"/>
                </a:lnTo>
                <a:lnTo>
                  <a:pt x="176161" y="61213"/>
                </a:lnTo>
                <a:close/>
              </a:path>
              <a:path w="334644" h="113664">
                <a:moveTo>
                  <a:pt x="212204" y="11049"/>
                </a:moveTo>
                <a:lnTo>
                  <a:pt x="131508" y="11049"/>
                </a:lnTo>
                <a:lnTo>
                  <a:pt x="131508" y="61213"/>
                </a:lnTo>
                <a:lnTo>
                  <a:pt x="213474" y="61213"/>
                </a:lnTo>
                <a:lnTo>
                  <a:pt x="213474" y="53340"/>
                </a:lnTo>
                <a:lnTo>
                  <a:pt x="140868" y="53340"/>
                </a:lnTo>
                <a:lnTo>
                  <a:pt x="140868" y="18923"/>
                </a:lnTo>
                <a:lnTo>
                  <a:pt x="212204" y="18923"/>
                </a:lnTo>
                <a:lnTo>
                  <a:pt x="212204" y="11049"/>
                </a:lnTo>
                <a:close/>
              </a:path>
              <a:path w="334644" h="113664">
                <a:moveTo>
                  <a:pt x="60845" y="12192"/>
                </a:moveTo>
                <a:lnTo>
                  <a:pt x="50596" y="12192"/>
                </a:lnTo>
                <a:lnTo>
                  <a:pt x="50533" y="12954"/>
                </a:lnTo>
                <a:lnTo>
                  <a:pt x="50342" y="13843"/>
                </a:lnTo>
                <a:lnTo>
                  <a:pt x="49580" y="16256"/>
                </a:lnTo>
                <a:lnTo>
                  <a:pt x="47409" y="19050"/>
                </a:lnTo>
                <a:lnTo>
                  <a:pt x="43827" y="22098"/>
                </a:lnTo>
                <a:lnTo>
                  <a:pt x="40246" y="25273"/>
                </a:lnTo>
                <a:lnTo>
                  <a:pt x="7454" y="37337"/>
                </a:lnTo>
                <a:lnTo>
                  <a:pt x="13538" y="44069"/>
                </a:lnTo>
                <a:lnTo>
                  <a:pt x="48691" y="29210"/>
                </a:lnTo>
                <a:lnTo>
                  <a:pt x="55778" y="22098"/>
                </a:lnTo>
                <a:lnTo>
                  <a:pt x="67665" y="22098"/>
                </a:lnTo>
                <a:lnTo>
                  <a:pt x="64046" y="18923"/>
                </a:lnTo>
                <a:lnTo>
                  <a:pt x="61849" y="16256"/>
                </a:lnTo>
                <a:lnTo>
                  <a:pt x="61087" y="13843"/>
                </a:lnTo>
                <a:lnTo>
                  <a:pt x="60906" y="12954"/>
                </a:lnTo>
                <a:lnTo>
                  <a:pt x="60845" y="12192"/>
                </a:lnTo>
                <a:close/>
              </a:path>
              <a:path w="334644" h="113664">
                <a:moveTo>
                  <a:pt x="67665" y="22098"/>
                </a:moveTo>
                <a:lnTo>
                  <a:pt x="55778" y="22098"/>
                </a:lnTo>
                <a:lnTo>
                  <a:pt x="56629" y="23749"/>
                </a:lnTo>
                <a:lnTo>
                  <a:pt x="58978" y="26035"/>
                </a:lnTo>
                <a:lnTo>
                  <a:pt x="62865" y="29083"/>
                </a:lnTo>
                <a:lnTo>
                  <a:pt x="66738" y="32258"/>
                </a:lnTo>
                <a:lnTo>
                  <a:pt x="97904" y="44069"/>
                </a:lnTo>
                <a:lnTo>
                  <a:pt x="103974" y="37211"/>
                </a:lnTo>
                <a:lnTo>
                  <a:pt x="101777" y="36830"/>
                </a:lnTo>
                <a:lnTo>
                  <a:pt x="98386" y="36068"/>
                </a:lnTo>
                <a:lnTo>
                  <a:pt x="89192" y="33528"/>
                </a:lnTo>
                <a:lnTo>
                  <a:pt x="84239" y="31750"/>
                </a:lnTo>
                <a:lnTo>
                  <a:pt x="75044" y="27559"/>
                </a:lnTo>
                <a:lnTo>
                  <a:pt x="71297" y="25146"/>
                </a:lnTo>
                <a:lnTo>
                  <a:pt x="67665" y="22098"/>
                </a:lnTo>
                <a:close/>
              </a:path>
              <a:path w="334644" h="113664">
                <a:moveTo>
                  <a:pt x="97142" y="4445"/>
                </a:moveTo>
                <a:lnTo>
                  <a:pt x="14160" y="4445"/>
                </a:lnTo>
                <a:lnTo>
                  <a:pt x="14160" y="12192"/>
                </a:lnTo>
                <a:lnTo>
                  <a:pt x="97142" y="12192"/>
                </a:lnTo>
                <a:lnTo>
                  <a:pt x="97142" y="4445"/>
                </a:lnTo>
                <a:close/>
              </a:path>
              <a:path w="334644" h="113664">
                <a:moveTo>
                  <a:pt x="334225" y="0"/>
                </a:moveTo>
                <a:lnTo>
                  <a:pt x="324954" y="0"/>
                </a:lnTo>
                <a:lnTo>
                  <a:pt x="324954" y="111251"/>
                </a:lnTo>
                <a:lnTo>
                  <a:pt x="334225" y="111251"/>
                </a:lnTo>
                <a:lnTo>
                  <a:pt x="33422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354074" y="4708778"/>
            <a:ext cx="1744218" cy="11645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167888" y="4708778"/>
            <a:ext cx="221996" cy="11341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443478" y="4708778"/>
            <a:ext cx="215773" cy="11341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729609" y="4708778"/>
            <a:ext cx="214629" cy="113411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008501" y="4708778"/>
            <a:ext cx="2266188" cy="11353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342126" y="4708778"/>
            <a:ext cx="108331" cy="11328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5967" y="4932171"/>
            <a:ext cx="343535" cy="88900"/>
          </a:xfrm>
          <a:custGeom>
            <a:avLst/>
            <a:gdLst/>
            <a:ahLst/>
            <a:cxnLst/>
            <a:rect l="l" t="t" r="r" b="b"/>
            <a:pathLst>
              <a:path w="343534" h="88900">
                <a:moveTo>
                  <a:pt x="111315" y="78358"/>
                </a:moveTo>
                <a:lnTo>
                  <a:pt x="0" y="78358"/>
                </a:lnTo>
                <a:lnTo>
                  <a:pt x="0" y="86232"/>
                </a:lnTo>
                <a:lnTo>
                  <a:pt x="111315" y="86232"/>
                </a:lnTo>
                <a:lnTo>
                  <a:pt x="111315" y="78358"/>
                </a:lnTo>
                <a:close/>
              </a:path>
              <a:path w="343534" h="88900">
                <a:moveTo>
                  <a:pt x="227139" y="77088"/>
                </a:moveTo>
                <a:lnTo>
                  <a:pt x="115824" y="77088"/>
                </a:lnTo>
                <a:lnTo>
                  <a:pt x="115824" y="84962"/>
                </a:lnTo>
                <a:lnTo>
                  <a:pt x="227139" y="84962"/>
                </a:lnTo>
                <a:lnTo>
                  <a:pt x="227139" y="77088"/>
                </a:lnTo>
                <a:close/>
              </a:path>
              <a:path w="343534" h="88900">
                <a:moveTo>
                  <a:pt x="211328" y="3810"/>
                </a:moveTo>
                <a:lnTo>
                  <a:pt x="131635" y="3810"/>
                </a:lnTo>
                <a:lnTo>
                  <a:pt x="131635" y="54228"/>
                </a:lnTo>
                <a:lnTo>
                  <a:pt x="211328" y="54228"/>
                </a:lnTo>
                <a:lnTo>
                  <a:pt x="211328" y="46354"/>
                </a:lnTo>
                <a:lnTo>
                  <a:pt x="141122" y="46354"/>
                </a:lnTo>
                <a:lnTo>
                  <a:pt x="141122" y="11683"/>
                </a:lnTo>
                <a:lnTo>
                  <a:pt x="211328" y="11683"/>
                </a:lnTo>
                <a:lnTo>
                  <a:pt x="211328" y="3810"/>
                </a:lnTo>
                <a:close/>
              </a:path>
              <a:path w="343534" h="88900">
                <a:moveTo>
                  <a:pt x="211328" y="11683"/>
                </a:moveTo>
                <a:lnTo>
                  <a:pt x="201841" y="11683"/>
                </a:lnTo>
                <a:lnTo>
                  <a:pt x="201841" y="46354"/>
                </a:lnTo>
                <a:lnTo>
                  <a:pt x="211328" y="46354"/>
                </a:lnTo>
                <a:lnTo>
                  <a:pt x="211328" y="11683"/>
                </a:lnTo>
                <a:close/>
              </a:path>
              <a:path w="343534" h="88900">
                <a:moveTo>
                  <a:pt x="55651" y="0"/>
                </a:moveTo>
                <a:lnTo>
                  <a:pt x="18021" y="13842"/>
                </a:lnTo>
                <a:lnTo>
                  <a:pt x="14160" y="20574"/>
                </a:lnTo>
                <a:lnTo>
                  <a:pt x="14160" y="36449"/>
                </a:lnTo>
                <a:lnTo>
                  <a:pt x="46902" y="56626"/>
                </a:lnTo>
                <a:lnTo>
                  <a:pt x="55651" y="57150"/>
                </a:lnTo>
                <a:lnTo>
                  <a:pt x="64454" y="56626"/>
                </a:lnTo>
                <a:lnTo>
                  <a:pt x="72386" y="55054"/>
                </a:lnTo>
                <a:lnTo>
                  <a:pt x="79447" y="52435"/>
                </a:lnTo>
                <a:lnTo>
                  <a:pt x="85636" y="48767"/>
                </a:lnTo>
                <a:lnTo>
                  <a:pt x="85810" y="48640"/>
                </a:lnTo>
                <a:lnTo>
                  <a:pt x="46710" y="48640"/>
                </a:lnTo>
                <a:lnTo>
                  <a:pt x="39255" y="46736"/>
                </a:lnTo>
                <a:lnTo>
                  <a:pt x="33261" y="43052"/>
                </a:lnTo>
                <a:lnTo>
                  <a:pt x="27279" y="39242"/>
                </a:lnTo>
                <a:lnTo>
                  <a:pt x="24282" y="34416"/>
                </a:lnTo>
                <a:lnTo>
                  <a:pt x="24282" y="22351"/>
                </a:lnTo>
                <a:lnTo>
                  <a:pt x="27279" y="17525"/>
                </a:lnTo>
                <a:lnTo>
                  <a:pt x="33261" y="13842"/>
                </a:lnTo>
                <a:lnTo>
                  <a:pt x="39255" y="10287"/>
                </a:lnTo>
                <a:lnTo>
                  <a:pt x="46710" y="8381"/>
                </a:lnTo>
                <a:lnTo>
                  <a:pt x="85873" y="8381"/>
                </a:lnTo>
                <a:lnTo>
                  <a:pt x="85699" y="8254"/>
                </a:lnTo>
                <a:lnTo>
                  <a:pt x="79527" y="4607"/>
                </a:lnTo>
                <a:lnTo>
                  <a:pt x="72461" y="2032"/>
                </a:lnTo>
                <a:lnTo>
                  <a:pt x="64502" y="504"/>
                </a:lnTo>
                <a:lnTo>
                  <a:pt x="55651" y="0"/>
                </a:lnTo>
                <a:close/>
              </a:path>
              <a:path w="343534" h="88900">
                <a:moveTo>
                  <a:pt x="85873" y="8381"/>
                </a:moveTo>
                <a:lnTo>
                  <a:pt x="64503" y="8381"/>
                </a:lnTo>
                <a:lnTo>
                  <a:pt x="71945" y="10160"/>
                </a:lnTo>
                <a:lnTo>
                  <a:pt x="77978" y="13842"/>
                </a:lnTo>
                <a:lnTo>
                  <a:pt x="84010" y="17399"/>
                </a:lnTo>
                <a:lnTo>
                  <a:pt x="87020" y="22351"/>
                </a:lnTo>
                <a:lnTo>
                  <a:pt x="87020" y="34416"/>
                </a:lnTo>
                <a:lnTo>
                  <a:pt x="83985" y="39242"/>
                </a:lnTo>
                <a:lnTo>
                  <a:pt x="77914" y="43052"/>
                </a:lnTo>
                <a:lnTo>
                  <a:pt x="71843" y="46736"/>
                </a:lnTo>
                <a:lnTo>
                  <a:pt x="64427" y="48640"/>
                </a:lnTo>
                <a:lnTo>
                  <a:pt x="85810" y="48640"/>
                </a:lnTo>
                <a:lnTo>
                  <a:pt x="93306" y="43179"/>
                </a:lnTo>
                <a:lnTo>
                  <a:pt x="97142" y="36449"/>
                </a:lnTo>
                <a:lnTo>
                  <a:pt x="97142" y="20574"/>
                </a:lnTo>
                <a:lnTo>
                  <a:pt x="93332" y="13842"/>
                </a:lnTo>
                <a:lnTo>
                  <a:pt x="85873" y="8381"/>
                </a:lnTo>
                <a:close/>
              </a:path>
              <a:path w="343534" h="88900">
                <a:moveTo>
                  <a:pt x="342988" y="81025"/>
                </a:moveTo>
                <a:lnTo>
                  <a:pt x="231648" y="81025"/>
                </a:lnTo>
                <a:lnTo>
                  <a:pt x="231648" y="88900"/>
                </a:lnTo>
                <a:lnTo>
                  <a:pt x="342988" y="88900"/>
                </a:lnTo>
                <a:lnTo>
                  <a:pt x="342988" y="81025"/>
                </a:lnTo>
                <a:close/>
              </a:path>
              <a:path w="343534" h="88900">
                <a:moveTo>
                  <a:pt x="291731" y="60832"/>
                </a:moveTo>
                <a:lnTo>
                  <a:pt x="281990" y="60832"/>
                </a:lnTo>
                <a:lnTo>
                  <a:pt x="281990" y="81025"/>
                </a:lnTo>
                <a:lnTo>
                  <a:pt x="291731" y="81025"/>
                </a:lnTo>
                <a:lnTo>
                  <a:pt x="291731" y="60832"/>
                </a:lnTo>
                <a:close/>
              </a:path>
              <a:path w="343534" h="88900">
                <a:moveTo>
                  <a:pt x="325462" y="888"/>
                </a:moveTo>
                <a:lnTo>
                  <a:pt x="247078" y="888"/>
                </a:lnTo>
                <a:lnTo>
                  <a:pt x="247078" y="8636"/>
                </a:lnTo>
                <a:lnTo>
                  <a:pt x="316191" y="8636"/>
                </a:lnTo>
                <a:lnTo>
                  <a:pt x="316191" y="26924"/>
                </a:lnTo>
                <a:lnTo>
                  <a:pt x="247459" y="26924"/>
                </a:lnTo>
                <a:lnTo>
                  <a:pt x="247459" y="60832"/>
                </a:lnTo>
                <a:lnTo>
                  <a:pt x="329907" y="60832"/>
                </a:lnTo>
                <a:lnTo>
                  <a:pt x="329907" y="52958"/>
                </a:lnTo>
                <a:lnTo>
                  <a:pt x="256819" y="52958"/>
                </a:lnTo>
                <a:lnTo>
                  <a:pt x="256819" y="34543"/>
                </a:lnTo>
                <a:lnTo>
                  <a:pt x="325462" y="34543"/>
                </a:lnTo>
                <a:lnTo>
                  <a:pt x="325462" y="88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354074" y="4923663"/>
            <a:ext cx="332740" cy="113664"/>
          </a:xfrm>
          <a:custGeom>
            <a:avLst/>
            <a:gdLst/>
            <a:ahLst/>
            <a:cxnLst/>
            <a:rect l="l" t="t" r="r" b="b"/>
            <a:pathLst>
              <a:path w="332739" h="113664">
                <a:moveTo>
                  <a:pt x="58800" y="70358"/>
                </a:moveTo>
                <a:lnTo>
                  <a:pt x="21209" y="80517"/>
                </a:lnTo>
                <a:lnTo>
                  <a:pt x="17653" y="85725"/>
                </a:lnTo>
                <a:lnTo>
                  <a:pt x="17653" y="98171"/>
                </a:lnTo>
                <a:lnTo>
                  <a:pt x="58800" y="113411"/>
                </a:lnTo>
                <a:lnTo>
                  <a:pt x="68208" y="113030"/>
                </a:lnTo>
                <a:lnTo>
                  <a:pt x="76438" y="111887"/>
                </a:lnTo>
                <a:lnTo>
                  <a:pt x="83500" y="109981"/>
                </a:lnTo>
                <a:lnTo>
                  <a:pt x="89407" y="107314"/>
                </a:lnTo>
                <a:lnTo>
                  <a:pt x="92111" y="105790"/>
                </a:lnTo>
                <a:lnTo>
                  <a:pt x="49656" y="105790"/>
                </a:lnTo>
                <a:lnTo>
                  <a:pt x="42163" y="104648"/>
                </a:lnTo>
                <a:lnTo>
                  <a:pt x="36448" y="102108"/>
                </a:lnTo>
                <a:lnTo>
                  <a:pt x="30606" y="99695"/>
                </a:lnTo>
                <a:lnTo>
                  <a:pt x="27685" y="96265"/>
                </a:lnTo>
                <a:lnTo>
                  <a:pt x="27685" y="87629"/>
                </a:lnTo>
                <a:lnTo>
                  <a:pt x="30606" y="84200"/>
                </a:lnTo>
                <a:lnTo>
                  <a:pt x="36448" y="81787"/>
                </a:lnTo>
                <a:lnTo>
                  <a:pt x="42163" y="79248"/>
                </a:lnTo>
                <a:lnTo>
                  <a:pt x="49656" y="77977"/>
                </a:lnTo>
                <a:lnTo>
                  <a:pt x="92027" y="77977"/>
                </a:lnTo>
                <a:lnTo>
                  <a:pt x="89407" y="76453"/>
                </a:lnTo>
                <a:lnTo>
                  <a:pt x="83500" y="73787"/>
                </a:lnTo>
                <a:lnTo>
                  <a:pt x="76438" y="71882"/>
                </a:lnTo>
                <a:lnTo>
                  <a:pt x="68208" y="70739"/>
                </a:lnTo>
                <a:lnTo>
                  <a:pt x="58800" y="70358"/>
                </a:lnTo>
                <a:close/>
              </a:path>
              <a:path w="332739" h="113664">
                <a:moveTo>
                  <a:pt x="92027" y="77977"/>
                </a:moveTo>
                <a:lnTo>
                  <a:pt x="67817" y="77977"/>
                </a:lnTo>
                <a:lnTo>
                  <a:pt x="75310" y="79248"/>
                </a:lnTo>
                <a:lnTo>
                  <a:pt x="81153" y="81787"/>
                </a:lnTo>
                <a:lnTo>
                  <a:pt x="86867" y="84200"/>
                </a:lnTo>
                <a:lnTo>
                  <a:pt x="89788" y="87629"/>
                </a:lnTo>
                <a:lnTo>
                  <a:pt x="89788" y="96265"/>
                </a:lnTo>
                <a:lnTo>
                  <a:pt x="86867" y="99695"/>
                </a:lnTo>
                <a:lnTo>
                  <a:pt x="81153" y="102108"/>
                </a:lnTo>
                <a:lnTo>
                  <a:pt x="75310" y="104648"/>
                </a:lnTo>
                <a:lnTo>
                  <a:pt x="67817" y="105790"/>
                </a:lnTo>
                <a:lnTo>
                  <a:pt x="92111" y="105790"/>
                </a:lnTo>
                <a:lnTo>
                  <a:pt x="96392" y="103377"/>
                </a:lnTo>
                <a:lnTo>
                  <a:pt x="99948" y="98171"/>
                </a:lnTo>
                <a:lnTo>
                  <a:pt x="99948" y="85725"/>
                </a:lnTo>
                <a:lnTo>
                  <a:pt x="96392" y="80517"/>
                </a:lnTo>
                <a:lnTo>
                  <a:pt x="92027" y="77977"/>
                </a:lnTo>
                <a:close/>
              </a:path>
              <a:path w="332739" h="113664">
                <a:moveTo>
                  <a:pt x="310006" y="53339"/>
                </a:moveTo>
                <a:lnTo>
                  <a:pt x="300736" y="53339"/>
                </a:lnTo>
                <a:lnTo>
                  <a:pt x="300736" y="106172"/>
                </a:lnTo>
                <a:lnTo>
                  <a:pt x="310006" y="106172"/>
                </a:lnTo>
                <a:lnTo>
                  <a:pt x="310006" y="53339"/>
                </a:lnTo>
                <a:close/>
              </a:path>
              <a:path w="332739" h="113664">
                <a:moveTo>
                  <a:pt x="267207" y="10667"/>
                </a:moveTo>
                <a:lnTo>
                  <a:pt x="253110" y="10667"/>
                </a:lnTo>
                <a:lnTo>
                  <a:pt x="247014" y="14350"/>
                </a:lnTo>
                <a:lnTo>
                  <a:pt x="234950" y="51181"/>
                </a:lnTo>
                <a:lnTo>
                  <a:pt x="235402" y="60037"/>
                </a:lnTo>
                <a:lnTo>
                  <a:pt x="253110" y="91566"/>
                </a:lnTo>
                <a:lnTo>
                  <a:pt x="267588" y="91566"/>
                </a:lnTo>
                <a:lnTo>
                  <a:pt x="273557" y="88137"/>
                </a:lnTo>
                <a:lnTo>
                  <a:pt x="277104" y="83058"/>
                </a:lnTo>
                <a:lnTo>
                  <a:pt x="255523" y="83058"/>
                </a:lnTo>
                <a:lnTo>
                  <a:pt x="251587" y="80010"/>
                </a:lnTo>
                <a:lnTo>
                  <a:pt x="246049" y="67929"/>
                </a:lnTo>
                <a:lnTo>
                  <a:pt x="245975" y="67690"/>
                </a:lnTo>
                <a:lnTo>
                  <a:pt x="244601" y="60198"/>
                </a:lnTo>
                <a:lnTo>
                  <a:pt x="244601" y="42037"/>
                </a:lnTo>
                <a:lnTo>
                  <a:pt x="245998" y="34416"/>
                </a:lnTo>
                <a:lnTo>
                  <a:pt x="248792" y="28321"/>
                </a:lnTo>
                <a:lnTo>
                  <a:pt x="251587" y="22098"/>
                </a:lnTo>
                <a:lnTo>
                  <a:pt x="255523" y="19050"/>
                </a:lnTo>
                <a:lnTo>
                  <a:pt x="276923" y="19050"/>
                </a:lnTo>
                <a:lnTo>
                  <a:pt x="272923" y="13715"/>
                </a:lnTo>
                <a:lnTo>
                  <a:pt x="267207" y="10667"/>
                </a:lnTo>
                <a:close/>
              </a:path>
              <a:path w="332739" h="113664">
                <a:moveTo>
                  <a:pt x="276923" y="19050"/>
                </a:moveTo>
                <a:lnTo>
                  <a:pt x="265429" y="19050"/>
                </a:lnTo>
                <a:lnTo>
                  <a:pt x="269239" y="22098"/>
                </a:lnTo>
                <a:lnTo>
                  <a:pt x="272033" y="28321"/>
                </a:lnTo>
                <a:lnTo>
                  <a:pt x="274955" y="34416"/>
                </a:lnTo>
                <a:lnTo>
                  <a:pt x="276351" y="42037"/>
                </a:lnTo>
                <a:lnTo>
                  <a:pt x="276328" y="60198"/>
                </a:lnTo>
                <a:lnTo>
                  <a:pt x="274955" y="67690"/>
                </a:lnTo>
                <a:lnTo>
                  <a:pt x="272033" y="73787"/>
                </a:lnTo>
                <a:lnTo>
                  <a:pt x="269239" y="80010"/>
                </a:lnTo>
                <a:lnTo>
                  <a:pt x="265429" y="83058"/>
                </a:lnTo>
                <a:lnTo>
                  <a:pt x="277104" y="83058"/>
                </a:lnTo>
                <a:lnTo>
                  <a:pt x="285876" y="53721"/>
                </a:lnTo>
                <a:lnTo>
                  <a:pt x="285876" y="53339"/>
                </a:lnTo>
                <a:lnTo>
                  <a:pt x="310006" y="53339"/>
                </a:lnTo>
                <a:lnTo>
                  <a:pt x="310006" y="44831"/>
                </a:lnTo>
                <a:lnTo>
                  <a:pt x="285623" y="44831"/>
                </a:lnTo>
                <a:lnTo>
                  <a:pt x="284674" y="37332"/>
                </a:lnTo>
                <a:lnTo>
                  <a:pt x="282987" y="30654"/>
                </a:lnTo>
                <a:lnTo>
                  <a:pt x="280586" y="24810"/>
                </a:lnTo>
                <a:lnTo>
                  <a:pt x="277494" y="19812"/>
                </a:lnTo>
                <a:lnTo>
                  <a:pt x="276923" y="19050"/>
                </a:lnTo>
                <a:close/>
              </a:path>
              <a:path w="332739" h="113664">
                <a:moveTo>
                  <a:pt x="310006" y="2539"/>
                </a:moveTo>
                <a:lnTo>
                  <a:pt x="300736" y="2539"/>
                </a:lnTo>
                <a:lnTo>
                  <a:pt x="300736" y="44831"/>
                </a:lnTo>
                <a:lnTo>
                  <a:pt x="310006" y="44831"/>
                </a:lnTo>
                <a:lnTo>
                  <a:pt x="310006" y="2539"/>
                </a:lnTo>
                <a:close/>
              </a:path>
              <a:path w="332739" h="113664">
                <a:moveTo>
                  <a:pt x="151384" y="10667"/>
                </a:moveTo>
                <a:lnTo>
                  <a:pt x="136651" y="10667"/>
                </a:lnTo>
                <a:lnTo>
                  <a:pt x="130556" y="14350"/>
                </a:lnTo>
                <a:lnTo>
                  <a:pt x="118490" y="51181"/>
                </a:lnTo>
                <a:lnTo>
                  <a:pt x="118943" y="60037"/>
                </a:lnTo>
                <a:lnTo>
                  <a:pt x="136651" y="91566"/>
                </a:lnTo>
                <a:lnTo>
                  <a:pt x="151384" y="91566"/>
                </a:lnTo>
                <a:lnTo>
                  <a:pt x="157606" y="88011"/>
                </a:lnTo>
                <a:lnTo>
                  <a:pt x="160822" y="83058"/>
                </a:lnTo>
                <a:lnTo>
                  <a:pt x="138937" y="83058"/>
                </a:lnTo>
                <a:lnTo>
                  <a:pt x="135128" y="80010"/>
                </a:lnTo>
                <a:lnTo>
                  <a:pt x="129590" y="67929"/>
                </a:lnTo>
                <a:lnTo>
                  <a:pt x="129516" y="67690"/>
                </a:lnTo>
                <a:lnTo>
                  <a:pt x="128142" y="60198"/>
                </a:lnTo>
                <a:lnTo>
                  <a:pt x="128142" y="42037"/>
                </a:lnTo>
                <a:lnTo>
                  <a:pt x="129539" y="34416"/>
                </a:lnTo>
                <a:lnTo>
                  <a:pt x="132334" y="28321"/>
                </a:lnTo>
                <a:lnTo>
                  <a:pt x="135128" y="22098"/>
                </a:lnTo>
                <a:lnTo>
                  <a:pt x="138937" y="19050"/>
                </a:lnTo>
                <a:lnTo>
                  <a:pt x="160657" y="19050"/>
                </a:lnTo>
                <a:lnTo>
                  <a:pt x="157606" y="14350"/>
                </a:lnTo>
                <a:lnTo>
                  <a:pt x="151384" y="10667"/>
                </a:lnTo>
                <a:close/>
              </a:path>
              <a:path w="332739" h="113664">
                <a:moveTo>
                  <a:pt x="160657" y="19050"/>
                </a:moveTo>
                <a:lnTo>
                  <a:pt x="148970" y="19050"/>
                </a:lnTo>
                <a:lnTo>
                  <a:pt x="152781" y="22098"/>
                </a:lnTo>
                <a:lnTo>
                  <a:pt x="155575" y="28321"/>
                </a:lnTo>
                <a:lnTo>
                  <a:pt x="158369" y="34416"/>
                </a:lnTo>
                <a:lnTo>
                  <a:pt x="159765" y="42037"/>
                </a:lnTo>
                <a:lnTo>
                  <a:pt x="159742" y="60198"/>
                </a:lnTo>
                <a:lnTo>
                  <a:pt x="158369" y="67690"/>
                </a:lnTo>
                <a:lnTo>
                  <a:pt x="155575" y="73787"/>
                </a:lnTo>
                <a:lnTo>
                  <a:pt x="152781" y="80010"/>
                </a:lnTo>
                <a:lnTo>
                  <a:pt x="148970" y="83058"/>
                </a:lnTo>
                <a:lnTo>
                  <a:pt x="160822" y="83058"/>
                </a:lnTo>
                <a:lnTo>
                  <a:pt x="169417" y="51181"/>
                </a:lnTo>
                <a:lnTo>
                  <a:pt x="168967" y="42253"/>
                </a:lnTo>
                <a:lnTo>
                  <a:pt x="167624" y="34337"/>
                </a:lnTo>
                <a:lnTo>
                  <a:pt x="165399" y="27445"/>
                </a:lnTo>
                <a:lnTo>
                  <a:pt x="162306" y="21589"/>
                </a:lnTo>
                <a:lnTo>
                  <a:pt x="160657" y="19050"/>
                </a:lnTo>
                <a:close/>
              </a:path>
              <a:path w="332739" h="113664">
                <a:moveTo>
                  <a:pt x="42290" y="15239"/>
                </a:moveTo>
                <a:lnTo>
                  <a:pt x="32384" y="15239"/>
                </a:lnTo>
                <a:lnTo>
                  <a:pt x="32257" y="22987"/>
                </a:lnTo>
                <a:lnTo>
                  <a:pt x="31241" y="27432"/>
                </a:lnTo>
                <a:lnTo>
                  <a:pt x="29209" y="31369"/>
                </a:lnTo>
                <a:lnTo>
                  <a:pt x="27304" y="35433"/>
                </a:lnTo>
                <a:lnTo>
                  <a:pt x="25018" y="38735"/>
                </a:lnTo>
                <a:lnTo>
                  <a:pt x="0" y="56387"/>
                </a:lnTo>
                <a:lnTo>
                  <a:pt x="6603" y="62991"/>
                </a:lnTo>
                <a:lnTo>
                  <a:pt x="8509" y="62229"/>
                </a:lnTo>
                <a:lnTo>
                  <a:pt x="11175" y="60833"/>
                </a:lnTo>
                <a:lnTo>
                  <a:pt x="14731" y="58674"/>
                </a:lnTo>
                <a:lnTo>
                  <a:pt x="18287" y="56641"/>
                </a:lnTo>
                <a:lnTo>
                  <a:pt x="21843" y="54101"/>
                </a:lnTo>
                <a:lnTo>
                  <a:pt x="25018" y="50926"/>
                </a:lnTo>
                <a:lnTo>
                  <a:pt x="28066" y="48133"/>
                </a:lnTo>
                <a:lnTo>
                  <a:pt x="30606" y="45465"/>
                </a:lnTo>
                <a:lnTo>
                  <a:pt x="32638" y="42799"/>
                </a:lnTo>
                <a:lnTo>
                  <a:pt x="34670" y="40259"/>
                </a:lnTo>
                <a:lnTo>
                  <a:pt x="36194" y="37719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6" y="34671"/>
                </a:lnTo>
                <a:lnTo>
                  <a:pt x="45212" y="30861"/>
                </a:lnTo>
                <a:lnTo>
                  <a:pt x="43434" y="27050"/>
                </a:lnTo>
                <a:lnTo>
                  <a:pt x="42417" y="22733"/>
                </a:lnTo>
                <a:lnTo>
                  <a:pt x="42290" y="15239"/>
                </a:lnTo>
                <a:close/>
              </a:path>
              <a:path w="332739" h="113664">
                <a:moveTo>
                  <a:pt x="47468" y="35178"/>
                </a:moveTo>
                <a:lnTo>
                  <a:pt x="37337" y="35178"/>
                </a:lnTo>
                <a:lnTo>
                  <a:pt x="38734" y="37719"/>
                </a:lnTo>
                <a:lnTo>
                  <a:pt x="40259" y="40132"/>
                </a:lnTo>
                <a:lnTo>
                  <a:pt x="43560" y="44196"/>
                </a:lnTo>
                <a:lnTo>
                  <a:pt x="45846" y="46609"/>
                </a:lnTo>
                <a:lnTo>
                  <a:pt x="48767" y="49275"/>
                </a:lnTo>
                <a:lnTo>
                  <a:pt x="52196" y="52450"/>
                </a:lnTo>
                <a:lnTo>
                  <a:pt x="55879" y="54863"/>
                </a:lnTo>
                <a:lnTo>
                  <a:pt x="59689" y="56641"/>
                </a:lnTo>
                <a:lnTo>
                  <a:pt x="66166" y="59436"/>
                </a:lnTo>
                <a:lnTo>
                  <a:pt x="67690" y="59944"/>
                </a:lnTo>
                <a:lnTo>
                  <a:pt x="73278" y="52832"/>
                </a:lnTo>
                <a:lnTo>
                  <a:pt x="71119" y="52197"/>
                </a:lnTo>
                <a:lnTo>
                  <a:pt x="67944" y="50800"/>
                </a:lnTo>
                <a:lnTo>
                  <a:pt x="63626" y="48640"/>
                </a:lnTo>
                <a:lnTo>
                  <a:pt x="59309" y="46609"/>
                </a:lnTo>
                <a:lnTo>
                  <a:pt x="55371" y="43941"/>
                </a:lnTo>
                <a:lnTo>
                  <a:pt x="49403" y="37973"/>
                </a:lnTo>
                <a:lnTo>
                  <a:pt x="47468" y="35178"/>
                </a:lnTo>
                <a:close/>
              </a:path>
              <a:path w="332739" h="113664">
                <a:moveTo>
                  <a:pt x="67563" y="7620"/>
                </a:moveTo>
                <a:lnTo>
                  <a:pt x="7365" y="7620"/>
                </a:lnTo>
                <a:lnTo>
                  <a:pt x="7365" y="15239"/>
                </a:lnTo>
                <a:lnTo>
                  <a:pt x="67563" y="15239"/>
                </a:lnTo>
                <a:lnTo>
                  <a:pt x="67563" y="7620"/>
                </a:lnTo>
                <a:close/>
              </a:path>
              <a:path w="332739" h="113664">
                <a:moveTo>
                  <a:pt x="332358" y="0"/>
                </a:moveTo>
                <a:lnTo>
                  <a:pt x="323088" y="0"/>
                </a:lnTo>
                <a:lnTo>
                  <a:pt x="323088" y="111251"/>
                </a:lnTo>
                <a:lnTo>
                  <a:pt x="332358" y="111251"/>
                </a:lnTo>
                <a:lnTo>
                  <a:pt x="332358" y="0"/>
                </a:lnTo>
                <a:close/>
              </a:path>
              <a:path w="332739" h="113664">
                <a:moveTo>
                  <a:pt x="215772" y="53339"/>
                </a:moveTo>
                <a:lnTo>
                  <a:pt x="206501" y="53339"/>
                </a:lnTo>
                <a:lnTo>
                  <a:pt x="206501" y="111251"/>
                </a:lnTo>
                <a:lnTo>
                  <a:pt x="215772" y="111251"/>
                </a:lnTo>
                <a:lnTo>
                  <a:pt x="215772" y="53339"/>
                </a:lnTo>
                <a:close/>
              </a:path>
              <a:path w="332739" h="113664">
                <a:moveTo>
                  <a:pt x="190753" y="2539"/>
                </a:moveTo>
                <a:lnTo>
                  <a:pt x="181482" y="2539"/>
                </a:lnTo>
                <a:lnTo>
                  <a:pt x="181482" y="106172"/>
                </a:lnTo>
                <a:lnTo>
                  <a:pt x="190753" y="106172"/>
                </a:lnTo>
                <a:lnTo>
                  <a:pt x="190753" y="53339"/>
                </a:lnTo>
                <a:lnTo>
                  <a:pt x="215772" y="53339"/>
                </a:lnTo>
                <a:lnTo>
                  <a:pt x="215772" y="44831"/>
                </a:lnTo>
                <a:lnTo>
                  <a:pt x="190753" y="44831"/>
                </a:lnTo>
                <a:lnTo>
                  <a:pt x="190753" y="2539"/>
                </a:lnTo>
                <a:close/>
              </a:path>
              <a:path w="332739" h="113664">
                <a:moveTo>
                  <a:pt x="215772" y="0"/>
                </a:moveTo>
                <a:lnTo>
                  <a:pt x="206501" y="0"/>
                </a:lnTo>
                <a:lnTo>
                  <a:pt x="206501" y="44831"/>
                </a:lnTo>
                <a:lnTo>
                  <a:pt x="215772" y="44831"/>
                </a:lnTo>
                <a:lnTo>
                  <a:pt x="215772" y="0"/>
                </a:lnTo>
                <a:close/>
              </a:path>
              <a:path w="332739" h="113664">
                <a:moveTo>
                  <a:pt x="96392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2" y="67945"/>
                </a:lnTo>
                <a:lnTo>
                  <a:pt x="96392" y="35051"/>
                </a:lnTo>
                <a:lnTo>
                  <a:pt x="113410" y="35051"/>
                </a:lnTo>
                <a:lnTo>
                  <a:pt x="113410" y="26924"/>
                </a:lnTo>
                <a:lnTo>
                  <a:pt x="96392" y="26924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760473" y="4922773"/>
            <a:ext cx="1396492" cy="11430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222498" y="4923028"/>
            <a:ext cx="1646936" cy="114046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878704" y="5017189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87958" y="517372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59383" y="5139435"/>
            <a:ext cx="2171547" cy="111887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197986" y="5140071"/>
            <a:ext cx="1166114" cy="111251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433315" y="5140071"/>
            <a:ext cx="2075434" cy="113411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59637" y="5356478"/>
            <a:ext cx="213601" cy="11125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244346" y="5356478"/>
            <a:ext cx="1243076" cy="11290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496692" y="545000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06437" y="5614682"/>
            <a:ext cx="187578" cy="19734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35494" y="5643245"/>
            <a:ext cx="1457566" cy="14973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462402" y="5642609"/>
            <a:ext cx="129667" cy="147447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653664" y="5650484"/>
            <a:ext cx="123443" cy="112902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844419" y="5650484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79">
                <a:moveTo>
                  <a:pt x="242443" y="101091"/>
                </a:moveTo>
                <a:lnTo>
                  <a:pt x="197866" y="101091"/>
                </a:lnTo>
                <a:lnTo>
                  <a:pt x="195706" y="103250"/>
                </a:lnTo>
                <a:lnTo>
                  <a:pt x="194056" y="105790"/>
                </a:lnTo>
                <a:lnTo>
                  <a:pt x="192203" y="110108"/>
                </a:lnTo>
                <a:lnTo>
                  <a:pt x="191516" y="111760"/>
                </a:lnTo>
                <a:lnTo>
                  <a:pt x="190881" y="114680"/>
                </a:lnTo>
                <a:lnTo>
                  <a:pt x="190951" y="121792"/>
                </a:lnTo>
                <a:lnTo>
                  <a:pt x="199008" y="136651"/>
                </a:lnTo>
                <a:lnTo>
                  <a:pt x="201549" y="139064"/>
                </a:lnTo>
                <a:lnTo>
                  <a:pt x="204597" y="140969"/>
                </a:lnTo>
                <a:lnTo>
                  <a:pt x="208153" y="142493"/>
                </a:lnTo>
                <a:lnTo>
                  <a:pt x="211708" y="143890"/>
                </a:lnTo>
                <a:lnTo>
                  <a:pt x="215645" y="144525"/>
                </a:lnTo>
                <a:lnTo>
                  <a:pt x="224155" y="144525"/>
                </a:lnTo>
                <a:lnTo>
                  <a:pt x="245989" y="131444"/>
                </a:lnTo>
                <a:lnTo>
                  <a:pt x="215645" y="131444"/>
                </a:lnTo>
                <a:lnTo>
                  <a:pt x="212089" y="130175"/>
                </a:lnTo>
                <a:lnTo>
                  <a:pt x="209295" y="127635"/>
                </a:lnTo>
                <a:lnTo>
                  <a:pt x="206375" y="125094"/>
                </a:lnTo>
                <a:lnTo>
                  <a:pt x="204978" y="121792"/>
                </a:lnTo>
                <a:lnTo>
                  <a:pt x="204978" y="113537"/>
                </a:lnTo>
                <a:lnTo>
                  <a:pt x="206375" y="110108"/>
                </a:lnTo>
                <a:lnTo>
                  <a:pt x="209295" y="107441"/>
                </a:lnTo>
                <a:lnTo>
                  <a:pt x="212089" y="104648"/>
                </a:lnTo>
                <a:lnTo>
                  <a:pt x="215645" y="103250"/>
                </a:lnTo>
                <a:lnTo>
                  <a:pt x="244721" y="103250"/>
                </a:lnTo>
                <a:lnTo>
                  <a:pt x="242443" y="101091"/>
                </a:lnTo>
                <a:close/>
              </a:path>
              <a:path w="405130" h="144779">
                <a:moveTo>
                  <a:pt x="244721" y="103250"/>
                </a:moveTo>
                <a:lnTo>
                  <a:pt x="224536" y="103250"/>
                </a:lnTo>
                <a:lnTo>
                  <a:pt x="228219" y="104648"/>
                </a:lnTo>
                <a:lnTo>
                  <a:pt x="233806" y="109981"/>
                </a:lnTo>
                <a:lnTo>
                  <a:pt x="235204" y="113537"/>
                </a:lnTo>
                <a:lnTo>
                  <a:pt x="235204" y="121792"/>
                </a:lnTo>
                <a:lnTo>
                  <a:pt x="233806" y="125094"/>
                </a:lnTo>
                <a:lnTo>
                  <a:pt x="228473" y="130175"/>
                </a:lnTo>
                <a:lnTo>
                  <a:pt x="224662" y="131444"/>
                </a:lnTo>
                <a:lnTo>
                  <a:pt x="245989" y="131444"/>
                </a:lnTo>
                <a:lnTo>
                  <a:pt x="247517" y="128142"/>
                </a:lnTo>
                <a:lnTo>
                  <a:pt x="248919" y="125221"/>
                </a:lnTo>
                <a:lnTo>
                  <a:pt x="249654" y="121792"/>
                </a:lnTo>
                <a:lnTo>
                  <a:pt x="249654" y="114680"/>
                </a:lnTo>
                <a:lnTo>
                  <a:pt x="249047" y="111887"/>
                </a:lnTo>
                <a:lnTo>
                  <a:pt x="247776" y="108965"/>
                </a:lnTo>
                <a:lnTo>
                  <a:pt x="246633" y="105917"/>
                </a:lnTo>
                <a:lnTo>
                  <a:pt x="244856" y="103377"/>
                </a:lnTo>
                <a:lnTo>
                  <a:pt x="244721" y="103250"/>
                </a:lnTo>
                <a:close/>
              </a:path>
              <a:path w="405130" h="144779">
                <a:moveTo>
                  <a:pt x="259461" y="88137"/>
                </a:moveTo>
                <a:lnTo>
                  <a:pt x="180467" y="88137"/>
                </a:lnTo>
                <a:lnTo>
                  <a:pt x="180467" y="101091"/>
                </a:lnTo>
                <a:lnTo>
                  <a:pt x="259461" y="101091"/>
                </a:lnTo>
                <a:lnTo>
                  <a:pt x="259461" y="88137"/>
                </a:lnTo>
                <a:close/>
              </a:path>
              <a:path w="405130" h="144779">
                <a:moveTo>
                  <a:pt x="226822" y="74929"/>
                </a:moveTo>
                <a:lnTo>
                  <a:pt x="212979" y="74929"/>
                </a:lnTo>
                <a:lnTo>
                  <a:pt x="212979" y="88137"/>
                </a:lnTo>
                <a:lnTo>
                  <a:pt x="226822" y="88137"/>
                </a:lnTo>
                <a:lnTo>
                  <a:pt x="226822" y="74929"/>
                </a:lnTo>
                <a:close/>
              </a:path>
              <a:path w="405130" h="144779">
                <a:moveTo>
                  <a:pt x="44450" y="9270"/>
                </a:moveTo>
                <a:lnTo>
                  <a:pt x="33781" y="9270"/>
                </a:lnTo>
                <a:lnTo>
                  <a:pt x="28701" y="10160"/>
                </a:lnTo>
                <a:lnTo>
                  <a:pt x="19304" y="13969"/>
                </a:lnTo>
                <a:lnTo>
                  <a:pt x="15112" y="16510"/>
                </a:lnTo>
                <a:lnTo>
                  <a:pt x="11556" y="19938"/>
                </a:lnTo>
                <a:lnTo>
                  <a:pt x="8000" y="23240"/>
                </a:lnTo>
                <a:lnTo>
                  <a:pt x="5206" y="27177"/>
                </a:lnTo>
                <a:lnTo>
                  <a:pt x="3175" y="31750"/>
                </a:lnTo>
                <a:lnTo>
                  <a:pt x="1016" y="36194"/>
                </a:lnTo>
                <a:lnTo>
                  <a:pt x="0" y="41148"/>
                </a:lnTo>
                <a:lnTo>
                  <a:pt x="0" y="51815"/>
                </a:lnTo>
                <a:lnTo>
                  <a:pt x="1016" y="56768"/>
                </a:lnTo>
                <a:lnTo>
                  <a:pt x="3175" y="61340"/>
                </a:lnTo>
                <a:lnTo>
                  <a:pt x="5206" y="65912"/>
                </a:lnTo>
                <a:lnTo>
                  <a:pt x="33781" y="83946"/>
                </a:lnTo>
                <a:lnTo>
                  <a:pt x="44450" y="83946"/>
                </a:lnTo>
                <a:lnTo>
                  <a:pt x="69675" y="70485"/>
                </a:lnTo>
                <a:lnTo>
                  <a:pt x="35687" y="70485"/>
                </a:lnTo>
                <a:lnTo>
                  <a:pt x="32512" y="69976"/>
                </a:lnTo>
                <a:lnTo>
                  <a:pt x="29591" y="68706"/>
                </a:lnTo>
                <a:lnTo>
                  <a:pt x="26669" y="67563"/>
                </a:lnTo>
                <a:lnTo>
                  <a:pt x="24130" y="65912"/>
                </a:lnTo>
                <a:lnTo>
                  <a:pt x="14858" y="50164"/>
                </a:lnTo>
                <a:lnTo>
                  <a:pt x="14858" y="43179"/>
                </a:lnTo>
                <a:lnTo>
                  <a:pt x="29591" y="24383"/>
                </a:lnTo>
                <a:lnTo>
                  <a:pt x="32512" y="23113"/>
                </a:lnTo>
                <a:lnTo>
                  <a:pt x="35687" y="22478"/>
                </a:lnTo>
                <a:lnTo>
                  <a:pt x="69649" y="22478"/>
                </a:lnTo>
                <a:lnTo>
                  <a:pt x="66675" y="19812"/>
                </a:lnTo>
                <a:lnTo>
                  <a:pt x="63118" y="16510"/>
                </a:lnTo>
                <a:lnTo>
                  <a:pt x="58928" y="13969"/>
                </a:lnTo>
                <a:lnTo>
                  <a:pt x="49530" y="10160"/>
                </a:lnTo>
                <a:lnTo>
                  <a:pt x="44450" y="9270"/>
                </a:lnTo>
                <a:close/>
              </a:path>
              <a:path w="405130" h="144779">
                <a:moveTo>
                  <a:pt x="69649" y="22478"/>
                </a:moveTo>
                <a:lnTo>
                  <a:pt x="42672" y="22478"/>
                </a:lnTo>
                <a:lnTo>
                  <a:pt x="45847" y="23113"/>
                </a:lnTo>
                <a:lnTo>
                  <a:pt x="48768" y="24383"/>
                </a:lnTo>
                <a:lnTo>
                  <a:pt x="63626" y="43179"/>
                </a:lnTo>
                <a:lnTo>
                  <a:pt x="63626" y="50164"/>
                </a:lnTo>
                <a:lnTo>
                  <a:pt x="48768" y="68706"/>
                </a:lnTo>
                <a:lnTo>
                  <a:pt x="45847" y="69976"/>
                </a:lnTo>
                <a:lnTo>
                  <a:pt x="42672" y="70485"/>
                </a:lnTo>
                <a:lnTo>
                  <a:pt x="69675" y="70485"/>
                </a:lnTo>
                <a:lnTo>
                  <a:pt x="70357" y="69850"/>
                </a:lnTo>
                <a:lnTo>
                  <a:pt x="73151" y="65912"/>
                </a:lnTo>
                <a:lnTo>
                  <a:pt x="75183" y="61340"/>
                </a:lnTo>
                <a:lnTo>
                  <a:pt x="77343" y="56768"/>
                </a:lnTo>
                <a:lnTo>
                  <a:pt x="78358" y="51815"/>
                </a:lnTo>
                <a:lnTo>
                  <a:pt x="78358" y="41148"/>
                </a:lnTo>
                <a:lnTo>
                  <a:pt x="77343" y="36194"/>
                </a:lnTo>
                <a:lnTo>
                  <a:pt x="75127" y="31495"/>
                </a:lnTo>
                <a:lnTo>
                  <a:pt x="73151" y="27050"/>
                </a:lnTo>
                <a:lnTo>
                  <a:pt x="70357" y="23113"/>
                </a:lnTo>
                <a:lnTo>
                  <a:pt x="69649" y="22478"/>
                </a:lnTo>
                <a:close/>
              </a:path>
              <a:path w="405130" h="144779">
                <a:moveTo>
                  <a:pt x="259842" y="0"/>
                </a:moveTo>
                <a:lnTo>
                  <a:pt x="245110" y="0"/>
                </a:lnTo>
                <a:lnTo>
                  <a:pt x="245110" y="29463"/>
                </a:lnTo>
                <a:lnTo>
                  <a:pt x="219963" y="29463"/>
                </a:lnTo>
                <a:lnTo>
                  <a:pt x="219963" y="42671"/>
                </a:lnTo>
                <a:lnTo>
                  <a:pt x="245110" y="42671"/>
                </a:lnTo>
                <a:lnTo>
                  <a:pt x="245110" y="74294"/>
                </a:lnTo>
                <a:lnTo>
                  <a:pt x="259842" y="74294"/>
                </a:lnTo>
                <a:lnTo>
                  <a:pt x="259842" y="0"/>
                </a:lnTo>
                <a:close/>
              </a:path>
              <a:path w="405130" h="144779">
                <a:moveTo>
                  <a:pt x="213360" y="3555"/>
                </a:moveTo>
                <a:lnTo>
                  <a:pt x="147574" y="3555"/>
                </a:lnTo>
                <a:lnTo>
                  <a:pt x="147574" y="16510"/>
                </a:lnTo>
                <a:lnTo>
                  <a:pt x="198755" y="16510"/>
                </a:lnTo>
                <a:lnTo>
                  <a:pt x="198755" y="30479"/>
                </a:lnTo>
                <a:lnTo>
                  <a:pt x="147574" y="30479"/>
                </a:lnTo>
                <a:lnTo>
                  <a:pt x="147626" y="55879"/>
                </a:lnTo>
                <a:lnTo>
                  <a:pt x="162432" y="70612"/>
                </a:lnTo>
                <a:lnTo>
                  <a:pt x="220725" y="70612"/>
                </a:lnTo>
                <a:lnTo>
                  <a:pt x="220725" y="57657"/>
                </a:lnTo>
                <a:lnTo>
                  <a:pt x="166750" y="57657"/>
                </a:lnTo>
                <a:lnTo>
                  <a:pt x="165735" y="57403"/>
                </a:lnTo>
                <a:lnTo>
                  <a:pt x="162306" y="43433"/>
                </a:lnTo>
                <a:lnTo>
                  <a:pt x="213360" y="43433"/>
                </a:lnTo>
                <a:lnTo>
                  <a:pt x="213360" y="3555"/>
                </a:lnTo>
                <a:close/>
              </a:path>
              <a:path w="405130" h="144779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79">
                <a:moveTo>
                  <a:pt x="376428" y="51180"/>
                </a:moveTo>
                <a:lnTo>
                  <a:pt x="361950" y="51180"/>
                </a:lnTo>
                <a:lnTo>
                  <a:pt x="361950" y="112902"/>
                </a:lnTo>
                <a:lnTo>
                  <a:pt x="376428" y="112902"/>
                </a:lnTo>
                <a:lnTo>
                  <a:pt x="376428" y="51180"/>
                </a:lnTo>
                <a:close/>
              </a:path>
              <a:path w="405130" h="144779">
                <a:moveTo>
                  <a:pt x="332358" y="7365"/>
                </a:moveTo>
                <a:lnTo>
                  <a:pt x="286131" y="7365"/>
                </a:lnTo>
                <a:lnTo>
                  <a:pt x="286131" y="20700"/>
                </a:lnTo>
                <a:lnTo>
                  <a:pt x="322961" y="20700"/>
                </a:lnTo>
                <a:lnTo>
                  <a:pt x="324866" y="21208"/>
                </a:lnTo>
                <a:lnTo>
                  <a:pt x="325755" y="22225"/>
                </a:lnTo>
                <a:lnTo>
                  <a:pt x="326517" y="23367"/>
                </a:lnTo>
                <a:lnTo>
                  <a:pt x="326644" y="28701"/>
                </a:lnTo>
                <a:lnTo>
                  <a:pt x="326263" y="33274"/>
                </a:lnTo>
                <a:lnTo>
                  <a:pt x="325500" y="37845"/>
                </a:lnTo>
                <a:lnTo>
                  <a:pt x="323976" y="42671"/>
                </a:lnTo>
                <a:lnTo>
                  <a:pt x="322580" y="47498"/>
                </a:lnTo>
                <a:lnTo>
                  <a:pt x="320294" y="52450"/>
                </a:lnTo>
                <a:lnTo>
                  <a:pt x="317109" y="57419"/>
                </a:lnTo>
                <a:lnTo>
                  <a:pt x="314070" y="62356"/>
                </a:lnTo>
                <a:lnTo>
                  <a:pt x="309880" y="67310"/>
                </a:lnTo>
                <a:lnTo>
                  <a:pt x="299593" y="77088"/>
                </a:lnTo>
                <a:lnTo>
                  <a:pt x="293116" y="81787"/>
                </a:lnTo>
                <a:lnTo>
                  <a:pt x="285369" y="86360"/>
                </a:lnTo>
                <a:lnTo>
                  <a:pt x="292735" y="98043"/>
                </a:lnTo>
                <a:lnTo>
                  <a:pt x="325548" y="69611"/>
                </a:lnTo>
                <a:lnTo>
                  <a:pt x="335406" y="51180"/>
                </a:lnTo>
                <a:lnTo>
                  <a:pt x="376428" y="51180"/>
                </a:lnTo>
                <a:lnTo>
                  <a:pt x="376428" y="38100"/>
                </a:lnTo>
                <a:lnTo>
                  <a:pt x="338963" y="38100"/>
                </a:lnTo>
                <a:lnTo>
                  <a:pt x="339851" y="33527"/>
                </a:lnTo>
                <a:lnTo>
                  <a:pt x="340493" y="28701"/>
                </a:lnTo>
                <a:lnTo>
                  <a:pt x="340994" y="18668"/>
                </a:lnTo>
                <a:lnTo>
                  <a:pt x="340106" y="14604"/>
                </a:lnTo>
                <a:lnTo>
                  <a:pt x="338074" y="11811"/>
                </a:lnTo>
                <a:lnTo>
                  <a:pt x="336169" y="8889"/>
                </a:lnTo>
                <a:lnTo>
                  <a:pt x="332358" y="7365"/>
                </a:lnTo>
                <a:close/>
              </a:path>
              <a:path w="405130" h="144779">
                <a:moveTo>
                  <a:pt x="376428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8" y="38100"/>
                </a:lnTo>
                <a:lnTo>
                  <a:pt x="376428" y="0"/>
                </a:lnTo>
                <a:close/>
              </a:path>
              <a:path w="405130" h="144779">
                <a:moveTo>
                  <a:pt x="117348" y="0"/>
                </a:moveTo>
                <a:lnTo>
                  <a:pt x="102616" y="0"/>
                </a:lnTo>
                <a:lnTo>
                  <a:pt x="102616" y="112521"/>
                </a:lnTo>
                <a:lnTo>
                  <a:pt x="117348" y="112521"/>
                </a:lnTo>
                <a:lnTo>
                  <a:pt x="117348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321050" y="5645403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70">
                <a:moveTo>
                  <a:pt x="469519" y="93218"/>
                </a:moveTo>
                <a:lnTo>
                  <a:pt x="454660" y="93218"/>
                </a:lnTo>
                <a:lnTo>
                  <a:pt x="454742" y="120523"/>
                </a:lnTo>
                <a:lnTo>
                  <a:pt x="455167" y="124460"/>
                </a:lnTo>
                <a:lnTo>
                  <a:pt x="456088" y="128016"/>
                </a:lnTo>
                <a:lnTo>
                  <a:pt x="456946" y="131445"/>
                </a:lnTo>
                <a:lnTo>
                  <a:pt x="477265" y="140970"/>
                </a:lnTo>
                <a:lnTo>
                  <a:pt x="540638" y="140970"/>
                </a:lnTo>
                <a:lnTo>
                  <a:pt x="540638" y="128016"/>
                </a:lnTo>
                <a:lnTo>
                  <a:pt x="480822" y="128016"/>
                </a:lnTo>
                <a:lnTo>
                  <a:pt x="478282" y="127762"/>
                </a:lnTo>
                <a:lnTo>
                  <a:pt x="469646" y="118491"/>
                </a:lnTo>
                <a:lnTo>
                  <a:pt x="469519" y="93218"/>
                </a:lnTo>
                <a:close/>
              </a:path>
              <a:path w="541020" h="140970">
                <a:moveTo>
                  <a:pt x="539114" y="5080"/>
                </a:moveTo>
                <a:lnTo>
                  <a:pt x="524383" y="5080"/>
                </a:lnTo>
                <a:lnTo>
                  <a:pt x="524383" y="17525"/>
                </a:lnTo>
                <a:lnTo>
                  <a:pt x="499237" y="17525"/>
                </a:lnTo>
                <a:lnTo>
                  <a:pt x="499237" y="30480"/>
                </a:lnTo>
                <a:lnTo>
                  <a:pt x="524383" y="30480"/>
                </a:lnTo>
                <a:lnTo>
                  <a:pt x="524383" y="50292"/>
                </a:lnTo>
                <a:lnTo>
                  <a:pt x="499237" y="50292"/>
                </a:lnTo>
                <a:lnTo>
                  <a:pt x="499237" y="63246"/>
                </a:lnTo>
                <a:lnTo>
                  <a:pt x="524383" y="63246"/>
                </a:lnTo>
                <a:lnTo>
                  <a:pt x="524383" y="95504"/>
                </a:lnTo>
                <a:lnTo>
                  <a:pt x="539114" y="95504"/>
                </a:lnTo>
                <a:lnTo>
                  <a:pt x="539114" y="5080"/>
                </a:lnTo>
                <a:close/>
              </a:path>
              <a:path w="541020" h="140970">
                <a:moveTo>
                  <a:pt x="492505" y="8636"/>
                </a:moveTo>
                <a:lnTo>
                  <a:pt x="426847" y="8636"/>
                </a:lnTo>
                <a:lnTo>
                  <a:pt x="426847" y="66675"/>
                </a:lnTo>
                <a:lnTo>
                  <a:pt x="428244" y="71500"/>
                </a:lnTo>
                <a:lnTo>
                  <a:pt x="431038" y="74422"/>
                </a:lnTo>
                <a:lnTo>
                  <a:pt x="433959" y="77343"/>
                </a:lnTo>
                <a:lnTo>
                  <a:pt x="438658" y="78740"/>
                </a:lnTo>
                <a:lnTo>
                  <a:pt x="492505" y="78740"/>
                </a:lnTo>
                <a:lnTo>
                  <a:pt x="492505" y="65786"/>
                </a:lnTo>
                <a:lnTo>
                  <a:pt x="445897" y="65786"/>
                </a:lnTo>
                <a:lnTo>
                  <a:pt x="444119" y="65405"/>
                </a:lnTo>
                <a:lnTo>
                  <a:pt x="442087" y="63626"/>
                </a:lnTo>
                <a:lnTo>
                  <a:pt x="441578" y="61722"/>
                </a:lnTo>
                <a:lnTo>
                  <a:pt x="441578" y="21590"/>
                </a:lnTo>
                <a:lnTo>
                  <a:pt x="492505" y="21590"/>
                </a:lnTo>
                <a:lnTo>
                  <a:pt x="492505" y="8636"/>
                </a:lnTo>
                <a:close/>
              </a:path>
              <a:path w="541020" h="140970">
                <a:moveTo>
                  <a:pt x="492505" y="21590"/>
                </a:moveTo>
                <a:lnTo>
                  <a:pt x="478027" y="21590"/>
                </a:lnTo>
                <a:lnTo>
                  <a:pt x="478027" y="65786"/>
                </a:lnTo>
                <a:lnTo>
                  <a:pt x="492505" y="65786"/>
                </a:lnTo>
                <a:lnTo>
                  <a:pt x="492505" y="21590"/>
                </a:lnTo>
                <a:close/>
              </a:path>
              <a:path w="541020" h="140970">
                <a:moveTo>
                  <a:pt x="14604" y="11175"/>
                </a:moveTo>
                <a:lnTo>
                  <a:pt x="0" y="11175"/>
                </a:lnTo>
                <a:lnTo>
                  <a:pt x="87" y="87757"/>
                </a:lnTo>
                <a:lnTo>
                  <a:pt x="18161" y="104267"/>
                </a:lnTo>
                <a:lnTo>
                  <a:pt x="54863" y="104267"/>
                </a:lnTo>
                <a:lnTo>
                  <a:pt x="54863" y="91312"/>
                </a:lnTo>
                <a:lnTo>
                  <a:pt x="20827" y="91312"/>
                </a:lnTo>
                <a:lnTo>
                  <a:pt x="19430" y="91186"/>
                </a:lnTo>
                <a:lnTo>
                  <a:pt x="18287" y="90932"/>
                </a:lnTo>
                <a:lnTo>
                  <a:pt x="17272" y="90678"/>
                </a:lnTo>
                <a:lnTo>
                  <a:pt x="16383" y="90170"/>
                </a:lnTo>
                <a:lnTo>
                  <a:pt x="15875" y="89408"/>
                </a:lnTo>
                <a:lnTo>
                  <a:pt x="15366" y="88773"/>
                </a:lnTo>
                <a:lnTo>
                  <a:pt x="14986" y="87757"/>
                </a:lnTo>
                <a:lnTo>
                  <a:pt x="14859" y="86360"/>
                </a:lnTo>
                <a:lnTo>
                  <a:pt x="14604" y="85090"/>
                </a:lnTo>
                <a:lnTo>
                  <a:pt x="14604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4" y="45847"/>
                </a:lnTo>
                <a:lnTo>
                  <a:pt x="14604" y="11175"/>
                </a:lnTo>
                <a:close/>
              </a:path>
              <a:path w="541020" h="140970">
                <a:moveTo>
                  <a:pt x="54863" y="58800"/>
                </a:moveTo>
                <a:lnTo>
                  <a:pt x="40004" y="58800"/>
                </a:lnTo>
                <a:lnTo>
                  <a:pt x="40004" y="91312"/>
                </a:lnTo>
                <a:lnTo>
                  <a:pt x="54863" y="91312"/>
                </a:lnTo>
                <a:lnTo>
                  <a:pt x="54863" y="58800"/>
                </a:lnTo>
                <a:close/>
              </a:path>
              <a:path w="541020" h="140970">
                <a:moveTo>
                  <a:pt x="54863" y="11175"/>
                </a:moveTo>
                <a:lnTo>
                  <a:pt x="40004" y="11175"/>
                </a:lnTo>
                <a:lnTo>
                  <a:pt x="40004" y="45847"/>
                </a:lnTo>
                <a:lnTo>
                  <a:pt x="54863" y="45847"/>
                </a:lnTo>
                <a:lnTo>
                  <a:pt x="54863" y="11175"/>
                </a:lnTo>
                <a:close/>
              </a:path>
              <a:path w="541020" h="140970">
                <a:moveTo>
                  <a:pt x="325120" y="39370"/>
                </a:moveTo>
                <a:lnTo>
                  <a:pt x="315467" y="39370"/>
                </a:lnTo>
                <a:lnTo>
                  <a:pt x="310896" y="40132"/>
                </a:lnTo>
                <a:lnTo>
                  <a:pt x="285876" y="66675"/>
                </a:lnTo>
                <a:lnTo>
                  <a:pt x="285876" y="75946"/>
                </a:lnTo>
                <a:lnTo>
                  <a:pt x="306704" y="101346"/>
                </a:lnTo>
                <a:lnTo>
                  <a:pt x="310896" y="102997"/>
                </a:lnTo>
                <a:lnTo>
                  <a:pt x="315467" y="103759"/>
                </a:lnTo>
                <a:lnTo>
                  <a:pt x="325120" y="103759"/>
                </a:lnTo>
                <a:lnTo>
                  <a:pt x="348567" y="90678"/>
                </a:lnTo>
                <a:lnTo>
                  <a:pt x="314198" y="90678"/>
                </a:lnTo>
                <a:lnTo>
                  <a:pt x="309372" y="88900"/>
                </a:lnTo>
                <a:lnTo>
                  <a:pt x="302260" y="81787"/>
                </a:lnTo>
                <a:lnTo>
                  <a:pt x="300482" y="77088"/>
                </a:lnTo>
                <a:lnTo>
                  <a:pt x="300482" y="68580"/>
                </a:lnTo>
                <a:lnTo>
                  <a:pt x="300989" y="66040"/>
                </a:lnTo>
                <a:lnTo>
                  <a:pt x="302767" y="61468"/>
                </a:lnTo>
                <a:lnTo>
                  <a:pt x="304038" y="59436"/>
                </a:lnTo>
                <a:lnTo>
                  <a:pt x="305815" y="57785"/>
                </a:lnTo>
                <a:lnTo>
                  <a:pt x="307594" y="56007"/>
                </a:lnTo>
                <a:lnTo>
                  <a:pt x="309625" y="54737"/>
                </a:lnTo>
                <a:lnTo>
                  <a:pt x="314451" y="52705"/>
                </a:lnTo>
                <a:lnTo>
                  <a:pt x="317246" y="52324"/>
                </a:lnTo>
                <a:lnTo>
                  <a:pt x="348688" y="52324"/>
                </a:lnTo>
                <a:lnTo>
                  <a:pt x="347852" y="51181"/>
                </a:lnTo>
                <a:lnTo>
                  <a:pt x="329564" y="40132"/>
                </a:lnTo>
                <a:lnTo>
                  <a:pt x="325120" y="39370"/>
                </a:lnTo>
                <a:close/>
              </a:path>
              <a:path w="541020" h="140970">
                <a:moveTo>
                  <a:pt x="348688" y="52324"/>
                </a:moveTo>
                <a:lnTo>
                  <a:pt x="323088" y="52324"/>
                </a:lnTo>
                <a:lnTo>
                  <a:pt x="325754" y="52705"/>
                </a:lnTo>
                <a:lnTo>
                  <a:pt x="328167" y="53721"/>
                </a:lnTo>
                <a:lnTo>
                  <a:pt x="330708" y="54737"/>
                </a:lnTo>
                <a:lnTo>
                  <a:pt x="332739" y="56007"/>
                </a:lnTo>
                <a:lnTo>
                  <a:pt x="334517" y="57785"/>
                </a:lnTo>
                <a:lnTo>
                  <a:pt x="336296" y="59436"/>
                </a:lnTo>
                <a:lnTo>
                  <a:pt x="337692" y="61468"/>
                </a:lnTo>
                <a:lnTo>
                  <a:pt x="338709" y="63754"/>
                </a:lnTo>
                <a:lnTo>
                  <a:pt x="339598" y="66040"/>
                </a:lnTo>
                <a:lnTo>
                  <a:pt x="340105" y="68580"/>
                </a:lnTo>
                <a:lnTo>
                  <a:pt x="340105" y="77088"/>
                </a:lnTo>
                <a:lnTo>
                  <a:pt x="338200" y="81787"/>
                </a:lnTo>
                <a:lnTo>
                  <a:pt x="330835" y="88900"/>
                </a:lnTo>
                <a:lnTo>
                  <a:pt x="326136" y="90678"/>
                </a:lnTo>
                <a:lnTo>
                  <a:pt x="348567" y="90678"/>
                </a:lnTo>
                <a:lnTo>
                  <a:pt x="350265" y="88265"/>
                </a:lnTo>
                <a:lnTo>
                  <a:pt x="352044" y="84328"/>
                </a:lnTo>
                <a:lnTo>
                  <a:pt x="353822" y="80263"/>
                </a:lnTo>
                <a:lnTo>
                  <a:pt x="354711" y="75946"/>
                </a:lnTo>
                <a:lnTo>
                  <a:pt x="354711" y="66675"/>
                </a:lnTo>
                <a:lnTo>
                  <a:pt x="353822" y="62357"/>
                </a:lnTo>
                <a:lnTo>
                  <a:pt x="350265" y="54483"/>
                </a:lnTo>
                <a:lnTo>
                  <a:pt x="348688" y="52324"/>
                </a:lnTo>
                <a:close/>
              </a:path>
              <a:path w="541020" h="140970">
                <a:moveTo>
                  <a:pt x="209169" y="10160"/>
                </a:moveTo>
                <a:lnTo>
                  <a:pt x="143383" y="10160"/>
                </a:lnTo>
                <a:lnTo>
                  <a:pt x="143383" y="23113"/>
                </a:lnTo>
                <a:lnTo>
                  <a:pt x="194563" y="23113"/>
                </a:lnTo>
                <a:lnTo>
                  <a:pt x="194563" y="50037"/>
                </a:lnTo>
                <a:lnTo>
                  <a:pt x="143383" y="50037"/>
                </a:lnTo>
                <a:lnTo>
                  <a:pt x="143433" y="89408"/>
                </a:lnTo>
                <a:lnTo>
                  <a:pt x="152908" y="103378"/>
                </a:lnTo>
                <a:lnTo>
                  <a:pt x="155321" y="104012"/>
                </a:lnTo>
                <a:lnTo>
                  <a:pt x="158241" y="104267"/>
                </a:lnTo>
                <a:lnTo>
                  <a:pt x="215773" y="104267"/>
                </a:lnTo>
                <a:lnTo>
                  <a:pt x="215773" y="91312"/>
                </a:lnTo>
                <a:lnTo>
                  <a:pt x="163829" y="91312"/>
                </a:lnTo>
                <a:lnTo>
                  <a:pt x="162560" y="91186"/>
                </a:lnTo>
                <a:lnTo>
                  <a:pt x="161544" y="90932"/>
                </a:lnTo>
                <a:lnTo>
                  <a:pt x="160654" y="90805"/>
                </a:lnTo>
                <a:lnTo>
                  <a:pt x="159892" y="90424"/>
                </a:lnTo>
                <a:lnTo>
                  <a:pt x="158876" y="89408"/>
                </a:lnTo>
                <a:lnTo>
                  <a:pt x="158496" y="88646"/>
                </a:lnTo>
                <a:lnTo>
                  <a:pt x="158241" y="86741"/>
                </a:lnTo>
                <a:lnTo>
                  <a:pt x="158114" y="62992"/>
                </a:lnTo>
                <a:lnTo>
                  <a:pt x="209169" y="62992"/>
                </a:lnTo>
                <a:lnTo>
                  <a:pt x="209169" y="10160"/>
                </a:lnTo>
                <a:close/>
              </a:path>
              <a:path w="541020" h="140970">
                <a:moveTo>
                  <a:pt x="392049" y="5080"/>
                </a:moveTo>
                <a:lnTo>
                  <a:pt x="377316" y="5080"/>
                </a:lnTo>
                <a:lnTo>
                  <a:pt x="377316" y="117601"/>
                </a:lnTo>
                <a:lnTo>
                  <a:pt x="392049" y="117601"/>
                </a:lnTo>
                <a:lnTo>
                  <a:pt x="392049" y="62737"/>
                </a:lnTo>
                <a:lnTo>
                  <a:pt x="410972" y="62737"/>
                </a:lnTo>
                <a:lnTo>
                  <a:pt x="410972" y="49657"/>
                </a:lnTo>
                <a:lnTo>
                  <a:pt x="392049" y="49657"/>
                </a:lnTo>
                <a:lnTo>
                  <a:pt x="392049" y="5080"/>
                </a:lnTo>
                <a:close/>
              </a:path>
              <a:path w="541020" h="140970">
                <a:moveTo>
                  <a:pt x="255650" y="5080"/>
                </a:moveTo>
                <a:lnTo>
                  <a:pt x="240919" y="5080"/>
                </a:lnTo>
                <a:lnTo>
                  <a:pt x="240919" y="31369"/>
                </a:lnTo>
                <a:lnTo>
                  <a:pt x="216535" y="31369"/>
                </a:lnTo>
                <a:lnTo>
                  <a:pt x="216535" y="44196"/>
                </a:lnTo>
                <a:lnTo>
                  <a:pt x="240919" y="44196"/>
                </a:lnTo>
                <a:lnTo>
                  <a:pt x="240919" y="63500"/>
                </a:lnTo>
                <a:lnTo>
                  <a:pt x="216535" y="63500"/>
                </a:lnTo>
                <a:lnTo>
                  <a:pt x="216535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0" y="117601"/>
                </a:lnTo>
                <a:lnTo>
                  <a:pt x="255650" y="5080"/>
                </a:lnTo>
                <a:close/>
              </a:path>
              <a:path w="541020" h="140970">
                <a:moveTo>
                  <a:pt x="85725" y="5080"/>
                </a:moveTo>
                <a:lnTo>
                  <a:pt x="71247" y="5080"/>
                </a:lnTo>
                <a:lnTo>
                  <a:pt x="71247" y="117983"/>
                </a:lnTo>
                <a:lnTo>
                  <a:pt x="85725" y="117983"/>
                </a:lnTo>
                <a:lnTo>
                  <a:pt x="85725" y="59944"/>
                </a:lnTo>
                <a:lnTo>
                  <a:pt x="117475" y="59944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5080"/>
                </a:lnTo>
                <a:close/>
              </a:path>
              <a:path w="541020" h="140970">
                <a:moveTo>
                  <a:pt x="117475" y="59944"/>
                </a:moveTo>
                <a:lnTo>
                  <a:pt x="102870" y="59944"/>
                </a:lnTo>
                <a:lnTo>
                  <a:pt x="102870" y="117983"/>
                </a:lnTo>
                <a:lnTo>
                  <a:pt x="117475" y="117983"/>
                </a:lnTo>
                <a:lnTo>
                  <a:pt x="117475" y="59944"/>
                </a:lnTo>
                <a:close/>
              </a:path>
              <a:path w="541020" h="140970">
                <a:moveTo>
                  <a:pt x="117475" y="5080"/>
                </a:moveTo>
                <a:lnTo>
                  <a:pt x="102870" y="5080"/>
                </a:lnTo>
                <a:lnTo>
                  <a:pt x="102870" y="46736"/>
                </a:lnTo>
                <a:lnTo>
                  <a:pt x="117475" y="46736"/>
                </a:lnTo>
                <a:lnTo>
                  <a:pt x="117475" y="5080"/>
                </a:lnTo>
                <a:close/>
              </a:path>
              <a:path w="541020" h="140970">
                <a:moveTo>
                  <a:pt x="361188" y="18287"/>
                </a:moveTo>
                <a:lnTo>
                  <a:pt x="279653" y="18287"/>
                </a:lnTo>
                <a:lnTo>
                  <a:pt x="279653" y="31242"/>
                </a:lnTo>
                <a:lnTo>
                  <a:pt x="361188" y="31242"/>
                </a:lnTo>
                <a:lnTo>
                  <a:pt x="361188" y="18287"/>
                </a:lnTo>
                <a:close/>
              </a:path>
              <a:path w="541020" h="140970">
                <a:moveTo>
                  <a:pt x="327405" y="0"/>
                </a:moveTo>
                <a:lnTo>
                  <a:pt x="312927" y="0"/>
                </a:lnTo>
                <a:lnTo>
                  <a:pt x="312927" y="18287"/>
                </a:lnTo>
                <a:lnTo>
                  <a:pt x="327405" y="18287"/>
                </a:lnTo>
                <a:lnTo>
                  <a:pt x="327405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928109" y="5647944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79">
                <a:moveTo>
                  <a:pt x="166750" y="86740"/>
                </a:moveTo>
                <a:lnTo>
                  <a:pt x="152145" y="86740"/>
                </a:lnTo>
                <a:lnTo>
                  <a:pt x="152254" y="126491"/>
                </a:lnTo>
                <a:lnTo>
                  <a:pt x="163829" y="141731"/>
                </a:lnTo>
                <a:lnTo>
                  <a:pt x="166750" y="142366"/>
                </a:lnTo>
                <a:lnTo>
                  <a:pt x="170434" y="142747"/>
                </a:lnTo>
                <a:lnTo>
                  <a:pt x="243712" y="142747"/>
                </a:lnTo>
                <a:lnTo>
                  <a:pt x="243712" y="129793"/>
                </a:lnTo>
                <a:lnTo>
                  <a:pt x="172974" y="129793"/>
                </a:lnTo>
                <a:lnTo>
                  <a:pt x="171576" y="129666"/>
                </a:lnTo>
                <a:lnTo>
                  <a:pt x="170561" y="129412"/>
                </a:lnTo>
                <a:lnTo>
                  <a:pt x="169417" y="129158"/>
                </a:lnTo>
                <a:lnTo>
                  <a:pt x="168655" y="128650"/>
                </a:lnTo>
                <a:lnTo>
                  <a:pt x="168020" y="128015"/>
                </a:lnTo>
                <a:lnTo>
                  <a:pt x="167512" y="127380"/>
                </a:lnTo>
                <a:lnTo>
                  <a:pt x="167131" y="126491"/>
                </a:lnTo>
                <a:lnTo>
                  <a:pt x="166750" y="12280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79">
                <a:moveTo>
                  <a:pt x="243712" y="114934"/>
                </a:moveTo>
                <a:lnTo>
                  <a:pt x="228980" y="114934"/>
                </a:lnTo>
                <a:lnTo>
                  <a:pt x="228980" y="129793"/>
                </a:lnTo>
                <a:lnTo>
                  <a:pt x="243712" y="129793"/>
                </a:lnTo>
                <a:lnTo>
                  <a:pt x="243712" y="114934"/>
                </a:lnTo>
                <a:close/>
              </a:path>
              <a:path w="546100" h="144779">
                <a:moveTo>
                  <a:pt x="243712" y="86740"/>
                </a:moveTo>
                <a:lnTo>
                  <a:pt x="228980" y="86740"/>
                </a:lnTo>
                <a:lnTo>
                  <a:pt x="228980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79">
                <a:moveTo>
                  <a:pt x="82930" y="102615"/>
                </a:moveTo>
                <a:lnTo>
                  <a:pt x="41910" y="102615"/>
                </a:lnTo>
                <a:lnTo>
                  <a:pt x="39750" y="104647"/>
                </a:lnTo>
                <a:lnTo>
                  <a:pt x="34744" y="122935"/>
                </a:lnTo>
                <a:lnTo>
                  <a:pt x="35305" y="125856"/>
                </a:lnTo>
                <a:lnTo>
                  <a:pt x="57912" y="144779"/>
                </a:lnTo>
                <a:lnTo>
                  <a:pt x="66293" y="144779"/>
                </a:lnTo>
                <a:lnTo>
                  <a:pt x="86414" y="132968"/>
                </a:lnTo>
                <a:lnTo>
                  <a:pt x="57912" y="132968"/>
                </a:lnTo>
                <a:lnTo>
                  <a:pt x="54482" y="131571"/>
                </a:lnTo>
                <a:lnTo>
                  <a:pt x="49149" y="126237"/>
                </a:lnTo>
                <a:lnTo>
                  <a:pt x="47751" y="122935"/>
                </a:lnTo>
                <a:lnTo>
                  <a:pt x="47751" y="115315"/>
                </a:lnTo>
                <a:lnTo>
                  <a:pt x="49022" y="111886"/>
                </a:lnTo>
                <a:lnTo>
                  <a:pt x="54355" y="106298"/>
                </a:lnTo>
                <a:lnTo>
                  <a:pt x="57785" y="104901"/>
                </a:lnTo>
                <a:lnTo>
                  <a:pt x="85343" y="104901"/>
                </a:lnTo>
                <a:lnTo>
                  <a:pt x="82930" y="102615"/>
                </a:lnTo>
                <a:close/>
              </a:path>
              <a:path w="546100" h="144779">
                <a:moveTo>
                  <a:pt x="85343" y="104901"/>
                </a:moveTo>
                <a:lnTo>
                  <a:pt x="66801" y="104901"/>
                </a:lnTo>
                <a:lnTo>
                  <a:pt x="70357" y="106298"/>
                </a:lnTo>
                <a:lnTo>
                  <a:pt x="73025" y="109092"/>
                </a:lnTo>
                <a:lnTo>
                  <a:pt x="75564" y="111886"/>
                </a:lnTo>
                <a:lnTo>
                  <a:pt x="76835" y="115315"/>
                </a:lnTo>
                <a:lnTo>
                  <a:pt x="76835" y="122935"/>
                </a:lnTo>
                <a:lnTo>
                  <a:pt x="75564" y="126237"/>
                </a:lnTo>
                <a:lnTo>
                  <a:pt x="70485" y="131571"/>
                </a:lnTo>
                <a:lnTo>
                  <a:pt x="66801" y="132968"/>
                </a:lnTo>
                <a:lnTo>
                  <a:pt x="86414" y="132968"/>
                </a:lnTo>
                <a:lnTo>
                  <a:pt x="90270" y="116077"/>
                </a:lnTo>
                <a:lnTo>
                  <a:pt x="89662" y="113156"/>
                </a:lnTo>
                <a:lnTo>
                  <a:pt x="88281" y="110108"/>
                </a:lnTo>
                <a:lnTo>
                  <a:pt x="87122" y="107441"/>
                </a:lnTo>
                <a:lnTo>
                  <a:pt x="85343" y="104901"/>
                </a:lnTo>
                <a:close/>
              </a:path>
              <a:path w="546100" h="144779">
                <a:moveTo>
                  <a:pt x="102362" y="90169"/>
                </a:moveTo>
                <a:lnTo>
                  <a:pt x="21970" y="90169"/>
                </a:lnTo>
                <a:lnTo>
                  <a:pt x="21970" y="102615"/>
                </a:lnTo>
                <a:lnTo>
                  <a:pt x="102362" y="102615"/>
                </a:lnTo>
                <a:lnTo>
                  <a:pt x="102362" y="90169"/>
                </a:lnTo>
                <a:close/>
              </a:path>
              <a:path w="546100" h="144779">
                <a:moveTo>
                  <a:pt x="69850" y="78104"/>
                </a:moveTo>
                <a:lnTo>
                  <a:pt x="55117" y="78104"/>
                </a:lnTo>
                <a:lnTo>
                  <a:pt x="55117" y="90169"/>
                </a:lnTo>
                <a:lnTo>
                  <a:pt x="69850" y="90169"/>
                </a:lnTo>
                <a:lnTo>
                  <a:pt x="69850" y="78104"/>
                </a:lnTo>
                <a:close/>
              </a:path>
              <a:path w="546100" h="144779">
                <a:moveTo>
                  <a:pt x="124840" y="65150"/>
                </a:moveTo>
                <a:lnTo>
                  <a:pt x="0" y="65150"/>
                </a:lnTo>
                <a:lnTo>
                  <a:pt x="0" y="78104"/>
                </a:lnTo>
                <a:lnTo>
                  <a:pt x="124840" y="78104"/>
                </a:lnTo>
                <a:lnTo>
                  <a:pt x="124840" y="65150"/>
                </a:lnTo>
                <a:close/>
              </a:path>
              <a:path w="546100" h="144779">
                <a:moveTo>
                  <a:pt x="69850" y="50926"/>
                </a:moveTo>
                <a:lnTo>
                  <a:pt x="55117" y="50926"/>
                </a:lnTo>
                <a:lnTo>
                  <a:pt x="55117" y="65150"/>
                </a:lnTo>
                <a:lnTo>
                  <a:pt x="69850" y="65150"/>
                </a:lnTo>
                <a:lnTo>
                  <a:pt x="69850" y="50926"/>
                </a:lnTo>
                <a:close/>
              </a:path>
              <a:path w="546100" h="144779">
                <a:moveTo>
                  <a:pt x="86105" y="3301"/>
                </a:moveTo>
                <a:lnTo>
                  <a:pt x="22478" y="3301"/>
                </a:lnTo>
                <a:lnTo>
                  <a:pt x="22478" y="16382"/>
                </a:lnTo>
                <a:lnTo>
                  <a:pt x="77724" y="16382"/>
                </a:lnTo>
                <a:lnTo>
                  <a:pt x="78866" y="16763"/>
                </a:lnTo>
                <a:lnTo>
                  <a:pt x="78898" y="18668"/>
                </a:lnTo>
                <a:lnTo>
                  <a:pt x="78231" y="19557"/>
                </a:lnTo>
                <a:lnTo>
                  <a:pt x="76580" y="20573"/>
                </a:lnTo>
                <a:lnTo>
                  <a:pt x="74422" y="22225"/>
                </a:lnTo>
                <a:lnTo>
                  <a:pt x="71247" y="24002"/>
                </a:lnTo>
                <a:lnTo>
                  <a:pt x="67055" y="25907"/>
                </a:lnTo>
                <a:lnTo>
                  <a:pt x="62991" y="27939"/>
                </a:lnTo>
                <a:lnTo>
                  <a:pt x="20447" y="41020"/>
                </a:lnTo>
                <a:lnTo>
                  <a:pt x="13335" y="42544"/>
                </a:lnTo>
                <a:lnTo>
                  <a:pt x="17399" y="55371"/>
                </a:lnTo>
                <a:lnTo>
                  <a:pt x="24384" y="53847"/>
                </a:lnTo>
                <a:lnTo>
                  <a:pt x="28193" y="52831"/>
                </a:lnTo>
                <a:lnTo>
                  <a:pt x="32130" y="51942"/>
                </a:lnTo>
                <a:lnTo>
                  <a:pt x="36067" y="50800"/>
                </a:lnTo>
                <a:lnTo>
                  <a:pt x="40004" y="49783"/>
                </a:lnTo>
                <a:lnTo>
                  <a:pt x="43941" y="48640"/>
                </a:lnTo>
                <a:lnTo>
                  <a:pt x="47878" y="47370"/>
                </a:lnTo>
                <a:lnTo>
                  <a:pt x="55752" y="44576"/>
                </a:lnTo>
                <a:lnTo>
                  <a:pt x="59436" y="43179"/>
                </a:lnTo>
                <a:lnTo>
                  <a:pt x="62864" y="41782"/>
                </a:lnTo>
                <a:lnTo>
                  <a:pt x="108457" y="41782"/>
                </a:lnTo>
                <a:lnTo>
                  <a:pt x="103124" y="40512"/>
                </a:lnTo>
                <a:lnTo>
                  <a:pt x="100329" y="39750"/>
                </a:lnTo>
                <a:lnTo>
                  <a:pt x="97409" y="38988"/>
                </a:lnTo>
                <a:lnTo>
                  <a:pt x="94361" y="38226"/>
                </a:lnTo>
                <a:lnTo>
                  <a:pt x="91312" y="37337"/>
                </a:lnTo>
                <a:lnTo>
                  <a:pt x="84962" y="35559"/>
                </a:lnTo>
                <a:lnTo>
                  <a:pt x="81914" y="34670"/>
                </a:lnTo>
                <a:lnTo>
                  <a:pt x="78993" y="33781"/>
                </a:lnTo>
                <a:lnTo>
                  <a:pt x="82550" y="31750"/>
                </a:lnTo>
                <a:lnTo>
                  <a:pt x="85725" y="29590"/>
                </a:lnTo>
                <a:lnTo>
                  <a:pt x="96392" y="12700"/>
                </a:lnTo>
                <a:lnTo>
                  <a:pt x="96138" y="10794"/>
                </a:lnTo>
                <a:lnTo>
                  <a:pt x="94361" y="7492"/>
                </a:lnTo>
                <a:lnTo>
                  <a:pt x="92963" y="6095"/>
                </a:lnTo>
                <a:lnTo>
                  <a:pt x="88900" y="3809"/>
                </a:lnTo>
                <a:lnTo>
                  <a:pt x="86105" y="3301"/>
                </a:lnTo>
                <a:close/>
              </a:path>
              <a:path w="546100" h="144779">
                <a:moveTo>
                  <a:pt x="108457" y="41782"/>
                </a:moveTo>
                <a:lnTo>
                  <a:pt x="62864" y="41782"/>
                </a:lnTo>
                <a:lnTo>
                  <a:pt x="65912" y="43052"/>
                </a:lnTo>
                <a:lnTo>
                  <a:pt x="69468" y="44322"/>
                </a:lnTo>
                <a:lnTo>
                  <a:pt x="73660" y="45592"/>
                </a:lnTo>
                <a:lnTo>
                  <a:pt x="77850" y="46989"/>
                </a:lnTo>
                <a:lnTo>
                  <a:pt x="90550" y="50800"/>
                </a:lnTo>
                <a:lnTo>
                  <a:pt x="94741" y="51942"/>
                </a:lnTo>
                <a:lnTo>
                  <a:pt x="98678" y="52958"/>
                </a:lnTo>
                <a:lnTo>
                  <a:pt x="102615" y="54101"/>
                </a:lnTo>
                <a:lnTo>
                  <a:pt x="105917" y="54863"/>
                </a:lnTo>
                <a:lnTo>
                  <a:pt x="108585" y="55371"/>
                </a:lnTo>
                <a:lnTo>
                  <a:pt x="112649" y="42671"/>
                </a:lnTo>
                <a:lnTo>
                  <a:pt x="110743" y="42290"/>
                </a:lnTo>
                <a:lnTo>
                  <a:pt x="108457" y="41782"/>
                </a:lnTo>
                <a:close/>
              </a:path>
              <a:path w="546100" h="144779">
                <a:moveTo>
                  <a:pt x="260476" y="64261"/>
                </a:moveTo>
                <a:lnTo>
                  <a:pt x="135636" y="64261"/>
                </a:lnTo>
                <a:lnTo>
                  <a:pt x="135636" y="77215"/>
                </a:lnTo>
                <a:lnTo>
                  <a:pt x="260476" y="77215"/>
                </a:lnTo>
                <a:lnTo>
                  <a:pt x="260476" y="64261"/>
                </a:lnTo>
                <a:close/>
              </a:path>
              <a:path w="546100" h="144779">
                <a:moveTo>
                  <a:pt x="487172" y="7619"/>
                </a:moveTo>
                <a:lnTo>
                  <a:pt x="420242" y="7619"/>
                </a:lnTo>
                <a:lnTo>
                  <a:pt x="420242" y="86359"/>
                </a:lnTo>
                <a:lnTo>
                  <a:pt x="421639" y="91312"/>
                </a:lnTo>
                <a:lnTo>
                  <a:pt x="424688" y="94106"/>
                </a:lnTo>
                <a:lnTo>
                  <a:pt x="427609" y="97027"/>
                </a:lnTo>
                <a:lnTo>
                  <a:pt x="432307" y="98551"/>
                </a:lnTo>
                <a:lnTo>
                  <a:pt x="492760" y="98551"/>
                </a:lnTo>
                <a:lnTo>
                  <a:pt x="492760" y="85597"/>
                </a:lnTo>
                <a:lnTo>
                  <a:pt x="439419" y="85597"/>
                </a:lnTo>
                <a:lnTo>
                  <a:pt x="437641" y="85089"/>
                </a:lnTo>
                <a:lnTo>
                  <a:pt x="436625" y="84200"/>
                </a:lnTo>
                <a:lnTo>
                  <a:pt x="435482" y="83311"/>
                </a:lnTo>
                <a:lnTo>
                  <a:pt x="434975" y="81279"/>
                </a:lnTo>
                <a:lnTo>
                  <a:pt x="434975" y="20573"/>
                </a:lnTo>
                <a:lnTo>
                  <a:pt x="487172" y="20573"/>
                </a:lnTo>
                <a:lnTo>
                  <a:pt x="487172" y="7619"/>
                </a:lnTo>
                <a:close/>
              </a:path>
              <a:path w="546100" h="144779">
                <a:moveTo>
                  <a:pt x="293242" y="7619"/>
                </a:moveTo>
                <a:lnTo>
                  <a:pt x="278511" y="7619"/>
                </a:lnTo>
                <a:lnTo>
                  <a:pt x="278511" y="86740"/>
                </a:lnTo>
                <a:lnTo>
                  <a:pt x="280035" y="91693"/>
                </a:lnTo>
                <a:lnTo>
                  <a:pt x="283082" y="94360"/>
                </a:lnTo>
                <a:lnTo>
                  <a:pt x="286130" y="97154"/>
                </a:lnTo>
                <a:lnTo>
                  <a:pt x="290956" y="98551"/>
                </a:lnTo>
                <a:lnTo>
                  <a:pt x="352551" y="98551"/>
                </a:lnTo>
                <a:lnTo>
                  <a:pt x="352551" y="85597"/>
                </a:lnTo>
                <a:lnTo>
                  <a:pt x="297561" y="85597"/>
                </a:lnTo>
                <a:lnTo>
                  <a:pt x="295655" y="85089"/>
                </a:lnTo>
                <a:lnTo>
                  <a:pt x="294766" y="84200"/>
                </a:lnTo>
                <a:lnTo>
                  <a:pt x="293750" y="83311"/>
                </a:lnTo>
                <a:lnTo>
                  <a:pt x="293242" y="81279"/>
                </a:lnTo>
                <a:lnTo>
                  <a:pt x="293242" y="7619"/>
                </a:lnTo>
                <a:close/>
              </a:path>
              <a:path w="546100" h="144779">
                <a:moveTo>
                  <a:pt x="527176" y="2539"/>
                </a:moveTo>
                <a:lnTo>
                  <a:pt x="512444" y="2539"/>
                </a:lnTo>
                <a:lnTo>
                  <a:pt x="512444" y="115061"/>
                </a:lnTo>
                <a:lnTo>
                  <a:pt x="527176" y="115061"/>
                </a:lnTo>
                <a:lnTo>
                  <a:pt x="527176" y="60197"/>
                </a:lnTo>
                <a:lnTo>
                  <a:pt x="546100" y="60197"/>
                </a:lnTo>
                <a:lnTo>
                  <a:pt x="546100" y="47116"/>
                </a:lnTo>
                <a:lnTo>
                  <a:pt x="527176" y="47116"/>
                </a:lnTo>
                <a:lnTo>
                  <a:pt x="527176" y="2539"/>
                </a:lnTo>
                <a:close/>
              </a:path>
              <a:path w="546100" h="144779">
                <a:moveTo>
                  <a:pt x="390016" y="2539"/>
                </a:moveTo>
                <a:lnTo>
                  <a:pt x="375285" y="2539"/>
                </a:lnTo>
                <a:lnTo>
                  <a:pt x="375285" y="115061"/>
                </a:lnTo>
                <a:lnTo>
                  <a:pt x="390016" y="115061"/>
                </a:lnTo>
                <a:lnTo>
                  <a:pt x="390016" y="2539"/>
                </a:lnTo>
                <a:close/>
              </a:path>
              <a:path w="546100" h="144779">
                <a:moveTo>
                  <a:pt x="193039" y="0"/>
                </a:moveTo>
                <a:lnTo>
                  <a:pt x="165862" y="32638"/>
                </a:lnTo>
                <a:lnTo>
                  <a:pt x="144525" y="41909"/>
                </a:lnTo>
                <a:lnTo>
                  <a:pt x="145732" y="44068"/>
                </a:lnTo>
                <a:lnTo>
                  <a:pt x="146685" y="45973"/>
                </a:lnTo>
                <a:lnTo>
                  <a:pt x="147772" y="48005"/>
                </a:lnTo>
                <a:lnTo>
                  <a:pt x="149860" y="51688"/>
                </a:lnTo>
                <a:lnTo>
                  <a:pt x="150875" y="53720"/>
                </a:lnTo>
                <a:lnTo>
                  <a:pt x="176656" y="41909"/>
                </a:lnTo>
                <a:lnTo>
                  <a:pt x="180593" y="39496"/>
                </a:lnTo>
                <a:lnTo>
                  <a:pt x="184403" y="36829"/>
                </a:lnTo>
                <a:lnTo>
                  <a:pt x="191262" y="31241"/>
                </a:lnTo>
                <a:lnTo>
                  <a:pt x="194310" y="28193"/>
                </a:lnTo>
                <a:lnTo>
                  <a:pt x="196976" y="24891"/>
                </a:lnTo>
                <a:lnTo>
                  <a:pt x="217773" y="24891"/>
                </a:lnTo>
                <a:lnTo>
                  <a:pt x="216788" y="24256"/>
                </a:lnTo>
                <a:lnTo>
                  <a:pt x="213232" y="21462"/>
                </a:lnTo>
                <a:lnTo>
                  <a:pt x="209550" y="18668"/>
                </a:lnTo>
                <a:lnTo>
                  <a:pt x="206501" y="15620"/>
                </a:lnTo>
                <a:lnTo>
                  <a:pt x="204088" y="12445"/>
                </a:lnTo>
                <a:lnTo>
                  <a:pt x="204977" y="10794"/>
                </a:lnTo>
                <a:lnTo>
                  <a:pt x="205612" y="9143"/>
                </a:lnTo>
                <a:lnTo>
                  <a:pt x="205993" y="7619"/>
                </a:lnTo>
                <a:lnTo>
                  <a:pt x="206501" y="6095"/>
                </a:lnTo>
                <a:lnTo>
                  <a:pt x="206882" y="4571"/>
                </a:lnTo>
                <a:lnTo>
                  <a:pt x="207263" y="2920"/>
                </a:lnTo>
                <a:lnTo>
                  <a:pt x="200151" y="1523"/>
                </a:lnTo>
                <a:lnTo>
                  <a:pt x="195325" y="507"/>
                </a:lnTo>
                <a:lnTo>
                  <a:pt x="193039" y="0"/>
                </a:lnTo>
                <a:close/>
              </a:path>
              <a:path w="546100" h="144779">
                <a:moveTo>
                  <a:pt x="217773" y="24891"/>
                </a:moveTo>
                <a:lnTo>
                  <a:pt x="196976" y="24891"/>
                </a:lnTo>
                <a:lnTo>
                  <a:pt x="199643" y="27939"/>
                </a:lnTo>
                <a:lnTo>
                  <a:pt x="233172" y="48005"/>
                </a:lnTo>
                <a:lnTo>
                  <a:pt x="246506" y="52069"/>
                </a:lnTo>
                <a:lnTo>
                  <a:pt x="247500" y="49783"/>
                </a:lnTo>
                <a:lnTo>
                  <a:pt x="248285" y="47878"/>
                </a:lnTo>
                <a:lnTo>
                  <a:pt x="250062" y="43814"/>
                </a:lnTo>
                <a:lnTo>
                  <a:pt x="250951" y="41655"/>
                </a:lnTo>
                <a:lnTo>
                  <a:pt x="251840" y="39623"/>
                </a:lnTo>
                <a:lnTo>
                  <a:pt x="247395" y="38480"/>
                </a:lnTo>
                <a:lnTo>
                  <a:pt x="242950" y="36956"/>
                </a:lnTo>
                <a:lnTo>
                  <a:pt x="238378" y="35178"/>
                </a:lnTo>
                <a:lnTo>
                  <a:pt x="233679" y="33400"/>
                </a:lnTo>
                <a:lnTo>
                  <a:pt x="229235" y="31368"/>
                </a:lnTo>
                <a:lnTo>
                  <a:pt x="225043" y="29082"/>
                </a:lnTo>
                <a:lnTo>
                  <a:pt x="220725" y="26796"/>
                </a:lnTo>
                <a:lnTo>
                  <a:pt x="217773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76312" y="5902325"/>
            <a:ext cx="5476938" cy="1274699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76312" y="72532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76312" y="7343775"/>
            <a:ext cx="5476938" cy="127476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314450" y="6042025"/>
            <a:ext cx="1073150" cy="1006475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049901" y="7502525"/>
            <a:ext cx="1146175" cy="985837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6635" y="1578610"/>
            <a:ext cx="199415" cy="123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1120" y="1570227"/>
            <a:ext cx="633095" cy="167005"/>
          </a:xfrm>
          <a:custGeom>
            <a:avLst/>
            <a:gdLst/>
            <a:ahLst/>
            <a:cxnLst/>
            <a:rect l="l" t="t" r="r" b="b"/>
            <a:pathLst>
              <a:path w="633094" h="167005">
                <a:moveTo>
                  <a:pt x="420027" y="92328"/>
                </a:moveTo>
                <a:lnTo>
                  <a:pt x="408851" y="92328"/>
                </a:lnTo>
                <a:lnTo>
                  <a:pt x="403644" y="93218"/>
                </a:lnTo>
                <a:lnTo>
                  <a:pt x="393992" y="96774"/>
                </a:lnTo>
                <a:lnTo>
                  <a:pt x="389801" y="99314"/>
                </a:lnTo>
                <a:lnTo>
                  <a:pt x="386245" y="102616"/>
                </a:lnTo>
                <a:lnTo>
                  <a:pt x="382689" y="105791"/>
                </a:lnTo>
                <a:lnTo>
                  <a:pt x="379895" y="109727"/>
                </a:lnTo>
                <a:lnTo>
                  <a:pt x="375843" y="118872"/>
                </a:lnTo>
                <a:lnTo>
                  <a:pt x="374827" y="123951"/>
                </a:lnTo>
                <a:lnTo>
                  <a:pt x="374827" y="135000"/>
                </a:lnTo>
                <a:lnTo>
                  <a:pt x="403644" y="165735"/>
                </a:lnTo>
                <a:lnTo>
                  <a:pt x="408851" y="166624"/>
                </a:lnTo>
                <a:lnTo>
                  <a:pt x="419900" y="166624"/>
                </a:lnTo>
                <a:lnTo>
                  <a:pt x="447000" y="152019"/>
                </a:lnTo>
                <a:lnTo>
                  <a:pt x="407962" y="152019"/>
                </a:lnTo>
                <a:lnTo>
                  <a:pt x="402628" y="150114"/>
                </a:lnTo>
                <a:lnTo>
                  <a:pt x="393738" y="142494"/>
                </a:lnTo>
                <a:lnTo>
                  <a:pt x="391579" y="136905"/>
                </a:lnTo>
                <a:lnTo>
                  <a:pt x="391579" y="122681"/>
                </a:lnTo>
                <a:lnTo>
                  <a:pt x="393738" y="117221"/>
                </a:lnTo>
                <a:lnTo>
                  <a:pt x="398056" y="113156"/>
                </a:lnTo>
                <a:lnTo>
                  <a:pt x="402247" y="109093"/>
                </a:lnTo>
                <a:lnTo>
                  <a:pt x="407708" y="107061"/>
                </a:lnTo>
                <a:lnTo>
                  <a:pt x="446934" y="107061"/>
                </a:lnTo>
                <a:lnTo>
                  <a:pt x="446189" y="106045"/>
                </a:lnTo>
                <a:lnTo>
                  <a:pt x="439077" y="99441"/>
                </a:lnTo>
                <a:lnTo>
                  <a:pt x="434886" y="96900"/>
                </a:lnTo>
                <a:lnTo>
                  <a:pt x="430060" y="95123"/>
                </a:lnTo>
                <a:lnTo>
                  <a:pt x="425234" y="93218"/>
                </a:lnTo>
                <a:lnTo>
                  <a:pt x="420027" y="92328"/>
                </a:lnTo>
                <a:close/>
              </a:path>
              <a:path w="633094" h="167005">
                <a:moveTo>
                  <a:pt x="446934" y="107061"/>
                </a:moveTo>
                <a:lnTo>
                  <a:pt x="417614" y="107061"/>
                </a:lnTo>
                <a:lnTo>
                  <a:pt x="420662" y="107696"/>
                </a:lnTo>
                <a:lnTo>
                  <a:pt x="426250" y="109727"/>
                </a:lnTo>
                <a:lnTo>
                  <a:pt x="428663" y="111251"/>
                </a:lnTo>
                <a:lnTo>
                  <a:pt x="432600" y="115189"/>
                </a:lnTo>
                <a:lnTo>
                  <a:pt x="434251" y="117601"/>
                </a:lnTo>
                <a:lnTo>
                  <a:pt x="435394" y="120396"/>
                </a:lnTo>
                <a:lnTo>
                  <a:pt x="436664" y="123190"/>
                </a:lnTo>
                <a:lnTo>
                  <a:pt x="437172" y="126238"/>
                </a:lnTo>
                <a:lnTo>
                  <a:pt x="437172" y="133223"/>
                </a:lnTo>
                <a:lnTo>
                  <a:pt x="436664" y="136525"/>
                </a:lnTo>
                <a:lnTo>
                  <a:pt x="435394" y="139319"/>
                </a:lnTo>
                <a:lnTo>
                  <a:pt x="434251" y="142113"/>
                </a:lnTo>
                <a:lnTo>
                  <a:pt x="417614" y="152019"/>
                </a:lnTo>
                <a:lnTo>
                  <a:pt x="447000" y="152019"/>
                </a:lnTo>
                <a:lnTo>
                  <a:pt x="448983" y="149225"/>
                </a:lnTo>
                <a:lnTo>
                  <a:pt x="451135" y="144399"/>
                </a:lnTo>
                <a:lnTo>
                  <a:pt x="453174" y="140080"/>
                </a:lnTo>
                <a:lnTo>
                  <a:pt x="454190" y="135000"/>
                </a:lnTo>
                <a:lnTo>
                  <a:pt x="454190" y="123951"/>
                </a:lnTo>
                <a:lnTo>
                  <a:pt x="453174" y="118999"/>
                </a:lnTo>
                <a:lnTo>
                  <a:pt x="451015" y="114426"/>
                </a:lnTo>
                <a:lnTo>
                  <a:pt x="448983" y="109854"/>
                </a:lnTo>
                <a:lnTo>
                  <a:pt x="446934" y="107061"/>
                </a:lnTo>
                <a:close/>
              </a:path>
              <a:path w="633094" h="167005">
                <a:moveTo>
                  <a:pt x="47421" y="101346"/>
                </a:moveTo>
                <a:lnTo>
                  <a:pt x="30137" y="101346"/>
                </a:lnTo>
                <a:lnTo>
                  <a:pt x="30137" y="134620"/>
                </a:lnTo>
                <a:lnTo>
                  <a:pt x="56464" y="159512"/>
                </a:lnTo>
                <a:lnTo>
                  <a:pt x="129628" y="159512"/>
                </a:lnTo>
                <a:lnTo>
                  <a:pt x="129628" y="144145"/>
                </a:lnTo>
                <a:lnTo>
                  <a:pt x="60680" y="144145"/>
                </a:lnTo>
                <a:lnTo>
                  <a:pt x="57708" y="144018"/>
                </a:lnTo>
                <a:lnTo>
                  <a:pt x="47421" y="130175"/>
                </a:lnTo>
                <a:lnTo>
                  <a:pt x="47421" y="101346"/>
                </a:lnTo>
                <a:close/>
              </a:path>
              <a:path w="633094" h="167005">
                <a:moveTo>
                  <a:pt x="127838" y="0"/>
                </a:moveTo>
                <a:lnTo>
                  <a:pt x="110553" y="0"/>
                </a:lnTo>
                <a:lnTo>
                  <a:pt x="110553" y="105918"/>
                </a:lnTo>
                <a:lnTo>
                  <a:pt x="127838" y="105918"/>
                </a:lnTo>
                <a:lnTo>
                  <a:pt x="127838" y="55372"/>
                </a:lnTo>
                <a:lnTo>
                  <a:pt x="149948" y="55372"/>
                </a:lnTo>
                <a:lnTo>
                  <a:pt x="149948" y="40131"/>
                </a:lnTo>
                <a:lnTo>
                  <a:pt x="127838" y="40131"/>
                </a:lnTo>
                <a:lnTo>
                  <a:pt x="127838" y="0"/>
                </a:lnTo>
                <a:close/>
              </a:path>
              <a:path w="633094" h="167005">
                <a:moveTo>
                  <a:pt x="62941" y="4952"/>
                </a:moveTo>
                <a:lnTo>
                  <a:pt x="4457" y="4952"/>
                </a:lnTo>
                <a:lnTo>
                  <a:pt x="4457" y="20066"/>
                </a:lnTo>
                <a:lnTo>
                  <a:pt x="52006" y="20066"/>
                </a:lnTo>
                <a:lnTo>
                  <a:pt x="53809" y="20574"/>
                </a:lnTo>
                <a:lnTo>
                  <a:pt x="54470" y="21336"/>
                </a:lnTo>
                <a:lnTo>
                  <a:pt x="55118" y="22225"/>
                </a:lnTo>
                <a:lnTo>
                  <a:pt x="55080" y="24383"/>
                </a:lnTo>
                <a:lnTo>
                  <a:pt x="30137" y="61087"/>
                </a:lnTo>
                <a:lnTo>
                  <a:pt x="0" y="79628"/>
                </a:lnTo>
                <a:lnTo>
                  <a:pt x="7848" y="93979"/>
                </a:lnTo>
                <a:lnTo>
                  <a:pt x="44246" y="70485"/>
                </a:lnTo>
                <a:lnTo>
                  <a:pt x="68173" y="39116"/>
                </a:lnTo>
                <a:lnTo>
                  <a:pt x="72631" y="17779"/>
                </a:lnTo>
                <a:lnTo>
                  <a:pt x="72009" y="12953"/>
                </a:lnTo>
                <a:lnTo>
                  <a:pt x="67602" y="6603"/>
                </a:lnTo>
                <a:lnTo>
                  <a:pt x="62941" y="4952"/>
                </a:lnTo>
                <a:close/>
              </a:path>
              <a:path w="633094" h="167005">
                <a:moveTo>
                  <a:pt x="296710" y="91948"/>
                </a:moveTo>
                <a:lnTo>
                  <a:pt x="198107" y="91948"/>
                </a:lnTo>
                <a:lnTo>
                  <a:pt x="198107" y="106552"/>
                </a:lnTo>
                <a:lnTo>
                  <a:pt x="279412" y="106552"/>
                </a:lnTo>
                <a:lnTo>
                  <a:pt x="279412" y="120142"/>
                </a:lnTo>
                <a:lnTo>
                  <a:pt x="198107" y="120142"/>
                </a:lnTo>
                <a:lnTo>
                  <a:pt x="197993" y="153670"/>
                </a:lnTo>
                <a:lnTo>
                  <a:pt x="199326" y="157606"/>
                </a:lnTo>
                <a:lnTo>
                  <a:pt x="202120" y="160020"/>
                </a:lnTo>
                <a:lnTo>
                  <a:pt x="204914" y="162305"/>
                </a:lnTo>
                <a:lnTo>
                  <a:pt x="208864" y="163449"/>
                </a:lnTo>
                <a:lnTo>
                  <a:pt x="298145" y="163449"/>
                </a:lnTo>
                <a:lnTo>
                  <a:pt x="298145" y="148971"/>
                </a:lnTo>
                <a:lnTo>
                  <a:pt x="219036" y="148971"/>
                </a:lnTo>
                <a:lnTo>
                  <a:pt x="217335" y="148590"/>
                </a:lnTo>
                <a:lnTo>
                  <a:pt x="216560" y="147827"/>
                </a:lnTo>
                <a:lnTo>
                  <a:pt x="215798" y="146939"/>
                </a:lnTo>
                <a:lnTo>
                  <a:pt x="215404" y="145161"/>
                </a:lnTo>
                <a:lnTo>
                  <a:pt x="215404" y="134620"/>
                </a:lnTo>
                <a:lnTo>
                  <a:pt x="296710" y="134620"/>
                </a:lnTo>
                <a:lnTo>
                  <a:pt x="296710" y="91948"/>
                </a:lnTo>
                <a:close/>
              </a:path>
              <a:path w="633094" h="167005">
                <a:moveTo>
                  <a:pt x="535343" y="11302"/>
                </a:moveTo>
                <a:lnTo>
                  <a:pt x="523405" y="11302"/>
                </a:lnTo>
                <a:lnTo>
                  <a:pt x="517817" y="12446"/>
                </a:lnTo>
                <a:lnTo>
                  <a:pt x="490258" y="36702"/>
                </a:lnTo>
                <a:lnTo>
                  <a:pt x="488099" y="41782"/>
                </a:lnTo>
                <a:lnTo>
                  <a:pt x="486956" y="47244"/>
                </a:lnTo>
                <a:lnTo>
                  <a:pt x="486983" y="58927"/>
                </a:lnTo>
                <a:lnTo>
                  <a:pt x="488099" y="64135"/>
                </a:lnTo>
                <a:lnTo>
                  <a:pt x="490308" y="69342"/>
                </a:lnTo>
                <a:lnTo>
                  <a:pt x="492290" y="74295"/>
                </a:lnTo>
                <a:lnTo>
                  <a:pt x="523405" y="94233"/>
                </a:lnTo>
                <a:lnTo>
                  <a:pt x="535343" y="94233"/>
                </a:lnTo>
                <a:lnTo>
                  <a:pt x="559600" y="82296"/>
                </a:lnTo>
                <a:lnTo>
                  <a:pt x="563129" y="78994"/>
                </a:lnTo>
                <a:lnTo>
                  <a:pt x="525564" y="78994"/>
                </a:lnTo>
                <a:lnTo>
                  <a:pt x="522008" y="78231"/>
                </a:lnTo>
                <a:lnTo>
                  <a:pt x="518960" y="76962"/>
                </a:lnTo>
                <a:lnTo>
                  <a:pt x="515785" y="75692"/>
                </a:lnTo>
                <a:lnTo>
                  <a:pt x="513118" y="73914"/>
                </a:lnTo>
                <a:lnTo>
                  <a:pt x="508673" y="69215"/>
                </a:lnTo>
                <a:lnTo>
                  <a:pt x="506895" y="66548"/>
                </a:lnTo>
                <a:lnTo>
                  <a:pt x="505650" y="63119"/>
                </a:lnTo>
                <a:lnTo>
                  <a:pt x="504482" y="60198"/>
                </a:lnTo>
                <a:lnTo>
                  <a:pt x="503974" y="56769"/>
                </a:lnTo>
                <a:lnTo>
                  <a:pt x="503974" y="49529"/>
                </a:lnTo>
                <a:lnTo>
                  <a:pt x="504482" y="46100"/>
                </a:lnTo>
                <a:lnTo>
                  <a:pt x="505752" y="43052"/>
                </a:lnTo>
                <a:lnTo>
                  <a:pt x="506895" y="39877"/>
                </a:lnTo>
                <a:lnTo>
                  <a:pt x="525564" y="26924"/>
                </a:lnTo>
                <a:lnTo>
                  <a:pt x="563129" y="26924"/>
                </a:lnTo>
                <a:lnTo>
                  <a:pt x="559600" y="23622"/>
                </a:lnTo>
                <a:lnTo>
                  <a:pt x="555790" y="19812"/>
                </a:lnTo>
                <a:lnTo>
                  <a:pt x="551218" y="16891"/>
                </a:lnTo>
                <a:lnTo>
                  <a:pt x="546138" y="14604"/>
                </a:lnTo>
                <a:lnTo>
                  <a:pt x="540931" y="12446"/>
                </a:lnTo>
                <a:lnTo>
                  <a:pt x="535343" y="11302"/>
                </a:lnTo>
                <a:close/>
              </a:path>
              <a:path w="633094" h="167005">
                <a:moveTo>
                  <a:pt x="563129" y="26924"/>
                </a:moveTo>
                <a:lnTo>
                  <a:pt x="533057" y="26924"/>
                </a:lnTo>
                <a:lnTo>
                  <a:pt x="536613" y="27558"/>
                </a:lnTo>
                <a:lnTo>
                  <a:pt x="542963" y="30352"/>
                </a:lnTo>
                <a:lnTo>
                  <a:pt x="545757" y="32257"/>
                </a:lnTo>
                <a:lnTo>
                  <a:pt x="547916" y="34671"/>
                </a:lnTo>
                <a:lnTo>
                  <a:pt x="550202" y="37083"/>
                </a:lnTo>
                <a:lnTo>
                  <a:pt x="551980" y="39877"/>
                </a:lnTo>
                <a:lnTo>
                  <a:pt x="553377" y="43052"/>
                </a:lnTo>
                <a:lnTo>
                  <a:pt x="554647" y="46100"/>
                </a:lnTo>
                <a:lnTo>
                  <a:pt x="555282" y="49529"/>
                </a:lnTo>
                <a:lnTo>
                  <a:pt x="555258" y="56769"/>
                </a:lnTo>
                <a:lnTo>
                  <a:pt x="547916" y="71374"/>
                </a:lnTo>
                <a:lnTo>
                  <a:pt x="545757" y="73660"/>
                </a:lnTo>
                <a:lnTo>
                  <a:pt x="542963" y="75565"/>
                </a:lnTo>
                <a:lnTo>
                  <a:pt x="539788" y="76835"/>
                </a:lnTo>
                <a:lnTo>
                  <a:pt x="536613" y="78231"/>
                </a:lnTo>
                <a:lnTo>
                  <a:pt x="533057" y="78994"/>
                </a:lnTo>
                <a:lnTo>
                  <a:pt x="563129" y="78994"/>
                </a:lnTo>
                <a:lnTo>
                  <a:pt x="572046" y="58927"/>
                </a:lnTo>
                <a:lnTo>
                  <a:pt x="572019" y="47244"/>
                </a:lnTo>
                <a:lnTo>
                  <a:pt x="570903" y="41910"/>
                </a:lnTo>
                <a:lnTo>
                  <a:pt x="566585" y="31750"/>
                </a:lnTo>
                <a:lnTo>
                  <a:pt x="563537" y="27304"/>
                </a:lnTo>
                <a:lnTo>
                  <a:pt x="563129" y="26924"/>
                </a:lnTo>
                <a:close/>
              </a:path>
              <a:path w="633094" h="167005">
                <a:moveTo>
                  <a:pt x="386753" y="4191"/>
                </a:moveTo>
                <a:lnTo>
                  <a:pt x="334708" y="4191"/>
                </a:lnTo>
                <a:lnTo>
                  <a:pt x="334708" y="19430"/>
                </a:lnTo>
                <a:lnTo>
                  <a:pt x="381546" y="19430"/>
                </a:lnTo>
                <a:lnTo>
                  <a:pt x="382435" y="19557"/>
                </a:lnTo>
                <a:lnTo>
                  <a:pt x="384340" y="23495"/>
                </a:lnTo>
                <a:lnTo>
                  <a:pt x="384213" y="24129"/>
                </a:lnTo>
                <a:lnTo>
                  <a:pt x="383578" y="25653"/>
                </a:lnTo>
                <a:lnTo>
                  <a:pt x="382181" y="29210"/>
                </a:lnTo>
                <a:lnTo>
                  <a:pt x="354025" y="60832"/>
                </a:lnTo>
                <a:lnTo>
                  <a:pt x="348081" y="65531"/>
                </a:lnTo>
                <a:lnTo>
                  <a:pt x="342138" y="70357"/>
                </a:lnTo>
                <a:lnTo>
                  <a:pt x="335902" y="74675"/>
                </a:lnTo>
                <a:lnTo>
                  <a:pt x="329361" y="78740"/>
                </a:lnTo>
                <a:lnTo>
                  <a:pt x="338810" y="91567"/>
                </a:lnTo>
                <a:lnTo>
                  <a:pt x="371081" y="66675"/>
                </a:lnTo>
                <a:lnTo>
                  <a:pt x="376428" y="60960"/>
                </a:lnTo>
                <a:lnTo>
                  <a:pt x="400499" y="60960"/>
                </a:lnTo>
                <a:lnTo>
                  <a:pt x="397040" y="58293"/>
                </a:lnTo>
                <a:lnTo>
                  <a:pt x="391706" y="53594"/>
                </a:lnTo>
                <a:lnTo>
                  <a:pt x="387007" y="48768"/>
                </a:lnTo>
                <a:lnTo>
                  <a:pt x="390182" y="44830"/>
                </a:lnTo>
                <a:lnTo>
                  <a:pt x="392849" y="40894"/>
                </a:lnTo>
                <a:lnTo>
                  <a:pt x="401161" y="21208"/>
                </a:lnTo>
                <a:lnTo>
                  <a:pt x="401104" y="15240"/>
                </a:lnTo>
                <a:lnTo>
                  <a:pt x="400342" y="12826"/>
                </a:lnTo>
                <a:lnTo>
                  <a:pt x="398945" y="10795"/>
                </a:lnTo>
                <a:lnTo>
                  <a:pt x="397675" y="8763"/>
                </a:lnTo>
                <a:lnTo>
                  <a:pt x="395643" y="7239"/>
                </a:lnTo>
                <a:lnTo>
                  <a:pt x="392976" y="5969"/>
                </a:lnTo>
                <a:lnTo>
                  <a:pt x="390309" y="4825"/>
                </a:lnTo>
                <a:lnTo>
                  <a:pt x="386753" y="4191"/>
                </a:lnTo>
                <a:close/>
              </a:path>
              <a:path w="633094" h="167005">
                <a:moveTo>
                  <a:pt x="400499" y="60960"/>
                </a:moveTo>
                <a:lnTo>
                  <a:pt x="376428" y="60960"/>
                </a:lnTo>
                <a:lnTo>
                  <a:pt x="379006" y="63626"/>
                </a:lnTo>
                <a:lnTo>
                  <a:pt x="381927" y="66421"/>
                </a:lnTo>
                <a:lnTo>
                  <a:pt x="388023" y="71754"/>
                </a:lnTo>
                <a:lnTo>
                  <a:pt x="391198" y="74295"/>
                </a:lnTo>
                <a:lnTo>
                  <a:pt x="394119" y="76707"/>
                </a:lnTo>
                <a:lnTo>
                  <a:pt x="400088" y="81406"/>
                </a:lnTo>
                <a:lnTo>
                  <a:pt x="405676" y="85725"/>
                </a:lnTo>
                <a:lnTo>
                  <a:pt x="408089" y="87502"/>
                </a:lnTo>
                <a:lnTo>
                  <a:pt x="410121" y="88900"/>
                </a:lnTo>
                <a:lnTo>
                  <a:pt x="420154" y="75692"/>
                </a:lnTo>
                <a:lnTo>
                  <a:pt x="414820" y="71881"/>
                </a:lnTo>
                <a:lnTo>
                  <a:pt x="409105" y="67691"/>
                </a:lnTo>
                <a:lnTo>
                  <a:pt x="403136" y="62992"/>
                </a:lnTo>
                <a:lnTo>
                  <a:pt x="400499" y="60960"/>
                </a:lnTo>
                <a:close/>
              </a:path>
              <a:path w="633094" h="167005">
                <a:moveTo>
                  <a:pt x="222478" y="4191"/>
                </a:moveTo>
                <a:lnTo>
                  <a:pt x="170116" y="4191"/>
                </a:lnTo>
                <a:lnTo>
                  <a:pt x="170116" y="19430"/>
                </a:lnTo>
                <a:lnTo>
                  <a:pt x="215887" y="19430"/>
                </a:lnTo>
                <a:lnTo>
                  <a:pt x="217424" y="19685"/>
                </a:lnTo>
                <a:lnTo>
                  <a:pt x="218617" y="20320"/>
                </a:lnTo>
                <a:lnTo>
                  <a:pt x="219798" y="21081"/>
                </a:lnTo>
                <a:lnTo>
                  <a:pt x="219798" y="22605"/>
                </a:lnTo>
                <a:lnTo>
                  <a:pt x="218617" y="25273"/>
                </a:lnTo>
                <a:lnTo>
                  <a:pt x="217195" y="28194"/>
                </a:lnTo>
                <a:lnTo>
                  <a:pt x="214756" y="31750"/>
                </a:lnTo>
                <a:lnTo>
                  <a:pt x="211302" y="35560"/>
                </a:lnTo>
                <a:lnTo>
                  <a:pt x="207860" y="39497"/>
                </a:lnTo>
                <a:lnTo>
                  <a:pt x="203733" y="43688"/>
                </a:lnTo>
                <a:lnTo>
                  <a:pt x="198907" y="47878"/>
                </a:lnTo>
                <a:lnTo>
                  <a:pt x="194094" y="52197"/>
                </a:lnTo>
                <a:lnTo>
                  <a:pt x="164769" y="72390"/>
                </a:lnTo>
                <a:lnTo>
                  <a:pt x="173329" y="85598"/>
                </a:lnTo>
                <a:lnTo>
                  <a:pt x="203187" y="64262"/>
                </a:lnTo>
                <a:lnTo>
                  <a:pt x="206336" y="61722"/>
                </a:lnTo>
                <a:lnTo>
                  <a:pt x="209283" y="59181"/>
                </a:lnTo>
                <a:lnTo>
                  <a:pt x="212013" y="56642"/>
                </a:lnTo>
                <a:lnTo>
                  <a:pt x="235645" y="56642"/>
                </a:lnTo>
                <a:lnTo>
                  <a:pt x="232282" y="53975"/>
                </a:lnTo>
                <a:lnTo>
                  <a:pt x="227050" y="49402"/>
                </a:lnTo>
                <a:lnTo>
                  <a:pt x="224739" y="47244"/>
                </a:lnTo>
                <a:lnTo>
                  <a:pt x="222719" y="45212"/>
                </a:lnTo>
                <a:lnTo>
                  <a:pt x="225691" y="41910"/>
                </a:lnTo>
                <a:lnTo>
                  <a:pt x="228307" y="38480"/>
                </a:lnTo>
                <a:lnTo>
                  <a:pt x="236511" y="20320"/>
                </a:lnTo>
                <a:lnTo>
                  <a:pt x="236474" y="14604"/>
                </a:lnTo>
                <a:lnTo>
                  <a:pt x="235762" y="12319"/>
                </a:lnTo>
                <a:lnTo>
                  <a:pt x="233032" y="8508"/>
                </a:lnTo>
                <a:lnTo>
                  <a:pt x="231038" y="7112"/>
                </a:lnTo>
                <a:lnTo>
                  <a:pt x="225806" y="4825"/>
                </a:lnTo>
                <a:lnTo>
                  <a:pt x="222478" y="4191"/>
                </a:lnTo>
                <a:close/>
              </a:path>
              <a:path w="633094" h="167005">
                <a:moveTo>
                  <a:pt x="235645" y="56642"/>
                </a:moveTo>
                <a:lnTo>
                  <a:pt x="212013" y="56642"/>
                </a:lnTo>
                <a:lnTo>
                  <a:pt x="214274" y="59054"/>
                </a:lnTo>
                <a:lnTo>
                  <a:pt x="216827" y="61468"/>
                </a:lnTo>
                <a:lnTo>
                  <a:pt x="219684" y="64007"/>
                </a:lnTo>
                <a:lnTo>
                  <a:pt x="222542" y="66421"/>
                </a:lnTo>
                <a:lnTo>
                  <a:pt x="225386" y="68961"/>
                </a:lnTo>
                <a:lnTo>
                  <a:pt x="231101" y="73787"/>
                </a:lnTo>
                <a:lnTo>
                  <a:pt x="233895" y="76073"/>
                </a:lnTo>
                <a:lnTo>
                  <a:pt x="236626" y="78104"/>
                </a:lnTo>
                <a:lnTo>
                  <a:pt x="239356" y="80010"/>
                </a:lnTo>
                <a:lnTo>
                  <a:pt x="241795" y="81788"/>
                </a:lnTo>
                <a:lnTo>
                  <a:pt x="243941" y="83185"/>
                </a:lnTo>
                <a:lnTo>
                  <a:pt x="253746" y="69976"/>
                </a:lnTo>
                <a:lnTo>
                  <a:pt x="251485" y="68452"/>
                </a:lnTo>
                <a:lnTo>
                  <a:pt x="248958" y="66675"/>
                </a:lnTo>
                <a:lnTo>
                  <a:pt x="240576" y="60578"/>
                </a:lnTo>
                <a:lnTo>
                  <a:pt x="237782" y="58293"/>
                </a:lnTo>
                <a:lnTo>
                  <a:pt x="235645" y="56642"/>
                </a:lnTo>
                <a:close/>
              </a:path>
              <a:path w="633094" h="167005">
                <a:moveTo>
                  <a:pt x="597573" y="0"/>
                </a:moveTo>
                <a:lnTo>
                  <a:pt x="580555" y="0"/>
                </a:lnTo>
                <a:lnTo>
                  <a:pt x="580555" y="132079"/>
                </a:lnTo>
                <a:lnTo>
                  <a:pt x="597573" y="132079"/>
                </a:lnTo>
                <a:lnTo>
                  <a:pt x="597573" y="60578"/>
                </a:lnTo>
                <a:lnTo>
                  <a:pt x="632879" y="60578"/>
                </a:lnTo>
                <a:lnTo>
                  <a:pt x="632879" y="45212"/>
                </a:lnTo>
                <a:lnTo>
                  <a:pt x="597573" y="45212"/>
                </a:lnTo>
                <a:lnTo>
                  <a:pt x="597573" y="0"/>
                </a:lnTo>
                <a:close/>
              </a:path>
              <a:path w="633094" h="167005">
                <a:moveTo>
                  <a:pt x="632879" y="60578"/>
                </a:moveTo>
                <a:lnTo>
                  <a:pt x="615734" y="60578"/>
                </a:lnTo>
                <a:lnTo>
                  <a:pt x="615734" y="132079"/>
                </a:lnTo>
                <a:lnTo>
                  <a:pt x="632879" y="132079"/>
                </a:lnTo>
                <a:lnTo>
                  <a:pt x="632879" y="60578"/>
                </a:lnTo>
                <a:close/>
              </a:path>
              <a:path w="633094" h="167005">
                <a:moveTo>
                  <a:pt x="632879" y="0"/>
                </a:moveTo>
                <a:lnTo>
                  <a:pt x="615734" y="0"/>
                </a:lnTo>
                <a:lnTo>
                  <a:pt x="615734" y="45212"/>
                </a:lnTo>
                <a:lnTo>
                  <a:pt x="632879" y="45212"/>
                </a:lnTo>
                <a:lnTo>
                  <a:pt x="632879" y="0"/>
                </a:lnTo>
                <a:close/>
              </a:path>
              <a:path w="633094" h="167005">
                <a:moveTo>
                  <a:pt x="457238" y="0"/>
                </a:moveTo>
                <a:lnTo>
                  <a:pt x="439966" y="0"/>
                </a:lnTo>
                <a:lnTo>
                  <a:pt x="439966" y="91567"/>
                </a:lnTo>
                <a:lnTo>
                  <a:pt x="457238" y="91567"/>
                </a:lnTo>
                <a:lnTo>
                  <a:pt x="457238" y="52958"/>
                </a:lnTo>
                <a:lnTo>
                  <a:pt x="479082" y="52958"/>
                </a:lnTo>
                <a:lnTo>
                  <a:pt x="479082" y="37719"/>
                </a:lnTo>
                <a:lnTo>
                  <a:pt x="457238" y="37719"/>
                </a:lnTo>
                <a:lnTo>
                  <a:pt x="457238" y="0"/>
                </a:lnTo>
                <a:close/>
              </a:path>
              <a:path w="633094" h="167005">
                <a:moveTo>
                  <a:pt x="297065" y="0"/>
                </a:moveTo>
                <a:lnTo>
                  <a:pt x="279781" y="0"/>
                </a:lnTo>
                <a:lnTo>
                  <a:pt x="279781" y="83185"/>
                </a:lnTo>
                <a:lnTo>
                  <a:pt x="297065" y="83185"/>
                </a:lnTo>
                <a:lnTo>
                  <a:pt x="2970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41922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8113" y="2385567"/>
            <a:ext cx="572770" cy="113664"/>
          </a:xfrm>
          <a:custGeom>
            <a:avLst/>
            <a:gdLst/>
            <a:ahLst/>
            <a:cxnLst/>
            <a:rect l="l" t="t" r="r" b="b"/>
            <a:pathLst>
              <a:path w="572769" h="113664">
                <a:moveTo>
                  <a:pt x="290220" y="70357"/>
                </a:moveTo>
                <a:lnTo>
                  <a:pt x="252526" y="80517"/>
                </a:lnTo>
                <a:lnTo>
                  <a:pt x="248983" y="85725"/>
                </a:lnTo>
                <a:lnTo>
                  <a:pt x="248983" y="98171"/>
                </a:lnTo>
                <a:lnTo>
                  <a:pt x="290220" y="113410"/>
                </a:lnTo>
                <a:lnTo>
                  <a:pt x="299615" y="113029"/>
                </a:lnTo>
                <a:lnTo>
                  <a:pt x="307827" y="111886"/>
                </a:lnTo>
                <a:lnTo>
                  <a:pt x="314875" y="109981"/>
                </a:lnTo>
                <a:lnTo>
                  <a:pt x="320776" y="107314"/>
                </a:lnTo>
                <a:lnTo>
                  <a:pt x="323395" y="105790"/>
                </a:lnTo>
                <a:lnTo>
                  <a:pt x="281025" y="105790"/>
                </a:lnTo>
                <a:lnTo>
                  <a:pt x="273545" y="104648"/>
                </a:lnTo>
                <a:lnTo>
                  <a:pt x="261988" y="99567"/>
                </a:lnTo>
                <a:lnTo>
                  <a:pt x="259092" y="96265"/>
                </a:lnTo>
                <a:lnTo>
                  <a:pt x="259092" y="87629"/>
                </a:lnTo>
                <a:lnTo>
                  <a:pt x="261988" y="84200"/>
                </a:lnTo>
                <a:lnTo>
                  <a:pt x="267766" y="81787"/>
                </a:lnTo>
                <a:lnTo>
                  <a:pt x="273545" y="79248"/>
                </a:lnTo>
                <a:lnTo>
                  <a:pt x="281025" y="77977"/>
                </a:lnTo>
                <a:lnTo>
                  <a:pt x="323395" y="77977"/>
                </a:lnTo>
                <a:lnTo>
                  <a:pt x="320776" y="76453"/>
                </a:lnTo>
                <a:lnTo>
                  <a:pt x="314875" y="73786"/>
                </a:lnTo>
                <a:lnTo>
                  <a:pt x="307827" y="71881"/>
                </a:lnTo>
                <a:lnTo>
                  <a:pt x="299615" y="70738"/>
                </a:lnTo>
                <a:lnTo>
                  <a:pt x="290220" y="70357"/>
                </a:lnTo>
                <a:close/>
              </a:path>
              <a:path w="572769" h="113664">
                <a:moveTo>
                  <a:pt x="323395" y="77977"/>
                </a:moveTo>
                <a:lnTo>
                  <a:pt x="299237" y="77977"/>
                </a:lnTo>
                <a:lnTo>
                  <a:pt x="306654" y="79248"/>
                </a:lnTo>
                <a:lnTo>
                  <a:pt x="312521" y="81787"/>
                </a:lnTo>
                <a:lnTo>
                  <a:pt x="318236" y="84200"/>
                </a:lnTo>
                <a:lnTo>
                  <a:pt x="321157" y="87629"/>
                </a:lnTo>
                <a:lnTo>
                  <a:pt x="321157" y="96265"/>
                </a:lnTo>
                <a:lnTo>
                  <a:pt x="318236" y="99567"/>
                </a:lnTo>
                <a:lnTo>
                  <a:pt x="312521" y="102107"/>
                </a:lnTo>
                <a:lnTo>
                  <a:pt x="306654" y="104648"/>
                </a:lnTo>
                <a:lnTo>
                  <a:pt x="299237" y="105790"/>
                </a:lnTo>
                <a:lnTo>
                  <a:pt x="323395" y="105790"/>
                </a:lnTo>
                <a:lnTo>
                  <a:pt x="327761" y="103250"/>
                </a:lnTo>
                <a:lnTo>
                  <a:pt x="331317" y="98171"/>
                </a:lnTo>
                <a:lnTo>
                  <a:pt x="331317" y="85725"/>
                </a:lnTo>
                <a:lnTo>
                  <a:pt x="327761" y="80517"/>
                </a:lnTo>
                <a:lnTo>
                  <a:pt x="323395" y="77977"/>
                </a:lnTo>
                <a:close/>
              </a:path>
              <a:path w="572769" h="113664">
                <a:moveTo>
                  <a:pt x="485749" y="75056"/>
                </a:moveTo>
                <a:lnTo>
                  <a:pt x="476351" y="75056"/>
                </a:lnTo>
                <a:lnTo>
                  <a:pt x="476351" y="108711"/>
                </a:lnTo>
                <a:lnTo>
                  <a:pt x="561695" y="108711"/>
                </a:lnTo>
                <a:lnTo>
                  <a:pt x="561695" y="100964"/>
                </a:lnTo>
                <a:lnTo>
                  <a:pt x="485749" y="100964"/>
                </a:lnTo>
                <a:lnTo>
                  <a:pt x="485749" y="75056"/>
                </a:lnTo>
                <a:close/>
              </a:path>
              <a:path w="572769" h="113664">
                <a:moveTo>
                  <a:pt x="29222" y="74295"/>
                </a:moveTo>
                <a:lnTo>
                  <a:pt x="19862" y="74295"/>
                </a:lnTo>
                <a:lnTo>
                  <a:pt x="19862" y="108711"/>
                </a:lnTo>
                <a:lnTo>
                  <a:pt x="98793" y="108711"/>
                </a:lnTo>
                <a:lnTo>
                  <a:pt x="98793" y="101091"/>
                </a:lnTo>
                <a:lnTo>
                  <a:pt x="29222" y="101091"/>
                </a:lnTo>
                <a:lnTo>
                  <a:pt x="29222" y="74295"/>
                </a:lnTo>
                <a:close/>
              </a:path>
              <a:path w="572769" h="113664">
                <a:moveTo>
                  <a:pt x="94742" y="0"/>
                </a:moveTo>
                <a:lnTo>
                  <a:pt x="85382" y="0"/>
                </a:lnTo>
                <a:lnTo>
                  <a:pt x="85382" y="80772"/>
                </a:lnTo>
                <a:lnTo>
                  <a:pt x="94742" y="80772"/>
                </a:lnTo>
                <a:lnTo>
                  <a:pt x="94742" y="44196"/>
                </a:lnTo>
                <a:lnTo>
                  <a:pt x="111823" y="44196"/>
                </a:lnTo>
                <a:lnTo>
                  <a:pt x="111823" y="36449"/>
                </a:lnTo>
                <a:lnTo>
                  <a:pt x="94742" y="36449"/>
                </a:lnTo>
                <a:lnTo>
                  <a:pt x="94742" y="0"/>
                </a:lnTo>
                <a:close/>
              </a:path>
              <a:path w="572769" h="113664">
                <a:moveTo>
                  <a:pt x="62230" y="8127"/>
                </a:moveTo>
                <a:lnTo>
                  <a:pt x="7721" y="8127"/>
                </a:lnTo>
                <a:lnTo>
                  <a:pt x="7721" y="15875"/>
                </a:lnTo>
                <a:lnTo>
                  <a:pt x="51104" y="15875"/>
                </a:lnTo>
                <a:lnTo>
                  <a:pt x="50507" y="20065"/>
                </a:lnTo>
                <a:lnTo>
                  <a:pt x="48933" y="24891"/>
                </a:lnTo>
                <a:lnTo>
                  <a:pt x="43789" y="35813"/>
                </a:lnTo>
                <a:lnTo>
                  <a:pt x="39420" y="41021"/>
                </a:lnTo>
                <a:lnTo>
                  <a:pt x="33274" y="45974"/>
                </a:lnTo>
                <a:lnTo>
                  <a:pt x="27698" y="50546"/>
                </a:lnTo>
                <a:lnTo>
                  <a:pt x="21882" y="54355"/>
                </a:lnTo>
                <a:lnTo>
                  <a:pt x="15811" y="57276"/>
                </a:lnTo>
                <a:lnTo>
                  <a:pt x="9740" y="60325"/>
                </a:lnTo>
                <a:lnTo>
                  <a:pt x="4470" y="62483"/>
                </a:lnTo>
                <a:lnTo>
                  <a:pt x="0" y="63880"/>
                </a:lnTo>
                <a:lnTo>
                  <a:pt x="6324" y="70103"/>
                </a:lnTo>
                <a:lnTo>
                  <a:pt x="47777" y="44450"/>
                </a:lnTo>
                <a:lnTo>
                  <a:pt x="61734" y="15366"/>
                </a:lnTo>
                <a:lnTo>
                  <a:pt x="62230" y="8127"/>
                </a:lnTo>
                <a:close/>
              </a:path>
              <a:path w="572769" h="113664">
                <a:moveTo>
                  <a:pt x="217271" y="65024"/>
                </a:moveTo>
                <a:lnTo>
                  <a:pt x="138976" y="65024"/>
                </a:lnTo>
                <a:lnTo>
                  <a:pt x="138976" y="72262"/>
                </a:lnTo>
                <a:lnTo>
                  <a:pt x="207149" y="72262"/>
                </a:lnTo>
                <a:lnTo>
                  <a:pt x="207149" y="83692"/>
                </a:lnTo>
                <a:lnTo>
                  <a:pt x="138976" y="83692"/>
                </a:lnTo>
                <a:lnTo>
                  <a:pt x="138976" y="109981"/>
                </a:lnTo>
                <a:lnTo>
                  <a:pt x="220179" y="109981"/>
                </a:lnTo>
                <a:lnTo>
                  <a:pt x="220179" y="102742"/>
                </a:lnTo>
                <a:lnTo>
                  <a:pt x="149098" y="102742"/>
                </a:lnTo>
                <a:lnTo>
                  <a:pt x="149098" y="90931"/>
                </a:lnTo>
                <a:lnTo>
                  <a:pt x="217271" y="90931"/>
                </a:lnTo>
                <a:lnTo>
                  <a:pt x="217271" y="65024"/>
                </a:lnTo>
                <a:close/>
              </a:path>
              <a:path w="572769" h="113664">
                <a:moveTo>
                  <a:pt x="572490" y="57150"/>
                </a:moveTo>
                <a:lnTo>
                  <a:pt x="461111" y="57150"/>
                </a:lnTo>
                <a:lnTo>
                  <a:pt x="461111" y="65024"/>
                </a:lnTo>
                <a:lnTo>
                  <a:pt x="572490" y="65024"/>
                </a:lnTo>
                <a:lnTo>
                  <a:pt x="572490" y="57150"/>
                </a:lnTo>
                <a:close/>
              </a:path>
              <a:path w="572769" h="113664">
                <a:moveTo>
                  <a:pt x="382752" y="10667"/>
                </a:moveTo>
                <a:lnTo>
                  <a:pt x="368020" y="10667"/>
                </a:lnTo>
                <a:lnTo>
                  <a:pt x="361924" y="14350"/>
                </a:lnTo>
                <a:lnTo>
                  <a:pt x="349859" y="51180"/>
                </a:lnTo>
                <a:lnTo>
                  <a:pt x="350312" y="60037"/>
                </a:lnTo>
                <a:lnTo>
                  <a:pt x="368020" y="91566"/>
                </a:lnTo>
                <a:lnTo>
                  <a:pt x="382752" y="91566"/>
                </a:lnTo>
                <a:lnTo>
                  <a:pt x="388975" y="87883"/>
                </a:lnTo>
                <a:lnTo>
                  <a:pt x="392164" y="83057"/>
                </a:lnTo>
                <a:lnTo>
                  <a:pt x="370306" y="83057"/>
                </a:lnTo>
                <a:lnTo>
                  <a:pt x="366496" y="80009"/>
                </a:lnTo>
                <a:lnTo>
                  <a:pt x="360959" y="67929"/>
                </a:lnTo>
                <a:lnTo>
                  <a:pt x="360885" y="67690"/>
                </a:lnTo>
                <a:lnTo>
                  <a:pt x="359511" y="60198"/>
                </a:lnTo>
                <a:lnTo>
                  <a:pt x="359511" y="42036"/>
                </a:lnTo>
                <a:lnTo>
                  <a:pt x="360908" y="34416"/>
                </a:lnTo>
                <a:lnTo>
                  <a:pt x="363702" y="28321"/>
                </a:lnTo>
                <a:lnTo>
                  <a:pt x="366496" y="22098"/>
                </a:lnTo>
                <a:lnTo>
                  <a:pt x="370306" y="19050"/>
                </a:lnTo>
                <a:lnTo>
                  <a:pt x="392025" y="19050"/>
                </a:lnTo>
                <a:lnTo>
                  <a:pt x="388975" y="14350"/>
                </a:lnTo>
                <a:lnTo>
                  <a:pt x="382752" y="10667"/>
                </a:lnTo>
                <a:close/>
              </a:path>
              <a:path w="572769" h="113664">
                <a:moveTo>
                  <a:pt x="392025" y="19050"/>
                </a:moveTo>
                <a:lnTo>
                  <a:pt x="380339" y="19050"/>
                </a:lnTo>
                <a:lnTo>
                  <a:pt x="384149" y="22098"/>
                </a:lnTo>
                <a:lnTo>
                  <a:pt x="386943" y="28321"/>
                </a:lnTo>
                <a:lnTo>
                  <a:pt x="389737" y="34416"/>
                </a:lnTo>
                <a:lnTo>
                  <a:pt x="391134" y="42036"/>
                </a:lnTo>
                <a:lnTo>
                  <a:pt x="391111" y="60198"/>
                </a:lnTo>
                <a:lnTo>
                  <a:pt x="389737" y="67690"/>
                </a:lnTo>
                <a:lnTo>
                  <a:pt x="386943" y="73786"/>
                </a:lnTo>
                <a:lnTo>
                  <a:pt x="384149" y="80009"/>
                </a:lnTo>
                <a:lnTo>
                  <a:pt x="380339" y="83057"/>
                </a:lnTo>
                <a:lnTo>
                  <a:pt x="392164" y="83057"/>
                </a:lnTo>
                <a:lnTo>
                  <a:pt x="400786" y="51180"/>
                </a:lnTo>
                <a:lnTo>
                  <a:pt x="400336" y="42253"/>
                </a:lnTo>
                <a:lnTo>
                  <a:pt x="398992" y="34337"/>
                </a:lnTo>
                <a:lnTo>
                  <a:pt x="396768" y="27445"/>
                </a:lnTo>
                <a:lnTo>
                  <a:pt x="393674" y="21589"/>
                </a:lnTo>
                <a:lnTo>
                  <a:pt x="392025" y="19050"/>
                </a:lnTo>
                <a:close/>
              </a:path>
              <a:path w="572769" h="113664">
                <a:moveTo>
                  <a:pt x="273646" y="15239"/>
                </a:moveTo>
                <a:lnTo>
                  <a:pt x="263779" y="15239"/>
                </a:lnTo>
                <a:lnTo>
                  <a:pt x="263779" y="18160"/>
                </a:lnTo>
                <a:lnTo>
                  <a:pt x="263613" y="22986"/>
                </a:lnTo>
                <a:lnTo>
                  <a:pt x="262559" y="27431"/>
                </a:lnTo>
                <a:lnTo>
                  <a:pt x="260616" y="31368"/>
                </a:lnTo>
                <a:lnTo>
                  <a:pt x="258673" y="35432"/>
                </a:lnTo>
                <a:lnTo>
                  <a:pt x="256438" y="38734"/>
                </a:lnTo>
                <a:lnTo>
                  <a:pt x="253911" y="41275"/>
                </a:lnTo>
                <a:lnTo>
                  <a:pt x="250367" y="45084"/>
                </a:lnTo>
                <a:lnTo>
                  <a:pt x="231394" y="56387"/>
                </a:lnTo>
                <a:lnTo>
                  <a:pt x="237972" y="62991"/>
                </a:lnTo>
                <a:lnTo>
                  <a:pt x="239826" y="62229"/>
                </a:lnTo>
                <a:lnTo>
                  <a:pt x="242544" y="60832"/>
                </a:lnTo>
                <a:lnTo>
                  <a:pt x="246138" y="58674"/>
                </a:lnTo>
                <a:lnTo>
                  <a:pt x="249720" y="56641"/>
                </a:lnTo>
                <a:lnTo>
                  <a:pt x="253149" y="54101"/>
                </a:lnTo>
                <a:lnTo>
                  <a:pt x="256438" y="50926"/>
                </a:lnTo>
                <a:lnTo>
                  <a:pt x="259473" y="48132"/>
                </a:lnTo>
                <a:lnTo>
                  <a:pt x="262013" y="45465"/>
                </a:lnTo>
                <a:lnTo>
                  <a:pt x="264033" y="42799"/>
                </a:lnTo>
                <a:lnTo>
                  <a:pt x="266052" y="40258"/>
                </a:lnTo>
                <a:lnTo>
                  <a:pt x="267614" y="37718"/>
                </a:lnTo>
                <a:lnTo>
                  <a:pt x="268706" y="35178"/>
                </a:lnTo>
                <a:lnTo>
                  <a:pt x="278788" y="35178"/>
                </a:lnTo>
                <a:lnTo>
                  <a:pt x="278434" y="34671"/>
                </a:lnTo>
                <a:lnTo>
                  <a:pt x="274802" y="27050"/>
                </a:lnTo>
                <a:lnTo>
                  <a:pt x="273812" y="22732"/>
                </a:lnTo>
                <a:lnTo>
                  <a:pt x="273651" y="18160"/>
                </a:lnTo>
                <a:lnTo>
                  <a:pt x="273646" y="15239"/>
                </a:lnTo>
                <a:close/>
              </a:path>
              <a:path w="572769" h="113664">
                <a:moveTo>
                  <a:pt x="278788" y="35178"/>
                </a:moveTo>
                <a:lnTo>
                  <a:pt x="268706" y="35178"/>
                </a:lnTo>
                <a:lnTo>
                  <a:pt x="270065" y="37718"/>
                </a:lnTo>
                <a:lnTo>
                  <a:pt x="291033" y="56514"/>
                </a:lnTo>
                <a:lnTo>
                  <a:pt x="294868" y="58292"/>
                </a:lnTo>
                <a:lnTo>
                  <a:pt x="297548" y="59435"/>
                </a:lnTo>
                <a:lnTo>
                  <a:pt x="299072" y="59943"/>
                </a:lnTo>
                <a:lnTo>
                  <a:pt x="304634" y="52831"/>
                </a:lnTo>
                <a:lnTo>
                  <a:pt x="302526" y="52197"/>
                </a:lnTo>
                <a:lnTo>
                  <a:pt x="299300" y="50800"/>
                </a:lnTo>
                <a:lnTo>
                  <a:pt x="294957" y="48640"/>
                </a:lnTo>
                <a:lnTo>
                  <a:pt x="290614" y="46608"/>
                </a:lnTo>
                <a:lnTo>
                  <a:pt x="286804" y="43941"/>
                </a:lnTo>
                <a:lnTo>
                  <a:pt x="283514" y="40639"/>
                </a:lnTo>
                <a:lnTo>
                  <a:pt x="280733" y="37973"/>
                </a:lnTo>
                <a:lnTo>
                  <a:pt x="278788" y="35178"/>
                </a:lnTo>
                <a:close/>
              </a:path>
              <a:path w="572769" h="113664">
                <a:moveTo>
                  <a:pt x="298945" y="7620"/>
                </a:moveTo>
                <a:lnTo>
                  <a:pt x="238734" y="7620"/>
                </a:lnTo>
                <a:lnTo>
                  <a:pt x="238734" y="15239"/>
                </a:lnTo>
                <a:lnTo>
                  <a:pt x="298945" y="15239"/>
                </a:lnTo>
                <a:lnTo>
                  <a:pt x="298945" y="7620"/>
                </a:lnTo>
                <a:close/>
              </a:path>
              <a:path w="572769" h="113664">
                <a:moveTo>
                  <a:pt x="159334" y="14858"/>
                </a:moveTo>
                <a:lnTo>
                  <a:pt x="149466" y="14858"/>
                </a:lnTo>
                <a:lnTo>
                  <a:pt x="149360" y="16509"/>
                </a:lnTo>
                <a:lnTo>
                  <a:pt x="149263" y="20574"/>
                </a:lnTo>
                <a:lnTo>
                  <a:pt x="148399" y="24256"/>
                </a:lnTo>
                <a:lnTo>
                  <a:pt x="128155" y="46354"/>
                </a:lnTo>
                <a:lnTo>
                  <a:pt x="123647" y="49022"/>
                </a:lnTo>
                <a:lnTo>
                  <a:pt x="120002" y="50800"/>
                </a:lnTo>
                <a:lnTo>
                  <a:pt x="117221" y="51942"/>
                </a:lnTo>
                <a:lnTo>
                  <a:pt x="123672" y="58800"/>
                </a:lnTo>
                <a:lnTo>
                  <a:pt x="153568" y="33908"/>
                </a:lnTo>
                <a:lnTo>
                  <a:pt x="154406" y="31750"/>
                </a:lnTo>
                <a:lnTo>
                  <a:pt x="164884" y="31750"/>
                </a:lnTo>
                <a:lnTo>
                  <a:pt x="160756" y="24383"/>
                </a:lnTo>
                <a:lnTo>
                  <a:pt x="159639" y="20447"/>
                </a:lnTo>
                <a:lnTo>
                  <a:pt x="159461" y="16509"/>
                </a:lnTo>
                <a:lnTo>
                  <a:pt x="159334" y="14858"/>
                </a:lnTo>
                <a:close/>
              </a:path>
              <a:path w="572769" h="113664">
                <a:moveTo>
                  <a:pt x="164884" y="31750"/>
                </a:moveTo>
                <a:lnTo>
                  <a:pt x="154406" y="31750"/>
                </a:lnTo>
                <a:lnTo>
                  <a:pt x="155333" y="33781"/>
                </a:lnTo>
                <a:lnTo>
                  <a:pt x="165912" y="45211"/>
                </a:lnTo>
                <a:lnTo>
                  <a:pt x="169710" y="48259"/>
                </a:lnTo>
                <a:lnTo>
                  <a:pt x="173253" y="50546"/>
                </a:lnTo>
                <a:lnTo>
                  <a:pt x="176542" y="52324"/>
                </a:lnTo>
                <a:lnTo>
                  <a:pt x="182321" y="55245"/>
                </a:lnTo>
                <a:lnTo>
                  <a:pt x="184010" y="55879"/>
                </a:lnTo>
                <a:lnTo>
                  <a:pt x="189699" y="48513"/>
                </a:lnTo>
                <a:lnTo>
                  <a:pt x="187756" y="47878"/>
                </a:lnTo>
                <a:lnTo>
                  <a:pt x="185013" y="46608"/>
                </a:lnTo>
                <a:lnTo>
                  <a:pt x="177939" y="43052"/>
                </a:lnTo>
                <a:lnTo>
                  <a:pt x="174218" y="40512"/>
                </a:lnTo>
                <a:lnTo>
                  <a:pt x="170345" y="37464"/>
                </a:lnTo>
                <a:lnTo>
                  <a:pt x="167398" y="34925"/>
                </a:lnTo>
                <a:lnTo>
                  <a:pt x="164884" y="31750"/>
                </a:lnTo>
                <a:close/>
              </a:path>
              <a:path w="572769" h="113664">
                <a:moveTo>
                  <a:pt x="184378" y="7111"/>
                </a:moveTo>
                <a:lnTo>
                  <a:pt x="124294" y="7111"/>
                </a:lnTo>
                <a:lnTo>
                  <a:pt x="124294" y="14858"/>
                </a:lnTo>
                <a:lnTo>
                  <a:pt x="184378" y="14858"/>
                </a:lnTo>
                <a:lnTo>
                  <a:pt x="184378" y="7111"/>
                </a:lnTo>
                <a:close/>
              </a:path>
              <a:path w="572769" h="113664">
                <a:moveTo>
                  <a:pt x="485876" y="888"/>
                </a:moveTo>
                <a:lnTo>
                  <a:pt x="476224" y="888"/>
                </a:lnTo>
                <a:lnTo>
                  <a:pt x="476224" y="39750"/>
                </a:lnTo>
                <a:lnTo>
                  <a:pt x="558647" y="39750"/>
                </a:lnTo>
                <a:lnTo>
                  <a:pt x="558647" y="32003"/>
                </a:lnTo>
                <a:lnTo>
                  <a:pt x="485876" y="32003"/>
                </a:lnTo>
                <a:lnTo>
                  <a:pt x="485876" y="888"/>
                </a:lnTo>
                <a:close/>
              </a:path>
              <a:path w="572769" h="113664">
                <a:moveTo>
                  <a:pt x="447141" y="53339"/>
                </a:moveTo>
                <a:lnTo>
                  <a:pt x="437870" y="53339"/>
                </a:lnTo>
                <a:lnTo>
                  <a:pt x="437870" y="111251"/>
                </a:lnTo>
                <a:lnTo>
                  <a:pt x="447141" y="111251"/>
                </a:lnTo>
                <a:lnTo>
                  <a:pt x="447141" y="53339"/>
                </a:lnTo>
                <a:close/>
              </a:path>
              <a:path w="572769" h="113664">
                <a:moveTo>
                  <a:pt x="422122" y="2539"/>
                </a:moveTo>
                <a:lnTo>
                  <a:pt x="412851" y="2539"/>
                </a:lnTo>
                <a:lnTo>
                  <a:pt x="412851" y="106172"/>
                </a:lnTo>
                <a:lnTo>
                  <a:pt x="422122" y="106172"/>
                </a:lnTo>
                <a:lnTo>
                  <a:pt x="422122" y="53339"/>
                </a:lnTo>
                <a:lnTo>
                  <a:pt x="447141" y="53339"/>
                </a:lnTo>
                <a:lnTo>
                  <a:pt x="447141" y="44830"/>
                </a:lnTo>
                <a:lnTo>
                  <a:pt x="422122" y="44830"/>
                </a:lnTo>
                <a:lnTo>
                  <a:pt x="422122" y="2539"/>
                </a:lnTo>
                <a:close/>
              </a:path>
              <a:path w="572769" h="113664">
                <a:moveTo>
                  <a:pt x="447141" y="0"/>
                </a:moveTo>
                <a:lnTo>
                  <a:pt x="437870" y="0"/>
                </a:lnTo>
                <a:lnTo>
                  <a:pt x="437870" y="44830"/>
                </a:lnTo>
                <a:lnTo>
                  <a:pt x="447141" y="44830"/>
                </a:lnTo>
                <a:lnTo>
                  <a:pt x="447141" y="0"/>
                </a:lnTo>
                <a:close/>
              </a:path>
              <a:path w="572769" h="113664">
                <a:moveTo>
                  <a:pt x="327761" y="0"/>
                </a:moveTo>
                <a:lnTo>
                  <a:pt x="318363" y="0"/>
                </a:lnTo>
                <a:lnTo>
                  <a:pt x="318363" y="67945"/>
                </a:lnTo>
                <a:lnTo>
                  <a:pt x="327761" y="67945"/>
                </a:lnTo>
                <a:lnTo>
                  <a:pt x="327761" y="35051"/>
                </a:lnTo>
                <a:lnTo>
                  <a:pt x="344779" y="35051"/>
                </a:lnTo>
                <a:lnTo>
                  <a:pt x="344779" y="26924"/>
                </a:lnTo>
                <a:lnTo>
                  <a:pt x="327761" y="26924"/>
                </a:lnTo>
                <a:lnTo>
                  <a:pt x="327761" y="0"/>
                </a:lnTo>
                <a:close/>
              </a:path>
              <a:path w="572769" h="113664">
                <a:moveTo>
                  <a:pt x="217652" y="0"/>
                </a:moveTo>
                <a:lnTo>
                  <a:pt x="208165" y="0"/>
                </a:lnTo>
                <a:lnTo>
                  <a:pt x="208165" y="58674"/>
                </a:lnTo>
                <a:lnTo>
                  <a:pt x="217652" y="58674"/>
                </a:lnTo>
                <a:lnTo>
                  <a:pt x="21765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98930" y="2385567"/>
            <a:ext cx="208661" cy="1112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66392" y="2385567"/>
            <a:ext cx="335915" cy="111760"/>
          </a:xfrm>
          <a:custGeom>
            <a:avLst/>
            <a:gdLst/>
            <a:ahLst/>
            <a:cxnLst/>
            <a:rect l="l" t="t" r="r" b="b"/>
            <a:pathLst>
              <a:path w="335914" h="111760">
                <a:moveTo>
                  <a:pt x="321818" y="76834"/>
                </a:moveTo>
                <a:lnTo>
                  <a:pt x="281344" y="79363"/>
                </a:lnTo>
                <a:lnTo>
                  <a:pt x="238251" y="79628"/>
                </a:lnTo>
                <a:lnTo>
                  <a:pt x="238251" y="87629"/>
                </a:lnTo>
                <a:lnTo>
                  <a:pt x="280503" y="87362"/>
                </a:lnTo>
                <a:lnTo>
                  <a:pt x="321818" y="84962"/>
                </a:lnTo>
                <a:lnTo>
                  <a:pt x="321818" y="76834"/>
                </a:lnTo>
                <a:close/>
              </a:path>
              <a:path w="335914" h="111760">
                <a:moveTo>
                  <a:pt x="228091" y="88773"/>
                </a:moveTo>
                <a:lnTo>
                  <a:pt x="116712" y="88773"/>
                </a:lnTo>
                <a:lnTo>
                  <a:pt x="116712" y="96647"/>
                </a:lnTo>
                <a:lnTo>
                  <a:pt x="228091" y="96647"/>
                </a:lnTo>
                <a:lnTo>
                  <a:pt x="228091" y="88773"/>
                </a:lnTo>
                <a:close/>
              </a:path>
              <a:path w="335914" h="111760">
                <a:moveTo>
                  <a:pt x="177037" y="63500"/>
                </a:moveTo>
                <a:lnTo>
                  <a:pt x="167512" y="63500"/>
                </a:lnTo>
                <a:lnTo>
                  <a:pt x="167512" y="88773"/>
                </a:lnTo>
                <a:lnTo>
                  <a:pt x="177037" y="88773"/>
                </a:lnTo>
                <a:lnTo>
                  <a:pt x="177037" y="63500"/>
                </a:lnTo>
                <a:close/>
              </a:path>
              <a:path w="335914" h="111760">
                <a:moveTo>
                  <a:pt x="217424" y="55625"/>
                </a:moveTo>
                <a:lnTo>
                  <a:pt x="127126" y="55625"/>
                </a:lnTo>
                <a:lnTo>
                  <a:pt x="127126" y="63500"/>
                </a:lnTo>
                <a:lnTo>
                  <a:pt x="217424" y="63500"/>
                </a:lnTo>
                <a:lnTo>
                  <a:pt x="217424" y="55625"/>
                </a:lnTo>
                <a:close/>
              </a:path>
              <a:path w="335914" h="111760">
                <a:moveTo>
                  <a:pt x="152653" y="22478"/>
                </a:moveTo>
                <a:lnTo>
                  <a:pt x="143128" y="22478"/>
                </a:lnTo>
                <a:lnTo>
                  <a:pt x="145669" y="55625"/>
                </a:lnTo>
                <a:lnTo>
                  <a:pt x="155194" y="55625"/>
                </a:lnTo>
                <a:lnTo>
                  <a:pt x="152653" y="22478"/>
                </a:lnTo>
                <a:close/>
              </a:path>
              <a:path w="335914" h="111760">
                <a:moveTo>
                  <a:pt x="201549" y="22478"/>
                </a:moveTo>
                <a:lnTo>
                  <a:pt x="192024" y="22478"/>
                </a:lnTo>
                <a:lnTo>
                  <a:pt x="189483" y="55625"/>
                </a:lnTo>
                <a:lnTo>
                  <a:pt x="199008" y="55625"/>
                </a:lnTo>
                <a:lnTo>
                  <a:pt x="201549" y="22478"/>
                </a:lnTo>
                <a:close/>
              </a:path>
              <a:path w="335914" h="111760">
                <a:moveTo>
                  <a:pt x="285114" y="7365"/>
                </a:moveTo>
                <a:lnTo>
                  <a:pt x="267081" y="7365"/>
                </a:lnTo>
                <a:lnTo>
                  <a:pt x="259714" y="9905"/>
                </a:lnTo>
                <a:lnTo>
                  <a:pt x="253872" y="15239"/>
                </a:lnTo>
                <a:lnTo>
                  <a:pt x="248157" y="20574"/>
                </a:lnTo>
                <a:lnTo>
                  <a:pt x="245237" y="27050"/>
                </a:lnTo>
                <a:lnTo>
                  <a:pt x="245237" y="41909"/>
                </a:lnTo>
                <a:lnTo>
                  <a:pt x="248157" y="48386"/>
                </a:lnTo>
                <a:lnTo>
                  <a:pt x="259714" y="59181"/>
                </a:lnTo>
                <a:lnTo>
                  <a:pt x="267081" y="61849"/>
                </a:lnTo>
                <a:lnTo>
                  <a:pt x="285114" y="61849"/>
                </a:lnTo>
                <a:lnTo>
                  <a:pt x="292481" y="59181"/>
                </a:lnTo>
                <a:lnTo>
                  <a:pt x="298327" y="53721"/>
                </a:lnTo>
                <a:lnTo>
                  <a:pt x="269366" y="53721"/>
                </a:lnTo>
                <a:lnTo>
                  <a:pt x="264159" y="51815"/>
                </a:lnTo>
                <a:lnTo>
                  <a:pt x="256794" y="44196"/>
                </a:lnTo>
                <a:lnTo>
                  <a:pt x="255015" y="39750"/>
                </a:lnTo>
                <a:lnTo>
                  <a:pt x="255015" y="29209"/>
                </a:lnTo>
                <a:lnTo>
                  <a:pt x="256794" y="24764"/>
                </a:lnTo>
                <a:lnTo>
                  <a:pt x="264159" y="17145"/>
                </a:lnTo>
                <a:lnTo>
                  <a:pt x="269366" y="15239"/>
                </a:lnTo>
                <a:lnTo>
                  <a:pt x="298322" y="15239"/>
                </a:lnTo>
                <a:lnTo>
                  <a:pt x="292481" y="9905"/>
                </a:lnTo>
                <a:lnTo>
                  <a:pt x="285114" y="7365"/>
                </a:lnTo>
                <a:close/>
              </a:path>
              <a:path w="335914" h="111760">
                <a:moveTo>
                  <a:pt x="298322" y="15239"/>
                </a:moveTo>
                <a:lnTo>
                  <a:pt x="282828" y="15239"/>
                </a:lnTo>
                <a:lnTo>
                  <a:pt x="288035" y="17145"/>
                </a:lnTo>
                <a:lnTo>
                  <a:pt x="291591" y="20954"/>
                </a:lnTo>
                <a:lnTo>
                  <a:pt x="295275" y="24764"/>
                </a:lnTo>
                <a:lnTo>
                  <a:pt x="297052" y="29209"/>
                </a:lnTo>
                <a:lnTo>
                  <a:pt x="297052" y="39750"/>
                </a:lnTo>
                <a:lnTo>
                  <a:pt x="295275" y="44196"/>
                </a:lnTo>
                <a:lnTo>
                  <a:pt x="291591" y="48005"/>
                </a:lnTo>
                <a:lnTo>
                  <a:pt x="288035" y="51815"/>
                </a:lnTo>
                <a:lnTo>
                  <a:pt x="282828" y="53721"/>
                </a:lnTo>
                <a:lnTo>
                  <a:pt x="298327" y="53721"/>
                </a:lnTo>
                <a:lnTo>
                  <a:pt x="304038" y="48386"/>
                </a:lnTo>
                <a:lnTo>
                  <a:pt x="306958" y="41909"/>
                </a:lnTo>
                <a:lnTo>
                  <a:pt x="306958" y="27050"/>
                </a:lnTo>
                <a:lnTo>
                  <a:pt x="304038" y="20574"/>
                </a:lnTo>
                <a:lnTo>
                  <a:pt x="298322" y="15239"/>
                </a:lnTo>
                <a:close/>
              </a:path>
              <a:path w="335914" h="111760">
                <a:moveTo>
                  <a:pt x="214630" y="10667"/>
                </a:moveTo>
                <a:lnTo>
                  <a:pt x="130047" y="10667"/>
                </a:lnTo>
                <a:lnTo>
                  <a:pt x="130047" y="18541"/>
                </a:lnTo>
                <a:lnTo>
                  <a:pt x="214630" y="18541"/>
                </a:lnTo>
                <a:lnTo>
                  <a:pt x="214630" y="10667"/>
                </a:lnTo>
                <a:close/>
              </a:path>
              <a:path w="335914" h="111760">
                <a:moveTo>
                  <a:pt x="82295" y="2539"/>
                </a:moveTo>
                <a:lnTo>
                  <a:pt x="73025" y="2539"/>
                </a:lnTo>
                <a:lnTo>
                  <a:pt x="73025" y="39497"/>
                </a:lnTo>
                <a:lnTo>
                  <a:pt x="52196" y="39497"/>
                </a:lnTo>
                <a:lnTo>
                  <a:pt x="52196" y="47498"/>
                </a:lnTo>
                <a:lnTo>
                  <a:pt x="73025" y="47498"/>
                </a:lnTo>
                <a:lnTo>
                  <a:pt x="73025" y="106172"/>
                </a:lnTo>
                <a:lnTo>
                  <a:pt x="82295" y="106172"/>
                </a:lnTo>
                <a:lnTo>
                  <a:pt x="82295" y="2539"/>
                </a:lnTo>
                <a:close/>
              </a:path>
              <a:path w="335914" h="111760">
                <a:moveTo>
                  <a:pt x="38100" y="8762"/>
                </a:moveTo>
                <a:lnTo>
                  <a:pt x="28320" y="8762"/>
                </a:lnTo>
                <a:lnTo>
                  <a:pt x="28320" y="34798"/>
                </a:lnTo>
                <a:lnTo>
                  <a:pt x="27812" y="40004"/>
                </a:lnTo>
                <a:lnTo>
                  <a:pt x="10413" y="76961"/>
                </a:lnTo>
                <a:lnTo>
                  <a:pt x="6603" y="81025"/>
                </a:lnTo>
                <a:lnTo>
                  <a:pt x="3047" y="84200"/>
                </a:lnTo>
                <a:lnTo>
                  <a:pt x="0" y="86613"/>
                </a:lnTo>
                <a:lnTo>
                  <a:pt x="7746" y="91948"/>
                </a:lnTo>
                <a:lnTo>
                  <a:pt x="10668" y="89407"/>
                </a:lnTo>
                <a:lnTo>
                  <a:pt x="13715" y="86613"/>
                </a:lnTo>
                <a:lnTo>
                  <a:pt x="16758" y="83311"/>
                </a:lnTo>
                <a:lnTo>
                  <a:pt x="19684" y="80263"/>
                </a:lnTo>
                <a:lnTo>
                  <a:pt x="22351" y="76707"/>
                </a:lnTo>
                <a:lnTo>
                  <a:pt x="27177" y="68833"/>
                </a:lnTo>
                <a:lnTo>
                  <a:pt x="29082" y="65404"/>
                </a:lnTo>
                <a:lnTo>
                  <a:pt x="30352" y="62229"/>
                </a:lnTo>
                <a:lnTo>
                  <a:pt x="31750" y="59181"/>
                </a:lnTo>
                <a:lnTo>
                  <a:pt x="32638" y="56641"/>
                </a:lnTo>
                <a:lnTo>
                  <a:pt x="33146" y="54482"/>
                </a:lnTo>
                <a:lnTo>
                  <a:pt x="41746" y="54482"/>
                </a:lnTo>
                <a:lnTo>
                  <a:pt x="41528" y="53975"/>
                </a:lnTo>
                <a:lnTo>
                  <a:pt x="40258" y="47371"/>
                </a:lnTo>
                <a:lnTo>
                  <a:pt x="38862" y="40766"/>
                </a:lnTo>
                <a:lnTo>
                  <a:pt x="38100" y="34798"/>
                </a:lnTo>
                <a:lnTo>
                  <a:pt x="38100" y="8762"/>
                </a:lnTo>
                <a:close/>
              </a:path>
              <a:path w="335914" h="111760">
                <a:moveTo>
                  <a:pt x="41746" y="54482"/>
                </a:moveTo>
                <a:lnTo>
                  <a:pt x="33146" y="54482"/>
                </a:lnTo>
                <a:lnTo>
                  <a:pt x="33908" y="56641"/>
                </a:lnTo>
                <a:lnTo>
                  <a:pt x="35051" y="59689"/>
                </a:lnTo>
                <a:lnTo>
                  <a:pt x="36830" y="63626"/>
                </a:lnTo>
                <a:lnTo>
                  <a:pt x="38481" y="67436"/>
                </a:lnTo>
                <a:lnTo>
                  <a:pt x="40639" y="71120"/>
                </a:lnTo>
                <a:lnTo>
                  <a:pt x="43306" y="74549"/>
                </a:lnTo>
                <a:lnTo>
                  <a:pt x="45719" y="77850"/>
                </a:lnTo>
                <a:lnTo>
                  <a:pt x="48132" y="80772"/>
                </a:lnTo>
                <a:lnTo>
                  <a:pt x="50672" y="83057"/>
                </a:lnTo>
                <a:lnTo>
                  <a:pt x="53085" y="85471"/>
                </a:lnTo>
                <a:lnTo>
                  <a:pt x="55371" y="87375"/>
                </a:lnTo>
                <a:lnTo>
                  <a:pt x="57403" y="89026"/>
                </a:lnTo>
                <a:lnTo>
                  <a:pt x="64134" y="83311"/>
                </a:lnTo>
                <a:lnTo>
                  <a:pt x="62102" y="81787"/>
                </a:lnTo>
                <a:lnTo>
                  <a:pt x="59435" y="79501"/>
                </a:lnTo>
                <a:lnTo>
                  <a:pt x="53466" y="73532"/>
                </a:lnTo>
                <a:lnTo>
                  <a:pt x="50545" y="69976"/>
                </a:lnTo>
                <a:lnTo>
                  <a:pt x="47878" y="65912"/>
                </a:lnTo>
                <a:lnTo>
                  <a:pt x="44195" y="60198"/>
                </a:lnTo>
                <a:lnTo>
                  <a:pt x="41746" y="54482"/>
                </a:lnTo>
                <a:close/>
              </a:path>
              <a:path w="335914" h="111760">
                <a:moveTo>
                  <a:pt x="335788" y="0"/>
                </a:moveTo>
                <a:lnTo>
                  <a:pt x="326263" y="0"/>
                </a:lnTo>
                <a:lnTo>
                  <a:pt x="326263" y="111251"/>
                </a:lnTo>
                <a:lnTo>
                  <a:pt x="335788" y="111251"/>
                </a:lnTo>
                <a:lnTo>
                  <a:pt x="335788" y="0"/>
                </a:lnTo>
                <a:close/>
              </a:path>
              <a:path w="335914" h="111760">
                <a:moveTo>
                  <a:pt x="105537" y="0"/>
                </a:moveTo>
                <a:lnTo>
                  <a:pt x="96265" y="0"/>
                </a:lnTo>
                <a:lnTo>
                  <a:pt x="96265" y="111251"/>
                </a:lnTo>
                <a:lnTo>
                  <a:pt x="105537" y="111251"/>
                </a:lnTo>
                <a:lnTo>
                  <a:pt x="10553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65426" y="2385060"/>
            <a:ext cx="2026158" cy="1169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62069" y="2385567"/>
            <a:ext cx="1046606" cy="1135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77383" y="2385567"/>
            <a:ext cx="558545" cy="1134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102603" y="2385060"/>
            <a:ext cx="227075" cy="1104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381877" y="2385567"/>
            <a:ext cx="102362" cy="1112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58113" y="2601976"/>
            <a:ext cx="111823" cy="1087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22057" y="2601976"/>
            <a:ext cx="213855" cy="11125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04366" y="2601341"/>
            <a:ext cx="1244600" cy="11188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7958" y="285203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58113" y="2817748"/>
            <a:ext cx="3090138" cy="11404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83050" y="2817748"/>
            <a:ext cx="2381758" cy="11709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8748" y="3032760"/>
            <a:ext cx="2332583" cy="11696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328415" y="3033267"/>
            <a:ext cx="1960695" cy="11341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87958" y="328333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58113" y="3249167"/>
            <a:ext cx="1136878" cy="11391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166111" y="3248279"/>
            <a:ext cx="978281" cy="11264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13354" y="3249676"/>
            <a:ext cx="207391" cy="11341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492246" y="3249676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7" y="86868"/>
                </a:moveTo>
                <a:lnTo>
                  <a:pt x="106299" y="86868"/>
                </a:lnTo>
                <a:lnTo>
                  <a:pt x="106299" y="94741"/>
                </a:lnTo>
                <a:lnTo>
                  <a:pt x="217677" y="94741"/>
                </a:lnTo>
                <a:lnTo>
                  <a:pt x="217677" y="86868"/>
                </a:lnTo>
                <a:close/>
              </a:path>
              <a:path w="321945" h="111760">
                <a:moveTo>
                  <a:pt x="90169" y="69596"/>
                </a:moveTo>
                <a:lnTo>
                  <a:pt x="12700" y="69596"/>
                </a:lnTo>
                <a:lnTo>
                  <a:pt x="12700" y="109982"/>
                </a:lnTo>
                <a:lnTo>
                  <a:pt x="90169" y="109982"/>
                </a:lnTo>
                <a:lnTo>
                  <a:pt x="90169" y="102235"/>
                </a:lnTo>
                <a:lnTo>
                  <a:pt x="22098" y="102235"/>
                </a:lnTo>
                <a:lnTo>
                  <a:pt x="22098" y="77343"/>
                </a:lnTo>
                <a:lnTo>
                  <a:pt x="90169" y="77343"/>
                </a:lnTo>
                <a:lnTo>
                  <a:pt x="90169" y="69596"/>
                </a:lnTo>
                <a:close/>
              </a:path>
              <a:path w="321945" h="111760">
                <a:moveTo>
                  <a:pt x="90169" y="77343"/>
                </a:moveTo>
                <a:lnTo>
                  <a:pt x="80517" y="77343"/>
                </a:lnTo>
                <a:lnTo>
                  <a:pt x="80517" y="102235"/>
                </a:lnTo>
                <a:lnTo>
                  <a:pt x="90169" y="102235"/>
                </a:lnTo>
                <a:lnTo>
                  <a:pt x="90169" y="77343"/>
                </a:lnTo>
                <a:close/>
              </a:path>
              <a:path w="321945" h="111760">
                <a:moveTo>
                  <a:pt x="321437" y="67183"/>
                </a:moveTo>
                <a:lnTo>
                  <a:pt x="311912" y="67183"/>
                </a:lnTo>
                <a:lnTo>
                  <a:pt x="311912" y="111251"/>
                </a:lnTo>
                <a:lnTo>
                  <a:pt x="321437" y="111251"/>
                </a:lnTo>
                <a:lnTo>
                  <a:pt x="321437" y="67183"/>
                </a:lnTo>
                <a:close/>
              </a:path>
              <a:path w="321945" h="111760">
                <a:moveTo>
                  <a:pt x="284479" y="14224"/>
                </a:moveTo>
                <a:lnTo>
                  <a:pt x="233299" y="14224"/>
                </a:lnTo>
                <a:lnTo>
                  <a:pt x="233299" y="86740"/>
                </a:lnTo>
                <a:lnTo>
                  <a:pt x="284479" y="86740"/>
                </a:lnTo>
                <a:lnTo>
                  <a:pt x="284479" y="78866"/>
                </a:lnTo>
                <a:lnTo>
                  <a:pt x="242696" y="78866"/>
                </a:lnTo>
                <a:lnTo>
                  <a:pt x="242696" y="22098"/>
                </a:lnTo>
                <a:lnTo>
                  <a:pt x="284479" y="22098"/>
                </a:lnTo>
                <a:lnTo>
                  <a:pt x="284479" y="14224"/>
                </a:lnTo>
                <a:close/>
              </a:path>
              <a:path w="321945" h="111760">
                <a:moveTo>
                  <a:pt x="284479" y="22098"/>
                </a:moveTo>
                <a:lnTo>
                  <a:pt x="275208" y="22098"/>
                </a:lnTo>
                <a:lnTo>
                  <a:pt x="275208" y="78866"/>
                </a:lnTo>
                <a:lnTo>
                  <a:pt x="284479" y="78866"/>
                </a:lnTo>
                <a:lnTo>
                  <a:pt x="284479" y="67183"/>
                </a:lnTo>
                <a:lnTo>
                  <a:pt x="321437" y="67183"/>
                </a:lnTo>
                <a:lnTo>
                  <a:pt x="321437" y="59436"/>
                </a:lnTo>
                <a:lnTo>
                  <a:pt x="284479" y="59436"/>
                </a:lnTo>
                <a:lnTo>
                  <a:pt x="284479" y="38735"/>
                </a:lnTo>
                <a:lnTo>
                  <a:pt x="321437" y="38735"/>
                </a:lnTo>
                <a:lnTo>
                  <a:pt x="321437" y="30861"/>
                </a:lnTo>
                <a:lnTo>
                  <a:pt x="284479" y="30861"/>
                </a:lnTo>
                <a:lnTo>
                  <a:pt x="284479" y="22098"/>
                </a:lnTo>
                <a:close/>
              </a:path>
              <a:path w="321945" h="111760">
                <a:moveTo>
                  <a:pt x="321437" y="38735"/>
                </a:moveTo>
                <a:lnTo>
                  <a:pt x="311912" y="38735"/>
                </a:lnTo>
                <a:lnTo>
                  <a:pt x="311912" y="59436"/>
                </a:lnTo>
                <a:lnTo>
                  <a:pt x="321437" y="59436"/>
                </a:lnTo>
                <a:lnTo>
                  <a:pt x="321437" y="38735"/>
                </a:lnTo>
                <a:close/>
              </a:path>
              <a:path w="321945" h="111760">
                <a:moveTo>
                  <a:pt x="321437" y="0"/>
                </a:moveTo>
                <a:lnTo>
                  <a:pt x="311912" y="0"/>
                </a:lnTo>
                <a:lnTo>
                  <a:pt x="311912" y="30861"/>
                </a:lnTo>
                <a:lnTo>
                  <a:pt x="321437" y="30861"/>
                </a:lnTo>
                <a:lnTo>
                  <a:pt x="321437" y="0"/>
                </a:lnTo>
                <a:close/>
              </a:path>
              <a:path w="321945" h="111760">
                <a:moveTo>
                  <a:pt x="162051" y="8382"/>
                </a:moveTo>
                <a:lnTo>
                  <a:pt x="124332" y="22351"/>
                </a:lnTo>
                <a:lnTo>
                  <a:pt x="120523" y="29083"/>
                </a:lnTo>
                <a:lnTo>
                  <a:pt x="120523" y="44958"/>
                </a:lnTo>
                <a:lnTo>
                  <a:pt x="153261" y="65135"/>
                </a:lnTo>
                <a:lnTo>
                  <a:pt x="162051" y="65659"/>
                </a:lnTo>
                <a:lnTo>
                  <a:pt x="170789" y="65135"/>
                </a:lnTo>
                <a:lnTo>
                  <a:pt x="178704" y="63563"/>
                </a:lnTo>
                <a:lnTo>
                  <a:pt x="185787" y="60944"/>
                </a:lnTo>
                <a:lnTo>
                  <a:pt x="192024" y="57276"/>
                </a:lnTo>
                <a:lnTo>
                  <a:pt x="192197" y="57150"/>
                </a:lnTo>
                <a:lnTo>
                  <a:pt x="153034" y="57150"/>
                </a:lnTo>
                <a:lnTo>
                  <a:pt x="145541" y="55245"/>
                </a:lnTo>
                <a:lnTo>
                  <a:pt x="139573" y="51562"/>
                </a:lnTo>
                <a:lnTo>
                  <a:pt x="133603" y="47751"/>
                </a:lnTo>
                <a:lnTo>
                  <a:pt x="130682" y="42925"/>
                </a:lnTo>
                <a:lnTo>
                  <a:pt x="130759" y="30734"/>
                </a:lnTo>
                <a:lnTo>
                  <a:pt x="133603" y="26035"/>
                </a:lnTo>
                <a:lnTo>
                  <a:pt x="145541" y="18669"/>
                </a:lnTo>
                <a:lnTo>
                  <a:pt x="153034" y="16890"/>
                </a:lnTo>
                <a:lnTo>
                  <a:pt x="192197" y="16890"/>
                </a:lnTo>
                <a:lnTo>
                  <a:pt x="192024" y="16763"/>
                </a:lnTo>
                <a:lnTo>
                  <a:pt x="185858" y="13096"/>
                </a:lnTo>
                <a:lnTo>
                  <a:pt x="178800" y="10477"/>
                </a:lnTo>
                <a:lnTo>
                  <a:pt x="170860" y="8905"/>
                </a:lnTo>
                <a:lnTo>
                  <a:pt x="162051" y="8382"/>
                </a:lnTo>
                <a:close/>
              </a:path>
              <a:path w="321945" h="111760">
                <a:moveTo>
                  <a:pt x="192197" y="16890"/>
                </a:moveTo>
                <a:lnTo>
                  <a:pt x="170814" y="16890"/>
                </a:lnTo>
                <a:lnTo>
                  <a:pt x="178307" y="18669"/>
                </a:lnTo>
                <a:lnTo>
                  <a:pt x="184276" y="22351"/>
                </a:lnTo>
                <a:lnTo>
                  <a:pt x="190373" y="25908"/>
                </a:lnTo>
                <a:lnTo>
                  <a:pt x="193420" y="30734"/>
                </a:lnTo>
                <a:lnTo>
                  <a:pt x="193420" y="42925"/>
                </a:lnTo>
                <a:lnTo>
                  <a:pt x="190373" y="47751"/>
                </a:lnTo>
                <a:lnTo>
                  <a:pt x="184276" y="51562"/>
                </a:lnTo>
                <a:lnTo>
                  <a:pt x="178180" y="55245"/>
                </a:lnTo>
                <a:lnTo>
                  <a:pt x="170814" y="57150"/>
                </a:lnTo>
                <a:lnTo>
                  <a:pt x="192197" y="57150"/>
                </a:lnTo>
                <a:lnTo>
                  <a:pt x="199643" y="51688"/>
                </a:lnTo>
                <a:lnTo>
                  <a:pt x="203453" y="44958"/>
                </a:lnTo>
                <a:lnTo>
                  <a:pt x="203453" y="29083"/>
                </a:lnTo>
                <a:lnTo>
                  <a:pt x="199643" y="22351"/>
                </a:lnTo>
                <a:lnTo>
                  <a:pt x="192197" y="16890"/>
                </a:lnTo>
                <a:close/>
              </a:path>
              <a:path w="321945" h="111760">
                <a:moveTo>
                  <a:pt x="90296" y="0"/>
                </a:moveTo>
                <a:lnTo>
                  <a:pt x="80899" y="0"/>
                </a:lnTo>
                <a:lnTo>
                  <a:pt x="80899" y="20827"/>
                </a:lnTo>
                <a:lnTo>
                  <a:pt x="45465" y="20827"/>
                </a:lnTo>
                <a:lnTo>
                  <a:pt x="45465" y="28828"/>
                </a:lnTo>
                <a:lnTo>
                  <a:pt x="80899" y="28828"/>
                </a:lnTo>
                <a:lnTo>
                  <a:pt x="80899" y="63500"/>
                </a:lnTo>
                <a:lnTo>
                  <a:pt x="90296" y="63500"/>
                </a:lnTo>
                <a:lnTo>
                  <a:pt x="90296" y="0"/>
                </a:lnTo>
                <a:close/>
              </a:path>
              <a:path w="321945" h="111760">
                <a:moveTo>
                  <a:pt x="9525" y="5587"/>
                </a:moveTo>
                <a:lnTo>
                  <a:pt x="0" y="5587"/>
                </a:lnTo>
                <a:lnTo>
                  <a:pt x="0" y="56641"/>
                </a:lnTo>
                <a:lnTo>
                  <a:pt x="18161" y="56641"/>
                </a:lnTo>
                <a:lnTo>
                  <a:pt x="24891" y="56514"/>
                </a:lnTo>
                <a:lnTo>
                  <a:pt x="64262" y="52959"/>
                </a:lnTo>
                <a:lnTo>
                  <a:pt x="67563" y="52324"/>
                </a:lnTo>
                <a:lnTo>
                  <a:pt x="67563" y="48768"/>
                </a:lnTo>
                <a:lnTo>
                  <a:pt x="9525" y="48768"/>
                </a:lnTo>
                <a:lnTo>
                  <a:pt x="9525" y="5587"/>
                </a:lnTo>
                <a:close/>
              </a:path>
              <a:path w="321945" h="111760">
                <a:moveTo>
                  <a:pt x="67563" y="44576"/>
                </a:moveTo>
                <a:lnTo>
                  <a:pt x="9525" y="48768"/>
                </a:lnTo>
                <a:lnTo>
                  <a:pt x="67563" y="48768"/>
                </a:lnTo>
                <a:lnTo>
                  <a:pt x="67563" y="44576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34765" y="3343275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064"/>
                </a:lnTo>
                <a:lnTo>
                  <a:pt x="7874" y="12064"/>
                </a:lnTo>
                <a:lnTo>
                  <a:pt x="7874" y="13462"/>
                </a:lnTo>
                <a:lnTo>
                  <a:pt x="7112" y="14859"/>
                </a:lnTo>
                <a:lnTo>
                  <a:pt x="5714" y="16255"/>
                </a:lnTo>
                <a:lnTo>
                  <a:pt x="4318" y="17779"/>
                </a:lnTo>
                <a:lnTo>
                  <a:pt x="2412" y="18541"/>
                </a:lnTo>
                <a:lnTo>
                  <a:pt x="254" y="18796"/>
                </a:lnTo>
                <a:lnTo>
                  <a:pt x="3556" y="22860"/>
                </a:lnTo>
                <a:lnTo>
                  <a:pt x="4699" y="22351"/>
                </a:lnTo>
                <a:lnTo>
                  <a:pt x="5969" y="21716"/>
                </a:lnTo>
                <a:lnTo>
                  <a:pt x="7365" y="21082"/>
                </a:lnTo>
                <a:lnTo>
                  <a:pt x="13588" y="13208"/>
                </a:lnTo>
                <a:lnTo>
                  <a:pt x="14097" y="11684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914902" y="3249676"/>
            <a:ext cx="218312" cy="11125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193285" y="3249676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8"/>
                </a:moveTo>
                <a:lnTo>
                  <a:pt x="21209" y="80518"/>
                </a:lnTo>
                <a:lnTo>
                  <a:pt x="17652" y="85725"/>
                </a:lnTo>
                <a:lnTo>
                  <a:pt x="17652" y="98171"/>
                </a:lnTo>
                <a:lnTo>
                  <a:pt x="58800" y="113411"/>
                </a:lnTo>
                <a:lnTo>
                  <a:pt x="68208" y="113030"/>
                </a:lnTo>
                <a:lnTo>
                  <a:pt x="76438" y="111887"/>
                </a:lnTo>
                <a:lnTo>
                  <a:pt x="83500" y="109981"/>
                </a:lnTo>
                <a:lnTo>
                  <a:pt x="89408" y="107314"/>
                </a:lnTo>
                <a:lnTo>
                  <a:pt x="92027" y="105790"/>
                </a:lnTo>
                <a:lnTo>
                  <a:pt x="49656" y="105790"/>
                </a:lnTo>
                <a:lnTo>
                  <a:pt x="42163" y="104648"/>
                </a:lnTo>
                <a:lnTo>
                  <a:pt x="30606" y="99568"/>
                </a:lnTo>
                <a:lnTo>
                  <a:pt x="27686" y="96265"/>
                </a:lnTo>
                <a:lnTo>
                  <a:pt x="27686" y="87629"/>
                </a:lnTo>
                <a:lnTo>
                  <a:pt x="30606" y="84200"/>
                </a:lnTo>
                <a:lnTo>
                  <a:pt x="36449" y="81787"/>
                </a:lnTo>
                <a:lnTo>
                  <a:pt x="42163" y="79248"/>
                </a:lnTo>
                <a:lnTo>
                  <a:pt x="49656" y="77977"/>
                </a:lnTo>
                <a:lnTo>
                  <a:pt x="92027" y="77977"/>
                </a:lnTo>
                <a:lnTo>
                  <a:pt x="89408" y="76453"/>
                </a:lnTo>
                <a:lnTo>
                  <a:pt x="83500" y="73787"/>
                </a:lnTo>
                <a:lnTo>
                  <a:pt x="76438" y="71882"/>
                </a:lnTo>
                <a:lnTo>
                  <a:pt x="68208" y="70739"/>
                </a:lnTo>
                <a:lnTo>
                  <a:pt x="58800" y="70358"/>
                </a:lnTo>
                <a:close/>
              </a:path>
              <a:path w="334645" h="113664">
                <a:moveTo>
                  <a:pt x="92027" y="77977"/>
                </a:moveTo>
                <a:lnTo>
                  <a:pt x="67817" y="77977"/>
                </a:lnTo>
                <a:lnTo>
                  <a:pt x="75311" y="79248"/>
                </a:lnTo>
                <a:lnTo>
                  <a:pt x="81152" y="81787"/>
                </a:lnTo>
                <a:lnTo>
                  <a:pt x="86867" y="84200"/>
                </a:lnTo>
                <a:lnTo>
                  <a:pt x="89788" y="87629"/>
                </a:lnTo>
                <a:lnTo>
                  <a:pt x="89788" y="96265"/>
                </a:lnTo>
                <a:lnTo>
                  <a:pt x="86867" y="99568"/>
                </a:lnTo>
                <a:lnTo>
                  <a:pt x="75311" y="104648"/>
                </a:lnTo>
                <a:lnTo>
                  <a:pt x="67817" y="105790"/>
                </a:lnTo>
                <a:lnTo>
                  <a:pt x="92027" y="105790"/>
                </a:lnTo>
                <a:lnTo>
                  <a:pt x="96392" y="103250"/>
                </a:lnTo>
                <a:lnTo>
                  <a:pt x="99949" y="98171"/>
                </a:lnTo>
                <a:lnTo>
                  <a:pt x="99949" y="85725"/>
                </a:lnTo>
                <a:lnTo>
                  <a:pt x="96392" y="80518"/>
                </a:lnTo>
                <a:lnTo>
                  <a:pt x="92027" y="77977"/>
                </a:lnTo>
                <a:close/>
              </a:path>
              <a:path w="334645" h="113664">
                <a:moveTo>
                  <a:pt x="263398" y="74040"/>
                </a:moveTo>
                <a:lnTo>
                  <a:pt x="254000" y="74040"/>
                </a:lnTo>
                <a:lnTo>
                  <a:pt x="254000" y="108712"/>
                </a:lnTo>
                <a:lnTo>
                  <a:pt x="334644" y="108712"/>
                </a:lnTo>
                <a:lnTo>
                  <a:pt x="334644" y="101091"/>
                </a:lnTo>
                <a:lnTo>
                  <a:pt x="263398" y="101091"/>
                </a:lnTo>
                <a:lnTo>
                  <a:pt x="263398" y="74040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772"/>
                </a:lnTo>
                <a:lnTo>
                  <a:pt x="331724" y="80772"/>
                </a:lnTo>
                <a:lnTo>
                  <a:pt x="331724" y="0"/>
                </a:lnTo>
                <a:close/>
              </a:path>
              <a:path w="334645" h="113664">
                <a:moveTo>
                  <a:pt x="275081" y="3937"/>
                </a:moveTo>
                <a:lnTo>
                  <a:pt x="257301" y="3937"/>
                </a:lnTo>
                <a:lnTo>
                  <a:pt x="249936" y="6603"/>
                </a:lnTo>
                <a:lnTo>
                  <a:pt x="238633" y="17652"/>
                </a:lnTo>
                <a:lnTo>
                  <a:pt x="235712" y="24384"/>
                </a:lnTo>
                <a:lnTo>
                  <a:pt x="235712" y="39877"/>
                </a:lnTo>
                <a:lnTo>
                  <a:pt x="238633" y="46482"/>
                </a:lnTo>
                <a:lnTo>
                  <a:pt x="244221" y="52070"/>
                </a:lnTo>
                <a:lnTo>
                  <a:pt x="249936" y="57531"/>
                </a:lnTo>
                <a:lnTo>
                  <a:pt x="257301" y="60325"/>
                </a:lnTo>
                <a:lnTo>
                  <a:pt x="275081" y="60325"/>
                </a:lnTo>
                <a:lnTo>
                  <a:pt x="282321" y="57531"/>
                </a:lnTo>
                <a:lnTo>
                  <a:pt x="288298" y="51815"/>
                </a:lnTo>
                <a:lnTo>
                  <a:pt x="259714" y="51815"/>
                </a:lnTo>
                <a:lnTo>
                  <a:pt x="254635" y="49911"/>
                </a:lnTo>
                <a:lnTo>
                  <a:pt x="247523" y="42290"/>
                </a:lnTo>
                <a:lnTo>
                  <a:pt x="245744" y="37591"/>
                </a:lnTo>
                <a:lnTo>
                  <a:pt x="245744" y="26670"/>
                </a:lnTo>
                <a:lnTo>
                  <a:pt x="247523" y="21971"/>
                </a:lnTo>
                <a:lnTo>
                  <a:pt x="251078" y="18034"/>
                </a:lnTo>
                <a:lnTo>
                  <a:pt x="254635" y="14224"/>
                </a:lnTo>
                <a:lnTo>
                  <a:pt x="259714" y="12191"/>
                </a:lnTo>
                <a:lnTo>
                  <a:pt x="288036" y="12191"/>
                </a:lnTo>
                <a:lnTo>
                  <a:pt x="282321" y="6603"/>
                </a:lnTo>
                <a:lnTo>
                  <a:pt x="275081" y="3937"/>
                </a:lnTo>
                <a:close/>
              </a:path>
              <a:path w="334645" h="113664">
                <a:moveTo>
                  <a:pt x="288036" y="12191"/>
                </a:moveTo>
                <a:lnTo>
                  <a:pt x="272923" y="12191"/>
                </a:lnTo>
                <a:lnTo>
                  <a:pt x="278002" y="14224"/>
                </a:lnTo>
                <a:lnTo>
                  <a:pt x="284988" y="21971"/>
                </a:lnTo>
                <a:lnTo>
                  <a:pt x="286638" y="26670"/>
                </a:lnTo>
                <a:lnTo>
                  <a:pt x="286638" y="37591"/>
                </a:lnTo>
                <a:lnTo>
                  <a:pt x="284988" y="42290"/>
                </a:lnTo>
                <a:lnTo>
                  <a:pt x="281431" y="46100"/>
                </a:lnTo>
                <a:lnTo>
                  <a:pt x="278002" y="49911"/>
                </a:lnTo>
                <a:lnTo>
                  <a:pt x="272923" y="51815"/>
                </a:lnTo>
                <a:lnTo>
                  <a:pt x="288298" y="51815"/>
                </a:lnTo>
                <a:lnTo>
                  <a:pt x="293877" y="46482"/>
                </a:lnTo>
                <a:lnTo>
                  <a:pt x="296672" y="39877"/>
                </a:lnTo>
                <a:lnTo>
                  <a:pt x="296672" y="24384"/>
                </a:lnTo>
                <a:lnTo>
                  <a:pt x="293877" y="17652"/>
                </a:lnTo>
                <a:lnTo>
                  <a:pt x="288036" y="12191"/>
                </a:lnTo>
                <a:close/>
              </a:path>
              <a:path w="334645" h="113664">
                <a:moveTo>
                  <a:pt x="151384" y="10668"/>
                </a:moveTo>
                <a:lnTo>
                  <a:pt x="136651" y="10668"/>
                </a:lnTo>
                <a:lnTo>
                  <a:pt x="130555" y="14350"/>
                </a:lnTo>
                <a:lnTo>
                  <a:pt x="118490" y="51181"/>
                </a:lnTo>
                <a:lnTo>
                  <a:pt x="118943" y="60037"/>
                </a:lnTo>
                <a:lnTo>
                  <a:pt x="136651" y="91566"/>
                </a:lnTo>
                <a:lnTo>
                  <a:pt x="151384" y="91566"/>
                </a:lnTo>
                <a:lnTo>
                  <a:pt x="157606" y="87884"/>
                </a:lnTo>
                <a:lnTo>
                  <a:pt x="160795" y="83058"/>
                </a:lnTo>
                <a:lnTo>
                  <a:pt x="138937" y="83058"/>
                </a:lnTo>
                <a:lnTo>
                  <a:pt x="135127" y="80010"/>
                </a:lnTo>
                <a:lnTo>
                  <a:pt x="129590" y="67929"/>
                </a:lnTo>
                <a:lnTo>
                  <a:pt x="129516" y="67690"/>
                </a:lnTo>
                <a:lnTo>
                  <a:pt x="128142" y="60198"/>
                </a:lnTo>
                <a:lnTo>
                  <a:pt x="128142" y="42037"/>
                </a:lnTo>
                <a:lnTo>
                  <a:pt x="129539" y="34416"/>
                </a:lnTo>
                <a:lnTo>
                  <a:pt x="132334" y="28321"/>
                </a:lnTo>
                <a:lnTo>
                  <a:pt x="135127" y="22098"/>
                </a:lnTo>
                <a:lnTo>
                  <a:pt x="138937" y="19050"/>
                </a:lnTo>
                <a:lnTo>
                  <a:pt x="160657" y="19050"/>
                </a:lnTo>
                <a:lnTo>
                  <a:pt x="157606" y="14350"/>
                </a:lnTo>
                <a:lnTo>
                  <a:pt x="151384" y="10668"/>
                </a:lnTo>
                <a:close/>
              </a:path>
              <a:path w="334645" h="113664">
                <a:moveTo>
                  <a:pt x="160657" y="19050"/>
                </a:moveTo>
                <a:lnTo>
                  <a:pt x="148971" y="19050"/>
                </a:lnTo>
                <a:lnTo>
                  <a:pt x="152780" y="22098"/>
                </a:lnTo>
                <a:lnTo>
                  <a:pt x="155575" y="28321"/>
                </a:lnTo>
                <a:lnTo>
                  <a:pt x="158368" y="34416"/>
                </a:lnTo>
                <a:lnTo>
                  <a:pt x="159765" y="42037"/>
                </a:lnTo>
                <a:lnTo>
                  <a:pt x="159742" y="60198"/>
                </a:lnTo>
                <a:lnTo>
                  <a:pt x="158368" y="67690"/>
                </a:lnTo>
                <a:lnTo>
                  <a:pt x="155575" y="73787"/>
                </a:lnTo>
                <a:lnTo>
                  <a:pt x="152780" y="80010"/>
                </a:lnTo>
                <a:lnTo>
                  <a:pt x="148971" y="83058"/>
                </a:lnTo>
                <a:lnTo>
                  <a:pt x="160795" y="83058"/>
                </a:lnTo>
                <a:lnTo>
                  <a:pt x="169417" y="51181"/>
                </a:lnTo>
                <a:lnTo>
                  <a:pt x="168967" y="42253"/>
                </a:lnTo>
                <a:lnTo>
                  <a:pt x="167624" y="34337"/>
                </a:lnTo>
                <a:lnTo>
                  <a:pt x="165399" y="27445"/>
                </a:lnTo>
                <a:lnTo>
                  <a:pt x="162305" y="21589"/>
                </a:lnTo>
                <a:lnTo>
                  <a:pt x="160657" y="19050"/>
                </a:lnTo>
                <a:close/>
              </a:path>
              <a:path w="334645" h="113664">
                <a:moveTo>
                  <a:pt x="42290" y="15239"/>
                </a:moveTo>
                <a:lnTo>
                  <a:pt x="32385" y="15239"/>
                </a:lnTo>
                <a:lnTo>
                  <a:pt x="32258" y="22987"/>
                </a:lnTo>
                <a:lnTo>
                  <a:pt x="31241" y="27432"/>
                </a:lnTo>
                <a:lnTo>
                  <a:pt x="29210" y="31369"/>
                </a:lnTo>
                <a:lnTo>
                  <a:pt x="27304" y="35433"/>
                </a:lnTo>
                <a:lnTo>
                  <a:pt x="25018" y="38735"/>
                </a:lnTo>
                <a:lnTo>
                  <a:pt x="22605" y="41275"/>
                </a:lnTo>
                <a:lnTo>
                  <a:pt x="19050" y="45085"/>
                </a:lnTo>
                <a:lnTo>
                  <a:pt x="15112" y="48133"/>
                </a:lnTo>
                <a:lnTo>
                  <a:pt x="10922" y="50673"/>
                </a:lnTo>
                <a:lnTo>
                  <a:pt x="6730" y="53086"/>
                </a:lnTo>
                <a:lnTo>
                  <a:pt x="3048" y="54990"/>
                </a:lnTo>
                <a:lnTo>
                  <a:pt x="0" y="56387"/>
                </a:lnTo>
                <a:lnTo>
                  <a:pt x="6603" y="62991"/>
                </a:lnTo>
                <a:lnTo>
                  <a:pt x="8509" y="62229"/>
                </a:lnTo>
                <a:lnTo>
                  <a:pt x="11175" y="60833"/>
                </a:lnTo>
                <a:lnTo>
                  <a:pt x="14731" y="58674"/>
                </a:lnTo>
                <a:lnTo>
                  <a:pt x="18287" y="56641"/>
                </a:lnTo>
                <a:lnTo>
                  <a:pt x="21843" y="54101"/>
                </a:lnTo>
                <a:lnTo>
                  <a:pt x="25018" y="50926"/>
                </a:lnTo>
                <a:lnTo>
                  <a:pt x="28066" y="48133"/>
                </a:lnTo>
                <a:lnTo>
                  <a:pt x="30606" y="45465"/>
                </a:lnTo>
                <a:lnTo>
                  <a:pt x="32638" y="42799"/>
                </a:lnTo>
                <a:lnTo>
                  <a:pt x="34671" y="40259"/>
                </a:lnTo>
                <a:lnTo>
                  <a:pt x="36194" y="37719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6" y="34671"/>
                </a:lnTo>
                <a:lnTo>
                  <a:pt x="45212" y="30861"/>
                </a:lnTo>
                <a:lnTo>
                  <a:pt x="43434" y="27050"/>
                </a:lnTo>
                <a:lnTo>
                  <a:pt x="42417" y="22733"/>
                </a:lnTo>
                <a:lnTo>
                  <a:pt x="42290" y="15239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5" y="37719"/>
                </a:lnTo>
                <a:lnTo>
                  <a:pt x="40259" y="40132"/>
                </a:lnTo>
                <a:lnTo>
                  <a:pt x="43561" y="44196"/>
                </a:lnTo>
                <a:lnTo>
                  <a:pt x="45847" y="46609"/>
                </a:lnTo>
                <a:lnTo>
                  <a:pt x="48767" y="49275"/>
                </a:lnTo>
                <a:lnTo>
                  <a:pt x="52197" y="52450"/>
                </a:lnTo>
                <a:lnTo>
                  <a:pt x="55879" y="54863"/>
                </a:lnTo>
                <a:lnTo>
                  <a:pt x="59689" y="56514"/>
                </a:lnTo>
                <a:lnTo>
                  <a:pt x="63500" y="58293"/>
                </a:lnTo>
                <a:lnTo>
                  <a:pt x="66166" y="59436"/>
                </a:lnTo>
                <a:lnTo>
                  <a:pt x="67690" y="59944"/>
                </a:lnTo>
                <a:lnTo>
                  <a:pt x="73278" y="52832"/>
                </a:lnTo>
                <a:lnTo>
                  <a:pt x="71119" y="52197"/>
                </a:lnTo>
                <a:lnTo>
                  <a:pt x="67944" y="50800"/>
                </a:lnTo>
                <a:lnTo>
                  <a:pt x="63626" y="48640"/>
                </a:lnTo>
                <a:lnTo>
                  <a:pt x="59309" y="46609"/>
                </a:lnTo>
                <a:lnTo>
                  <a:pt x="55372" y="43941"/>
                </a:lnTo>
                <a:lnTo>
                  <a:pt x="52197" y="40639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3" y="7620"/>
                </a:moveTo>
                <a:lnTo>
                  <a:pt x="7365" y="7620"/>
                </a:lnTo>
                <a:lnTo>
                  <a:pt x="7365" y="15239"/>
                </a:lnTo>
                <a:lnTo>
                  <a:pt x="67563" y="15239"/>
                </a:lnTo>
                <a:lnTo>
                  <a:pt x="67563" y="7620"/>
                </a:lnTo>
                <a:close/>
              </a:path>
              <a:path w="334645" h="113664">
                <a:moveTo>
                  <a:pt x="215773" y="53339"/>
                </a:moveTo>
                <a:lnTo>
                  <a:pt x="206501" y="53339"/>
                </a:lnTo>
                <a:lnTo>
                  <a:pt x="206501" y="111251"/>
                </a:lnTo>
                <a:lnTo>
                  <a:pt x="215773" y="111251"/>
                </a:lnTo>
                <a:lnTo>
                  <a:pt x="215773" y="53339"/>
                </a:lnTo>
                <a:close/>
              </a:path>
              <a:path w="334645" h="113664">
                <a:moveTo>
                  <a:pt x="190753" y="2539"/>
                </a:moveTo>
                <a:lnTo>
                  <a:pt x="181483" y="2539"/>
                </a:lnTo>
                <a:lnTo>
                  <a:pt x="181483" y="106172"/>
                </a:lnTo>
                <a:lnTo>
                  <a:pt x="190753" y="106172"/>
                </a:lnTo>
                <a:lnTo>
                  <a:pt x="190753" y="53339"/>
                </a:lnTo>
                <a:lnTo>
                  <a:pt x="215773" y="53339"/>
                </a:lnTo>
                <a:lnTo>
                  <a:pt x="215773" y="44831"/>
                </a:lnTo>
                <a:lnTo>
                  <a:pt x="190753" y="44831"/>
                </a:lnTo>
                <a:lnTo>
                  <a:pt x="190753" y="2539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1" y="0"/>
                </a:lnTo>
                <a:lnTo>
                  <a:pt x="206501" y="44831"/>
                </a:lnTo>
                <a:lnTo>
                  <a:pt x="215773" y="44831"/>
                </a:lnTo>
                <a:lnTo>
                  <a:pt x="215773" y="0"/>
                </a:lnTo>
                <a:close/>
              </a:path>
              <a:path w="334645" h="113664">
                <a:moveTo>
                  <a:pt x="96392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2" y="67945"/>
                </a:lnTo>
                <a:lnTo>
                  <a:pt x="96392" y="35051"/>
                </a:lnTo>
                <a:lnTo>
                  <a:pt x="113411" y="35051"/>
                </a:lnTo>
                <a:lnTo>
                  <a:pt x="113411" y="26924"/>
                </a:lnTo>
                <a:lnTo>
                  <a:pt x="96392" y="26924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91811" y="3249676"/>
            <a:ext cx="982345" cy="11341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637403" y="3249676"/>
            <a:ext cx="572135" cy="113664"/>
          </a:xfrm>
          <a:custGeom>
            <a:avLst/>
            <a:gdLst/>
            <a:ahLst/>
            <a:cxnLst/>
            <a:rect l="l" t="t" r="r" b="b"/>
            <a:pathLst>
              <a:path w="572135" h="113664">
                <a:moveTo>
                  <a:pt x="263144" y="68325"/>
                </a:moveTo>
                <a:lnTo>
                  <a:pt x="253746" y="68325"/>
                </a:lnTo>
                <a:lnTo>
                  <a:pt x="253746" y="109982"/>
                </a:lnTo>
                <a:lnTo>
                  <a:pt x="331724" y="109982"/>
                </a:lnTo>
                <a:lnTo>
                  <a:pt x="331724" y="102362"/>
                </a:lnTo>
                <a:lnTo>
                  <a:pt x="263144" y="102362"/>
                </a:lnTo>
                <a:lnTo>
                  <a:pt x="263144" y="88264"/>
                </a:lnTo>
                <a:lnTo>
                  <a:pt x="331724" y="88264"/>
                </a:lnTo>
                <a:lnTo>
                  <a:pt x="331724" y="80645"/>
                </a:lnTo>
                <a:lnTo>
                  <a:pt x="263144" y="80645"/>
                </a:lnTo>
                <a:lnTo>
                  <a:pt x="263144" y="68325"/>
                </a:lnTo>
                <a:close/>
              </a:path>
              <a:path w="572135" h="113664">
                <a:moveTo>
                  <a:pt x="331724" y="88264"/>
                </a:moveTo>
                <a:lnTo>
                  <a:pt x="322325" y="88264"/>
                </a:lnTo>
                <a:lnTo>
                  <a:pt x="322325" y="102362"/>
                </a:lnTo>
                <a:lnTo>
                  <a:pt x="331724" y="102362"/>
                </a:lnTo>
                <a:lnTo>
                  <a:pt x="331724" y="88264"/>
                </a:lnTo>
                <a:close/>
              </a:path>
              <a:path w="572135" h="113664">
                <a:moveTo>
                  <a:pt x="331724" y="68325"/>
                </a:moveTo>
                <a:lnTo>
                  <a:pt x="322325" y="68325"/>
                </a:lnTo>
                <a:lnTo>
                  <a:pt x="322325" y="80645"/>
                </a:lnTo>
                <a:lnTo>
                  <a:pt x="331724" y="80645"/>
                </a:lnTo>
                <a:lnTo>
                  <a:pt x="331724" y="68325"/>
                </a:lnTo>
                <a:close/>
              </a:path>
              <a:path w="572135" h="113664">
                <a:moveTo>
                  <a:pt x="169545" y="68834"/>
                </a:moveTo>
                <a:lnTo>
                  <a:pt x="132080" y="79375"/>
                </a:lnTo>
                <a:lnTo>
                  <a:pt x="128524" y="84836"/>
                </a:lnTo>
                <a:lnTo>
                  <a:pt x="128524" y="97662"/>
                </a:lnTo>
                <a:lnTo>
                  <a:pt x="169545" y="113537"/>
                </a:lnTo>
                <a:lnTo>
                  <a:pt x="179044" y="113153"/>
                </a:lnTo>
                <a:lnTo>
                  <a:pt x="187340" y="111982"/>
                </a:lnTo>
                <a:lnTo>
                  <a:pt x="194423" y="110001"/>
                </a:lnTo>
                <a:lnTo>
                  <a:pt x="200279" y="107187"/>
                </a:lnTo>
                <a:lnTo>
                  <a:pt x="202607" y="105790"/>
                </a:lnTo>
                <a:lnTo>
                  <a:pt x="160527" y="105790"/>
                </a:lnTo>
                <a:lnTo>
                  <a:pt x="153035" y="104521"/>
                </a:lnTo>
                <a:lnTo>
                  <a:pt x="147320" y="101981"/>
                </a:lnTo>
                <a:lnTo>
                  <a:pt x="141477" y="99313"/>
                </a:lnTo>
                <a:lnTo>
                  <a:pt x="138557" y="95758"/>
                </a:lnTo>
                <a:lnTo>
                  <a:pt x="138557" y="86613"/>
                </a:lnTo>
                <a:lnTo>
                  <a:pt x="141477" y="83058"/>
                </a:lnTo>
                <a:lnTo>
                  <a:pt x="147320" y="80518"/>
                </a:lnTo>
                <a:lnTo>
                  <a:pt x="153035" y="77850"/>
                </a:lnTo>
                <a:lnTo>
                  <a:pt x="160527" y="76581"/>
                </a:lnTo>
                <a:lnTo>
                  <a:pt x="202607" y="76581"/>
                </a:lnTo>
                <a:lnTo>
                  <a:pt x="200279" y="75184"/>
                </a:lnTo>
                <a:lnTo>
                  <a:pt x="194423" y="72370"/>
                </a:lnTo>
                <a:lnTo>
                  <a:pt x="187340" y="70389"/>
                </a:lnTo>
                <a:lnTo>
                  <a:pt x="179044" y="69218"/>
                </a:lnTo>
                <a:lnTo>
                  <a:pt x="169545" y="68834"/>
                </a:lnTo>
                <a:close/>
              </a:path>
              <a:path w="572135" h="113664">
                <a:moveTo>
                  <a:pt x="202607" y="76581"/>
                </a:moveTo>
                <a:lnTo>
                  <a:pt x="178816" y="76581"/>
                </a:lnTo>
                <a:lnTo>
                  <a:pt x="186182" y="77850"/>
                </a:lnTo>
                <a:lnTo>
                  <a:pt x="191897" y="80518"/>
                </a:lnTo>
                <a:lnTo>
                  <a:pt x="197738" y="83058"/>
                </a:lnTo>
                <a:lnTo>
                  <a:pt x="200660" y="86613"/>
                </a:lnTo>
                <a:lnTo>
                  <a:pt x="200660" y="95758"/>
                </a:lnTo>
                <a:lnTo>
                  <a:pt x="197738" y="99313"/>
                </a:lnTo>
                <a:lnTo>
                  <a:pt x="191897" y="101981"/>
                </a:lnTo>
                <a:lnTo>
                  <a:pt x="186182" y="104521"/>
                </a:lnTo>
                <a:lnTo>
                  <a:pt x="178816" y="105790"/>
                </a:lnTo>
                <a:lnTo>
                  <a:pt x="202607" y="105790"/>
                </a:lnTo>
                <a:lnTo>
                  <a:pt x="207263" y="102997"/>
                </a:lnTo>
                <a:lnTo>
                  <a:pt x="210820" y="97662"/>
                </a:lnTo>
                <a:lnTo>
                  <a:pt x="210820" y="84836"/>
                </a:lnTo>
                <a:lnTo>
                  <a:pt x="207263" y="79375"/>
                </a:lnTo>
                <a:lnTo>
                  <a:pt x="202607" y="76581"/>
                </a:lnTo>
                <a:close/>
              </a:path>
              <a:path w="572135" h="113664">
                <a:moveTo>
                  <a:pt x="36068" y="45847"/>
                </a:moveTo>
                <a:lnTo>
                  <a:pt x="21844" y="45847"/>
                </a:lnTo>
                <a:lnTo>
                  <a:pt x="15875" y="48006"/>
                </a:lnTo>
                <a:lnTo>
                  <a:pt x="11049" y="52450"/>
                </a:lnTo>
                <a:lnTo>
                  <a:pt x="6096" y="56769"/>
                </a:lnTo>
                <a:lnTo>
                  <a:pt x="3683" y="62357"/>
                </a:lnTo>
                <a:lnTo>
                  <a:pt x="3683" y="76200"/>
                </a:lnTo>
                <a:lnTo>
                  <a:pt x="6096" y="81787"/>
                </a:lnTo>
                <a:lnTo>
                  <a:pt x="15875" y="90550"/>
                </a:lnTo>
                <a:lnTo>
                  <a:pt x="21844" y="92710"/>
                </a:lnTo>
                <a:lnTo>
                  <a:pt x="36068" y="92710"/>
                </a:lnTo>
                <a:lnTo>
                  <a:pt x="42163" y="90550"/>
                </a:lnTo>
                <a:lnTo>
                  <a:pt x="46862" y="86106"/>
                </a:lnTo>
                <a:lnTo>
                  <a:pt x="48282" y="84836"/>
                </a:lnTo>
                <a:lnTo>
                  <a:pt x="24002" y="84836"/>
                </a:lnTo>
                <a:lnTo>
                  <a:pt x="20193" y="83438"/>
                </a:lnTo>
                <a:lnTo>
                  <a:pt x="17272" y="80518"/>
                </a:lnTo>
                <a:lnTo>
                  <a:pt x="14350" y="77724"/>
                </a:lnTo>
                <a:lnTo>
                  <a:pt x="12954" y="73913"/>
                </a:lnTo>
                <a:lnTo>
                  <a:pt x="12954" y="64643"/>
                </a:lnTo>
                <a:lnTo>
                  <a:pt x="14350" y="60833"/>
                </a:lnTo>
                <a:lnTo>
                  <a:pt x="20193" y="54990"/>
                </a:lnTo>
                <a:lnTo>
                  <a:pt x="24002" y="53466"/>
                </a:lnTo>
                <a:lnTo>
                  <a:pt x="47998" y="53466"/>
                </a:lnTo>
                <a:lnTo>
                  <a:pt x="46862" y="52450"/>
                </a:lnTo>
                <a:lnTo>
                  <a:pt x="42163" y="48006"/>
                </a:lnTo>
                <a:lnTo>
                  <a:pt x="36068" y="45847"/>
                </a:lnTo>
                <a:close/>
              </a:path>
              <a:path w="572135" h="113664">
                <a:moveTo>
                  <a:pt x="47998" y="53466"/>
                </a:moveTo>
                <a:lnTo>
                  <a:pt x="33782" y="53466"/>
                </a:lnTo>
                <a:lnTo>
                  <a:pt x="37592" y="54990"/>
                </a:lnTo>
                <a:lnTo>
                  <a:pt x="40512" y="57912"/>
                </a:lnTo>
                <a:lnTo>
                  <a:pt x="43307" y="60833"/>
                </a:lnTo>
                <a:lnTo>
                  <a:pt x="44831" y="64643"/>
                </a:lnTo>
                <a:lnTo>
                  <a:pt x="44831" y="73913"/>
                </a:lnTo>
                <a:lnTo>
                  <a:pt x="43307" y="77724"/>
                </a:lnTo>
                <a:lnTo>
                  <a:pt x="37592" y="83438"/>
                </a:lnTo>
                <a:lnTo>
                  <a:pt x="33782" y="84836"/>
                </a:lnTo>
                <a:lnTo>
                  <a:pt x="48282" y="84836"/>
                </a:lnTo>
                <a:lnTo>
                  <a:pt x="51688" y="81787"/>
                </a:lnTo>
                <a:lnTo>
                  <a:pt x="53924" y="76200"/>
                </a:lnTo>
                <a:lnTo>
                  <a:pt x="53975" y="62357"/>
                </a:lnTo>
                <a:lnTo>
                  <a:pt x="51688" y="56769"/>
                </a:lnTo>
                <a:lnTo>
                  <a:pt x="47998" y="53466"/>
                </a:lnTo>
                <a:close/>
              </a:path>
              <a:path w="572135" h="113664">
                <a:moveTo>
                  <a:pt x="57531" y="28701"/>
                </a:moveTo>
                <a:lnTo>
                  <a:pt x="0" y="28701"/>
                </a:lnTo>
                <a:lnTo>
                  <a:pt x="0" y="36575"/>
                </a:lnTo>
                <a:lnTo>
                  <a:pt x="57531" y="36575"/>
                </a:lnTo>
                <a:lnTo>
                  <a:pt x="57531" y="28701"/>
                </a:lnTo>
                <a:close/>
              </a:path>
              <a:path w="572135" h="113664">
                <a:moveTo>
                  <a:pt x="523748" y="13588"/>
                </a:moveTo>
                <a:lnTo>
                  <a:pt x="469392" y="13588"/>
                </a:lnTo>
                <a:lnTo>
                  <a:pt x="469392" y="85089"/>
                </a:lnTo>
                <a:lnTo>
                  <a:pt x="487045" y="85089"/>
                </a:lnTo>
                <a:lnTo>
                  <a:pt x="493902" y="84962"/>
                </a:lnTo>
                <a:lnTo>
                  <a:pt x="500761" y="84709"/>
                </a:lnTo>
                <a:lnTo>
                  <a:pt x="508126" y="84582"/>
                </a:lnTo>
                <a:lnTo>
                  <a:pt x="515238" y="84074"/>
                </a:lnTo>
                <a:lnTo>
                  <a:pt x="521970" y="83438"/>
                </a:lnTo>
                <a:lnTo>
                  <a:pt x="528701" y="82676"/>
                </a:lnTo>
                <a:lnTo>
                  <a:pt x="536067" y="81661"/>
                </a:lnTo>
                <a:lnTo>
                  <a:pt x="536067" y="77215"/>
                </a:lnTo>
                <a:lnTo>
                  <a:pt x="478789" y="77215"/>
                </a:lnTo>
                <a:lnTo>
                  <a:pt x="478789" y="21462"/>
                </a:lnTo>
                <a:lnTo>
                  <a:pt x="523748" y="21462"/>
                </a:lnTo>
                <a:lnTo>
                  <a:pt x="523748" y="13588"/>
                </a:lnTo>
                <a:close/>
              </a:path>
              <a:path w="572135" h="113664">
                <a:moveTo>
                  <a:pt x="536067" y="73913"/>
                </a:moveTo>
                <a:lnTo>
                  <a:pt x="533400" y="74422"/>
                </a:lnTo>
                <a:lnTo>
                  <a:pt x="528701" y="75057"/>
                </a:lnTo>
                <a:lnTo>
                  <a:pt x="522097" y="75691"/>
                </a:lnTo>
                <a:lnTo>
                  <a:pt x="515493" y="76453"/>
                </a:lnTo>
                <a:lnTo>
                  <a:pt x="509270" y="76835"/>
                </a:lnTo>
                <a:lnTo>
                  <a:pt x="503555" y="76962"/>
                </a:lnTo>
                <a:lnTo>
                  <a:pt x="478789" y="77215"/>
                </a:lnTo>
                <a:lnTo>
                  <a:pt x="536067" y="77215"/>
                </a:lnTo>
                <a:lnTo>
                  <a:pt x="536067" y="73913"/>
                </a:lnTo>
                <a:close/>
              </a:path>
              <a:path w="572135" h="113664">
                <a:moveTo>
                  <a:pt x="365887" y="10540"/>
                </a:moveTo>
                <a:lnTo>
                  <a:pt x="356362" y="10540"/>
                </a:lnTo>
                <a:lnTo>
                  <a:pt x="356362" y="83947"/>
                </a:lnTo>
                <a:lnTo>
                  <a:pt x="375666" y="83947"/>
                </a:lnTo>
                <a:lnTo>
                  <a:pt x="382650" y="83820"/>
                </a:lnTo>
                <a:lnTo>
                  <a:pt x="389127" y="83565"/>
                </a:lnTo>
                <a:lnTo>
                  <a:pt x="395859" y="83438"/>
                </a:lnTo>
                <a:lnTo>
                  <a:pt x="402844" y="82803"/>
                </a:lnTo>
                <a:lnTo>
                  <a:pt x="409956" y="81787"/>
                </a:lnTo>
                <a:lnTo>
                  <a:pt x="417068" y="80645"/>
                </a:lnTo>
                <a:lnTo>
                  <a:pt x="422529" y="79883"/>
                </a:lnTo>
                <a:lnTo>
                  <a:pt x="426466" y="79121"/>
                </a:lnTo>
                <a:lnTo>
                  <a:pt x="426466" y="75819"/>
                </a:lnTo>
                <a:lnTo>
                  <a:pt x="365887" y="75819"/>
                </a:lnTo>
                <a:lnTo>
                  <a:pt x="365887" y="10540"/>
                </a:lnTo>
                <a:close/>
              </a:path>
              <a:path w="572135" h="113664">
                <a:moveTo>
                  <a:pt x="426466" y="71247"/>
                </a:moveTo>
                <a:lnTo>
                  <a:pt x="422148" y="72136"/>
                </a:lnTo>
                <a:lnTo>
                  <a:pt x="416433" y="73025"/>
                </a:lnTo>
                <a:lnTo>
                  <a:pt x="409194" y="73913"/>
                </a:lnTo>
                <a:lnTo>
                  <a:pt x="401827" y="74929"/>
                </a:lnTo>
                <a:lnTo>
                  <a:pt x="395350" y="75437"/>
                </a:lnTo>
                <a:lnTo>
                  <a:pt x="389509" y="75564"/>
                </a:lnTo>
                <a:lnTo>
                  <a:pt x="365887" y="75819"/>
                </a:lnTo>
                <a:lnTo>
                  <a:pt x="426466" y="75819"/>
                </a:lnTo>
                <a:lnTo>
                  <a:pt x="426466" y="71247"/>
                </a:lnTo>
                <a:close/>
              </a:path>
              <a:path w="572135" h="113664">
                <a:moveTo>
                  <a:pt x="44196" y="9525"/>
                </a:moveTo>
                <a:lnTo>
                  <a:pt x="13462" y="9525"/>
                </a:lnTo>
                <a:lnTo>
                  <a:pt x="13462" y="17399"/>
                </a:lnTo>
                <a:lnTo>
                  <a:pt x="44196" y="17399"/>
                </a:lnTo>
                <a:lnTo>
                  <a:pt x="44196" y="9525"/>
                </a:lnTo>
                <a:close/>
              </a:path>
              <a:path w="572135" h="113664">
                <a:moveTo>
                  <a:pt x="177164" y="8000"/>
                </a:moveTo>
                <a:lnTo>
                  <a:pt x="121285" y="8000"/>
                </a:lnTo>
                <a:lnTo>
                  <a:pt x="121285" y="55625"/>
                </a:lnTo>
                <a:lnTo>
                  <a:pt x="141986" y="55625"/>
                </a:lnTo>
                <a:lnTo>
                  <a:pt x="148971" y="55499"/>
                </a:lnTo>
                <a:lnTo>
                  <a:pt x="187198" y="52704"/>
                </a:lnTo>
                <a:lnTo>
                  <a:pt x="191135" y="52070"/>
                </a:lnTo>
                <a:lnTo>
                  <a:pt x="191135" y="47751"/>
                </a:lnTo>
                <a:lnTo>
                  <a:pt x="130683" y="47751"/>
                </a:lnTo>
                <a:lnTo>
                  <a:pt x="130683" y="15875"/>
                </a:lnTo>
                <a:lnTo>
                  <a:pt x="177164" y="15875"/>
                </a:lnTo>
                <a:lnTo>
                  <a:pt x="177164" y="8000"/>
                </a:lnTo>
                <a:close/>
              </a:path>
              <a:path w="572135" h="113664">
                <a:moveTo>
                  <a:pt x="191135" y="44323"/>
                </a:moveTo>
                <a:lnTo>
                  <a:pt x="187325" y="45085"/>
                </a:lnTo>
                <a:lnTo>
                  <a:pt x="182245" y="45847"/>
                </a:lnTo>
                <a:lnTo>
                  <a:pt x="175895" y="46354"/>
                </a:lnTo>
                <a:lnTo>
                  <a:pt x="169545" y="46989"/>
                </a:lnTo>
                <a:lnTo>
                  <a:pt x="163449" y="47371"/>
                </a:lnTo>
                <a:lnTo>
                  <a:pt x="157607" y="47498"/>
                </a:lnTo>
                <a:lnTo>
                  <a:pt x="130683" y="47751"/>
                </a:lnTo>
                <a:lnTo>
                  <a:pt x="191135" y="47751"/>
                </a:lnTo>
                <a:lnTo>
                  <a:pt x="191135" y="44323"/>
                </a:lnTo>
                <a:close/>
              </a:path>
              <a:path w="572135" h="113664">
                <a:moveTo>
                  <a:pt x="279526" y="37211"/>
                </a:moveTo>
                <a:lnTo>
                  <a:pt x="269748" y="37211"/>
                </a:lnTo>
                <a:lnTo>
                  <a:pt x="269748" y="52070"/>
                </a:lnTo>
                <a:lnTo>
                  <a:pt x="233425" y="52070"/>
                </a:lnTo>
                <a:lnTo>
                  <a:pt x="233425" y="59944"/>
                </a:lnTo>
                <a:lnTo>
                  <a:pt x="263017" y="59944"/>
                </a:lnTo>
                <a:lnTo>
                  <a:pt x="313817" y="57785"/>
                </a:lnTo>
                <a:lnTo>
                  <a:pt x="317754" y="57150"/>
                </a:lnTo>
                <a:lnTo>
                  <a:pt x="317754" y="51943"/>
                </a:lnTo>
                <a:lnTo>
                  <a:pt x="279526" y="51943"/>
                </a:lnTo>
                <a:lnTo>
                  <a:pt x="279526" y="37211"/>
                </a:lnTo>
                <a:close/>
              </a:path>
              <a:path w="572135" h="113664">
                <a:moveTo>
                  <a:pt x="317754" y="49402"/>
                </a:moveTo>
                <a:lnTo>
                  <a:pt x="313309" y="50164"/>
                </a:lnTo>
                <a:lnTo>
                  <a:pt x="307086" y="50673"/>
                </a:lnTo>
                <a:lnTo>
                  <a:pt x="291338" y="51688"/>
                </a:lnTo>
                <a:lnTo>
                  <a:pt x="284861" y="51943"/>
                </a:lnTo>
                <a:lnTo>
                  <a:pt x="317754" y="51943"/>
                </a:lnTo>
                <a:lnTo>
                  <a:pt x="317754" y="49402"/>
                </a:lnTo>
                <a:close/>
              </a:path>
              <a:path w="572135" h="113664">
                <a:moveTo>
                  <a:pt x="306070" y="5079"/>
                </a:moveTo>
                <a:lnTo>
                  <a:pt x="244983" y="5079"/>
                </a:lnTo>
                <a:lnTo>
                  <a:pt x="244983" y="37211"/>
                </a:lnTo>
                <a:lnTo>
                  <a:pt x="307339" y="37211"/>
                </a:lnTo>
                <a:lnTo>
                  <a:pt x="307339" y="29718"/>
                </a:lnTo>
                <a:lnTo>
                  <a:pt x="254508" y="29718"/>
                </a:lnTo>
                <a:lnTo>
                  <a:pt x="254508" y="12319"/>
                </a:lnTo>
                <a:lnTo>
                  <a:pt x="306070" y="12319"/>
                </a:lnTo>
                <a:lnTo>
                  <a:pt x="306070" y="5079"/>
                </a:lnTo>
                <a:close/>
              </a:path>
              <a:path w="572135" h="113664">
                <a:moveTo>
                  <a:pt x="553593" y="0"/>
                </a:moveTo>
                <a:lnTo>
                  <a:pt x="544195" y="0"/>
                </a:lnTo>
                <a:lnTo>
                  <a:pt x="544195" y="111251"/>
                </a:lnTo>
                <a:lnTo>
                  <a:pt x="553593" y="111251"/>
                </a:lnTo>
                <a:lnTo>
                  <a:pt x="553593" y="53339"/>
                </a:lnTo>
                <a:lnTo>
                  <a:pt x="571626" y="53339"/>
                </a:lnTo>
                <a:lnTo>
                  <a:pt x="571626" y="45212"/>
                </a:lnTo>
                <a:lnTo>
                  <a:pt x="553593" y="45212"/>
                </a:lnTo>
                <a:lnTo>
                  <a:pt x="553593" y="0"/>
                </a:lnTo>
                <a:close/>
              </a:path>
              <a:path w="572135" h="113664">
                <a:moveTo>
                  <a:pt x="444119" y="0"/>
                </a:moveTo>
                <a:lnTo>
                  <a:pt x="434594" y="0"/>
                </a:lnTo>
                <a:lnTo>
                  <a:pt x="434594" y="111251"/>
                </a:lnTo>
                <a:lnTo>
                  <a:pt x="444119" y="111251"/>
                </a:lnTo>
                <a:lnTo>
                  <a:pt x="444119" y="0"/>
                </a:lnTo>
                <a:close/>
              </a:path>
              <a:path w="572135" h="113664">
                <a:moveTo>
                  <a:pt x="331850" y="0"/>
                </a:moveTo>
                <a:lnTo>
                  <a:pt x="322325" y="0"/>
                </a:lnTo>
                <a:lnTo>
                  <a:pt x="322325" y="63373"/>
                </a:lnTo>
                <a:lnTo>
                  <a:pt x="331850" y="63373"/>
                </a:lnTo>
                <a:lnTo>
                  <a:pt x="331850" y="0"/>
                </a:lnTo>
                <a:close/>
              </a:path>
              <a:path w="572135" h="113664">
                <a:moveTo>
                  <a:pt x="208534" y="0"/>
                </a:moveTo>
                <a:lnTo>
                  <a:pt x="199262" y="0"/>
                </a:lnTo>
                <a:lnTo>
                  <a:pt x="199262" y="66548"/>
                </a:lnTo>
                <a:lnTo>
                  <a:pt x="208534" y="66548"/>
                </a:lnTo>
                <a:lnTo>
                  <a:pt x="208534" y="34289"/>
                </a:lnTo>
                <a:lnTo>
                  <a:pt x="225425" y="34289"/>
                </a:lnTo>
                <a:lnTo>
                  <a:pt x="225425" y="26162"/>
                </a:lnTo>
                <a:lnTo>
                  <a:pt x="208534" y="26162"/>
                </a:lnTo>
                <a:lnTo>
                  <a:pt x="208534" y="0"/>
                </a:lnTo>
                <a:close/>
              </a:path>
              <a:path w="572135" h="113664">
                <a:moveTo>
                  <a:pt x="100837" y="55499"/>
                </a:moveTo>
                <a:lnTo>
                  <a:pt x="91567" y="55499"/>
                </a:lnTo>
                <a:lnTo>
                  <a:pt x="91567" y="111251"/>
                </a:lnTo>
                <a:lnTo>
                  <a:pt x="100837" y="111251"/>
                </a:lnTo>
                <a:lnTo>
                  <a:pt x="100837" y="55499"/>
                </a:lnTo>
                <a:close/>
              </a:path>
              <a:path w="572135" h="113664">
                <a:moveTo>
                  <a:pt x="75819" y="2539"/>
                </a:moveTo>
                <a:lnTo>
                  <a:pt x="66548" y="2539"/>
                </a:lnTo>
                <a:lnTo>
                  <a:pt x="66548" y="106172"/>
                </a:lnTo>
                <a:lnTo>
                  <a:pt x="75819" y="106172"/>
                </a:lnTo>
                <a:lnTo>
                  <a:pt x="75819" y="55499"/>
                </a:lnTo>
                <a:lnTo>
                  <a:pt x="100837" y="55499"/>
                </a:lnTo>
                <a:lnTo>
                  <a:pt x="100837" y="46862"/>
                </a:lnTo>
                <a:lnTo>
                  <a:pt x="75819" y="46862"/>
                </a:lnTo>
                <a:lnTo>
                  <a:pt x="75819" y="2539"/>
                </a:lnTo>
                <a:close/>
              </a:path>
              <a:path w="572135" h="113664">
                <a:moveTo>
                  <a:pt x="100837" y="0"/>
                </a:moveTo>
                <a:lnTo>
                  <a:pt x="91567" y="0"/>
                </a:lnTo>
                <a:lnTo>
                  <a:pt x="91567" y="46862"/>
                </a:lnTo>
                <a:lnTo>
                  <a:pt x="100837" y="46862"/>
                </a:lnTo>
                <a:lnTo>
                  <a:pt x="10083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18301" y="3245104"/>
            <a:ext cx="294258" cy="12065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57859" y="3466084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58826" y="70357"/>
                </a:moveTo>
                <a:lnTo>
                  <a:pt x="21132" y="80517"/>
                </a:lnTo>
                <a:lnTo>
                  <a:pt x="17589" y="85725"/>
                </a:lnTo>
                <a:lnTo>
                  <a:pt x="17589" y="98170"/>
                </a:lnTo>
                <a:lnTo>
                  <a:pt x="58826" y="113411"/>
                </a:lnTo>
                <a:lnTo>
                  <a:pt x="68229" y="113030"/>
                </a:lnTo>
                <a:lnTo>
                  <a:pt x="76455" y="111887"/>
                </a:lnTo>
                <a:lnTo>
                  <a:pt x="83502" y="109981"/>
                </a:lnTo>
                <a:lnTo>
                  <a:pt x="89369" y="107314"/>
                </a:lnTo>
                <a:lnTo>
                  <a:pt x="92008" y="105790"/>
                </a:lnTo>
                <a:lnTo>
                  <a:pt x="49631" y="105790"/>
                </a:lnTo>
                <a:lnTo>
                  <a:pt x="42151" y="104648"/>
                </a:lnTo>
                <a:lnTo>
                  <a:pt x="30594" y="99567"/>
                </a:lnTo>
                <a:lnTo>
                  <a:pt x="27698" y="96265"/>
                </a:lnTo>
                <a:lnTo>
                  <a:pt x="27698" y="87629"/>
                </a:lnTo>
                <a:lnTo>
                  <a:pt x="30594" y="84200"/>
                </a:lnTo>
                <a:lnTo>
                  <a:pt x="36372" y="81787"/>
                </a:lnTo>
                <a:lnTo>
                  <a:pt x="42151" y="79248"/>
                </a:lnTo>
                <a:lnTo>
                  <a:pt x="49631" y="77977"/>
                </a:lnTo>
                <a:lnTo>
                  <a:pt x="92008" y="77977"/>
                </a:lnTo>
                <a:lnTo>
                  <a:pt x="89369" y="76453"/>
                </a:lnTo>
                <a:lnTo>
                  <a:pt x="83502" y="73787"/>
                </a:lnTo>
                <a:lnTo>
                  <a:pt x="76455" y="71882"/>
                </a:lnTo>
                <a:lnTo>
                  <a:pt x="68229" y="70738"/>
                </a:lnTo>
                <a:lnTo>
                  <a:pt x="58826" y="70357"/>
                </a:lnTo>
                <a:close/>
              </a:path>
              <a:path w="334644" h="113664">
                <a:moveTo>
                  <a:pt x="92008" y="77977"/>
                </a:moveTo>
                <a:lnTo>
                  <a:pt x="67843" y="77977"/>
                </a:lnTo>
                <a:lnTo>
                  <a:pt x="75260" y="79248"/>
                </a:lnTo>
                <a:lnTo>
                  <a:pt x="81089" y="81787"/>
                </a:lnTo>
                <a:lnTo>
                  <a:pt x="86906" y="84200"/>
                </a:lnTo>
                <a:lnTo>
                  <a:pt x="89814" y="87629"/>
                </a:lnTo>
                <a:lnTo>
                  <a:pt x="89814" y="96265"/>
                </a:lnTo>
                <a:lnTo>
                  <a:pt x="86906" y="99567"/>
                </a:lnTo>
                <a:lnTo>
                  <a:pt x="75260" y="104648"/>
                </a:lnTo>
                <a:lnTo>
                  <a:pt x="67843" y="105790"/>
                </a:lnTo>
                <a:lnTo>
                  <a:pt x="92008" y="105790"/>
                </a:lnTo>
                <a:lnTo>
                  <a:pt x="96405" y="103250"/>
                </a:lnTo>
                <a:lnTo>
                  <a:pt x="99936" y="98170"/>
                </a:lnTo>
                <a:lnTo>
                  <a:pt x="99936" y="85725"/>
                </a:lnTo>
                <a:lnTo>
                  <a:pt x="96405" y="80517"/>
                </a:lnTo>
                <a:lnTo>
                  <a:pt x="92008" y="77977"/>
                </a:lnTo>
                <a:close/>
              </a:path>
              <a:path w="334644" h="113664">
                <a:moveTo>
                  <a:pt x="263398" y="74040"/>
                </a:moveTo>
                <a:lnTo>
                  <a:pt x="253911" y="74040"/>
                </a:lnTo>
                <a:lnTo>
                  <a:pt x="253911" y="108712"/>
                </a:lnTo>
                <a:lnTo>
                  <a:pt x="334619" y="108712"/>
                </a:lnTo>
                <a:lnTo>
                  <a:pt x="334619" y="101091"/>
                </a:lnTo>
                <a:lnTo>
                  <a:pt x="263398" y="101091"/>
                </a:lnTo>
                <a:lnTo>
                  <a:pt x="263398" y="74040"/>
                </a:lnTo>
                <a:close/>
              </a:path>
              <a:path w="334644" h="113664">
                <a:moveTo>
                  <a:pt x="331698" y="0"/>
                </a:moveTo>
                <a:lnTo>
                  <a:pt x="322300" y="0"/>
                </a:lnTo>
                <a:lnTo>
                  <a:pt x="322300" y="80771"/>
                </a:lnTo>
                <a:lnTo>
                  <a:pt x="331698" y="80771"/>
                </a:lnTo>
                <a:lnTo>
                  <a:pt x="331698" y="0"/>
                </a:lnTo>
                <a:close/>
              </a:path>
              <a:path w="334644" h="113664">
                <a:moveTo>
                  <a:pt x="275043" y="3937"/>
                </a:moveTo>
                <a:lnTo>
                  <a:pt x="257238" y="3937"/>
                </a:lnTo>
                <a:lnTo>
                  <a:pt x="249923" y="6603"/>
                </a:lnTo>
                <a:lnTo>
                  <a:pt x="244233" y="12191"/>
                </a:lnTo>
                <a:lnTo>
                  <a:pt x="238544" y="17652"/>
                </a:lnTo>
                <a:lnTo>
                  <a:pt x="235699" y="24383"/>
                </a:lnTo>
                <a:lnTo>
                  <a:pt x="235699" y="39877"/>
                </a:lnTo>
                <a:lnTo>
                  <a:pt x="238544" y="46481"/>
                </a:lnTo>
                <a:lnTo>
                  <a:pt x="244233" y="52069"/>
                </a:lnTo>
                <a:lnTo>
                  <a:pt x="249923" y="57530"/>
                </a:lnTo>
                <a:lnTo>
                  <a:pt x="257238" y="60325"/>
                </a:lnTo>
                <a:lnTo>
                  <a:pt x="275043" y="60325"/>
                </a:lnTo>
                <a:lnTo>
                  <a:pt x="282333" y="57530"/>
                </a:lnTo>
                <a:lnTo>
                  <a:pt x="288322" y="51815"/>
                </a:lnTo>
                <a:lnTo>
                  <a:pt x="259689" y="51815"/>
                </a:lnTo>
                <a:lnTo>
                  <a:pt x="254647" y="49911"/>
                </a:lnTo>
                <a:lnTo>
                  <a:pt x="247484" y="42290"/>
                </a:lnTo>
                <a:lnTo>
                  <a:pt x="245694" y="37591"/>
                </a:lnTo>
                <a:lnTo>
                  <a:pt x="245694" y="26669"/>
                </a:lnTo>
                <a:lnTo>
                  <a:pt x="247484" y="21970"/>
                </a:lnTo>
                <a:lnTo>
                  <a:pt x="251066" y="18033"/>
                </a:lnTo>
                <a:lnTo>
                  <a:pt x="254647" y="14224"/>
                </a:lnTo>
                <a:lnTo>
                  <a:pt x="259689" y="12191"/>
                </a:lnTo>
                <a:lnTo>
                  <a:pt x="288061" y="12191"/>
                </a:lnTo>
                <a:lnTo>
                  <a:pt x="282333" y="6603"/>
                </a:lnTo>
                <a:lnTo>
                  <a:pt x="275043" y="3937"/>
                </a:lnTo>
                <a:close/>
              </a:path>
              <a:path w="334644" h="113664">
                <a:moveTo>
                  <a:pt x="288061" y="12191"/>
                </a:moveTo>
                <a:lnTo>
                  <a:pt x="272846" y="12191"/>
                </a:lnTo>
                <a:lnTo>
                  <a:pt x="277926" y="14224"/>
                </a:lnTo>
                <a:lnTo>
                  <a:pt x="281419" y="18033"/>
                </a:lnTo>
                <a:lnTo>
                  <a:pt x="284924" y="21970"/>
                </a:lnTo>
                <a:lnTo>
                  <a:pt x="286677" y="26669"/>
                </a:lnTo>
                <a:lnTo>
                  <a:pt x="286677" y="37591"/>
                </a:lnTo>
                <a:lnTo>
                  <a:pt x="284924" y="42290"/>
                </a:lnTo>
                <a:lnTo>
                  <a:pt x="277926" y="49911"/>
                </a:lnTo>
                <a:lnTo>
                  <a:pt x="272846" y="51815"/>
                </a:lnTo>
                <a:lnTo>
                  <a:pt x="288322" y="51815"/>
                </a:lnTo>
                <a:lnTo>
                  <a:pt x="293801" y="46481"/>
                </a:lnTo>
                <a:lnTo>
                  <a:pt x="296672" y="39877"/>
                </a:lnTo>
                <a:lnTo>
                  <a:pt x="296672" y="24383"/>
                </a:lnTo>
                <a:lnTo>
                  <a:pt x="293801" y="17652"/>
                </a:lnTo>
                <a:lnTo>
                  <a:pt x="288061" y="12191"/>
                </a:lnTo>
                <a:close/>
              </a:path>
              <a:path w="334644" h="113664">
                <a:moveTo>
                  <a:pt x="151409" y="10667"/>
                </a:moveTo>
                <a:lnTo>
                  <a:pt x="136575" y="10667"/>
                </a:lnTo>
                <a:lnTo>
                  <a:pt x="130505" y="14350"/>
                </a:lnTo>
                <a:lnTo>
                  <a:pt x="118478" y="51180"/>
                </a:lnTo>
                <a:lnTo>
                  <a:pt x="118930" y="60037"/>
                </a:lnTo>
                <a:lnTo>
                  <a:pt x="136575" y="91566"/>
                </a:lnTo>
                <a:lnTo>
                  <a:pt x="151409" y="91566"/>
                </a:lnTo>
                <a:lnTo>
                  <a:pt x="157530" y="87883"/>
                </a:lnTo>
                <a:lnTo>
                  <a:pt x="160736" y="83057"/>
                </a:lnTo>
                <a:lnTo>
                  <a:pt x="138976" y="83057"/>
                </a:lnTo>
                <a:lnTo>
                  <a:pt x="135051" y="80010"/>
                </a:lnTo>
                <a:lnTo>
                  <a:pt x="129539" y="67929"/>
                </a:lnTo>
                <a:lnTo>
                  <a:pt x="129465" y="67690"/>
                </a:lnTo>
                <a:lnTo>
                  <a:pt x="128092" y="60198"/>
                </a:lnTo>
                <a:lnTo>
                  <a:pt x="128092" y="42037"/>
                </a:lnTo>
                <a:lnTo>
                  <a:pt x="129489" y="34416"/>
                </a:lnTo>
                <a:lnTo>
                  <a:pt x="132270" y="28320"/>
                </a:lnTo>
                <a:lnTo>
                  <a:pt x="135051" y="22098"/>
                </a:lnTo>
                <a:lnTo>
                  <a:pt x="138976" y="19050"/>
                </a:lnTo>
                <a:lnTo>
                  <a:pt x="160597" y="19050"/>
                </a:lnTo>
                <a:lnTo>
                  <a:pt x="157530" y="14350"/>
                </a:lnTo>
                <a:lnTo>
                  <a:pt x="151409" y="10667"/>
                </a:lnTo>
                <a:close/>
              </a:path>
              <a:path w="334644" h="113664">
                <a:moveTo>
                  <a:pt x="160597" y="19050"/>
                </a:moveTo>
                <a:lnTo>
                  <a:pt x="148920" y="19050"/>
                </a:lnTo>
                <a:lnTo>
                  <a:pt x="152768" y="22098"/>
                </a:lnTo>
                <a:lnTo>
                  <a:pt x="155549" y="28320"/>
                </a:lnTo>
                <a:lnTo>
                  <a:pt x="158330" y="34416"/>
                </a:lnTo>
                <a:lnTo>
                  <a:pt x="159715" y="42037"/>
                </a:lnTo>
                <a:lnTo>
                  <a:pt x="159692" y="60198"/>
                </a:lnTo>
                <a:lnTo>
                  <a:pt x="158330" y="67690"/>
                </a:lnTo>
                <a:lnTo>
                  <a:pt x="155549" y="73787"/>
                </a:lnTo>
                <a:lnTo>
                  <a:pt x="152768" y="80010"/>
                </a:lnTo>
                <a:lnTo>
                  <a:pt x="148920" y="83057"/>
                </a:lnTo>
                <a:lnTo>
                  <a:pt x="160736" y="83057"/>
                </a:lnTo>
                <a:lnTo>
                  <a:pt x="169329" y="51180"/>
                </a:lnTo>
                <a:lnTo>
                  <a:pt x="168886" y="42253"/>
                </a:lnTo>
                <a:lnTo>
                  <a:pt x="167559" y="34337"/>
                </a:lnTo>
                <a:lnTo>
                  <a:pt x="165348" y="27445"/>
                </a:lnTo>
                <a:lnTo>
                  <a:pt x="162255" y="21589"/>
                </a:lnTo>
                <a:lnTo>
                  <a:pt x="160597" y="19050"/>
                </a:lnTo>
                <a:close/>
              </a:path>
              <a:path w="334644" h="113664">
                <a:moveTo>
                  <a:pt x="42252" y="15239"/>
                </a:moveTo>
                <a:lnTo>
                  <a:pt x="32384" y="15239"/>
                </a:lnTo>
                <a:lnTo>
                  <a:pt x="32384" y="18161"/>
                </a:lnTo>
                <a:lnTo>
                  <a:pt x="32219" y="22987"/>
                </a:lnTo>
                <a:lnTo>
                  <a:pt x="31165" y="27431"/>
                </a:lnTo>
                <a:lnTo>
                  <a:pt x="29222" y="31368"/>
                </a:lnTo>
                <a:lnTo>
                  <a:pt x="27279" y="35432"/>
                </a:lnTo>
                <a:lnTo>
                  <a:pt x="25044" y="38735"/>
                </a:lnTo>
                <a:lnTo>
                  <a:pt x="22517" y="41275"/>
                </a:lnTo>
                <a:lnTo>
                  <a:pt x="18973" y="45085"/>
                </a:lnTo>
                <a:lnTo>
                  <a:pt x="0" y="56387"/>
                </a:lnTo>
                <a:lnTo>
                  <a:pt x="6578" y="62991"/>
                </a:lnTo>
                <a:lnTo>
                  <a:pt x="8432" y="62229"/>
                </a:lnTo>
                <a:lnTo>
                  <a:pt x="11150" y="60832"/>
                </a:lnTo>
                <a:lnTo>
                  <a:pt x="14744" y="58674"/>
                </a:lnTo>
                <a:lnTo>
                  <a:pt x="18326" y="56641"/>
                </a:lnTo>
                <a:lnTo>
                  <a:pt x="21755" y="54101"/>
                </a:lnTo>
                <a:lnTo>
                  <a:pt x="25044" y="50926"/>
                </a:lnTo>
                <a:lnTo>
                  <a:pt x="28079" y="48132"/>
                </a:lnTo>
                <a:lnTo>
                  <a:pt x="30619" y="45465"/>
                </a:lnTo>
                <a:lnTo>
                  <a:pt x="32639" y="42799"/>
                </a:lnTo>
                <a:lnTo>
                  <a:pt x="34658" y="40258"/>
                </a:lnTo>
                <a:lnTo>
                  <a:pt x="36220" y="37718"/>
                </a:lnTo>
                <a:lnTo>
                  <a:pt x="37312" y="35178"/>
                </a:lnTo>
                <a:lnTo>
                  <a:pt x="47394" y="35178"/>
                </a:lnTo>
                <a:lnTo>
                  <a:pt x="47040" y="34670"/>
                </a:lnTo>
                <a:lnTo>
                  <a:pt x="43408" y="27050"/>
                </a:lnTo>
                <a:lnTo>
                  <a:pt x="42418" y="22732"/>
                </a:lnTo>
                <a:lnTo>
                  <a:pt x="42257" y="18161"/>
                </a:lnTo>
                <a:lnTo>
                  <a:pt x="42252" y="15239"/>
                </a:lnTo>
                <a:close/>
              </a:path>
              <a:path w="334644" h="113664">
                <a:moveTo>
                  <a:pt x="47394" y="35178"/>
                </a:moveTo>
                <a:lnTo>
                  <a:pt x="37312" y="35178"/>
                </a:lnTo>
                <a:lnTo>
                  <a:pt x="38671" y="37718"/>
                </a:lnTo>
                <a:lnTo>
                  <a:pt x="59639" y="56514"/>
                </a:lnTo>
                <a:lnTo>
                  <a:pt x="63474" y="58292"/>
                </a:lnTo>
                <a:lnTo>
                  <a:pt x="66154" y="59436"/>
                </a:lnTo>
                <a:lnTo>
                  <a:pt x="67678" y="59943"/>
                </a:lnTo>
                <a:lnTo>
                  <a:pt x="73240" y="52831"/>
                </a:lnTo>
                <a:lnTo>
                  <a:pt x="71132" y="52196"/>
                </a:lnTo>
                <a:lnTo>
                  <a:pt x="67906" y="50800"/>
                </a:lnTo>
                <a:lnTo>
                  <a:pt x="63563" y="48640"/>
                </a:lnTo>
                <a:lnTo>
                  <a:pt x="59220" y="46608"/>
                </a:lnTo>
                <a:lnTo>
                  <a:pt x="55410" y="43941"/>
                </a:lnTo>
                <a:lnTo>
                  <a:pt x="52120" y="40639"/>
                </a:lnTo>
                <a:lnTo>
                  <a:pt x="49339" y="37973"/>
                </a:lnTo>
                <a:lnTo>
                  <a:pt x="47394" y="35178"/>
                </a:lnTo>
                <a:close/>
              </a:path>
              <a:path w="334644" h="113664">
                <a:moveTo>
                  <a:pt x="67551" y="7619"/>
                </a:moveTo>
                <a:lnTo>
                  <a:pt x="7340" y="7619"/>
                </a:lnTo>
                <a:lnTo>
                  <a:pt x="7340" y="15239"/>
                </a:lnTo>
                <a:lnTo>
                  <a:pt x="67551" y="15239"/>
                </a:lnTo>
                <a:lnTo>
                  <a:pt x="67551" y="7619"/>
                </a:lnTo>
                <a:close/>
              </a:path>
              <a:path w="334644" h="113664">
                <a:moveTo>
                  <a:pt x="215760" y="53339"/>
                </a:moveTo>
                <a:lnTo>
                  <a:pt x="206527" y="53339"/>
                </a:lnTo>
                <a:lnTo>
                  <a:pt x="206527" y="111251"/>
                </a:lnTo>
                <a:lnTo>
                  <a:pt x="215760" y="111251"/>
                </a:lnTo>
                <a:lnTo>
                  <a:pt x="215760" y="53339"/>
                </a:lnTo>
                <a:close/>
              </a:path>
              <a:path w="334644" h="113664">
                <a:moveTo>
                  <a:pt x="190715" y="2539"/>
                </a:moveTo>
                <a:lnTo>
                  <a:pt x="181470" y="2539"/>
                </a:lnTo>
                <a:lnTo>
                  <a:pt x="181470" y="106171"/>
                </a:lnTo>
                <a:lnTo>
                  <a:pt x="190715" y="106171"/>
                </a:lnTo>
                <a:lnTo>
                  <a:pt x="190715" y="53339"/>
                </a:lnTo>
                <a:lnTo>
                  <a:pt x="215760" y="53339"/>
                </a:lnTo>
                <a:lnTo>
                  <a:pt x="215760" y="44830"/>
                </a:lnTo>
                <a:lnTo>
                  <a:pt x="190715" y="44830"/>
                </a:lnTo>
                <a:lnTo>
                  <a:pt x="190715" y="2539"/>
                </a:lnTo>
                <a:close/>
              </a:path>
              <a:path w="334644" h="113664">
                <a:moveTo>
                  <a:pt x="215760" y="0"/>
                </a:moveTo>
                <a:lnTo>
                  <a:pt x="206527" y="0"/>
                </a:lnTo>
                <a:lnTo>
                  <a:pt x="206527" y="44830"/>
                </a:lnTo>
                <a:lnTo>
                  <a:pt x="215760" y="44830"/>
                </a:lnTo>
                <a:lnTo>
                  <a:pt x="215760" y="0"/>
                </a:lnTo>
                <a:close/>
              </a:path>
              <a:path w="334644" h="113664">
                <a:moveTo>
                  <a:pt x="96393" y="0"/>
                </a:moveTo>
                <a:lnTo>
                  <a:pt x="87033" y="0"/>
                </a:lnTo>
                <a:lnTo>
                  <a:pt x="87033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334" y="35051"/>
                </a:lnTo>
                <a:lnTo>
                  <a:pt x="113334" y="26924"/>
                </a:lnTo>
                <a:lnTo>
                  <a:pt x="96393" y="26924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358011" y="3461511"/>
            <a:ext cx="281177" cy="12065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6437" y="2052358"/>
            <a:ext cx="187756" cy="19795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35456" y="2088133"/>
            <a:ext cx="761517" cy="14249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6437" y="3863492"/>
            <a:ext cx="187655" cy="1968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35393" y="3899408"/>
            <a:ext cx="824064" cy="14249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34642" y="3894073"/>
            <a:ext cx="553212" cy="1477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87958" y="419836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58113" y="4164203"/>
            <a:ext cx="5503773" cy="11417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67600" y="4380229"/>
            <a:ext cx="4525727" cy="11455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87958" y="4631182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3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3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8113" y="4597527"/>
            <a:ext cx="681990" cy="113664"/>
          </a:xfrm>
          <a:custGeom>
            <a:avLst/>
            <a:gdLst/>
            <a:ahLst/>
            <a:cxnLst/>
            <a:rect l="l" t="t" r="r" b="b"/>
            <a:pathLst>
              <a:path w="681989" h="113664">
                <a:moveTo>
                  <a:pt x="290220" y="70358"/>
                </a:moveTo>
                <a:lnTo>
                  <a:pt x="252526" y="80518"/>
                </a:lnTo>
                <a:lnTo>
                  <a:pt x="248983" y="85725"/>
                </a:lnTo>
                <a:lnTo>
                  <a:pt x="248983" y="98171"/>
                </a:lnTo>
                <a:lnTo>
                  <a:pt x="290220" y="113537"/>
                </a:lnTo>
                <a:lnTo>
                  <a:pt x="299615" y="113157"/>
                </a:lnTo>
                <a:lnTo>
                  <a:pt x="307827" y="112014"/>
                </a:lnTo>
                <a:lnTo>
                  <a:pt x="314875" y="110109"/>
                </a:lnTo>
                <a:lnTo>
                  <a:pt x="320776" y="107442"/>
                </a:lnTo>
                <a:lnTo>
                  <a:pt x="323395" y="105918"/>
                </a:lnTo>
                <a:lnTo>
                  <a:pt x="281025" y="105918"/>
                </a:lnTo>
                <a:lnTo>
                  <a:pt x="273545" y="104648"/>
                </a:lnTo>
                <a:lnTo>
                  <a:pt x="267766" y="102108"/>
                </a:lnTo>
                <a:lnTo>
                  <a:pt x="261988" y="99695"/>
                </a:lnTo>
                <a:lnTo>
                  <a:pt x="259092" y="96265"/>
                </a:lnTo>
                <a:lnTo>
                  <a:pt x="259092" y="87757"/>
                </a:lnTo>
                <a:lnTo>
                  <a:pt x="261988" y="84327"/>
                </a:lnTo>
                <a:lnTo>
                  <a:pt x="273545" y="79248"/>
                </a:lnTo>
                <a:lnTo>
                  <a:pt x="281025" y="78105"/>
                </a:lnTo>
                <a:lnTo>
                  <a:pt x="323614" y="78105"/>
                </a:lnTo>
                <a:lnTo>
                  <a:pt x="320776" y="76453"/>
                </a:lnTo>
                <a:lnTo>
                  <a:pt x="314875" y="73787"/>
                </a:lnTo>
                <a:lnTo>
                  <a:pt x="307827" y="71882"/>
                </a:lnTo>
                <a:lnTo>
                  <a:pt x="299615" y="70739"/>
                </a:lnTo>
                <a:lnTo>
                  <a:pt x="290220" y="70358"/>
                </a:lnTo>
                <a:close/>
              </a:path>
              <a:path w="681989" h="113664">
                <a:moveTo>
                  <a:pt x="323614" y="78105"/>
                </a:moveTo>
                <a:lnTo>
                  <a:pt x="299237" y="78105"/>
                </a:lnTo>
                <a:lnTo>
                  <a:pt x="306654" y="79248"/>
                </a:lnTo>
                <a:lnTo>
                  <a:pt x="312521" y="81787"/>
                </a:lnTo>
                <a:lnTo>
                  <a:pt x="318236" y="84327"/>
                </a:lnTo>
                <a:lnTo>
                  <a:pt x="321157" y="87757"/>
                </a:lnTo>
                <a:lnTo>
                  <a:pt x="321157" y="96265"/>
                </a:lnTo>
                <a:lnTo>
                  <a:pt x="318236" y="99695"/>
                </a:lnTo>
                <a:lnTo>
                  <a:pt x="312521" y="102108"/>
                </a:lnTo>
                <a:lnTo>
                  <a:pt x="306654" y="104648"/>
                </a:lnTo>
                <a:lnTo>
                  <a:pt x="299237" y="105918"/>
                </a:lnTo>
                <a:lnTo>
                  <a:pt x="323395" y="105918"/>
                </a:lnTo>
                <a:lnTo>
                  <a:pt x="327761" y="103377"/>
                </a:lnTo>
                <a:lnTo>
                  <a:pt x="331317" y="98171"/>
                </a:lnTo>
                <a:lnTo>
                  <a:pt x="331317" y="85725"/>
                </a:lnTo>
                <a:lnTo>
                  <a:pt x="327761" y="80518"/>
                </a:lnTo>
                <a:lnTo>
                  <a:pt x="323614" y="78105"/>
                </a:lnTo>
                <a:close/>
              </a:path>
              <a:path w="681989" h="113664">
                <a:moveTo>
                  <a:pt x="667740" y="76962"/>
                </a:moveTo>
                <a:lnTo>
                  <a:pt x="621004" y="79628"/>
                </a:lnTo>
                <a:lnTo>
                  <a:pt x="584174" y="79756"/>
                </a:lnTo>
                <a:lnTo>
                  <a:pt x="584174" y="87630"/>
                </a:lnTo>
                <a:lnTo>
                  <a:pt x="626425" y="87362"/>
                </a:lnTo>
                <a:lnTo>
                  <a:pt x="667740" y="84962"/>
                </a:lnTo>
                <a:lnTo>
                  <a:pt x="667740" y="76962"/>
                </a:lnTo>
                <a:close/>
              </a:path>
              <a:path w="681989" h="113664">
                <a:moveTo>
                  <a:pt x="29222" y="74422"/>
                </a:moveTo>
                <a:lnTo>
                  <a:pt x="19862" y="74422"/>
                </a:lnTo>
                <a:lnTo>
                  <a:pt x="19862" y="108838"/>
                </a:lnTo>
                <a:lnTo>
                  <a:pt x="98793" y="108838"/>
                </a:lnTo>
                <a:lnTo>
                  <a:pt x="98793" y="101092"/>
                </a:lnTo>
                <a:lnTo>
                  <a:pt x="29222" y="101092"/>
                </a:lnTo>
                <a:lnTo>
                  <a:pt x="29222" y="74422"/>
                </a:lnTo>
                <a:close/>
              </a:path>
              <a:path w="681989" h="113664">
                <a:moveTo>
                  <a:pt x="94742" y="0"/>
                </a:moveTo>
                <a:lnTo>
                  <a:pt x="85382" y="0"/>
                </a:lnTo>
                <a:lnTo>
                  <a:pt x="85382" y="80899"/>
                </a:lnTo>
                <a:lnTo>
                  <a:pt x="94742" y="80899"/>
                </a:lnTo>
                <a:lnTo>
                  <a:pt x="94742" y="44323"/>
                </a:lnTo>
                <a:lnTo>
                  <a:pt x="111823" y="44323"/>
                </a:lnTo>
                <a:lnTo>
                  <a:pt x="111823" y="36449"/>
                </a:lnTo>
                <a:lnTo>
                  <a:pt x="94742" y="36449"/>
                </a:lnTo>
                <a:lnTo>
                  <a:pt x="94742" y="0"/>
                </a:lnTo>
                <a:close/>
              </a:path>
              <a:path w="681989" h="113664">
                <a:moveTo>
                  <a:pt x="62230" y="8255"/>
                </a:moveTo>
                <a:lnTo>
                  <a:pt x="7721" y="8255"/>
                </a:lnTo>
                <a:lnTo>
                  <a:pt x="7721" y="16001"/>
                </a:lnTo>
                <a:lnTo>
                  <a:pt x="51104" y="16001"/>
                </a:lnTo>
                <a:lnTo>
                  <a:pt x="50507" y="20193"/>
                </a:lnTo>
                <a:lnTo>
                  <a:pt x="48933" y="25019"/>
                </a:lnTo>
                <a:lnTo>
                  <a:pt x="43789" y="35940"/>
                </a:lnTo>
                <a:lnTo>
                  <a:pt x="39420" y="41148"/>
                </a:lnTo>
                <a:lnTo>
                  <a:pt x="33274" y="46100"/>
                </a:lnTo>
                <a:lnTo>
                  <a:pt x="27698" y="50673"/>
                </a:lnTo>
                <a:lnTo>
                  <a:pt x="0" y="63881"/>
                </a:lnTo>
                <a:lnTo>
                  <a:pt x="6324" y="70103"/>
                </a:lnTo>
                <a:lnTo>
                  <a:pt x="41871" y="49784"/>
                </a:lnTo>
                <a:lnTo>
                  <a:pt x="61734" y="15367"/>
                </a:lnTo>
                <a:lnTo>
                  <a:pt x="62230" y="8255"/>
                </a:lnTo>
                <a:close/>
              </a:path>
              <a:path w="681989" h="113664">
                <a:moveTo>
                  <a:pt x="494766" y="74168"/>
                </a:moveTo>
                <a:lnTo>
                  <a:pt x="485368" y="74168"/>
                </a:lnTo>
                <a:lnTo>
                  <a:pt x="485368" y="108838"/>
                </a:lnTo>
                <a:lnTo>
                  <a:pt x="566013" y="108838"/>
                </a:lnTo>
                <a:lnTo>
                  <a:pt x="566013" y="101092"/>
                </a:lnTo>
                <a:lnTo>
                  <a:pt x="494766" y="101092"/>
                </a:lnTo>
                <a:lnTo>
                  <a:pt x="494766" y="74168"/>
                </a:lnTo>
                <a:close/>
              </a:path>
              <a:path w="681989" h="113664">
                <a:moveTo>
                  <a:pt x="563092" y="0"/>
                </a:moveTo>
                <a:lnTo>
                  <a:pt x="553694" y="0"/>
                </a:lnTo>
                <a:lnTo>
                  <a:pt x="553694" y="80899"/>
                </a:lnTo>
                <a:lnTo>
                  <a:pt x="563092" y="80899"/>
                </a:lnTo>
                <a:lnTo>
                  <a:pt x="563092" y="0"/>
                </a:lnTo>
                <a:close/>
              </a:path>
              <a:path w="681989" h="113664">
                <a:moveTo>
                  <a:pt x="506450" y="3937"/>
                </a:moveTo>
                <a:lnTo>
                  <a:pt x="488670" y="3937"/>
                </a:lnTo>
                <a:lnTo>
                  <a:pt x="481304" y="6731"/>
                </a:lnTo>
                <a:lnTo>
                  <a:pt x="475462" y="12319"/>
                </a:lnTo>
                <a:lnTo>
                  <a:pt x="470001" y="17780"/>
                </a:lnTo>
                <a:lnTo>
                  <a:pt x="467080" y="24384"/>
                </a:lnTo>
                <a:lnTo>
                  <a:pt x="467080" y="39877"/>
                </a:lnTo>
                <a:lnTo>
                  <a:pt x="470001" y="46609"/>
                </a:lnTo>
                <a:lnTo>
                  <a:pt x="475589" y="52070"/>
                </a:lnTo>
                <a:lnTo>
                  <a:pt x="481304" y="57531"/>
                </a:lnTo>
                <a:lnTo>
                  <a:pt x="488670" y="60325"/>
                </a:lnTo>
                <a:lnTo>
                  <a:pt x="506450" y="60325"/>
                </a:lnTo>
                <a:lnTo>
                  <a:pt x="513689" y="57531"/>
                </a:lnTo>
                <a:lnTo>
                  <a:pt x="519540" y="51943"/>
                </a:lnTo>
                <a:lnTo>
                  <a:pt x="491083" y="51943"/>
                </a:lnTo>
                <a:lnTo>
                  <a:pt x="486003" y="49911"/>
                </a:lnTo>
                <a:lnTo>
                  <a:pt x="478891" y="42290"/>
                </a:lnTo>
                <a:lnTo>
                  <a:pt x="477113" y="37592"/>
                </a:lnTo>
                <a:lnTo>
                  <a:pt x="477113" y="26670"/>
                </a:lnTo>
                <a:lnTo>
                  <a:pt x="478891" y="21971"/>
                </a:lnTo>
                <a:lnTo>
                  <a:pt x="482447" y="18161"/>
                </a:lnTo>
                <a:lnTo>
                  <a:pt x="486003" y="14224"/>
                </a:lnTo>
                <a:lnTo>
                  <a:pt x="491083" y="12319"/>
                </a:lnTo>
                <a:lnTo>
                  <a:pt x="519534" y="12319"/>
                </a:lnTo>
                <a:lnTo>
                  <a:pt x="513689" y="6731"/>
                </a:lnTo>
                <a:lnTo>
                  <a:pt x="506450" y="3937"/>
                </a:lnTo>
                <a:close/>
              </a:path>
              <a:path w="681989" h="113664">
                <a:moveTo>
                  <a:pt x="519534" y="12319"/>
                </a:moveTo>
                <a:lnTo>
                  <a:pt x="504291" y="12319"/>
                </a:lnTo>
                <a:lnTo>
                  <a:pt x="509371" y="14224"/>
                </a:lnTo>
                <a:lnTo>
                  <a:pt x="512800" y="18161"/>
                </a:lnTo>
                <a:lnTo>
                  <a:pt x="516356" y="21971"/>
                </a:lnTo>
                <a:lnTo>
                  <a:pt x="518007" y="26670"/>
                </a:lnTo>
                <a:lnTo>
                  <a:pt x="518007" y="37592"/>
                </a:lnTo>
                <a:lnTo>
                  <a:pt x="516356" y="42290"/>
                </a:lnTo>
                <a:lnTo>
                  <a:pt x="512800" y="46100"/>
                </a:lnTo>
                <a:lnTo>
                  <a:pt x="509371" y="49911"/>
                </a:lnTo>
                <a:lnTo>
                  <a:pt x="504291" y="51943"/>
                </a:lnTo>
                <a:lnTo>
                  <a:pt x="519540" y="51943"/>
                </a:lnTo>
                <a:lnTo>
                  <a:pt x="525246" y="46609"/>
                </a:lnTo>
                <a:lnTo>
                  <a:pt x="528040" y="39877"/>
                </a:lnTo>
                <a:lnTo>
                  <a:pt x="528040" y="24384"/>
                </a:lnTo>
                <a:lnTo>
                  <a:pt x="525246" y="17780"/>
                </a:lnTo>
                <a:lnTo>
                  <a:pt x="519534" y="12319"/>
                </a:lnTo>
                <a:close/>
              </a:path>
              <a:path w="681989" h="113664">
                <a:moveTo>
                  <a:pt x="217271" y="65024"/>
                </a:moveTo>
                <a:lnTo>
                  <a:pt x="138976" y="65024"/>
                </a:lnTo>
                <a:lnTo>
                  <a:pt x="138976" y="72389"/>
                </a:lnTo>
                <a:lnTo>
                  <a:pt x="207149" y="72389"/>
                </a:lnTo>
                <a:lnTo>
                  <a:pt x="207149" y="83693"/>
                </a:lnTo>
                <a:lnTo>
                  <a:pt x="138976" y="83693"/>
                </a:lnTo>
                <a:lnTo>
                  <a:pt x="138976" y="110109"/>
                </a:lnTo>
                <a:lnTo>
                  <a:pt x="220179" y="110109"/>
                </a:lnTo>
                <a:lnTo>
                  <a:pt x="220179" y="102870"/>
                </a:lnTo>
                <a:lnTo>
                  <a:pt x="149098" y="102870"/>
                </a:lnTo>
                <a:lnTo>
                  <a:pt x="149098" y="90932"/>
                </a:lnTo>
                <a:lnTo>
                  <a:pt x="217271" y="90932"/>
                </a:lnTo>
                <a:lnTo>
                  <a:pt x="217271" y="65024"/>
                </a:lnTo>
                <a:close/>
              </a:path>
              <a:path w="681989" h="113664">
                <a:moveTo>
                  <a:pt x="382752" y="10795"/>
                </a:moveTo>
                <a:lnTo>
                  <a:pt x="368020" y="10795"/>
                </a:lnTo>
                <a:lnTo>
                  <a:pt x="361924" y="14350"/>
                </a:lnTo>
                <a:lnTo>
                  <a:pt x="349859" y="51308"/>
                </a:lnTo>
                <a:lnTo>
                  <a:pt x="350321" y="60198"/>
                </a:lnTo>
                <a:lnTo>
                  <a:pt x="368020" y="91567"/>
                </a:lnTo>
                <a:lnTo>
                  <a:pt x="382752" y="91567"/>
                </a:lnTo>
                <a:lnTo>
                  <a:pt x="388975" y="88011"/>
                </a:lnTo>
                <a:lnTo>
                  <a:pt x="392108" y="83185"/>
                </a:lnTo>
                <a:lnTo>
                  <a:pt x="370306" y="83185"/>
                </a:lnTo>
                <a:lnTo>
                  <a:pt x="366496" y="80010"/>
                </a:lnTo>
                <a:lnTo>
                  <a:pt x="360988" y="67992"/>
                </a:lnTo>
                <a:lnTo>
                  <a:pt x="360885" y="67690"/>
                </a:lnTo>
                <a:lnTo>
                  <a:pt x="359511" y="60198"/>
                </a:lnTo>
                <a:lnTo>
                  <a:pt x="359511" y="42037"/>
                </a:lnTo>
                <a:lnTo>
                  <a:pt x="360908" y="34544"/>
                </a:lnTo>
                <a:lnTo>
                  <a:pt x="363702" y="28321"/>
                </a:lnTo>
                <a:lnTo>
                  <a:pt x="366496" y="22225"/>
                </a:lnTo>
                <a:lnTo>
                  <a:pt x="370306" y="19176"/>
                </a:lnTo>
                <a:lnTo>
                  <a:pt x="392108" y="19176"/>
                </a:lnTo>
                <a:lnTo>
                  <a:pt x="388975" y="14350"/>
                </a:lnTo>
                <a:lnTo>
                  <a:pt x="382752" y="10795"/>
                </a:lnTo>
                <a:close/>
              </a:path>
              <a:path w="681989" h="113664">
                <a:moveTo>
                  <a:pt x="392108" y="19176"/>
                </a:moveTo>
                <a:lnTo>
                  <a:pt x="380339" y="19176"/>
                </a:lnTo>
                <a:lnTo>
                  <a:pt x="384149" y="22225"/>
                </a:lnTo>
                <a:lnTo>
                  <a:pt x="386943" y="28321"/>
                </a:lnTo>
                <a:lnTo>
                  <a:pt x="389737" y="34544"/>
                </a:lnTo>
                <a:lnTo>
                  <a:pt x="391134" y="42037"/>
                </a:lnTo>
                <a:lnTo>
                  <a:pt x="391134" y="60198"/>
                </a:lnTo>
                <a:lnTo>
                  <a:pt x="389737" y="67690"/>
                </a:lnTo>
                <a:lnTo>
                  <a:pt x="386943" y="73913"/>
                </a:lnTo>
                <a:lnTo>
                  <a:pt x="384149" y="80010"/>
                </a:lnTo>
                <a:lnTo>
                  <a:pt x="380339" y="83185"/>
                </a:lnTo>
                <a:lnTo>
                  <a:pt x="392108" y="83185"/>
                </a:lnTo>
                <a:lnTo>
                  <a:pt x="400786" y="51308"/>
                </a:lnTo>
                <a:lnTo>
                  <a:pt x="400336" y="42378"/>
                </a:lnTo>
                <a:lnTo>
                  <a:pt x="398992" y="34448"/>
                </a:lnTo>
                <a:lnTo>
                  <a:pt x="396768" y="27519"/>
                </a:lnTo>
                <a:lnTo>
                  <a:pt x="393674" y="21589"/>
                </a:lnTo>
                <a:lnTo>
                  <a:pt x="392108" y="19176"/>
                </a:lnTo>
                <a:close/>
              </a:path>
              <a:path w="681989" h="113664">
                <a:moveTo>
                  <a:pt x="631037" y="7365"/>
                </a:moveTo>
                <a:lnTo>
                  <a:pt x="613003" y="7365"/>
                </a:lnTo>
                <a:lnTo>
                  <a:pt x="605637" y="10033"/>
                </a:lnTo>
                <a:lnTo>
                  <a:pt x="594080" y="20574"/>
                </a:lnTo>
                <a:lnTo>
                  <a:pt x="591159" y="27050"/>
                </a:lnTo>
                <a:lnTo>
                  <a:pt x="591159" y="41910"/>
                </a:lnTo>
                <a:lnTo>
                  <a:pt x="594080" y="48387"/>
                </a:lnTo>
                <a:lnTo>
                  <a:pt x="605637" y="59182"/>
                </a:lnTo>
                <a:lnTo>
                  <a:pt x="613003" y="61849"/>
                </a:lnTo>
                <a:lnTo>
                  <a:pt x="631037" y="61849"/>
                </a:lnTo>
                <a:lnTo>
                  <a:pt x="638403" y="59182"/>
                </a:lnTo>
                <a:lnTo>
                  <a:pt x="644250" y="53721"/>
                </a:lnTo>
                <a:lnTo>
                  <a:pt x="615289" y="53721"/>
                </a:lnTo>
                <a:lnTo>
                  <a:pt x="610082" y="51943"/>
                </a:lnTo>
                <a:lnTo>
                  <a:pt x="602716" y="44323"/>
                </a:lnTo>
                <a:lnTo>
                  <a:pt x="600938" y="39750"/>
                </a:lnTo>
                <a:lnTo>
                  <a:pt x="600938" y="29337"/>
                </a:lnTo>
                <a:lnTo>
                  <a:pt x="602716" y="24764"/>
                </a:lnTo>
                <a:lnTo>
                  <a:pt x="606399" y="20955"/>
                </a:lnTo>
                <a:lnTo>
                  <a:pt x="610082" y="17272"/>
                </a:lnTo>
                <a:lnTo>
                  <a:pt x="615289" y="15367"/>
                </a:lnTo>
                <a:lnTo>
                  <a:pt x="644251" y="15367"/>
                </a:lnTo>
                <a:lnTo>
                  <a:pt x="638403" y="10033"/>
                </a:lnTo>
                <a:lnTo>
                  <a:pt x="631037" y="7365"/>
                </a:lnTo>
                <a:close/>
              </a:path>
              <a:path w="681989" h="113664">
                <a:moveTo>
                  <a:pt x="644251" y="15367"/>
                </a:moveTo>
                <a:lnTo>
                  <a:pt x="628751" y="15367"/>
                </a:lnTo>
                <a:lnTo>
                  <a:pt x="633958" y="17272"/>
                </a:lnTo>
                <a:lnTo>
                  <a:pt x="641197" y="24764"/>
                </a:lnTo>
                <a:lnTo>
                  <a:pt x="642975" y="29337"/>
                </a:lnTo>
                <a:lnTo>
                  <a:pt x="642975" y="39750"/>
                </a:lnTo>
                <a:lnTo>
                  <a:pt x="641197" y="44323"/>
                </a:lnTo>
                <a:lnTo>
                  <a:pt x="637514" y="48133"/>
                </a:lnTo>
                <a:lnTo>
                  <a:pt x="633958" y="51943"/>
                </a:lnTo>
                <a:lnTo>
                  <a:pt x="628751" y="53721"/>
                </a:lnTo>
                <a:lnTo>
                  <a:pt x="644250" y="53721"/>
                </a:lnTo>
                <a:lnTo>
                  <a:pt x="649960" y="48387"/>
                </a:lnTo>
                <a:lnTo>
                  <a:pt x="652881" y="41910"/>
                </a:lnTo>
                <a:lnTo>
                  <a:pt x="652881" y="27050"/>
                </a:lnTo>
                <a:lnTo>
                  <a:pt x="649960" y="20574"/>
                </a:lnTo>
                <a:lnTo>
                  <a:pt x="644251" y="15367"/>
                </a:lnTo>
                <a:close/>
              </a:path>
              <a:path w="681989" h="113664">
                <a:moveTo>
                  <a:pt x="273646" y="15367"/>
                </a:moveTo>
                <a:lnTo>
                  <a:pt x="263779" y="15367"/>
                </a:lnTo>
                <a:lnTo>
                  <a:pt x="263779" y="18287"/>
                </a:lnTo>
                <a:lnTo>
                  <a:pt x="263613" y="22987"/>
                </a:lnTo>
                <a:lnTo>
                  <a:pt x="238061" y="53212"/>
                </a:lnTo>
                <a:lnTo>
                  <a:pt x="231394" y="56387"/>
                </a:lnTo>
                <a:lnTo>
                  <a:pt x="237972" y="62992"/>
                </a:lnTo>
                <a:lnTo>
                  <a:pt x="267614" y="37719"/>
                </a:lnTo>
                <a:lnTo>
                  <a:pt x="268706" y="35178"/>
                </a:lnTo>
                <a:lnTo>
                  <a:pt x="278788" y="35178"/>
                </a:lnTo>
                <a:lnTo>
                  <a:pt x="278434" y="34671"/>
                </a:lnTo>
                <a:lnTo>
                  <a:pt x="274802" y="27050"/>
                </a:lnTo>
                <a:lnTo>
                  <a:pt x="273812" y="22860"/>
                </a:lnTo>
                <a:lnTo>
                  <a:pt x="273651" y="18287"/>
                </a:lnTo>
                <a:lnTo>
                  <a:pt x="273646" y="15367"/>
                </a:lnTo>
                <a:close/>
              </a:path>
              <a:path w="681989" h="113664">
                <a:moveTo>
                  <a:pt x="278788" y="35178"/>
                </a:moveTo>
                <a:lnTo>
                  <a:pt x="268706" y="35178"/>
                </a:lnTo>
                <a:lnTo>
                  <a:pt x="270065" y="37846"/>
                </a:lnTo>
                <a:lnTo>
                  <a:pt x="271576" y="40132"/>
                </a:lnTo>
                <a:lnTo>
                  <a:pt x="273265" y="42163"/>
                </a:lnTo>
                <a:lnTo>
                  <a:pt x="274955" y="44323"/>
                </a:lnTo>
                <a:lnTo>
                  <a:pt x="299072" y="59944"/>
                </a:lnTo>
                <a:lnTo>
                  <a:pt x="304634" y="52832"/>
                </a:lnTo>
                <a:lnTo>
                  <a:pt x="302526" y="52197"/>
                </a:lnTo>
                <a:lnTo>
                  <a:pt x="299300" y="50800"/>
                </a:lnTo>
                <a:lnTo>
                  <a:pt x="280733" y="37973"/>
                </a:lnTo>
                <a:lnTo>
                  <a:pt x="278788" y="35178"/>
                </a:lnTo>
                <a:close/>
              </a:path>
              <a:path w="681989" h="113664">
                <a:moveTo>
                  <a:pt x="298945" y="7620"/>
                </a:moveTo>
                <a:lnTo>
                  <a:pt x="238734" y="7620"/>
                </a:lnTo>
                <a:lnTo>
                  <a:pt x="238734" y="15367"/>
                </a:lnTo>
                <a:lnTo>
                  <a:pt x="298945" y="15367"/>
                </a:lnTo>
                <a:lnTo>
                  <a:pt x="298945" y="7620"/>
                </a:lnTo>
                <a:close/>
              </a:path>
              <a:path w="681989" h="113664">
                <a:moveTo>
                  <a:pt x="159334" y="14986"/>
                </a:moveTo>
                <a:lnTo>
                  <a:pt x="149466" y="14986"/>
                </a:lnTo>
                <a:lnTo>
                  <a:pt x="149360" y="16637"/>
                </a:lnTo>
                <a:lnTo>
                  <a:pt x="149263" y="20700"/>
                </a:lnTo>
                <a:lnTo>
                  <a:pt x="148399" y="24384"/>
                </a:lnTo>
                <a:lnTo>
                  <a:pt x="120002" y="50926"/>
                </a:lnTo>
                <a:lnTo>
                  <a:pt x="117221" y="52070"/>
                </a:lnTo>
                <a:lnTo>
                  <a:pt x="123672" y="58800"/>
                </a:lnTo>
                <a:lnTo>
                  <a:pt x="150164" y="38862"/>
                </a:lnTo>
                <a:lnTo>
                  <a:pt x="152146" y="36322"/>
                </a:lnTo>
                <a:lnTo>
                  <a:pt x="153568" y="33909"/>
                </a:lnTo>
                <a:lnTo>
                  <a:pt x="154406" y="31750"/>
                </a:lnTo>
                <a:lnTo>
                  <a:pt x="164884" y="31750"/>
                </a:lnTo>
                <a:lnTo>
                  <a:pt x="160756" y="24384"/>
                </a:lnTo>
                <a:lnTo>
                  <a:pt x="159639" y="20574"/>
                </a:lnTo>
                <a:lnTo>
                  <a:pt x="159461" y="16637"/>
                </a:lnTo>
                <a:lnTo>
                  <a:pt x="159334" y="14986"/>
                </a:lnTo>
                <a:close/>
              </a:path>
              <a:path w="681989" h="113664">
                <a:moveTo>
                  <a:pt x="164884" y="31750"/>
                </a:moveTo>
                <a:lnTo>
                  <a:pt x="154406" y="31750"/>
                </a:lnTo>
                <a:lnTo>
                  <a:pt x="155333" y="33909"/>
                </a:lnTo>
                <a:lnTo>
                  <a:pt x="184010" y="55880"/>
                </a:lnTo>
                <a:lnTo>
                  <a:pt x="189699" y="48640"/>
                </a:lnTo>
                <a:lnTo>
                  <a:pt x="187756" y="47878"/>
                </a:lnTo>
                <a:lnTo>
                  <a:pt x="185013" y="46736"/>
                </a:lnTo>
                <a:lnTo>
                  <a:pt x="181470" y="44831"/>
                </a:lnTo>
                <a:lnTo>
                  <a:pt x="177939" y="43052"/>
                </a:lnTo>
                <a:lnTo>
                  <a:pt x="174218" y="40639"/>
                </a:lnTo>
                <a:lnTo>
                  <a:pt x="170345" y="37464"/>
                </a:lnTo>
                <a:lnTo>
                  <a:pt x="167398" y="34925"/>
                </a:lnTo>
                <a:lnTo>
                  <a:pt x="164884" y="31750"/>
                </a:lnTo>
                <a:close/>
              </a:path>
              <a:path w="681989" h="113664">
                <a:moveTo>
                  <a:pt x="184378" y="7112"/>
                </a:moveTo>
                <a:lnTo>
                  <a:pt x="124294" y="7112"/>
                </a:lnTo>
                <a:lnTo>
                  <a:pt x="124294" y="14986"/>
                </a:lnTo>
                <a:lnTo>
                  <a:pt x="184378" y="14986"/>
                </a:lnTo>
                <a:lnTo>
                  <a:pt x="184378" y="7112"/>
                </a:lnTo>
                <a:close/>
              </a:path>
              <a:path w="681989" h="113664">
                <a:moveTo>
                  <a:pt x="681710" y="0"/>
                </a:moveTo>
                <a:lnTo>
                  <a:pt x="672185" y="0"/>
                </a:lnTo>
                <a:lnTo>
                  <a:pt x="672185" y="111378"/>
                </a:lnTo>
                <a:lnTo>
                  <a:pt x="681710" y="111378"/>
                </a:lnTo>
                <a:lnTo>
                  <a:pt x="681710" y="0"/>
                </a:lnTo>
                <a:close/>
              </a:path>
              <a:path w="681989" h="113664">
                <a:moveTo>
                  <a:pt x="447141" y="53339"/>
                </a:moveTo>
                <a:lnTo>
                  <a:pt x="437870" y="53339"/>
                </a:lnTo>
                <a:lnTo>
                  <a:pt x="437870" y="111378"/>
                </a:lnTo>
                <a:lnTo>
                  <a:pt x="447141" y="111378"/>
                </a:lnTo>
                <a:lnTo>
                  <a:pt x="447141" y="53339"/>
                </a:lnTo>
                <a:close/>
              </a:path>
              <a:path w="681989" h="113664">
                <a:moveTo>
                  <a:pt x="422122" y="2539"/>
                </a:moveTo>
                <a:lnTo>
                  <a:pt x="412851" y="2539"/>
                </a:lnTo>
                <a:lnTo>
                  <a:pt x="412851" y="106299"/>
                </a:lnTo>
                <a:lnTo>
                  <a:pt x="422122" y="106299"/>
                </a:lnTo>
                <a:lnTo>
                  <a:pt x="422122" y="53339"/>
                </a:lnTo>
                <a:lnTo>
                  <a:pt x="447141" y="53339"/>
                </a:lnTo>
                <a:lnTo>
                  <a:pt x="447141" y="44958"/>
                </a:lnTo>
                <a:lnTo>
                  <a:pt x="422122" y="44958"/>
                </a:lnTo>
                <a:lnTo>
                  <a:pt x="422122" y="2539"/>
                </a:lnTo>
                <a:close/>
              </a:path>
              <a:path w="681989" h="113664">
                <a:moveTo>
                  <a:pt x="447141" y="0"/>
                </a:moveTo>
                <a:lnTo>
                  <a:pt x="437870" y="0"/>
                </a:lnTo>
                <a:lnTo>
                  <a:pt x="437870" y="44958"/>
                </a:lnTo>
                <a:lnTo>
                  <a:pt x="447141" y="44958"/>
                </a:lnTo>
                <a:lnTo>
                  <a:pt x="447141" y="0"/>
                </a:lnTo>
                <a:close/>
              </a:path>
              <a:path w="681989" h="113664">
                <a:moveTo>
                  <a:pt x="327761" y="0"/>
                </a:moveTo>
                <a:lnTo>
                  <a:pt x="318363" y="0"/>
                </a:lnTo>
                <a:lnTo>
                  <a:pt x="318363" y="67945"/>
                </a:lnTo>
                <a:lnTo>
                  <a:pt x="327761" y="67945"/>
                </a:lnTo>
                <a:lnTo>
                  <a:pt x="327761" y="35051"/>
                </a:lnTo>
                <a:lnTo>
                  <a:pt x="344779" y="35051"/>
                </a:lnTo>
                <a:lnTo>
                  <a:pt x="344779" y="26924"/>
                </a:lnTo>
                <a:lnTo>
                  <a:pt x="327761" y="26924"/>
                </a:lnTo>
                <a:lnTo>
                  <a:pt x="327761" y="0"/>
                </a:lnTo>
                <a:close/>
              </a:path>
              <a:path w="681989" h="113664">
                <a:moveTo>
                  <a:pt x="217652" y="0"/>
                </a:moveTo>
                <a:lnTo>
                  <a:pt x="208165" y="0"/>
                </a:lnTo>
                <a:lnTo>
                  <a:pt x="208165" y="58674"/>
                </a:lnTo>
                <a:lnTo>
                  <a:pt x="217652" y="58674"/>
                </a:lnTo>
                <a:lnTo>
                  <a:pt x="21765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10944" y="4597527"/>
            <a:ext cx="221995" cy="113537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92248" y="4597527"/>
            <a:ext cx="327025" cy="111760"/>
          </a:xfrm>
          <a:custGeom>
            <a:avLst/>
            <a:gdLst/>
            <a:ahLst/>
            <a:cxnLst/>
            <a:rect l="l" t="t" r="r" b="b"/>
            <a:pathLst>
              <a:path w="327025" h="111760">
                <a:moveTo>
                  <a:pt x="21843" y="74040"/>
                </a:moveTo>
                <a:lnTo>
                  <a:pt x="12445" y="74040"/>
                </a:lnTo>
                <a:lnTo>
                  <a:pt x="12445" y="108838"/>
                </a:lnTo>
                <a:lnTo>
                  <a:pt x="91820" y="108838"/>
                </a:lnTo>
                <a:lnTo>
                  <a:pt x="91820" y="101092"/>
                </a:lnTo>
                <a:lnTo>
                  <a:pt x="21843" y="101092"/>
                </a:lnTo>
                <a:lnTo>
                  <a:pt x="21843" y="74040"/>
                </a:lnTo>
                <a:close/>
              </a:path>
              <a:path w="327025" h="111760">
                <a:moveTo>
                  <a:pt x="87375" y="0"/>
                </a:moveTo>
                <a:lnTo>
                  <a:pt x="78105" y="0"/>
                </a:lnTo>
                <a:lnTo>
                  <a:pt x="78105" y="80899"/>
                </a:lnTo>
                <a:lnTo>
                  <a:pt x="87375" y="80899"/>
                </a:lnTo>
                <a:lnTo>
                  <a:pt x="87375" y="40005"/>
                </a:lnTo>
                <a:lnTo>
                  <a:pt x="104267" y="40005"/>
                </a:lnTo>
                <a:lnTo>
                  <a:pt x="104267" y="31876"/>
                </a:lnTo>
                <a:lnTo>
                  <a:pt x="87375" y="31876"/>
                </a:lnTo>
                <a:lnTo>
                  <a:pt x="87375" y="0"/>
                </a:lnTo>
                <a:close/>
              </a:path>
              <a:path w="327025" h="111760">
                <a:moveTo>
                  <a:pt x="53467" y="8127"/>
                </a:moveTo>
                <a:lnTo>
                  <a:pt x="0" y="8127"/>
                </a:lnTo>
                <a:lnTo>
                  <a:pt x="0" y="59817"/>
                </a:lnTo>
                <a:lnTo>
                  <a:pt x="53467" y="59817"/>
                </a:lnTo>
                <a:lnTo>
                  <a:pt x="53467" y="52070"/>
                </a:lnTo>
                <a:lnTo>
                  <a:pt x="9398" y="52070"/>
                </a:lnTo>
                <a:lnTo>
                  <a:pt x="9398" y="16001"/>
                </a:lnTo>
                <a:lnTo>
                  <a:pt x="53467" y="16001"/>
                </a:lnTo>
                <a:lnTo>
                  <a:pt x="53467" y="8127"/>
                </a:lnTo>
                <a:close/>
              </a:path>
              <a:path w="327025" h="111760">
                <a:moveTo>
                  <a:pt x="53467" y="16001"/>
                </a:moveTo>
                <a:lnTo>
                  <a:pt x="44195" y="16001"/>
                </a:lnTo>
                <a:lnTo>
                  <a:pt x="44195" y="52070"/>
                </a:lnTo>
                <a:lnTo>
                  <a:pt x="53467" y="52070"/>
                </a:lnTo>
                <a:lnTo>
                  <a:pt x="53467" y="16001"/>
                </a:lnTo>
                <a:close/>
              </a:path>
              <a:path w="327025" h="111760">
                <a:moveTo>
                  <a:pt x="204215" y="73533"/>
                </a:moveTo>
                <a:lnTo>
                  <a:pt x="125221" y="73533"/>
                </a:lnTo>
                <a:lnTo>
                  <a:pt x="125221" y="81280"/>
                </a:lnTo>
                <a:lnTo>
                  <a:pt x="194944" y="81280"/>
                </a:lnTo>
                <a:lnTo>
                  <a:pt x="194944" y="111378"/>
                </a:lnTo>
                <a:lnTo>
                  <a:pt x="204215" y="111378"/>
                </a:lnTo>
                <a:lnTo>
                  <a:pt x="204215" y="73533"/>
                </a:lnTo>
                <a:close/>
              </a:path>
              <a:path w="327025" h="111760">
                <a:moveTo>
                  <a:pt x="304292" y="53339"/>
                </a:moveTo>
                <a:lnTo>
                  <a:pt x="295020" y="53339"/>
                </a:lnTo>
                <a:lnTo>
                  <a:pt x="295020" y="106299"/>
                </a:lnTo>
                <a:lnTo>
                  <a:pt x="304292" y="106299"/>
                </a:lnTo>
                <a:lnTo>
                  <a:pt x="304292" y="53339"/>
                </a:lnTo>
                <a:close/>
              </a:path>
              <a:path w="327025" h="111760">
                <a:moveTo>
                  <a:pt x="261493" y="10795"/>
                </a:moveTo>
                <a:lnTo>
                  <a:pt x="247395" y="10795"/>
                </a:lnTo>
                <a:lnTo>
                  <a:pt x="241300" y="14350"/>
                </a:lnTo>
                <a:lnTo>
                  <a:pt x="229234" y="51308"/>
                </a:lnTo>
                <a:lnTo>
                  <a:pt x="229696" y="60198"/>
                </a:lnTo>
                <a:lnTo>
                  <a:pt x="247395" y="91567"/>
                </a:lnTo>
                <a:lnTo>
                  <a:pt x="261874" y="91567"/>
                </a:lnTo>
                <a:lnTo>
                  <a:pt x="267843" y="88264"/>
                </a:lnTo>
                <a:lnTo>
                  <a:pt x="271389" y="83185"/>
                </a:lnTo>
                <a:lnTo>
                  <a:pt x="249808" y="83185"/>
                </a:lnTo>
                <a:lnTo>
                  <a:pt x="245871" y="80010"/>
                </a:lnTo>
                <a:lnTo>
                  <a:pt x="240364" y="67992"/>
                </a:lnTo>
                <a:lnTo>
                  <a:pt x="240260" y="67690"/>
                </a:lnTo>
                <a:lnTo>
                  <a:pt x="238887" y="60198"/>
                </a:lnTo>
                <a:lnTo>
                  <a:pt x="238887" y="42037"/>
                </a:lnTo>
                <a:lnTo>
                  <a:pt x="240283" y="34544"/>
                </a:lnTo>
                <a:lnTo>
                  <a:pt x="243077" y="28321"/>
                </a:lnTo>
                <a:lnTo>
                  <a:pt x="245871" y="22225"/>
                </a:lnTo>
                <a:lnTo>
                  <a:pt x="249808" y="19176"/>
                </a:lnTo>
                <a:lnTo>
                  <a:pt x="271208" y="19176"/>
                </a:lnTo>
                <a:lnTo>
                  <a:pt x="267207" y="13843"/>
                </a:lnTo>
                <a:lnTo>
                  <a:pt x="261493" y="10795"/>
                </a:lnTo>
                <a:close/>
              </a:path>
              <a:path w="327025" h="111760">
                <a:moveTo>
                  <a:pt x="271208" y="19176"/>
                </a:moveTo>
                <a:lnTo>
                  <a:pt x="259714" y="19176"/>
                </a:lnTo>
                <a:lnTo>
                  <a:pt x="263525" y="22225"/>
                </a:lnTo>
                <a:lnTo>
                  <a:pt x="266319" y="28321"/>
                </a:lnTo>
                <a:lnTo>
                  <a:pt x="269239" y="34544"/>
                </a:lnTo>
                <a:lnTo>
                  <a:pt x="270637" y="42037"/>
                </a:lnTo>
                <a:lnTo>
                  <a:pt x="270637" y="60198"/>
                </a:lnTo>
                <a:lnTo>
                  <a:pt x="269239" y="67690"/>
                </a:lnTo>
                <a:lnTo>
                  <a:pt x="266319" y="73913"/>
                </a:lnTo>
                <a:lnTo>
                  <a:pt x="263525" y="80010"/>
                </a:lnTo>
                <a:lnTo>
                  <a:pt x="259714" y="83185"/>
                </a:lnTo>
                <a:lnTo>
                  <a:pt x="271389" y="83185"/>
                </a:lnTo>
                <a:lnTo>
                  <a:pt x="280162" y="53721"/>
                </a:lnTo>
                <a:lnTo>
                  <a:pt x="280162" y="53339"/>
                </a:lnTo>
                <a:lnTo>
                  <a:pt x="304292" y="53339"/>
                </a:lnTo>
                <a:lnTo>
                  <a:pt x="304292" y="44958"/>
                </a:lnTo>
                <a:lnTo>
                  <a:pt x="279907" y="44958"/>
                </a:lnTo>
                <a:lnTo>
                  <a:pt x="278959" y="37387"/>
                </a:lnTo>
                <a:lnTo>
                  <a:pt x="277272" y="30686"/>
                </a:lnTo>
                <a:lnTo>
                  <a:pt x="274871" y="24866"/>
                </a:lnTo>
                <a:lnTo>
                  <a:pt x="271780" y="19938"/>
                </a:lnTo>
                <a:lnTo>
                  <a:pt x="271208" y="19176"/>
                </a:lnTo>
                <a:close/>
              </a:path>
              <a:path w="327025" h="111760">
                <a:moveTo>
                  <a:pt x="304292" y="2539"/>
                </a:moveTo>
                <a:lnTo>
                  <a:pt x="295020" y="2539"/>
                </a:lnTo>
                <a:lnTo>
                  <a:pt x="295020" y="44958"/>
                </a:lnTo>
                <a:lnTo>
                  <a:pt x="304292" y="44958"/>
                </a:lnTo>
                <a:lnTo>
                  <a:pt x="304292" y="2539"/>
                </a:lnTo>
                <a:close/>
              </a:path>
              <a:path w="327025" h="111760">
                <a:moveTo>
                  <a:pt x="151256" y="3810"/>
                </a:moveTo>
                <a:lnTo>
                  <a:pt x="133350" y="3810"/>
                </a:lnTo>
                <a:lnTo>
                  <a:pt x="126111" y="6476"/>
                </a:lnTo>
                <a:lnTo>
                  <a:pt x="120395" y="11684"/>
                </a:lnTo>
                <a:lnTo>
                  <a:pt x="114681" y="17018"/>
                </a:lnTo>
                <a:lnTo>
                  <a:pt x="111759" y="23368"/>
                </a:lnTo>
                <a:lnTo>
                  <a:pt x="111759" y="38353"/>
                </a:lnTo>
                <a:lnTo>
                  <a:pt x="114681" y="44703"/>
                </a:lnTo>
                <a:lnTo>
                  <a:pt x="120395" y="50037"/>
                </a:lnTo>
                <a:lnTo>
                  <a:pt x="126111" y="55245"/>
                </a:lnTo>
                <a:lnTo>
                  <a:pt x="133350" y="57912"/>
                </a:lnTo>
                <a:lnTo>
                  <a:pt x="151256" y="57912"/>
                </a:lnTo>
                <a:lnTo>
                  <a:pt x="158495" y="55245"/>
                </a:lnTo>
                <a:lnTo>
                  <a:pt x="164477" y="49784"/>
                </a:lnTo>
                <a:lnTo>
                  <a:pt x="135636" y="49784"/>
                </a:lnTo>
                <a:lnTo>
                  <a:pt x="130682" y="47878"/>
                </a:lnTo>
                <a:lnTo>
                  <a:pt x="123570" y="40512"/>
                </a:lnTo>
                <a:lnTo>
                  <a:pt x="121793" y="36068"/>
                </a:lnTo>
                <a:lnTo>
                  <a:pt x="121793" y="25653"/>
                </a:lnTo>
                <a:lnTo>
                  <a:pt x="123570" y="21209"/>
                </a:lnTo>
                <a:lnTo>
                  <a:pt x="127126" y="17652"/>
                </a:lnTo>
                <a:lnTo>
                  <a:pt x="130682" y="13970"/>
                </a:lnTo>
                <a:lnTo>
                  <a:pt x="135636" y="12192"/>
                </a:lnTo>
                <a:lnTo>
                  <a:pt x="164743" y="12192"/>
                </a:lnTo>
                <a:lnTo>
                  <a:pt x="164211" y="11684"/>
                </a:lnTo>
                <a:lnTo>
                  <a:pt x="158495" y="6476"/>
                </a:lnTo>
                <a:lnTo>
                  <a:pt x="151256" y="3810"/>
                </a:lnTo>
                <a:close/>
              </a:path>
              <a:path w="327025" h="111760">
                <a:moveTo>
                  <a:pt x="164743" y="12192"/>
                </a:moveTo>
                <a:lnTo>
                  <a:pt x="148970" y="12192"/>
                </a:lnTo>
                <a:lnTo>
                  <a:pt x="154050" y="13970"/>
                </a:lnTo>
                <a:lnTo>
                  <a:pt x="157480" y="17652"/>
                </a:lnTo>
                <a:lnTo>
                  <a:pt x="161036" y="21209"/>
                </a:lnTo>
                <a:lnTo>
                  <a:pt x="162813" y="25653"/>
                </a:lnTo>
                <a:lnTo>
                  <a:pt x="162813" y="36068"/>
                </a:lnTo>
                <a:lnTo>
                  <a:pt x="161036" y="40512"/>
                </a:lnTo>
                <a:lnTo>
                  <a:pt x="157480" y="44196"/>
                </a:lnTo>
                <a:lnTo>
                  <a:pt x="154050" y="47878"/>
                </a:lnTo>
                <a:lnTo>
                  <a:pt x="148970" y="49784"/>
                </a:lnTo>
                <a:lnTo>
                  <a:pt x="164477" y="49784"/>
                </a:lnTo>
                <a:lnTo>
                  <a:pt x="169799" y="44703"/>
                </a:lnTo>
                <a:lnTo>
                  <a:pt x="172593" y="38353"/>
                </a:lnTo>
                <a:lnTo>
                  <a:pt x="172593" y="23368"/>
                </a:lnTo>
                <a:lnTo>
                  <a:pt x="169799" y="17018"/>
                </a:lnTo>
                <a:lnTo>
                  <a:pt x="164743" y="12192"/>
                </a:lnTo>
                <a:close/>
              </a:path>
              <a:path w="327025" h="111760">
                <a:moveTo>
                  <a:pt x="326644" y="0"/>
                </a:moveTo>
                <a:lnTo>
                  <a:pt x="317373" y="0"/>
                </a:lnTo>
                <a:lnTo>
                  <a:pt x="317373" y="111378"/>
                </a:lnTo>
                <a:lnTo>
                  <a:pt x="326644" y="111378"/>
                </a:lnTo>
                <a:lnTo>
                  <a:pt x="326644" y="0"/>
                </a:lnTo>
                <a:close/>
              </a:path>
              <a:path w="327025" h="111760">
                <a:moveTo>
                  <a:pt x="203962" y="0"/>
                </a:moveTo>
                <a:lnTo>
                  <a:pt x="194690" y="0"/>
                </a:lnTo>
                <a:lnTo>
                  <a:pt x="194690" y="65912"/>
                </a:lnTo>
                <a:lnTo>
                  <a:pt x="203962" y="65912"/>
                </a:lnTo>
                <a:lnTo>
                  <a:pt x="203962" y="48387"/>
                </a:lnTo>
                <a:lnTo>
                  <a:pt x="220852" y="48387"/>
                </a:lnTo>
                <a:lnTo>
                  <a:pt x="220852" y="40639"/>
                </a:lnTo>
                <a:lnTo>
                  <a:pt x="203962" y="40639"/>
                </a:lnTo>
                <a:lnTo>
                  <a:pt x="203962" y="24511"/>
                </a:lnTo>
                <a:lnTo>
                  <a:pt x="220852" y="24511"/>
                </a:lnTo>
                <a:lnTo>
                  <a:pt x="220852" y="16763"/>
                </a:lnTo>
                <a:lnTo>
                  <a:pt x="203962" y="16763"/>
                </a:lnTo>
                <a:lnTo>
                  <a:pt x="20396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388489" y="4597527"/>
            <a:ext cx="1398015" cy="11353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862070" y="4597527"/>
            <a:ext cx="439420" cy="111760"/>
          </a:xfrm>
          <a:custGeom>
            <a:avLst/>
            <a:gdLst/>
            <a:ahLst/>
            <a:cxnLst/>
            <a:rect l="l" t="t" r="r" b="b"/>
            <a:pathLst>
              <a:path w="439420" h="111760">
                <a:moveTo>
                  <a:pt x="268224" y="44450"/>
                </a:moveTo>
                <a:lnTo>
                  <a:pt x="251078" y="44450"/>
                </a:lnTo>
                <a:lnTo>
                  <a:pt x="243966" y="46862"/>
                </a:lnTo>
                <a:lnTo>
                  <a:pt x="233044" y="57023"/>
                </a:lnTo>
                <a:lnTo>
                  <a:pt x="230311" y="62737"/>
                </a:lnTo>
                <a:lnTo>
                  <a:pt x="230250" y="76453"/>
                </a:lnTo>
                <a:lnTo>
                  <a:pt x="233044" y="82423"/>
                </a:lnTo>
                <a:lnTo>
                  <a:pt x="243966" y="92583"/>
                </a:lnTo>
                <a:lnTo>
                  <a:pt x="251078" y="95123"/>
                </a:lnTo>
                <a:lnTo>
                  <a:pt x="268224" y="95123"/>
                </a:lnTo>
                <a:lnTo>
                  <a:pt x="275208" y="92583"/>
                </a:lnTo>
                <a:lnTo>
                  <a:pt x="280949" y="87122"/>
                </a:lnTo>
                <a:lnTo>
                  <a:pt x="253618" y="87122"/>
                </a:lnTo>
                <a:lnTo>
                  <a:pt x="248792" y="85471"/>
                </a:lnTo>
                <a:lnTo>
                  <a:pt x="245363" y="81914"/>
                </a:lnTo>
                <a:lnTo>
                  <a:pt x="241807" y="78359"/>
                </a:lnTo>
                <a:lnTo>
                  <a:pt x="240156" y="74295"/>
                </a:lnTo>
                <a:lnTo>
                  <a:pt x="240156" y="65024"/>
                </a:lnTo>
                <a:lnTo>
                  <a:pt x="241807" y="60960"/>
                </a:lnTo>
                <a:lnTo>
                  <a:pt x="248792" y="53975"/>
                </a:lnTo>
                <a:lnTo>
                  <a:pt x="253618" y="52197"/>
                </a:lnTo>
                <a:lnTo>
                  <a:pt x="280956" y="52197"/>
                </a:lnTo>
                <a:lnTo>
                  <a:pt x="275208" y="46862"/>
                </a:lnTo>
                <a:lnTo>
                  <a:pt x="268224" y="44450"/>
                </a:lnTo>
                <a:close/>
              </a:path>
              <a:path w="439420" h="111760">
                <a:moveTo>
                  <a:pt x="280956" y="52197"/>
                </a:moveTo>
                <a:lnTo>
                  <a:pt x="265938" y="52197"/>
                </a:lnTo>
                <a:lnTo>
                  <a:pt x="270637" y="53975"/>
                </a:lnTo>
                <a:lnTo>
                  <a:pt x="274065" y="57403"/>
                </a:lnTo>
                <a:lnTo>
                  <a:pt x="277494" y="60960"/>
                </a:lnTo>
                <a:lnTo>
                  <a:pt x="279145" y="65024"/>
                </a:lnTo>
                <a:lnTo>
                  <a:pt x="279145" y="74295"/>
                </a:lnTo>
                <a:lnTo>
                  <a:pt x="277494" y="78359"/>
                </a:lnTo>
                <a:lnTo>
                  <a:pt x="270637" y="85471"/>
                </a:lnTo>
                <a:lnTo>
                  <a:pt x="265938" y="87122"/>
                </a:lnTo>
                <a:lnTo>
                  <a:pt x="280949" y="87122"/>
                </a:lnTo>
                <a:lnTo>
                  <a:pt x="286257" y="82296"/>
                </a:lnTo>
                <a:lnTo>
                  <a:pt x="288868" y="76453"/>
                </a:lnTo>
                <a:lnTo>
                  <a:pt x="288925" y="62737"/>
                </a:lnTo>
                <a:lnTo>
                  <a:pt x="286257" y="56896"/>
                </a:lnTo>
                <a:lnTo>
                  <a:pt x="280956" y="52197"/>
                </a:lnTo>
                <a:close/>
              </a:path>
              <a:path w="439420" h="111760">
                <a:moveTo>
                  <a:pt x="124587" y="10795"/>
                </a:moveTo>
                <a:lnTo>
                  <a:pt x="115062" y="10795"/>
                </a:lnTo>
                <a:lnTo>
                  <a:pt x="115062" y="87249"/>
                </a:lnTo>
                <a:lnTo>
                  <a:pt x="169544" y="87249"/>
                </a:lnTo>
                <a:lnTo>
                  <a:pt x="169544" y="79501"/>
                </a:lnTo>
                <a:lnTo>
                  <a:pt x="124587" y="79501"/>
                </a:lnTo>
                <a:lnTo>
                  <a:pt x="124587" y="46482"/>
                </a:lnTo>
                <a:lnTo>
                  <a:pt x="169544" y="46482"/>
                </a:lnTo>
                <a:lnTo>
                  <a:pt x="169544" y="38481"/>
                </a:lnTo>
                <a:lnTo>
                  <a:pt x="124587" y="38481"/>
                </a:lnTo>
                <a:lnTo>
                  <a:pt x="124587" y="10795"/>
                </a:lnTo>
                <a:close/>
              </a:path>
              <a:path w="439420" h="111760">
                <a:moveTo>
                  <a:pt x="169544" y="46482"/>
                </a:moveTo>
                <a:lnTo>
                  <a:pt x="160274" y="46482"/>
                </a:lnTo>
                <a:lnTo>
                  <a:pt x="160274" y="79501"/>
                </a:lnTo>
                <a:lnTo>
                  <a:pt x="169544" y="79501"/>
                </a:lnTo>
                <a:lnTo>
                  <a:pt x="169544" y="46482"/>
                </a:lnTo>
                <a:close/>
              </a:path>
              <a:path w="439420" h="111760">
                <a:moveTo>
                  <a:pt x="169544" y="10795"/>
                </a:moveTo>
                <a:lnTo>
                  <a:pt x="160274" y="10795"/>
                </a:lnTo>
                <a:lnTo>
                  <a:pt x="160274" y="38481"/>
                </a:lnTo>
                <a:lnTo>
                  <a:pt x="169544" y="38481"/>
                </a:lnTo>
                <a:lnTo>
                  <a:pt x="169544" y="10795"/>
                </a:lnTo>
                <a:close/>
              </a:path>
              <a:path w="439420" h="111760">
                <a:moveTo>
                  <a:pt x="294258" y="26415"/>
                </a:moveTo>
                <a:lnTo>
                  <a:pt x="224789" y="26415"/>
                </a:lnTo>
                <a:lnTo>
                  <a:pt x="224789" y="34417"/>
                </a:lnTo>
                <a:lnTo>
                  <a:pt x="294258" y="34417"/>
                </a:lnTo>
                <a:lnTo>
                  <a:pt x="294258" y="26415"/>
                </a:lnTo>
                <a:close/>
              </a:path>
              <a:path w="439420" h="111760">
                <a:moveTo>
                  <a:pt x="39624" y="14477"/>
                </a:moveTo>
                <a:lnTo>
                  <a:pt x="0" y="14477"/>
                </a:lnTo>
                <a:lnTo>
                  <a:pt x="0" y="85471"/>
                </a:lnTo>
                <a:lnTo>
                  <a:pt x="13969" y="85471"/>
                </a:lnTo>
                <a:lnTo>
                  <a:pt x="19557" y="85344"/>
                </a:lnTo>
                <a:lnTo>
                  <a:pt x="25145" y="85089"/>
                </a:lnTo>
                <a:lnTo>
                  <a:pt x="30860" y="84962"/>
                </a:lnTo>
                <a:lnTo>
                  <a:pt x="35813" y="84582"/>
                </a:lnTo>
                <a:lnTo>
                  <a:pt x="43814" y="83565"/>
                </a:lnTo>
                <a:lnTo>
                  <a:pt x="46735" y="83058"/>
                </a:lnTo>
                <a:lnTo>
                  <a:pt x="48767" y="82803"/>
                </a:lnTo>
                <a:lnTo>
                  <a:pt x="48767" y="77470"/>
                </a:lnTo>
                <a:lnTo>
                  <a:pt x="9525" y="77470"/>
                </a:lnTo>
                <a:lnTo>
                  <a:pt x="9525" y="22351"/>
                </a:lnTo>
                <a:lnTo>
                  <a:pt x="39624" y="22351"/>
                </a:lnTo>
                <a:lnTo>
                  <a:pt x="39624" y="14477"/>
                </a:lnTo>
                <a:close/>
              </a:path>
              <a:path w="439420" h="111760">
                <a:moveTo>
                  <a:pt x="48767" y="74930"/>
                </a:moveTo>
                <a:lnTo>
                  <a:pt x="46481" y="75184"/>
                </a:lnTo>
                <a:lnTo>
                  <a:pt x="43433" y="75692"/>
                </a:lnTo>
                <a:lnTo>
                  <a:pt x="39369" y="76200"/>
                </a:lnTo>
                <a:lnTo>
                  <a:pt x="35432" y="76835"/>
                </a:lnTo>
                <a:lnTo>
                  <a:pt x="31495" y="77088"/>
                </a:lnTo>
                <a:lnTo>
                  <a:pt x="27685" y="77215"/>
                </a:lnTo>
                <a:lnTo>
                  <a:pt x="9525" y="77470"/>
                </a:lnTo>
                <a:lnTo>
                  <a:pt x="48767" y="77470"/>
                </a:lnTo>
                <a:lnTo>
                  <a:pt x="48767" y="74930"/>
                </a:lnTo>
                <a:close/>
              </a:path>
              <a:path w="439420" h="111760">
                <a:moveTo>
                  <a:pt x="402081" y="13335"/>
                </a:moveTo>
                <a:lnTo>
                  <a:pt x="349503" y="13335"/>
                </a:lnTo>
                <a:lnTo>
                  <a:pt x="349503" y="20955"/>
                </a:lnTo>
                <a:lnTo>
                  <a:pt x="391413" y="20955"/>
                </a:lnTo>
                <a:lnTo>
                  <a:pt x="390778" y="25781"/>
                </a:lnTo>
                <a:lnTo>
                  <a:pt x="389254" y="31623"/>
                </a:lnTo>
                <a:lnTo>
                  <a:pt x="386968" y="38481"/>
                </a:lnTo>
                <a:lnTo>
                  <a:pt x="384682" y="45465"/>
                </a:lnTo>
                <a:lnTo>
                  <a:pt x="381000" y="52324"/>
                </a:lnTo>
                <a:lnTo>
                  <a:pt x="376046" y="59055"/>
                </a:lnTo>
                <a:lnTo>
                  <a:pt x="371728" y="65024"/>
                </a:lnTo>
                <a:lnTo>
                  <a:pt x="366394" y="70231"/>
                </a:lnTo>
                <a:lnTo>
                  <a:pt x="354202" y="79375"/>
                </a:lnTo>
                <a:lnTo>
                  <a:pt x="348360" y="83058"/>
                </a:lnTo>
                <a:lnTo>
                  <a:pt x="342772" y="85725"/>
                </a:lnTo>
                <a:lnTo>
                  <a:pt x="350012" y="91439"/>
                </a:lnTo>
                <a:lnTo>
                  <a:pt x="384937" y="61722"/>
                </a:lnTo>
                <a:lnTo>
                  <a:pt x="401574" y="20447"/>
                </a:lnTo>
                <a:lnTo>
                  <a:pt x="402081" y="13335"/>
                </a:lnTo>
                <a:close/>
              </a:path>
              <a:path w="439420" h="111760">
                <a:moveTo>
                  <a:pt x="277621" y="6603"/>
                </a:moveTo>
                <a:lnTo>
                  <a:pt x="241553" y="6603"/>
                </a:lnTo>
                <a:lnTo>
                  <a:pt x="241553" y="14605"/>
                </a:lnTo>
                <a:lnTo>
                  <a:pt x="277621" y="14605"/>
                </a:lnTo>
                <a:lnTo>
                  <a:pt x="277621" y="6603"/>
                </a:lnTo>
                <a:close/>
              </a:path>
              <a:path w="439420" h="111760">
                <a:moveTo>
                  <a:pt x="438912" y="0"/>
                </a:moveTo>
                <a:lnTo>
                  <a:pt x="429387" y="0"/>
                </a:lnTo>
                <a:lnTo>
                  <a:pt x="429387" y="111378"/>
                </a:lnTo>
                <a:lnTo>
                  <a:pt x="438912" y="111378"/>
                </a:lnTo>
                <a:lnTo>
                  <a:pt x="438912" y="0"/>
                </a:lnTo>
                <a:close/>
              </a:path>
              <a:path w="439420" h="111760">
                <a:moveTo>
                  <a:pt x="317500" y="0"/>
                </a:moveTo>
                <a:lnTo>
                  <a:pt x="308101" y="0"/>
                </a:lnTo>
                <a:lnTo>
                  <a:pt x="308101" y="111378"/>
                </a:lnTo>
                <a:lnTo>
                  <a:pt x="317500" y="111378"/>
                </a:lnTo>
                <a:lnTo>
                  <a:pt x="317500" y="54863"/>
                </a:lnTo>
                <a:lnTo>
                  <a:pt x="335533" y="54863"/>
                </a:lnTo>
                <a:lnTo>
                  <a:pt x="335533" y="46736"/>
                </a:lnTo>
                <a:lnTo>
                  <a:pt x="317500" y="46736"/>
                </a:lnTo>
                <a:lnTo>
                  <a:pt x="317500" y="0"/>
                </a:lnTo>
                <a:close/>
              </a:path>
              <a:path w="439420" h="111760">
                <a:moveTo>
                  <a:pt x="204596" y="0"/>
                </a:moveTo>
                <a:lnTo>
                  <a:pt x="195071" y="0"/>
                </a:lnTo>
                <a:lnTo>
                  <a:pt x="195071" y="111378"/>
                </a:lnTo>
                <a:lnTo>
                  <a:pt x="204596" y="111378"/>
                </a:lnTo>
                <a:lnTo>
                  <a:pt x="204596" y="0"/>
                </a:lnTo>
                <a:close/>
              </a:path>
              <a:path w="439420" h="111760">
                <a:moveTo>
                  <a:pt x="91312" y="52324"/>
                </a:moveTo>
                <a:lnTo>
                  <a:pt x="82041" y="52324"/>
                </a:lnTo>
                <a:lnTo>
                  <a:pt x="82041" y="111378"/>
                </a:lnTo>
                <a:lnTo>
                  <a:pt x="91312" y="111378"/>
                </a:lnTo>
                <a:lnTo>
                  <a:pt x="91312" y="52324"/>
                </a:lnTo>
                <a:close/>
              </a:path>
              <a:path w="439420" h="111760">
                <a:moveTo>
                  <a:pt x="64769" y="2539"/>
                </a:moveTo>
                <a:lnTo>
                  <a:pt x="55499" y="2539"/>
                </a:lnTo>
                <a:lnTo>
                  <a:pt x="55499" y="106299"/>
                </a:lnTo>
                <a:lnTo>
                  <a:pt x="64769" y="106299"/>
                </a:lnTo>
                <a:lnTo>
                  <a:pt x="64769" y="52324"/>
                </a:lnTo>
                <a:lnTo>
                  <a:pt x="91312" y="52324"/>
                </a:lnTo>
                <a:lnTo>
                  <a:pt x="91312" y="44196"/>
                </a:lnTo>
                <a:lnTo>
                  <a:pt x="64769" y="44196"/>
                </a:lnTo>
                <a:lnTo>
                  <a:pt x="64769" y="2539"/>
                </a:lnTo>
                <a:close/>
              </a:path>
              <a:path w="439420" h="111760">
                <a:moveTo>
                  <a:pt x="91312" y="0"/>
                </a:moveTo>
                <a:lnTo>
                  <a:pt x="82041" y="0"/>
                </a:lnTo>
                <a:lnTo>
                  <a:pt x="82041" y="44196"/>
                </a:lnTo>
                <a:lnTo>
                  <a:pt x="91312" y="44196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371466" y="4597019"/>
            <a:ext cx="1683639" cy="11214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119240" y="4597527"/>
            <a:ext cx="338455" cy="111760"/>
          </a:xfrm>
          <a:custGeom>
            <a:avLst/>
            <a:gdLst/>
            <a:ahLst/>
            <a:cxnLst/>
            <a:rect l="l" t="t" r="r" b="b"/>
            <a:pathLst>
              <a:path w="338454" h="111760">
                <a:moveTo>
                  <a:pt x="97282" y="102235"/>
                </a:moveTo>
                <a:lnTo>
                  <a:pt x="13588" y="102235"/>
                </a:lnTo>
                <a:lnTo>
                  <a:pt x="13588" y="110109"/>
                </a:lnTo>
                <a:lnTo>
                  <a:pt x="97282" y="110109"/>
                </a:lnTo>
                <a:lnTo>
                  <a:pt x="97282" y="102235"/>
                </a:lnTo>
                <a:close/>
              </a:path>
              <a:path w="338454" h="111760">
                <a:moveTo>
                  <a:pt x="38226" y="76708"/>
                </a:moveTo>
                <a:lnTo>
                  <a:pt x="28829" y="76708"/>
                </a:lnTo>
                <a:lnTo>
                  <a:pt x="30861" y="102235"/>
                </a:lnTo>
                <a:lnTo>
                  <a:pt x="40132" y="102235"/>
                </a:lnTo>
                <a:lnTo>
                  <a:pt x="38226" y="76708"/>
                </a:lnTo>
                <a:close/>
              </a:path>
              <a:path w="338454" h="111760">
                <a:moveTo>
                  <a:pt x="82676" y="76708"/>
                </a:moveTo>
                <a:lnTo>
                  <a:pt x="73151" y="76708"/>
                </a:lnTo>
                <a:lnTo>
                  <a:pt x="70993" y="102235"/>
                </a:lnTo>
                <a:lnTo>
                  <a:pt x="80263" y="102235"/>
                </a:lnTo>
                <a:lnTo>
                  <a:pt x="82676" y="76708"/>
                </a:lnTo>
                <a:close/>
              </a:path>
              <a:path w="338454" h="111760">
                <a:moveTo>
                  <a:pt x="94614" y="68834"/>
                </a:moveTo>
                <a:lnTo>
                  <a:pt x="15875" y="68834"/>
                </a:lnTo>
                <a:lnTo>
                  <a:pt x="15875" y="76708"/>
                </a:lnTo>
                <a:lnTo>
                  <a:pt x="94614" y="76708"/>
                </a:lnTo>
                <a:lnTo>
                  <a:pt x="94614" y="68834"/>
                </a:lnTo>
                <a:close/>
              </a:path>
              <a:path w="338454" h="111760">
                <a:moveTo>
                  <a:pt x="251713" y="75184"/>
                </a:moveTo>
                <a:lnTo>
                  <a:pt x="242316" y="75184"/>
                </a:lnTo>
                <a:lnTo>
                  <a:pt x="242316" y="108838"/>
                </a:lnTo>
                <a:lnTo>
                  <a:pt x="327660" y="108838"/>
                </a:lnTo>
                <a:lnTo>
                  <a:pt x="327660" y="100964"/>
                </a:lnTo>
                <a:lnTo>
                  <a:pt x="251713" y="100964"/>
                </a:lnTo>
                <a:lnTo>
                  <a:pt x="251713" y="75184"/>
                </a:lnTo>
                <a:close/>
              </a:path>
              <a:path w="338454" h="111760">
                <a:moveTo>
                  <a:pt x="338455" y="57150"/>
                </a:moveTo>
                <a:lnTo>
                  <a:pt x="227075" y="57150"/>
                </a:lnTo>
                <a:lnTo>
                  <a:pt x="227075" y="65024"/>
                </a:lnTo>
                <a:lnTo>
                  <a:pt x="338455" y="65024"/>
                </a:lnTo>
                <a:lnTo>
                  <a:pt x="338455" y="57150"/>
                </a:lnTo>
                <a:close/>
              </a:path>
              <a:path w="338454" h="111760">
                <a:moveTo>
                  <a:pt x="191516" y="53339"/>
                </a:moveTo>
                <a:lnTo>
                  <a:pt x="182245" y="53339"/>
                </a:lnTo>
                <a:lnTo>
                  <a:pt x="182245" y="106299"/>
                </a:lnTo>
                <a:lnTo>
                  <a:pt x="191516" y="106299"/>
                </a:lnTo>
                <a:lnTo>
                  <a:pt x="191516" y="53339"/>
                </a:lnTo>
                <a:close/>
              </a:path>
              <a:path w="338454" h="111760">
                <a:moveTo>
                  <a:pt x="148717" y="10795"/>
                </a:moveTo>
                <a:lnTo>
                  <a:pt x="134620" y="10795"/>
                </a:lnTo>
                <a:lnTo>
                  <a:pt x="128524" y="14350"/>
                </a:lnTo>
                <a:lnTo>
                  <a:pt x="116459" y="51308"/>
                </a:lnTo>
                <a:lnTo>
                  <a:pt x="116920" y="60198"/>
                </a:lnTo>
                <a:lnTo>
                  <a:pt x="134620" y="91567"/>
                </a:lnTo>
                <a:lnTo>
                  <a:pt x="149098" y="91567"/>
                </a:lnTo>
                <a:lnTo>
                  <a:pt x="155067" y="88264"/>
                </a:lnTo>
                <a:lnTo>
                  <a:pt x="158613" y="83185"/>
                </a:lnTo>
                <a:lnTo>
                  <a:pt x="137033" y="83185"/>
                </a:lnTo>
                <a:lnTo>
                  <a:pt x="133096" y="80010"/>
                </a:lnTo>
                <a:lnTo>
                  <a:pt x="127588" y="67992"/>
                </a:lnTo>
                <a:lnTo>
                  <a:pt x="127484" y="67690"/>
                </a:lnTo>
                <a:lnTo>
                  <a:pt x="126111" y="60198"/>
                </a:lnTo>
                <a:lnTo>
                  <a:pt x="126111" y="42037"/>
                </a:lnTo>
                <a:lnTo>
                  <a:pt x="127508" y="34544"/>
                </a:lnTo>
                <a:lnTo>
                  <a:pt x="130301" y="28321"/>
                </a:lnTo>
                <a:lnTo>
                  <a:pt x="133096" y="22225"/>
                </a:lnTo>
                <a:lnTo>
                  <a:pt x="137033" y="19176"/>
                </a:lnTo>
                <a:lnTo>
                  <a:pt x="158432" y="19176"/>
                </a:lnTo>
                <a:lnTo>
                  <a:pt x="154432" y="13843"/>
                </a:lnTo>
                <a:lnTo>
                  <a:pt x="148717" y="10795"/>
                </a:lnTo>
                <a:close/>
              </a:path>
              <a:path w="338454" h="111760">
                <a:moveTo>
                  <a:pt x="158432" y="19176"/>
                </a:moveTo>
                <a:lnTo>
                  <a:pt x="146938" y="19176"/>
                </a:lnTo>
                <a:lnTo>
                  <a:pt x="150749" y="22225"/>
                </a:lnTo>
                <a:lnTo>
                  <a:pt x="153543" y="28321"/>
                </a:lnTo>
                <a:lnTo>
                  <a:pt x="156463" y="34544"/>
                </a:lnTo>
                <a:lnTo>
                  <a:pt x="157861" y="42037"/>
                </a:lnTo>
                <a:lnTo>
                  <a:pt x="157861" y="60198"/>
                </a:lnTo>
                <a:lnTo>
                  <a:pt x="156463" y="67690"/>
                </a:lnTo>
                <a:lnTo>
                  <a:pt x="153543" y="73913"/>
                </a:lnTo>
                <a:lnTo>
                  <a:pt x="150749" y="80010"/>
                </a:lnTo>
                <a:lnTo>
                  <a:pt x="146938" y="83185"/>
                </a:lnTo>
                <a:lnTo>
                  <a:pt x="158613" y="83185"/>
                </a:lnTo>
                <a:lnTo>
                  <a:pt x="167386" y="53721"/>
                </a:lnTo>
                <a:lnTo>
                  <a:pt x="167386" y="53339"/>
                </a:lnTo>
                <a:lnTo>
                  <a:pt x="191516" y="53339"/>
                </a:lnTo>
                <a:lnTo>
                  <a:pt x="191516" y="44958"/>
                </a:lnTo>
                <a:lnTo>
                  <a:pt x="167132" y="44958"/>
                </a:lnTo>
                <a:lnTo>
                  <a:pt x="166183" y="37387"/>
                </a:lnTo>
                <a:lnTo>
                  <a:pt x="164496" y="30686"/>
                </a:lnTo>
                <a:lnTo>
                  <a:pt x="162095" y="24866"/>
                </a:lnTo>
                <a:lnTo>
                  <a:pt x="159004" y="19938"/>
                </a:lnTo>
                <a:lnTo>
                  <a:pt x="158432" y="19176"/>
                </a:lnTo>
                <a:close/>
              </a:path>
              <a:path w="338454" h="111760">
                <a:moveTo>
                  <a:pt x="191516" y="2539"/>
                </a:moveTo>
                <a:lnTo>
                  <a:pt x="182245" y="2539"/>
                </a:lnTo>
                <a:lnTo>
                  <a:pt x="182245" y="44958"/>
                </a:lnTo>
                <a:lnTo>
                  <a:pt x="191516" y="44958"/>
                </a:lnTo>
                <a:lnTo>
                  <a:pt x="191516" y="2539"/>
                </a:lnTo>
                <a:close/>
              </a:path>
              <a:path w="338454" h="111760">
                <a:moveTo>
                  <a:pt x="39116" y="3810"/>
                </a:moveTo>
                <a:lnTo>
                  <a:pt x="21209" y="3810"/>
                </a:lnTo>
                <a:lnTo>
                  <a:pt x="14097" y="6350"/>
                </a:lnTo>
                <a:lnTo>
                  <a:pt x="2794" y="16637"/>
                </a:lnTo>
                <a:lnTo>
                  <a:pt x="0" y="22987"/>
                </a:lnTo>
                <a:lnTo>
                  <a:pt x="0" y="37973"/>
                </a:lnTo>
                <a:lnTo>
                  <a:pt x="2794" y="44196"/>
                </a:lnTo>
                <a:lnTo>
                  <a:pt x="8382" y="49402"/>
                </a:lnTo>
                <a:lnTo>
                  <a:pt x="14097" y="54483"/>
                </a:lnTo>
                <a:lnTo>
                  <a:pt x="21209" y="57023"/>
                </a:lnTo>
                <a:lnTo>
                  <a:pt x="39116" y="57023"/>
                </a:lnTo>
                <a:lnTo>
                  <a:pt x="46355" y="54483"/>
                </a:lnTo>
                <a:lnTo>
                  <a:pt x="52220" y="49022"/>
                </a:lnTo>
                <a:lnTo>
                  <a:pt x="23495" y="49022"/>
                </a:lnTo>
                <a:lnTo>
                  <a:pt x="18542" y="47117"/>
                </a:lnTo>
                <a:lnTo>
                  <a:pt x="15112" y="43561"/>
                </a:lnTo>
                <a:lnTo>
                  <a:pt x="11557" y="40005"/>
                </a:lnTo>
                <a:lnTo>
                  <a:pt x="9906" y="35687"/>
                </a:lnTo>
                <a:lnTo>
                  <a:pt x="9906" y="25400"/>
                </a:lnTo>
                <a:lnTo>
                  <a:pt x="11557" y="21082"/>
                </a:lnTo>
                <a:lnTo>
                  <a:pt x="15112" y="17525"/>
                </a:lnTo>
                <a:lnTo>
                  <a:pt x="18542" y="13970"/>
                </a:lnTo>
                <a:lnTo>
                  <a:pt x="23495" y="12192"/>
                </a:lnTo>
                <a:lnTo>
                  <a:pt x="52514" y="12192"/>
                </a:lnTo>
                <a:lnTo>
                  <a:pt x="51816" y="11557"/>
                </a:lnTo>
                <a:lnTo>
                  <a:pt x="46355" y="6350"/>
                </a:lnTo>
                <a:lnTo>
                  <a:pt x="39116" y="3810"/>
                </a:lnTo>
                <a:close/>
              </a:path>
              <a:path w="338454" h="111760">
                <a:moveTo>
                  <a:pt x="52514" y="12192"/>
                </a:moveTo>
                <a:lnTo>
                  <a:pt x="36703" y="12192"/>
                </a:lnTo>
                <a:lnTo>
                  <a:pt x="41656" y="13970"/>
                </a:lnTo>
                <a:lnTo>
                  <a:pt x="48513" y="21082"/>
                </a:lnTo>
                <a:lnTo>
                  <a:pt x="50292" y="25400"/>
                </a:lnTo>
                <a:lnTo>
                  <a:pt x="50292" y="35687"/>
                </a:lnTo>
                <a:lnTo>
                  <a:pt x="48513" y="40005"/>
                </a:lnTo>
                <a:lnTo>
                  <a:pt x="41656" y="47117"/>
                </a:lnTo>
                <a:lnTo>
                  <a:pt x="36703" y="49022"/>
                </a:lnTo>
                <a:lnTo>
                  <a:pt x="52220" y="49022"/>
                </a:lnTo>
                <a:lnTo>
                  <a:pt x="57404" y="44196"/>
                </a:lnTo>
                <a:lnTo>
                  <a:pt x="60198" y="37973"/>
                </a:lnTo>
                <a:lnTo>
                  <a:pt x="60198" y="22987"/>
                </a:lnTo>
                <a:lnTo>
                  <a:pt x="57404" y="16637"/>
                </a:lnTo>
                <a:lnTo>
                  <a:pt x="52514" y="12192"/>
                </a:lnTo>
                <a:close/>
              </a:path>
              <a:path w="338454" h="111760">
                <a:moveTo>
                  <a:pt x="251713" y="888"/>
                </a:moveTo>
                <a:lnTo>
                  <a:pt x="242188" y="888"/>
                </a:lnTo>
                <a:lnTo>
                  <a:pt x="242188" y="39877"/>
                </a:lnTo>
                <a:lnTo>
                  <a:pt x="324612" y="39877"/>
                </a:lnTo>
                <a:lnTo>
                  <a:pt x="324612" y="32003"/>
                </a:lnTo>
                <a:lnTo>
                  <a:pt x="251713" y="32003"/>
                </a:lnTo>
                <a:lnTo>
                  <a:pt x="251713" y="888"/>
                </a:lnTo>
                <a:close/>
              </a:path>
              <a:path w="338454" h="111760">
                <a:moveTo>
                  <a:pt x="213868" y="0"/>
                </a:moveTo>
                <a:lnTo>
                  <a:pt x="204597" y="0"/>
                </a:lnTo>
                <a:lnTo>
                  <a:pt x="204597" y="111378"/>
                </a:lnTo>
                <a:lnTo>
                  <a:pt x="213868" y="111378"/>
                </a:lnTo>
                <a:lnTo>
                  <a:pt x="213868" y="0"/>
                </a:lnTo>
                <a:close/>
              </a:path>
              <a:path w="338454" h="111760">
                <a:moveTo>
                  <a:pt x="91948" y="0"/>
                </a:moveTo>
                <a:lnTo>
                  <a:pt x="82676" y="0"/>
                </a:lnTo>
                <a:lnTo>
                  <a:pt x="82676" y="62484"/>
                </a:lnTo>
                <a:lnTo>
                  <a:pt x="91948" y="62484"/>
                </a:lnTo>
                <a:lnTo>
                  <a:pt x="91948" y="33655"/>
                </a:lnTo>
                <a:lnTo>
                  <a:pt x="108712" y="33655"/>
                </a:lnTo>
                <a:lnTo>
                  <a:pt x="108712" y="25781"/>
                </a:lnTo>
                <a:lnTo>
                  <a:pt x="91948" y="25781"/>
                </a:lnTo>
                <a:lnTo>
                  <a:pt x="9194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65453" y="4812410"/>
            <a:ext cx="441959" cy="111760"/>
          </a:xfrm>
          <a:custGeom>
            <a:avLst/>
            <a:gdLst/>
            <a:ahLst/>
            <a:cxnLst/>
            <a:rect l="l" t="t" r="r" b="b"/>
            <a:pathLst>
              <a:path w="441959" h="111760">
                <a:moveTo>
                  <a:pt x="269252" y="44450"/>
                </a:moveTo>
                <a:lnTo>
                  <a:pt x="252056" y="44450"/>
                </a:lnTo>
                <a:lnTo>
                  <a:pt x="244970" y="46862"/>
                </a:lnTo>
                <a:lnTo>
                  <a:pt x="234010" y="57023"/>
                </a:lnTo>
                <a:lnTo>
                  <a:pt x="231326" y="62737"/>
                </a:lnTo>
                <a:lnTo>
                  <a:pt x="231267" y="76453"/>
                </a:lnTo>
                <a:lnTo>
                  <a:pt x="234010" y="82423"/>
                </a:lnTo>
                <a:lnTo>
                  <a:pt x="244970" y="92583"/>
                </a:lnTo>
                <a:lnTo>
                  <a:pt x="252056" y="95123"/>
                </a:lnTo>
                <a:lnTo>
                  <a:pt x="269252" y="95123"/>
                </a:lnTo>
                <a:lnTo>
                  <a:pt x="276250" y="92583"/>
                </a:lnTo>
                <a:lnTo>
                  <a:pt x="282011" y="87122"/>
                </a:lnTo>
                <a:lnTo>
                  <a:pt x="254584" y="87122"/>
                </a:lnTo>
                <a:lnTo>
                  <a:pt x="249770" y="85471"/>
                </a:lnTo>
                <a:lnTo>
                  <a:pt x="242862" y="78359"/>
                </a:lnTo>
                <a:lnTo>
                  <a:pt x="241134" y="74294"/>
                </a:lnTo>
                <a:lnTo>
                  <a:pt x="241134" y="65024"/>
                </a:lnTo>
                <a:lnTo>
                  <a:pt x="242862" y="60960"/>
                </a:lnTo>
                <a:lnTo>
                  <a:pt x="246316" y="57403"/>
                </a:lnTo>
                <a:lnTo>
                  <a:pt x="249770" y="53975"/>
                </a:lnTo>
                <a:lnTo>
                  <a:pt x="254584" y="52197"/>
                </a:lnTo>
                <a:lnTo>
                  <a:pt x="282018" y="52197"/>
                </a:lnTo>
                <a:lnTo>
                  <a:pt x="276250" y="46862"/>
                </a:lnTo>
                <a:lnTo>
                  <a:pt x="269252" y="44450"/>
                </a:lnTo>
                <a:close/>
              </a:path>
              <a:path w="441959" h="111760">
                <a:moveTo>
                  <a:pt x="282018" y="52197"/>
                </a:moveTo>
                <a:lnTo>
                  <a:pt x="266890" y="52197"/>
                </a:lnTo>
                <a:lnTo>
                  <a:pt x="271678" y="53975"/>
                </a:lnTo>
                <a:lnTo>
                  <a:pt x="275094" y="57403"/>
                </a:lnTo>
                <a:lnTo>
                  <a:pt x="278511" y="60960"/>
                </a:lnTo>
                <a:lnTo>
                  <a:pt x="280212" y="65024"/>
                </a:lnTo>
                <a:lnTo>
                  <a:pt x="280212" y="74294"/>
                </a:lnTo>
                <a:lnTo>
                  <a:pt x="278511" y="78359"/>
                </a:lnTo>
                <a:lnTo>
                  <a:pt x="271678" y="85471"/>
                </a:lnTo>
                <a:lnTo>
                  <a:pt x="266890" y="87122"/>
                </a:lnTo>
                <a:lnTo>
                  <a:pt x="282011" y="87122"/>
                </a:lnTo>
                <a:lnTo>
                  <a:pt x="287223" y="82296"/>
                </a:lnTo>
                <a:lnTo>
                  <a:pt x="289895" y="76453"/>
                </a:lnTo>
                <a:lnTo>
                  <a:pt x="289953" y="62737"/>
                </a:lnTo>
                <a:lnTo>
                  <a:pt x="287223" y="56896"/>
                </a:lnTo>
                <a:lnTo>
                  <a:pt x="282018" y="52197"/>
                </a:lnTo>
                <a:close/>
              </a:path>
              <a:path w="441959" h="111760">
                <a:moveTo>
                  <a:pt x="9359" y="12064"/>
                </a:moveTo>
                <a:lnTo>
                  <a:pt x="0" y="12064"/>
                </a:lnTo>
                <a:lnTo>
                  <a:pt x="0" y="87249"/>
                </a:lnTo>
                <a:lnTo>
                  <a:pt x="43764" y="87249"/>
                </a:lnTo>
                <a:lnTo>
                  <a:pt x="43764" y="79501"/>
                </a:lnTo>
                <a:lnTo>
                  <a:pt x="9359" y="79501"/>
                </a:lnTo>
                <a:lnTo>
                  <a:pt x="9359" y="47116"/>
                </a:lnTo>
                <a:lnTo>
                  <a:pt x="43764" y="47116"/>
                </a:lnTo>
                <a:lnTo>
                  <a:pt x="43764" y="39242"/>
                </a:lnTo>
                <a:lnTo>
                  <a:pt x="9359" y="39242"/>
                </a:lnTo>
                <a:lnTo>
                  <a:pt x="9359" y="12064"/>
                </a:lnTo>
                <a:close/>
              </a:path>
              <a:path w="441959" h="111760">
                <a:moveTo>
                  <a:pt x="43764" y="47116"/>
                </a:moveTo>
                <a:lnTo>
                  <a:pt x="34404" y="47116"/>
                </a:lnTo>
                <a:lnTo>
                  <a:pt x="34404" y="79501"/>
                </a:lnTo>
                <a:lnTo>
                  <a:pt x="43764" y="79501"/>
                </a:lnTo>
                <a:lnTo>
                  <a:pt x="43764" y="47116"/>
                </a:lnTo>
                <a:close/>
              </a:path>
              <a:path w="441959" h="111760">
                <a:moveTo>
                  <a:pt x="43764" y="12064"/>
                </a:moveTo>
                <a:lnTo>
                  <a:pt x="34404" y="12064"/>
                </a:lnTo>
                <a:lnTo>
                  <a:pt x="34404" y="39242"/>
                </a:lnTo>
                <a:lnTo>
                  <a:pt x="43764" y="39242"/>
                </a:lnTo>
                <a:lnTo>
                  <a:pt x="43764" y="12064"/>
                </a:lnTo>
                <a:close/>
              </a:path>
              <a:path w="441959" h="111760">
                <a:moveTo>
                  <a:pt x="151739" y="36829"/>
                </a:moveTo>
                <a:lnTo>
                  <a:pt x="141630" y="36829"/>
                </a:lnTo>
                <a:lnTo>
                  <a:pt x="141539" y="45719"/>
                </a:lnTo>
                <a:lnTo>
                  <a:pt x="140741" y="50164"/>
                </a:lnTo>
                <a:lnTo>
                  <a:pt x="137198" y="59816"/>
                </a:lnTo>
                <a:lnTo>
                  <a:pt x="134581" y="64388"/>
                </a:lnTo>
                <a:lnTo>
                  <a:pt x="131127" y="68579"/>
                </a:lnTo>
                <a:lnTo>
                  <a:pt x="127673" y="72898"/>
                </a:lnTo>
                <a:lnTo>
                  <a:pt x="108610" y="86487"/>
                </a:lnTo>
                <a:lnTo>
                  <a:pt x="115824" y="93217"/>
                </a:lnTo>
                <a:lnTo>
                  <a:pt x="142570" y="67944"/>
                </a:lnTo>
                <a:lnTo>
                  <a:pt x="144551" y="64642"/>
                </a:lnTo>
                <a:lnTo>
                  <a:pt x="145923" y="61849"/>
                </a:lnTo>
                <a:lnTo>
                  <a:pt x="146684" y="59309"/>
                </a:lnTo>
                <a:lnTo>
                  <a:pt x="156368" y="59309"/>
                </a:lnTo>
                <a:lnTo>
                  <a:pt x="154965" y="56006"/>
                </a:lnTo>
                <a:lnTo>
                  <a:pt x="152819" y="51053"/>
                </a:lnTo>
                <a:lnTo>
                  <a:pt x="151739" y="45719"/>
                </a:lnTo>
                <a:lnTo>
                  <a:pt x="151739" y="36829"/>
                </a:lnTo>
                <a:close/>
              </a:path>
              <a:path w="441959" h="111760">
                <a:moveTo>
                  <a:pt x="156368" y="59309"/>
                </a:moveTo>
                <a:lnTo>
                  <a:pt x="146684" y="59309"/>
                </a:lnTo>
                <a:lnTo>
                  <a:pt x="147612" y="61722"/>
                </a:lnTo>
                <a:lnTo>
                  <a:pt x="174510" y="90297"/>
                </a:lnTo>
                <a:lnTo>
                  <a:pt x="176542" y="91312"/>
                </a:lnTo>
                <a:lnTo>
                  <a:pt x="182486" y="84074"/>
                </a:lnTo>
                <a:lnTo>
                  <a:pt x="180035" y="82930"/>
                </a:lnTo>
                <a:lnTo>
                  <a:pt x="177215" y="81279"/>
                </a:lnTo>
                <a:lnTo>
                  <a:pt x="170802" y="76708"/>
                </a:lnTo>
                <a:lnTo>
                  <a:pt x="167347" y="73533"/>
                </a:lnTo>
                <a:lnTo>
                  <a:pt x="163639" y="69468"/>
                </a:lnTo>
                <a:lnTo>
                  <a:pt x="160007" y="65531"/>
                </a:lnTo>
                <a:lnTo>
                  <a:pt x="157124" y="61087"/>
                </a:lnTo>
                <a:lnTo>
                  <a:pt x="156368" y="59309"/>
                </a:lnTo>
                <a:close/>
              </a:path>
              <a:path w="441959" h="111760">
                <a:moveTo>
                  <a:pt x="178434" y="28701"/>
                </a:moveTo>
                <a:lnTo>
                  <a:pt x="114808" y="28701"/>
                </a:lnTo>
                <a:lnTo>
                  <a:pt x="114808" y="36829"/>
                </a:lnTo>
                <a:lnTo>
                  <a:pt x="178434" y="36829"/>
                </a:lnTo>
                <a:lnTo>
                  <a:pt x="178434" y="28701"/>
                </a:lnTo>
                <a:close/>
              </a:path>
              <a:path w="441959" h="111760">
                <a:moveTo>
                  <a:pt x="295275" y="26415"/>
                </a:moveTo>
                <a:lnTo>
                  <a:pt x="225831" y="26415"/>
                </a:lnTo>
                <a:lnTo>
                  <a:pt x="225831" y="34416"/>
                </a:lnTo>
                <a:lnTo>
                  <a:pt x="295275" y="34416"/>
                </a:lnTo>
                <a:lnTo>
                  <a:pt x="295275" y="26415"/>
                </a:lnTo>
                <a:close/>
              </a:path>
              <a:path w="441959" h="111760">
                <a:moveTo>
                  <a:pt x="384175" y="20574"/>
                </a:moveTo>
                <a:lnTo>
                  <a:pt x="373888" y="20574"/>
                </a:lnTo>
                <a:lnTo>
                  <a:pt x="373888" y="36829"/>
                </a:lnTo>
                <a:lnTo>
                  <a:pt x="372872" y="42799"/>
                </a:lnTo>
                <a:lnTo>
                  <a:pt x="351536" y="77215"/>
                </a:lnTo>
                <a:lnTo>
                  <a:pt x="347472" y="80644"/>
                </a:lnTo>
                <a:lnTo>
                  <a:pt x="343662" y="83438"/>
                </a:lnTo>
                <a:lnTo>
                  <a:pt x="340106" y="85471"/>
                </a:lnTo>
                <a:lnTo>
                  <a:pt x="347853" y="91948"/>
                </a:lnTo>
                <a:lnTo>
                  <a:pt x="350901" y="90042"/>
                </a:lnTo>
                <a:lnTo>
                  <a:pt x="354203" y="87502"/>
                </a:lnTo>
                <a:lnTo>
                  <a:pt x="357759" y="84200"/>
                </a:lnTo>
                <a:lnTo>
                  <a:pt x="361315" y="81025"/>
                </a:lnTo>
                <a:lnTo>
                  <a:pt x="378968" y="52704"/>
                </a:lnTo>
                <a:lnTo>
                  <a:pt x="388225" y="52704"/>
                </a:lnTo>
                <a:lnTo>
                  <a:pt x="386969" y="48767"/>
                </a:lnTo>
                <a:lnTo>
                  <a:pt x="385064" y="42672"/>
                </a:lnTo>
                <a:lnTo>
                  <a:pt x="384193" y="36829"/>
                </a:lnTo>
                <a:lnTo>
                  <a:pt x="384175" y="20574"/>
                </a:lnTo>
                <a:close/>
              </a:path>
              <a:path w="441959" h="111760">
                <a:moveTo>
                  <a:pt x="388225" y="52704"/>
                </a:moveTo>
                <a:lnTo>
                  <a:pt x="378968" y="52704"/>
                </a:lnTo>
                <a:lnTo>
                  <a:pt x="379603" y="54737"/>
                </a:lnTo>
                <a:lnTo>
                  <a:pt x="390017" y="73025"/>
                </a:lnTo>
                <a:lnTo>
                  <a:pt x="393446" y="77342"/>
                </a:lnTo>
                <a:lnTo>
                  <a:pt x="407797" y="88773"/>
                </a:lnTo>
                <a:lnTo>
                  <a:pt x="414274" y="81406"/>
                </a:lnTo>
                <a:lnTo>
                  <a:pt x="411480" y="79883"/>
                </a:lnTo>
                <a:lnTo>
                  <a:pt x="408432" y="77850"/>
                </a:lnTo>
                <a:lnTo>
                  <a:pt x="388874" y="54737"/>
                </a:lnTo>
                <a:lnTo>
                  <a:pt x="388225" y="52704"/>
                </a:lnTo>
                <a:close/>
              </a:path>
              <a:path w="441959" h="111760">
                <a:moveTo>
                  <a:pt x="411353" y="12700"/>
                </a:moveTo>
                <a:lnTo>
                  <a:pt x="347091" y="12700"/>
                </a:lnTo>
                <a:lnTo>
                  <a:pt x="347091" y="20574"/>
                </a:lnTo>
                <a:lnTo>
                  <a:pt x="411353" y="20574"/>
                </a:lnTo>
                <a:lnTo>
                  <a:pt x="411353" y="12700"/>
                </a:lnTo>
                <a:close/>
              </a:path>
              <a:path w="441959" h="111760">
                <a:moveTo>
                  <a:pt x="278701" y="6603"/>
                </a:moveTo>
                <a:lnTo>
                  <a:pt x="242519" y="6603"/>
                </a:lnTo>
                <a:lnTo>
                  <a:pt x="242519" y="14604"/>
                </a:lnTo>
                <a:lnTo>
                  <a:pt x="278701" y="14604"/>
                </a:lnTo>
                <a:lnTo>
                  <a:pt x="278701" y="6603"/>
                </a:lnTo>
                <a:close/>
              </a:path>
              <a:path w="441959" h="111760">
                <a:moveTo>
                  <a:pt x="164769" y="6603"/>
                </a:moveTo>
                <a:lnTo>
                  <a:pt x="128473" y="6603"/>
                </a:lnTo>
                <a:lnTo>
                  <a:pt x="128473" y="14604"/>
                </a:lnTo>
                <a:lnTo>
                  <a:pt x="164769" y="14604"/>
                </a:lnTo>
                <a:lnTo>
                  <a:pt x="164769" y="6603"/>
                </a:lnTo>
                <a:close/>
              </a:path>
              <a:path w="441959" h="111760">
                <a:moveTo>
                  <a:pt x="441579" y="0"/>
                </a:moveTo>
                <a:lnTo>
                  <a:pt x="432054" y="0"/>
                </a:lnTo>
                <a:lnTo>
                  <a:pt x="432054" y="111378"/>
                </a:lnTo>
                <a:lnTo>
                  <a:pt x="441579" y="111378"/>
                </a:lnTo>
                <a:lnTo>
                  <a:pt x="441579" y="0"/>
                </a:lnTo>
                <a:close/>
              </a:path>
              <a:path w="441959" h="111760">
                <a:moveTo>
                  <a:pt x="318516" y="0"/>
                </a:moveTo>
                <a:lnTo>
                  <a:pt x="309118" y="0"/>
                </a:lnTo>
                <a:lnTo>
                  <a:pt x="309118" y="111378"/>
                </a:lnTo>
                <a:lnTo>
                  <a:pt x="318516" y="111378"/>
                </a:lnTo>
                <a:lnTo>
                  <a:pt x="318516" y="54863"/>
                </a:lnTo>
                <a:lnTo>
                  <a:pt x="336550" y="54863"/>
                </a:lnTo>
                <a:lnTo>
                  <a:pt x="336550" y="46736"/>
                </a:lnTo>
                <a:lnTo>
                  <a:pt x="318516" y="46736"/>
                </a:lnTo>
                <a:lnTo>
                  <a:pt x="318516" y="0"/>
                </a:lnTo>
                <a:close/>
              </a:path>
              <a:path w="441959" h="111760">
                <a:moveTo>
                  <a:pt x="208661" y="0"/>
                </a:moveTo>
                <a:lnTo>
                  <a:pt x="199174" y="0"/>
                </a:lnTo>
                <a:lnTo>
                  <a:pt x="199174" y="111378"/>
                </a:lnTo>
                <a:lnTo>
                  <a:pt x="208661" y="111378"/>
                </a:lnTo>
                <a:lnTo>
                  <a:pt x="208661" y="0"/>
                </a:lnTo>
                <a:close/>
              </a:path>
              <a:path w="441959" h="111760">
                <a:moveTo>
                  <a:pt x="92341" y="52704"/>
                </a:moveTo>
                <a:lnTo>
                  <a:pt x="83108" y="52704"/>
                </a:lnTo>
                <a:lnTo>
                  <a:pt x="83108" y="111378"/>
                </a:lnTo>
                <a:lnTo>
                  <a:pt x="92341" y="111378"/>
                </a:lnTo>
                <a:lnTo>
                  <a:pt x="92341" y="52704"/>
                </a:lnTo>
                <a:close/>
              </a:path>
              <a:path w="441959" h="111760">
                <a:moveTo>
                  <a:pt x="67043" y="2539"/>
                </a:moveTo>
                <a:lnTo>
                  <a:pt x="57810" y="2539"/>
                </a:lnTo>
                <a:lnTo>
                  <a:pt x="57810" y="106299"/>
                </a:lnTo>
                <a:lnTo>
                  <a:pt x="67043" y="106299"/>
                </a:lnTo>
                <a:lnTo>
                  <a:pt x="67043" y="52704"/>
                </a:lnTo>
                <a:lnTo>
                  <a:pt x="92341" y="52704"/>
                </a:lnTo>
                <a:lnTo>
                  <a:pt x="92341" y="44196"/>
                </a:lnTo>
                <a:lnTo>
                  <a:pt x="67043" y="44196"/>
                </a:lnTo>
                <a:lnTo>
                  <a:pt x="67043" y="2539"/>
                </a:lnTo>
                <a:close/>
              </a:path>
              <a:path w="441959" h="111760">
                <a:moveTo>
                  <a:pt x="92341" y="0"/>
                </a:moveTo>
                <a:lnTo>
                  <a:pt x="83108" y="0"/>
                </a:lnTo>
                <a:lnTo>
                  <a:pt x="83108" y="44196"/>
                </a:lnTo>
                <a:lnTo>
                  <a:pt x="92341" y="44196"/>
                </a:lnTo>
                <a:lnTo>
                  <a:pt x="9234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74469" y="4812410"/>
            <a:ext cx="1012952" cy="11341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7958" y="5062473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66457" y="5028819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90" h="111760">
                <a:moveTo>
                  <a:pt x="245821" y="78866"/>
                </a:moveTo>
                <a:lnTo>
                  <a:pt x="236334" y="78866"/>
                </a:lnTo>
                <a:lnTo>
                  <a:pt x="236334" y="108838"/>
                </a:lnTo>
                <a:lnTo>
                  <a:pt x="321068" y="108838"/>
                </a:lnTo>
                <a:lnTo>
                  <a:pt x="321068" y="100964"/>
                </a:lnTo>
                <a:lnTo>
                  <a:pt x="245821" y="100964"/>
                </a:lnTo>
                <a:lnTo>
                  <a:pt x="245821" y="78866"/>
                </a:lnTo>
                <a:close/>
              </a:path>
              <a:path w="440690" h="111760">
                <a:moveTo>
                  <a:pt x="283133" y="67944"/>
                </a:moveTo>
                <a:lnTo>
                  <a:pt x="273646" y="67944"/>
                </a:lnTo>
                <a:lnTo>
                  <a:pt x="273646" y="91820"/>
                </a:lnTo>
                <a:lnTo>
                  <a:pt x="283133" y="91820"/>
                </a:lnTo>
                <a:lnTo>
                  <a:pt x="283133" y="67944"/>
                </a:lnTo>
                <a:close/>
              </a:path>
              <a:path w="440690" h="111760">
                <a:moveTo>
                  <a:pt x="332498" y="60070"/>
                </a:moveTo>
                <a:lnTo>
                  <a:pt x="221157" y="60070"/>
                </a:lnTo>
                <a:lnTo>
                  <a:pt x="221157" y="67944"/>
                </a:lnTo>
                <a:lnTo>
                  <a:pt x="332498" y="67944"/>
                </a:lnTo>
                <a:lnTo>
                  <a:pt x="332498" y="60070"/>
                </a:lnTo>
                <a:close/>
              </a:path>
              <a:path w="440690" h="111760">
                <a:moveTo>
                  <a:pt x="426224" y="76961"/>
                </a:moveTo>
                <a:lnTo>
                  <a:pt x="379488" y="79628"/>
                </a:lnTo>
                <a:lnTo>
                  <a:pt x="342658" y="79755"/>
                </a:lnTo>
                <a:lnTo>
                  <a:pt x="342658" y="87629"/>
                </a:lnTo>
                <a:lnTo>
                  <a:pt x="384910" y="87362"/>
                </a:lnTo>
                <a:lnTo>
                  <a:pt x="426224" y="84962"/>
                </a:lnTo>
                <a:lnTo>
                  <a:pt x="426224" y="76961"/>
                </a:lnTo>
                <a:close/>
              </a:path>
              <a:path w="440690" h="111760">
                <a:moveTo>
                  <a:pt x="165544" y="74675"/>
                </a:moveTo>
                <a:lnTo>
                  <a:pt x="155930" y="74675"/>
                </a:lnTo>
                <a:lnTo>
                  <a:pt x="155930" y="111378"/>
                </a:lnTo>
                <a:lnTo>
                  <a:pt x="165544" y="111378"/>
                </a:lnTo>
                <a:lnTo>
                  <a:pt x="165544" y="74675"/>
                </a:lnTo>
                <a:close/>
              </a:path>
              <a:path w="440690" h="111760">
                <a:moveTo>
                  <a:pt x="216649" y="66801"/>
                </a:moveTo>
                <a:lnTo>
                  <a:pt x="105333" y="66801"/>
                </a:lnTo>
                <a:lnTo>
                  <a:pt x="105333" y="74675"/>
                </a:lnTo>
                <a:lnTo>
                  <a:pt x="216649" y="74675"/>
                </a:lnTo>
                <a:lnTo>
                  <a:pt x="216649" y="66801"/>
                </a:lnTo>
                <a:close/>
              </a:path>
              <a:path w="440690" h="111760">
                <a:moveTo>
                  <a:pt x="129997" y="3428"/>
                </a:moveTo>
                <a:lnTo>
                  <a:pt x="120510" y="3428"/>
                </a:lnTo>
                <a:lnTo>
                  <a:pt x="120510" y="52323"/>
                </a:lnTo>
                <a:lnTo>
                  <a:pt x="201460" y="52323"/>
                </a:lnTo>
                <a:lnTo>
                  <a:pt x="201460" y="44576"/>
                </a:lnTo>
                <a:lnTo>
                  <a:pt x="129997" y="44576"/>
                </a:lnTo>
                <a:lnTo>
                  <a:pt x="129997" y="26034"/>
                </a:lnTo>
                <a:lnTo>
                  <a:pt x="201460" y="26034"/>
                </a:lnTo>
                <a:lnTo>
                  <a:pt x="201460" y="18414"/>
                </a:lnTo>
                <a:lnTo>
                  <a:pt x="129997" y="18414"/>
                </a:lnTo>
                <a:lnTo>
                  <a:pt x="129997" y="3428"/>
                </a:lnTo>
                <a:close/>
              </a:path>
              <a:path w="440690" h="111760">
                <a:moveTo>
                  <a:pt x="201460" y="26034"/>
                </a:moveTo>
                <a:lnTo>
                  <a:pt x="191973" y="26034"/>
                </a:lnTo>
                <a:lnTo>
                  <a:pt x="191973" y="44576"/>
                </a:lnTo>
                <a:lnTo>
                  <a:pt x="201460" y="44576"/>
                </a:lnTo>
                <a:lnTo>
                  <a:pt x="201460" y="26034"/>
                </a:lnTo>
                <a:close/>
              </a:path>
              <a:path w="440690" h="111760">
                <a:moveTo>
                  <a:pt x="201460" y="3428"/>
                </a:moveTo>
                <a:lnTo>
                  <a:pt x="191973" y="3428"/>
                </a:lnTo>
                <a:lnTo>
                  <a:pt x="191973" y="18414"/>
                </a:lnTo>
                <a:lnTo>
                  <a:pt x="201460" y="18414"/>
                </a:lnTo>
                <a:lnTo>
                  <a:pt x="201460" y="3428"/>
                </a:lnTo>
                <a:close/>
              </a:path>
              <a:path w="440690" h="111760">
                <a:moveTo>
                  <a:pt x="245694" y="2539"/>
                </a:moveTo>
                <a:lnTo>
                  <a:pt x="236334" y="2539"/>
                </a:lnTo>
                <a:lnTo>
                  <a:pt x="236334" y="48386"/>
                </a:lnTo>
                <a:lnTo>
                  <a:pt x="317258" y="48386"/>
                </a:lnTo>
                <a:lnTo>
                  <a:pt x="317258" y="40766"/>
                </a:lnTo>
                <a:lnTo>
                  <a:pt x="245694" y="40766"/>
                </a:lnTo>
                <a:lnTo>
                  <a:pt x="245694" y="23494"/>
                </a:lnTo>
                <a:lnTo>
                  <a:pt x="317258" y="23494"/>
                </a:lnTo>
                <a:lnTo>
                  <a:pt x="317258" y="16001"/>
                </a:lnTo>
                <a:lnTo>
                  <a:pt x="245694" y="16001"/>
                </a:lnTo>
                <a:lnTo>
                  <a:pt x="245694" y="2539"/>
                </a:lnTo>
                <a:close/>
              </a:path>
              <a:path w="440690" h="111760">
                <a:moveTo>
                  <a:pt x="317258" y="23494"/>
                </a:moveTo>
                <a:lnTo>
                  <a:pt x="307987" y="23494"/>
                </a:lnTo>
                <a:lnTo>
                  <a:pt x="307987" y="40766"/>
                </a:lnTo>
                <a:lnTo>
                  <a:pt x="317258" y="40766"/>
                </a:lnTo>
                <a:lnTo>
                  <a:pt x="317258" y="23494"/>
                </a:lnTo>
                <a:close/>
              </a:path>
              <a:path w="440690" h="111760">
                <a:moveTo>
                  <a:pt x="317258" y="2539"/>
                </a:moveTo>
                <a:lnTo>
                  <a:pt x="307987" y="2539"/>
                </a:lnTo>
                <a:lnTo>
                  <a:pt x="307987" y="16001"/>
                </a:lnTo>
                <a:lnTo>
                  <a:pt x="317258" y="16001"/>
                </a:lnTo>
                <a:lnTo>
                  <a:pt x="317258" y="2539"/>
                </a:lnTo>
                <a:close/>
              </a:path>
              <a:path w="440690" h="111760">
                <a:moveTo>
                  <a:pt x="389521" y="7365"/>
                </a:moveTo>
                <a:lnTo>
                  <a:pt x="371487" y="7365"/>
                </a:lnTo>
                <a:lnTo>
                  <a:pt x="364121" y="10032"/>
                </a:lnTo>
                <a:lnTo>
                  <a:pt x="352564" y="20573"/>
                </a:lnTo>
                <a:lnTo>
                  <a:pt x="349643" y="27050"/>
                </a:lnTo>
                <a:lnTo>
                  <a:pt x="349643" y="41909"/>
                </a:lnTo>
                <a:lnTo>
                  <a:pt x="352564" y="48386"/>
                </a:lnTo>
                <a:lnTo>
                  <a:pt x="364121" y="59181"/>
                </a:lnTo>
                <a:lnTo>
                  <a:pt x="371487" y="61848"/>
                </a:lnTo>
                <a:lnTo>
                  <a:pt x="389521" y="61848"/>
                </a:lnTo>
                <a:lnTo>
                  <a:pt x="396887" y="59181"/>
                </a:lnTo>
                <a:lnTo>
                  <a:pt x="402734" y="53720"/>
                </a:lnTo>
                <a:lnTo>
                  <a:pt x="373773" y="53720"/>
                </a:lnTo>
                <a:lnTo>
                  <a:pt x="368566" y="51942"/>
                </a:lnTo>
                <a:lnTo>
                  <a:pt x="361200" y="44322"/>
                </a:lnTo>
                <a:lnTo>
                  <a:pt x="359422" y="39750"/>
                </a:lnTo>
                <a:lnTo>
                  <a:pt x="359422" y="29336"/>
                </a:lnTo>
                <a:lnTo>
                  <a:pt x="361200" y="24764"/>
                </a:lnTo>
                <a:lnTo>
                  <a:pt x="364883" y="20954"/>
                </a:lnTo>
                <a:lnTo>
                  <a:pt x="368566" y="17271"/>
                </a:lnTo>
                <a:lnTo>
                  <a:pt x="373773" y="15366"/>
                </a:lnTo>
                <a:lnTo>
                  <a:pt x="402735" y="15366"/>
                </a:lnTo>
                <a:lnTo>
                  <a:pt x="396887" y="10032"/>
                </a:lnTo>
                <a:lnTo>
                  <a:pt x="389521" y="7365"/>
                </a:lnTo>
                <a:close/>
              </a:path>
              <a:path w="440690" h="111760">
                <a:moveTo>
                  <a:pt x="402735" y="15366"/>
                </a:moveTo>
                <a:lnTo>
                  <a:pt x="387235" y="15366"/>
                </a:lnTo>
                <a:lnTo>
                  <a:pt x="392442" y="17271"/>
                </a:lnTo>
                <a:lnTo>
                  <a:pt x="399681" y="24764"/>
                </a:lnTo>
                <a:lnTo>
                  <a:pt x="401459" y="29336"/>
                </a:lnTo>
                <a:lnTo>
                  <a:pt x="401459" y="39750"/>
                </a:lnTo>
                <a:lnTo>
                  <a:pt x="399681" y="44322"/>
                </a:lnTo>
                <a:lnTo>
                  <a:pt x="395998" y="48132"/>
                </a:lnTo>
                <a:lnTo>
                  <a:pt x="392442" y="51942"/>
                </a:lnTo>
                <a:lnTo>
                  <a:pt x="387235" y="53720"/>
                </a:lnTo>
                <a:lnTo>
                  <a:pt x="402734" y="53720"/>
                </a:lnTo>
                <a:lnTo>
                  <a:pt x="408444" y="48386"/>
                </a:lnTo>
                <a:lnTo>
                  <a:pt x="411365" y="41909"/>
                </a:lnTo>
                <a:lnTo>
                  <a:pt x="411365" y="27050"/>
                </a:lnTo>
                <a:lnTo>
                  <a:pt x="408444" y="20573"/>
                </a:lnTo>
                <a:lnTo>
                  <a:pt x="402735" y="15366"/>
                </a:lnTo>
                <a:close/>
              </a:path>
              <a:path w="440690" h="111760">
                <a:moveTo>
                  <a:pt x="39598" y="14477"/>
                </a:moveTo>
                <a:lnTo>
                  <a:pt x="0" y="14477"/>
                </a:lnTo>
                <a:lnTo>
                  <a:pt x="0" y="85470"/>
                </a:lnTo>
                <a:lnTo>
                  <a:pt x="14008" y="85470"/>
                </a:lnTo>
                <a:lnTo>
                  <a:pt x="19532" y="85343"/>
                </a:lnTo>
                <a:lnTo>
                  <a:pt x="25184" y="85089"/>
                </a:lnTo>
                <a:lnTo>
                  <a:pt x="30911" y="84962"/>
                </a:lnTo>
                <a:lnTo>
                  <a:pt x="35788" y="84581"/>
                </a:lnTo>
                <a:lnTo>
                  <a:pt x="43789" y="83565"/>
                </a:lnTo>
                <a:lnTo>
                  <a:pt x="46812" y="83057"/>
                </a:lnTo>
                <a:lnTo>
                  <a:pt x="48831" y="82803"/>
                </a:lnTo>
                <a:lnTo>
                  <a:pt x="48831" y="77469"/>
                </a:lnTo>
                <a:lnTo>
                  <a:pt x="9499" y="77469"/>
                </a:lnTo>
                <a:lnTo>
                  <a:pt x="9499" y="22351"/>
                </a:lnTo>
                <a:lnTo>
                  <a:pt x="39598" y="22351"/>
                </a:lnTo>
                <a:lnTo>
                  <a:pt x="39598" y="14477"/>
                </a:lnTo>
                <a:close/>
              </a:path>
              <a:path w="440690" h="111760">
                <a:moveTo>
                  <a:pt x="48831" y="74929"/>
                </a:moveTo>
                <a:lnTo>
                  <a:pt x="46558" y="75183"/>
                </a:lnTo>
                <a:lnTo>
                  <a:pt x="43408" y="75691"/>
                </a:lnTo>
                <a:lnTo>
                  <a:pt x="39408" y="76200"/>
                </a:lnTo>
                <a:lnTo>
                  <a:pt x="35407" y="76834"/>
                </a:lnTo>
                <a:lnTo>
                  <a:pt x="31508" y="77088"/>
                </a:lnTo>
                <a:lnTo>
                  <a:pt x="27711" y="77215"/>
                </a:lnTo>
                <a:lnTo>
                  <a:pt x="9499" y="77469"/>
                </a:lnTo>
                <a:lnTo>
                  <a:pt x="48831" y="77469"/>
                </a:lnTo>
                <a:lnTo>
                  <a:pt x="48831" y="74929"/>
                </a:lnTo>
                <a:close/>
              </a:path>
              <a:path w="440690" h="111760">
                <a:moveTo>
                  <a:pt x="440194" y="0"/>
                </a:moveTo>
                <a:lnTo>
                  <a:pt x="430669" y="0"/>
                </a:lnTo>
                <a:lnTo>
                  <a:pt x="430669" y="111378"/>
                </a:lnTo>
                <a:lnTo>
                  <a:pt x="440194" y="111378"/>
                </a:lnTo>
                <a:lnTo>
                  <a:pt x="440194" y="0"/>
                </a:lnTo>
                <a:close/>
              </a:path>
              <a:path w="440690" h="111760">
                <a:moveTo>
                  <a:pt x="91338" y="52323"/>
                </a:moveTo>
                <a:lnTo>
                  <a:pt x="82105" y="52323"/>
                </a:lnTo>
                <a:lnTo>
                  <a:pt x="82105" y="111378"/>
                </a:lnTo>
                <a:lnTo>
                  <a:pt x="91338" y="111378"/>
                </a:lnTo>
                <a:lnTo>
                  <a:pt x="91338" y="52323"/>
                </a:lnTo>
                <a:close/>
              </a:path>
              <a:path w="440690" h="111760">
                <a:moveTo>
                  <a:pt x="64769" y="2539"/>
                </a:moveTo>
                <a:lnTo>
                  <a:pt x="55537" y="2539"/>
                </a:lnTo>
                <a:lnTo>
                  <a:pt x="55537" y="106298"/>
                </a:lnTo>
                <a:lnTo>
                  <a:pt x="64769" y="106298"/>
                </a:lnTo>
                <a:lnTo>
                  <a:pt x="64769" y="52323"/>
                </a:lnTo>
                <a:lnTo>
                  <a:pt x="91338" y="52323"/>
                </a:lnTo>
                <a:lnTo>
                  <a:pt x="91338" y="44195"/>
                </a:lnTo>
                <a:lnTo>
                  <a:pt x="64769" y="44195"/>
                </a:lnTo>
                <a:lnTo>
                  <a:pt x="64769" y="2539"/>
                </a:lnTo>
                <a:close/>
              </a:path>
              <a:path w="440690" h="111760">
                <a:moveTo>
                  <a:pt x="91338" y="0"/>
                </a:moveTo>
                <a:lnTo>
                  <a:pt x="82105" y="0"/>
                </a:lnTo>
                <a:lnTo>
                  <a:pt x="82105" y="44195"/>
                </a:lnTo>
                <a:lnTo>
                  <a:pt x="91338" y="44195"/>
                </a:lnTo>
                <a:lnTo>
                  <a:pt x="9133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471675" y="5028310"/>
            <a:ext cx="691515" cy="114300"/>
          </a:xfrm>
          <a:custGeom>
            <a:avLst/>
            <a:gdLst/>
            <a:ahLst/>
            <a:cxnLst/>
            <a:rect l="l" t="t" r="r" b="b"/>
            <a:pathLst>
              <a:path w="691514" h="114300">
                <a:moveTo>
                  <a:pt x="290194" y="70865"/>
                </a:moveTo>
                <a:lnTo>
                  <a:pt x="252603" y="81025"/>
                </a:lnTo>
                <a:lnTo>
                  <a:pt x="249047" y="86233"/>
                </a:lnTo>
                <a:lnTo>
                  <a:pt x="249047" y="98678"/>
                </a:lnTo>
                <a:lnTo>
                  <a:pt x="290194" y="114046"/>
                </a:lnTo>
                <a:lnTo>
                  <a:pt x="299602" y="113665"/>
                </a:lnTo>
                <a:lnTo>
                  <a:pt x="307832" y="112522"/>
                </a:lnTo>
                <a:lnTo>
                  <a:pt x="314894" y="110616"/>
                </a:lnTo>
                <a:lnTo>
                  <a:pt x="320801" y="107950"/>
                </a:lnTo>
                <a:lnTo>
                  <a:pt x="323421" y="106425"/>
                </a:lnTo>
                <a:lnTo>
                  <a:pt x="281050" y="106425"/>
                </a:lnTo>
                <a:lnTo>
                  <a:pt x="273557" y="105155"/>
                </a:lnTo>
                <a:lnTo>
                  <a:pt x="267843" y="102615"/>
                </a:lnTo>
                <a:lnTo>
                  <a:pt x="262000" y="100202"/>
                </a:lnTo>
                <a:lnTo>
                  <a:pt x="259080" y="96774"/>
                </a:lnTo>
                <a:lnTo>
                  <a:pt x="259080" y="88264"/>
                </a:lnTo>
                <a:lnTo>
                  <a:pt x="262000" y="84836"/>
                </a:lnTo>
                <a:lnTo>
                  <a:pt x="273557" y="79755"/>
                </a:lnTo>
                <a:lnTo>
                  <a:pt x="281050" y="78612"/>
                </a:lnTo>
                <a:lnTo>
                  <a:pt x="323639" y="78612"/>
                </a:lnTo>
                <a:lnTo>
                  <a:pt x="320801" y="76962"/>
                </a:lnTo>
                <a:lnTo>
                  <a:pt x="314894" y="74295"/>
                </a:lnTo>
                <a:lnTo>
                  <a:pt x="307832" y="72390"/>
                </a:lnTo>
                <a:lnTo>
                  <a:pt x="299602" y="71247"/>
                </a:lnTo>
                <a:lnTo>
                  <a:pt x="290194" y="70865"/>
                </a:lnTo>
                <a:close/>
              </a:path>
              <a:path w="691514" h="114300">
                <a:moveTo>
                  <a:pt x="323639" y="78612"/>
                </a:moveTo>
                <a:lnTo>
                  <a:pt x="299212" y="78612"/>
                </a:lnTo>
                <a:lnTo>
                  <a:pt x="306705" y="79755"/>
                </a:lnTo>
                <a:lnTo>
                  <a:pt x="318262" y="84836"/>
                </a:lnTo>
                <a:lnTo>
                  <a:pt x="321182" y="88264"/>
                </a:lnTo>
                <a:lnTo>
                  <a:pt x="321182" y="96774"/>
                </a:lnTo>
                <a:lnTo>
                  <a:pt x="318262" y="100202"/>
                </a:lnTo>
                <a:lnTo>
                  <a:pt x="312547" y="102615"/>
                </a:lnTo>
                <a:lnTo>
                  <a:pt x="306705" y="105155"/>
                </a:lnTo>
                <a:lnTo>
                  <a:pt x="299212" y="106425"/>
                </a:lnTo>
                <a:lnTo>
                  <a:pt x="323421" y="106425"/>
                </a:lnTo>
                <a:lnTo>
                  <a:pt x="327787" y="103886"/>
                </a:lnTo>
                <a:lnTo>
                  <a:pt x="331343" y="98678"/>
                </a:lnTo>
                <a:lnTo>
                  <a:pt x="331343" y="86233"/>
                </a:lnTo>
                <a:lnTo>
                  <a:pt x="327787" y="81025"/>
                </a:lnTo>
                <a:lnTo>
                  <a:pt x="323639" y="78612"/>
                </a:lnTo>
                <a:close/>
              </a:path>
              <a:path w="691514" h="114300">
                <a:moveTo>
                  <a:pt x="604774" y="77215"/>
                </a:moveTo>
                <a:lnTo>
                  <a:pt x="595249" y="77215"/>
                </a:lnTo>
                <a:lnTo>
                  <a:pt x="595249" y="109347"/>
                </a:lnTo>
                <a:lnTo>
                  <a:pt x="679957" y="109347"/>
                </a:lnTo>
                <a:lnTo>
                  <a:pt x="679957" y="101473"/>
                </a:lnTo>
                <a:lnTo>
                  <a:pt x="604774" y="101473"/>
                </a:lnTo>
                <a:lnTo>
                  <a:pt x="604774" y="77215"/>
                </a:lnTo>
                <a:close/>
              </a:path>
              <a:path w="691514" h="114300">
                <a:moveTo>
                  <a:pt x="29210" y="74929"/>
                </a:moveTo>
                <a:lnTo>
                  <a:pt x="19939" y="74929"/>
                </a:lnTo>
                <a:lnTo>
                  <a:pt x="19939" y="109347"/>
                </a:lnTo>
                <a:lnTo>
                  <a:pt x="98806" y="109347"/>
                </a:lnTo>
                <a:lnTo>
                  <a:pt x="98806" y="101600"/>
                </a:lnTo>
                <a:lnTo>
                  <a:pt x="29210" y="101600"/>
                </a:lnTo>
                <a:lnTo>
                  <a:pt x="29210" y="74929"/>
                </a:lnTo>
                <a:close/>
              </a:path>
              <a:path w="691514" h="114300">
                <a:moveTo>
                  <a:pt x="94742" y="508"/>
                </a:moveTo>
                <a:lnTo>
                  <a:pt x="85471" y="508"/>
                </a:lnTo>
                <a:lnTo>
                  <a:pt x="85471" y="81406"/>
                </a:lnTo>
                <a:lnTo>
                  <a:pt x="94742" y="81406"/>
                </a:lnTo>
                <a:lnTo>
                  <a:pt x="94742" y="44830"/>
                </a:lnTo>
                <a:lnTo>
                  <a:pt x="111887" y="44830"/>
                </a:lnTo>
                <a:lnTo>
                  <a:pt x="111887" y="36956"/>
                </a:lnTo>
                <a:lnTo>
                  <a:pt x="94742" y="36956"/>
                </a:lnTo>
                <a:lnTo>
                  <a:pt x="94742" y="508"/>
                </a:lnTo>
                <a:close/>
              </a:path>
              <a:path w="691514" h="114300">
                <a:moveTo>
                  <a:pt x="62230" y="8762"/>
                </a:moveTo>
                <a:lnTo>
                  <a:pt x="7746" y="8762"/>
                </a:lnTo>
                <a:lnTo>
                  <a:pt x="7746" y="16510"/>
                </a:lnTo>
                <a:lnTo>
                  <a:pt x="51181" y="16510"/>
                </a:lnTo>
                <a:lnTo>
                  <a:pt x="50546" y="20700"/>
                </a:lnTo>
                <a:lnTo>
                  <a:pt x="48895" y="25526"/>
                </a:lnTo>
                <a:lnTo>
                  <a:pt x="43815" y="36449"/>
                </a:lnTo>
                <a:lnTo>
                  <a:pt x="39496" y="41655"/>
                </a:lnTo>
                <a:lnTo>
                  <a:pt x="33274" y="46609"/>
                </a:lnTo>
                <a:lnTo>
                  <a:pt x="27686" y="51180"/>
                </a:lnTo>
                <a:lnTo>
                  <a:pt x="0" y="64388"/>
                </a:lnTo>
                <a:lnTo>
                  <a:pt x="6350" y="70612"/>
                </a:lnTo>
                <a:lnTo>
                  <a:pt x="41910" y="50291"/>
                </a:lnTo>
                <a:lnTo>
                  <a:pt x="61721" y="15875"/>
                </a:lnTo>
                <a:lnTo>
                  <a:pt x="62230" y="8762"/>
                </a:lnTo>
                <a:close/>
              </a:path>
              <a:path w="691514" h="114300">
                <a:moveTo>
                  <a:pt x="496316" y="74675"/>
                </a:moveTo>
                <a:lnTo>
                  <a:pt x="486918" y="74675"/>
                </a:lnTo>
                <a:lnTo>
                  <a:pt x="486918" y="109347"/>
                </a:lnTo>
                <a:lnTo>
                  <a:pt x="567563" y="109347"/>
                </a:lnTo>
                <a:lnTo>
                  <a:pt x="567563" y="101600"/>
                </a:lnTo>
                <a:lnTo>
                  <a:pt x="496316" y="101600"/>
                </a:lnTo>
                <a:lnTo>
                  <a:pt x="496316" y="74675"/>
                </a:lnTo>
                <a:close/>
              </a:path>
              <a:path w="691514" h="114300">
                <a:moveTo>
                  <a:pt x="564642" y="508"/>
                </a:moveTo>
                <a:lnTo>
                  <a:pt x="555244" y="508"/>
                </a:lnTo>
                <a:lnTo>
                  <a:pt x="555244" y="81406"/>
                </a:lnTo>
                <a:lnTo>
                  <a:pt x="564642" y="81406"/>
                </a:lnTo>
                <a:lnTo>
                  <a:pt x="564642" y="508"/>
                </a:lnTo>
                <a:close/>
              </a:path>
              <a:path w="691514" h="114300">
                <a:moveTo>
                  <a:pt x="508000" y="4444"/>
                </a:moveTo>
                <a:lnTo>
                  <a:pt x="490219" y="4444"/>
                </a:lnTo>
                <a:lnTo>
                  <a:pt x="482854" y="7238"/>
                </a:lnTo>
                <a:lnTo>
                  <a:pt x="477012" y="12826"/>
                </a:lnTo>
                <a:lnTo>
                  <a:pt x="471550" y="18287"/>
                </a:lnTo>
                <a:lnTo>
                  <a:pt x="468630" y="24891"/>
                </a:lnTo>
                <a:lnTo>
                  <a:pt x="468630" y="40386"/>
                </a:lnTo>
                <a:lnTo>
                  <a:pt x="471550" y="47116"/>
                </a:lnTo>
                <a:lnTo>
                  <a:pt x="477138" y="52577"/>
                </a:lnTo>
                <a:lnTo>
                  <a:pt x="482854" y="58038"/>
                </a:lnTo>
                <a:lnTo>
                  <a:pt x="490219" y="60833"/>
                </a:lnTo>
                <a:lnTo>
                  <a:pt x="508000" y="60833"/>
                </a:lnTo>
                <a:lnTo>
                  <a:pt x="515238" y="58038"/>
                </a:lnTo>
                <a:lnTo>
                  <a:pt x="521089" y="52450"/>
                </a:lnTo>
                <a:lnTo>
                  <a:pt x="492632" y="52450"/>
                </a:lnTo>
                <a:lnTo>
                  <a:pt x="487553" y="50418"/>
                </a:lnTo>
                <a:lnTo>
                  <a:pt x="480441" y="42799"/>
                </a:lnTo>
                <a:lnTo>
                  <a:pt x="478663" y="38100"/>
                </a:lnTo>
                <a:lnTo>
                  <a:pt x="478663" y="27177"/>
                </a:lnTo>
                <a:lnTo>
                  <a:pt x="480441" y="22478"/>
                </a:lnTo>
                <a:lnTo>
                  <a:pt x="483997" y="18668"/>
                </a:lnTo>
                <a:lnTo>
                  <a:pt x="487553" y="14731"/>
                </a:lnTo>
                <a:lnTo>
                  <a:pt x="492632" y="12826"/>
                </a:lnTo>
                <a:lnTo>
                  <a:pt x="521083" y="12826"/>
                </a:lnTo>
                <a:lnTo>
                  <a:pt x="515238" y="7238"/>
                </a:lnTo>
                <a:lnTo>
                  <a:pt x="508000" y="4444"/>
                </a:lnTo>
                <a:close/>
              </a:path>
              <a:path w="691514" h="114300">
                <a:moveTo>
                  <a:pt x="521083" y="12826"/>
                </a:moveTo>
                <a:lnTo>
                  <a:pt x="505841" y="12826"/>
                </a:lnTo>
                <a:lnTo>
                  <a:pt x="510921" y="14731"/>
                </a:lnTo>
                <a:lnTo>
                  <a:pt x="514350" y="18668"/>
                </a:lnTo>
                <a:lnTo>
                  <a:pt x="517906" y="22478"/>
                </a:lnTo>
                <a:lnTo>
                  <a:pt x="519556" y="27177"/>
                </a:lnTo>
                <a:lnTo>
                  <a:pt x="519556" y="38100"/>
                </a:lnTo>
                <a:lnTo>
                  <a:pt x="517906" y="42799"/>
                </a:lnTo>
                <a:lnTo>
                  <a:pt x="514350" y="46609"/>
                </a:lnTo>
                <a:lnTo>
                  <a:pt x="510921" y="50418"/>
                </a:lnTo>
                <a:lnTo>
                  <a:pt x="505841" y="52450"/>
                </a:lnTo>
                <a:lnTo>
                  <a:pt x="521089" y="52450"/>
                </a:lnTo>
                <a:lnTo>
                  <a:pt x="526796" y="47116"/>
                </a:lnTo>
                <a:lnTo>
                  <a:pt x="529590" y="40386"/>
                </a:lnTo>
                <a:lnTo>
                  <a:pt x="529590" y="24891"/>
                </a:lnTo>
                <a:lnTo>
                  <a:pt x="526796" y="18287"/>
                </a:lnTo>
                <a:lnTo>
                  <a:pt x="521083" y="12826"/>
                </a:lnTo>
                <a:close/>
              </a:path>
              <a:path w="691514" h="114300">
                <a:moveTo>
                  <a:pt x="217297" y="65531"/>
                </a:moveTo>
                <a:lnTo>
                  <a:pt x="138937" y="65531"/>
                </a:lnTo>
                <a:lnTo>
                  <a:pt x="138937" y="72898"/>
                </a:lnTo>
                <a:lnTo>
                  <a:pt x="207137" y="72898"/>
                </a:lnTo>
                <a:lnTo>
                  <a:pt x="207137" y="84200"/>
                </a:lnTo>
                <a:lnTo>
                  <a:pt x="138937" y="84200"/>
                </a:lnTo>
                <a:lnTo>
                  <a:pt x="138937" y="110616"/>
                </a:lnTo>
                <a:lnTo>
                  <a:pt x="220218" y="110616"/>
                </a:lnTo>
                <a:lnTo>
                  <a:pt x="220218" y="103377"/>
                </a:lnTo>
                <a:lnTo>
                  <a:pt x="149098" y="103377"/>
                </a:lnTo>
                <a:lnTo>
                  <a:pt x="149098" y="91439"/>
                </a:lnTo>
                <a:lnTo>
                  <a:pt x="217297" y="91439"/>
                </a:lnTo>
                <a:lnTo>
                  <a:pt x="217297" y="65531"/>
                </a:lnTo>
                <a:close/>
              </a:path>
              <a:path w="691514" h="114300">
                <a:moveTo>
                  <a:pt x="691388" y="59181"/>
                </a:moveTo>
                <a:lnTo>
                  <a:pt x="580009" y="59181"/>
                </a:lnTo>
                <a:lnTo>
                  <a:pt x="580009" y="67055"/>
                </a:lnTo>
                <a:lnTo>
                  <a:pt x="691388" y="67055"/>
                </a:lnTo>
                <a:lnTo>
                  <a:pt x="691388" y="59181"/>
                </a:lnTo>
                <a:close/>
              </a:path>
              <a:path w="691514" h="114300">
                <a:moveTo>
                  <a:pt x="382778" y="11302"/>
                </a:moveTo>
                <a:lnTo>
                  <a:pt x="368046" y="11302"/>
                </a:lnTo>
                <a:lnTo>
                  <a:pt x="361950" y="14859"/>
                </a:lnTo>
                <a:lnTo>
                  <a:pt x="349885" y="51815"/>
                </a:lnTo>
                <a:lnTo>
                  <a:pt x="350346" y="60705"/>
                </a:lnTo>
                <a:lnTo>
                  <a:pt x="368046" y="92075"/>
                </a:lnTo>
                <a:lnTo>
                  <a:pt x="382778" y="92075"/>
                </a:lnTo>
                <a:lnTo>
                  <a:pt x="389000" y="88518"/>
                </a:lnTo>
                <a:lnTo>
                  <a:pt x="392133" y="83692"/>
                </a:lnTo>
                <a:lnTo>
                  <a:pt x="370331" y="83692"/>
                </a:lnTo>
                <a:lnTo>
                  <a:pt x="366522" y="80517"/>
                </a:lnTo>
                <a:lnTo>
                  <a:pt x="361014" y="68500"/>
                </a:lnTo>
                <a:lnTo>
                  <a:pt x="360910" y="68199"/>
                </a:lnTo>
                <a:lnTo>
                  <a:pt x="359537" y="60705"/>
                </a:lnTo>
                <a:lnTo>
                  <a:pt x="359537" y="42544"/>
                </a:lnTo>
                <a:lnTo>
                  <a:pt x="360934" y="35051"/>
                </a:lnTo>
                <a:lnTo>
                  <a:pt x="363728" y="28828"/>
                </a:lnTo>
                <a:lnTo>
                  <a:pt x="366522" y="22733"/>
                </a:lnTo>
                <a:lnTo>
                  <a:pt x="370331" y="19685"/>
                </a:lnTo>
                <a:lnTo>
                  <a:pt x="392133" y="19685"/>
                </a:lnTo>
                <a:lnTo>
                  <a:pt x="389000" y="14859"/>
                </a:lnTo>
                <a:lnTo>
                  <a:pt x="382778" y="11302"/>
                </a:lnTo>
                <a:close/>
              </a:path>
              <a:path w="691514" h="114300">
                <a:moveTo>
                  <a:pt x="392133" y="19685"/>
                </a:moveTo>
                <a:lnTo>
                  <a:pt x="380365" y="19685"/>
                </a:lnTo>
                <a:lnTo>
                  <a:pt x="384175" y="22733"/>
                </a:lnTo>
                <a:lnTo>
                  <a:pt x="386969" y="28828"/>
                </a:lnTo>
                <a:lnTo>
                  <a:pt x="389763" y="35051"/>
                </a:lnTo>
                <a:lnTo>
                  <a:pt x="391160" y="42544"/>
                </a:lnTo>
                <a:lnTo>
                  <a:pt x="391160" y="60705"/>
                </a:lnTo>
                <a:lnTo>
                  <a:pt x="389763" y="68199"/>
                </a:lnTo>
                <a:lnTo>
                  <a:pt x="386969" y="74422"/>
                </a:lnTo>
                <a:lnTo>
                  <a:pt x="384175" y="80517"/>
                </a:lnTo>
                <a:lnTo>
                  <a:pt x="380365" y="83692"/>
                </a:lnTo>
                <a:lnTo>
                  <a:pt x="392133" y="83692"/>
                </a:lnTo>
                <a:lnTo>
                  <a:pt x="400812" y="51815"/>
                </a:lnTo>
                <a:lnTo>
                  <a:pt x="400361" y="42886"/>
                </a:lnTo>
                <a:lnTo>
                  <a:pt x="399018" y="34956"/>
                </a:lnTo>
                <a:lnTo>
                  <a:pt x="396793" y="28027"/>
                </a:lnTo>
                <a:lnTo>
                  <a:pt x="393700" y="22098"/>
                </a:lnTo>
                <a:lnTo>
                  <a:pt x="392133" y="19685"/>
                </a:lnTo>
                <a:close/>
              </a:path>
              <a:path w="691514" h="114300">
                <a:moveTo>
                  <a:pt x="273685" y="15875"/>
                </a:moveTo>
                <a:lnTo>
                  <a:pt x="263779" y="15875"/>
                </a:lnTo>
                <a:lnTo>
                  <a:pt x="263651" y="23494"/>
                </a:lnTo>
                <a:lnTo>
                  <a:pt x="262636" y="27939"/>
                </a:lnTo>
                <a:lnTo>
                  <a:pt x="260604" y="32003"/>
                </a:lnTo>
                <a:lnTo>
                  <a:pt x="258699" y="35940"/>
                </a:lnTo>
                <a:lnTo>
                  <a:pt x="256412" y="39242"/>
                </a:lnTo>
                <a:lnTo>
                  <a:pt x="231394" y="56896"/>
                </a:lnTo>
                <a:lnTo>
                  <a:pt x="237998" y="63500"/>
                </a:lnTo>
                <a:lnTo>
                  <a:pt x="256412" y="51562"/>
                </a:lnTo>
                <a:lnTo>
                  <a:pt x="259461" y="48767"/>
                </a:lnTo>
                <a:lnTo>
                  <a:pt x="268731" y="35687"/>
                </a:lnTo>
                <a:lnTo>
                  <a:pt x="278862" y="35687"/>
                </a:lnTo>
                <a:lnTo>
                  <a:pt x="278511" y="35178"/>
                </a:lnTo>
                <a:lnTo>
                  <a:pt x="276606" y="31368"/>
                </a:lnTo>
                <a:lnTo>
                  <a:pt x="274828" y="27559"/>
                </a:lnTo>
                <a:lnTo>
                  <a:pt x="273812" y="23367"/>
                </a:lnTo>
                <a:lnTo>
                  <a:pt x="273685" y="15875"/>
                </a:lnTo>
                <a:close/>
              </a:path>
              <a:path w="691514" h="114300">
                <a:moveTo>
                  <a:pt x="278862" y="35687"/>
                </a:moveTo>
                <a:lnTo>
                  <a:pt x="268731" y="35687"/>
                </a:lnTo>
                <a:lnTo>
                  <a:pt x="270129" y="38353"/>
                </a:lnTo>
                <a:lnTo>
                  <a:pt x="271653" y="40639"/>
                </a:lnTo>
                <a:lnTo>
                  <a:pt x="273304" y="42672"/>
                </a:lnTo>
                <a:lnTo>
                  <a:pt x="274955" y="44830"/>
                </a:lnTo>
                <a:lnTo>
                  <a:pt x="299085" y="60451"/>
                </a:lnTo>
                <a:lnTo>
                  <a:pt x="304673" y="53339"/>
                </a:lnTo>
                <a:lnTo>
                  <a:pt x="302513" y="52704"/>
                </a:lnTo>
                <a:lnTo>
                  <a:pt x="299338" y="51308"/>
                </a:lnTo>
                <a:lnTo>
                  <a:pt x="295021" y="49275"/>
                </a:lnTo>
                <a:lnTo>
                  <a:pt x="290703" y="47116"/>
                </a:lnTo>
                <a:lnTo>
                  <a:pt x="286766" y="44450"/>
                </a:lnTo>
                <a:lnTo>
                  <a:pt x="280797" y="38480"/>
                </a:lnTo>
                <a:lnTo>
                  <a:pt x="278862" y="35687"/>
                </a:lnTo>
                <a:close/>
              </a:path>
              <a:path w="691514" h="114300">
                <a:moveTo>
                  <a:pt x="298957" y="8127"/>
                </a:moveTo>
                <a:lnTo>
                  <a:pt x="238760" y="8127"/>
                </a:lnTo>
                <a:lnTo>
                  <a:pt x="238760" y="15875"/>
                </a:lnTo>
                <a:lnTo>
                  <a:pt x="298957" y="15875"/>
                </a:lnTo>
                <a:lnTo>
                  <a:pt x="298957" y="8127"/>
                </a:lnTo>
                <a:close/>
              </a:path>
              <a:path w="691514" h="114300">
                <a:moveTo>
                  <a:pt x="159385" y="15493"/>
                </a:moveTo>
                <a:lnTo>
                  <a:pt x="149479" y="15493"/>
                </a:lnTo>
                <a:lnTo>
                  <a:pt x="149352" y="17272"/>
                </a:lnTo>
                <a:lnTo>
                  <a:pt x="149225" y="21209"/>
                </a:lnTo>
                <a:lnTo>
                  <a:pt x="148462" y="24891"/>
                </a:lnTo>
                <a:lnTo>
                  <a:pt x="145161" y="31750"/>
                </a:lnTo>
                <a:lnTo>
                  <a:pt x="142875" y="34925"/>
                </a:lnTo>
                <a:lnTo>
                  <a:pt x="139831" y="37973"/>
                </a:lnTo>
                <a:lnTo>
                  <a:pt x="136652" y="41275"/>
                </a:lnTo>
                <a:lnTo>
                  <a:pt x="117221" y="52450"/>
                </a:lnTo>
                <a:lnTo>
                  <a:pt x="123698" y="59309"/>
                </a:lnTo>
                <a:lnTo>
                  <a:pt x="153543" y="34416"/>
                </a:lnTo>
                <a:lnTo>
                  <a:pt x="154431" y="32258"/>
                </a:lnTo>
                <a:lnTo>
                  <a:pt x="164846" y="32258"/>
                </a:lnTo>
                <a:lnTo>
                  <a:pt x="160781" y="24891"/>
                </a:lnTo>
                <a:lnTo>
                  <a:pt x="159638" y="21081"/>
                </a:lnTo>
                <a:lnTo>
                  <a:pt x="159512" y="17144"/>
                </a:lnTo>
                <a:lnTo>
                  <a:pt x="159385" y="15493"/>
                </a:lnTo>
                <a:close/>
              </a:path>
              <a:path w="691514" h="114300">
                <a:moveTo>
                  <a:pt x="164846" y="32258"/>
                </a:moveTo>
                <a:lnTo>
                  <a:pt x="154431" y="32258"/>
                </a:lnTo>
                <a:lnTo>
                  <a:pt x="155321" y="34416"/>
                </a:lnTo>
                <a:lnTo>
                  <a:pt x="184023" y="56387"/>
                </a:lnTo>
                <a:lnTo>
                  <a:pt x="189737" y="49149"/>
                </a:lnTo>
                <a:lnTo>
                  <a:pt x="185038" y="47243"/>
                </a:lnTo>
                <a:lnTo>
                  <a:pt x="181482" y="45338"/>
                </a:lnTo>
                <a:lnTo>
                  <a:pt x="177926" y="43561"/>
                </a:lnTo>
                <a:lnTo>
                  <a:pt x="174244" y="41148"/>
                </a:lnTo>
                <a:lnTo>
                  <a:pt x="170306" y="37973"/>
                </a:lnTo>
                <a:lnTo>
                  <a:pt x="167386" y="35433"/>
                </a:lnTo>
                <a:lnTo>
                  <a:pt x="164846" y="32258"/>
                </a:lnTo>
                <a:close/>
              </a:path>
              <a:path w="691514" h="114300">
                <a:moveTo>
                  <a:pt x="184404" y="7619"/>
                </a:moveTo>
                <a:lnTo>
                  <a:pt x="124333" y="7619"/>
                </a:lnTo>
                <a:lnTo>
                  <a:pt x="124333" y="15493"/>
                </a:lnTo>
                <a:lnTo>
                  <a:pt x="184404" y="15493"/>
                </a:lnTo>
                <a:lnTo>
                  <a:pt x="184404" y="7619"/>
                </a:lnTo>
                <a:close/>
              </a:path>
              <a:path w="691514" h="114300">
                <a:moveTo>
                  <a:pt x="635507" y="0"/>
                </a:moveTo>
                <a:lnTo>
                  <a:pt x="597407" y="11811"/>
                </a:lnTo>
                <a:lnTo>
                  <a:pt x="593725" y="17525"/>
                </a:lnTo>
                <a:lnTo>
                  <a:pt x="593725" y="30734"/>
                </a:lnTo>
                <a:lnTo>
                  <a:pt x="635507" y="47243"/>
                </a:lnTo>
                <a:lnTo>
                  <a:pt x="644866" y="46819"/>
                </a:lnTo>
                <a:lnTo>
                  <a:pt x="653129" y="45561"/>
                </a:lnTo>
                <a:lnTo>
                  <a:pt x="660296" y="43493"/>
                </a:lnTo>
                <a:lnTo>
                  <a:pt x="666369" y="40639"/>
                </a:lnTo>
                <a:lnTo>
                  <a:pt x="668230" y="39497"/>
                </a:lnTo>
                <a:lnTo>
                  <a:pt x="626744" y="39497"/>
                </a:lnTo>
                <a:lnTo>
                  <a:pt x="619251" y="38100"/>
                </a:lnTo>
                <a:lnTo>
                  <a:pt x="613029" y="35433"/>
                </a:lnTo>
                <a:lnTo>
                  <a:pt x="606806" y="32638"/>
                </a:lnTo>
                <a:lnTo>
                  <a:pt x="603757" y="28828"/>
                </a:lnTo>
                <a:lnTo>
                  <a:pt x="603757" y="19303"/>
                </a:lnTo>
                <a:lnTo>
                  <a:pt x="606679" y="15366"/>
                </a:lnTo>
                <a:lnTo>
                  <a:pt x="618871" y="9016"/>
                </a:lnTo>
                <a:lnTo>
                  <a:pt x="626363" y="7492"/>
                </a:lnTo>
                <a:lnTo>
                  <a:pt x="667046" y="7492"/>
                </a:lnTo>
                <a:lnTo>
                  <a:pt x="666242" y="6985"/>
                </a:lnTo>
                <a:lnTo>
                  <a:pt x="660243" y="3911"/>
                </a:lnTo>
                <a:lnTo>
                  <a:pt x="653113" y="1730"/>
                </a:lnTo>
                <a:lnTo>
                  <a:pt x="644864" y="430"/>
                </a:lnTo>
                <a:lnTo>
                  <a:pt x="635507" y="0"/>
                </a:lnTo>
                <a:close/>
              </a:path>
              <a:path w="691514" h="114300">
                <a:moveTo>
                  <a:pt x="667046" y="7492"/>
                </a:moveTo>
                <a:lnTo>
                  <a:pt x="644779" y="7492"/>
                </a:lnTo>
                <a:lnTo>
                  <a:pt x="652399" y="9016"/>
                </a:lnTo>
                <a:lnTo>
                  <a:pt x="658368" y="12191"/>
                </a:lnTo>
                <a:lnTo>
                  <a:pt x="664337" y="15239"/>
                </a:lnTo>
                <a:lnTo>
                  <a:pt x="667385" y="19303"/>
                </a:lnTo>
                <a:lnTo>
                  <a:pt x="667385" y="28828"/>
                </a:lnTo>
                <a:lnTo>
                  <a:pt x="664210" y="32638"/>
                </a:lnTo>
                <a:lnTo>
                  <a:pt x="658113" y="35433"/>
                </a:lnTo>
                <a:lnTo>
                  <a:pt x="652018" y="38100"/>
                </a:lnTo>
                <a:lnTo>
                  <a:pt x="644525" y="39497"/>
                </a:lnTo>
                <a:lnTo>
                  <a:pt x="668230" y="39497"/>
                </a:lnTo>
                <a:lnTo>
                  <a:pt x="673607" y="36194"/>
                </a:lnTo>
                <a:lnTo>
                  <a:pt x="677163" y="30734"/>
                </a:lnTo>
                <a:lnTo>
                  <a:pt x="677163" y="17272"/>
                </a:lnTo>
                <a:lnTo>
                  <a:pt x="673481" y="11556"/>
                </a:lnTo>
                <a:lnTo>
                  <a:pt x="667046" y="7492"/>
                </a:lnTo>
                <a:close/>
              </a:path>
              <a:path w="691514" h="114300">
                <a:moveTo>
                  <a:pt x="447167" y="53848"/>
                </a:moveTo>
                <a:lnTo>
                  <a:pt x="437896" y="53848"/>
                </a:lnTo>
                <a:lnTo>
                  <a:pt x="437896" y="111887"/>
                </a:lnTo>
                <a:lnTo>
                  <a:pt x="447167" y="111887"/>
                </a:lnTo>
                <a:lnTo>
                  <a:pt x="447167" y="53848"/>
                </a:lnTo>
                <a:close/>
              </a:path>
              <a:path w="691514" h="114300">
                <a:moveTo>
                  <a:pt x="422148" y="3048"/>
                </a:moveTo>
                <a:lnTo>
                  <a:pt x="412876" y="3048"/>
                </a:lnTo>
                <a:lnTo>
                  <a:pt x="412876" y="106806"/>
                </a:lnTo>
                <a:lnTo>
                  <a:pt x="422148" y="106806"/>
                </a:lnTo>
                <a:lnTo>
                  <a:pt x="422148" y="53848"/>
                </a:lnTo>
                <a:lnTo>
                  <a:pt x="447167" y="53848"/>
                </a:lnTo>
                <a:lnTo>
                  <a:pt x="447167" y="45465"/>
                </a:lnTo>
                <a:lnTo>
                  <a:pt x="422148" y="45465"/>
                </a:lnTo>
                <a:lnTo>
                  <a:pt x="422148" y="3048"/>
                </a:lnTo>
                <a:close/>
              </a:path>
              <a:path w="691514" h="114300">
                <a:moveTo>
                  <a:pt x="447167" y="508"/>
                </a:moveTo>
                <a:lnTo>
                  <a:pt x="437896" y="508"/>
                </a:lnTo>
                <a:lnTo>
                  <a:pt x="437896" y="45465"/>
                </a:lnTo>
                <a:lnTo>
                  <a:pt x="447167" y="45465"/>
                </a:lnTo>
                <a:lnTo>
                  <a:pt x="447167" y="508"/>
                </a:lnTo>
                <a:close/>
              </a:path>
              <a:path w="691514" h="114300">
                <a:moveTo>
                  <a:pt x="327787" y="508"/>
                </a:moveTo>
                <a:lnTo>
                  <a:pt x="318388" y="508"/>
                </a:lnTo>
                <a:lnTo>
                  <a:pt x="318388" y="68452"/>
                </a:lnTo>
                <a:lnTo>
                  <a:pt x="327787" y="68452"/>
                </a:lnTo>
                <a:lnTo>
                  <a:pt x="327787" y="35560"/>
                </a:lnTo>
                <a:lnTo>
                  <a:pt x="344805" y="35560"/>
                </a:lnTo>
                <a:lnTo>
                  <a:pt x="344805" y="27431"/>
                </a:lnTo>
                <a:lnTo>
                  <a:pt x="327787" y="27431"/>
                </a:lnTo>
                <a:lnTo>
                  <a:pt x="327787" y="508"/>
                </a:lnTo>
                <a:close/>
              </a:path>
              <a:path w="691514" h="114300">
                <a:moveTo>
                  <a:pt x="217678" y="508"/>
                </a:moveTo>
                <a:lnTo>
                  <a:pt x="208153" y="508"/>
                </a:lnTo>
                <a:lnTo>
                  <a:pt x="208153" y="59181"/>
                </a:lnTo>
                <a:lnTo>
                  <a:pt x="217678" y="59181"/>
                </a:lnTo>
                <a:lnTo>
                  <a:pt x="217678" y="50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26945" y="5028819"/>
            <a:ext cx="223266" cy="11137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98725" y="5028819"/>
            <a:ext cx="102362" cy="11137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05480" y="5033771"/>
            <a:ext cx="111379" cy="10388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67025" y="5028819"/>
            <a:ext cx="345440" cy="111760"/>
          </a:xfrm>
          <a:custGeom>
            <a:avLst/>
            <a:gdLst/>
            <a:ahLst/>
            <a:cxnLst/>
            <a:rect l="l" t="t" r="r" b="b"/>
            <a:pathLst>
              <a:path w="345439" h="111760">
                <a:moveTo>
                  <a:pt x="24637" y="78485"/>
                </a:moveTo>
                <a:lnTo>
                  <a:pt x="15239" y="78485"/>
                </a:lnTo>
                <a:lnTo>
                  <a:pt x="15239" y="108838"/>
                </a:lnTo>
                <a:lnTo>
                  <a:pt x="99949" y="108838"/>
                </a:lnTo>
                <a:lnTo>
                  <a:pt x="99949" y="100964"/>
                </a:lnTo>
                <a:lnTo>
                  <a:pt x="24637" y="100964"/>
                </a:lnTo>
                <a:lnTo>
                  <a:pt x="24637" y="78485"/>
                </a:lnTo>
                <a:close/>
              </a:path>
              <a:path w="345439" h="111760">
                <a:moveTo>
                  <a:pt x="61975" y="66293"/>
                </a:moveTo>
                <a:lnTo>
                  <a:pt x="52577" y="66293"/>
                </a:lnTo>
                <a:lnTo>
                  <a:pt x="52577" y="91058"/>
                </a:lnTo>
                <a:lnTo>
                  <a:pt x="61975" y="91058"/>
                </a:lnTo>
                <a:lnTo>
                  <a:pt x="61975" y="66293"/>
                </a:lnTo>
                <a:close/>
              </a:path>
              <a:path w="345439" h="111760">
                <a:moveTo>
                  <a:pt x="111379" y="58419"/>
                </a:moveTo>
                <a:lnTo>
                  <a:pt x="0" y="58419"/>
                </a:lnTo>
                <a:lnTo>
                  <a:pt x="0" y="66293"/>
                </a:lnTo>
                <a:lnTo>
                  <a:pt x="111379" y="66293"/>
                </a:lnTo>
                <a:lnTo>
                  <a:pt x="111379" y="58419"/>
                </a:lnTo>
                <a:close/>
              </a:path>
              <a:path w="345439" h="111760">
                <a:moveTo>
                  <a:pt x="197993" y="2793"/>
                </a:moveTo>
                <a:lnTo>
                  <a:pt x="188722" y="2793"/>
                </a:lnTo>
                <a:lnTo>
                  <a:pt x="188722" y="41655"/>
                </a:lnTo>
                <a:lnTo>
                  <a:pt x="169163" y="41655"/>
                </a:lnTo>
                <a:lnTo>
                  <a:pt x="169163" y="49910"/>
                </a:lnTo>
                <a:lnTo>
                  <a:pt x="188722" y="49910"/>
                </a:lnTo>
                <a:lnTo>
                  <a:pt x="188722" y="106298"/>
                </a:lnTo>
                <a:lnTo>
                  <a:pt x="197993" y="106298"/>
                </a:lnTo>
                <a:lnTo>
                  <a:pt x="197993" y="2793"/>
                </a:lnTo>
                <a:close/>
              </a:path>
              <a:path w="345439" h="111760">
                <a:moveTo>
                  <a:pt x="153924" y="21716"/>
                </a:moveTo>
                <a:lnTo>
                  <a:pt x="144018" y="21716"/>
                </a:lnTo>
                <a:lnTo>
                  <a:pt x="144003" y="36702"/>
                </a:lnTo>
                <a:lnTo>
                  <a:pt x="143382" y="42163"/>
                </a:lnTo>
                <a:lnTo>
                  <a:pt x="126618" y="76834"/>
                </a:lnTo>
                <a:lnTo>
                  <a:pt x="116077" y="86613"/>
                </a:lnTo>
                <a:lnTo>
                  <a:pt x="123825" y="92328"/>
                </a:lnTo>
                <a:lnTo>
                  <a:pt x="126492" y="90042"/>
                </a:lnTo>
                <a:lnTo>
                  <a:pt x="129412" y="87248"/>
                </a:lnTo>
                <a:lnTo>
                  <a:pt x="132461" y="83819"/>
                </a:lnTo>
                <a:lnTo>
                  <a:pt x="135508" y="80517"/>
                </a:lnTo>
                <a:lnTo>
                  <a:pt x="146176" y="63245"/>
                </a:lnTo>
                <a:lnTo>
                  <a:pt x="147700" y="60197"/>
                </a:lnTo>
                <a:lnTo>
                  <a:pt x="148589" y="57530"/>
                </a:lnTo>
                <a:lnTo>
                  <a:pt x="148970" y="55498"/>
                </a:lnTo>
                <a:lnTo>
                  <a:pt x="157912" y="55498"/>
                </a:lnTo>
                <a:lnTo>
                  <a:pt x="156337" y="49148"/>
                </a:lnTo>
                <a:lnTo>
                  <a:pt x="154686" y="42798"/>
                </a:lnTo>
                <a:lnTo>
                  <a:pt x="153924" y="36702"/>
                </a:lnTo>
                <a:lnTo>
                  <a:pt x="153924" y="21716"/>
                </a:lnTo>
                <a:close/>
              </a:path>
              <a:path w="345439" h="111760">
                <a:moveTo>
                  <a:pt x="157912" y="55498"/>
                </a:moveTo>
                <a:lnTo>
                  <a:pt x="148970" y="55498"/>
                </a:lnTo>
                <a:lnTo>
                  <a:pt x="149606" y="57530"/>
                </a:lnTo>
                <a:lnTo>
                  <a:pt x="173355" y="89280"/>
                </a:lnTo>
                <a:lnTo>
                  <a:pt x="179958" y="83184"/>
                </a:lnTo>
                <a:lnTo>
                  <a:pt x="177673" y="81660"/>
                </a:lnTo>
                <a:lnTo>
                  <a:pt x="175132" y="79628"/>
                </a:lnTo>
                <a:lnTo>
                  <a:pt x="172212" y="76834"/>
                </a:lnTo>
                <a:lnTo>
                  <a:pt x="169418" y="74040"/>
                </a:lnTo>
                <a:lnTo>
                  <a:pt x="166369" y="70357"/>
                </a:lnTo>
                <a:lnTo>
                  <a:pt x="163322" y="65658"/>
                </a:lnTo>
                <a:lnTo>
                  <a:pt x="160147" y="60959"/>
                </a:lnTo>
                <a:lnTo>
                  <a:pt x="157912" y="55498"/>
                </a:lnTo>
                <a:close/>
              </a:path>
              <a:path w="345439" h="111760">
                <a:moveTo>
                  <a:pt x="174751" y="13969"/>
                </a:moveTo>
                <a:lnTo>
                  <a:pt x="122936" y="13969"/>
                </a:lnTo>
                <a:lnTo>
                  <a:pt x="122936" y="21716"/>
                </a:lnTo>
                <a:lnTo>
                  <a:pt x="174751" y="21716"/>
                </a:lnTo>
                <a:lnTo>
                  <a:pt x="174751" y="13969"/>
                </a:lnTo>
                <a:close/>
              </a:path>
              <a:path w="345439" h="111760">
                <a:moveTo>
                  <a:pt x="294513" y="13334"/>
                </a:moveTo>
                <a:lnTo>
                  <a:pt x="242062" y="13334"/>
                </a:lnTo>
                <a:lnTo>
                  <a:pt x="242062" y="20954"/>
                </a:lnTo>
                <a:lnTo>
                  <a:pt x="283844" y="20954"/>
                </a:lnTo>
                <a:lnTo>
                  <a:pt x="283337" y="25780"/>
                </a:lnTo>
                <a:lnTo>
                  <a:pt x="281939" y="31622"/>
                </a:lnTo>
                <a:lnTo>
                  <a:pt x="279526" y="38480"/>
                </a:lnTo>
                <a:lnTo>
                  <a:pt x="277241" y="45465"/>
                </a:lnTo>
                <a:lnTo>
                  <a:pt x="273557" y="52323"/>
                </a:lnTo>
                <a:lnTo>
                  <a:pt x="268605" y="59054"/>
                </a:lnTo>
                <a:lnTo>
                  <a:pt x="264287" y="65023"/>
                </a:lnTo>
                <a:lnTo>
                  <a:pt x="258952" y="70230"/>
                </a:lnTo>
                <a:lnTo>
                  <a:pt x="246761" y="79375"/>
                </a:lnTo>
                <a:lnTo>
                  <a:pt x="240919" y="83057"/>
                </a:lnTo>
                <a:lnTo>
                  <a:pt x="235204" y="85725"/>
                </a:lnTo>
                <a:lnTo>
                  <a:pt x="242569" y="91439"/>
                </a:lnTo>
                <a:lnTo>
                  <a:pt x="248793" y="88137"/>
                </a:lnTo>
                <a:lnTo>
                  <a:pt x="254888" y="84200"/>
                </a:lnTo>
                <a:lnTo>
                  <a:pt x="260604" y="79501"/>
                </a:lnTo>
                <a:lnTo>
                  <a:pt x="266445" y="74802"/>
                </a:lnTo>
                <a:lnTo>
                  <a:pt x="289813" y="37337"/>
                </a:lnTo>
                <a:lnTo>
                  <a:pt x="294005" y="20446"/>
                </a:lnTo>
                <a:lnTo>
                  <a:pt x="294513" y="13334"/>
                </a:lnTo>
                <a:close/>
              </a:path>
              <a:path w="345439" h="111760">
                <a:moveTo>
                  <a:pt x="96266" y="4317"/>
                </a:moveTo>
                <a:lnTo>
                  <a:pt x="15239" y="4317"/>
                </a:lnTo>
                <a:lnTo>
                  <a:pt x="15239" y="44576"/>
                </a:lnTo>
                <a:lnTo>
                  <a:pt x="96266" y="44576"/>
                </a:lnTo>
                <a:lnTo>
                  <a:pt x="96266" y="36702"/>
                </a:lnTo>
                <a:lnTo>
                  <a:pt x="24637" y="36702"/>
                </a:lnTo>
                <a:lnTo>
                  <a:pt x="24637" y="12191"/>
                </a:lnTo>
                <a:lnTo>
                  <a:pt x="96266" y="12191"/>
                </a:lnTo>
                <a:lnTo>
                  <a:pt x="96266" y="4317"/>
                </a:lnTo>
                <a:close/>
              </a:path>
              <a:path w="345439" h="111760">
                <a:moveTo>
                  <a:pt x="96266" y="12191"/>
                </a:moveTo>
                <a:lnTo>
                  <a:pt x="86868" y="12191"/>
                </a:lnTo>
                <a:lnTo>
                  <a:pt x="86868" y="36702"/>
                </a:lnTo>
                <a:lnTo>
                  <a:pt x="96266" y="36702"/>
                </a:lnTo>
                <a:lnTo>
                  <a:pt x="96266" y="12191"/>
                </a:lnTo>
                <a:close/>
              </a:path>
              <a:path w="345439" h="111760">
                <a:moveTo>
                  <a:pt x="327025" y="0"/>
                </a:moveTo>
                <a:lnTo>
                  <a:pt x="317626" y="0"/>
                </a:lnTo>
                <a:lnTo>
                  <a:pt x="317626" y="111378"/>
                </a:lnTo>
                <a:lnTo>
                  <a:pt x="327025" y="111378"/>
                </a:lnTo>
                <a:lnTo>
                  <a:pt x="327025" y="55752"/>
                </a:lnTo>
                <a:lnTo>
                  <a:pt x="345313" y="55752"/>
                </a:lnTo>
                <a:lnTo>
                  <a:pt x="345313" y="47625"/>
                </a:lnTo>
                <a:lnTo>
                  <a:pt x="327025" y="47625"/>
                </a:lnTo>
                <a:lnTo>
                  <a:pt x="327025" y="0"/>
                </a:lnTo>
                <a:close/>
              </a:path>
              <a:path w="345439" h="111760">
                <a:moveTo>
                  <a:pt x="221106" y="0"/>
                </a:moveTo>
                <a:lnTo>
                  <a:pt x="211836" y="0"/>
                </a:lnTo>
                <a:lnTo>
                  <a:pt x="211836" y="111378"/>
                </a:lnTo>
                <a:lnTo>
                  <a:pt x="221106" y="111378"/>
                </a:lnTo>
                <a:lnTo>
                  <a:pt x="22110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272409" y="5028819"/>
            <a:ext cx="443865" cy="113664"/>
          </a:xfrm>
          <a:custGeom>
            <a:avLst/>
            <a:gdLst/>
            <a:ahLst/>
            <a:cxnLst/>
            <a:rect l="l" t="t" r="r" b="b"/>
            <a:pathLst>
              <a:path w="443864" h="113664">
                <a:moveTo>
                  <a:pt x="172212" y="69468"/>
                </a:moveTo>
                <a:lnTo>
                  <a:pt x="162522" y="69851"/>
                </a:lnTo>
                <a:lnTo>
                  <a:pt x="154035" y="71008"/>
                </a:lnTo>
                <a:lnTo>
                  <a:pt x="146762" y="72951"/>
                </a:lnTo>
                <a:lnTo>
                  <a:pt x="140715" y="75691"/>
                </a:lnTo>
                <a:lnTo>
                  <a:pt x="133476" y="79882"/>
                </a:lnTo>
                <a:lnTo>
                  <a:pt x="129920" y="85216"/>
                </a:lnTo>
                <a:lnTo>
                  <a:pt x="129920" y="98043"/>
                </a:lnTo>
                <a:lnTo>
                  <a:pt x="172212" y="113537"/>
                </a:lnTo>
                <a:lnTo>
                  <a:pt x="181975" y="113137"/>
                </a:lnTo>
                <a:lnTo>
                  <a:pt x="190499" y="111950"/>
                </a:lnTo>
                <a:lnTo>
                  <a:pt x="197786" y="110001"/>
                </a:lnTo>
                <a:lnTo>
                  <a:pt x="203835" y="107314"/>
                </a:lnTo>
                <a:lnTo>
                  <a:pt x="206097" y="106044"/>
                </a:lnTo>
                <a:lnTo>
                  <a:pt x="162813" y="106044"/>
                </a:lnTo>
                <a:lnTo>
                  <a:pt x="154939" y="104775"/>
                </a:lnTo>
                <a:lnTo>
                  <a:pt x="142875" y="99440"/>
                </a:lnTo>
                <a:lnTo>
                  <a:pt x="139939" y="96138"/>
                </a:lnTo>
                <a:lnTo>
                  <a:pt x="139826" y="87121"/>
                </a:lnTo>
                <a:lnTo>
                  <a:pt x="142875" y="83565"/>
                </a:lnTo>
                <a:lnTo>
                  <a:pt x="148843" y="81025"/>
                </a:lnTo>
                <a:lnTo>
                  <a:pt x="154939" y="78358"/>
                </a:lnTo>
                <a:lnTo>
                  <a:pt x="162813" y="77088"/>
                </a:lnTo>
                <a:lnTo>
                  <a:pt x="206248" y="77088"/>
                </a:lnTo>
                <a:lnTo>
                  <a:pt x="203835" y="75691"/>
                </a:lnTo>
                <a:lnTo>
                  <a:pt x="197786" y="72951"/>
                </a:lnTo>
                <a:lnTo>
                  <a:pt x="190500" y="71008"/>
                </a:lnTo>
                <a:lnTo>
                  <a:pt x="181975" y="69851"/>
                </a:lnTo>
                <a:lnTo>
                  <a:pt x="172212" y="69468"/>
                </a:lnTo>
                <a:close/>
              </a:path>
              <a:path w="443864" h="113664">
                <a:moveTo>
                  <a:pt x="206248" y="77088"/>
                </a:moveTo>
                <a:lnTo>
                  <a:pt x="181863" y="77088"/>
                </a:lnTo>
                <a:lnTo>
                  <a:pt x="189611" y="78358"/>
                </a:lnTo>
                <a:lnTo>
                  <a:pt x="195579" y="81025"/>
                </a:lnTo>
                <a:lnTo>
                  <a:pt x="201549" y="83565"/>
                </a:lnTo>
                <a:lnTo>
                  <a:pt x="204596" y="87121"/>
                </a:lnTo>
                <a:lnTo>
                  <a:pt x="204596" y="96138"/>
                </a:lnTo>
                <a:lnTo>
                  <a:pt x="201549" y="99567"/>
                </a:lnTo>
                <a:lnTo>
                  <a:pt x="195579" y="102107"/>
                </a:lnTo>
                <a:lnTo>
                  <a:pt x="189611" y="104775"/>
                </a:lnTo>
                <a:lnTo>
                  <a:pt x="181863" y="106044"/>
                </a:lnTo>
                <a:lnTo>
                  <a:pt x="206097" y="106044"/>
                </a:lnTo>
                <a:lnTo>
                  <a:pt x="211074" y="103250"/>
                </a:lnTo>
                <a:lnTo>
                  <a:pt x="214629" y="98043"/>
                </a:lnTo>
                <a:lnTo>
                  <a:pt x="214629" y="85216"/>
                </a:lnTo>
                <a:lnTo>
                  <a:pt x="211074" y="79882"/>
                </a:lnTo>
                <a:lnTo>
                  <a:pt x="206248" y="77088"/>
                </a:lnTo>
                <a:close/>
              </a:path>
              <a:path w="443864" h="113664">
                <a:moveTo>
                  <a:pt x="87375" y="65658"/>
                </a:moveTo>
                <a:lnTo>
                  <a:pt x="12191" y="65658"/>
                </a:lnTo>
                <a:lnTo>
                  <a:pt x="12191" y="72897"/>
                </a:lnTo>
                <a:lnTo>
                  <a:pt x="77724" y="72897"/>
                </a:lnTo>
                <a:lnTo>
                  <a:pt x="77724" y="84200"/>
                </a:lnTo>
                <a:lnTo>
                  <a:pt x="12191" y="84200"/>
                </a:lnTo>
                <a:lnTo>
                  <a:pt x="12191" y="110108"/>
                </a:lnTo>
                <a:lnTo>
                  <a:pt x="90677" y="110108"/>
                </a:lnTo>
                <a:lnTo>
                  <a:pt x="90677" y="102869"/>
                </a:lnTo>
                <a:lnTo>
                  <a:pt x="21843" y="102869"/>
                </a:lnTo>
                <a:lnTo>
                  <a:pt x="21843" y="91439"/>
                </a:lnTo>
                <a:lnTo>
                  <a:pt x="87375" y="91439"/>
                </a:lnTo>
                <a:lnTo>
                  <a:pt x="87375" y="65658"/>
                </a:lnTo>
                <a:close/>
              </a:path>
              <a:path w="443864" h="113664">
                <a:moveTo>
                  <a:pt x="271144" y="44450"/>
                </a:moveTo>
                <a:lnTo>
                  <a:pt x="254000" y="44450"/>
                </a:lnTo>
                <a:lnTo>
                  <a:pt x="246887" y="46862"/>
                </a:lnTo>
                <a:lnTo>
                  <a:pt x="235965" y="57022"/>
                </a:lnTo>
                <a:lnTo>
                  <a:pt x="233232" y="62737"/>
                </a:lnTo>
                <a:lnTo>
                  <a:pt x="233171" y="76453"/>
                </a:lnTo>
                <a:lnTo>
                  <a:pt x="235965" y="82422"/>
                </a:lnTo>
                <a:lnTo>
                  <a:pt x="246887" y="92582"/>
                </a:lnTo>
                <a:lnTo>
                  <a:pt x="254000" y="95122"/>
                </a:lnTo>
                <a:lnTo>
                  <a:pt x="271144" y="95122"/>
                </a:lnTo>
                <a:lnTo>
                  <a:pt x="278129" y="92582"/>
                </a:lnTo>
                <a:lnTo>
                  <a:pt x="283870" y="87121"/>
                </a:lnTo>
                <a:lnTo>
                  <a:pt x="256539" y="87121"/>
                </a:lnTo>
                <a:lnTo>
                  <a:pt x="251713" y="85470"/>
                </a:lnTo>
                <a:lnTo>
                  <a:pt x="248285" y="81914"/>
                </a:lnTo>
                <a:lnTo>
                  <a:pt x="244728" y="78358"/>
                </a:lnTo>
                <a:lnTo>
                  <a:pt x="243077" y="74294"/>
                </a:lnTo>
                <a:lnTo>
                  <a:pt x="243077" y="65023"/>
                </a:lnTo>
                <a:lnTo>
                  <a:pt x="244728" y="60959"/>
                </a:lnTo>
                <a:lnTo>
                  <a:pt x="251713" y="53975"/>
                </a:lnTo>
                <a:lnTo>
                  <a:pt x="256539" y="52196"/>
                </a:lnTo>
                <a:lnTo>
                  <a:pt x="283877" y="52196"/>
                </a:lnTo>
                <a:lnTo>
                  <a:pt x="278129" y="46862"/>
                </a:lnTo>
                <a:lnTo>
                  <a:pt x="271144" y="44450"/>
                </a:lnTo>
                <a:close/>
              </a:path>
              <a:path w="443864" h="113664">
                <a:moveTo>
                  <a:pt x="283877" y="52196"/>
                </a:moveTo>
                <a:lnTo>
                  <a:pt x="268858" y="52196"/>
                </a:lnTo>
                <a:lnTo>
                  <a:pt x="273557" y="53975"/>
                </a:lnTo>
                <a:lnTo>
                  <a:pt x="276987" y="57403"/>
                </a:lnTo>
                <a:lnTo>
                  <a:pt x="280415" y="60959"/>
                </a:lnTo>
                <a:lnTo>
                  <a:pt x="282066" y="65023"/>
                </a:lnTo>
                <a:lnTo>
                  <a:pt x="282066" y="74294"/>
                </a:lnTo>
                <a:lnTo>
                  <a:pt x="280415" y="78358"/>
                </a:lnTo>
                <a:lnTo>
                  <a:pt x="273557" y="85470"/>
                </a:lnTo>
                <a:lnTo>
                  <a:pt x="268858" y="87121"/>
                </a:lnTo>
                <a:lnTo>
                  <a:pt x="283870" y="87121"/>
                </a:lnTo>
                <a:lnTo>
                  <a:pt x="289178" y="82295"/>
                </a:lnTo>
                <a:lnTo>
                  <a:pt x="291789" y="76453"/>
                </a:lnTo>
                <a:lnTo>
                  <a:pt x="291845" y="62737"/>
                </a:lnTo>
                <a:lnTo>
                  <a:pt x="289178" y="56895"/>
                </a:lnTo>
                <a:lnTo>
                  <a:pt x="283877" y="52196"/>
                </a:lnTo>
                <a:close/>
              </a:path>
              <a:path w="443864" h="113664">
                <a:moveTo>
                  <a:pt x="9398" y="4952"/>
                </a:moveTo>
                <a:lnTo>
                  <a:pt x="0" y="4952"/>
                </a:lnTo>
                <a:lnTo>
                  <a:pt x="0" y="53212"/>
                </a:lnTo>
                <a:lnTo>
                  <a:pt x="53593" y="53212"/>
                </a:lnTo>
                <a:lnTo>
                  <a:pt x="53593" y="45719"/>
                </a:lnTo>
                <a:lnTo>
                  <a:pt x="9398" y="45719"/>
                </a:lnTo>
                <a:lnTo>
                  <a:pt x="9398" y="29082"/>
                </a:lnTo>
                <a:lnTo>
                  <a:pt x="53593" y="29082"/>
                </a:lnTo>
                <a:lnTo>
                  <a:pt x="53593" y="21462"/>
                </a:lnTo>
                <a:lnTo>
                  <a:pt x="9398" y="21462"/>
                </a:lnTo>
                <a:lnTo>
                  <a:pt x="9398" y="4952"/>
                </a:lnTo>
                <a:close/>
              </a:path>
              <a:path w="443864" h="113664">
                <a:moveTo>
                  <a:pt x="53593" y="29082"/>
                </a:moveTo>
                <a:lnTo>
                  <a:pt x="44323" y="29082"/>
                </a:lnTo>
                <a:lnTo>
                  <a:pt x="44323" y="45719"/>
                </a:lnTo>
                <a:lnTo>
                  <a:pt x="53593" y="45719"/>
                </a:lnTo>
                <a:lnTo>
                  <a:pt x="53593" y="29082"/>
                </a:lnTo>
                <a:close/>
              </a:path>
              <a:path w="443864" h="113664">
                <a:moveTo>
                  <a:pt x="53593" y="4952"/>
                </a:moveTo>
                <a:lnTo>
                  <a:pt x="44323" y="4952"/>
                </a:lnTo>
                <a:lnTo>
                  <a:pt x="44323" y="21462"/>
                </a:lnTo>
                <a:lnTo>
                  <a:pt x="53593" y="21462"/>
                </a:lnTo>
                <a:lnTo>
                  <a:pt x="53593" y="4952"/>
                </a:lnTo>
                <a:close/>
              </a:path>
              <a:path w="443864" h="113664">
                <a:moveTo>
                  <a:pt x="297179" y="26415"/>
                </a:moveTo>
                <a:lnTo>
                  <a:pt x="227711" y="26415"/>
                </a:lnTo>
                <a:lnTo>
                  <a:pt x="227711" y="34416"/>
                </a:lnTo>
                <a:lnTo>
                  <a:pt x="297179" y="34416"/>
                </a:lnTo>
                <a:lnTo>
                  <a:pt x="297179" y="26415"/>
                </a:lnTo>
                <a:close/>
              </a:path>
              <a:path w="443864" h="113664">
                <a:moveTo>
                  <a:pt x="386079" y="20573"/>
                </a:moveTo>
                <a:lnTo>
                  <a:pt x="375792" y="20573"/>
                </a:lnTo>
                <a:lnTo>
                  <a:pt x="375792" y="36829"/>
                </a:lnTo>
                <a:lnTo>
                  <a:pt x="374776" y="42798"/>
                </a:lnTo>
                <a:lnTo>
                  <a:pt x="353440" y="77215"/>
                </a:lnTo>
                <a:lnTo>
                  <a:pt x="349376" y="80644"/>
                </a:lnTo>
                <a:lnTo>
                  <a:pt x="345566" y="83438"/>
                </a:lnTo>
                <a:lnTo>
                  <a:pt x="342011" y="85470"/>
                </a:lnTo>
                <a:lnTo>
                  <a:pt x="349757" y="91947"/>
                </a:lnTo>
                <a:lnTo>
                  <a:pt x="352805" y="90042"/>
                </a:lnTo>
                <a:lnTo>
                  <a:pt x="356107" y="87502"/>
                </a:lnTo>
                <a:lnTo>
                  <a:pt x="359663" y="84200"/>
                </a:lnTo>
                <a:lnTo>
                  <a:pt x="363219" y="81025"/>
                </a:lnTo>
                <a:lnTo>
                  <a:pt x="380873" y="52704"/>
                </a:lnTo>
                <a:lnTo>
                  <a:pt x="390130" y="52704"/>
                </a:lnTo>
                <a:lnTo>
                  <a:pt x="388874" y="48767"/>
                </a:lnTo>
                <a:lnTo>
                  <a:pt x="386968" y="42671"/>
                </a:lnTo>
                <a:lnTo>
                  <a:pt x="386098" y="36829"/>
                </a:lnTo>
                <a:lnTo>
                  <a:pt x="386079" y="20573"/>
                </a:lnTo>
                <a:close/>
              </a:path>
              <a:path w="443864" h="113664">
                <a:moveTo>
                  <a:pt x="390130" y="52704"/>
                </a:moveTo>
                <a:lnTo>
                  <a:pt x="380873" y="52704"/>
                </a:lnTo>
                <a:lnTo>
                  <a:pt x="381507" y="54736"/>
                </a:lnTo>
                <a:lnTo>
                  <a:pt x="391921" y="73025"/>
                </a:lnTo>
                <a:lnTo>
                  <a:pt x="395350" y="77342"/>
                </a:lnTo>
                <a:lnTo>
                  <a:pt x="409701" y="88772"/>
                </a:lnTo>
                <a:lnTo>
                  <a:pt x="416178" y="81406"/>
                </a:lnTo>
                <a:lnTo>
                  <a:pt x="413385" y="79882"/>
                </a:lnTo>
                <a:lnTo>
                  <a:pt x="410337" y="77850"/>
                </a:lnTo>
                <a:lnTo>
                  <a:pt x="390778" y="54736"/>
                </a:lnTo>
                <a:lnTo>
                  <a:pt x="390130" y="52704"/>
                </a:lnTo>
                <a:close/>
              </a:path>
              <a:path w="443864" h="113664">
                <a:moveTo>
                  <a:pt x="413257" y="12700"/>
                </a:moveTo>
                <a:lnTo>
                  <a:pt x="348995" y="12700"/>
                </a:lnTo>
                <a:lnTo>
                  <a:pt x="348995" y="20573"/>
                </a:lnTo>
                <a:lnTo>
                  <a:pt x="413257" y="20573"/>
                </a:lnTo>
                <a:lnTo>
                  <a:pt x="413257" y="12700"/>
                </a:lnTo>
                <a:close/>
              </a:path>
              <a:path w="443864" h="113664">
                <a:moveTo>
                  <a:pt x="280542" y="6603"/>
                </a:moveTo>
                <a:lnTo>
                  <a:pt x="244475" y="6603"/>
                </a:lnTo>
                <a:lnTo>
                  <a:pt x="244475" y="14604"/>
                </a:lnTo>
                <a:lnTo>
                  <a:pt x="280542" y="14604"/>
                </a:lnTo>
                <a:lnTo>
                  <a:pt x="280542" y="6603"/>
                </a:lnTo>
                <a:close/>
              </a:path>
              <a:path w="443864" h="113664">
                <a:moveTo>
                  <a:pt x="146938" y="3428"/>
                </a:moveTo>
                <a:lnTo>
                  <a:pt x="137160" y="3428"/>
                </a:lnTo>
                <a:lnTo>
                  <a:pt x="137160" y="18668"/>
                </a:lnTo>
                <a:lnTo>
                  <a:pt x="136270" y="24002"/>
                </a:lnTo>
                <a:lnTo>
                  <a:pt x="134365" y="28828"/>
                </a:lnTo>
                <a:lnTo>
                  <a:pt x="132587" y="33654"/>
                </a:lnTo>
                <a:lnTo>
                  <a:pt x="130428" y="37845"/>
                </a:lnTo>
                <a:lnTo>
                  <a:pt x="109092" y="58292"/>
                </a:lnTo>
                <a:lnTo>
                  <a:pt x="116077" y="64261"/>
                </a:lnTo>
                <a:lnTo>
                  <a:pt x="117982" y="63118"/>
                </a:lnTo>
                <a:lnTo>
                  <a:pt x="120523" y="61467"/>
                </a:lnTo>
                <a:lnTo>
                  <a:pt x="123570" y="58927"/>
                </a:lnTo>
                <a:lnTo>
                  <a:pt x="126745" y="56514"/>
                </a:lnTo>
                <a:lnTo>
                  <a:pt x="142112" y="33654"/>
                </a:lnTo>
                <a:lnTo>
                  <a:pt x="151722" y="33654"/>
                </a:lnTo>
                <a:lnTo>
                  <a:pt x="151002" y="32384"/>
                </a:lnTo>
                <a:lnTo>
                  <a:pt x="149351" y="28066"/>
                </a:lnTo>
                <a:lnTo>
                  <a:pt x="147827" y="23748"/>
                </a:lnTo>
                <a:lnTo>
                  <a:pt x="146938" y="18668"/>
                </a:lnTo>
                <a:lnTo>
                  <a:pt x="146938" y="3428"/>
                </a:lnTo>
                <a:close/>
              </a:path>
              <a:path w="443864" h="113664">
                <a:moveTo>
                  <a:pt x="151722" y="33654"/>
                </a:moveTo>
                <a:lnTo>
                  <a:pt x="142112" y="33654"/>
                </a:lnTo>
                <a:lnTo>
                  <a:pt x="142620" y="34925"/>
                </a:lnTo>
                <a:lnTo>
                  <a:pt x="143637" y="37083"/>
                </a:lnTo>
                <a:lnTo>
                  <a:pt x="145541" y="40004"/>
                </a:lnTo>
                <a:lnTo>
                  <a:pt x="147319" y="43052"/>
                </a:lnTo>
                <a:lnTo>
                  <a:pt x="149478" y="45846"/>
                </a:lnTo>
                <a:lnTo>
                  <a:pt x="154812" y="51688"/>
                </a:lnTo>
                <a:lnTo>
                  <a:pt x="157861" y="54228"/>
                </a:lnTo>
                <a:lnTo>
                  <a:pt x="160908" y="56387"/>
                </a:lnTo>
                <a:lnTo>
                  <a:pt x="163956" y="58673"/>
                </a:lnTo>
                <a:lnTo>
                  <a:pt x="166115" y="60070"/>
                </a:lnTo>
                <a:lnTo>
                  <a:pt x="167639" y="60832"/>
                </a:lnTo>
                <a:lnTo>
                  <a:pt x="173736" y="53975"/>
                </a:lnTo>
                <a:lnTo>
                  <a:pt x="171703" y="53212"/>
                </a:lnTo>
                <a:lnTo>
                  <a:pt x="169037" y="51561"/>
                </a:lnTo>
                <a:lnTo>
                  <a:pt x="165480" y="49021"/>
                </a:lnTo>
                <a:lnTo>
                  <a:pt x="161925" y="46354"/>
                </a:lnTo>
                <a:lnTo>
                  <a:pt x="158750" y="43179"/>
                </a:lnTo>
                <a:lnTo>
                  <a:pt x="153162" y="36194"/>
                </a:lnTo>
                <a:lnTo>
                  <a:pt x="151722" y="33654"/>
                </a:lnTo>
                <a:close/>
              </a:path>
              <a:path w="443864" h="113664">
                <a:moveTo>
                  <a:pt x="443483" y="0"/>
                </a:moveTo>
                <a:lnTo>
                  <a:pt x="433958" y="0"/>
                </a:lnTo>
                <a:lnTo>
                  <a:pt x="433958" y="111378"/>
                </a:lnTo>
                <a:lnTo>
                  <a:pt x="443483" y="111378"/>
                </a:lnTo>
                <a:lnTo>
                  <a:pt x="443483" y="0"/>
                </a:lnTo>
                <a:close/>
              </a:path>
              <a:path w="443864" h="113664">
                <a:moveTo>
                  <a:pt x="320420" y="0"/>
                </a:moveTo>
                <a:lnTo>
                  <a:pt x="311023" y="0"/>
                </a:lnTo>
                <a:lnTo>
                  <a:pt x="311023" y="111378"/>
                </a:lnTo>
                <a:lnTo>
                  <a:pt x="320420" y="111378"/>
                </a:lnTo>
                <a:lnTo>
                  <a:pt x="320420" y="54863"/>
                </a:lnTo>
                <a:lnTo>
                  <a:pt x="338454" y="54863"/>
                </a:lnTo>
                <a:lnTo>
                  <a:pt x="338454" y="46735"/>
                </a:lnTo>
                <a:lnTo>
                  <a:pt x="320420" y="46735"/>
                </a:lnTo>
                <a:lnTo>
                  <a:pt x="320420" y="0"/>
                </a:lnTo>
                <a:close/>
              </a:path>
              <a:path w="443864" h="113664">
                <a:moveTo>
                  <a:pt x="213360" y="35559"/>
                </a:moveTo>
                <a:lnTo>
                  <a:pt x="204088" y="35559"/>
                </a:lnTo>
                <a:lnTo>
                  <a:pt x="204088" y="68071"/>
                </a:lnTo>
                <a:lnTo>
                  <a:pt x="213360" y="68071"/>
                </a:lnTo>
                <a:lnTo>
                  <a:pt x="213360" y="35559"/>
                </a:lnTo>
                <a:close/>
              </a:path>
              <a:path w="443864" h="113664">
                <a:moveTo>
                  <a:pt x="188087" y="1904"/>
                </a:moveTo>
                <a:lnTo>
                  <a:pt x="178815" y="1904"/>
                </a:lnTo>
                <a:lnTo>
                  <a:pt x="178815" y="64642"/>
                </a:lnTo>
                <a:lnTo>
                  <a:pt x="188087" y="64642"/>
                </a:lnTo>
                <a:lnTo>
                  <a:pt x="188087" y="35559"/>
                </a:lnTo>
                <a:lnTo>
                  <a:pt x="213360" y="35559"/>
                </a:lnTo>
                <a:lnTo>
                  <a:pt x="213360" y="27431"/>
                </a:lnTo>
                <a:lnTo>
                  <a:pt x="188087" y="27431"/>
                </a:lnTo>
                <a:lnTo>
                  <a:pt x="188087" y="1904"/>
                </a:lnTo>
                <a:close/>
              </a:path>
              <a:path w="443864" h="113664">
                <a:moveTo>
                  <a:pt x="213360" y="0"/>
                </a:moveTo>
                <a:lnTo>
                  <a:pt x="204088" y="0"/>
                </a:lnTo>
                <a:lnTo>
                  <a:pt x="204088" y="27431"/>
                </a:lnTo>
                <a:lnTo>
                  <a:pt x="213360" y="27431"/>
                </a:lnTo>
                <a:lnTo>
                  <a:pt x="213360" y="0"/>
                </a:lnTo>
                <a:close/>
              </a:path>
              <a:path w="443864" h="113664">
                <a:moveTo>
                  <a:pt x="87375" y="0"/>
                </a:moveTo>
                <a:lnTo>
                  <a:pt x="78104" y="0"/>
                </a:lnTo>
                <a:lnTo>
                  <a:pt x="78104" y="58292"/>
                </a:lnTo>
                <a:lnTo>
                  <a:pt x="87375" y="58292"/>
                </a:lnTo>
                <a:lnTo>
                  <a:pt x="87375" y="32511"/>
                </a:lnTo>
                <a:lnTo>
                  <a:pt x="104139" y="32511"/>
                </a:lnTo>
                <a:lnTo>
                  <a:pt x="104139" y="24764"/>
                </a:lnTo>
                <a:lnTo>
                  <a:pt x="87375" y="24764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783329" y="5028819"/>
            <a:ext cx="454025" cy="113664"/>
          </a:xfrm>
          <a:custGeom>
            <a:avLst/>
            <a:gdLst/>
            <a:ahLst/>
            <a:cxnLst/>
            <a:rect l="l" t="t" r="r" b="b"/>
            <a:pathLst>
              <a:path w="454025" h="113664">
                <a:moveTo>
                  <a:pt x="80264" y="87121"/>
                </a:moveTo>
                <a:lnTo>
                  <a:pt x="66421" y="87121"/>
                </a:lnTo>
                <a:lnTo>
                  <a:pt x="60706" y="88391"/>
                </a:lnTo>
                <a:lnTo>
                  <a:pt x="56261" y="90804"/>
                </a:lnTo>
                <a:lnTo>
                  <a:pt x="51689" y="93344"/>
                </a:lnTo>
                <a:lnTo>
                  <a:pt x="49530" y="96392"/>
                </a:lnTo>
                <a:lnTo>
                  <a:pt x="49530" y="104266"/>
                </a:lnTo>
                <a:lnTo>
                  <a:pt x="51689" y="107314"/>
                </a:lnTo>
                <a:lnTo>
                  <a:pt x="56261" y="109727"/>
                </a:lnTo>
                <a:lnTo>
                  <a:pt x="60706" y="112140"/>
                </a:lnTo>
                <a:lnTo>
                  <a:pt x="66421" y="113410"/>
                </a:lnTo>
                <a:lnTo>
                  <a:pt x="80264" y="113410"/>
                </a:lnTo>
                <a:lnTo>
                  <a:pt x="85852" y="112140"/>
                </a:lnTo>
                <a:lnTo>
                  <a:pt x="90424" y="109727"/>
                </a:lnTo>
                <a:lnTo>
                  <a:pt x="94869" y="107187"/>
                </a:lnTo>
                <a:lnTo>
                  <a:pt x="95154" y="106806"/>
                </a:lnTo>
                <a:lnTo>
                  <a:pt x="69723" y="106806"/>
                </a:lnTo>
                <a:lnTo>
                  <a:pt x="66294" y="106298"/>
                </a:lnTo>
                <a:lnTo>
                  <a:pt x="63119" y="105155"/>
                </a:lnTo>
                <a:lnTo>
                  <a:pt x="59817" y="104139"/>
                </a:lnTo>
                <a:lnTo>
                  <a:pt x="58293" y="102615"/>
                </a:lnTo>
                <a:lnTo>
                  <a:pt x="58166" y="98043"/>
                </a:lnTo>
                <a:lnTo>
                  <a:pt x="59817" y="96392"/>
                </a:lnTo>
                <a:lnTo>
                  <a:pt x="63119" y="95250"/>
                </a:lnTo>
                <a:lnTo>
                  <a:pt x="66294" y="94106"/>
                </a:lnTo>
                <a:lnTo>
                  <a:pt x="69723" y="93471"/>
                </a:lnTo>
                <a:lnTo>
                  <a:pt x="95051" y="93471"/>
                </a:lnTo>
                <a:lnTo>
                  <a:pt x="94869" y="93217"/>
                </a:lnTo>
                <a:lnTo>
                  <a:pt x="90424" y="90804"/>
                </a:lnTo>
                <a:lnTo>
                  <a:pt x="85852" y="88391"/>
                </a:lnTo>
                <a:lnTo>
                  <a:pt x="80264" y="87121"/>
                </a:lnTo>
                <a:close/>
              </a:path>
              <a:path w="454025" h="113664">
                <a:moveTo>
                  <a:pt x="95051" y="93471"/>
                </a:moveTo>
                <a:lnTo>
                  <a:pt x="76835" y="93471"/>
                </a:lnTo>
                <a:lnTo>
                  <a:pt x="80137" y="94106"/>
                </a:lnTo>
                <a:lnTo>
                  <a:pt x="86741" y="96392"/>
                </a:lnTo>
                <a:lnTo>
                  <a:pt x="88156" y="98043"/>
                </a:lnTo>
                <a:lnTo>
                  <a:pt x="88265" y="102615"/>
                </a:lnTo>
                <a:lnTo>
                  <a:pt x="86741" y="104139"/>
                </a:lnTo>
                <a:lnTo>
                  <a:pt x="83439" y="105155"/>
                </a:lnTo>
                <a:lnTo>
                  <a:pt x="80264" y="106298"/>
                </a:lnTo>
                <a:lnTo>
                  <a:pt x="76962" y="106806"/>
                </a:lnTo>
                <a:lnTo>
                  <a:pt x="95154" y="106806"/>
                </a:lnTo>
                <a:lnTo>
                  <a:pt x="97059" y="104266"/>
                </a:lnTo>
                <a:lnTo>
                  <a:pt x="97155" y="96392"/>
                </a:lnTo>
                <a:lnTo>
                  <a:pt x="95051" y="93471"/>
                </a:lnTo>
                <a:close/>
              </a:path>
              <a:path w="454025" h="113664">
                <a:moveTo>
                  <a:pt x="135509" y="65277"/>
                </a:moveTo>
                <a:lnTo>
                  <a:pt x="126111" y="65277"/>
                </a:lnTo>
                <a:lnTo>
                  <a:pt x="126111" y="110108"/>
                </a:lnTo>
                <a:lnTo>
                  <a:pt x="207010" y="110108"/>
                </a:lnTo>
                <a:lnTo>
                  <a:pt x="207010" y="102361"/>
                </a:lnTo>
                <a:lnTo>
                  <a:pt x="135509" y="102361"/>
                </a:lnTo>
                <a:lnTo>
                  <a:pt x="135509" y="85851"/>
                </a:lnTo>
                <a:lnTo>
                  <a:pt x="207010" y="85851"/>
                </a:lnTo>
                <a:lnTo>
                  <a:pt x="207010" y="78231"/>
                </a:lnTo>
                <a:lnTo>
                  <a:pt x="135509" y="78231"/>
                </a:lnTo>
                <a:lnTo>
                  <a:pt x="135509" y="65277"/>
                </a:lnTo>
                <a:close/>
              </a:path>
              <a:path w="454025" h="113664">
                <a:moveTo>
                  <a:pt x="207010" y="85851"/>
                </a:moveTo>
                <a:lnTo>
                  <a:pt x="197739" y="85851"/>
                </a:lnTo>
                <a:lnTo>
                  <a:pt x="197739" y="102361"/>
                </a:lnTo>
                <a:lnTo>
                  <a:pt x="207010" y="102361"/>
                </a:lnTo>
                <a:lnTo>
                  <a:pt x="207010" y="85851"/>
                </a:lnTo>
                <a:close/>
              </a:path>
              <a:path w="454025" h="113664">
                <a:moveTo>
                  <a:pt x="207010" y="65277"/>
                </a:moveTo>
                <a:lnTo>
                  <a:pt x="197739" y="65277"/>
                </a:lnTo>
                <a:lnTo>
                  <a:pt x="197739" y="78231"/>
                </a:lnTo>
                <a:lnTo>
                  <a:pt x="207010" y="78231"/>
                </a:lnTo>
                <a:lnTo>
                  <a:pt x="207010" y="65277"/>
                </a:lnTo>
                <a:close/>
              </a:path>
              <a:path w="454025" h="113664">
                <a:moveTo>
                  <a:pt x="22606" y="63626"/>
                </a:moveTo>
                <a:lnTo>
                  <a:pt x="13335" y="63626"/>
                </a:lnTo>
                <a:lnTo>
                  <a:pt x="13335" y="109981"/>
                </a:lnTo>
                <a:lnTo>
                  <a:pt x="32004" y="109727"/>
                </a:lnTo>
                <a:lnTo>
                  <a:pt x="35433" y="109473"/>
                </a:lnTo>
                <a:lnTo>
                  <a:pt x="38481" y="109346"/>
                </a:lnTo>
                <a:lnTo>
                  <a:pt x="41402" y="108965"/>
                </a:lnTo>
                <a:lnTo>
                  <a:pt x="44323" y="108711"/>
                </a:lnTo>
                <a:lnTo>
                  <a:pt x="45974" y="108457"/>
                </a:lnTo>
                <a:lnTo>
                  <a:pt x="46482" y="108457"/>
                </a:lnTo>
                <a:lnTo>
                  <a:pt x="46482" y="101472"/>
                </a:lnTo>
                <a:lnTo>
                  <a:pt x="22606" y="101472"/>
                </a:lnTo>
                <a:lnTo>
                  <a:pt x="22606" y="63626"/>
                </a:lnTo>
                <a:close/>
              </a:path>
              <a:path w="454025" h="113664">
                <a:moveTo>
                  <a:pt x="46482" y="100075"/>
                </a:moveTo>
                <a:lnTo>
                  <a:pt x="45974" y="100202"/>
                </a:lnTo>
                <a:lnTo>
                  <a:pt x="44323" y="100329"/>
                </a:lnTo>
                <a:lnTo>
                  <a:pt x="38862" y="101091"/>
                </a:lnTo>
                <a:lnTo>
                  <a:pt x="32639" y="101345"/>
                </a:lnTo>
                <a:lnTo>
                  <a:pt x="22606" y="101472"/>
                </a:lnTo>
                <a:lnTo>
                  <a:pt x="46482" y="101472"/>
                </a:lnTo>
                <a:lnTo>
                  <a:pt x="46482" y="100075"/>
                </a:lnTo>
                <a:close/>
              </a:path>
              <a:path w="454025" h="113664">
                <a:moveTo>
                  <a:pt x="100837" y="75183"/>
                </a:moveTo>
                <a:lnTo>
                  <a:pt x="46100" y="75183"/>
                </a:lnTo>
                <a:lnTo>
                  <a:pt x="46100" y="82550"/>
                </a:lnTo>
                <a:lnTo>
                  <a:pt x="100837" y="82550"/>
                </a:lnTo>
                <a:lnTo>
                  <a:pt x="100837" y="75183"/>
                </a:lnTo>
                <a:close/>
              </a:path>
              <a:path w="454025" h="113664">
                <a:moveTo>
                  <a:pt x="89027" y="61594"/>
                </a:moveTo>
                <a:lnTo>
                  <a:pt x="57531" y="61594"/>
                </a:lnTo>
                <a:lnTo>
                  <a:pt x="57531" y="68579"/>
                </a:lnTo>
                <a:lnTo>
                  <a:pt x="89027" y="68579"/>
                </a:lnTo>
                <a:lnTo>
                  <a:pt x="89027" y="61594"/>
                </a:lnTo>
                <a:close/>
              </a:path>
              <a:path w="454025" h="113664">
                <a:moveTo>
                  <a:pt x="222250" y="49783"/>
                </a:moveTo>
                <a:lnTo>
                  <a:pt x="110871" y="49783"/>
                </a:lnTo>
                <a:lnTo>
                  <a:pt x="110871" y="57403"/>
                </a:lnTo>
                <a:lnTo>
                  <a:pt x="222250" y="57403"/>
                </a:lnTo>
                <a:lnTo>
                  <a:pt x="222250" y="49783"/>
                </a:lnTo>
                <a:close/>
              </a:path>
              <a:path w="454025" h="113664">
                <a:moveTo>
                  <a:pt x="405765" y="13715"/>
                </a:moveTo>
                <a:lnTo>
                  <a:pt x="351409" y="13715"/>
                </a:lnTo>
                <a:lnTo>
                  <a:pt x="351409" y="85089"/>
                </a:lnTo>
                <a:lnTo>
                  <a:pt x="369062" y="85089"/>
                </a:lnTo>
                <a:lnTo>
                  <a:pt x="375920" y="84962"/>
                </a:lnTo>
                <a:lnTo>
                  <a:pt x="382778" y="84708"/>
                </a:lnTo>
                <a:lnTo>
                  <a:pt x="390144" y="84581"/>
                </a:lnTo>
                <a:lnTo>
                  <a:pt x="397256" y="84200"/>
                </a:lnTo>
                <a:lnTo>
                  <a:pt x="415417" y="82168"/>
                </a:lnTo>
                <a:lnTo>
                  <a:pt x="418084" y="81787"/>
                </a:lnTo>
                <a:lnTo>
                  <a:pt x="418084" y="77342"/>
                </a:lnTo>
                <a:lnTo>
                  <a:pt x="360807" y="77342"/>
                </a:lnTo>
                <a:lnTo>
                  <a:pt x="360807" y="21462"/>
                </a:lnTo>
                <a:lnTo>
                  <a:pt x="405765" y="21462"/>
                </a:lnTo>
                <a:lnTo>
                  <a:pt x="405765" y="13715"/>
                </a:lnTo>
                <a:close/>
              </a:path>
              <a:path w="454025" h="113664">
                <a:moveTo>
                  <a:pt x="418084" y="74040"/>
                </a:moveTo>
                <a:lnTo>
                  <a:pt x="360807" y="77342"/>
                </a:lnTo>
                <a:lnTo>
                  <a:pt x="418084" y="77342"/>
                </a:lnTo>
                <a:lnTo>
                  <a:pt x="418084" y="74040"/>
                </a:lnTo>
                <a:close/>
              </a:path>
              <a:path w="454025" h="113664">
                <a:moveTo>
                  <a:pt x="37846" y="3555"/>
                </a:moveTo>
                <a:lnTo>
                  <a:pt x="21209" y="3555"/>
                </a:lnTo>
                <a:lnTo>
                  <a:pt x="14224" y="5968"/>
                </a:lnTo>
                <a:lnTo>
                  <a:pt x="8509" y="10794"/>
                </a:lnTo>
                <a:lnTo>
                  <a:pt x="2921" y="15620"/>
                </a:lnTo>
                <a:lnTo>
                  <a:pt x="0" y="21716"/>
                </a:lnTo>
                <a:lnTo>
                  <a:pt x="0" y="36575"/>
                </a:lnTo>
                <a:lnTo>
                  <a:pt x="2921" y="42671"/>
                </a:lnTo>
                <a:lnTo>
                  <a:pt x="8636" y="47497"/>
                </a:lnTo>
                <a:lnTo>
                  <a:pt x="14478" y="52323"/>
                </a:lnTo>
                <a:lnTo>
                  <a:pt x="21462" y="54736"/>
                </a:lnTo>
                <a:lnTo>
                  <a:pt x="37846" y="54736"/>
                </a:lnTo>
                <a:lnTo>
                  <a:pt x="44831" y="52323"/>
                </a:lnTo>
                <a:lnTo>
                  <a:pt x="51899" y="46354"/>
                </a:lnTo>
                <a:lnTo>
                  <a:pt x="23749" y="46354"/>
                </a:lnTo>
                <a:lnTo>
                  <a:pt x="18923" y="44576"/>
                </a:lnTo>
                <a:lnTo>
                  <a:pt x="15240" y="41275"/>
                </a:lnTo>
                <a:lnTo>
                  <a:pt x="11557" y="37845"/>
                </a:lnTo>
                <a:lnTo>
                  <a:pt x="9779" y="33781"/>
                </a:lnTo>
                <a:lnTo>
                  <a:pt x="9834" y="24256"/>
                </a:lnTo>
                <a:lnTo>
                  <a:pt x="11557" y="20319"/>
                </a:lnTo>
                <a:lnTo>
                  <a:pt x="15240" y="17017"/>
                </a:lnTo>
                <a:lnTo>
                  <a:pt x="18923" y="13588"/>
                </a:lnTo>
                <a:lnTo>
                  <a:pt x="23749" y="11937"/>
                </a:lnTo>
                <a:lnTo>
                  <a:pt x="51899" y="11937"/>
                </a:lnTo>
                <a:lnTo>
                  <a:pt x="44831" y="5968"/>
                </a:lnTo>
                <a:lnTo>
                  <a:pt x="37846" y="3555"/>
                </a:lnTo>
                <a:close/>
              </a:path>
              <a:path w="454025" h="113664">
                <a:moveTo>
                  <a:pt x="51899" y="11937"/>
                </a:moveTo>
                <a:lnTo>
                  <a:pt x="35560" y="11937"/>
                </a:lnTo>
                <a:lnTo>
                  <a:pt x="40259" y="13588"/>
                </a:lnTo>
                <a:lnTo>
                  <a:pt x="43942" y="16890"/>
                </a:lnTo>
                <a:lnTo>
                  <a:pt x="47498" y="20192"/>
                </a:lnTo>
                <a:lnTo>
                  <a:pt x="49403" y="24256"/>
                </a:lnTo>
                <a:lnTo>
                  <a:pt x="49403" y="33781"/>
                </a:lnTo>
                <a:lnTo>
                  <a:pt x="47498" y="37845"/>
                </a:lnTo>
                <a:lnTo>
                  <a:pt x="43942" y="41275"/>
                </a:lnTo>
                <a:lnTo>
                  <a:pt x="40259" y="44576"/>
                </a:lnTo>
                <a:lnTo>
                  <a:pt x="35560" y="46354"/>
                </a:lnTo>
                <a:lnTo>
                  <a:pt x="51899" y="46354"/>
                </a:lnTo>
                <a:lnTo>
                  <a:pt x="56261" y="42671"/>
                </a:lnTo>
                <a:lnTo>
                  <a:pt x="59055" y="36575"/>
                </a:lnTo>
                <a:lnTo>
                  <a:pt x="59055" y="21716"/>
                </a:lnTo>
                <a:lnTo>
                  <a:pt x="56261" y="15620"/>
                </a:lnTo>
                <a:lnTo>
                  <a:pt x="51899" y="11937"/>
                </a:lnTo>
                <a:close/>
              </a:path>
              <a:path w="454025" h="113664">
                <a:moveTo>
                  <a:pt x="247904" y="10667"/>
                </a:moveTo>
                <a:lnTo>
                  <a:pt x="238379" y="10667"/>
                </a:lnTo>
                <a:lnTo>
                  <a:pt x="238379" y="83946"/>
                </a:lnTo>
                <a:lnTo>
                  <a:pt x="257683" y="83946"/>
                </a:lnTo>
                <a:lnTo>
                  <a:pt x="271145" y="83692"/>
                </a:lnTo>
                <a:lnTo>
                  <a:pt x="277875" y="83438"/>
                </a:lnTo>
                <a:lnTo>
                  <a:pt x="284861" y="82803"/>
                </a:lnTo>
                <a:lnTo>
                  <a:pt x="299085" y="80771"/>
                </a:lnTo>
                <a:lnTo>
                  <a:pt x="308483" y="79247"/>
                </a:lnTo>
                <a:lnTo>
                  <a:pt x="308483" y="75945"/>
                </a:lnTo>
                <a:lnTo>
                  <a:pt x="247904" y="75945"/>
                </a:lnTo>
                <a:lnTo>
                  <a:pt x="247904" y="10667"/>
                </a:lnTo>
                <a:close/>
              </a:path>
              <a:path w="454025" h="113664">
                <a:moveTo>
                  <a:pt x="308483" y="71373"/>
                </a:moveTo>
                <a:lnTo>
                  <a:pt x="247904" y="75945"/>
                </a:lnTo>
                <a:lnTo>
                  <a:pt x="308483" y="75945"/>
                </a:lnTo>
                <a:lnTo>
                  <a:pt x="308483" y="71373"/>
                </a:lnTo>
                <a:close/>
              </a:path>
              <a:path w="454025" h="113664">
                <a:moveTo>
                  <a:pt x="171577" y="634"/>
                </a:moveTo>
                <a:lnTo>
                  <a:pt x="161544" y="634"/>
                </a:lnTo>
                <a:lnTo>
                  <a:pt x="161544" y="8000"/>
                </a:lnTo>
                <a:lnTo>
                  <a:pt x="160147" y="11175"/>
                </a:lnTo>
                <a:lnTo>
                  <a:pt x="157353" y="14604"/>
                </a:lnTo>
                <a:lnTo>
                  <a:pt x="154559" y="17906"/>
                </a:lnTo>
                <a:lnTo>
                  <a:pt x="150875" y="20954"/>
                </a:lnTo>
                <a:lnTo>
                  <a:pt x="146431" y="23621"/>
                </a:lnTo>
                <a:lnTo>
                  <a:pt x="141478" y="26669"/>
                </a:lnTo>
                <a:lnTo>
                  <a:pt x="136017" y="29082"/>
                </a:lnTo>
                <a:lnTo>
                  <a:pt x="124460" y="32892"/>
                </a:lnTo>
                <a:lnTo>
                  <a:pt x="120396" y="34162"/>
                </a:lnTo>
                <a:lnTo>
                  <a:pt x="118237" y="34543"/>
                </a:lnTo>
                <a:lnTo>
                  <a:pt x="123825" y="40893"/>
                </a:lnTo>
                <a:lnTo>
                  <a:pt x="126492" y="40258"/>
                </a:lnTo>
                <a:lnTo>
                  <a:pt x="130429" y="39115"/>
                </a:lnTo>
                <a:lnTo>
                  <a:pt x="135636" y="37464"/>
                </a:lnTo>
                <a:lnTo>
                  <a:pt x="140716" y="35940"/>
                </a:lnTo>
                <a:lnTo>
                  <a:pt x="145669" y="33654"/>
                </a:lnTo>
                <a:lnTo>
                  <a:pt x="150368" y="30733"/>
                </a:lnTo>
                <a:lnTo>
                  <a:pt x="154559" y="28320"/>
                </a:lnTo>
                <a:lnTo>
                  <a:pt x="158242" y="25653"/>
                </a:lnTo>
                <a:lnTo>
                  <a:pt x="161162" y="22732"/>
                </a:lnTo>
                <a:lnTo>
                  <a:pt x="164211" y="19938"/>
                </a:lnTo>
                <a:lnTo>
                  <a:pt x="165989" y="17525"/>
                </a:lnTo>
                <a:lnTo>
                  <a:pt x="166624" y="15493"/>
                </a:lnTo>
                <a:lnTo>
                  <a:pt x="176477" y="15493"/>
                </a:lnTo>
                <a:lnTo>
                  <a:pt x="172974" y="11175"/>
                </a:lnTo>
                <a:lnTo>
                  <a:pt x="171577" y="8000"/>
                </a:lnTo>
                <a:lnTo>
                  <a:pt x="171577" y="634"/>
                </a:lnTo>
                <a:close/>
              </a:path>
              <a:path w="454025" h="113664">
                <a:moveTo>
                  <a:pt x="176477" y="15493"/>
                </a:moveTo>
                <a:lnTo>
                  <a:pt x="166624" y="15493"/>
                </a:lnTo>
                <a:lnTo>
                  <a:pt x="167132" y="17525"/>
                </a:lnTo>
                <a:lnTo>
                  <a:pt x="168910" y="19938"/>
                </a:lnTo>
                <a:lnTo>
                  <a:pt x="174879" y="25653"/>
                </a:lnTo>
                <a:lnTo>
                  <a:pt x="178435" y="28320"/>
                </a:lnTo>
                <a:lnTo>
                  <a:pt x="182753" y="30733"/>
                </a:lnTo>
                <a:lnTo>
                  <a:pt x="187452" y="33654"/>
                </a:lnTo>
                <a:lnTo>
                  <a:pt x="192405" y="35940"/>
                </a:lnTo>
                <a:lnTo>
                  <a:pt x="197612" y="37464"/>
                </a:lnTo>
                <a:lnTo>
                  <a:pt x="202692" y="39115"/>
                </a:lnTo>
                <a:lnTo>
                  <a:pt x="206629" y="40258"/>
                </a:lnTo>
                <a:lnTo>
                  <a:pt x="209169" y="40893"/>
                </a:lnTo>
                <a:lnTo>
                  <a:pt x="214884" y="34543"/>
                </a:lnTo>
                <a:lnTo>
                  <a:pt x="212725" y="34162"/>
                </a:lnTo>
                <a:lnTo>
                  <a:pt x="196977" y="29082"/>
                </a:lnTo>
                <a:lnTo>
                  <a:pt x="191516" y="26669"/>
                </a:lnTo>
                <a:lnTo>
                  <a:pt x="186562" y="23621"/>
                </a:lnTo>
                <a:lnTo>
                  <a:pt x="182118" y="20954"/>
                </a:lnTo>
                <a:lnTo>
                  <a:pt x="178435" y="17906"/>
                </a:lnTo>
                <a:lnTo>
                  <a:pt x="176477" y="15493"/>
                </a:lnTo>
                <a:close/>
              </a:path>
              <a:path w="454025" h="113664">
                <a:moveTo>
                  <a:pt x="435610" y="0"/>
                </a:moveTo>
                <a:lnTo>
                  <a:pt x="426212" y="0"/>
                </a:lnTo>
                <a:lnTo>
                  <a:pt x="426212" y="111378"/>
                </a:lnTo>
                <a:lnTo>
                  <a:pt x="435610" y="111378"/>
                </a:lnTo>
                <a:lnTo>
                  <a:pt x="435610" y="53339"/>
                </a:lnTo>
                <a:lnTo>
                  <a:pt x="453644" y="53339"/>
                </a:lnTo>
                <a:lnTo>
                  <a:pt x="453644" y="45338"/>
                </a:lnTo>
                <a:lnTo>
                  <a:pt x="435610" y="45338"/>
                </a:lnTo>
                <a:lnTo>
                  <a:pt x="435610" y="0"/>
                </a:lnTo>
                <a:close/>
              </a:path>
              <a:path w="454025" h="113664">
                <a:moveTo>
                  <a:pt x="326136" y="0"/>
                </a:moveTo>
                <a:lnTo>
                  <a:pt x="316611" y="0"/>
                </a:lnTo>
                <a:lnTo>
                  <a:pt x="316611" y="111378"/>
                </a:lnTo>
                <a:lnTo>
                  <a:pt x="326136" y="111378"/>
                </a:lnTo>
                <a:lnTo>
                  <a:pt x="326136" y="0"/>
                </a:lnTo>
                <a:close/>
              </a:path>
              <a:path w="454025" h="113664">
                <a:moveTo>
                  <a:pt x="91567" y="0"/>
                </a:moveTo>
                <a:lnTo>
                  <a:pt x="82296" y="0"/>
                </a:lnTo>
                <a:lnTo>
                  <a:pt x="82296" y="56133"/>
                </a:lnTo>
                <a:lnTo>
                  <a:pt x="91567" y="56133"/>
                </a:lnTo>
                <a:lnTo>
                  <a:pt x="91567" y="31876"/>
                </a:lnTo>
                <a:lnTo>
                  <a:pt x="108331" y="31876"/>
                </a:lnTo>
                <a:lnTo>
                  <a:pt x="108331" y="24002"/>
                </a:lnTo>
                <a:lnTo>
                  <a:pt x="91567" y="24002"/>
                </a:lnTo>
                <a:lnTo>
                  <a:pt x="9156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323969" y="5028819"/>
            <a:ext cx="344805" cy="111760"/>
          </a:xfrm>
          <a:custGeom>
            <a:avLst/>
            <a:gdLst/>
            <a:ahLst/>
            <a:cxnLst/>
            <a:rect l="l" t="t" r="r" b="b"/>
            <a:pathLst>
              <a:path w="344804" h="111760">
                <a:moveTo>
                  <a:pt x="111378" y="85725"/>
                </a:moveTo>
                <a:lnTo>
                  <a:pt x="0" y="85725"/>
                </a:lnTo>
                <a:lnTo>
                  <a:pt x="0" y="93598"/>
                </a:lnTo>
                <a:lnTo>
                  <a:pt x="111378" y="93598"/>
                </a:lnTo>
                <a:lnTo>
                  <a:pt x="111378" y="85725"/>
                </a:lnTo>
                <a:close/>
              </a:path>
              <a:path w="344804" h="111760">
                <a:moveTo>
                  <a:pt x="96519" y="16128"/>
                </a:moveTo>
                <a:lnTo>
                  <a:pt x="13207" y="16128"/>
                </a:lnTo>
                <a:lnTo>
                  <a:pt x="13207" y="23875"/>
                </a:lnTo>
                <a:lnTo>
                  <a:pt x="86232" y="23875"/>
                </a:lnTo>
                <a:lnTo>
                  <a:pt x="85853" y="30595"/>
                </a:lnTo>
                <a:lnTo>
                  <a:pt x="79787" y="74882"/>
                </a:lnTo>
                <a:lnTo>
                  <a:pt x="77977" y="85725"/>
                </a:lnTo>
                <a:lnTo>
                  <a:pt x="87502" y="85725"/>
                </a:lnTo>
                <a:lnTo>
                  <a:pt x="88010" y="83057"/>
                </a:lnTo>
                <a:lnTo>
                  <a:pt x="88772" y="78358"/>
                </a:lnTo>
                <a:lnTo>
                  <a:pt x="91058" y="64769"/>
                </a:lnTo>
                <a:lnTo>
                  <a:pt x="92157" y="57276"/>
                </a:lnTo>
                <a:lnTo>
                  <a:pt x="92963" y="51053"/>
                </a:lnTo>
                <a:lnTo>
                  <a:pt x="93979" y="44450"/>
                </a:lnTo>
                <a:lnTo>
                  <a:pt x="94741" y="38353"/>
                </a:lnTo>
                <a:lnTo>
                  <a:pt x="95250" y="32892"/>
                </a:lnTo>
                <a:lnTo>
                  <a:pt x="95884" y="27304"/>
                </a:lnTo>
                <a:lnTo>
                  <a:pt x="96265" y="21716"/>
                </a:lnTo>
                <a:lnTo>
                  <a:pt x="96519" y="16128"/>
                </a:lnTo>
                <a:close/>
              </a:path>
              <a:path w="344804" h="111760">
                <a:moveTo>
                  <a:pt x="216407" y="0"/>
                </a:moveTo>
                <a:lnTo>
                  <a:pt x="206882" y="0"/>
                </a:lnTo>
                <a:lnTo>
                  <a:pt x="206882" y="41782"/>
                </a:lnTo>
                <a:lnTo>
                  <a:pt x="183895" y="41782"/>
                </a:lnTo>
                <a:lnTo>
                  <a:pt x="183895" y="49910"/>
                </a:lnTo>
                <a:lnTo>
                  <a:pt x="206882" y="49910"/>
                </a:lnTo>
                <a:lnTo>
                  <a:pt x="206882" y="111378"/>
                </a:lnTo>
                <a:lnTo>
                  <a:pt x="216407" y="111378"/>
                </a:lnTo>
                <a:lnTo>
                  <a:pt x="216407" y="0"/>
                </a:lnTo>
                <a:close/>
              </a:path>
              <a:path w="344804" h="111760">
                <a:moveTo>
                  <a:pt x="177164" y="11429"/>
                </a:moveTo>
                <a:lnTo>
                  <a:pt x="126237" y="11429"/>
                </a:lnTo>
                <a:lnTo>
                  <a:pt x="126237" y="19303"/>
                </a:lnTo>
                <a:lnTo>
                  <a:pt x="167893" y="19303"/>
                </a:lnTo>
                <a:lnTo>
                  <a:pt x="167893" y="45719"/>
                </a:lnTo>
                <a:lnTo>
                  <a:pt x="126237" y="45719"/>
                </a:lnTo>
                <a:lnTo>
                  <a:pt x="126237" y="88645"/>
                </a:lnTo>
                <a:lnTo>
                  <a:pt x="164464" y="88137"/>
                </a:lnTo>
                <a:lnTo>
                  <a:pt x="171450" y="87756"/>
                </a:lnTo>
                <a:lnTo>
                  <a:pt x="178688" y="86994"/>
                </a:lnTo>
                <a:lnTo>
                  <a:pt x="185927" y="86359"/>
                </a:lnTo>
                <a:lnTo>
                  <a:pt x="191134" y="85725"/>
                </a:lnTo>
                <a:lnTo>
                  <a:pt x="194436" y="85089"/>
                </a:lnTo>
                <a:lnTo>
                  <a:pt x="194436" y="80898"/>
                </a:lnTo>
                <a:lnTo>
                  <a:pt x="135635" y="80898"/>
                </a:lnTo>
                <a:lnTo>
                  <a:pt x="135635" y="53466"/>
                </a:lnTo>
                <a:lnTo>
                  <a:pt x="177164" y="53466"/>
                </a:lnTo>
                <a:lnTo>
                  <a:pt x="177164" y="11429"/>
                </a:lnTo>
                <a:close/>
              </a:path>
              <a:path w="344804" h="111760">
                <a:moveTo>
                  <a:pt x="194436" y="77469"/>
                </a:moveTo>
                <a:lnTo>
                  <a:pt x="135635" y="80898"/>
                </a:lnTo>
                <a:lnTo>
                  <a:pt x="194436" y="80898"/>
                </a:lnTo>
                <a:lnTo>
                  <a:pt x="194436" y="77469"/>
                </a:lnTo>
                <a:close/>
              </a:path>
              <a:path w="344804" h="111760">
                <a:moveTo>
                  <a:pt x="250825" y="10667"/>
                </a:moveTo>
                <a:lnTo>
                  <a:pt x="241300" y="10667"/>
                </a:lnTo>
                <a:lnTo>
                  <a:pt x="241300" y="83946"/>
                </a:lnTo>
                <a:lnTo>
                  <a:pt x="285241" y="82930"/>
                </a:lnTo>
                <a:lnTo>
                  <a:pt x="308863" y="79375"/>
                </a:lnTo>
                <a:lnTo>
                  <a:pt x="308863" y="75945"/>
                </a:lnTo>
                <a:lnTo>
                  <a:pt x="250825" y="75945"/>
                </a:lnTo>
                <a:lnTo>
                  <a:pt x="250825" y="10667"/>
                </a:lnTo>
                <a:close/>
              </a:path>
              <a:path w="344804" h="111760">
                <a:moveTo>
                  <a:pt x="308863" y="71373"/>
                </a:moveTo>
                <a:lnTo>
                  <a:pt x="250825" y="75945"/>
                </a:lnTo>
                <a:lnTo>
                  <a:pt x="308863" y="75945"/>
                </a:lnTo>
                <a:lnTo>
                  <a:pt x="308863" y="71373"/>
                </a:lnTo>
                <a:close/>
              </a:path>
              <a:path w="344804" h="111760">
                <a:moveTo>
                  <a:pt x="326516" y="0"/>
                </a:moveTo>
                <a:lnTo>
                  <a:pt x="317118" y="0"/>
                </a:lnTo>
                <a:lnTo>
                  <a:pt x="317118" y="111378"/>
                </a:lnTo>
                <a:lnTo>
                  <a:pt x="326516" y="111378"/>
                </a:lnTo>
                <a:lnTo>
                  <a:pt x="326516" y="51815"/>
                </a:lnTo>
                <a:lnTo>
                  <a:pt x="344677" y="51815"/>
                </a:lnTo>
                <a:lnTo>
                  <a:pt x="344677" y="43687"/>
                </a:lnTo>
                <a:lnTo>
                  <a:pt x="326516" y="43687"/>
                </a:lnTo>
                <a:lnTo>
                  <a:pt x="32651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23891" y="5028819"/>
            <a:ext cx="220218" cy="11010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008245" y="5028819"/>
            <a:ext cx="223265" cy="11137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281548" y="5028819"/>
            <a:ext cx="102362" cy="11137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442584" y="5028057"/>
            <a:ext cx="977773" cy="11430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55967" y="5245227"/>
            <a:ext cx="1693252" cy="11366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713101" y="5245227"/>
            <a:ext cx="223266" cy="11137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984880" y="5245227"/>
            <a:ext cx="102362" cy="11137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157982" y="5244591"/>
            <a:ext cx="955675" cy="11417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307204" y="5346700"/>
            <a:ext cx="85725" cy="7620"/>
          </a:xfrm>
          <a:custGeom>
            <a:avLst/>
            <a:gdLst/>
            <a:ahLst/>
            <a:cxnLst/>
            <a:rect l="l" t="t" r="r" b="b"/>
            <a:pathLst>
              <a:path w="85725" h="7620">
                <a:moveTo>
                  <a:pt x="0" y="7619"/>
                </a:moveTo>
                <a:lnTo>
                  <a:pt x="85344" y="7619"/>
                </a:lnTo>
                <a:lnTo>
                  <a:pt x="853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307204" y="5320029"/>
            <a:ext cx="9525" cy="26670"/>
          </a:xfrm>
          <a:custGeom>
            <a:avLst/>
            <a:gdLst/>
            <a:ahLst/>
            <a:cxnLst/>
            <a:rect l="l" t="t" r="r" b="b"/>
            <a:pathLst>
              <a:path w="9525" h="26670">
                <a:moveTo>
                  <a:pt x="0" y="26670"/>
                </a:moveTo>
                <a:lnTo>
                  <a:pt x="9398" y="26670"/>
                </a:lnTo>
                <a:lnTo>
                  <a:pt x="9398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227321" y="5315965"/>
            <a:ext cx="9525" cy="40640"/>
          </a:xfrm>
          <a:custGeom>
            <a:avLst/>
            <a:gdLst/>
            <a:ahLst/>
            <a:cxnLst/>
            <a:rect l="l" t="t" r="r" b="b"/>
            <a:pathLst>
              <a:path w="9525" h="40639">
                <a:moveTo>
                  <a:pt x="9270" y="0"/>
                </a:moveTo>
                <a:lnTo>
                  <a:pt x="0" y="0"/>
                </a:lnTo>
                <a:lnTo>
                  <a:pt x="0" y="40639"/>
                </a:lnTo>
                <a:lnTo>
                  <a:pt x="9270" y="40639"/>
                </a:lnTo>
                <a:lnTo>
                  <a:pt x="927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176140" y="5312028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>
                <a:moveTo>
                  <a:pt x="0" y="0"/>
                </a:moveTo>
                <a:lnTo>
                  <a:pt x="111379" y="0"/>
                </a:lnTo>
              </a:path>
            </a:pathLst>
          </a:custGeom>
          <a:ln w="7874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291965" y="5306314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>
                <a:moveTo>
                  <a:pt x="0" y="0"/>
                </a:moveTo>
                <a:lnTo>
                  <a:pt x="111379" y="0"/>
                </a:lnTo>
              </a:path>
            </a:pathLst>
          </a:custGeom>
          <a:ln w="7874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191253" y="5284470"/>
            <a:ext cx="82550" cy="7620"/>
          </a:xfrm>
          <a:custGeom>
            <a:avLst/>
            <a:gdLst/>
            <a:ahLst/>
            <a:cxnLst/>
            <a:rect l="l" t="t" r="r" b="b"/>
            <a:pathLst>
              <a:path w="82550" h="7620">
                <a:moveTo>
                  <a:pt x="0" y="7620"/>
                </a:moveTo>
                <a:lnTo>
                  <a:pt x="82423" y="7620"/>
                </a:lnTo>
                <a:lnTo>
                  <a:pt x="82423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191253" y="5259070"/>
            <a:ext cx="9525" cy="25400"/>
          </a:xfrm>
          <a:custGeom>
            <a:avLst/>
            <a:gdLst/>
            <a:ahLst/>
            <a:cxnLst/>
            <a:rect l="l" t="t" r="r" b="b"/>
            <a:pathLst>
              <a:path w="9525" h="25400">
                <a:moveTo>
                  <a:pt x="0" y="25400"/>
                </a:moveTo>
                <a:lnTo>
                  <a:pt x="9398" y="25400"/>
                </a:lnTo>
                <a:lnTo>
                  <a:pt x="9398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91253" y="5251450"/>
            <a:ext cx="81280" cy="7620"/>
          </a:xfrm>
          <a:custGeom>
            <a:avLst/>
            <a:gdLst/>
            <a:ahLst/>
            <a:cxnLst/>
            <a:rect l="l" t="t" r="r" b="b"/>
            <a:pathLst>
              <a:path w="81279" h="7620">
                <a:moveTo>
                  <a:pt x="0" y="7619"/>
                </a:moveTo>
                <a:lnTo>
                  <a:pt x="81280" y="7619"/>
                </a:lnTo>
                <a:lnTo>
                  <a:pt x="81280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307078" y="5276850"/>
            <a:ext cx="82550" cy="8890"/>
          </a:xfrm>
          <a:custGeom>
            <a:avLst/>
            <a:gdLst/>
            <a:ahLst/>
            <a:cxnLst/>
            <a:rect l="l" t="t" r="r" b="b"/>
            <a:pathLst>
              <a:path w="82550" h="8889">
                <a:moveTo>
                  <a:pt x="0" y="8889"/>
                </a:moveTo>
                <a:lnTo>
                  <a:pt x="82423" y="8889"/>
                </a:lnTo>
                <a:lnTo>
                  <a:pt x="82423" y="0"/>
                </a:lnTo>
                <a:lnTo>
                  <a:pt x="0" y="0"/>
                </a:lnTo>
                <a:lnTo>
                  <a:pt x="0" y="8889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307078" y="5246370"/>
            <a:ext cx="10160" cy="30480"/>
          </a:xfrm>
          <a:custGeom>
            <a:avLst/>
            <a:gdLst/>
            <a:ahLst/>
            <a:cxnLst/>
            <a:rect l="l" t="t" r="r" b="b"/>
            <a:pathLst>
              <a:path w="10160" h="30479">
                <a:moveTo>
                  <a:pt x="0" y="30480"/>
                </a:moveTo>
                <a:lnTo>
                  <a:pt x="9651" y="30480"/>
                </a:lnTo>
                <a:lnTo>
                  <a:pt x="9651" y="0"/>
                </a:lnTo>
                <a:lnTo>
                  <a:pt x="0" y="0"/>
                </a:lnTo>
                <a:lnTo>
                  <a:pt x="0" y="3048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458970" y="5245227"/>
            <a:ext cx="212978" cy="11137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738623" y="5245227"/>
            <a:ext cx="571500" cy="111760"/>
          </a:xfrm>
          <a:custGeom>
            <a:avLst/>
            <a:gdLst/>
            <a:ahLst/>
            <a:cxnLst/>
            <a:rect l="l" t="t" r="r" b="b"/>
            <a:pathLst>
              <a:path w="571500" h="111760">
                <a:moveTo>
                  <a:pt x="258063" y="69342"/>
                </a:moveTo>
                <a:lnTo>
                  <a:pt x="248665" y="69342"/>
                </a:lnTo>
                <a:lnTo>
                  <a:pt x="248665" y="110109"/>
                </a:lnTo>
                <a:lnTo>
                  <a:pt x="324230" y="110109"/>
                </a:lnTo>
                <a:lnTo>
                  <a:pt x="324230" y="102488"/>
                </a:lnTo>
                <a:lnTo>
                  <a:pt x="258063" y="102488"/>
                </a:lnTo>
                <a:lnTo>
                  <a:pt x="258063" y="89026"/>
                </a:lnTo>
                <a:lnTo>
                  <a:pt x="324230" y="89026"/>
                </a:lnTo>
                <a:lnTo>
                  <a:pt x="324230" y="81661"/>
                </a:lnTo>
                <a:lnTo>
                  <a:pt x="258063" y="81661"/>
                </a:lnTo>
                <a:lnTo>
                  <a:pt x="258063" y="69342"/>
                </a:lnTo>
                <a:close/>
              </a:path>
              <a:path w="571500" h="111760">
                <a:moveTo>
                  <a:pt x="324230" y="89026"/>
                </a:moveTo>
                <a:lnTo>
                  <a:pt x="314960" y="89026"/>
                </a:lnTo>
                <a:lnTo>
                  <a:pt x="314960" y="102488"/>
                </a:lnTo>
                <a:lnTo>
                  <a:pt x="324230" y="102488"/>
                </a:lnTo>
                <a:lnTo>
                  <a:pt x="324230" y="89026"/>
                </a:lnTo>
                <a:close/>
              </a:path>
              <a:path w="571500" h="111760">
                <a:moveTo>
                  <a:pt x="324230" y="69342"/>
                </a:moveTo>
                <a:lnTo>
                  <a:pt x="314960" y="69342"/>
                </a:lnTo>
                <a:lnTo>
                  <a:pt x="314960" y="81661"/>
                </a:lnTo>
                <a:lnTo>
                  <a:pt x="324230" y="81661"/>
                </a:lnTo>
                <a:lnTo>
                  <a:pt x="324230" y="69342"/>
                </a:lnTo>
                <a:close/>
              </a:path>
              <a:path w="571500" h="111760">
                <a:moveTo>
                  <a:pt x="97281" y="65912"/>
                </a:moveTo>
                <a:lnTo>
                  <a:pt x="18923" y="65912"/>
                </a:lnTo>
                <a:lnTo>
                  <a:pt x="18923" y="73151"/>
                </a:lnTo>
                <a:lnTo>
                  <a:pt x="87122" y="73151"/>
                </a:lnTo>
                <a:lnTo>
                  <a:pt x="87122" y="84200"/>
                </a:lnTo>
                <a:lnTo>
                  <a:pt x="19050" y="84200"/>
                </a:lnTo>
                <a:lnTo>
                  <a:pt x="19050" y="110109"/>
                </a:lnTo>
                <a:lnTo>
                  <a:pt x="100329" y="110109"/>
                </a:lnTo>
                <a:lnTo>
                  <a:pt x="100329" y="102870"/>
                </a:lnTo>
                <a:lnTo>
                  <a:pt x="29083" y="102870"/>
                </a:lnTo>
                <a:lnTo>
                  <a:pt x="29083" y="91567"/>
                </a:lnTo>
                <a:lnTo>
                  <a:pt x="97281" y="91567"/>
                </a:lnTo>
                <a:lnTo>
                  <a:pt x="97281" y="65912"/>
                </a:lnTo>
                <a:close/>
              </a:path>
              <a:path w="571500" h="111760">
                <a:moveTo>
                  <a:pt x="222503" y="89788"/>
                </a:moveTo>
                <a:lnTo>
                  <a:pt x="111125" y="89788"/>
                </a:lnTo>
                <a:lnTo>
                  <a:pt x="111125" y="97662"/>
                </a:lnTo>
                <a:lnTo>
                  <a:pt x="222503" y="97662"/>
                </a:lnTo>
                <a:lnTo>
                  <a:pt x="222503" y="89788"/>
                </a:lnTo>
                <a:close/>
              </a:path>
              <a:path w="571500" h="111760">
                <a:moveTo>
                  <a:pt x="151511" y="64897"/>
                </a:moveTo>
                <a:lnTo>
                  <a:pt x="141731" y="64897"/>
                </a:lnTo>
                <a:lnTo>
                  <a:pt x="141731" y="89788"/>
                </a:lnTo>
                <a:lnTo>
                  <a:pt x="151511" y="89788"/>
                </a:lnTo>
                <a:lnTo>
                  <a:pt x="151511" y="64897"/>
                </a:lnTo>
                <a:close/>
              </a:path>
              <a:path w="571500" h="111760">
                <a:moveTo>
                  <a:pt x="192277" y="64897"/>
                </a:moveTo>
                <a:lnTo>
                  <a:pt x="182499" y="64897"/>
                </a:lnTo>
                <a:lnTo>
                  <a:pt x="182499" y="89788"/>
                </a:lnTo>
                <a:lnTo>
                  <a:pt x="192277" y="89788"/>
                </a:lnTo>
                <a:lnTo>
                  <a:pt x="192277" y="64897"/>
                </a:lnTo>
                <a:close/>
              </a:path>
              <a:path w="571500" h="111760">
                <a:moveTo>
                  <a:pt x="275971" y="29718"/>
                </a:moveTo>
                <a:lnTo>
                  <a:pt x="257555" y="29718"/>
                </a:lnTo>
                <a:lnTo>
                  <a:pt x="250316" y="31369"/>
                </a:lnTo>
                <a:lnTo>
                  <a:pt x="244983" y="34671"/>
                </a:lnTo>
                <a:lnTo>
                  <a:pt x="239649" y="37846"/>
                </a:lnTo>
                <a:lnTo>
                  <a:pt x="237068" y="41656"/>
                </a:lnTo>
                <a:lnTo>
                  <a:pt x="237070" y="51181"/>
                </a:lnTo>
                <a:lnTo>
                  <a:pt x="239649" y="54863"/>
                </a:lnTo>
                <a:lnTo>
                  <a:pt x="244983" y="58165"/>
                </a:lnTo>
                <a:lnTo>
                  <a:pt x="250316" y="61340"/>
                </a:lnTo>
                <a:lnTo>
                  <a:pt x="257555" y="62992"/>
                </a:lnTo>
                <a:lnTo>
                  <a:pt x="275843" y="62992"/>
                </a:lnTo>
                <a:lnTo>
                  <a:pt x="283083" y="61468"/>
                </a:lnTo>
                <a:lnTo>
                  <a:pt x="288289" y="58165"/>
                </a:lnTo>
                <a:lnTo>
                  <a:pt x="292557" y="55625"/>
                </a:lnTo>
                <a:lnTo>
                  <a:pt x="260350" y="55625"/>
                </a:lnTo>
                <a:lnTo>
                  <a:pt x="255524" y="54863"/>
                </a:lnTo>
                <a:lnTo>
                  <a:pt x="252095" y="53086"/>
                </a:lnTo>
                <a:lnTo>
                  <a:pt x="248792" y="51435"/>
                </a:lnTo>
                <a:lnTo>
                  <a:pt x="247141" y="49275"/>
                </a:lnTo>
                <a:lnTo>
                  <a:pt x="247141" y="43561"/>
                </a:lnTo>
                <a:lnTo>
                  <a:pt x="248792" y="41148"/>
                </a:lnTo>
                <a:lnTo>
                  <a:pt x="252095" y="39370"/>
                </a:lnTo>
                <a:lnTo>
                  <a:pt x="255524" y="37719"/>
                </a:lnTo>
                <a:lnTo>
                  <a:pt x="260350" y="36830"/>
                </a:lnTo>
                <a:lnTo>
                  <a:pt x="291621" y="36830"/>
                </a:lnTo>
                <a:lnTo>
                  <a:pt x="288416" y="34798"/>
                </a:lnTo>
                <a:lnTo>
                  <a:pt x="283210" y="31369"/>
                </a:lnTo>
                <a:lnTo>
                  <a:pt x="275971" y="29718"/>
                </a:lnTo>
                <a:close/>
              </a:path>
              <a:path w="571500" h="111760">
                <a:moveTo>
                  <a:pt x="291621" y="36830"/>
                </a:moveTo>
                <a:lnTo>
                  <a:pt x="273050" y="36830"/>
                </a:lnTo>
                <a:lnTo>
                  <a:pt x="278002" y="37846"/>
                </a:lnTo>
                <a:lnTo>
                  <a:pt x="281177" y="39750"/>
                </a:lnTo>
                <a:lnTo>
                  <a:pt x="284479" y="41656"/>
                </a:lnTo>
                <a:lnTo>
                  <a:pt x="286003" y="43942"/>
                </a:lnTo>
                <a:lnTo>
                  <a:pt x="286003" y="49275"/>
                </a:lnTo>
                <a:lnTo>
                  <a:pt x="284479" y="51562"/>
                </a:lnTo>
                <a:lnTo>
                  <a:pt x="281177" y="53212"/>
                </a:lnTo>
                <a:lnTo>
                  <a:pt x="278002" y="54863"/>
                </a:lnTo>
                <a:lnTo>
                  <a:pt x="273050" y="55625"/>
                </a:lnTo>
                <a:lnTo>
                  <a:pt x="292557" y="55625"/>
                </a:lnTo>
                <a:lnTo>
                  <a:pt x="293624" y="54990"/>
                </a:lnTo>
                <a:lnTo>
                  <a:pt x="296163" y="51181"/>
                </a:lnTo>
                <a:lnTo>
                  <a:pt x="296163" y="42037"/>
                </a:lnTo>
                <a:lnTo>
                  <a:pt x="293624" y="38100"/>
                </a:lnTo>
                <a:lnTo>
                  <a:pt x="291621" y="36830"/>
                </a:lnTo>
                <a:close/>
              </a:path>
              <a:path w="571500" h="111760">
                <a:moveTo>
                  <a:pt x="57530" y="19685"/>
                </a:moveTo>
                <a:lnTo>
                  <a:pt x="48133" y="19685"/>
                </a:lnTo>
                <a:lnTo>
                  <a:pt x="46736" y="45974"/>
                </a:lnTo>
                <a:lnTo>
                  <a:pt x="43434" y="45974"/>
                </a:lnTo>
                <a:lnTo>
                  <a:pt x="40259" y="46100"/>
                </a:lnTo>
                <a:lnTo>
                  <a:pt x="0" y="46100"/>
                </a:lnTo>
                <a:lnTo>
                  <a:pt x="0" y="53594"/>
                </a:lnTo>
                <a:lnTo>
                  <a:pt x="46481" y="53339"/>
                </a:lnTo>
                <a:lnTo>
                  <a:pt x="51435" y="53212"/>
                </a:lnTo>
                <a:lnTo>
                  <a:pt x="56514" y="52959"/>
                </a:lnTo>
                <a:lnTo>
                  <a:pt x="61722" y="52577"/>
                </a:lnTo>
                <a:lnTo>
                  <a:pt x="66928" y="52324"/>
                </a:lnTo>
                <a:lnTo>
                  <a:pt x="76708" y="51308"/>
                </a:lnTo>
                <a:lnTo>
                  <a:pt x="76708" y="45593"/>
                </a:lnTo>
                <a:lnTo>
                  <a:pt x="56006" y="45593"/>
                </a:lnTo>
                <a:lnTo>
                  <a:pt x="57530" y="19685"/>
                </a:lnTo>
                <a:close/>
              </a:path>
              <a:path w="571500" h="111760">
                <a:moveTo>
                  <a:pt x="23367" y="19685"/>
                </a:moveTo>
                <a:lnTo>
                  <a:pt x="14097" y="19685"/>
                </a:lnTo>
                <a:lnTo>
                  <a:pt x="15621" y="46100"/>
                </a:lnTo>
                <a:lnTo>
                  <a:pt x="24764" y="46100"/>
                </a:lnTo>
                <a:lnTo>
                  <a:pt x="23367" y="19685"/>
                </a:lnTo>
                <a:close/>
              </a:path>
              <a:path w="571500" h="111760">
                <a:moveTo>
                  <a:pt x="76708" y="43814"/>
                </a:moveTo>
                <a:lnTo>
                  <a:pt x="73787" y="44196"/>
                </a:lnTo>
                <a:lnTo>
                  <a:pt x="70485" y="44576"/>
                </a:lnTo>
                <a:lnTo>
                  <a:pt x="66801" y="44831"/>
                </a:lnTo>
                <a:lnTo>
                  <a:pt x="63118" y="45212"/>
                </a:lnTo>
                <a:lnTo>
                  <a:pt x="59562" y="45338"/>
                </a:lnTo>
                <a:lnTo>
                  <a:pt x="56006" y="45593"/>
                </a:lnTo>
                <a:lnTo>
                  <a:pt x="76708" y="45593"/>
                </a:lnTo>
                <a:lnTo>
                  <a:pt x="76708" y="43814"/>
                </a:lnTo>
                <a:close/>
              </a:path>
              <a:path w="571500" h="111760">
                <a:moveTo>
                  <a:pt x="301625" y="16256"/>
                </a:moveTo>
                <a:lnTo>
                  <a:pt x="231648" y="16256"/>
                </a:lnTo>
                <a:lnTo>
                  <a:pt x="231648" y="23622"/>
                </a:lnTo>
                <a:lnTo>
                  <a:pt x="301625" y="23622"/>
                </a:lnTo>
                <a:lnTo>
                  <a:pt x="301625" y="16256"/>
                </a:lnTo>
                <a:close/>
              </a:path>
              <a:path w="571500" h="111760">
                <a:moveTo>
                  <a:pt x="166877" y="5714"/>
                </a:moveTo>
                <a:lnTo>
                  <a:pt x="128142" y="19176"/>
                </a:lnTo>
                <a:lnTo>
                  <a:pt x="124333" y="25908"/>
                </a:lnTo>
                <a:lnTo>
                  <a:pt x="124333" y="42163"/>
                </a:lnTo>
                <a:lnTo>
                  <a:pt x="157732" y="61854"/>
                </a:lnTo>
                <a:lnTo>
                  <a:pt x="166877" y="62357"/>
                </a:lnTo>
                <a:lnTo>
                  <a:pt x="175950" y="61854"/>
                </a:lnTo>
                <a:lnTo>
                  <a:pt x="184118" y="60340"/>
                </a:lnTo>
                <a:lnTo>
                  <a:pt x="191381" y="57802"/>
                </a:lnTo>
                <a:lnTo>
                  <a:pt x="197513" y="54356"/>
                </a:lnTo>
                <a:lnTo>
                  <a:pt x="158114" y="54356"/>
                </a:lnTo>
                <a:lnTo>
                  <a:pt x="150495" y="52577"/>
                </a:lnTo>
                <a:lnTo>
                  <a:pt x="143890" y="48895"/>
                </a:lnTo>
                <a:lnTo>
                  <a:pt x="137287" y="45085"/>
                </a:lnTo>
                <a:lnTo>
                  <a:pt x="134112" y="40259"/>
                </a:lnTo>
                <a:lnTo>
                  <a:pt x="134112" y="27686"/>
                </a:lnTo>
                <a:lnTo>
                  <a:pt x="137287" y="22733"/>
                </a:lnTo>
                <a:lnTo>
                  <a:pt x="150495" y="15621"/>
                </a:lnTo>
                <a:lnTo>
                  <a:pt x="158114" y="13843"/>
                </a:lnTo>
                <a:lnTo>
                  <a:pt x="197738" y="13843"/>
                </a:lnTo>
                <a:lnTo>
                  <a:pt x="191452" y="10269"/>
                </a:lnTo>
                <a:lnTo>
                  <a:pt x="184213" y="7731"/>
                </a:lnTo>
                <a:lnTo>
                  <a:pt x="176021" y="6217"/>
                </a:lnTo>
                <a:lnTo>
                  <a:pt x="166877" y="5714"/>
                </a:lnTo>
                <a:close/>
              </a:path>
              <a:path w="571500" h="111760">
                <a:moveTo>
                  <a:pt x="197738" y="13843"/>
                </a:moveTo>
                <a:lnTo>
                  <a:pt x="175513" y="13843"/>
                </a:lnTo>
                <a:lnTo>
                  <a:pt x="183134" y="15621"/>
                </a:lnTo>
                <a:lnTo>
                  <a:pt x="196341" y="22733"/>
                </a:lnTo>
                <a:lnTo>
                  <a:pt x="199516" y="27686"/>
                </a:lnTo>
                <a:lnTo>
                  <a:pt x="199516" y="40259"/>
                </a:lnTo>
                <a:lnTo>
                  <a:pt x="196341" y="45085"/>
                </a:lnTo>
                <a:lnTo>
                  <a:pt x="183261" y="52577"/>
                </a:lnTo>
                <a:lnTo>
                  <a:pt x="175640" y="54356"/>
                </a:lnTo>
                <a:lnTo>
                  <a:pt x="197513" y="54356"/>
                </a:lnTo>
                <a:lnTo>
                  <a:pt x="197738" y="54228"/>
                </a:lnTo>
                <a:lnTo>
                  <a:pt x="205486" y="48895"/>
                </a:lnTo>
                <a:lnTo>
                  <a:pt x="209296" y="42163"/>
                </a:lnTo>
                <a:lnTo>
                  <a:pt x="209296" y="25908"/>
                </a:lnTo>
                <a:lnTo>
                  <a:pt x="205486" y="19176"/>
                </a:lnTo>
                <a:lnTo>
                  <a:pt x="197738" y="13843"/>
                </a:lnTo>
                <a:close/>
              </a:path>
              <a:path w="571500" h="111760">
                <a:moveTo>
                  <a:pt x="523366" y="13715"/>
                </a:moveTo>
                <a:lnTo>
                  <a:pt x="469011" y="13715"/>
                </a:lnTo>
                <a:lnTo>
                  <a:pt x="469011" y="85089"/>
                </a:lnTo>
                <a:lnTo>
                  <a:pt x="486663" y="85089"/>
                </a:lnTo>
                <a:lnTo>
                  <a:pt x="493522" y="84962"/>
                </a:lnTo>
                <a:lnTo>
                  <a:pt x="500379" y="84709"/>
                </a:lnTo>
                <a:lnTo>
                  <a:pt x="507746" y="84582"/>
                </a:lnTo>
                <a:lnTo>
                  <a:pt x="514858" y="84200"/>
                </a:lnTo>
                <a:lnTo>
                  <a:pt x="533018" y="82169"/>
                </a:lnTo>
                <a:lnTo>
                  <a:pt x="535686" y="81787"/>
                </a:lnTo>
                <a:lnTo>
                  <a:pt x="535686" y="77343"/>
                </a:lnTo>
                <a:lnTo>
                  <a:pt x="478409" y="77343"/>
                </a:lnTo>
                <a:lnTo>
                  <a:pt x="478409" y="21462"/>
                </a:lnTo>
                <a:lnTo>
                  <a:pt x="523366" y="21462"/>
                </a:lnTo>
                <a:lnTo>
                  <a:pt x="523366" y="13715"/>
                </a:lnTo>
                <a:close/>
              </a:path>
              <a:path w="571500" h="111760">
                <a:moveTo>
                  <a:pt x="535686" y="74040"/>
                </a:moveTo>
                <a:lnTo>
                  <a:pt x="478409" y="77343"/>
                </a:lnTo>
                <a:lnTo>
                  <a:pt x="535686" y="77343"/>
                </a:lnTo>
                <a:lnTo>
                  <a:pt x="535686" y="74040"/>
                </a:lnTo>
                <a:close/>
              </a:path>
              <a:path w="571500" h="111760">
                <a:moveTo>
                  <a:pt x="363981" y="10668"/>
                </a:moveTo>
                <a:lnTo>
                  <a:pt x="354456" y="10668"/>
                </a:lnTo>
                <a:lnTo>
                  <a:pt x="354456" y="83947"/>
                </a:lnTo>
                <a:lnTo>
                  <a:pt x="373761" y="83947"/>
                </a:lnTo>
                <a:lnTo>
                  <a:pt x="387223" y="83693"/>
                </a:lnTo>
                <a:lnTo>
                  <a:pt x="393953" y="83438"/>
                </a:lnTo>
                <a:lnTo>
                  <a:pt x="400938" y="82803"/>
                </a:lnTo>
                <a:lnTo>
                  <a:pt x="415163" y="80772"/>
                </a:lnTo>
                <a:lnTo>
                  <a:pt x="424561" y="79248"/>
                </a:lnTo>
                <a:lnTo>
                  <a:pt x="424561" y="75946"/>
                </a:lnTo>
                <a:lnTo>
                  <a:pt x="363981" y="75946"/>
                </a:lnTo>
                <a:lnTo>
                  <a:pt x="363981" y="10668"/>
                </a:lnTo>
                <a:close/>
              </a:path>
              <a:path w="571500" h="111760">
                <a:moveTo>
                  <a:pt x="424561" y="71374"/>
                </a:moveTo>
                <a:lnTo>
                  <a:pt x="363981" y="75946"/>
                </a:lnTo>
                <a:lnTo>
                  <a:pt x="424561" y="75946"/>
                </a:lnTo>
                <a:lnTo>
                  <a:pt x="424561" y="71374"/>
                </a:lnTo>
                <a:close/>
              </a:path>
              <a:path w="571500" h="111760">
                <a:moveTo>
                  <a:pt x="69341" y="7874"/>
                </a:moveTo>
                <a:lnTo>
                  <a:pt x="3175" y="7874"/>
                </a:lnTo>
                <a:lnTo>
                  <a:pt x="3175" y="15621"/>
                </a:lnTo>
                <a:lnTo>
                  <a:pt x="69341" y="15621"/>
                </a:lnTo>
                <a:lnTo>
                  <a:pt x="69341" y="7874"/>
                </a:lnTo>
                <a:close/>
              </a:path>
              <a:path w="571500" h="111760">
                <a:moveTo>
                  <a:pt x="284606" y="762"/>
                </a:moveTo>
                <a:lnTo>
                  <a:pt x="247903" y="762"/>
                </a:lnTo>
                <a:lnTo>
                  <a:pt x="247903" y="8127"/>
                </a:lnTo>
                <a:lnTo>
                  <a:pt x="284606" y="8127"/>
                </a:lnTo>
                <a:lnTo>
                  <a:pt x="284606" y="762"/>
                </a:lnTo>
                <a:close/>
              </a:path>
              <a:path w="571500" h="111760">
                <a:moveTo>
                  <a:pt x="553212" y="0"/>
                </a:moveTo>
                <a:lnTo>
                  <a:pt x="543813" y="0"/>
                </a:lnTo>
                <a:lnTo>
                  <a:pt x="543813" y="111378"/>
                </a:lnTo>
                <a:lnTo>
                  <a:pt x="553212" y="111378"/>
                </a:lnTo>
                <a:lnTo>
                  <a:pt x="553212" y="53339"/>
                </a:lnTo>
                <a:lnTo>
                  <a:pt x="571246" y="53339"/>
                </a:lnTo>
                <a:lnTo>
                  <a:pt x="571246" y="45338"/>
                </a:lnTo>
                <a:lnTo>
                  <a:pt x="553212" y="45338"/>
                </a:lnTo>
                <a:lnTo>
                  <a:pt x="553212" y="0"/>
                </a:lnTo>
                <a:close/>
              </a:path>
              <a:path w="571500" h="111760">
                <a:moveTo>
                  <a:pt x="442213" y="0"/>
                </a:moveTo>
                <a:lnTo>
                  <a:pt x="432688" y="0"/>
                </a:lnTo>
                <a:lnTo>
                  <a:pt x="432688" y="111378"/>
                </a:lnTo>
                <a:lnTo>
                  <a:pt x="442213" y="111378"/>
                </a:lnTo>
                <a:lnTo>
                  <a:pt x="442213" y="0"/>
                </a:lnTo>
                <a:close/>
              </a:path>
              <a:path w="571500" h="111760">
                <a:moveTo>
                  <a:pt x="324230" y="0"/>
                </a:moveTo>
                <a:lnTo>
                  <a:pt x="314960" y="0"/>
                </a:lnTo>
                <a:lnTo>
                  <a:pt x="314960" y="62992"/>
                </a:lnTo>
                <a:lnTo>
                  <a:pt x="324230" y="62992"/>
                </a:lnTo>
                <a:lnTo>
                  <a:pt x="324230" y="36449"/>
                </a:lnTo>
                <a:lnTo>
                  <a:pt x="340995" y="36449"/>
                </a:lnTo>
                <a:lnTo>
                  <a:pt x="340995" y="28701"/>
                </a:lnTo>
                <a:lnTo>
                  <a:pt x="324230" y="28701"/>
                </a:lnTo>
                <a:lnTo>
                  <a:pt x="324230" y="0"/>
                </a:lnTo>
                <a:close/>
              </a:path>
              <a:path w="571500" h="111760">
                <a:moveTo>
                  <a:pt x="97409" y="0"/>
                </a:moveTo>
                <a:lnTo>
                  <a:pt x="88011" y="0"/>
                </a:lnTo>
                <a:lnTo>
                  <a:pt x="88011" y="59055"/>
                </a:lnTo>
                <a:lnTo>
                  <a:pt x="97409" y="59055"/>
                </a:lnTo>
                <a:lnTo>
                  <a:pt x="974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6437" y="5614682"/>
            <a:ext cx="187578" cy="197345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35342" y="5643245"/>
            <a:ext cx="1165110" cy="14973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168270" y="5642609"/>
            <a:ext cx="129667" cy="147447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359532" y="5650484"/>
            <a:ext cx="123443" cy="11290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551810" y="5650484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79">
                <a:moveTo>
                  <a:pt x="242443" y="101091"/>
                </a:moveTo>
                <a:lnTo>
                  <a:pt x="197865" y="101091"/>
                </a:lnTo>
                <a:lnTo>
                  <a:pt x="195706" y="103250"/>
                </a:lnTo>
                <a:lnTo>
                  <a:pt x="194056" y="105790"/>
                </a:lnTo>
                <a:lnTo>
                  <a:pt x="192203" y="110108"/>
                </a:lnTo>
                <a:lnTo>
                  <a:pt x="191515" y="111760"/>
                </a:lnTo>
                <a:lnTo>
                  <a:pt x="190881" y="114680"/>
                </a:lnTo>
                <a:lnTo>
                  <a:pt x="190951" y="121792"/>
                </a:lnTo>
                <a:lnTo>
                  <a:pt x="199008" y="136651"/>
                </a:lnTo>
                <a:lnTo>
                  <a:pt x="201549" y="139064"/>
                </a:lnTo>
                <a:lnTo>
                  <a:pt x="204596" y="140969"/>
                </a:lnTo>
                <a:lnTo>
                  <a:pt x="208152" y="142493"/>
                </a:lnTo>
                <a:lnTo>
                  <a:pt x="211708" y="143890"/>
                </a:lnTo>
                <a:lnTo>
                  <a:pt x="215645" y="144525"/>
                </a:lnTo>
                <a:lnTo>
                  <a:pt x="224155" y="144525"/>
                </a:lnTo>
                <a:lnTo>
                  <a:pt x="245989" y="131444"/>
                </a:lnTo>
                <a:lnTo>
                  <a:pt x="215645" y="131444"/>
                </a:lnTo>
                <a:lnTo>
                  <a:pt x="212089" y="130175"/>
                </a:lnTo>
                <a:lnTo>
                  <a:pt x="209295" y="127635"/>
                </a:lnTo>
                <a:lnTo>
                  <a:pt x="206375" y="125094"/>
                </a:lnTo>
                <a:lnTo>
                  <a:pt x="204977" y="121792"/>
                </a:lnTo>
                <a:lnTo>
                  <a:pt x="204977" y="113537"/>
                </a:lnTo>
                <a:lnTo>
                  <a:pt x="206375" y="110108"/>
                </a:lnTo>
                <a:lnTo>
                  <a:pt x="209295" y="107441"/>
                </a:lnTo>
                <a:lnTo>
                  <a:pt x="212089" y="104648"/>
                </a:lnTo>
                <a:lnTo>
                  <a:pt x="215645" y="103250"/>
                </a:lnTo>
                <a:lnTo>
                  <a:pt x="244721" y="103250"/>
                </a:lnTo>
                <a:lnTo>
                  <a:pt x="242443" y="101091"/>
                </a:lnTo>
                <a:close/>
              </a:path>
              <a:path w="405130" h="144779">
                <a:moveTo>
                  <a:pt x="244721" y="103250"/>
                </a:moveTo>
                <a:lnTo>
                  <a:pt x="224536" y="103250"/>
                </a:lnTo>
                <a:lnTo>
                  <a:pt x="228219" y="104648"/>
                </a:lnTo>
                <a:lnTo>
                  <a:pt x="233806" y="109981"/>
                </a:lnTo>
                <a:lnTo>
                  <a:pt x="235203" y="113537"/>
                </a:lnTo>
                <a:lnTo>
                  <a:pt x="235203" y="121792"/>
                </a:lnTo>
                <a:lnTo>
                  <a:pt x="233806" y="125094"/>
                </a:lnTo>
                <a:lnTo>
                  <a:pt x="228472" y="130175"/>
                </a:lnTo>
                <a:lnTo>
                  <a:pt x="224662" y="131444"/>
                </a:lnTo>
                <a:lnTo>
                  <a:pt x="245989" y="131444"/>
                </a:lnTo>
                <a:lnTo>
                  <a:pt x="247517" y="128142"/>
                </a:lnTo>
                <a:lnTo>
                  <a:pt x="248919" y="125221"/>
                </a:lnTo>
                <a:lnTo>
                  <a:pt x="249654" y="121792"/>
                </a:lnTo>
                <a:lnTo>
                  <a:pt x="249654" y="114680"/>
                </a:lnTo>
                <a:lnTo>
                  <a:pt x="249046" y="111887"/>
                </a:lnTo>
                <a:lnTo>
                  <a:pt x="247776" y="108965"/>
                </a:lnTo>
                <a:lnTo>
                  <a:pt x="246633" y="105917"/>
                </a:lnTo>
                <a:lnTo>
                  <a:pt x="244856" y="103377"/>
                </a:lnTo>
                <a:lnTo>
                  <a:pt x="244721" y="103250"/>
                </a:lnTo>
                <a:close/>
              </a:path>
              <a:path w="405130" h="144779">
                <a:moveTo>
                  <a:pt x="259461" y="88137"/>
                </a:moveTo>
                <a:lnTo>
                  <a:pt x="180466" y="88137"/>
                </a:lnTo>
                <a:lnTo>
                  <a:pt x="180466" y="101091"/>
                </a:lnTo>
                <a:lnTo>
                  <a:pt x="259461" y="101091"/>
                </a:lnTo>
                <a:lnTo>
                  <a:pt x="259461" y="88137"/>
                </a:lnTo>
                <a:close/>
              </a:path>
              <a:path w="405130" h="144779">
                <a:moveTo>
                  <a:pt x="226821" y="74929"/>
                </a:moveTo>
                <a:lnTo>
                  <a:pt x="212978" y="74929"/>
                </a:lnTo>
                <a:lnTo>
                  <a:pt x="212978" y="88137"/>
                </a:lnTo>
                <a:lnTo>
                  <a:pt x="226821" y="88137"/>
                </a:lnTo>
                <a:lnTo>
                  <a:pt x="226821" y="74929"/>
                </a:lnTo>
                <a:close/>
              </a:path>
              <a:path w="405130" h="144779">
                <a:moveTo>
                  <a:pt x="44450" y="9270"/>
                </a:moveTo>
                <a:lnTo>
                  <a:pt x="33781" y="9270"/>
                </a:lnTo>
                <a:lnTo>
                  <a:pt x="28701" y="10160"/>
                </a:lnTo>
                <a:lnTo>
                  <a:pt x="19303" y="13969"/>
                </a:lnTo>
                <a:lnTo>
                  <a:pt x="15112" y="16510"/>
                </a:lnTo>
                <a:lnTo>
                  <a:pt x="11556" y="19938"/>
                </a:lnTo>
                <a:lnTo>
                  <a:pt x="8000" y="23240"/>
                </a:lnTo>
                <a:lnTo>
                  <a:pt x="5206" y="27177"/>
                </a:lnTo>
                <a:lnTo>
                  <a:pt x="3175" y="31750"/>
                </a:lnTo>
                <a:lnTo>
                  <a:pt x="1015" y="36194"/>
                </a:lnTo>
                <a:lnTo>
                  <a:pt x="0" y="41148"/>
                </a:lnTo>
                <a:lnTo>
                  <a:pt x="0" y="51815"/>
                </a:lnTo>
                <a:lnTo>
                  <a:pt x="1015" y="56768"/>
                </a:lnTo>
                <a:lnTo>
                  <a:pt x="3175" y="61340"/>
                </a:lnTo>
                <a:lnTo>
                  <a:pt x="5206" y="65912"/>
                </a:lnTo>
                <a:lnTo>
                  <a:pt x="33781" y="83946"/>
                </a:lnTo>
                <a:lnTo>
                  <a:pt x="44450" y="83946"/>
                </a:lnTo>
                <a:lnTo>
                  <a:pt x="69675" y="70485"/>
                </a:lnTo>
                <a:lnTo>
                  <a:pt x="35687" y="70485"/>
                </a:lnTo>
                <a:lnTo>
                  <a:pt x="32512" y="69976"/>
                </a:lnTo>
                <a:lnTo>
                  <a:pt x="29590" y="68706"/>
                </a:lnTo>
                <a:lnTo>
                  <a:pt x="26669" y="67563"/>
                </a:lnTo>
                <a:lnTo>
                  <a:pt x="24130" y="65912"/>
                </a:lnTo>
                <a:lnTo>
                  <a:pt x="14858" y="50164"/>
                </a:lnTo>
                <a:lnTo>
                  <a:pt x="14858" y="43179"/>
                </a:lnTo>
                <a:lnTo>
                  <a:pt x="29590" y="24383"/>
                </a:lnTo>
                <a:lnTo>
                  <a:pt x="32512" y="23113"/>
                </a:lnTo>
                <a:lnTo>
                  <a:pt x="35687" y="22478"/>
                </a:lnTo>
                <a:lnTo>
                  <a:pt x="69649" y="22478"/>
                </a:lnTo>
                <a:lnTo>
                  <a:pt x="66675" y="19812"/>
                </a:lnTo>
                <a:lnTo>
                  <a:pt x="63118" y="16510"/>
                </a:lnTo>
                <a:lnTo>
                  <a:pt x="58927" y="13969"/>
                </a:lnTo>
                <a:lnTo>
                  <a:pt x="49530" y="10160"/>
                </a:lnTo>
                <a:lnTo>
                  <a:pt x="44450" y="9270"/>
                </a:lnTo>
                <a:close/>
              </a:path>
              <a:path w="405130" h="144779">
                <a:moveTo>
                  <a:pt x="69649" y="22478"/>
                </a:moveTo>
                <a:lnTo>
                  <a:pt x="42671" y="22478"/>
                </a:lnTo>
                <a:lnTo>
                  <a:pt x="45846" y="23113"/>
                </a:lnTo>
                <a:lnTo>
                  <a:pt x="48768" y="24383"/>
                </a:lnTo>
                <a:lnTo>
                  <a:pt x="63626" y="43179"/>
                </a:lnTo>
                <a:lnTo>
                  <a:pt x="63626" y="50164"/>
                </a:lnTo>
                <a:lnTo>
                  <a:pt x="48768" y="68706"/>
                </a:lnTo>
                <a:lnTo>
                  <a:pt x="45846" y="69976"/>
                </a:lnTo>
                <a:lnTo>
                  <a:pt x="42671" y="70485"/>
                </a:lnTo>
                <a:lnTo>
                  <a:pt x="69675" y="70485"/>
                </a:lnTo>
                <a:lnTo>
                  <a:pt x="70357" y="69850"/>
                </a:lnTo>
                <a:lnTo>
                  <a:pt x="73151" y="65912"/>
                </a:lnTo>
                <a:lnTo>
                  <a:pt x="75183" y="61340"/>
                </a:lnTo>
                <a:lnTo>
                  <a:pt x="77343" y="56768"/>
                </a:lnTo>
                <a:lnTo>
                  <a:pt x="78358" y="51815"/>
                </a:lnTo>
                <a:lnTo>
                  <a:pt x="78358" y="41148"/>
                </a:lnTo>
                <a:lnTo>
                  <a:pt x="77343" y="36194"/>
                </a:lnTo>
                <a:lnTo>
                  <a:pt x="75127" y="31495"/>
                </a:lnTo>
                <a:lnTo>
                  <a:pt x="73151" y="27050"/>
                </a:lnTo>
                <a:lnTo>
                  <a:pt x="70357" y="23113"/>
                </a:lnTo>
                <a:lnTo>
                  <a:pt x="69649" y="22478"/>
                </a:lnTo>
                <a:close/>
              </a:path>
              <a:path w="405130" h="144779">
                <a:moveTo>
                  <a:pt x="259841" y="0"/>
                </a:moveTo>
                <a:lnTo>
                  <a:pt x="245109" y="0"/>
                </a:lnTo>
                <a:lnTo>
                  <a:pt x="245109" y="29463"/>
                </a:lnTo>
                <a:lnTo>
                  <a:pt x="219963" y="29463"/>
                </a:lnTo>
                <a:lnTo>
                  <a:pt x="219963" y="42671"/>
                </a:lnTo>
                <a:lnTo>
                  <a:pt x="245109" y="42671"/>
                </a:lnTo>
                <a:lnTo>
                  <a:pt x="245109" y="74294"/>
                </a:lnTo>
                <a:lnTo>
                  <a:pt x="259841" y="74294"/>
                </a:lnTo>
                <a:lnTo>
                  <a:pt x="259841" y="0"/>
                </a:lnTo>
                <a:close/>
              </a:path>
              <a:path w="405130" h="144779">
                <a:moveTo>
                  <a:pt x="213359" y="3555"/>
                </a:moveTo>
                <a:lnTo>
                  <a:pt x="147574" y="3555"/>
                </a:lnTo>
                <a:lnTo>
                  <a:pt x="147574" y="16510"/>
                </a:lnTo>
                <a:lnTo>
                  <a:pt x="198755" y="16510"/>
                </a:lnTo>
                <a:lnTo>
                  <a:pt x="198755" y="30479"/>
                </a:lnTo>
                <a:lnTo>
                  <a:pt x="147574" y="30479"/>
                </a:lnTo>
                <a:lnTo>
                  <a:pt x="147626" y="55879"/>
                </a:lnTo>
                <a:lnTo>
                  <a:pt x="162432" y="70612"/>
                </a:lnTo>
                <a:lnTo>
                  <a:pt x="220725" y="70612"/>
                </a:lnTo>
                <a:lnTo>
                  <a:pt x="220725" y="57657"/>
                </a:lnTo>
                <a:lnTo>
                  <a:pt x="166750" y="57657"/>
                </a:lnTo>
                <a:lnTo>
                  <a:pt x="165734" y="57403"/>
                </a:lnTo>
                <a:lnTo>
                  <a:pt x="162306" y="43433"/>
                </a:lnTo>
                <a:lnTo>
                  <a:pt x="213359" y="43433"/>
                </a:lnTo>
                <a:lnTo>
                  <a:pt x="213359" y="3555"/>
                </a:lnTo>
                <a:close/>
              </a:path>
              <a:path w="405130" h="144779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79">
                <a:moveTo>
                  <a:pt x="376427" y="51180"/>
                </a:moveTo>
                <a:lnTo>
                  <a:pt x="361950" y="51180"/>
                </a:lnTo>
                <a:lnTo>
                  <a:pt x="361950" y="112902"/>
                </a:lnTo>
                <a:lnTo>
                  <a:pt x="376427" y="112902"/>
                </a:lnTo>
                <a:lnTo>
                  <a:pt x="376427" y="51180"/>
                </a:lnTo>
                <a:close/>
              </a:path>
              <a:path w="405130" h="144779">
                <a:moveTo>
                  <a:pt x="332358" y="7365"/>
                </a:moveTo>
                <a:lnTo>
                  <a:pt x="286131" y="7365"/>
                </a:lnTo>
                <a:lnTo>
                  <a:pt x="286131" y="20700"/>
                </a:lnTo>
                <a:lnTo>
                  <a:pt x="322961" y="20700"/>
                </a:lnTo>
                <a:lnTo>
                  <a:pt x="324865" y="21208"/>
                </a:lnTo>
                <a:lnTo>
                  <a:pt x="325755" y="22225"/>
                </a:lnTo>
                <a:lnTo>
                  <a:pt x="326516" y="23367"/>
                </a:lnTo>
                <a:lnTo>
                  <a:pt x="326770" y="25526"/>
                </a:lnTo>
                <a:lnTo>
                  <a:pt x="326633" y="28828"/>
                </a:lnTo>
                <a:lnTo>
                  <a:pt x="326263" y="33274"/>
                </a:lnTo>
                <a:lnTo>
                  <a:pt x="325500" y="37845"/>
                </a:lnTo>
                <a:lnTo>
                  <a:pt x="323976" y="42671"/>
                </a:lnTo>
                <a:lnTo>
                  <a:pt x="322580" y="47498"/>
                </a:lnTo>
                <a:lnTo>
                  <a:pt x="320294" y="52450"/>
                </a:lnTo>
                <a:lnTo>
                  <a:pt x="317109" y="57419"/>
                </a:lnTo>
                <a:lnTo>
                  <a:pt x="314070" y="62356"/>
                </a:lnTo>
                <a:lnTo>
                  <a:pt x="309880" y="67310"/>
                </a:lnTo>
                <a:lnTo>
                  <a:pt x="299593" y="77088"/>
                </a:lnTo>
                <a:lnTo>
                  <a:pt x="293115" y="81787"/>
                </a:lnTo>
                <a:lnTo>
                  <a:pt x="285369" y="86360"/>
                </a:lnTo>
                <a:lnTo>
                  <a:pt x="292734" y="98043"/>
                </a:lnTo>
                <a:lnTo>
                  <a:pt x="325548" y="69611"/>
                </a:lnTo>
                <a:lnTo>
                  <a:pt x="335406" y="51180"/>
                </a:lnTo>
                <a:lnTo>
                  <a:pt x="376427" y="51180"/>
                </a:lnTo>
                <a:lnTo>
                  <a:pt x="376427" y="38100"/>
                </a:lnTo>
                <a:lnTo>
                  <a:pt x="338963" y="38100"/>
                </a:lnTo>
                <a:lnTo>
                  <a:pt x="339851" y="33527"/>
                </a:lnTo>
                <a:lnTo>
                  <a:pt x="340493" y="28701"/>
                </a:lnTo>
                <a:lnTo>
                  <a:pt x="340994" y="18668"/>
                </a:lnTo>
                <a:lnTo>
                  <a:pt x="340106" y="14604"/>
                </a:lnTo>
                <a:lnTo>
                  <a:pt x="338074" y="11811"/>
                </a:lnTo>
                <a:lnTo>
                  <a:pt x="336169" y="8889"/>
                </a:lnTo>
                <a:lnTo>
                  <a:pt x="332358" y="7365"/>
                </a:lnTo>
                <a:close/>
              </a:path>
              <a:path w="405130" h="144779">
                <a:moveTo>
                  <a:pt x="376427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7" y="38100"/>
                </a:lnTo>
                <a:lnTo>
                  <a:pt x="376427" y="0"/>
                </a:lnTo>
                <a:close/>
              </a:path>
              <a:path w="405130" h="144779">
                <a:moveTo>
                  <a:pt x="117347" y="0"/>
                </a:moveTo>
                <a:lnTo>
                  <a:pt x="102615" y="0"/>
                </a:lnTo>
                <a:lnTo>
                  <a:pt x="102615" y="112521"/>
                </a:lnTo>
                <a:lnTo>
                  <a:pt x="117347" y="112521"/>
                </a:lnTo>
                <a:lnTo>
                  <a:pt x="117347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026917" y="5645403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70">
                <a:moveTo>
                  <a:pt x="469519" y="93218"/>
                </a:moveTo>
                <a:lnTo>
                  <a:pt x="454659" y="93218"/>
                </a:lnTo>
                <a:lnTo>
                  <a:pt x="454742" y="120523"/>
                </a:lnTo>
                <a:lnTo>
                  <a:pt x="455168" y="124460"/>
                </a:lnTo>
                <a:lnTo>
                  <a:pt x="456088" y="128016"/>
                </a:lnTo>
                <a:lnTo>
                  <a:pt x="456945" y="131445"/>
                </a:lnTo>
                <a:lnTo>
                  <a:pt x="477266" y="140970"/>
                </a:lnTo>
                <a:lnTo>
                  <a:pt x="540639" y="140970"/>
                </a:lnTo>
                <a:lnTo>
                  <a:pt x="540639" y="128016"/>
                </a:lnTo>
                <a:lnTo>
                  <a:pt x="480821" y="128016"/>
                </a:lnTo>
                <a:lnTo>
                  <a:pt x="478281" y="127762"/>
                </a:lnTo>
                <a:lnTo>
                  <a:pt x="469645" y="118491"/>
                </a:lnTo>
                <a:lnTo>
                  <a:pt x="469519" y="93218"/>
                </a:lnTo>
                <a:close/>
              </a:path>
              <a:path w="541020" h="140970">
                <a:moveTo>
                  <a:pt x="539115" y="5080"/>
                </a:moveTo>
                <a:lnTo>
                  <a:pt x="524382" y="5080"/>
                </a:lnTo>
                <a:lnTo>
                  <a:pt x="524382" y="17525"/>
                </a:lnTo>
                <a:lnTo>
                  <a:pt x="499236" y="17525"/>
                </a:lnTo>
                <a:lnTo>
                  <a:pt x="499236" y="30480"/>
                </a:lnTo>
                <a:lnTo>
                  <a:pt x="524382" y="30480"/>
                </a:lnTo>
                <a:lnTo>
                  <a:pt x="524382" y="50292"/>
                </a:lnTo>
                <a:lnTo>
                  <a:pt x="499236" y="50292"/>
                </a:lnTo>
                <a:lnTo>
                  <a:pt x="499236" y="63246"/>
                </a:lnTo>
                <a:lnTo>
                  <a:pt x="524382" y="63246"/>
                </a:lnTo>
                <a:lnTo>
                  <a:pt x="524382" y="95504"/>
                </a:lnTo>
                <a:lnTo>
                  <a:pt x="539115" y="95504"/>
                </a:lnTo>
                <a:lnTo>
                  <a:pt x="539115" y="5080"/>
                </a:lnTo>
                <a:close/>
              </a:path>
              <a:path w="541020" h="140970">
                <a:moveTo>
                  <a:pt x="492506" y="8636"/>
                </a:moveTo>
                <a:lnTo>
                  <a:pt x="426846" y="8636"/>
                </a:lnTo>
                <a:lnTo>
                  <a:pt x="426846" y="66675"/>
                </a:lnTo>
                <a:lnTo>
                  <a:pt x="428244" y="71500"/>
                </a:lnTo>
                <a:lnTo>
                  <a:pt x="431037" y="74422"/>
                </a:lnTo>
                <a:lnTo>
                  <a:pt x="433958" y="77343"/>
                </a:lnTo>
                <a:lnTo>
                  <a:pt x="438657" y="78740"/>
                </a:lnTo>
                <a:lnTo>
                  <a:pt x="492506" y="78740"/>
                </a:lnTo>
                <a:lnTo>
                  <a:pt x="492506" y="65786"/>
                </a:lnTo>
                <a:lnTo>
                  <a:pt x="445896" y="65786"/>
                </a:lnTo>
                <a:lnTo>
                  <a:pt x="444119" y="65405"/>
                </a:lnTo>
                <a:lnTo>
                  <a:pt x="442086" y="63626"/>
                </a:lnTo>
                <a:lnTo>
                  <a:pt x="441579" y="61722"/>
                </a:lnTo>
                <a:lnTo>
                  <a:pt x="441579" y="21590"/>
                </a:lnTo>
                <a:lnTo>
                  <a:pt x="492506" y="21590"/>
                </a:lnTo>
                <a:lnTo>
                  <a:pt x="492506" y="8636"/>
                </a:lnTo>
                <a:close/>
              </a:path>
              <a:path w="541020" h="140970">
                <a:moveTo>
                  <a:pt x="492506" y="21590"/>
                </a:moveTo>
                <a:lnTo>
                  <a:pt x="478028" y="21590"/>
                </a:lnTo>
                <a:lnTo>
                  <a:pt x="478028" y="65786"/>
                </a:lnTo>
                <a:lnTo>
                  <a:pt x="492506" y="65786"/>
                </a:lnTo>
                <a:lnTo>
                  <a:pt x="492506" y="21590"/>
                </a:lnTo>
                <a:close/>
              </a:path>
              <a:path w="541020" h="140970">
                <a:moveTo>
                  <a:pt x="14605" y="11175"/>
                </a:moveTo>
                <a:lnTo>
                  <a:pt x="0" y="11175"/>
                </a:lnTo>
                <a:lnTo>
                  <a:pt x="87" y="87757"/>
                </a:lnTo>
                <a:lnTo>
                  <a:pt x="18161" y="104267"/>
                </a:lnTo>
                <a:lnTo>
                  <a:pt x="54863" y="104267"/>
                </a:lnTo>
                <a:lnTo>
                  <a:pt x="54863" y="91312"/>
                </a:lnTo>
                <a:lnTo>
                  <a:pt x="20827" y="91312"/>
                </a:lnTo>
                <a:lnTo>
                  <a:pt x="19431" y="91186"/>
                </a:lnTo>
                <a:lnTo>
                  <a:pt x="18287" y="90932"/>
                </a:lnTo>
                <a:lnTo>
                  <a:pt x="17271" y="90678"/>
                </a:lnTo>
                <a:lnTo>
                  <a:pt x="16382" y="90170"/>
                </a:lnTo>
                <a:lnTo>
                  <a:pt x="15875" y="89408"/>
                </a:lnTo>
                <a:lnTo>
                  <a:pt x="15367" y="88773"/>
                </a:lnTo>
                <a:lnTo>
                  <a:pt x="14986" y="87757"/>
                </a:lnTo>
                <a:lnTo>
                  <a:pt x="14858" y="86360"/>
                </a:lnTo>
                <a:lnTo>
                  <a:pt x="14605" y="85090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175"/>
                </a:lnTo>
                <a:close/>
              </a:path>
              <a:path w="541020" h="140970">
                <a:moveTo>
                  <a:pt x="54863" y="58800"/>
                </a:moveTo>
                <a:lnTo>
                  <a:pt x="40005" y="58800"/>
                </a:lnTo>
                <a:lnTo>
                  <a:pt x="40005" y="91312"/>
                </a:lnTo>
                <a:lnTo>
                  <a:pt x="54863" y="91312"/>
                </a:lnTo>
                <a:lnTo>
                  <a:pt x="54863" y="58800"/>
                </a:lnTo>
                <a:close/>
              </a:path>
              <a:path w="541020" h="140970">
                <a:moveTo>
                  <a:pt x="54863" y="11175"/>
                </a:moveTo>
                <a:lnTo>
                  <a:pt x="40005" y="11175"/>
                </a:lnTo>
                <a:lnTo>
                  <a:pt x="40005" y="45847"/>
                </a:lnTo>
                <a:lnTo>
                  <a:pt x="54863" y="45847"/>
                </a:lnTo>
                <a:lnTo>
                  <a:pt x="54863" y="11175"/>
                </a:lnTo>
                <a:close/>
              </a:path>
              <a:path w="541020" h="140970">
                <a:moveTo>
                  <a:pt x="325119" y="39370"/>
                </a:moveTo>
                <a:lnTo>
                  <a:pt x="315468" y="39370"/>
                </a:lnTo>
                <a:lnTo>
                  <a:pt x="310895" y="40132"/>
                </a:lnTo>
                <a:lnTo>
                  <a:pt x="285877" y="66675"/>
                </a:lnTo>
                <a:lnTo>
                  <a:pt x="285877" y="75946"/>
                </a:lnTo>
                <a:lnTo>
                  <a:pt x="306705" y="101346"/>
                </a:lnTo>
                <a:lnTo>
                  <a:pt x="310895" y="102997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48567" y="90678"/>
                </a:lnTo>
                <a:lnTo>
                  <a:pt x="314197" y="90678"/>
                </a:lnTo>
                <a:lnTo>
                  <a:pt x="309371" y="88900"/>
                </a:lnTo>
                <a:lnTo>
                  <a:pt x="302259" y="81787"/>
                </a:lnTo>
                <a:lnTo>
                  <a:pt x="300481" y="77088"/>
                </a:lnTo>
                <a:lnTo>
                  <a:pt x="300481" y="68580"/>
                </a:lnTo>
                <a:lnTo>
                  <a:pt x="300990" y="66040"/>
                </a:lnTo>
                <a:lnTo>
                  <a:pt x="302768" y="61468"/>
                </a:lnTo>
                <a:lnTo>
                  <a:pt x="304037" y="59436"/>
                </a:lnTo>
                <a:lnTo>
                  <a:pt x="305816" y="57785"/>
                </a:lnTo>
                <a:lnTo>
                  <a:pt x="307594" y="56007"/>
                </a:lnTo>
                <a:lnTo>
                  <a:pt x="309626" y="54737"/>
                </a:lnTo>
                <a:lnTo>
                  <a:pt x="314452" y="52705"/>
                </a:lnTo>
                <a:lnTo>
                  <a:pt x="317245" y="52324"/>
                </a:lnTo>
                <a:lnTo>
                  <a:pt x="348688" y="52324"/>
                </a:lnTo>
                <a:lnTo>
                  <a:pt x="347853" y="51181"/>
                </a:lnTo>
                <a:lnTo>
                  <a:pt x="329565" y="40132"/>
                </a:lnTo>
                <a:lnTo>
                  <a:pt x="325119" y="39370"/>
                </a:lnTo>
                <a:close/>
              </a:path>
              <a:path w="541020" h="140970">
                <a:moveTo>
                  <a:pt x="348688" y="52324"/>
                </a:moveTo>
                <a:lnTo>
                  <a:pt x="323087" y="52324"/>
                </a:lnTo>
                <a:lnTo>
                  <a:pt x="325755" y="52705"/>
                </a:lnTo>
                <a:lnTo>
                  <a:pt x="328168" y="53721"/>
                </a:lnTo>
                <a:lnTo>
                  <a:pt x="330707" y="54737"/>
                </a:lnTo>
                <a:lnTo>
                  <a:pt x="332740" y="56007"/>
                </a:lnTo>
                <a:lnTo>
                  <a:pt x="334518" y="57785"/>
                </a:lnTo>
                <a:lnTo>
                  <a:pt x="336295" y="59436"/>
                </a:lnTo>
                <a:lnTo>
                  <a:pt x="337693" y="61468"/>
                </a:lnTo>
                <a:lnTo>
                  <a:pt x="338708" y="63754"/>
                </a:lnTo>
                <a:lnTo>
                  <a:pt x="339597" y="66040"/>
                </a:lnTo>
                <a:lnTo>
                  <a:pt x="340106" y="68580"/>
                </a:lnTo>
                <a:lnTo>
                  <a:pt x="340106" y="77088"/>
                </a:lnTo>
                <a:lnTo>
                  <a:pt x="338201" y="81787"/>
                </a:lnTo>
                <a:lnTo>
                  <a:pt x="330834" y="88900"/>
                </a:lnTo>
                <a:lnTo>
                  <a:pt x="326135" y="90678"/>
                </a:lnTo>
                <a:lnTo>
                  <a:pt x="348567" y="90678"/>
                </a:lnTo>
                <a:lnTo>
                  <a:pt x="350266" y="88265"/>
                </a:lnTo>
                <a:lnTo>
                  <a:pt x="352044" y="84328"/>
                </a:lnTo>
                <a:lnTo>
                  <a:pt x="353821" y="80263"/>
                </a:lnTo>
                <a:lnTo>
                  <a:pt x="354710" y="75946"/>
                </a:lnTo>
                <a:lnTo>
                  <a:pt x="354710" y="66675"/>
                </a:lnTo>
                <a:lnTo>
                  <a:pt x="353821" y="62357"/>
                </a:lnTo>
                <a:lnTo>
                  <a:pt x="350266" y="54483"/>
                </a:lnTo>
                <a:lnTo>
                  <a:pt x="348688" y="52324"/>
                </a:lnTo>
                <a:close/>
              </a:path>
              <a:path w="541020" h="140970">
                <a:moveTo>
                  <a:pt x="209169" y="10160"/>
                </a:moveTo>
                <a:lnTo>
                  <a:pt x="143382" y="10160"/>
                </a:lnTo>
                <a:lnTo>
                  <a:pt x="143382" y="23113"/>
                </a:lnTo>
                <a:lnTo>
                  <a:pt x="194563" y="23113"/>
                </a:lnTo>
                <a:lnTo>
                  <a:pt x="194563" y="50037"/>
                </a:lnTo>
                <a:lnTo>
                  <a:pt x="143382" y="50037"/>
                </a:lnTo>
                <a:lnTo>
                  <a:pt x="143433" y="89408"/>
                </a:lnTo>
                <a:lnTo>
                  <a:pt x="152907" y="103378"/>
                </a:lnTo>
                <a:lnTo>
                  <a:pt x="155320" y="104012"/>
                </a:lnTo>
                <a:lnTo>
                  <a:pt x="158242" y="104267"/>
                </a:lnTo>
                <a:lnTo>
                  <a:pt x="215773" y="104267"/>
                </a:lnTo>
                <a:lnTo>
                  <a:pt x="215773" y="91312"/>
                </a:lnTo>
                <a:lnTo>
                  <a:pt x="163830" y="91312"/>
                </a:lnTo>
                <a:lnTo>
                  <a:pt x="162559" y="91186"/>
                </a:lnTo>
                <a:lnTo>
                  <a:pt x="161544" y="90932"/>
                </a:lnTo>
                <a:lnTo>
                  <a:pt x="160655" y="90805"/>
                </a:lnTo>
                <a:lnTo>
                  <a:pt x="159893" y="90424"/>
                </a:lnTo>
                <a:lnTo>
                  <a:pt x="158876" y="89408"/>
                </a:lnTo>
                <a:lnTo>
                  <a:pt x="158495" y="88646"/>
                </a:lnTo>
                <a:lnTo>
                  <a:pt x="158242" y="86741"/>
                </a:lnTo>
                <a:lnTo>
                  <a:pt x="158114" y="85471"/>
                </a:lnTo>
                <a:lnTo>
                  <a:pt x="158114" y="62992"/>
                </a:lnTo>
                <a:lnTo>
                  <a:pt x="209169" y="62992"/>
                </a:lnTo>
                <a:lnTo>
                  <a:pt x="209169" y="10160"/>
                </a:lnTo>
                <a:close/>
              </a:path>
              <a:path w="541020" h="140970">
                <a:moveTo>
                  <a:pt x="392048" y="5080"/>
                </a:moveTo>
                <a:lnTo>
                  <a:pt x="377317" y="5080"/>
                </a:lnTo>
                <a:lnTo>
                  <a:pt x="377317" y="117601"/>
                </a:lnTo>
                <a:lnTo>
                  <a:pt x="392048" y="117601"/>
                </a:lnTo>
                <a:lnTo>
                  <a:pt x="392048" y="62737"/>
                </a:lnTo>
                <a:lnTo>
                  <a:pt x="410971" y="62737"/>
                </a:lnTo>
                <a:lnTo>
                  <a:pt x="410971" y="49657"/>
                </a:lnTo>
                <a:lnTo>
                  <a:pt x="392048" y="49657"/>
                </a:lnTo>
                <a:lnTo>
                  <a:pt x="392048" y="5080"/>
                </a:lnTo>
                <a:close/>
              </a:path>
              <a:path w="541020" h="140970">
                <a:moveTo>
                  <a:pt x="255651" y="5080"/>
                </a:moveTo>
                <a:lnTo>
                  <a:pt x="240919" y="5080"/>
                </a:lnTo>
                <a:lnTo>
                  <a:pt x="240919" y="31369"/>
                </a:lnTo>
                <a:lnTo>
                  <a:pt x="216534" y="31369"/>
                </a:lnTo>
                <a:lnTo>
                  <a:pt x="216534" y="44196"/>
                </a:lnTo>
                <a:lnTo>
                  <a:pt x="240919" y="44196"/>
                </a:lnTo>
                <a:lnTo>
                  <a:pt x="240919" y="63500"/>
                </a:lnTo>
                <a:lnTo>
                  <a:pt x="216534" y="63500"/>
                </a:lnTo>
                <a:lnTo>
                  <a:pt x="216534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1" y="117601"/>
                </a:lnTo>
                <a:lnTo>
                  <a:pt x="255651" y="5080"/>
                </a:lnTo>
                <a:close/>
              </a:path>
              <a:path w="541020" h="140970">
                <a:moveTo>
                  <a:pt x="85725" y="5080"/>
                </a:moveTo>
                <a:lnTo>
                  <a:pt x="71246" y="5080"/>
                </a:lnTo>
                <a:lnTo>
                  <a:pt x="71246" y="117983"/>
                </a:lnTo>
                <a:lnTo>
                  <a:pt x="85725" y="117983"/>
                </a:lnTo>
                <a:lnTo>
                  <a:pt x="85725" y="59944"/>
                </a:lnTo>
                <a:lnTo>
                  <a:pt x="117475" y="59944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5080"/>
                </a:lnTo>
                <a:close/>
              </a:path>
              <a:path w="541020" h="140970">
                <a:moveTo>
                  <a:pt x="117475" y="59944"/>
                </a:moveTo>
                <a:lnTo>
                  <a:pt x="102869" y="59944"/>
                </a:lnTo>
                <a:lnTo>
                  <a:pt x="102869" y="117983"/>
                </a:lnTo>
                <a:lnTo>
                  <a:pt x="117475" y="117983"/>
                </a:lnTo>
                <a:lnTo>
                  <a:pt x="117475" y="59944"/>
                </a:lnTo>
                <a:close/>
              </a:path>
              <a:path w="541020" h="140970">
                <a:moveTo>
                  <a:pt x="117475" y="5080"/>
                </a:moveTo>
                <a:lnTo>
                  <a:pt x="102869" y="5080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5080"/>
                </a:lnTo>
                <a:close/>
              </a:path>
              <a:path w="541020" h="140970">
                <a:moveTo>
                  <a:pt x="361187" y="18287"/>
                </a:moveTo>
                <a:lnTo>
                  <a:pt x="279654" y="18287"/>
                </a:lnTo>
                <a:lnTo>
                  <a:pt x="279654" y="31242"/>
                </a:lnTo>
                <a:lnTo>
                  <a:pt x="361187" y="31242"/>
                </a:lnTo>
                <a:lnTo>
                  <a:pt x="361187" y="18287"/>
                </a:lnTo>
                <a:close/>
              </a:path>
              <a:path w="541020" h="140970">
                <a:moveTo>
                  <a:pt x="327406" y="0"/>
                </a:moveTo>
                <a:lnTo>
                  <a:pt x="312928" y="0"/>
                </a:lnTo>
                <a:lnTo>
                  <a:pt x="312928" y="18287"/>
                </a:lnTo>
                <a:lnTo>
                  <a:pt x="327406" y="18287"/>
                </a:lnTo>
                <a:lnTo>
                  <a:pt x="327406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633978" y="5647944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79">
                <a:moveTo>
                  <a:pt x="166750" y="86740"/>
                </a:moveTo>
                <a:lnTo>
                  <a:pt x="152146" y="86740"/>
                </a:lnTo>
                <a:lnTo>
                  <a:pt x="152254" y="126491"/>
                </a:lnTo>
                <a:lnTo>
                  <a:pt x="163830" y="141731"/>
                </a:lnTo>
                <a:lnTo>
                  <a:pt x="166750" y="142366"/>
                </a:lnTo>
                <a:lnTo>
                  <a:pt x="170434" y="142747"/>
                </a:lnTo>
                <a:lnTo>
                  <a:pt x="243712" y="142747"/>
                </a:lnTo>
                <a:lnTo>
                  <a:pt x="243712" y="129793"/>
                </a:lnTo>
                <a:lnTo>
                  <a:pt x="172974" y="129793"/>
                </a:lnTo>
                <a:lnTo>
                  <a:pt x="171576" y="129666"/>
                </a:lnTo>
                <a:lnTo>
                  <a:pt x="170561" y="129412"/>
                </a:lnTo>
                <a:lnTo>
                  <a:pt x="169418" y="129158"/>
                </a:lnTo>
                <a:lnTo>
                  <a:pt x="168656" y="128650"/>
                </a:lnTo>
                <a:lnTo>
                  <a:pt x="168021" y="128015"/>
                </a:lnTo>
                <a:lnTo>
                  <a:pt x="167512" y="127380"/>
                </a:lnTo>
                <a:lnTo>
                  <a:pt x="167132" y="126491"/>
                </a:lnTo>
                <a:lnTo>
                  <a:pt x="166750" y="12280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79">
                <a:moveTo>
                  <a:pt x="243712" y="114934"/>
                </a:moveTo>
                <a:lnTo>
                  <a:pt x="228981" y="114934"/>
                </a:lnTo>
                <a:lnTo>
                  <a:pt x="228981" y="129793"/>
                </a:lnTo>
                <a:lnTo>
                  <a:pt x="243712" y="129793"/>
                </a:lnTo>
                <a:lnTo>
                  <a:pt x="243712" y="114934"/>
                </a:lnTo>
                <a:close/>
              </a:path>
              <a:path w="546100" h="144779">
                <a:moveTo>
                  <a:pt x="243712" y="86740"/>
                </a:moveTo>
                <a:lnTo>
                  <a:pt x="228981" y="86740"/>
                </a:lnTo>
                <a:lnTo>
                  <a:pt x="228981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79">
                <a:moveTo>
                  <a:pt x="82931" y="102615"/>
                </a:moveTo>
                <a:lnTo>
                  <a:pt x="41910" y="102615"/>
                </a:lnTo>
                <a:lnTo>
                  <a:pt x="39750" y="104647"/>
                </a:lnTo>
                <a:lnTo>
                  <a:pt x="34744" y="122935"/>
                </a:lnTo>
                <a:lnTo>
                  <a:pt x="35306" y="125856"/>
                </a:lnTo>
                <a:lnTo>
                  <a:pt x="57912" y="144779"/>
                </a:lnTo>
                <a:lnTo>
                  <a:pt x="66294" y="144779"/>
                </a:lnTo>
                <a:lnTo>
                  <a:pt x="86414" y="132968"/>
                </a:lnTo>
                <a:lnTo>
                  <a:pt x="57912" y="132968"/>
                </a:lnTo>
                <a:lnTo>
                  <a:pt x="54483" y="131571"/>
                </a:lnTo>
                <a:lnTo>
                  <a:pt x="49149" y="126237"/>
                </a:lnTo>
                <a:lnTo>
                  <a:pt x="47751" y="122935"/>
                </a:lnTo>
                <a:lnTo>
                  <a:pt x="47751" y="115315"/>
                </a:lnTo>
                <a:lnTo>
                  <a:pt x="49022" y="111886"/>
                </a:lnTo>
                <a:lnTo>
                  <a:pt x="54356" y="106298"/>
                </a:lnTo>
                <a:lnTo>
                  <a:pt x="57785" y="104901"/>
                </a:lnTo>
                <a:lnTo>
                  <a:pt x="85344" y="104901"/>
                </a:lnTo>
                <a:lnTo>
                  <a:pt x="82931" y="102615"/>
                </a:lnTo>
                <a:close/>
              </a:path>
              <a:path w="546100" h="144779">
                <a:moveTo>
                  <a:pt x="85344" y="104901"/>
                </a:moveTo>
                <a:lnTo>
                  <a:pt x="66801" y="104901"/>
                </a:lnTo>
                <a:lnTo>
                  <a:pt x="70358" y="106298"/>
                </a:lnTo>
                <a:lnTo>
                  <a:pt x="73025" y="109092"/>
                </a:lnTo>
                <a:lnTo>
                  <a:pt x="75564" y="111886"/>
                </a:lnTo>
                <a:lnTo>
                  <a:pt x="76835" y="115315"/>
                </a:lnTo>
                <a:lnTo>
                  <a:pt x="76835" y="122935"/>
                </a:lnTo>
                <a:lnTo>
                  <a:pt x="75564" y="126237"/>
                </a:lnTo>
                <a:lnTo>
                  <a:pt x="70485" y="131571"/>
                </a:lnTo>
                <a:lnTo>
                  <a:pt x="66801" y="132968"/>
                </a:lnTo>
                <a:lnTo>
                  <a:pt x="86414" y="132968"/>
                </a:lnTo>
                <a:lnTo>
                  <a:pt x="90270" y="116077"/>
                </a:lnTo>
                <a:lnTo>
                  <a:pt x="89662" y="113156"/>
                </a:lnTo>
                <a:lnTo>
                  <a:pt x="88281" y="110108"/>
                </a:lnTo>
                <a:lnTo>
                  <a:pt x="87122" y="107441"/>
                </a:lnTo>
                <a:lnTo>
                  <a:pt x="85344" y="104901"/>
                </a:lnTo>
                <a:close/>
              </a:path>
              <a:path w="546100" h="144779">
                <a:moveTo>
                  <a:pt x="102362" y="90169"/>
                </a:moveTo>
                <a:lnTo>
                  <a:pt x="21971" y="90169"/>
                </a:lnTo>
                <a:lnTo>
                  <a:pt x="21971" y="102615"/>
                </a:lnTo>
                <a:lnTo>
                  <a:pt x="102362" y="102615"/>
                </a:lnTo>
                <a:lnTo>
                  <a:pt x="102362" y="90169"/>
                </a:lnTo>
                <a:close/>
              </a:path>
              <a:path w="546100" h="144779">
                <a:moveTo>
                  <a:pt x="69850" y="78104"/>
                </a:moveTo>
                <a:lnTo>
                  <a:pt x="55118" y="78104"/>
                </a:lnTo>
                <a:lnTo>
                  <a:pt x="55118" y="90169"/>
                </a:lnTo>
                <a:lnTo>
                  <a:pt x="69850" y="90169"/>
                </a:lnTo>
                <a:lnTo>
                  <a:pt x="69850" y="78104"/>
                </a:lnTo>
                <a:close/>
              </a:path>
              <a:path w="546100" h="144779">
                <a:moveTo>
                  <a:pt x="124841" y="65150"/>
                </a:moveTo>
                <a:lnTo>
                  <a:pt x="0" y="65150"/>
                </a:lnTo>
                <a:lnTo>
                  <a:pt x="0" y="78104"/>
                </a:lnTo>
                <a:lnTo>
                  <a:pt x="124841" y="78104"/>
                </a:lnTo>
                <a:lnTo>
                  <a:pt x="124841" y="65150"/>
                </a:lnTo>
                <a:close/>
              </a:path>
              <a:path w="546100" h="144779">
                <a:moveTo>
                  <a:pt x="69850" y="50926"/>
                </a:moveTo>
                <a:lnTo>
                  <a:pt x="55118" y="50926"/>
                </a:lnTo>
                <a:lnTo>
                  <a:pt x="55118" y="65150"/>
                </a:lnTo>
                <a:lnTo>
                  <a:pt x="69850" y="65150"/>
                </a:lnTo>
                <a:lnTo>
                  <a:pt x="69850" y="50926"/>
                </a:lnTo>
                <a:close/>
              </a:path>
              <a:path w="546100" h="144779">
                <a:moveTo>
                  <a:pt x="86106" y="3301"/>
                </a:moveTo>
                <a:lnTo>
                  <a:pt x="22479" y="3301"/>
                </a:lnTo>
                <a:lnTo>
                  <a:pt x="22479" y="16382"/>
                </a:lnTo>
                <a:lnTo>
                  <a:pt x="77724" y="16382"/>
                </a:lnTo>
                <a:lnTo>
                  <a:pt x="78867" y="16763"/>
                </a:lnTo>
                <a:lnTo>
                  <a:pt x="78898" y="18668"/>
                </a:lnTo>
                <a:lnTo>
                  <a:pt x="78232" y="19557"/>
                </a:lnTo>
                <a:lnTo>
                  <a:pt x="76581" y="20573"/>
                </a:lnTo>
                <a:lnTo>
                  <a:pt x="74422" y="22225"/>
                </a:lnTo>
                <a:lnTo>
                  <a:pt x="71247" y="24002"/>
                </a:lnTo>
                <a:lnTo>
                  <a:pt x="67056" y="25907"/>
                </a:lnTo>
                <a:lnTo>
                  <a:pt x="62992" y="27939"/>
                </a:lnTo>
                <a:lnTo>
                  <a:pt x="20447" y="41020"/>
                </a:lnTo>
                <a:lnTo>
                  <a:pt x="13335" y="42544"/>
                </a:lnTo>
                <a:lnTo>
                  <a:pt x="17399" y="55371"/>
                </a:lnTo>
                <a:lnTo>
                  <a:pt x="24384" y="53847"/>
                </a:lnTo>
                <a:lnTo>
                  <a:pt x="28194" y="52831"/>
                </a:lnTo>
                <a:lnTo>
                  <a:pt x="32131" y="51942"/>
                </a:lnTo>
                <a:lnTo>
                  <a:pt x="36068" y="50800"/>
                </a:lnTo>
                <a:lnTo>
                  <a:pt x="40005" y="49783"/>
                </a:lnTo>
                <a:lnTo>
                  <a:pt x="43942" y="48640"/>
                </a:lnTo>
                <a:lnTo>
                  <a:pt x="47879" y="47370"/>
                </a:lnTo>
                <a:lnTo>
                  <a:pt x="55752" y="44576"/>
                </a:lnTo>
                <a:lnTo>
                  <a:pt x="59436" y="43179"/>
                </a:lnTo>
                <a:lnTo>
                  <a:pt x="62864" y="41782"/>
                </a:lnTo>
                <a:lnTo>
                  <a:pt x="108458" y="41782"/>
                </a:lnTo>
                <a:lnTo>
                  <a:pt x="103124" y="40512"/>
                </a:lnTo>
                <a:lnTo>
                  <a:pt x="100330" y="39750"/>
                </a:lnTo>
                <a:lnTo>
                  <a:pt x="97409" y="38988"/>
                </a:lnTo>
                <a:lnTo>
                  <a:pt x="94361" y="38226"/>
                </a:lnTo>
                <a:lnTo>
                  <a:pt x="91312" y="37337"/>
                </a:lnTo>
                <a:lnTo>
                  <a:pt x="84962" y="35559"/>
                </a:lnTo>
                <a:lnTo>
                  <a:pt x="81914" y="34670"/>
                </a:lnTo>
                <a:lnTo>
                  <a:pt x="78994" y="33781"/>
                </a:lnTo>
                <a:lnTo>
                  <a:pt x="82550" y="31750"/>
                </a:lnTo>
                <a:lnTo>
                  <a:pt x="85725" y="29590"/>
                </a:lnTo>
                <a:lnTo>
                  <a:pt x="96393" y="12700"/>
                </a:lnTo>
                <a:lnTo>
                  <a:pt x="96138" y="10794"/>
                </a:lnTo>
                <a:lnTo>
                  <a:pt x="94361" y="7492"/>
                </a:lnTo>
                <a:lnTo>
                  <a:pt x="92963" y="6095"/>
                </a:lnTo>
                <a:lnTo>
                  <a:pt x="88900" y="3809"/>
                </a:lnTo>
                <a:lnTo>
                  <a:pt x="86106" y="3301"/>
                </a:lnTo>
                <a:close/>
              </a:path>
              <a:path w="546100" h="144779">
                <a:moveTo>
                  <a:pt x="108458" y="41782"/>
                </a:moveTo>
                <a:lnTo>
                  <a:pt x="62864" y="41782"/>
                </a:lnTo>
                <a:lnTo>
                  <a:pt x="65912" y="43052"/>
                </a:lnTo>
                <a:lnTo>
                  <a:pt x="69469" y="44322"/>
                </a:lnTo>
                <a:lnTo>
                  <a:pt x="73660" y="45592"/>
                </a:lnTo>
                <a:lnTo>
                  <a:pt x="77850" y="46989"/>
                </a:lnTo>
                <a:lnTo>
                  <a:pt x="90550" y="50800"/>
                </a:lnTo>
                <a:lnTo>
                  <a:pt x="94742" y="51942"/>
                </a:lnTo>
                <a:lnTo>
                  <a:pt x="98679" y="52958"/>
                </a:lnTo>
                <a:lnTo>
                  <a:pt x="102616" y="54101"/>
                </a:lnTo>
                <a:lnTo>
                  <a:pt x="105918" y="54863"/>
                </a:lnTo>
                <a:lnTo>
                  <a:pt x="108585" y="55371"/>
                </a:lnTo>
                <a:lnTo>
                  <a:pt x="112649" y="42671"/>
                </a:lnTo>
                <a:lnTo>
                  <a:pt x="110744" y="42290"/>
                </a:lnTo>
                <a:lnTo>
                  <a:pt x="108458" y="41782"/>
                </a:lnTo>
                <a:close/>
              </a:path>
              <a:path w="546100" h="144779">
                <a:moveTo>
                  <a:pt x="260476" y="64261"/>
                </a:moveTo>
                <a:lnTo>
                  <a:pt x="135636" y="64261"/>
                </a:lnTo>
                <a:lnTo>
                  <a:pt x="135636" y="77215"/>
                </a:lnTo>
                <a:lnTo>
                  <a:pt x="260476" y="77215"/>
                </a:lnTo>
                <a:lnTo>
                  <a:pt x="260476" y="64261"/>
                </a:lnTo>
                <a:close/>
              </a:path>
              <a:path w="546100" h="144779">
                <a:moveTo>
                  <a:pt x="487172" y="7619"/>
                </a:moveTo>
                <a:lnTo>
                  <a:pt x="420243" y="7619"/>
                </a:lnTo>
                <a:lnTo>
                  <a:pt x="420243" y="86359"/>
                </a:lnTo>
                <a:lnTo>
                  <a:pt x="421639" y="91312"/>
                </a:lnTo>
                <a:lnTo>
                  <a:pt x="424688" y="94106"/>
                </a:lnTo>
                <a:lnTo>
                  <a:pt x="427609" y="97027"/>
                </a:lnTo>
                <a:lnTo>
                  <a:pt x="432308" y="98551"/>
                </a:lnTo>
                <a:lnTo>
                  <a:pt x="492760" y="98551"/>
                </a:lnTo>
                <a:lnTo>
                  <a:pt x="492760" y="85597"/>
                </a:lnTo>
                <a:lnTo>
                  <a:pt x="439420" y="85597"/>
                </a:lnTo>
                <a:lnTo>
                  <a:pt x="437642" y="85089"/>
                </a:lnTo>
                <a:lnTo>
                  <a:pt x="436625" y="84200"/>
                </a:lnTo>
                <a:lnTo>
                  <a:pt x="435483" y="83311"/>
                </a:lnTo>
                <a:lnTo>
                  <a:pt x="434975" y="81279"/>
                </a:lnTo>
                <a:lnTo>
                  <a:pt x="434975" y="20573"/>
                </a:lnTo>
                <a:lnTo>
                  <a:pt x="487172" y="20573"/>
                </a:lnTo>
                <a:lnTo>
                  <a:pt x="487172" y="7619"/>
                </a:lnTo>
                <a:close/>
              </a:path>
              <a:path w="546100" h="144779">
                <a:moveTo>
                  <a:pt x="293243" y="7619"/>
                </a:moveTo>
                <a:lnTo>
                  <a:pt x="278511" y="7619"/>
                </a:lnTo>
                <a:lnTo>
                  <a:pt x="278511" y="86740"/>
                </a:lnTo>
                <a:lnTo>
                  <a:pt x="280035" y="91693"/>
                </a:lnTo>
                <a:lnTo>
                  <a:pt x="283083" y="94360"/>
                </a:lnTo>
                <a:lnTo>
                  <a:pt x="286131" y="97154"/>
                </a:lnTo>
                <a:lnTo>
                  <a:pt x="290957" y="98551"/>
                </a:lnTo>
                <a:lnTo>
                  <a:pt x="352551" y="98551"/>
                </a:lnTo>
                <a:lnTo>
                  <a:pt x="352551" y="85597"/>
                </a:lnTo>
                <a:lnTo>
                  <a:pt x="297561" y="85597"/>
                </a:lnTo>
                <a:lnTo>
                  <a:pt x="295656" y="85089"/>
                </a:lnTo>
                <a:lnTo>
                  <a:pt x="294767" y="84200"/>
                </a:lnTo>
                <a:lnTo>
                  <a:pt x="293750" y="83311"/>
                </a:lnTo>
                <a:lnTo>
                  <a:pt x="293243" y="81279"/>
                </a:lnTo>
                <a:lnTo>
                  <a:pt x="293243" y="7619"/>
                </a:lnTo>
                <a:close/>
              </a:path>
              <a:path w="546100" h="144779">
                <a:moveTo>
                  <a:pt x="527176" y="2539"/>
                </a:moveTo>
                <a:lnTo>
                  <a:pt x="512445" y="2539"/>
                </a:lnTo>
                <a:lnTo>
                  <a:pt x="512445" y="115061"/>
                </a:lnTo>
                <a:lnTo>
                  <a:pt x="527176" y="115061"/>
                </a:lnTo>
                <a:lnTo>
                  <a:pt x="527176" y="60197"/>
                </a:lnTo>
                <a:lnTo>
                  <a:pt x="546100" y="60197"/>
                </a:lnTo>
                <a:lnTo>
                  <a:pt x="546100" y="47116"/>
                </a:lnTo>
                <a:lnTo>
                  <a:pt x="527176" y="47116"/>
                </a:lnTo>
                <a:lnTo>
                  <a:pt x="527176" y="2539"/>
                </a:lnTo>
                <a:close/>
              </a:path>
              <a:path w="546100" h="144779">
                <a:moveTo>
                  <a:pt x="390017" y="2539"/>
                </a:moveTo>
                <a:lnTo>
                  <a:pt x="375285" y="2539"/>
                </a:lnTo>
                <a:lnTo>
                  <a:pt x="375285" y="115061"/>
                </a:lnTo>
                <a:lnTo>
                  <a:pt x="390017" y="115061"/>
                </a:lnTo>
                <a:lnTo>
                  <a:pt x="390017" y="2539"/>
                </a:lnTo>
                <a:close/>
              </a:path>
              <a:path w="546100" h="144779">
                <a:moveTo>
                  <a:pt x="193039" y="0"/>
                </a:moveTo>
                <a:lnTo>
                  <a:pt x="165862" y="32638"/>
                </a:lnTo>
                <a:lnTo>
                  <a:pt x="144525" y="41909"/>
                </a:lnTo>
                <a:lnTo>
                  <a:pt x="145732" y="44068"/>
                </a:lnTo>
                <a:lnTo>
                  <a:pt x="146685" y="45973"/>
                </a:lnTo>
                <a:lnTo>
                  <a:pt x="147772" y="48005"/>
                </a:lnTo>
                <a:lnTo>
                  <a:pt x="149860" y="51688"/>
                </a:lnTo>
                <a:lnTo>
                  <a:pt x="150875" y="53720"/>
                </a:lnTo>
                <a:lnTo>
                  <a:pt x="176657" y="41909"/>
                </a:lnTo>
                <a:lnTo>
                  <a:pt x="180594" y="39496"/>
                </a:lnTo>
                <a:lnTo>
                  <a:pt x="184404" y="36829"/>
                </a:lnTo>
                <a:lnTo>
                  <a:pt x="191262" y="31241"/>
                </a:lnTo>
                <a:lnTo>
                  <a:pt x="194310" y="28193"/>
                </a:lnTo>
                <a:lnTo>
                  <a:pt x="196976" y="24891"/>
                </a:lnTo>
                <a:lnTo>
                  <a:pt x="217773" y="24891"/>
                </a:lnTo>
                <a:lnTo>
                  <a:pt x="216788" y="24256"/>
                </a:lnTo>
                <a:lnTo>
                  <a:pt x="213233" y="21462"/>
                </a:lnTo>
                <a:lnTo>
                  <a:pt x="209550" y="18668"/>
                </a:lnTo>
                <a:lnTo>
                  <a:pt x="206501" y="15620"/>
                </a:lnTo>
                <a:lnTo>
                  <a:pt x="204088" y="12445"/>
                </a:lnTo>
                <a:lnTo>
                  <a:pt x="204977" y="10794"/>
                </a:lnTo>
                <a:lnTo>
                  <a:pt x="205612" y="9143"/>
                </a:lnTo>
                <a:lnTo>
                  <a:pt x="205994" y="7619"/>
                </a:lnTo>
                <a:lnTo>
                  <a:pt x="206501" y="6095"/>
                </a:lnTo>
                <a:lnTo>
                  <a:pt x="206883" y="4571"/>
                </a:lnTo>
                <a:lnTo>
                  <a:pt x="207263" y="2920"/>
                </a:lnTo>
                <a:lnTo>
                  <a:pt x="200151" y="1523"/>
                </a:lnTo>
                <a:lnTo>
                  <a:pt x="195325" y="507"/>
                </a:lnTo>
                <a:lnTo>
                  <a:pt x="193039" y="0"/>
                </a:lnTo>
                <a:close/>
              </a:path>
              <a:path w="546100" h="144779">
                <a:moveTo>
                  <a:pt x="217773" y="24891"/>
                </a:moveTo>
                <a:lnTo>
                  <a:pt x="196976" y="24891"/>
                </a:lnTo>
                <a:lnTo>
                  <a:pt x="199644" y="27939"/>
                </a:lnTo>
                <a:lnTo>
                  <a:pt x="233172" y="48005"/>
                </a:lnTo>
                <a:lnTo>
                  <a:pt x="246507" y="52069"/>
                </a:lnTo>
                <a:lnTo>
                  <a:pt x="247500" y="49783"/>
                </a:lnTo>
                <a:lnTo>
                  <a:pt x="248285" y="47878"/>
                </a:lnTo>
                <a:lnTo>
                  <a:pt x="250062" y="43814"/>
                </a:lnTo>
                <a:lnTo>
                  <a:pt x="250951" y="41655"/>
                </a:lnTo>
                <a:lnTo>
                  <a:pt x="251841" y="39623"/>
                </a:lnTo>
                <a:lnTo>
                  <a:pt x="247396" y="38480"/>
                </a:lnTo>
                <a:lnTo>
                  <a:pt x="242950" y="36956"/>
                </a:lnTo>
                <a:lnTo>
                  <a:pt x="238379" y="35178"/>
                </a:lnTo>
                <a:lnTo>
                  <a:pt x="233680" y="33400"/>
                </a:lnTo>
                <a:lnTo>
                  <a:pt x="229235" y="31368"/>
                </a:lnTo>
                <a:lnTo>
                  <a:pt x="225044" y="29082"/>
                </a:lnTo>
                <a:lnTo>
                  <a:pt x="220725" y="26796"/>
                </a:lnTo>
                <a:lnTo>
                  <a:pt x="217773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76312" y="5902325"/>
            <a:ext cx="5476938" cy="1274699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76312" y="72532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76312" y="7343775"/>
            <a:ext cx="5476938" cy="127476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222375" y="6149975"/>
            <a:ext cx="1352550" cy="79057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943475" y="7700962"/>
            <a:ext cx="1298575" cy="581025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6635" y="1578610"/>
            <a:ext cx="205511" cy="123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3470" y="1570227"/>
            <a:ext cx="636905" cy="167005"/>
          </a:xfrm>
          <a:custGeom>
            <a:avLst/>
            <a:gdLst/>
            <a:ahLst/>
            <a:cxnLst/>
            <a:rect l="l" t="t" r="r" b="b"/>
            <a:pathLst>
              <a:path w="636905" h="167005">
                <a:moveTo>
                  <a:pt x="423773" y="92328"/>
                </a:moveTo>
                <a:lnTo>
                  <a:pt x="412597" y="92328"/>
                </a:lnTo>
                <a:lnTo>
                  <a:pt x="407390" y="93218"/>
                </a:lnTo>
                <a:lnTo>
                  <a:pt x="397738" y="96774"/>
                </a:lnTo>
                <a:lnTo>
                  <a:pt x="393547" y="99314"/>
                </a:lnTo>
                <a:lnTo>
                  <a:pt x="389991" y="102616"/>
                </a:lnTo>
                <a:lnTo>
                  <a:pt x="386435" y="105791"/>
                </a:lnTo>
                <a:lnTo>
                  <a:pt x="383641" y="109727"/>
                </a:lnTo>
                <a:lnTo>
                  <a:pt x="379577" y="118872"/>
                </a:lnTo>
                <a:lnTo>
                  <a:pt x="378561" y="123951"/>
                </a:lnTo>
                <a:lnTo>
                  <a:pt x="378561" y="135000"/>
                </a:lnTo>
                <a:lnTo>
                  <a:pt x="407390" y="165735"/>
                </a:lnTo>
                <a:lnTo>
                  <a:pt x="412597" y="166624"/>
                </a:lnTo>
                <a:lnTo>
                  <a:pt x="423646" y="166624"/>
                </a:lnTo>
                <a:lnTo>
                  <a:pt x="450746" y="152019"/>
                </a:lnTo>
                <a:lnTo>
                  <a:pt x="411708" y="152019"/>
                </a:lnTo>
                <a:lnTo>
                  <a:pt x="406374" y="150114"/>
                </a:lnTo>
                <a:lnTo>
                  <a:pt x="397484" y="142494"/>
                </a:lnTo>
                <a:lnTo>
                  <a:pt x="395325" y="136905"/>
                </a:lnTo>
                <a:lnTo>
                  <a:pt x="395325" y="122681"/>
                </a:lnTo>
                <a:lnTo>
                  <a:pt x="397484" y="117221"/>
                </a:lnTo>
                <a:lnTo>
                  <a:pt x="401802" y="113156"/>
                </a:lnTo>
                <a:lnTo>
                  <a:pt x="405993" y="109093"/>
                </a:lnTo>
                <a:lnTo>
                  <a:pt x="411454" y="107061"/>
                </a:lnTo>
                <a:lnTo>
                  <a:pt x="450680" y="107061"/>
                </a:lnTo>
                <a:lnTo>
                  <a:pt x="449935" y="106045"/>
                </a:lnTo>
                <a:lnTo>
                  <a:pt x="442823" y="99441"/>
                </a:lnTo>
                <a:lnTo>
                  <a:pt x="438632" y="96900"/>
                </a:lnTo>
                <a:lnTo>
                  <a:pt x="433806" y="95123"/>
                </a:lnTo>
                <a:lnTo>
                  <a:pt x="428980" y="93218"/>
                </a:lnTo>
                <a:lnTo>
                  <a:pt x="423773" y="92328"/>
                </a:lnTo>
                <a:close/>
              </a:path>
              <a:path w="636905" h="167005">
                <a:moveTo>
                  <a:pt x="450680" y="107061"/>
                </a:moveTo>
                <a:lnTo>
                  <a:pt x="421360" y="107061"/>
                </a:lnTo>
                <a:lnTo>
                  <a:pt x="424408" y="107696"/>
                </a:lnTo>
                <a:lnTo>
                  <a:pt x="429996" y="109727"/>
                </a:lnTo>
                <a:lnTo>
                  <a:pt x="432409" y="111251"/>
                </a:lnTo>
                <a:lnTo>
                  <a:pt x="436346" y="115189"/>
                </a:lnTo>
                <a:lnTo>
                  <a:pt x="437997" y="117601"/>
                </a:lnTo>
                <a:lnTo>
                  <a:pt x="439140" y="120396"/>
                </a:lnTo>
                <a:lnTo>
                  <a:pt x="440410" y="123190"/>
                </a:lnTo>
                <a:lnTo>
                  <a:pt x="440918" y="126238"/>
                </a:lnTo>
                <a:lnTo>
                  <a:pt x="440918" y="133223"/>
                </a:lnTo>
                <a:lnTo>
                  <a:pt x="440410" y="136525"/>
                </a:lnTo>
                <a:lnTo>
                  <a:pt x="439140" y="139319"/>
                </a:lnTo>
                <a:lnTo>
                  <a:pt x="437997" y="142113"/>
                </a:lnTo>
                <a:lnTo>
                  <a:pt x="421360" y="152019"/>
                </a:lnTo>
                <a:lnTo>
                  <a:pt x="450746" y="152019"/>
                </a:lnTo>
                <a:lnTo>
                  <a:pt x="452729" y="149225"/>
                </a:lnTo>
                <a:lnTo>
                  <a:pt x="454881" y="144399"/>
                </a:lnTo>
                <a:lnTo>
                  <a:pt x="456920" y="140080"/>
                </a:lnTo>
                <a:lnTo>
                  <a:pt x="457936" y="135000"/>
                </a:lnTo>
                <a:lnTo>
                  <a:pt x="457936" y="123951"/>
                </a:lnTo>
                <a:lnTo>
                  <a:pt x="456920" y="118999"/>
                </a:lnTo>
                <a:lnTo>
                  <a:pt x="454761" y="114426"/>
                </a:lnTo>
                <a:lnTo>
                  <a:pt x="452729" y="109854"/>
                </a:lnTo>
                <a:lnTo>
                  <a:pt x="450680" y="107061"/>
                </a:lnTo>
                <a:close/>
              </a:path>
              <a:path w="636905" h="167005">
                <a:moveTo>
                  <a:pt x="291782" y="101346"/>
                </a:moveTo>
                <a:lnTo>
                  <a:pt x="203644" y="101346"/>
                </a:lnTo>
                <a:lnTo>
                  <a:pt x="203644" y="116713"/>
                </a:lnTo>
                <a:lnTo>
                  <a:pt x="280073" y="116713"/>
                </a:lnTo>
                <a:lnTo>
                  <a:pt x="282422" y="117221"/>
                </a:lnTo>
                <a:lnTo>
                  <a:pt x="283438" y="118110"/>
                </a:lnTo>
                <a:lnTo>
                  <a:pt x="284441" y="119125"/>
                </a:lnTo>
                <a:lnTo>
                  <a:pt x="284949" y="121285"/>
                </a:lnTo>
                <a:lnTo>
                  <a:pt x="284949" y="159003"/>
                </a:lnTo>
                <a:lnTo>
                  <a:pt x="302247" y="159003"/>
                </a:lnTo>
                <a:lnTo>
                  <a:pt x="302247" y="113919"/>
                </a:lnTo>
                <a:lnTo>
                  <a:pt x="301053" y="109093"/>
                </a:lnTo>
                <a:lnTo>
                  <a:pt x="296303" y="102997"/>
                </a:lnTo>
                <a:lnTo>
                  <a:pt x="291782" y="101346"/>
                </a:lnTo>
                <a:close/>
              </a:path>
              <a:path w="636905" h="167005">
                <a:moveTo>
                  <a:pt x="539089" y="11302"/>
                </a:moveTo>
                <a:lnTo>
                  <a:pt x="527151" y="11302"/>
                </a:lnTo>
                <a:lnTo>
                  <a:pt x="521563" y="12446"/>
                </a:lnTo>
                <a:lnTo>
                  <a:pt x="494004" y="36702"/>
                </a:lnTo>
                <a:lnTo>
                  <a:pt x="491845" y="41782"/>
                </a:lnTo>
                <a:lnTo>
                  <a:pt x="490702" y="47244"/>
                </a:lnTo>
                <a:lnTo>
                  <a:pt x="490729" y="58927"/>
                </a:lnTo>
                <a:lnTo>
                  <a:pt x="491845" y="64135"/>
                </a:lnTo>
                <a:lnTo>
                  <a:pt x="494055" y="69342"/>
                </a:lnTo>
                <a:lnTo>
                  <a:pt x="496036" y="74295"/>
                </a:lnTo>
                <a:lnTo>
                  <a:pt x="527151" y="94233"/>
                </a:lnTo>
                <a:lnTo>
                  <a:pt x="539089" y="94233"/>
                </a:lnTo>
                <a:lnTo>
                  <a:pt x="563346" y="82296"/>
                </a:lnTo>
                <a:lnTo>
                  <a:pt x="566876" y="78994"/>
                </a:lnTo>
                <a:lnTo>
                  <a:pt x="529310" y="78994"/>
                </a:lnTo>
                <a:lnTo>
                  <a:pt x="525754" y="78231"/>
                </a:lnTo>
                <a:lnTo>
                  <a:pt x="522706" y="76962"/>
                </a:lnTo>
                <a:lnTo>
                  <a:pt x="519531" y="75692"/>
                </a:lnTo>
                <a:lnTo>
                  <a:pt x="516864" y="73914"/>
                </a:lnTo>
                <a:lnTo>
                  <a:pt x="512419" y="69215"/>
                </a:lnTo>
                <a:lnTo>
                  <a:pt x="510641" y="66548"/>
                </a:lnTo>
                <a:lnTo>
                  <a:pt x="509397" y="63119"/>
                </a:lnTo>
                <a:lnTo>
                  <a:pt x="508228" y="60198"/>
                </a:lnTo>
                <a:lnTo>
                  <a:pt x="507720" y="56769"/>
                </a:lnTo>
                <a:lnTo>
                  <a:pt x="507720" y="49529"/>
                </a:lnTo>
                <a:lnTo>
                  <a:pt x="508228" y="46100"/>
                </a:lnTo>
                <a:lnTo>
                  <a:pt x="509498" y="43052"/>
                </a:lnTo>
                <a:lnTo>
                  <a:pt x="510641" y="39877"/>
                </a:lnTo>
                <a:lnTo>
                  <a:pt x="529310" y="26924"/>
                </a:lnTo>
                <a:lnTo>
                  <a:pt x="566876" y="26924"/>
                </a:lnTo>
                <a:lnTo>
                  <a:pt x="563346" y="23622"/>
                </a:lnTo>
                <a:lnTo>
                  <a:pt x="559536" y="19812"/>
                </a:lnTo>
                <a:lnTo>
                  <a:pt x="554964" y="16891"/>
                </a:lnTo>
                <a:lnTo>
                  <a:pt x="549884" y="14604"/>
                </a:lnTo>
                <a:lnTo>
                  <a:pt x="544677" y="12446"/>
                </a:lnTo>
                <a:lnTo>
                  <a:pt x="539089" y="11302"/>
                </a:lnTo>
                <a:close/>
              </a:path>
              <a:path w="636905" h="167005">
                <a:moveTo>
                  <a:pt x="566876" y="26924"/>
                </a:moveTo>
                <a:lnTo>
                  <a:pt x="536803" y="26924"/>
                </a:lnTo>
                <a:lnTo>
                  <a:pt x="540359" y="27558"/>
                </a:lnTo>
                <a:lnTo>
                  <a:pt x="546709" y="30352"/>
                </a:lnTo>
                <a:lnTo>
                  <a:pt x="549503" y="32257"/>
                </a:lnTo>
                <a:lnTo>
                  <a:pt x="551662" y="34671"/>
                </a:lnTo>
                <a:lnTo>
                  <a:pt x="553948" y="37083"/>
                </a:lnTo>
                <a:lnTo>
                  <a:pt x="555726" y="39877"/>
                </a:lnTo>
                <a:lnTo>
                  <a:pt x="557123" y="43052"/>
                </a:lnTo>
                <a:lnTo>
                  <a:pt x="558393" y="46100"/>
                </a:lnTo>
                <a:lnTo>
                  <a:pt x="559028" y="49529"/>
                </a:lnTo>
                <a:lnTo>
                  <a:pt x="559005" y="56769"/>
                </a:lnTo>
                <a:lnTo>
                  <a:pt x="551662" y="71374"/>
                </a:lnTo>
                <a:lnTo>
                  <a:pt x="549503" y="73660"/>
                </a:lnTo>
                <a:lnTo>
                  <a:pt x="546709" y="75565"/>
                </a:lnTo>
                <a:lnTo>
                  <a:pt x="543534" y="76835"/>
                </a:lnTo>
                <a:lnTo>
                  <a:pt x="540359" y="78231"/>
                </a:lnTo>
                <a:lnTo>
                  <a:pt x="536803" y="78994"/>
                </a:lnTo>
                <a:lnTo>
                  <a:pt x="566876" y="78994"/>
                </a:lnTo>
                <a:lnTo>
                  <a:pt x="575792" y="58927"/>
                </a:lnTo>
                <a:lnTo>
                  <a:pt x="575766" y="47244"/>
                </a:lnTo>
                <a:lnTo>
                  <a:pt x="574649" y="41910"/>
                </a:lnTo>
                <a:lnTo>
                  <a:pt x="570331" y="31750"/>
                </a:lnTo>
                <a:lnTo>
                  <a:pt x="567283" y="27304"/>
                </a:lnTo>
                <a:lnTo>
                  <a:pt x="566876" y="26924"/>
                </a:lnTo>
                <a:close/>
              </a:path>
              <a:path w="636905" h="167005">
                <a:moveTo>
                  <a:pt x="64668" y="5969"/>
                </a:moveTo>
                <a:lnTo>
                  <a:pt x="5702" y="5969"/>
                </a:lnTo>
                <a:lnTo>
                  <a:pt x="5702" y="21208"/>
                </a:lnTo>
                <a:lnTo>
                  <a:pt x="55511" y="21208"/>
                </a:lnTo>
                <a:lnTo>
                  <a:pt x="57175" y="21717"/>
                </a:lnTo>
                <a:lnTo>
                  <a:pt x="58369" y="24002"/>
                </a:lnTo>
                <a:lnTo>
                  <a:pt x="58419" y="25780"/>
                </a:lnTo>
                <a:lnTo>
                  <a:pt x="56997" y="32639"/>
                </a:lnTo>
                <a:lnTo>
                  <a:pt x="35680" y="67587"/>
                </a:lnTo>
                <a:lnTo>
                  <a:pt x="5855" y="97645"/>
                </a:lnTo>
                <a:lnTo>
                  <a:pt x="0" y="102362"/>
                </a:lnTo>
                <a:lnTo>
                  <a:pt x="10871" y="115189"/>
                </a:lnTo>
                <a:lnTo>
                  <a:pt x="41190" y="86439"/>
                </a:lnTo>
                <a:lnTo>
                  <a:pt x="49745" y="76326"/>
                </a:lnTo>
                <a:lnTo>
                  <a:pt x="71379" y="76326"/>
                </a:lnTo>
                <a:lnTo>
                  <a:pt x="67309" y="71754"/>
                </a:lnTo>
                <a:lnTo>
                  <a:pt x="64046" y="67945"/>
                </a:lnTo>
                <a:lnTo>
                  <a:pt x="61633" y="64643"/>
                </a:lnTo>
                <a:lnTo>
                  <a:pt x="60083" y="61849"/>
                </a:lnTo>
                <a:lnTo>
                  <a:pt x="64719" y="54737"/>
                </a:lnTo>
                <a:lnTo>
                  <a:pt x="68262" y="48005"/>
                </a:lnTo>
                <a:lnTo>
                  <a:pt x="70700" y="41528"/>
                </a:lnTo>
                <a:lnTo>
                  <a:pt x="73139" y="35178"/>
                </a:lnTo>
                <a:lnTo>
                  <a:pt x="74650" y="29210"/>
                </a:lnTo>
                <a:lnTo>
                  <a:pt x="75247" y="23495"/>
                </a:lnTo>
                <a:lnTo>
                  <a:pt x="75717" y="17399"/>
                </a:lnTo>
                <a:lnTo>
                  <a:pt x="74625" y="12953"/>
                </a:lnTo>
                <a:lnTo>
                  <a:pt x="69265" y="7366"/>
                </a:lnTo>
                <a:lnTo>
                  <a:pt x="64668" y="5969"/>
                </a:lnTo>
                <a:close/>
              </a:path>
              <a:path w="636905" h="167005">
                <a:moveTo>
                  <a:pt x="71379" y="76326"/>
                </a:moveTo>
                <a:lnTo>
                  <a:pt x="49745" y="76326"/>
                </a:lnTo>
                <a:lnTo>
                  <a:pt x="52247" y="79501"/>
                </a:lnTo>
                <a:lnTo>
                  <a:pt x="83210" y="112141"/>
                </a:lnTo>
                <a:lnTo>
                  <a:pt x="85229" y="113919"/>
                </a:lnTo>
                <a:lnTo>
                  <a:pt x="96824" y="100838"/>
                </a:lnTo>
                <a:lnTo>
                  <a:pt x="94678" y="99060"/>
                </a:lnTo>
                <a:lnTo>
                  <a:pt x="91859" y="96647"/>
                </a:lnTo>
                <a:lnTo>
                  <a:pt x="88353" y="93345"/>
                </a:lnTo>
                <a:lnTo>
                  <a:pt x="84848" y="90170"/>
                </a:lnTo>
                <a:lnTo>
                  <a:pt x="81279" y="86741"/>
                </a:lnTo>
                <a:lnTo>
                  <a:pt x="77522" y="82803"/>
                </a:lnTo>
                <a:lnTo>
                  <a:pt x="74028" y="79248"/>
                </a:lnTo>
                <a:lnTo>
                  <a:pt x="71379" y="76326"/>
                </a:lnTo>
                <a:close/>
              </a:path>
              <a:path w="636905" h="167005">
                <a:moveTo>
                  <a:pt x="390499" y="4191"/>
                </a:moveTo>
                <a:lnTo>
                  <a:pt x="338454" y="4191"/>
                </a:lnTo>
                <a:lnTo>
                  <a:pt x="338454" y="19430"/>
                </a:lnTo>
                <a:lnTo>
                  <a:pt x="385292" y="19430"/>
                </a:lnTo>
                <a:lnTo>
                  <a:pt x="386181" y="19557"/>
                </a:lnTo>
                <a:lnTo>
                  <a:pt x="386816" y="19812"/>
                </a:lnTo>
                <a:lnTo>
                  <a:pt x="387451" y="20193"/>
                </a:lnTo>
                <a:lnTo>
                  <a:pt x="387959" y="20574"/>
                </a:lnTo>
                <a:lnTo>
                  <a:pt x="388213" y="21208"/>
                </a:lnTo>
                <a:lnTo>
                  <a:pt x="388213" y="22860"/>
                </a:lnTo>
                <a:lnTo>
                  <a:pt x="387959" y="24129"/>
                </a:lnTo>
                <a:lnTo>
                  <a:pt x="387324" y="25653"/>
                </a:lnTo>
                <a:lnTo>
                  <a:pt x="385927" y="29210"/>
                </a:lnTo>
                <a:lnTo>
                  <a:pt x="357771" y="60832"/>
                </a:lnTo>
                <a:lnTo>
                  <a:pt x="351828" y="65531"/>
                </a:lnTo>
                <a:lnTo>
                  <a:pt x="345884" y="70357"/>
                </a:lnTo>
                <a:lnTo>
                  <a:pt x="339648" y="74675"/>
                </a:lnTo>
                <a:lnTo>
                  <a:pt x="333108" y="78740"/>
                </a:lnTo>
                <a:lnTo>
                  <a:pt x="342557" y="91567"/>
                </a:lnTo>
                <a:lnTo>
                  <a:pt x="374827" y="66675"/>
                </a:lnTo>
                <a:lnTo>
                  <a:pt x="380212" y="60960"/>
                </a:lnTo>
                <a:lnTo>
                  <a:pt x="404246" y="60960"/>
                </a:lnTo>
                <a:lnTo>
                  <a:pt x="400786" y="58293"/>
                </a:lnTo>
                <a:lnTo>
                  <a:pt x="395452" y="53594"/>
                </a:lnTo>
                <a:lnTo>
                  <a:pt x="390753" y="48768"/>
                </a:lnTo>
                <a:lnTo>
                  <a:pt x="393928" y="44830"/>
                </a:lnTo>
                <a:lnTo>
                  <a:pt x="396595" y="40894"/>
                </a:lnTo>
                <a:lnTo>
                  <a:pt x="404908" y="21208"/>
                </a:lnTo>
                <a:lnTo>
                  <a:pt x="404850" y="15240"/>
                </a:lnTo>
                <a:lnTo>
                  <a:pt x="404088" y="12826"/>
                </a:lnTo>
                <a:lnTo>
                  <a:pt x="402691" y="10795"/>
                </a:lnTo>
                <a:lnTo>
                  <a:pt x="401421" y="8763"/>
                </a:lnTo>
                <a:lnTo>
                  <a:pt x="399389" y="7239"/>
                </a:lnTo>
                <a:lnTo>
                  <a:pt x="396722" y="5969"/>
                </a:lnTo>
                <a:lnTo>
                  <a:pt x="394055" y="4825"/>
                </a:lnTo>
                <a:lnTo>
                  <a:pt x="390499" y="4191"/>
                </a:lnTo>
                <a:close/>
              </a:path>
              <a:path w="636905" h="167005">
                <a:moveTo>
                  <a:pt x="404246" y="60960"/>
                </a:moveTo>
                <a:lnTo>
                  <a:pt x="380212" y="60960"/>
                </a:lnTo>
                <a:lnTo>
                  <a:pt x="382752" y="63626"/>
                </a:lnTo>
                <a:lnTo>
                  <a:pt x="385673" y="66421"/>
                </a:lnTo>
                <a:lnTo>
                  <a:pt x="391769" y="71754"/>
                </a:lnTo>
                <a:lnTo>
                  <a:pt x="394944" y="74295"/>
                </a:lnTo>
                <a:lnTo>
                  <a:pt x="397865" y="76707"/>
                </a:lnTo>
                <a:lnTo>
                  <a:pt x="403834" y="81406"/>
                </a:lnTo>
                <a:lnTo>
                  <a:pt x="409422" y="85725"/>
                </a:lnTo>
                <a:lnTo>
                  <a:pt x="411835" y="87502"/>
                </a:lnTo>
                <a:lnTo>
                  <a:pt x="413867" y="88900"/>
                </a:lnTo>
                <a:lnTo>
                  <a:pt x="423900" y="75692"/>
                </a:lnTo>
                <a:lnTo>
                  <a:pt x="418566" y="71881"/>
                </a:lnTo>
                <a:lnTo>
                  <a:pt x="412851" y="67691"/>
                </a:lnTo>
                <a:lnTo>
                  <a:pt x="406882" y="62992"/>
                </a:lnTo>
                <a:lnTo>
                  <a:pt x="404246" y="60960"/>
                </a:lnTo>
                <a:close/>
              </a:path>
              <a:path w="636905" h="167005">
                <a:moveTo>
                  <a:pt x="226758" y="4191"/>
                </a:moveTo>
                <a:lnTo>
                  <a:pt x="174751" y="4191"/>
                </a:lnTo>
                <a:lnTo>
                  <a:pt x="174751" y="19430"/>
                </a:lnTo>
                <a:lnTo>
                  <a:pt x="221564" y="19430"/>
                </a:lnTo>
                <a:lnTo>
                  <a:pt x="222453" y="19557"/>
                </a:lnTo>
                <a:lnTo>
                  <a:pt x="223164" y="19812"/>
                </a:lnTo>
                <a:lnTo>
                  <a:pt x="224231" y="20574"/>
                </a:lnTo>
                <a:lnTo>
                  <a:pt x="224497" y="21208"/>
                </a:lnTo>
                <a:lnTo>
                  <a:pt x="224497" y="22860"/>
                </a:lnTo>
                <a:lnTo>
                  <a:pt x="199275" y="56006"/>
                </a:lnTo>
                <a:lnTo>
                  <a:pt x="168516" y="78740"/>
                </a:lnTo>
                <a:lnTo>
                  <a:pt x="177609" y="91948"/>
                </a:lnTo>
                <a:lnTo>
                  <a:pt x="211124" y="66675"/>
                </a:lnTo>
                <a:lnTo>
                  <a:pt x="216484" y="60960"/>
                </a:lnTo>
                <a:lnTo>
                  <a:pt x="240188" y="60960"/>
                </a:lnTo>
                <a:lnTo>
                  <a:pt x="239864" y="60705"/>
                </a:lnTo>
                <a:lnTo>
                  <a:pt x="237070" y="58293"/>
                </a:lnTo>
                <a:lnTo>
                  <a:pt x="234403" y="55879"/>
                </a:lnTo>
                <a:lnTo>
                  <a:pt x="231724" y="53594"/>
                </a:lnTo>
                <a:lnTo>
                  <a:pt x="229260" y="51180"/>
                </a:lnTo>
                <a:lnTo>
                  <a:pt x="226999" y="48768"/>
                </a:lnTo>
                <a:lnTo>
                  <a:pt x="230212" y="44830"/>
                </a:lnTo>
                <a:lnTo>
                  <a:pt x="232943" y="40894"/>
                </a:lnTo>
                <a:lnTo>
                  <a:pt x="241164" y="21208"/>
                </a:lnTo>
                <a:lnTo>
                  <a:pt x="241109" y="15240"/>
                </a:lnTo>
                <a:lnTo>
                  <a:pt x="230301" y="4825"/>
                </a:lnTo>
                <a:lnTo>
                  <a:pt x="226758" y="4191"/>
                </a:lnTo>
                <a:close/>
              </a:path>
              <a:path w="636905" h="167005">
                <a:moveTo>
                  <a:pt x="302425" y="0"/>
                </a:moveTo>
                <a:lnTo>
                  <a:pt x="285127" y="0"/>
                </a:lnTo>
                <a:lnTo>
                  <a:pt x="285127" y="33274"/>
                </a:lnTo>
                <a:lnTo>
                  <a:pt x="251777" y="33274"/>
                </a:lnTo>
                <a:lnTo>
                  <a:pt x="251777" y="48514"/>
                </a:lnTo>
                <a:lnTo>
                  <a:pt x="285127" y="48514"/>
                </a:lnTo>
                <a:lnTo>
                  <a:pt x="285127" y="89789"/>
                </a:lnTo>
                <a:lnTo>
                  <a:pt x="302425" y="89789"/>
                </a:lnTo>
                <a:lnTo>
                  <a:pt x="302425" y="0"/>
                </a:lnTo>
                <a:close/>
              </a:path>
              <a:path w="636905" h="167005">
                <a:moveTo>
                  <a:pt x="240188" y="60960"/>
                </a:moveTo>
                <a:lnTo>
                  <a:pt x="216484" y="60960"/>
                </a:lnTo>
                <a:lnTo>
                  <a:pt x="219087" y="63626"/>
                </a:lnTo>
                <a:lnTo>
                  <a:pt x="249821" y="88900"/>
                </a:lnTo>
                <a:lnTo>
                  <a:pt x="259981" y="75565"/>
                </a:lnTo>
                <a:lnTo>
                  <a:pt x="257251" y="73787"/>
                </a:lnTo>
                <a:lnTo>
                  <a:pt x="254431" y="71754"/>
                </a:lnTo>
                <a:lnTo>
                  <a:pt x="251510" y="69723"/>
                </a:lnTo>
                <a:lnTo>
                  <a:pt x="248602" y="67564"/>
                </a:lnTo>
                <a:lnTo>
                  <a:pt x="240188" y="60960"/>
                </a:lnTo>
                <a:close/>
              </a:path>
              <a:path w="636905" h="167005">
                <a:moveTo>
                  <a:pt x="601319" y="0"/>
                </a:moveTo>
                <a:lnTo>
                  <a:pt x="584301" y="0"/>
                </a:lnTo>
                <a:lnTo>
                  <a:pt x="584301" y="132079"/>
                </a:lnTo>
                <a:lnTo>
                  <a:pt x="601319" y="132079"/>
                </a:lnTo>
                <a:lnTo>
                  <a:pt x="601319" y="60578"/>
                </a:lnTo>
                <a:lnTo>
                  <a:pt x="636625" y="60578"/>
                </a:lnTo>
                <a:lnTo>
                  <a:pt x="636625" y="45212"/>
                </a:lnTo>
                <a:lnTo>
                  <a:pt x="601319" y="45212"/>
                </a:lnTo>
                <a:lnTo>
                  <a:pt x="601319" y="0"/>
                </a:lnTo>
                <a:close/>
              </a:path>
              <a:path w="636905" h="167005">
                <a:moveTo>
                  <a:pt x="636625" y="60578"/>
                </a:moveTo>
                <a:lnTo>
                  <a:pt x="619480" y="60578"/>
                </a:lnTo>
                <a:lnTo>
                  <a:pt x="619480" y="132079"/>
                </a:lnTo>
                <a:lnTo>
                  <a:pt x="636625" y="132079"/>
                </a:lnTo>
                <a:lnTo>
                  <a:pt x="636625" y="60578"/>
                </a:lnTo>
                <a:close/>
              </a:path>
              <a:path w="636905" h="167005">
                <a:moveTo>
                  <a:pt x="636625" y="0"/>
                </a:moveTo>
                <a:lnTo>
                  <a:pt x="619480" y="0"/>
                </a:lnTo>
                <a:lnTo>
                  <a:pt x="619480" y="45212"/>
                </a:lnTo>
                <a:lnTo>
                  <a:pt x="636625" y="45212"/>
                </a:lnTo>
                <a:lnTo>
                  <a:pt x="636625" y="0"/>
                </a:lnTo>
                <a:close/>
              </a:path>
              <a:path w="636905" h="167005">
                <a:moveTo>
                  <a:pt x="460984" y="0"/>
                </a:moveTo>
                <a:lnTo>
                  <a:pt x="443712" y="0"/>
                </a:lnTo>
                <a:lnTo>
                  <a:pt x="443712" y="91567"/>
                </a:lnTo>
                <a:lnTo>
                  <a:pt x="460984" y="91567"/>
                </a:lnTo>
                <a:lnTo>
                  <a:pt x="460984" y="52958"/>
                </a:lnTo>
                <a:lnTo>
                  <a:pt x="482828" y="52958"/>
                </a:lnTo>
                <a:lnTo>
                  <a:pt x="482828" y="37719"/>
                </a:lnTo>
                <a:lnTo>
                  <a:pt x="460984" y="37719"/>
                </a:lnTo>
                <a:lnTo>
                  <a:pt x="460984" y="0"/>
                </a:lnTo>
                <a:close/>
              </a:path>
              <a:path w="636905" h="167005">
                <a:moveTo>
                  <a:pt x="136042" y="0"/>
                </a:moveTo>
                <a:lnTo>
                  <a:pt x="118757" y="0"/>
                </a:lnTo>
                <a:lnTo>
                  <a:pt x="118757" y="131699"/>
                </a:lnTo>
                <a:lnTo>
                  <a:pt x="136042" y="131699"/>
                </a:lnTo>
                <a:lnTo>
                  <a:pt x="1360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40677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9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8113" y="2373122"/>
            <a:ext cx="1196822" cy="113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26945" y="2373122"/>
            <a:ext cx="325120" cy="111760"/>
          </a:xfrm>
          <a:custGeom>
            <a:avLst/>
            <a:gdLst/>
            <a:ahLst/>
            <a:cxnLst/>
            <a:rect l="l" t="t" r="r" b="b"/>
            <a:pathLst>
              <a:path w="325119" h="111760">
                <a:moveTo>
                  <a:pt x="87375" y="65658"/>
                </a:moveTo>
                <a:lnTo>
                  <a:pt x="12192" y="65658"/>
                </a:lnTo>
                <a:lnTo>
                  <a:pt x="12192" y="72898"/>
                </a:lnTo>
                <a:lnTo>
                  <a:pt x="77724" y="72898"/>
                </a:lnTo>
                <a:lnTo>
                  <a:pt x="77724" y="84327"/>
                </a:lnTo>
                <a:lnTo>
                  <a:pt x="12192" y="84327"/>
                </a:lnTo>
                <a:lnTo>
                  <a:pt x="12192" y="110108"/>
                </a:lnTo>
                <a:lnTo>
                  <a:pt x="90678" y="110108"/>
                </a:lnTo>
                <a:lnTo>
                  <a:pt x="90678" y="102870"/>
                </a:lnTo>
                <a:lnTo>
                  <a:pt x="21843" y="102870"/>
                </a:lnTo>
                <a:lnTo>
                  <a:pt x="21843" y="91567"/>
                </a:lnTo>
                <a:lnTo>
                  <a:pt x="87375" y="91567"/>
                </a:lnTo>
                <a:lnTo>
                  <a:pt x="87375" y="65658"/>
                </a:lnTo>
                <a:close/>
              </a:path>
              <a:path w="325119" h="111760">
                <a:moveTo>
                  <a:pt x="203707" y="63753"/>
                </a:moveTo>
                <a:lnTo>
                  <a:pt x="128650" y="63753"/>
                </a:lnTo>
                <a:lnTo>
                  <a:pt x="128650" y="70993"/>
                </a:lnTo>
                <a:lnTo>
                  <a:pt x="194056" y="70993"/>
                </a:lnTo>
                <a:lnTo>
                  <a:pt x="194056" y="83311"/>
                </a:lnTo>
                <a:lnTo>
                  <a:pt x="128650" y="83311"/>
                </a:lnTo>
                <a:lnTo>
                  <a:pt x="128650" y="110108"/>
                </a:lnTo>
                <a:lnTo>
                  <a:pt x="206629" y="110108"/>
                </a:lnTo>
                <a:lnTo>
                  <a:pt x="206629" y="102870"/>
                </a:lnTo>
                <a:lnTo>
                  <a:pt x="138175" y="102870"/>
                </a:lnTo>
                <a:lnTo>
                  <a:pt x="138175" y="90550"/>
                </a:lnTo>
                <a:lnTo>
                  <a:pt x="203707" y="90550"/>
                </a:lnTo>
                <a:lnTo>
                  <a:pt x="203707" y="63753"/>
                </a:lnTo>
                <a:close/>
              </a:path>
              <a:path w="325119" h="111760">
                <a:moveTo>
                  <a:pt x="9398" y="4952"/>
                </a:moveTo>
                <a:lnTo>
                  <a:pt x="0" y="4952"/>
                </a:lnTo>
                <a:lnTo>
                  <a:pt x="0" y="53339"/>
                </a:lnTo>
                <a:lnTo>
                  <a:pt x="53593" y="53339"/>
                </a:lnTo>
                <a:lnTo>
                  <a:pt x="53593" y="45720"/>
                </a:lnTo>
                <a:lnTo>
                  <a:pt x="9398" y="45720"/>
                </a:lnTo>
                <a:lnTo>
                  <a:pt x="9398" y="29209"/>
                </a:lnTo>
                <a:lnTo>
                  <a:pt x="53593" y="29209"/>
                </a:lnTo>
                <a:lnTo>
                  <a:pt x="53593" y="21589"/>
                </a:lnTo>
                <a:lnTo>
                  <a:pt x="9398" y="21589"/>
                </a:lnTo>
                <a:lnTo>
                  <a:pt x="9398" y="4952"/>
                </a:lnTo>
                <a:close/>
              </a:path>
              <a:path w="325119" h="111760">
                <a:moveTo>
                  <a:pt x="53593" y="29209"/>
                </a:moveTo>
                <a:lnTo>
                  <a:pt x="44323" y="29209"/>
                </a:lnTo>
                <a:lnTo>
                  <a:pt x="44323" y="45720"/>
                </a:lnTo>
                <a:lnTo>
                  <a:pt x="53593" y="45720"/>
                </a:lnTo>
                <a:lnTo>
                  <a:pt x="53593" y="29209"/>
                </a:lnTo>
                <a:close/>
              </a:path>
              <a:path w="325119" h="111760">
                <a:moveTo>
                  <a:pt x="53593" y="4952"/>
                </a:moveTo>
                <a:lnTo>
                  <a:pt x="44323" y="4952"/>
                </a:lnTo>
                <a:lnTo>
                  <a:pt x="44323" y="21589"/>
                </a:lnTo>
                <a:lnTo>
                  <a:pt x="53593" y="21589"/>
                </a:lnTo>
                <a:lnTo>
                  <a:pt x="53593" y="4952"/>
                </a:lnTo>
                <a:close/>
              </a:path>
              <a:path w="325119" h="111760">
                <a:moveTo>
                  <a:pt x="269494" y="8762"/>
                </a:moveTo>
                <a:lnTo>
                  <a:pt x="251841" y="8762"/>
                </a:lnTo>
                <a:lnTo>
                  <a:pt x="244856" y="12446"/>
                </a:lnTo>
                <a:lnTo>
                  <a:pt x="231648" y="49656"/>
                </a:lnTo>
                <a:lnTo>
                  <a:pt x="232146" y="58441"/>
                </a:lnTo>
                <a:lnTo>
                  <a:pt x="251841" y="90550"/>
                </a:lnTo>
                <a:lnTo>
                  <a:pt x="269494" y="90550"/>
                </a:lnTo>
                <a:lnTo>
                  <a:pt x="276479" y="86741"/>
                </a:lnTo>
                <a:lnTo>
                  <a:pt x="279744" y="82042"/>
                </a:lnTo>
                <a:lnTo>
                  <a:pt x="254507" y="82042"/>
                </a:lnTo>
                <a:lnTo>
                  <a:pt x="249681" y="78867"/>
                </a:lnTo>
                <a:lnTo>
                  <a:pt x="242901" y="66309"/>
                </a:lnTo>
                <a:lnTo>
                  <a:pt x="242796" y="66039"/>
                </a:lnTo>
                <a:lnTo>
                  <a:pt x="241177" y="58441"/>
                </a:lnTo>
                <a:lnTo>
                  <a:pt x="241173" y="40767"/>
                </a:lnTo>
                <a:lnTo>
                  <a:pt x="242824" y="33147"/>
                </a:lnTo>
                <a:lnTo>
                  <a:pt x="249681" y="20447"/>
                </a:lnTo>
                <a:lnTo>
                  <a:pt x="254507" y="17272"/>
                </a:lnTo>
                <a:lnTo>
                  <a:pt x="279832" y="17272"/>
                </a:lnTo>
                <a:lnTo>
                  <a:pt x="276479" y="12446"/>
                </a:lnTo>
                <a:lnTo>
                  <a:pt x="269494" y="8762"/>
                </a:lnTo>
                <a:close/>
              </a:path>
              <a:path w="325119" h="111760">
                <a:moveTo>
                  <a:pt x="279832" y="17272"/>
                </a:moveTo>
                <a:lnTo>
                  <a:pt x="267081" y="17272"/>
                </a:lnTo>
                <a:lnTo>
                  <a:pt x="271906" y="20447"/>
                </a:lnTo>
                <a:lnTo>
                  <a:pt x="278511" y="33147"/>
                </a:lnTo>
                <a:lnTo>
                  <a:pt x="280288" y="40767"/>
                </a:lnTo>
                <a:lnTo>
                  <a:pt x="280283" y="58441"/>
                </a:lnTo>
                <a:lnTo>
                  <a:pt x="278511" y="66039"/>
                </a:lnTo>
                <a:lnTo>
                  <a:pt x="274770" y="73249"/>
                </a:lnTo>
                <a:lnTo>
                  <a:pt x="271906" y="78867"/>
                </a:lnTo>
                <a:lnTo>
                  <a:pt x="267081" y="82042"/>
                </a:lnTo>
                <a:lnTo>
                  <a:pt x="279744" y="82042"/>
                </a:lnTo>
                <a:lnTo>
                  <a:pt x="289560" y="49656"/>
                </a:lnTo>
                <a:lnTo>
                  <a:pt x="289073" y="40767"/>
                </a:lnTo>
                <a:lnTo>
                  <a:pt x="287623" y="32893"/>
                </a:lnTo>
                <a:lnTo>
                  <a:pt x="285166" y="25939"/>
                </a:lnTo>
                <a:lnTo>
                  <a:pt x="281686" y="19938"/>
                </a:lnTo>
                <a:lnTo>
                  <a:pt x="279832" y="17272"/>
                </a:lnTo>
                <a:close/>
              </a:path>
              <a:path w="325119" h="111760">
                <a:moveTo>
                  <a:pt x="172338" y="8127"/>
                </a:moveTo>
                <a:lnTo>
                  <a:pt x="116459" y="8127"/>
                </a:lnTo>
                <a:lnTo>
                  <a:pt x="116459" y="51053"/>
                </a:lnTo>
                <a:lnTo>
                  <a:pt x="156972" y="50419"/>
                </a:lnTo>
                <a:lnTo>
                  <a:pt x="186309" y="47498"/>
                </a:lnTo>
                <a:lnTo>
                  <a:pt x="186309" y="43179"/>
                </a:lnTo>
                <a:lnTo>
                  <a:pt x="125856" y="43179"/>
                </a:lnTo>
                <a:lnTo>
                  <a:pt x="125856" y="16001"/>
                </a:lnTo>
                <a:lnTo>
                  <a:pt x="172338" y="16001"/>
                </a:lnTo>
                <a:lnTo>
                  <a:pt x="172338" y="8127"/>
                </a:lnTo>
                <a:close/>
              </a:path>
              <a:path w="325119" h="111760">
                <a:moveTo>
                  <a:pt x="186309" y="39750"/>
                </a:moveTo>
                <a:lnTo>
                  <a:pt x="125856" y="43179"/>
                </a:lnTo>
                <a:lnTo>
                  <a:pt x="186309" y="43179"/>
                </a:lnTo>
                <a:lnTo>
                  <a:pt x="186309" y="39750"/>
                </a:lnTo>
                <a:close/>
              </a:path>
              <a:path w="325119" h="111760">
                <a:moveTo>
                  <a:pt x="325119" y="0"/>
                </a:moveTo>
                <a:lnTo>
                  <a:pt x="315594" y="0"/>
                </a:lnTo>
                <a:lnTo>
                  <a:pt x="315594" y="111378"/>
                </a:lnTo>
                <a:lnTo>
                  <a:pt x="325119" y="111378"/>
                </a:lnTo>
                <a:lnTo>
                  <a:pt x="325119" y="0"/>
                </a:lnTo>
                <a:close/>
              </a:path>
              <a:path w="325119" h="111760">
                <a:moveTo>
                  <a:pt x="203707" y="0"/>
                </a:moveTo>
                <a:lnTo>
                  <a:pt x="194437" y="0"/>
                </a:lnTo>
                <a:lnTo>
                  <a:pt x="194437" y="57911"/>
                </a:lnTo>
                <a:lnTo>
                  <a:pt x="203707" y="57911"/>
                </a:lnTo>
                <a:lnTo>
                  <a:pt x="203707" y="31369"/>
                </a:lnTo>
                <a:lnTo>
                  <a:pt x="220599" y="31369"/>
                </a:lnTo>
                <a:lnTo>
                  <a:pt x="220599" y="23495"/>
                </a:lnTo>
                <a:lnTo>
                  <a:pt x="203707" y="23495"/>
                </a:lnTo>
                <a:lnTo>
                  <a:pt x="203707" y="0"/>
                </a:lnTo>
                <a:close/>
              </a:path>
              <a:path w="325119" h="111760">
                <a:moveTo>
                  <a:pt x="87375" y="0"/>
                </a:moveTo>
                <a:lnTo>
                  <a:pt x="78105" y="0"/>
                </a:lnTo>
                <a:lnTo>
                  <a:pt x="78105" y="58420"/>
                </a:lnTo>
                <a:lnTo>
                  <a:pt x="87375" y="58420"/>
                </a:lnTo>
                <a:lnTo>
                  <a:pt x="87375" y="32511"/>
                </a:lnTo>
                <a:lnTo>
                  <a:pt x="104140" y="32511"/>
                </a:lnTo>
                <a:lnTo>
                  <a:pt x="104140" y="24892"/>
                </a:lnTo>
                <a:lnTo>
                  <a:pt x="87375" y="24892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617089" y="2372232"/>
            <a:ext cx="1715643" cy="1144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00550" y="2372486"/>
            <a:ext cx="1914271" cy="114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380607" y="2373122"/>
            <a:ext cx="100583" cy="1113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59637" y="2589529"/>
            <a:ext cx="328295" cy="111760"/>
          </a:xfrm>
          <a:custGeom>
            <a:avLst/>
            <a:gdLst/>
            <a:ahLst/>
            <a:cxnLst/>
            <a:rect l="l" t="t" r="r" b="b"/>
            <a:pathLst>
              <a:path w="328294" h="111760">
                <a:moveTo>
                  <a:pt x="43421" y="44450"/>
                </a:moveTo>
                <a:lnTo>
                  <a:pt x="26225" y="44450"/>
                </a:lnTo>
                <a:lnTo>
                  <a:pt x="19138" y="46990"/>
                </a:lnTo>
                <a:lnTo>
                  <a:pt x="13652" y="51943"/>
                </a:lnTo>
                <a:lnTo>
                  <a:pt x="8178" y="57023"/>
                </a:lnTo>
                <a:lnTo>
                  <a:pt x="5435" y="62865"/>
                </a:lnTo>
                <a:lnTo>
                  <a:pt x="5435" y="76454"/>
                </a:lnTo>
                <a:lnTo>
                  <a:pt x="8178" y="82423"/>
                </a:lnTo>
                <a:lnTo>
                  <a:pt x="19138" y="92583"/>
                </a:lnTo>
                <a:lnTo>
                  <a:pt x="26225" y="95123"/>
                </a:lnTo>
                <a:lnTo>
                  <a:pt x="43421" y="95123"/>
                </a:lnTo>
                <a:lnTo>
                  <a:pt x="50418" y="92583"/>
                </a:lnTo>
                <a:lnTo>
                  <a:pt x="56173" y="87249"/>
                </a:lnTo>
                <a:lnTo>
                  <a:pt x="28752" y="87249"/>
                </a:lnTo>
                <a:lnTo>
                  <a:pt x="23939" y="85471"/>
                </a:lnTo>
                <a:lnTo>
                  <a:pt x="20485" y="81915"/>
                </a:lnTo>
                <a:lnTo>
                  <a:pt x="17030" y="78486"/>
                </a:lnTo>
                <a:lnTo>
                  <a:pt x="15303" y="74422"/>
                </a:lnTo>
                <a:lnTo>
                  <a:pt x="15303" y="65024"/>
                </a:lnTo>
                <a:lnTo>
                  <a:pt x="17030" y="60960"/>
                </a:lnTo>
                <a:lnTo>
                  <a:pt x="21101" y="56896"/>
                </a:lnTo>
                <a:lnTo>
                  <a:pt x="23939" y="53975"/>
                </a:lnTo>
                <a:lnTo>
                  <a:pt x="28752" y="52324"/>
                </a:lnTo>
                <a:lnTo>
                  <a:pt x="56327" y="52324"/>
                </a:lnTo>
                <a:lnTo>
                  <a:pt x="50418" y="46990"/>
                </a:lnTo>
                <a:lnTo>
                  <a:pt x="43421" y="44450"/>
                </a:lnTo>
                <a:close/>
              </a:path>
              <a:path w="328294" h="111760">
                <a:moveTo>
                  <a:pt x="56327" y="52324"/>
                </a:moveTo>
                <a:lnTo>
                  <a:pt x="41059" y="52324"/>
                </a:lnTo>
                <a:lnTo>
                  <a:pt x="45846" y="53975"/>
                </a:lnTo>
                <a:lnTo>
                  <a:pt x="49263" y="57531"/>
                </a:lnTo>
                <a:lnTo>
                  <a:pt x="52679" y="60960"/>
                </a:lnTo>
                <a:lnTo>
                  <a:pt x="54381" y="65024"/>
                </a:lnTo>
                <a:lnTo>
                  <a:pt x="54381" y="74422"/>
                </a:lnTo>
                <a:lnTo>
                  <a:pt x="52679" y="78486"/>
                </a:lnTo>
                <a:lnTo>
                  <a:pt x="48775" y="82423"/>
                </a:lnTo>
                <a:lnTo>
                  <a:pt x="45846" y="85471"/>
                </a:lnTo>
                <a:lnTo>
                  <a:pt x="41059" y="87249"/>
                </a:lnTo>
                <a:lnTo>
                  <a:pt x="56173" y="87249"/>
                </a:lnTo>
                <a:lnTo>
                  <a:pt x="61391" y="82296"/>
                </a:lnTo>
                <a:lnTo>
                  <a:pt x="64122" y="76454"/>
                </a:lnTo>
                <a:lnTo>
                  <a:pt x="64122" y="62865"/>
                </a:lnTo>
                <a:lnTo>
                  <a:pt x="61391" y="56896"/>
                </a:lnTo>
                <a:lnTo>
                  <a:pt x="56327" y="52324"/>
                </a:lnTo>
                <a:close/>
              </a:path>
              <a:path w="328294" h="111760">
                <a:moveTo>
                  <a:pt x="69443" y="26543"/>
                </a:moveTo>
                <a:lnTo>
                  <a:pt x="0" y="26543"/>
                </a:lnTo>
                <a:lnTo>
                  <a:pt x="0" y="34417"/>
                </a:lnTo>
                <a:lnTo>
                  <a:pt x="69443" y="34417"/>
                </a:lnTo>
                <a:lnTo>
                  <a:pt x="69443" y="26543"/>
                </a:lnTo>
                <a:close/>
              </a:path>
              <a:path w="328294" h="111760">
                <a:moveTo>
                  <a:pt x="327761" y="52705"/>
                </a:moveTo>
                <a:lnTo>
                  <a:pt x="318236" y="52705"/>
                </a:lnTo>
                <a:lnTo>
                  <a:pt x="318236" y="111379"/>
                </a:lnTo>
                <a:lnTo>
                  <a:pt x="327761" y="111379"/>
                </a:lnTo>
                <a:lnTo>
                  <a:pt x="327761" y="52705"/>
                </a:lnTo>
                <a:close/>
              </a:path>
              <a:path w="328294" h="111760">
                <a:moveTo>
                  <a:pt x="271399" y="8763"/>
                </a:moveTo>
                <a:lnTo>
                  <a:pt x="254457" y="8763"/>
                </a:lnTo>
                <a:lnTo>
                  <a:pt x="247459" y="12446"/>
                </a:lnTo>
                <a:lnTo>
                  <a:pt x="234175" y="49656"/>
                </a:lnTo>
                <a:lnTo>
                  <a:pt x="234672" y="58441"/>
                </a:lnTo>
                <a:lnTo>
                  <a:pt x="254457" y="90550"/>
                </a:lnTo>
                <a:lnTo>
                  <a:pt x="271653" y="90550"/>
                </a:lnTo>
                <a:lnTo>
                  <a:pt x="278511" y="87122"/>
                </a:lnTo>
                <a:lnTo>
                  <a:pt x="282279" y="82042"/>
                </a:lnTo>
                <a:lnTo>
                  <a:pt x="257022" y="82042"/>
                </a:lnTo>
                <a:lnTo>
                  <a:pt x="252196" y="78867"/>
                </a:lnTo>
                <a:lnTo>
                  <a:pt x="245440" y="66309"/>
                </a:lnTo>
                <a:lnTo>
                  <a:pt x="245336" y="66040"/>
                </a:lnTo>
                <a:lnTo>
                  <a:pt x="243666" y="58441"/>
                </a:lnTo>
                <a:lnTo>
                  <a:pt x="243662" y="40767"/>
                </a:lnTo>
                <a:lnTo>
                  <a:pt x="245364" y="33147"/>
                </a:lnTo>
                <a:lnTo>
                  <a:pt x="252196" y="20447"/>
                </a:lnTo>
                <a:lnTo>
                  <a:pt x="257022" y="17272"/>
                </a:lnTo>
                <a:lnTo>
                  <a:pt x="282267" y="17272"/>
                </a:lnTo>
                <a:lnTo>
                  <a:pt x="278091" y="12065"/>
                </a:lnTo>
                <a:lnTo>
                  <a:pt x="271399" y="8763"/>
                </a:lnTo>
                <a:close/>
              </a:path>
              <a:path w="328294" h="111760">
                <a:moveTo>
                  <a:pt x="282267" y="17272"/>
                </a:moveTo>
                <a:lnTo>
                  <a:pt x="269595" y="17272"/>
                </a:lnTo>
                <a:lnTo>
                  <a:pt x="274421" y="20447"/>
                </a:lnTo>
                <a:lnTo>
                  <a:pt x="281076" y="33147"/>
                </a:lnTo>
                <a:lnTo>
                  <a:pt x="282740" y="40767"/>
                </a:lnTo>
                <a:lnTo>
                  <a:pt x="282735" y="58441"/>
                </a:lnTo>
                <a:lnTo>
                  <a:pt x="281076" y="66040"/>
                </a:lnTo>
                <a:lnTo>
                  <a:pt x="277749" y="72390"/>
                </a:lnTo>
                <a:lnTo>
                  <a:pt x="274421" y="78867"/>
                </a:lnTo>
                <a:lnTo>
                  <a:pt x="269595" y="82042"/>
                </a:lnTo>
                <a:lnTo>
                  <a:pt x="282279" y="82042"/>
                </a:lnTo>
                <a:lnTo>
                  <a:pt x="292112" y="52705"/>
                </a:lnTo>
                <a:lnTo>
                  <a:pt x="327761" y="52705"/>
                </a:lnTo>
                <a:lnTo>
                  <a:pt x="327761" y="44450"/>
                </a:lnTo>
                <a:lnTo>
                  <a:pt x="291985" y="44450"/>
                </a:lnTo>
                <a:lnTo>
                  <a:pt x="291007" y="36685"/>
                </a:lnTo>
                <a:lnTo>
                  <a:pt x="289213" y="29765"/>
                </a:lnTo>
                <a:lnTo>
                  <a:pt x="286606" y="23679"/>
                </a:lnTo>
                <a:lnTo>
                  <a:pt x="283184" y="18415"/>
                </a:lnTo>
                <a:lnTo>
                  <a:pt x="282267" y="17272"/>
                </a:lnTo>
                <a:close/>
              </a:path>
              <a:path w="328294" h="111760">
                <a:moveTo>
                  <a:pt x="327761" y="0"/>
                </a:moveTo>
                <a:lnTo>
                  <a:pt x="318236" y="0"/>
                </a:lnTo>
                <a:lnTo>
                  <a:pt x="318236" y="44450"/>
                </a:lnTo>
                <a:lnTo>
                  <a:pt x="327761" y="44450"/>
                </a:lnTo>
                <a:lnTo>
                  <a:pt x="327761" y="0"/>
                </a:lnTo>
                <a:close/>
              </a:path>
              <a:path w="328294" h="111760">
                <a:moveTo>
                  <a:pt x="162496" y="56515"/>
                </a:moveTo>
                <a:lnTo>
                  <a:pt x="152882" y="56515"/>
                </a:lnTo>
                <a:lnTo>
                  <a:pt x="152882" y="82931"/>
                </a:lnTo>
                <a:lnTo>
                  <a:pt x="117462" y="82931"/>
                </a:lnTo>
                <a:lnTo>
                  <a:pt x="117462" y="90805"/>
                </a:lnTo>
                <a:lnTo>
                  <a:pt x="158826" y="90550"/>
                </a:lnTo>
                <a:lnTo>
                  <a:pt x="174091" y="90043"/>
                </a:lnTo>
                <a:lnTo>
                  <a:pt x="190106" y="89027"/>
                </a:lnTo>
                <a:lnTo>
                  <a:pt x="196189" y="88519"/>
                </a:lnTo>
                <a:lnTo>
                  <a:pt x="200317" y="88011"/>
                </a:lnTo>
                <a:lnTo>
                  <a:pt x="200317" y="82677"/>
                </a:lnTo>
                <a:lnTo>
                  <a:pt x="162496" y="82677"/>
                </a:lnTo>
                <a:lnTo>
                  <a:pt x="162496" y="56515"/>
                </a:lnTo>
                <a:close/>
              </a:path>
              <a:path w="328294" h="111760">
                <a:moveTo>
                  <a:pt x="200317" y="80264"/>
                </a:moveTo>
                <a:lnTo>
                  <a:pt x="195681" y="80899"/>
                </a:lnTo>
                <a:lnTo>
                  <a:pt x="189306" y="81534"/>
                </a:lnTo>
                <a:lnTo>
                  <a:pt x="166878" y="82550"/>
                </a:lnTo>
                <a:lnTo>
                  <a:pt x="162496" y="82677"/>
                </a:lnTo>
                <a:lnTo>
                  <a:pt x="200317" y="82677"/>
                </a:lnTo>
                <a:lnTo>
                  <a:pt x="200317" y="80264"/>
                </a:lnTo>
                <a:close/>
              </a:path>
              <a:path w="328294" h="111760">
                <a:moveTo>
                  <a:pt x="188175" y="12065"/>
                </a:moveTo>
                <a:lnTo>
                  <a:pt x="126949" y="12065"/>
                </a:lnTo>
                <a:lnTo>
                  <a:pt x="126949" y="56515"/>
                </a:lnTo>
                <a:lnTo>
                  <a:pt x="189687" y="56515"/>
                </a:lnTo>
                <a:lnTo>
                  <a:pt x="189687" y="48641"/>
                </a:lnTo>
                <a:lnTo>
                  <a:pt x="136436" y="48641"/>
                </a:lnTo>
                <a:lnTo>
                  <a:pt x="136436" y="19939"/>
                </a:lnTo>
                <a:lnTo>
                  <a:pt x="188175" y="19939"/>
                </a:lnTo>
                <a:lnTo>
                  <a:pt x="188175" y="12065"/>
                </a:lnTo>
                <a:close/>
              </a:path>
              <a:path w="328294" h="111760">
                <a:moveTo>
                  <a:pt x="52870" y="6603"/>
                </a:moveTo>
                <a:lnTo>
                  <a:pt x="16687" y="6603"/>
                </a:lnTo>
                <a:lnTo>
                  <a:pt x="16687" y="14604"/>
                </a:lnTo>
                <a:lnTo>
                  <a:pt x="52870" y="14604"/>
                </a:lnTo>
                <a:lnTo>
                  <a:pt x="52870" y="6603"/>
                </a:lnTo>
                <a:close/>
              </a:path>
              <a:path w="328294" h="111760">
                <a:moveTo>
                  <a:pt x="215112" y="0"/>
                </a:moveTo>
                <a:lnTo>
                  <a:pt x="205625" y="0"/>
                </a:lnTo>
                <a:lnTo>
                  <a:pt x="205625" y="111379"/>
                </a:lnTo>
                <a:lnTo>
                  <a:pt x="215112" y="111379"/>
                </a:lnTo>
                <a:lnTo>
                  <a:pt x="215112" y="0"/>
                </a:lnTo>
                <a:close/>
              </a:path>
              <a:path w="328294" h="111760">
                <a:moveTo>
                  <a:pt x="92709" y="0"/>
                </a:moveTo>
                <a:lnTo>
                  <a:pt x="83223" y="0"/>
                </a:lnTo>
                <a:lnTo>
                  <a:pt x="83223" y="111379"/>
                </a:lnTo>
                <a:lnTo>
                  <a:pt x="92709" y="111379"/>
                </a:lnTo>
                <a:lnTo>
                  <a:pt x="92709" y="54991"/>
                </a:lnTo>
                <a:lnTo>
                  <a:pt x="110680" y="54991"/>
                </a:lnTo>
                <a:lnTo>
                  <a:pt x="110680" y="46736"/>
                </a:lnTo>
                <a:lnTo>
                  <a:pt x="92709" y="46736"/>
                </a:lnTo>
                <a:lnTo>
                  <a:pt x="927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358519" y="2588895"/>
            <a:ext cx="1011555" cy="1120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79345" y="268318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59227" y="2585085"/>
            <a:ext cx="1673733" cy="1206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85158" y="2588895"/>
            <a:ext cx="1908809" cy="1172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66484" y="2589529"/>
            <a:ext cx="219582" cy="1113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58113" y="2805938"/>
            <a:ext cx="343535" cy="111760"/>
          </a:xfrm>
          <a:custGeom>
            <a:avLst/>
            <a:gdLst/>
            <a:ahLst/>
            <a:cxnLst/>
            <a:rect l="l" t="t" r="r" b="b"/>
            <a:pathLst>
              <a:path w="343534" h="111760">
                <a:moveTo>
                  <a:pt x="174142" y="69341"/>
                </a:moveTo>
                <a:lnTo>
                  <a:pt x="164528" y="69341"/>
                </a:lnTo>
                <a:lnTo>
                  <a:pt x="164528" y="111378"/>
                </a:lnTo>
                <a:lnTo>
                  <a:pt x="174142" y="111378"/>
                </a:lnTo>
                <a:lnTo>
                  <a:pt x="174142" y="69341"/>
                </a:lnTo>
                <a:close/>
              </a:path>
              <a:path w="343534" h="111760">
                <a:moveTo>
                  <a:pt x="224993" y="61595"/>
                </a:moveTo>
                <a:lnTo>
                  <a:pt x="113677" y="61595"/>
                </a:lnTo>
                <a:lnTo>
                  <a:pt x="113677" y="69341"/>
                </a:lnTo>
                <a:lnTo>
                  <a:pt x="224993" y="69341"/>
                </a:lnTo>
                <a:lnTo>
                  <a:pt x="224993" y="61595"/>
                </a:lnTo>
                <a:close/>
              </a:path>
              <a:path w="343534" h="111760">
                <a:moveTo>
                  <a:pt x="292366" y="13335"/>
                </a:moveTo>
                <a:lnTo>
                  <a:pt x="239877" y="13335"/>
                </a:lnTo>
                <a:lnTo>
                  <a:pt x="239877" y="21082"/>
                </a:lnTo>
                <a:lnTo>
                  <a:pt x="281609" y="21082"/>
                </a:lnTo>
                <a:lnTo>
                  <a:pt x="281101" y="25781"/>
                </a:lnTo>
                <a:lnTo>
                  <a:pt x="262051" y="65024"/>
                </a:lnTo>
                <a:lnTo>
                  <a:pt x="233045" y="85851"/>
                </a:lnTo>
                <a:lnTo>
                  <a:pt x="240372" y="91566"/>
                </a:lnTo>
                <a:lnTo>
                  <a:pt x="246621" y="88264"/>
                </a:lnTo>
                <a:lnTo>
                  <a:pt x="252641" y="84200"/>
                </a:lnTo>
                <a:lnTo>
                  <a:pt x="258470" y="79501"/>
                </a:lnTo>
                <a:lnTo>
                  <a:pt x="264287" y="74929"/>
                </a:lnTo>
                <a:lnTo>
                  <a:pt x="287616" y="37464"/>
                </a:lnTo>
                <a:lnTo>
                  <a:pt x="291858" y="20447"/>
                </a:lnTo>
                <a:lnTo>
                  <a:pt x="292366" y="13335"/>
                </a:lnTo>
                <a:close/>
              </a:path>
              <a:path w="343534" h="111760">
                <a:moveTo>
                  <a:pt x="44018" y="20700"/>
                </a:moveTo>
                <a:lnTo>
                  <a:pt x="33769" y="20700"/>
                </a:lnTo>
                <a:lnTo>
                  <a:pt x="33769" y="36829"/>
                </a:lnTo>
                <a:lnTo>
                  <a:pt x="32702" y="42925"/>
                </a:lnTo>
                <a:lnTo>
                  <a:pt x="28397" y="55372"/>
                </a:lnTo>
                <a:lnTo>
                  <a:pt x="25641" y="60833"/>
                </a:lnTo>
                <a:lnTo>
                  <a:pt x="22263" y="65532"/>
                </a:lnTo>
                <a:lnTo>
                  <a:pt x="19138" y="69976"/>
                </a:lnTo>
                <a:lnTo>
                  <a:pt x="0" y="85598"/>
                </a:lnTo>
                <a:lnTo>
                  <a:pt x="7721" y="92075"/>
                </a:lnTo>
                <a:lnTo>
                  <a:pt x="37211" y="57403"/>
                </a:lnTo>
                <a:lnTo>
                  <a:pt x="38836" y="52832"/>
                </a:lnTo>
                <a:lnTo>
                  <a:pt x="48135" y="52832"/>
                </a:lnTo>
                <a:lnTo>
                  <a:pt x="44970" y="42672"/>
                </a:lnTo>
                <a:lnTo>
                  <a:pt x="44038" y="36829"/>
                </a:lnTo>
                <a:lnTo>
                  <a:pt x="44018" y="20700"/>
                </a:lnTo>
                <a:close/>
              </a:path>
              <a:path w="343534" h="111760">
                <a:moveTo>
                  <a:pt x="48135" y="52832"/>
                </a:moveTo>
                <a:lnTo>
                  <a:pt x="38836" y="52832"/>
                </a:lnTo>
                <a:lnTo>
                  <a:pt x="39473" y="54863"/>
                </a:lnTo>
                <a:lnTo>
                  <a:pt x="59829" y="83185"/>
                </a:lnTo>
                <a:lnTo>
                  <a:pt x="63042" y="85725"/>
                </a:lnTo>
                <a:lnTo>
                  <a:pt x="65646" y="87629"/>
                </a:lnTo>
                <a:lnTo>
                  <a:pt x="67678" y="88900"/>
                </a:lnTo>
                <a:lnTo>
                  <a:pt x="74129" y="81407"/>
                </a:lnTo>
                <a:lnTo>
                  <a:pt x="71348" y="80010"/>
                </a:lnTo>
                <a:lnTo>
                  <a:pt x="68262" y="77850"/>
                </a:lnTo>
                <a:lnTo>
                  <a:pt x="48768" y="54863"/>
                </a:lnTo>
                <a:lnTo>
                  <a:pt x="48135" y="52832"/>
                </a:lnTo>
                <a:close/>
              </a:path>
              <a:path w="343534" h="111760">
                <a:moveTo>
                  <a:pt x="71221" y="12700"/>
                </a:moveTo>
                <a:lnTo>
                  <a:pt x="6959" y="12700"/>
                </a:lnTo>
                <a:lnTo>
                  <a:pt x="6959" y="20700"/>
                </a:lnTo>
                <a:lnTo>
                  <a:pt x="71221" y="20700"/>
                </a:lnTo>
                <a:lnTo>
                  <a:pt x="71221" y="12700"/>
                </a:lnTo>
                <a:close/>
              </a:path>
              <a:path w="343534" h="111760">
                <a:moveTo>
                  <a:pt x="174396" y="1650"/>
                </a:moveTo>
                <a:lnTo>
                  <a:pt x="164274" y="1650"/>
                </a:lnTo>
                <a:lnTo>
                  <a:pt x="164274" y="11302"/>
                </a:lnTo>
                <a:lnTo>
                  <a:pt x="162928" y="15239"/>
                </a:lnTo>
                <a:lnTo>
                  <a:pt x="157530" y="23622"/>
                </a:lnTo>
                <a:lnTo>
                  <a:pt x="153682" y="27559"/>
                </a:lnTo>
                <a:lnTo>
                  <a:pt x="148717" y="30987"/>
                </a:lnTo>
                <a:lnTo>
                  <a:pt x="143738" y="34544"/>
                </a:lnTo>
                <a:lnTo>
                  <a:pt x="138531" y="37337"/>
                </a:lnTo>
                <a:lnTo>
                  <a:pt x="133096" y="39370"/>
                </a:lnTo>
                <a:lnTo>
                  <a:pt x="123545" y="42672"/>
                </a:lnTo>
                <a:lnTo>
                  <a:pt x="120764" y="43307"/>
                </a:lnTo>
                <a:lnTo>
                  <a:pt x="126580" y="49784"/>
                </a:lnTo>
                <a:lnTo>
                  <a:pt x="161112" y="31241"/>
                </a:lnTo>
                <a:lnTo>
                  <a:pt x="169329" y="20065"/>
                </a:lnTo>
                <a:lnTo>
                  <a:pt x="178850" y="20065"/>
                </a:lnTo>
                <a:lnTo>
                  <a:pt x="175742" y="15239"/>
                </a:lnTo>
                <a:lnTo>
                  <a:pt x="174396" y="11302"/>
                </a:lnTo>
                <a:lnTo>
                  <a:pt x="174396" y="1650"/>
                </a:lnTo>
                <a:close/>
              </a:path>
              <a:path w="343534" h="111760">
                <a:moveTo>
                  <a:pt x="178850" y="20065"/>
                </a:moveTo>
                <a:lnTo>
                  <a:pt x="169329" y="20065"/>
                </a:lnTo>
                <a:lnTo>
                  <a:pt x="170091" y="22098"/>
                </a:lnTo>
                <a:lnTo>
                  <a:pt x="205651" y="47878"/>
                </a:lnTo>
                <a:lnTo>
                  <a:pt x="212090" y="49784"/>
                </a:lnTo>
                <a:lnTo>
                  <a:pt x="217906" y="43307"/>
                </a:lnTo>
                <a:lnTo>
                  <a:pt x="215125" y="42672"/>
                </a:lnTo>
                <a:lnTo>
                  <a:pt x="211010" y="41275"/>
                </a:lnTo>
                <a:lnTo>
                  <a:pt x="205574" y="39370"/>
                </a:lnTo>
                <a:lnTo>
                  <a:pt x="200126" y="37337"/>
                </a:lnTo>
                <a:lnTo>
                  <a:pt x="194919" y="34544"/>
                </a:lnTo>
                <a:lnTo>
                  <a:pt x="189953" y="30987"/>
                </a:lnTo>
                <a:lnTo>
                  <a:pt x="184975" y="27559"/>
                </a:lnTo>
                <a:lnTo>
                  <a:pt x="181140" y="23622"/>
                </a:lnTo>
                <a:lnTo>
                  <a:pt x="178850" y="20065"/>
                </a:lnTo>
                <a:close/>
              </a:path>
              <a:path w="343534" h="111760">
                <a:moveTo>
                  <a:pt x="324840" y="0"/>
                </a:moveTo>
                <a:lnTo>
                  <a:pt x="315442" y="0"/>
                </a:lnTo>
                <a:lnTo>
                  <a:pt x="315442" y="111378"/>
                </a:lnTo>
                <a:lnTo>
                  <a:pt x="324840" y="111378"/>
                </a:lnTo>
                <a:lnTo>
                  <a:pt x="324840" y="55879"/>
                </a:lnTo>
                <a:lnTo>
                  <a:pt x="343128" y="55879"/>
                </a:lnTo>
                <a:lnTo>
                  <a:pt x="343128" y="47625"/>
                </a:lnTo>
                <a:lnTo>
                  <a:pt x="324840" y="47625"/>
                </a:lnTo>
                <a:lnTo>
                  <a:pt x="324840" y="0"/>
                </a:lnTo>
                <a:close/>
              </a:path>
              <a:path w="343534" h="111760">
                <a:moveTo>
                  <a:pt x="101447" y="0"/>
                </a:moveTo>
                <a:lnTo>
                  <a:pt x="91960" y="0"/>
                </a:lnTo>
                <a:lnTo>
                  <a:pt x="91960" y="111378"/>
                </a:lnTo>
                <a:lnTo>
                  <a:pt x="101447" y="111378"/>
                </a:lnTo>
                <a:lnTo>
                  <a:pt x="10144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54963" y="2813939"/>
            <a:ext cx="133984" cy="935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503044" y="2805938"/>
            <a:ext cx="328930" cy="111760"/>
          </a:xfrm>
          <a:custGeom>
            <a:avLst/>
            <a:gdLst/>
            <a:ahLst/>
            <a:cxnLst/>
            <a:rect l="l" t="t" r="r" b="b"/>
            <a:pathLst>
              <a:path w="328930" h="111760">
                <a:moveTo>
                  <a:pt x="257682" y="74167"/>
                </a:moveTo>
                <a:lnTo>
                  <a:pt x="248285" y="74167"/>
                </a:lnTo>
                <a:lnTo>
                  <a:pt x="248285" y="108838"/>
                </a:lnTo>
                <a:lnTo>
                  <a:pt x="328930" y="108838"/>
                </a:lnTo>
                <a:lnTo>
                  <a:pt x="328930" y="101091"/>
                </a:lnTo>
                <a:lnTo>
                  <a:pt x="257682" y="101091"/>
                </a:lnTo>
                <a:lnTo>
                  <a:pt x="257682" y="74167"/>
                </a:lnTo>
                <a:close/>
              </a:path>
              <a:path w="328930" h="111760">
                <a:moveTo>
                  <a:pt x="326009" y="0"/>
                </a:moveTo>
                <a:lnTo>
                  <a:pt x="316611" y="0"/>
                </a:lnTo>
                <a:lnTo>
                  <a:pt x="316611" y="80899"/>
                </a:lnTo>
                <a:lnTo>
                  <a:pt x="326009" y="80899"/>
                </a:lnTo>
                <a:lnTo>
                  <a:pt x="326009" y="0"/>
                </a:lnTo>
                <a:close/>
              </a:path>
              <a:path w="328930" h="111760">
                <a:moveTo>
                  <a:pt x="269367" y="3937"/>
                </a:moveTo>
                <a:lnTo>
                  <a:pt x="251587" y="3937"/>
                </a:lnTo>
                <a:lnTo>
                  <a:pt x="244221" y="6731"/>
                </a:lnTo>
                <a:lnTo>
                  <a:pt x="232918" y="17779"/>
                </a:lnTo>
                <a:lnTo>
                  <a:pt x="229997" y="24384"/>
                </a:lnTo>
                <a:lnTo>
                  <a:pt x="229997" y="40004"/>
                </a:lnTo>
                <a:lnTo>
                  <a:pt x="232918" y="46609"/>
                </a:lnTo>
                <a:lnTo>
                  <a:pt x="244221" y="57658"/>
                </a:lnTo>
                <a:lnTo>
                  <a:pt x="251587" y="60451"/>
                </a:lnTo>
                <a:lnTo>
                  <a:pt x="269367" y="60451"/>
                </a:lnTo>
                <a:lnTo>
                  <a:pt x="276606" y="57658"/>
                </a:lnTo>
                <a:lnTo>
                  <a:pt x="282456" y="51942"/>
                </a:lnTo>
                <a:lnTo>
                  <a:pt x="254000" y="51942"/>
                </a:lnTo>
                <a:lnTo>
                  <a:pt x="248919" y="50037"/>
                </a:lnTo>
                <a:lnTo>
                  <a:pt x="245363" y="46100"/>
                </a:lnTo>
                <a:lnTo>
                  <a:pt x="241807" y="42290"/>
                </a:lnTo>
                <a:lnTo>
                  <a:pt x="240030" y="37719"/>
                </a:lnTo>
                <a:lnTo>
                  <a:pt x="240030" y="26670"/>
                </a:lnTo>
                <a:lnTo>
                  <a:pt x="241807" y="21971"/>
                </a:lnTo>
                <a:lnTo>
                  <a:pt x="245363" y="18161"/>
                </a:lnTo>
                <a:lnTo>
                  <a:pt x="248919" y="14224"/>
                </a:lnTo>
                <a:lnTo>
                  <a:pt x="254000" y="12319"/>
                </a:lnTo>
                <a:lnTo>
                  <a:pt x="282321" y="12319"/>
                </a:lnTo>
                <a:lnTo>
                  <a:pt x="276606" y="6731"/>
                </a:lnTo>
                <a:lnTo>
                  <a:pt x="269367" y="3937"/>
                </a:lnTo>
                <a:close/>
              </a:path>
              <a:path w="328930" h="111760">
                <a:moveTo>
                  <a:pt x="282321" y="12319"/>
                </a:moveTo>
                <a:lnTo>
                  <a:pt x="267207" y="12319"/>
                </a:lnTo>
                <a:lnTo>
                  <a:pt x="272288" y="14224"/>
                </a:lnTo>
                <a:lnTo>
                  <a:pt x="275717" y="18161"/>
                </a:lnTo>
                <a:lnTo>
                  <a:pt x="279273" y="21971"/>
                </a:lnTo>
                <a:lnTo>
                  <a:pt x="280924" y="26670"/>
                </a:lnTo>
                <a:lnTo>
                  <a:pt x="280924" y="37719"/>
                </a:lnTo>
                <a:lnTo>
                  <a:pt x="279273" y="42290"/>
                </a:lnTo>
                <a:lnTo>
                  <a:pt x="275717" y="46100"/>
                </a:lnTo>
                <a:lnTo>
                  <a:pt x="272288" y="50037"/>
                </a:lnTo>
                <a:lnTo>
                  <a:pt x="267207" y="51942"/>
                </a:lnTo>
                <a:lnTo>
                  <a:pt x="282456" y="51942"/>
                </a:lnTo>
                <a:lnTo>
                  <a:pt x="288163" y="46609"/>
                </a:lnTo>
                <a:lnTo>
                  <a:pt x="290956" y="40004"/>
                </a:lnTo>
                <a:lnTo>
                  <a:pt x="290956" y="24384"/>
                </a:lnTo>
                <a:lnTo>
                  <a:pt x="288163" y="17779"/>
                </a:lnTo>
                <a:lnTo>
                  <a:pt x="282321" y="12319"/>
                </a:lnTo>
                <a:close/>
              </a:path>
              <a:path w="328930" h="111760">
                <a:moveTo>
                  <a:pt x="155321" y="44450"/>
                </a:moveTo>
                <a:lnTo>
                  <a:pt x="138175" y="44450"/>
                </a:lnTo>
                <a:lnTo>
                  <a:pt x="131063" y="46989"/>
                </a:lnTo>
                <a:lnTo>
                  <a:pt x="125603" y="51942"/>
                </a:lnTo>
                <a:lnTo>
                  <a:pt x="120142" y="57023"/>
                </a:lnTo>
                <a:lnTo>
                  <a:pt x="117348" y="62864"/>
                </a:lnTo>
                <a:lnTo>
                  <a:pt x="117348" y="76453"/>
                </a:lnTo>
                <a:lnTo>
                  <a:pt x="120142" y="82423"/>
                </a:lnTo>
                <a:lnTo>
                  <a:pt x="131063" y="92583"/>
                </a:lnTo>
                <a:lnTo>
                  <a:pt x="138175" y="95123"/>
                </a:lnTo>
                <a:lnTo>
                  <a:pt x="155321" y="95123"/>
                </a:lnTo>
                <a:lnTo>
                  <a:pt x="162306" y="92583"/>
                </a:lnTo>
                <a:lnTo>
                  <a:pt x="168035" y="87249"/>
                </a:lnTo>
                <a:lnTo>
                  <a:pt x="140716" y="87249"/>
                </a:lnTo>
                <a:lnTo>
                  <a:pt x="135890" y="85471"/>
                </a:lnTo>
                <a:lnTo>
                  <a:pt x="132461" y="81914"/>
                </a:lnTo>
                <a:lnTo>
                  <a:pt x="128905" y="78486"/>
                </a:lnTo>
                <a:lnTo>
                  <a:pt x="127254" y="74422"/>
                </a:lnTo>
                <a:lnTo>
                  <a:pt x="127254" y="65024"/>
                </a:lnTo>
                <a:lnTo>
                  <a:pt x="128905" y="60960"/>
                </a:lnTo>
                <a:lnTo>
                  <a:pt x="132461" y="57531"/>
                </a:lnTo>
                <a:lnTo>
                  <a:pt x="135890" y="53975"/>
                </a:lnTo>
                <a:lnTo>
                  <a:pt x="140716" y="52324"/>
                </a:lnTo>
                <a:lnTo>
                  <a:pt x="168196" y="52324"/>
                </a:lnTo>
                <a:lnTo>
                  <a:pt x="162306" y="46989"/>
                </a:lnTo>
                <a:lnTo>
                  <a:pt x="155321" y="44450"/>
                </a:lnTo>
                <a:close/>
              </a:path>
              <a:path w="328930" h="111760">
                <a:moveTo>
                  <a:pt x="168196" y="52324"/>
                </a:moveTo>
                <a:lnTo>
                  <a:pt x="153035" y="52324"/>
                </a:lnTo>
                <a:lnTo>
                  <a:pt x="157734" y="53975"/>
                </a:lnTo>
                <a:lnTo>
                  <a:pt x="161162" y="57531"/>
                </a:lnTo>
                <a:lnTo>
                  <a:pt x="164592" y="60960"/>
                </a:lnTo>
                <a:lnTo>
                  <a:pt x="166243" y="65024"/>
                </a:lnTo>
                <a:lnTo>
                  <a:pt x="166243" y="74422"/>
                </a:lnTo>
                <a:lnTo>
                  <a:pt x="164592" y="78486"/>
                </a:lnTo>
                <a:lnTo>
                  <a:pt x="160673" y="82423"/>
                </a:lnTo>
                <a:lnTo>
                  <a:pt x="157734" y="85471"/>
                </a:lnTo>
                <a:lnTo>
                  <a:pt x="153035" y="87249"/>
                </a:lnTo>
                <a:lnTo>
                  <a:pt x="168035" y="87249"/>
                </a:lnTo>
                <a:lnTo>
                  <a:pt x="173355" y="82296"/>
                </a:lnTo>
                <a:lnTo>
                  <a:pt x="176022" y="76453"/>
                </a:lnTo>
                <a:lnTo>
                  <a:pt x="176022" y="62864"/>
                </a:lnTo>
                <a:lnTo>
                  <a:pt x="173355" y="56896"/>
                </a:lnTo>
                <a:lnTo>
                  <a:pt x="168196" y="52324"/>
                </a:lnTo>
                <a:close/>
              </a:path>
              <a:path w="328930" h="111760">
                <a:moveTo>
                  <a:pt x="181356" y="26542"/>
                </a:moveTo>
                <a:lnTo>
                  <a:pt x="111887" y="26542"/>
                </a:lnTo>
                <a:lnTo>
                  <a:pt x="111887" y="34416"/>
                </a:lnTo>
                <a:lnTo>
                  <a:pt x="181356" y="34416"/>
                </a:lnTo>
                <a:lnTo>
                  <a:pt x="181356" y="26542"/>
                </a:lnTo>
                <a:close/>
              </a:path>
              <a:path w="328930" h="111760">
                <a:moveTo>
                  <a:pt x="37846" y="8762"/>
                </a:moveTo>
                <a:lnTo>
                  <a:pt x="20193" y="8762"/>
                </a:lnTo>
                <a:lnTo>
                  <a:pt x="13208" y="12446"/>
                </a:lnTo>
                <a:lnTo>
                  <a:pt x="0" y="49657"/>
                </a:lnTo>
                <a:lnTo>
                  <a:pt x="498" y="58441"/>
                </a:lnTo>
                <a:lnTo>
                  <a:pt x="20193" y="90550"/>
                </a:lnTo>
                <a:lnTo>
                  <a:pt x="37846" y="90550"/>
                </a:lnTo>
                <a:lnTo>
                  <a:pt x="44831" y="86740"/>
                </a:lnTo>
                <a:lnTo>
                  <a:pt x="48096" y="82041"/>
                </a:lnTo>
                <a:lnTo>
                  <a:pt x="22860" y="82041"/>
                </a:lnTo>
                <a:lnTo>
                  <a:pt x="18034" y="78866"/>
                </a:lnTo>
                <a:lnTo>
                  <a:pt x="11253" y="66309"/>
                </a:lnTo>
                <a:lnTo>
                  <a:pt x="11148" y="66039"/>
                </a:lnTo>
                <a:lnTo>
                  <a:pt x="9529" y="58441"/>
                </a:lnTo>
                <a:lnTo>
                  <a:pt x="9525" y="40766"/>
                </a:lnTo>
                <a:lnTo>
                  <a:pt x="11176" y="33147"/>
                </a:lnTo>
                <a:lnTo>
                  <a:pt x="18034" y="20447"/>
                </a:lnTo>
                <a:lnTo>
                  <a:pt x="22860" y="17272"/>
                </a:lnTo>
                <a:lnTo>
                  <a:pt x="48184" y="17272"/>
                </a:lnTo>
                <a:lnTo>
                  <a:pt x="44831" y="12446"/>
                </a:lnTo>
                <a:lnTo>
                  <a:pt x="37846" y="8762"/>
                </a:lnTo>
                <a:close/>
              </a:path>
              <a:path w="328930" h="111760">
                <a:moveTo>
                  <a:pt x="48184" y="17272"/>
                </a:moveTo>
                <a:lnTo>
                  <a:pt x="35433" y="17272"/>
                </a:lnTo>
                <a:lnTo>
                  <a:pt x="40259" y="20447"/>
                </a:lnTo>
                <a:lnTo>
                  <a:pt x="46863" y="33147"/>
                </a:lnTo>
                <a:lnTo>
                  <a:pt x="48641" y="40766"/>
                </a:lnTo>
                <a:lnTo>
                  <a:pt x="48635" y="58441"/>
                </a:lnTo>
                <a:lnTo>
                  <a:pt x="46863" y="66039"/>
                </a:lnTo>
                <a:lnTo>
                  <a:pt x="43122" y="73249"/>
                </a:lnTo>
                <a:lnTo>
                  <a:pt x="40259" y="78866"/>
                </a:lnTo>
                <a:lnTo>
                  <a:pt x="35433" y="82041"/>
                </a:lnTo>
                <a:lnTo>
                  <a:pt x="48096" y="82041"/>
                </a:lnTo>
                <a:lnTo>
                  <a:pt x="57912" y="49657"/>
                </a:lnTo>
                <a:lnTo>
                  <a:pt x="57425" y="40766"/>
                </a:lnTo>
                <a:lnTo>
                  <a:pt x="55975" y="32893"/>
                </a:lnTo>
                <a:lnTo>
                  <a:pt x="53518" y="25939"/>
                </a:lnTo>
                <a:lnTo>
                  <a:pt x="50038" y="19938"/>
                </a:lnTo>
                <a:lnTo>
                  <a:pt x="48184" y="17272"/>
                </a:lnTo>
                <a:close/>
              </a:path>
              <a:path w="328930" h="111760">
                <a:moveTo>
                  <a:pt x="164719" y="6603"/>
                </a:moveTo>
                <a:lnTo>
                  <a:pt x="128650" y="6603"/>
                </a:lnTo>
                <a:lnTo>
                  <a:pt x="128650" y="14604"/>
                </a:lnTo>
                <a:lnTo>
                  <a:pt x="164719" y="14604"/>
                </a:lnTo>
                <a:lnTo>
                  <a:pt x="164719" y="6603"/>
                </a:lnTo>
                <a:close/>
              </a:path>
              <a:path w="328930" h="111760">
                <a:moveTo>
                  <a:pt x="204597" y="0"/>
                </a:moveTo>
                <a:lnTo>
                  <a:pt x="195199" y="0"/>
                </a:lnTo>
                <a:lnTo>
                  <a:pt x="195199" y="111378"/>
                </a:lnTo>
                <a:lnTo>
                  <a:pt x="204597" y="111378"/>
                </a:lnTo>
                <a:lnTo>
                  <a:pt x="204597" y="54990"/>
                </a:lnTo>
                <a:lnTo>
                  <a:pt x="222631" y="54990"/>
                </a:lnTo>
                <a:lnTo>
                  <a:pt x="222631" y="46736"/>
                </a:lnTo>
                <a:lnTo>
                  <a:pt x="204597" y="46736"/>
                </a:lnTo>
                <a:lnTo>
                  <a:pt x="204597" y="0"/>
                </a:lnTo>
                <a:close/>
              </a:path>
              <a:path w="328930" h="111760">
                <a:moveTo>
                  <a:pt x="93472" y="0"/>
                </a:moveTo>
                <a:lnTo>
                  <a:pt x="83947" y="0"/>
                </a:lnTo>
                <a:lnTo>
                  <a:pt x="83947" y="111378"/>
                </a:lnTo>
                <a:lnTo>
                  <a:pt x="93472" y="111378"/>
                </a:lnTo>
                <a:lnTo>
                  <a:pt x="9347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898395" y="2805938"/>
            <a:ext cx="337820" cy="113664"/>
          </a:xfrm>
          <a:custGeom>
            <a:avLst/>
            <a:gdLst/>
            <a:ahLst/>
            <a:cxnLst/>
            <a:rect l="l" t="t" r="r" b="b"/>
            <a:pathLst>
              <a:path w="337819" h="113664">
                <a:moveTo>
                  <a:pt x="57912" y="68961"/>
                </a:moveTo>
                <a:lnTo>
                  <a:pt x="20447" y="79501"/>
                </a:lnTo>
                <a:lnTo>
                  <a:pt x="17018" y="84836"/>
                </a:lnTo>
                <a:lnTo>
                  <a:pt x="17018" y="97789"/>
                </a:lnTo>
                <a:lnTo>
                  <a:pt x="57912" y="113537"/>
                </a:lnTo>
                <a:lnTo>
                  <a:pt x="67391" y="113137"/>
                </a:lnTo>
                <a:lnTo>
                  <a:pt x="75644" y="111950"/>
                </a:lnTo>
                <a:lnTo>
                  <a:pt x="82682" y="110001"/>
                </a:lnTo>
                <a:lnTo>
                  <a:pt x="88518" y="107314"/>
                </a:lnTo>
                <a:lnTo>
                  <a:pt x="90847" y="105917"/>
                </a:lnTo>
                <a:lnTo>
                  <a:pt x="48895" y="105917"/>
                </a:lnTo>
                <a:lnTo>
                  <a:pt x="41402" y="104648"/>
                </a:lnTo>
                <a:lnTo>
                  <a:pt x="35560" y="101981"/>
                </a:lnTo>
                <a:lnTo>
                  <a:pt x="29845" y="99440"/>
                </a:lnTo>
                <a:lnTo>
                  <a:pt x="26924" y="95885"/>
                </a:lnTo>
                <a:lnTo>
                  <a:pt x="26924" y="86867"/>
                </a:lnTo>
                <a:lnTo>
                  <a:pt x="29845" y="83312"/>
                </a:lnTo>
                <a:lnTo>
                  <a:pt x="35560" y="80645"/>
                </a:lnTo>
                <a:lnTo>
                  <a:pt x="41402" y="78104"/>
                </a:lnTo>
                <a:lnTo>
                  <a:pt x="48895" y="76835"/>
                </a:lnTo>
                <a:lnTo>
                  <a:pt x="91059" y="76835"/>
                </a:lnTo>
                <a:lnTo>
                  <a:pt x="88518" y="75311"/>
                </a:lnTo>
                <a:lnTo>
                  <a:pt x="82682" y="72550"/>
                </a:lnTo>
                <a:lnTo>
                  <a:pt x="75644" y="70564"/>
                </a:lnTo>
                <a:lnTo>
                  <a:pt x="67391" y="69363"/>
                </a:lnTo>
                <a:lnTo>
                  <a:pt x="57912" y="68961"/>
                </a:lnTo>
                <a:close/>
              </a:path>
              <a:path w="337819" h="113664">
                <a:moveTo>
                  <a:pt x="91059" y="76835"/>
                </a:moveTo>
                <a:lnTo>
                  <a:pt x="67056" y="76835"/>
                </a:lnTo>
                <a:lnTo>
                  <a:pt x="74549" y="78104"/>
                </a:lnTo>
                <a:lnTo>
                  <a:pt x="80391" y="80645"/>
                </a:lnTo>
                <a:lnTo>
                  <a:pt x="86106" y="83312"/>
                </a:lnTo>
                <a:lnTo>
                  <a:pt x="89027" y="86867"/>
                </a:lnTo>
                <a:lnTo>
                  <a:pt x="89027" y="95885"/>
                </a:lnTo>
                <a:lnTo>
                  <a:pt x="86106" y="99440"/>
                </a:lnTo>
                <a:lnTo>
                  <a:pt x="80391" y="101981"/>
                </a:lnTo>
                <a:lnTo>
                  <a:pt x="74549" y="104648"/>
                </a:lnTo>
                <a:lnTo>
                  <a:pt x="67056" y="105917"/>
                </a:lnTo>
                <a:lnTo>
                  <a:pt x="90847" y="105917"/>
                </a:lnTo>
                <a:lnTo>
                  <a:pt x="95504" y="103124"/>
                </a:lnTo>
                <a:lnTo>
                  <a:pt x="98933" y="97789"/>
                </a:lnTo>
                <a:lnTo>
                  <a:pt x="98933" y="84836"/>
                </a:lnTo>
                <a:lnTo>
                  <a:pt x="95504" y="79501"/>
                </a:lnTo>
                <a:lnTo>
                  <a:pt x="91059" y="76835"/>
                </a:lnTo>
                <a:close/>
              </a:path>
              <a:path w="337819" h="113664">
                <a:moveTo>
                  <a:pt x="321945" y="69976"/>
                </a:moveTo>
                <a:lnTo>
                  <a:pt x="241681" y="69976"/>
                </a:lnTo>
                <a:lnTo>
                  <a:pt x="241681" y="77470"/>
                </a:lnTo>
                <a:lnTo>
                  <a:pt x="312166" y="77470"/>
                </a:lnTo>
                <a:lnTo>
                  <a:pt x="312166" y="86487"/>
                </a:lnTo>
                <a:lnTo>
                  <a:pt x="241681" y="86487"/>
                </a:lnTo>
                <a:lnTo>
                  <a:pt x="241681" y="110109"/>
                </a:lnTo>
                <a:lnTo>
                  <a:pt x="325120" y="110109"/>
                </a:lnTo>
                <a:lnTo>
                  <a:pt x="325120" y="102615"/>
                </a:lnTo>
                <a:lnTo>
                  <a:pt x="251460" y="102615"/>
                </a:lnTo>
                <a:lnTo>
                  <a:pt x="251460" y="93599"/>
                </a:lnTo>
                <a:lnTo>
                  <a:pt x="321945" y="93599"/>
                </a:lnTo>
                <a:lnTo>
                  <a:pt x="321945" y="69976"/>
                </a:lnTo>
                <a:close/>
              </a:path>
              <a:path w="337819" h="113664">
                <a:moveTo>
                  <a:pt x="170942" y="72136"/>
                </a:moveTo>
                <a:lnTo>
                  <a:pt x="161544" y="72136"/>
                </a:lnTo>
                <a:lnTo>
                  <a:pt x="161544" y="111378"/>
                </a:lnTo>
                <a:lnTo>
                  <a:pt x="170942" y="111378"/>
                </a:lnTo>
                <a:lnTo>
                  <a:pt x="170942" y="72136"/>
                </a:lnTo>
                <a:close/>
              </a:path>
              <a:path w="337819" h="113664">
                <a:moveTo>
                  <a:pt x="221996" y="64262"/>
                </a:moveTo>
                <a:lnTo>
                  <a:pt x="110617" y="64262"/>
                </a:lnTo>
                <a:lnTo>
                  <a:pt x="110617" y="72136"/>
                </a:lnTo>
                <a:lnTo>
                  <a:pt x="221996" y="72136"/>
                </a:lnTo>
                <a:lnTo>
                  <a:pt x="221996" y="64262"/>
                </a:lnTo>
                <a:close/>
              </a:path>
              <a:path w="337819" h="113664">
                <a:moveTo>
                  <a:pt x="337820" y="53339"/>
                </a:moveTo>
                <a:lnTo>
                  <a:pt x="226441" y="53339"/>
                </a:lnTo>
                <a:lnTo>
                  <a:pt x="226441" y="60960"/>
                </a:lnTo>
                <a:lnTo>
                  <a:pt x="337820" y="60960"/>
                </a:lnTo>
                <a:lnTo>
                  <a:pt x="337820" y="53339"/>
                </a:lnTo>
                <a:close/>
              </a:path>
              <a:path w="337819" h="113664">
                <a:moveTo>
                  <a:pt x="166370" y="1904"/>
                </a:moveTo>
                <a:lnTo>
                  <a:pt x="127381" y="13335"/>
                </a:lnTo>
                <a:lnTo>
                  <a:pt x="123571" y="19050"/>
                </a:lnTo>
                <a:lnTo>
                  <a:pt x="123571" y="32638"/>
                </a:lnTo>
                <a:lnTo>
                  <a:pt x="166370" y="49657"/>
                </a:lnTo>
                <a:lnTo>
                  <a:pt x="175769" y="49230"/>
                </a:lnTo>
                <a:lnTo>
                  <a:pt x="184134" y="47958"/>
                </a:lnTo>
                <a:lnTo>
                  <a:pt x="191426" y="45852"/>
                </a:lnTo>
                <a:lnTo>
                  <a:pt x="197612" y="42925"/>
                </a:lnTo>
                <a:lnTo>
                  <a:pt x="199277" y="41910"/>
                </a:lnTo>
                <a:lnTo>
                  <a:pt x="157099" y="41910"/>
                </a:lnTo>
                <a:lnTo>
                  <a:pt x="149352" y="40512"/>
                </a:lnTo>
                <a:lnTo>
                  <a:pt x="143002" y="37464"/>
                </a:lnTo>
                <a:lnTo>
                  <a:pt x="136652" y="34544"/>
                </a:lnTo>
                <a:lnTo>
                  <a:pt x="133579" y="30734"/>
                </a:lnTo>
                <a:lnTo>
                  <a:pt x="133477" y="20827"/>
                </a:lnTo>
                <a:lnTo>
                  <a:pt x="136525" y="16890"/>
                </a:lnTo>
                <a:lnTo>
                  <a:pt x="142875" y="14097"/>
                </a:lnTo>
                <a:lnTo>
                  <a:pt x="149225" y="11175"/>
                </a:lnTo>
                <a:lnTo>
                  <a:pt x="156972" y="9651"/>
                </a:lnTo>
                <a:lnTo>
                  <a:pt x="199068" y="9651"/>
                </a:lnTo>
                <a:lnTo>
                  <a:pt x="197612" y="8762"/>
                </a:lnTo>
                <a:lnTo>
                  <a:pt x="191426" y="5762"/>
                </a:lnTo>
                <a:lnTo>
                  <a:pt x="184134" y="3619"/>
                </a:lnTo>
                <a:lnTo>
                  <a:pt x="175769" y="2333"/>
                </a:lnTo>
                <a:lnTo>
                  <a:pt x="166370" y="1904"/>
                </a:lnTo>
                <a:close/>
              </a:path>
              <a:path w="337819" h="113664">
                <a:moveTo>
                  <a:pt x="199068" y="9651"/>
                </a:moveTo>
                <a:lnTo>
                  <a:pt x="175387" y="9651"/>
                </a:lnTo>
                <a:lnTo>
                  <a:pt x="183134" y="11175"/>
                </a:lnTo>
                <a:lnTo>
                  <a:pt x="195706" y="17017"/>
                </a:lnTo>
                <a:lnTo>
                  <a:pt x="198656" y="20827"/>
                </a:lnTo>
                <a:lnTo>
                  <a:pt x="198755" y="30734"/>
                </a:lnTo>
                <a:lnTo>
                  <a:pt x="195706" y="34671"/>
                </a:lnTo>
                <a:lnTo>
                  <a:pt x="183006" y="40512"/>
                </a:lnTo>
                <a:lnTo>
                  <a:pt x="175387" y="41910"/>
                </a:lnTo>
                <a:lnTo>
                  <a:pt x="199277" y="41910"/>
                </a:lnTo>
                <a:lnTo>
                  <a:pt x="205105" y="38353"/>
                </a:lnTo>
                <a:lnTo>
                  <a:pt x="208915" y="32638"/>
                </a:lnTo>
                <a:lnTo>
                  <a:pt x="208915" y="19050"/>
                </a:lnTo>
                <a:lnTo>
                  <a:pt x="205105" y="13335"/>
                </a:lnTo>
                <a:lnTo>
                  <a:pt x="199068" y="9651"/>
                </a:lnTo>
                <a:close/>
              </a:path>
              <a:path w="337819" h="113664">
                <a:moveTo>
                  <a:pt x="60833" y="8254"/>
                </a:moveTo>
                <a:lnTo>
                  <a:pt x="7112" y="8254"/>
                </a:lnTo>
                <a:lnTo>
                  <a:pt x="7112" y="16001"/>
                </a:lnTo>
                <a:lnTo>
                  <a:pt x="49530" y="16001"/>
                </a:lnTo>
                <a:lnTo>
                  <a:pt x="49149" y="18923"/>
                </a:lnTo>
                <a:lnTo>
                  <a:pt x="20701" y="51562"/>
                </a:lnTo>
                <a:lnTo>
                  <a:pt x="15112" y="53848"/>
                </a:lnTo>
                <a:lnTo>
                  <a:pt x="9398" y="56261"/>
                </a:lnTo>
                <a:lnTo>
                  <a:pt x="4445" y="58038"/>
                </a:lnTo>
                <a:lnTo>
                  <a:pt x="0" y="59309"/>
                </a:lnTo>
                <a:lnTo>
                  <a:pt x="5461" y="65659"/>
                </a:lnTo>
                <a:lnTo>
                  <a:pt x="41275" y="46482"/>
                </a:lnTo>
                <a:lnTo>
                  <a:pt x="60198" y="15494"/>
                </a:lnTo>
                <a:lnTo>
                  <a:pt x="60833" y="8254"/>
                </a:lnTo>
                <a:close/>
              </a:path>
              <a:path w="337819" h="113664">
                <a:moveTo>
                  <a:pt x="321437" y="3810"/>
                </a:moveTo>
                <a:lnTo>
                  <a:pt x="241681" y="3810"/>
                </a:lnTo>
                <a:lnTo>
                  <a:pt x="241681" y="11302"/>
                </a:lnTo>
                <a:lnTo>
                  <a:pt x="311531" y="11302"/>
                </a:lnTo>
                <a:lnTo>
                  <a:pt x="311531" y="20320"/>
                </a:lnTo>
                <a:lnTo>
                  <a:pt x="241681" y="20320"/>
                </a:lnTo>
                <a:lnTo>
                  <a:pt x="241681" y="43941"/>
                </a:lnTo>
                <a:lnTo>
                  <a:pt x="324485" y="43941"/>
                </a:lnTo>
                <a:lnTo>
                  <a:pt x="324485" y="36449"/>
                </a:lnTo>
                <a:lnTo>
                  <a:pt x="251587" y="36449"/>
                </a:lnTo>
                <a:lnTo>
                  <a:pt x="251587" y="27559"/>
                </a:lnTo>
                <a:lnTo>
                  <a:pt x="321437" y="27559"/>
                </a:lnTo>
                <a:lnTo>
                  <a:pt x="321437" y="3810"/>
                </a:lnTo>
                <a:close/>
              </a:path>
              <a:path w="337819" h="113664">
                <a:moveTo>
                  <a:pt x="96774" y="0"/>
                </a:moveTo>
                <a:lnTo>
                  <a:pt x="87376" y="0"/>
                </a:lnTo>
                <a:lnTo>
                  <a:pt x="87376" y="18541"/>
                </a:lnTo>
                <a:lnTo>
                  <a:pt x="65024" y="18541"/>
                </a:lnTo>
                <a:lnTo>
                  <a:pt x="65024" y="26415"/>
                </a:lnTo>
                <a:lnTo>
                  <a:pt x="87376" y="26415"/>
                </a:lnTo>
                <a:lnTo>
                  <a:pt x="87376" y="41783"/>
                </a:lnTo>
                <a:lnTo>
                  <a:pt x="63118" y="41783"/>
                </a:lnTo>
                <a:lnTo>
                  <a:pt x="63118" y="49657"/>
                </a:lnTo>
                <a:lnTo>
                  <a:pt x="87376" y="49657"/>
                </a:lnTo>
                <a:lnTo>
                  <a:pt x="87376" y="67563"/>
                </a:lnTo>
                <a:lnTo>
                  <a:pt x="96774" y="67563"/>
                </a:lnTo>
                <a:lnTo>
                  <a:pt x="9677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91588" y="2805938"/>
            <a:ext cx="973074" cy="1135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73933" y="289959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7958" y="3054476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58113" y="3020186"/>
            <a:ext cx="2357221" cy="11417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387978" y="3020186"/>
            <a:ext cx="2425446" cy="11417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80734" y="3020822"/>
            <a:ext cx="229107" cy="11010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65596" y="3020822"/>
            <a:ext cx="245363" cy="11658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66216" y="3237229"/>
            <a:ext cx="335280" cy="111760"/>
          </a:xfrm>
          <a:custGeom>
            <a:avLst/>
            <a:gdLst/>
            <a:ahLst/>
            <a:cxnLst/>
            <a:rect l="l" t="t" r="r" b="b"/>
            <a:pathLst>
              <a:path w="335280" h="111760">
                <a:moveTo>
                  <a:pt x="202082" y="79121"/>
                </a:moveTo>
                <a:lnTo>
                  <a:pt x="118732" y="79121"/>
                </a:lnTo>
                <a:lnTo>
                  <a:pt x="118732" y="86995"/>
                </a:lnTo>
                <a:lnTo>
                  <a:pt x="192722" y="86995"/>
                </a:lnTo>
                <a:lnTo>
                  <a:pt x="192722" y="111379"/>
                </a:lnTo>
                <a:lnTo>
                  <a:pt x="202082" y="111379"/>
                </a:lnTo>
                <a:lnTo>
                  <a:pt x="202082" y="79121"/>
                </a:lnTo>
                <a:close/>
              </a:path>
              <a:path w="335280" h="111760">
                <a:moveTo>
                  <a:pt x="166166" y="61722"/>
                </a:moveTo>
                <a:lnTo>
                  <a:pt x="156298" y="61722"/>
                </a:lnTo>
                <a:lnTo>
                  <a:pt x="156298" y="79121"/>
                </a:lnTo>
                <a:lnTo>
                  <a:pt x="166166" y="79121"/>
                </a:lnTo>
                <a:lnTo>
                  <a:pt x="166166" y="61722"/>
                </a:lnTo>
                <a:close/>
              </a:path>
              <a:path w="335280" h="111760">
                <a:moveTo>
                  <a:pt x="216890" y="53848"/>
                </a:moveTo>
                <a:lnTo>
                  <a:pt x="105575" y="53848"/>
                </a:lnTo>
                <a:lnTo>
                  <a:pt x="105575" y="61722"/>
                </a:lnTo>
                <a:lnTo>
                  <a:pt x="216890" y="61722"/>
                </a:lnTo>
                <a:lnTo>
                  <a:pt x="216890" y="53848"/>
                </a:lnTo>
                <a:close/>
              </a:path>
              <a:path w="335280" h="111760">
                <a:moveTo>
                  <a:pt x="53505" y="14350"/>
                </a:moveTo>
                <a:lnTo>
                  <a:pt x="0" y="14350"/>
                </a:lnTo>
                <a:lnTo>
                  <a:pt x="0" y="86868"/>
                </a:lnTo>
                <a:lnTo>
                  <a:pt x="53505" y="86868"/>
                </a:lnTo>
                <a:lnTo>
                  <a:pt x="53505" y="78994"/>
                </a:lnTo>
                <a:lnTo>
                  <a:pt x="9359" y="78994"/>
                </a:lnTo>
                <a:lnTo>
                  <a:pt x="9359" y="22225"/>
                </a:lnTo>
                <a:lnTo>
                  <a:pt x="53505" y="22225"/>
                </a:lnTo>
                <a:lnTo>
                  <a:pt x="53505" y="14350"/>
                </a:lnTo>
                <a:close/>
              </a:path>
              <a:path w="335280" h="111760">
                <a:moveTo>
                  <a:pt x="53505" y="22225"/>
                </a:moveTo>
                <a:lnTo>
                  <a:pt x="44145" y="22225"/>
                </a:lnTo>
                <a:lnTo>
                  <a:pt x="44145" y="78994"/>
                </a:lnTo>
                <a:lnTo>
                  <a:pt x="53505" y="78994"/>
                </a:lnTo>
                <a:lnTo>
                  <a:pt x="53505" y="22225"/>
                </a:lnTo>
                <a:close/>
              </a:path>
              <a:path w="335280" h="111760">
                <a:moveTo>
                  <a:pt x="261785" y="8762"/>
                </a:moveTo>
                <a:lnTo>
                  <a:pt x="248970" y="8762"/>
                </a:lnTo>
                <a:lnTo>
                  <a:pt x="242557" y="11684"/>
                </a:lnTo>
                <a:lnTo>
                  <a:pt x="226326" y="49657"/>
                </a:lnTo>
                <a:lnTo>
                  <a:pt x="226919" y="60136"/>
                </a:lnTo>
                <a:lnTo>
                  <a:pt x="248640" y="90550"/>
                </a:lnTo>
                <a:lnTo>
                  <a:pt x="262039" y="90550"/>
                </a:lnTo>
                <a:lnTo>
                  <a:pt x="268554" y="87503"/>
                </a:lnTo>
                <a:lnTo>
                  <a:pt x="274070" y="82042"/>
                </a:lnTo>
                <a:lnTo>
                  <a:pt x="249097" y="82042"/>
                </a:lnTo>
                <a:lnTo>
                  <a:pt x="244246" y="78867"/>
                </a:lnTo>
                <a:lnTo>
                  <a:pt x="237502" y="66167"/>
                </a:lnTo>
                <a:lnTo>
                  <a:pt x="235813" y="58420"/>
                </a:lnTo>
                <a:lnTo>
                  <a:pt x="235813" y="40767"/>
                </a:lnTo>
                <a:lnTo>
                  <a:pt x="237502" y="33147"/>
                </a:lnTo>
                <a:lnTo>
                  <a:pt x="244246" y="20447"/>
                </a:lnTo>
                <a:lnTo>
                  <a:pt x="249097" y="17272"/>
                </a:lnTo>
                <a:lnTo>
                  <a:pt x="274231" y="17272"/>
                </a:lnTo>
                <a:lnTo>
                  <a:pt x="268236" y="11811"/>
                </a:lnTo>
                <a:lnTo>
                  <a:pt x="261785" y="8762"/>
                </a:lnTo>
                <a:close/>
              </a:path>
              <a:path w="335280" h="111760">
                <a:moveTo>
                  <a:pt x="274231" y="17272"/>
                </a:moveTo>
                <a:lnTo>
                  <a:pt x="261747" y="17272"/>
                </a:lnTo>
                <a:lnTo>
                  <a:pt x="266560" y="20447"/>
                </a:lnTo>
                <a:lnTo>
                  <a:pt x="273126" y="33147"/>
                </a:lnTo>
                <a:lnTo>
                  <a:pt x="274777" y="40767"/>
                </a:lnTo>
                <a:lnTo>
                  <a:pt x="274777" y="58420"/>
                </a:lnTo>
                <a:lnTo>
                  <a:pt x="273126" y="66040"/>
                </a:lnTo>
                <a:lnTo>
                  <a:pt x="269836" y="72390"/>
                </a:lnTo>
                <a:lnTo>
                  <a:pt x="266560" y="78867"/>
                </a:lnTo>
                <a:lnTo>
                  <a:pt x="261747" y="82042"/>
                </a:lnTo>
                <a:lnTo>
                  <a:pt x="274070" y="82042"/>
                </a:lnTo>
                <a:lnTo>
                  <a:pt x="284264" y="49657"/>
                </a:lnTo>
                <a:lnTo>
                  <a:pt x="283663" y="39012"/>
                </a:lnTo>
                <a:lnTo>
                  <a:pt x="281862" y="30130"/>
                </a:lnTo>
                <a:lnTo>
                  <a:pt x="278858" y="23010"/>
                </a:lnTo>
                <a:lnTo>
                  <a:pt x="274650" y="17653"/>
                </a:lnTo>
                <a:lnTo>
                  <a:pt x="274231" y="17272"/>
                </a:lnTo>
                <a:close/>
              </a:path>
              <a:path w="335280" h="111760">
                <a:moveTo>
                  <a:pt x="166293" y="762"/>
                </a:moveTo>
                <a:lnTo>
                  <a:pt x="156171" y="762"/>
                </a:lnTo>
                <a:lnTo>
                  <a:pt x="156171" y="9525"/>
                </a:lnTo>
                <a:lnTo>
                  <a:pt x="154736" y="13208"/>
                </a:lnTo>
                <a:lnTo>
                  <a:pt x="151866" y="17018"/>
                </a:lnTo>
                <a:lnTo>
                  <a:pt x="148996" y="20955"/>
                </a:lnTo>
                <a:lnTo>
                  <a:pt x="145249" y="24384"/>
                </a:lnTo>
                <a:lnTo>
                  <a:pt x="140614" y="27686"/>
                </a:lnTo>
                <a:lnTo>
                  <a:pt x="135724" y="30987"/>
                </a:lnTo>
                <a:lnTo>
                  <a:pt x="130594" y="33655"/>
                </a:lnTo>
                <a:lnTo>
                  <a:pt x="125247" y="35433"/>
                </a:lnTo>
                <a:lnTo>
                  <a:pt x="119887" y="37337"/>
                </a:lnTo>
                <a:lnTo>
                  <a:pt x="115697" y="38608"/>
                </a:lnTo>
                <a:lnTo>
                  <a:pt x="112661" y="39243"/>
                </a:lnTo>
                <a:lnTo>
                  <a:pt x="118478" y="45593"/>
                </a:lnTo>
                <a:lnTo>
                  <a:pt x="158737" y="22225"/>
                </a:lnTo>
                <a:lnTo>
                  <a:pt x="161226" y="17907"/>
                </a:lnTo>
                <a:lnTo>
                  <a:pt x="171234" y="17907"/>
                </a:lnTo>
                <a:lnTo>
                  <a:pt x="170586" y="17018"/>
                </a:lnTo>
                <a:lnTo>
                  <a:pt x="167716" y="13208"/>
                </a:lnTo>
                <a:lnTo>
                  <a:pt x="166293" y="9525"/>
                </a:lnTo>
                <a:lnTo>
                  <a:pt x="166293" y="762"/>
                </a:lnTo>
                <a:close/>
              </a:path>
              <a:path w="335280" h="111760">
                <a:moveTo>
                  <a:pt x="171234" y="17907"/>
                </a:moveTo>
                <a:lnTo>
                  <a:pt x="161226" y="17907"/>
                </a:lnTo>
                <a:lnTo>
                  <a:pt x="161899" y="19685"/>
                </a:lnTo>
                <a:lnTo>
                  <a:pt x="198348" y="44069"/>
                </a:lnTo>
                <a:lnTo>
                  <a:pt x="203987" y="45593"/>
                </a:lnTo>
                <a:lnTo>
                  <a:pt x="209803" y="39243"/>
                </a:lnTo>
                <a:lnTo>
                  <a:pt x="206768" y="38608"/>
                </a:lnTo>
                <a:lnTo>
                  <a:pt x="202565" y="37337"/>
                </a:lnTo>
                <a:lnTo>
                  <a:pt x="197218" y="35433"/>
                </a:lnTo>
                <a:lnTo>
                  <a:pt x="191858" y="33655"/>
                </a:lnTo>
                <a:lnTo>
                  <a:pt x="186740" y="30987"/>
                </a:lnTo>
                <a:lnTo>
                  <a:pt x="181851" y="27686"/>
                </a:lnTo>
                <a:lnTo>
                  <a:pt x="177203" y="24384"/>
                </a:lnTo>
                <a:lnTo>
                  <a:pt x="173456" y="20955"/>
                </a:lnTo>
                <a:lnTo>
                  <a:pt x="171234" y="17907"/>
                </a:lnTo>
                <a:close/>
              </a:path>
              <a:path w="335280" h="111760">
                <a:moveTo>
                  <a:pt x="316992" y="0"/>
                </a:moveTo>
                <a:lnTo>
                  <a:pt x="307594" y="0"/>
                </a:lnTo>
                <a:lnTo>
                  <a:pt x="307594" y="111379"/>
                </a:lnTo>
                <a:lnTo>
                  <a:pt x="316992" y="111379"/>
                </a:lnTo>
                <a:lnTo>
                  <a:pt x="316992" y="55372"/>
                </a:lnTo>
                <a:lnTo>
                  <a:pt x="335280" y="55372"/>
                </a:lnTo>
                <a:lnTo>
                  <a:pt x="335280" y="47244"/>
                </a:lnTo>
                <a:lnTo>
                  <a:pt x="316992" y="47244"/>
                </a:lnTo>
                <a:lnTo>
                  <a:pt x="316992" y="0"/>
                </a:lnTo>
                <a:close/>
              </a:path>
              <a:path w="335280" h="111760">
                <a:moveTo>
                  <a:pt x="89039" y="0"/>
                </a:moveTo>
                <a:lnTo>
                  <a:pt x="79552" y="0"/>
                </a:lnTo>
                <a:lnTo>
                  <a:pt x="79552" y="111379"/>
                </a:lnTo>
                <a:lnTo>
                  <a:pt x="89039" y="111379"/>
                </a:lnTo>
                <a:lnTo>
                  <a:pt x="8903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07972" y="3330828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5" h="23495">
                <a:moveTo>
                  <a:pt x="14351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588"/>
                </a:lnTo>
                <a:lnTo>
                  <a:pt x="7112" y="14986"/>
                </a:lnTo>
                <a:lnTo>
                  <a:pt x="4318" y="17780"/>
                </a:lnTo>
                <a:lnTo>
                  <a:pt x="2413" y="18669"/>
                </a:lnTo>
                <a:lnTo>
                  <a:pt x="254" y="18923"/>
                </a:lnTo>
                <a:lnTo>
                  <a:pt x="3556" y="22987"/>
                </a:lnTo>
                <a:lnTo>
                  <a:pt x="4699" y="22479"/>
                </a:lnTo>
                <a:lnTo>
                  <a:pt x="5968" y="21844"/>
                </a:lnTo>
                <a:lnTo>
                  <a:pt x="7365" y="21082"/>
                </a:lnTo>
                <a:lnTo>
                  <a:pt x="8763" y="20447"/>
                </a:lnTo>
                <a:lnTo>
                  <a:pt x="13589" y="13335"/>
                </a:lnTo>
                <a:lnTo>
                  <a:pt x="14096" y="11684"/>
                </a:lnTo>
                <a:lnTo>
                  <a:pt x="14351" y="10287"/>
                </a:lnTo>
                <a:lnTo>
                  <a:pt x="143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90256" y="3232785"/>
            <a:ext cx="1340878" cy="12065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99079" y="3237229"/>
            <a:ext cx="329565" cy="113664"/>
          </a:xfrm>
          <a:custGeom>
            <a:avLst/>
            <a:gdLst/>
            <a:ahLst/>
            <a:cxnLst/>
            <a:rect l="l" t="t" r="r" b="b"/>
            <a:pathLst>
              <a:path w="329564" h="113664">
                <a:moveTo>
                  <a:pt x="57912" y="68961"/>
                </a:moveTo>
                <a:lnTo>
                  <a:pt x="20446" y="79502"/>
                </a:lnTo>
                <a:lnTo>
                  <a:pt x="17018" y="84836"/>
                </a:lnTo>
                <a:lnTo>
                  <a:pt x="17018" y="97790"/>
                </a:lnTo>
                <a:lnTo>
                  <a:pt x="57912" y="113537"/>
                </a:lnTo>
                <a:lnTo>
                  <a:pt x="67391" y="113137"/>
                </a:lnTo>
                <a:lnTo>
                  <a:pt x="75644" y="111950"/>
                </a:lnTo>
                <a:lnTo>
                  <a:pt x="82682" y="110001"/>
                </a:lnTo>
                <a:lnTo>
                  <a:pt x="88518" y="107315"/>
                </a:lnTo>
                <a:lnTo>
                  <a:pt x="90847" y="105918"/>
                </a:lnTo>
                <a:lnTo>
                  <a:pt x="48894" y="105918"/>
                </a:lnTo>
                <a:lnTo>
                  <a:pt x="41401" y="104648"/>
                </a:lnTo>
                <a:lnTo>
                  <a:pt x="35559" y="101981"/>
                </a:lnTo>
                <a:lnTo>
                  <a:pt x="29844" y="99441"/>
                </a:lnTo>
                <a:lnTo>
                  <a:pt x="26924" y="95885"/>
                </a:lnTo>
                <a:lnTo>
                  <a:pt x="26924" y="86868"/>
                </a:lnTo>
                <a:lnTo>
                  <a:pt x="29844" y="83312"/>
                </a:lnTo>
                <a:lnTo>
                  <a:pt x="35559" y="80645"/>
                </a:lnTo>
                <a:lnTo>
                  <a:pt x="41401" y="78105"/>
                </a:lnTo>
                <a:lnTo>
                  <a:pt x="48894" y="76835"/>
                </a:lnTo>
                <a:lnTo>
                  <a:pt x="91058" y="76835"/>
                </a:lnTo>
                <a:lnTo>
                  <a:pt x="88518" y="75311"/>
                </a:lnTo>
                <a:lnTo>
                  <a:pt x="82682" y="72550"/>
                </a:lnTo>
                <a:lnTo>
                  <a:pt x="75644" y="70564"/>
                </a:lnTo>
                <a:lnTo>
                  <a:pt x="67391" y="69363"/>
                </a:lnTo>
                <a:lnTo>
                  <a:pt x="57912" y="68961"/>
                </a:lnTo>
                <a:close/>
              </a:path>
              <a:path w="329564" h="113664">
                <a:moveTo>
                  <a:pt x="91058" y="76835"/>
                </a:moveTo>
                <a:lnTo>
                  <a:pt x="67056" y="76835"/>
                </a:lnTo>
                <a:lnTo>
                  <a:pt x="74549" y="78105"/>
                </a:lnTo>
                <a:lnTo>
                  <a:pt x="80390" y="80645"/>
                </a:lnTo>
                <a:lnTo>
                  <a:pt x="86106" y="83312"/>
                </a:lnTo>
                <a:lnTo>
                  <a:pt x="89026" y="86868"/>
                </a:lnTo>
                <a:lnTo>
                  <a:pt x="89026" y="95885"/>
                </a:lnTo>
                <a:lnTo>
                  <a:pt x="86106" y="99441"/>
                </a:lnTo>
                <a:lnTo>
                  <a:pt x="80390" y="101981"/>
                </a:lnTo>
                <a:lnTo>
                  <a:pt x="74549" y="104648"/>
                </a:lnTo>
                <a:lnTo>
                  <a:pt x="67056" y="105918"/>
                </a:lnTo>
                <a:lnTo>
                  <a:pt x="90847" y="105918"/>
                </a:lnTo>
                <a:lnTo>
                  <a:pt x="95503" y="103124"/>
                </a:lnTo>
                <a:lnTo>
                  <a:pt x="98932" y="97790"/>
                </a:lnTo>
                <a:lnTo>
                  <a:pt x="98932" y="84836"/>
                </a:lnTo>
                <a:lnTo>
                  <a:pt x="95503" y="79502"/>
                </a:lnTo>
                <a:lnTo>
                  <a:pt x="91058" y="76835"/>
                </a:lnTo>
                <a:close/>
              </a:path>
              <a:path w="329564" h="113664">
                <a:moveTo>
                  <a:pt x="170942" y="72136"/>
                </a:moveTo>
                <a:lnTo>
                  <a:pt x="161544" y="72136"/>
                </a:lnTo>
                <a:lnTo>
                  <a:pt x="161544" y="111379"/>
                </a:lnTo>
                <a:lnTo>
                  <a:pt x="170942" y="111379"/>
                </a:lnTo>
                <a:lnTo>
                  <a:pt x="170942" y="72136"/>
                </a:lnTo>
                <a:close/>
              </a:path>
              <a:path w="329564" h="113664">
                <a:moveTo>
                  <a:pt x="221995" y="64262"/>
                </a:moveTo>
                <a:lnTo>
                  <a:pt x="110617" y="64262"/>
                </a:lnTo>
                <a:lnTo>
                  <a:pt x="110617" y="72136"/>
                </a:lnTo>
                <a:lnTo>
                  <a:pt x="221995" y="72136"/>
                </a:lnTo>
                <a:lnTo>
                  <a:pt x="221995" y="64262"/>
                </a:lnTo>
                <a:close/>
              </a:path>
              <a:path w="329564" h="113664">
                <a:moveTo>
                  <a:pt x="306705" y="53467"/>
                </a:moveTo>
                <a:lnTo>
                  <a:pt x="297433" y="53467"/>
                </a:lnTo>
                <a:lnTo>
                  <a:pt x="297433" y="106299"/>
                </a:lnTo>
                <a:lnTo>
                  <a:pt x="306705" y="106299"/>
                </a:lnTo>
                <a:lnTo>
                  <a:pt x="306705" y="53467"/>
                </a:lnTo>
                <a:close/>
              </a:path>
              <a:path w="329564" h="113664">
                <a:moveTo>
                  <a:pt x="263906" y="10795"/>
                </a:moveTo>
                <a:lnTo>
                  <a:pt x="249808" y="10795"/>
                </a:lnTo>
                <a:lnTo>
                  <a:pt x="243712" y="14478"/>
                </a:lnTo>
                <a:lnTo>
                  <a:pt x="231647" y="51308"/>
                </a:lnTo>
                <a:lnTo>
                  <a:pt x="232100" y="60162"/>
                </a:lnTo>
                <a:lnTo>
                  <a:pt x="249808" y="91694"/>
                </a:lnTo>
                <a:lnTo>
                  <a:pt x="264287" y="91694"/>
                </a:lnTo>
                <a:lnTo>
                  <a:pt x="270256" y="88265"/>
                </a:lnTo>
                <a:lnTo>
                  <a:pt x="273802" y="83185"/>
                </a:lnTo>
                <a:lnTo>
                  <a:pt x="252221" y="83185"/>
                </a:lnTo>
                <a:lnTo>
                  <a:pt x="248284" y="80137"/>
                </a:lnTo>
                <a:lnTo>
                  <a:pt x="245433" y="73914"/>
                </a:lnTo>
                <a:lnTo>
                  <a:pt x="242696" y="67818"/>
                </a:lnTo>
                <a:lnTo>
                  <a:pt x="241300" y="60325"/>
                </a:lnTo>
                <a:lnTo>
                  <a:pt x="241300" y="42164"/>
                </a:lnTo>
                <a:lnTo>
                  <a:pt x="242696" y="34544"/>
                </a:lnTo>
                <a:lnTo>
                  <a:pt x="245490" y="28448"/>
                </a:lnTo>
                <a:lnTo>
                  <a:pt x="248284" y="22225"/>
                </a:lnTo>
                <a:lnTo>
                  <a:pt x="252221" y="19177"/>
                </a:lnTo>
                <a:lnTo>
                  <a:pt x="273621" y="19177"/>
                </a:lnTo>
                <a:lnTo>
                  <a:pt x="269620" y="13843"/>
                </a:lnTo>
                <a:lnTo>
                  <a:pt x="263906" y="10795"/>
                </a:lnTo>
                <a:close/>
              </a:path>
              <a:path w="329564" h="113664">
                <a:moveTo>
                  <a:pt x="273621" y="19177"/>
                </a:moveTo>
                <a:lnTo>
                  <a:pt x="262127" y="19177"/>
                </a:lnTo>
                <a:lnTo>
                  <a:pt x="265938" y="22225"/>
                </a:lnTo>
                <a:lnTo>
                  <a:pt x="268731" y="28448"/>
                </a:lnTo>
                <a:lnTo>
                  <a:pt x="271652" y="34544"/>
                </a:lnTo>
                <a:lnTo>
                  <a:pt x="273050" y="42164"/>
                </a:lnTo>
                <a:lnTo>
                  <a:pt x="273026" y="60325"/>
                </a:lnTo>
                <a:lnTo>
                  <a:pt x="271652" y="67818"/>
                </a:lnTo>
                <a:lnTo>
                  <a:pt x="268674" y="74041"/>
                </a:lnTo>
                <a:lnTo>
                  <a:pt x="265938" y="80137"/>
                </a:lnTo>
                <a:lnTo>
                  <a:pt x="262127" y="83185"/>
                </a:lnTo>
                <a:lnTo>
                  <a:pt x="273802" y="83185"/>
                </a:lnTo>
                <a:lnTo>
                  <a:pt x="282575" y="53848"/>
                </a:lnTo>
                <a:lnTo>
                  <a:pt x="282575" y="53467"/>
                </a:lnTo>
                <a:lnTo>
                  <a:pt x="306705" y="53467"/>
                </a:lnTo>
                <a:lnTo>
                  <a:pt x="306705" y="44958"/>
                </a:lnTo>
                <a:lnTo>
                  <a:pt x="282320" y="44958"/>
                </a:lnTo>
                <a:lnTo>
                  <a:pt x="281372" y="37405"/>
                </a:lnTo>
                <a:lnTo>
                  <a:pt x="279685" y="30734"/>
                </a:lnTo>
                <a:lnTo>
                  <a:pt x="277284" y="24919"/>
                </a:lnTo>
                <a:lnTo>
                  <a:pt x="274193" y="19939"/>
                </a:lnTo>
                <a:lnTo>
                  <a:pt x="273621" y="19177"/>
                </a:lnTo>
                <a:close/>
              </a:path>
              <a:path w="329564" h="113664">
                <a:moveTo>
                  <a:pt x="306705" y="2540"/>
                </a:moveTo>
                <a:lnTo>
                  <a:pt x="297433" y="2540"/>
                </a:lnTo>
                <a:lnTo>
                  <a:pt x="297433" y="44958"/>
                </a:lnTo>
                <a:lnTo>
                  <a:pt x="306705" y="44958"/>
                </a:lnTo>
                <a:lnTo>
                  <a:pt x="306705" y="2540"/>
                </a:lnTo>
                <a:close/>
              </a:path>
              <a:path w="329564" h="113664">
                <a:moveTo>
                  <a:pt x="166369" y="1905"/>
                </a:moveTo>
                <a:lnTo>
                  <a:pt x="127381" y="13335"/>
                </a:lnTo>
                <a:lnTo>
                  <a:pt x="123570" y="19050"/>
                </a:lnTo>
                <a:lnTo>
                  <a:pt x="123570" y="32639"/>
                </a:lnTo>
                <a:lnTo>
                  <a:pt x="166369" y="49657"/>
                </a:lnTo>
                <a:lnTo>
                  <a:pt x="175769" y="49230"/>
                </a:lnTo>
                <a:lnTo>
                  <a:pt x="184134" y="47958"/>
                </a:lnTo>
                <a:lnTo>
                  <a:pt x="191426" y="45852"/>
                </a:lnTo>
                <a:lnTo>
                  <a:pt x="197612" y="42925"/>
                </a:lnTo>
                <a:lnTo>
                  <a:pt x="199277" y="41910"/>
                </a:lnTo>
                <a:lnTo>
                  <a:pt x="157099" y="41910"/>
                </a:lnTo>
                <a:lnTo>
                  <a:pt x="149351" y="40512"/>
                </a:lnTo>
                <a:lnTo>
                  <a:pt x="143001" y="37465"/>
                </a:lnTo>
                <a:lnTo>
                  <a:pt x="136651" y="34544"/>
                </a:lnTo>
                <a:lnTo>
                  <a:pt x="133579" y="30734"/>
                </a:lnTo>
                <a:lnTo>
                  <a:pt x="133476" y="20828"/>
                </a:lnTo>
                <a:lnTo>
                  <a:pt x="136525" y="16891"/>
                </a:lnTo>
                <a:lnTo>
                  <a:pt x="142875" y="14097"/>
                </a:lnTo>
                <a:lnTo>
                  <a:pt x="149225" y="11175"/>
                </a:lnTo>
                <a:lnTo>
                  <a:pt x="156971" y="9652"/>
                </a:lnTo>
                <a:lnTo>
                  <a:pt x="199068" y="9652"/>
                </a:lnTo>
                <a:lnTo>
                  <a:pt x="197612" y="8762"/>
                </a:lnTo>
                <a:lnTo>
                  <a:pt x="191426" y="5762"/>
                </a:lnTo>
                <a:lnTo>
                  <a:pt x="184134" y="3619"/>
                </a:lnTo>
                <a:lnTo>
                  <a:pt x="175769" y="2333"/>
                </a:lnTo>
                <a:lnTo>
                  <a:pt x="166369" y="1905"/>
                </a:lnTo>
                <a:close/>
              </a:path>
              <a:path w="329564" h="113664">
                <a:moveTo>
                  <a:pt x="199068" y="9652"/>
                </a:moveTo>
                <a:lnTo>
                  <a:pt x="175387" y="9652"/>
                </a:lnTo>
                <a:lnTo>
                  <a:pt x="183133" y="11175"/>
                </a:lnTo>
                <a:lnTo>
                  <a:pt x="195706" y="17018"/>
                </a:lnTo>
                <a:lnTo>
                  <a:pt x="198656" y="20828"/>
                </a:lnTo>
                <a:lnTo>
                  <a:pt x="198755" y="30734"/>
                </a:lnTo>
                <a:lnTo>
                  <a:pt x="195706" y="34671"/>
                </a:lnTo>
                <a:lnTo>
                  <a:pt x="183006" y="40512"/>
                </a:lnTo>
                <a:lnTo>
                  <a:pt x="175387" y="41910"/>
                </a:lnTo>
                <a:lnTo>
                  <a:pt x="199277" y="41910"/>
                </a:lnTo>
                <a:lnTo>
                  <a:pt x="205105" y="38354"/>
                </a:lnTo>
                <a:lnTo>
                  <a:pt x="208914" y="32639"/>
                </a:lnTo>
                <a:lnTo>
                  <a:pt x="208914" y="19050"/>
                </a:lnTo>
                <a:lnTo>
                  <a:pt x="205105" y="13335"/>
                </a:lnTo>
                <a:lnTo>
                  <a:pt x="199068" y="9652"/>
                </a:lnTo>
                <a:close/>
              </a:path>
              <a:path w="329564" h="113664">
                <a:moveTo>
                  <a:pt x="60832" y="8255"/>
                </a:moveTo>
                <a:lnTo>
                  <a:pt x="7112" y="8255"/>
                </a:lnTo>
                <a:lnTo>
                  <a:pt x="7112" y="16002"/>
                </a:lnTo>
                <a:lnTo>
                  <a:pt x="49530" y="16002"/>
                </a:lnTo>
                <a:lnTo>
                  <a:pt x="49149" y="18923"/>
                </a:lnTo>
                <a:lnTo>
                  <a:pt x="20700" y="51562"/>
                </a:lnTo>
                <a:lnTo>
                  <a:pt x="15112" y="53848"/>
                </a:lnTo>
                <a:lnTo>
                  <a:pt x="9397" y="56261"/>
                </a:lnTo>
                <a:lnTo>
                  <a:pt x="4444" y="58039"/>
                </a:lnTo>
                <a:lnTo>
                  <a:pt x="0" y="59309"/>
                </a:lnTo>
                <a:lnTo>
                  <a:pt x="5461" y="65659"/>
                </a:lnTo>
                <a:lnTo>
                  <a:pt x="41275" y="46482"/>
                </a:lnTo>
                <a:lnTo>
                  <a:pt x="60197" y="15494"/>
                </a:lnTo>
                <a:lnTo>
                  <a:pt x="60832" y="8255"/>
                </a:lnTo>
                <a:close/>
              </a:path>
              <a:path w="329564" h="113664">
                <a:moveTo>
                  <a:pt x="329056" y="0"/>
                </a:moveTo>
                <a:lnTo>
                  <a:pt x="319786" y="0"/>
                </a:lnTo>
                <a:lnTo>
                  <a:pt x="319786" y="111379"/>
                </a:lnTo>
                <a:lnTo>
                  <a:pt x="329056" y="111379"/>
                </a:lnTo>
                <a:lnTo>
                  <a:pt x="329056" y="0"/>
                </a:lnTo>
                <a:close/>
              </a:path>
              <a:path w="329564" h="113664">
                <a:moveTo>
                  <a:pt x="96774" y="0"/>
                </a:moveTo>
                <a:lnTo>
                  <a:pt x="87375" y="0"/>
                </a:lnTo>
                <a:lnTo>
                  <a:pt x="87375" y="18542"/>
                </a:lnTo>
                <a:lnTo>
                  <a:pt x="65024" y="18542"/>
                </a:lnTo>
                <a:lnTo>
                  <a:pt x="65024" y="26416"/>
                </a:lnTo>
                <a:lnTo>
                  <a:pt x="87375" y="26416"/>
                </a:lnTo>
                <a:lnTo>
                  <a:pt x="87375" y="41783"/>
                </a:lnTo>
                <a:lnTo>
                  <a:pt x="63118" y="41783"/>
                </a:lnTo>
                <a:lnTo>
                  <a:pt x="63118" y="49657"/>
                </a:lnTo>
                <a:lnTo>
                  <a:pt x="87375" y="49657"/>
                </a:lnTo>
                <a:lnTo>
                  <a:pt x="87375" y="67564"/>
                </a:lnTo>
                <a:lnTo>
                  <a:pt x="96774" y="67564"/>
                </a:lnTo>
                <a:lnTo>
                  <a:pt x="9677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199257" y="3237229"/>
            <a:ext cx="567055" cy="113664"/>
          </a:xfrm>
          <a:custGeom>
            <a:avLst/>
            <a:gdLst/>
            <a:ahLst/>
            <a:cxnLst/>
            <a:rect l="l" t="t" r="r" b="b"/>
            <a:pathLst>
              <a:path w="567054" h="113664">
                <a:moveTo>
                  <a:pt x="255143" y="69342"/>
                </a:moveTo>
                <a:lnTo>
                  <a:pt x="245744" y="69342"/>
                </a:lnTo>
                <a:lnTo>
                  <a:pt x="245744" y="110109"/>
                </a:lnTo>
                <a:lnTo>
                  <a:pt x="321309" y="110109"/>
                </a:lnTo>
                <a:lnTo>
                  <a:pt x="321309" y="102489"/>
                </a:lnTo>
                <a:lnTo>
                  <a:pt x="255143" y="102489"/>
                </a:lnTo>
                <a:lnTo>
                  <a:pt x="255143" y="89154"/>
                </a:lnTo>
                <a:lnTo>
                  <a:pt x="321309" y="89154"/>
                </a:lnTo>
                <a:lnTo>
                  <a:pt x="321309" y="81661"/>
                </a:lnTo>
                <a:lnTo>
                  <a:pt x="255143" y="81661"/>
                </a:lnTo>
                <a:lnTo>
                  <a:pt x="255143" y="69342"/>
                </a:lnTo>
                <a:close/>
              </a:path>
              <a:path w="567054" h="113664">
                <a:moveTo>
                  <a:pt x="321309" y="89154"/>
                </a:moveTo>
                <a:lnTo>
                  <a:pt x="312039" y="89154"/>
                </a:lnTo>
                <a:lnTo>
                  <a:pt x="312039" y="102489"/>
                </a:lnTo>
                <a:lnTo>
                  <a:pt x="321309" y="102489"/>
                </a:lnTo>
                <a:lnTo>
                  <a:pt x="321309" y="89154"/>
                </a:lnTo>
                <a:close/>
              </a:path>
              <a:path w="567054" h="113664">
                <a:moveTo>
                  <a:pt x="321309" y="69342"/>
                </a:moveTo>
                <a:lnTo>
                  <a:pt x="312039" y="69342"/>
                </a:lnTo>
                <a:lnTo>
                  <a:pt x="312039" y="81661"/>
                </a:lnTo>
                <a:lnTo>
                  <a:pt x="321309" y="81661"/>
                </a:lnTo>
                <a:lnTo>
                  <a:pt x="321309" y="69342"/>
                </a:lnTo>
                <a:close/>
              </a:path>
              <a:path w="567054" h="113664">
                <a:moveTo>
                  <a:pt x="172212" y="69469"/>
                </a:moveTo>
                <a:lnTo>
                  <a:pt x="133477" y="79883"/>
                </a:lnTo>
                <a:lnTo>
                  <a:pt x="129920" y="85217"/>
                </a:lnTo>
                <a:lnTo>
                  <a:pt x="129920" y="98044"/>
                </a:lnTo>
                <a:lnTo>
                  <a:pt x="172212" y="113537"/>
                </a:lnTo>
                <a:lnTo>
                  <a:pt x="181975" y="113157"/>
                </a:lnTo>
                <a:lnTo>
                  <a:pt x="190499" y="112014"/>
                </a:lnTo>
                <a:lnTo>
                  <a:pt x="197786" y="110109"/>
                </a:lnTo>
                <a:lnTo>
                  <a:pt x="203834" y="107442"/>
                </a:lnTo>
                <a:lnTo>
                  <a:pt x="206247" y="106045"/>
                </a:lnTo>
                <a:lnTo>
                  <a:pt x="162814" y="106045"/>
                </a:lnTo>
                <a:lnTo>
                  <a:pt x="154940" y="104775"/>
                </a:lnTo>
                <a:lnTo>
                  <a:pt x="148844" y="102108"/>
                </a:lnTo>
                <a:lnTo>
                  <a:pt x="142875" y="99568"/>
                </a:lnTo>
                <a:lnTo>
                  <a:pt x="139935" y="96139"/>
                </a:lnTo>
                <a:lnTo>
                  <a:pt x="139827" y="87122"/>
                </a:lnTo>
                <a:lnTo>
                  <a:pt x="142875" y="83566"/>
                </a:lnTo>
                <a:lnTo>
                  <a:pt x="148844" y="81025"/>
                </a:lnTo>
                <a:lnTo>
                  <a:pt x="154940" y="78359"/>
                </a:lnTo>
                <a:lnTo>
                  <a:pt x="162814" y="77089"/>
                </a:lnTo>
                <a:lnTo>
                  <a:pt x="206097" y="77089"/>
                </a:lnTo>
                <a:lnTo>
                  <a:pt x="203834" y="75819"/>
                </a:lnTo>
                <a:lnTo>
                  <a:pt x="197786" y="73058"/>
                </a:lnTo>
                <a:lnTo>
                  <a:pt x="190500" y="71072"/>
                </a:lnTo>
                <a:lnTo>
                  <a:pt x="181975" y="69871"/>
                </a:lnTo>
                <a:lnTo>
                  <a:pt x="172212" y="69469"/>
                </a:lnTo>
                <a:close/>
              </a:path>
              <a:path w="567054" h="113664">
                <a:moveTo>
                  <a:pt x="206097" y="77089"/>
                </a:moveTo>
                <a:lnTo>
                  <a:pt x="181864" y="77089"/>
                </a:lnTo>
                <a:lnTo>
                  <a:pt x="189610" y="78359"/>
                </a:lnTo>
                <a:lnTo>
                  <a:pt x="195580" y="81025"/>
                </a:lnTo>
                <a:lnTo>
                  <a:pt x="201548" y="83566"/>
                </a:lnTo>
                <a:lnTo>
                  <a:pt x="204491" y="87122"/>
                </a:lnTo>
                <a:lnTo>
                  <a:pt x="204596" y="96139"/>
                </a:lnTo>
                <a:lnTo>
                  <a:pt x="201548" y="99568"/>
                </a:lnTo>
                <a:lnTo>
                  <a:pt x="195580" y="102235"/>
                </a:lnTo>
                <a:lnTo>
                  <a:pt x="189610" y="104775"/>
                </a:lnTo>
                <a:lnTo>
                  <a:pt x="181864" y="106045"/>
                </a:lnTo>
                <a:lnTo>
                  <a:pt x="206247" y="106045"/>
                </a:lnTo>
                <a:lnTo>
                  <a:pt x="211073" y="103250"/>
                </a:lnTo>
                <a:lnTo>
                  <a:pt x="214630" y="98044"/>
                </a:lnTo>
                <a:lnTo>
                  <a:pt x="214630" y="85217"/>
                </a:lnTo>
                <a:lnTo>
                  <a:pt x="211073" y="79883"/>
                </a:lnTo>
                <a:lnTo>
                  <a:pt x="206097" y="77089"/>
                </a:lnTo>
                <a:close/>
              </a:path>
              <a:path w="567054" h="113664">
                <a:moveTo>
                  <a:pt x="87376" y="65659"/>
                </a:moveTo>
                <a:lnTo>
                  <a:pt x="12192" y="65659"/>
                </a:lnTo>
                <a:lnTo>
                  <a:pt x="12192" y="72898"/>
                </a:lnTo>
                <a:lnTo>
                  <a:pt x="77723" y="72898"/>
                </a:lnTo>
                <a:lnTo>
                  <a:pt x="77723" y="84328"/>
                </a:lnTo>
                <a:lnTo>
                  <a:pt x="12192" y="84328"/>
                </a:lnTo>
                <a:lnTo>
                  <a:pt x="12192" y="110109"/>
                </a:lnTo>
                <a:lnTo>
                  <a:pt x="90678" y="110109"/>
                </a:lnTo>
                <a:lnTo>
                  <a:pt x="90678" y="102870"/>
                </a:lnTo>
                <a:lnTo>
                  <a:pt x="21843" y="102870"/>
                </a:lnTo>
                <a:lnTo>
                  <a:pt x="21843" y="91567"/>
                </a:lnTo>
                <a:lnTo>
                  <a:pt x="87376" y="91567"/>
                </a:lnTo>
                <a:lnTo>
                  <a:pt x="87376" y="65659"/>
                </a:lnTo>
                <a:close/>
              </a:path>
              <a:path w="567054" h="113664">
                <a:moveTo>
                  <a:pt x="273050" y="29845"/>
                </a:moveTo>
                <a:lnTo>
                  <a:pt x="254634" y="29845"/>
                </a:lnTo>
                <a:lnTo>
                  <a:pt x="247395" y="31369"/>
                </a:lnTo>
                <a:lnTo>
                  <a:pt x="242062" y="34671"/>
                </a:lnTo>
                <a:lnTo>
                  <a:pt x="236728" y="37846"/>
                </a:lnTo>
                <a:lnTo>
                  <a:pt x="234227" y="41656"/>
                </a:lnTo>
                <a:lnTo>
                  <a:pt x="234147" y="51181"/>
                </a:lnTo>
                <a:lnTo>
                  <a:pt x="236728" y="54991"/>
                </a:lnTo>
                <a:lnTo>
                  <a:pt x="242062" y="58166"/>
                </a:lnTo>
                <a:lnTo>
                  <a:pt x="247395" y="61468"/>
                </a:lnTo>
                <a:lnTo>
                  <a:pt x="254634" y="62992"/>
                </a:lnTo>
                <a:lnTo>
                  <a:pt x="272922" y="62992"/>
                </a:lnTo>
                <a:lnTo>
                  <a:pt x="280162" y="61468"/>
                </a:lnTo>
                <a:lnTo>
                  <a:pt x="289472" y="55753"/>
                </a:lnTo>
                <a:lnTo>
                  <a:pt x="257429" y="55753"/>
                </a:lnTo>
                <a:lnTo>
                  <a:pt x="252603" y="54864"/>
                </a:lnTo>
                <a:lnTo>
                  <a:pt x="249173" y="53212"/>
                </a:lnTo>
                <a:lnTo>
                  <a:pt x="245871" y="51435"/>
                </a:lnTo>
                <a:lnTo>
                  <a:pt x="244318" y="49403"/>
                </a:lnTo>
                <a:lnTo>
                  <a:pt x="244220" y="43561"/>
                </a:lnTo>
                <a:lnTo>
                  <a:pt x="245871" y="41148"/>
                </a:lnTo>
                <a:lnTo>
                  <a:pt x="249173" y="39497"/>
                </a:lnTo>
                <a:lnTo>
                  <a:pt x="252603" y="37719"/>
                </a:lnTo>
                <a:lnTo>
                  <a:pt x="257429" y="36830"/>
                </a:lnTo>
                <a:lnTo>
                  <a:pt x="288700" y="36830"/>
                </a:lnTo>
                <a:lnTo>
                  <a:pt x="280289" y="31496"/>
                </a:lnTo>
                <a:lnTo>
                  <a:pt x="273050" y="29845"/>
                </a:lnTo>
                <a:close/>
              </a:path>
              <a:path w="567054" h="113664">
                <a:moveTo>
                  <a:pt x="288700" y="36830"/>
                </a:moveTo>
                <a:lnTo>
                  <a:pt x="270129" y="36830"/>
                </a:lnTo>
                <a:lnTo>
                  <a:pt x="275081" y="37846"/>
                </a:lnTo>
                <a:lnTo>
                  <a:pt x="278256" y="39750"/>
                </a:lnTo>
                <a:lnTo>
                  <a:pt x="281558" y="41656"/>
                </a:lnTo>
                <a:lnTo>
                  <a:pt x="283082" y="43942"/>
                </a:lnTo>
                <a:lnTo>
                  <a:pt x="283082" y="49403"/>
                </a:lnTo>
                <a:lnTo>
                  <a:pt x="281558" y="51562"/>
                </a:lnTo>
                <a:lnTo>
                  <a:pt x="278256" y="53212"/>
                </a:lnTo>
                <a:lnTo>
                  <a:pt x="275081" y="54864"/>
                </a:lnTo>
                <a:lnTo>
                  <a:pt x="270129" y="55753"/>
                </a:lnTo>
                <a:lnTo>
                  <a:pt x="289472" y="55753"/>
                </a:lnTo>
                <a:lnTo>
                  <a:pt x="290703" y="54991"/>
                </a:lnTo>
                <a:lnTo>
                  <a:pt x="293243" y="51181"/>
                </a:lnTo>
                <a:lnTo>
                  <a:pt x="293161" y="41910"/>
                </a:lnTo>
                <a:lnTo>
                  <a:pt x="290703" y="38100"/>
                </a:lnTo>
                <a:lnTo>
                  <a:pt x="288700" y="36830"/>
                </a:lnTo>
                <a:close/>
              </a:path>
              <a:path w="567054" h="113664">
                <a:moveTo>
                  <a:pt x="9398" y="4953"/>
                </a:moveTo>
                <a:lnTo>
                  <a:pt x="0" y="4953"/>
                </a:lnTo>
                <a:lnTo>
                  <a:pt x="0" y="53340"/>
                </a:lnTo>
                <a:lnTo>
                  <a:pt x="53593" y="53340"/>
                </a:lnTo>
                <a:lnTo>
                  <a:pt x="53593" y="45720"/>
                </a:lnTo>
                <a:lnTo>
                  <a:pt x="9398" y="45720"/>
                </a:lnTo>
                <a:lnTo>
                  <a:pt x="9398" y="29210"/>
                </a:lnTo>
                <a:lnTo>
                  <a:pt x="53593" y="29210"/>
                </a:lnTo>
                <a:lnTo>
                  <a:pt x="53593" y="21590"/>
                </a:lnTo>
                <a:lnTo>
                  <a:pt x="9398" y="21590"/>
                </a:lnTo>
                <a:lnTo>
                  <a:pt x="9398" y="4953"/>
                </a:lnTo>
                <a:close/>
              </a:path>
              <a:path w="567054" h="113664">
                <a:moveTo>
                  <a:pt x="53593" y="29210"/>
                </a:moveTo>
                <a:lnTo>
                  <a:pt x="44323" y="29210"/>
                </a:lnTo>
                <a:lnTo>
                  <a:pt x="44323" y="45720"/>
                </a:lnTo>
                <a:lnTo>
                  <a:pt x="53593" y="45720"/>
                </a:lnTo>
                <a:lnTo>
                  <a:pt x="53593" y="29210"/>
                </a:lnTo>
                <a:close/>
              </a:path>
              <a:path w="567054" h="113664">
                <a:moveTo>
                  <a:pt x="53593" y="4953"/>
                </a:moveTo>
                <a:lnTo>
                  <a:pt x="44323" y="4953"/>
                </a:lnTo>
                <a:lnTo>
                  <a:pt x="44323" y="21590"/>
                </a:lnTo>
                <a:lnTo>
                  <a:pt x="53593" y="21590"/>
                </a:lnTo>
                <a:lnTo>
                  <a:pt x="53593" y="4953"/>
                </a:lnTo>
                <a:close/>
              </a:path>
              <a:path w="567054" h="113664">
                <a:moveTo>
                  <a:pt x="298704" y="16256"/>
                </a:moveTo>
                <a:lnTo>
                  <a:pt x="228727" y="16256"/>
                </a:lnTo>
                <a:lnTo>
                  <a:pt x="228727" y="23749"/>
                </a:lnTo>
                <a:lnTo>
                  <a:pt x="298704" y="23749"/>
                </a:lnTo>
                <a:lnTo>
                  <a:pt x="298704" y="16256"/>
                </a:lnTo>
                <a:close/>
              </a:path>
              <a:path w="567054" h="113664">
                <a:moveTo>
                  <a:pt x="518921" y="13716"/>
                </a:moveTo>
                <a:lnTo>
                  <a:pt x="464566" y="13716"/>
                </a:lnTo>
                <a:lnTo>
                  <a:pt x="464566" y="85217"/>
                </a:lnTo>
                <a:lnTo>
                  <a:pt x="482219" y="85217"/>
                </a:lnTo>
                <a:lnTo>
                  <a:pt x="489077" y="85090"/>
                </a:lnTo>
                <a:lnTo>
                  <a:pt x="503301" y="84582"/>
                </a:lnTo>
                <a:lnTo>
                  <a:pt x="510413" y="84200"/>
                </a:lnTo>
                <a:lnTo>
                  <a:pt x="517144" y="83439"/>
                </a:lnTo>
                <a:lnTo>
                  <a:pt x="523875" y="82804"/>
                </a:lnTo>
                <a:lnTo>
                  <a:pt x="531241" y="81787"/>
                </a:lnTo>
                <a:lnTo>
                  <a:pt x="531241" y="77343"/>
                </a:lnTo>
                <a:lnTo>
                  <a:pt x="473964" y="77343"/>
                </a:lnTo>
                <a:lnTo>
                  <a:pt x="473964" y="21590"/>
                </a:lnTo>
                <a:lnTo>
                  <a:pt x="518921" y="21590"/>
                </a:lnTo>
                <a:lnTo>
                  <a:pt x="518921" y="13716"/>
                </a:lnTo>
                <a:close/>
              </a:path>
              <a:path w="567054" h="113664">
                <a:moveTo>
                  <a:pt x="531241" y="74041"/>
                </a:moveTo>
                <a:lnTo>
                  <a:pt x="473964" y="77343"/>
                </a:lnTo>
                <a:lnTo>
                  <a:pt x="531241" y="77343"/>
                </a:lnTo>
                <a:lnTo>
                  <a:pt x="531241" y="74041"/>
                </a:lnTo>
                <a:close/>
              </a:path>
              <a:path w="567054" h="113664">
                <a:moveTo>
                  <a:pt x="361060" y="10668"/>
                </a:moveTo>
                <a:lnTo>
                  <a:pt x="351535" y="10668"/>
                </a:lnTo>
                <a:lnTo>
                  <a:pt x="351535" y="84074"/>
                </a:lnTo>
                <a:lnTo>
                  <a:pt x="370840" y="84074"/>
                </a:lnTo>
                <a:lnTo>
                  <a:pt x="377825" y="83947"/>
                </a:lnTo>
                <a:lnTo>
                  <a:pt x="391032" y="83439"/>
                </a:lnTo>
                <a:lnTo>
                  <a:pt x="398018" y="82931"/>
                </a:lnTo>
                <a:lnTo>
                  <a:pt x="405130" y="81787"/>
                </a:lnTo>
                <a:lnTo>
                  <a:pt x="412242" y="80772"/>
                </a:lnTo>
                <a:lnTo>
                  <a:pt x="421640" y="79248"/>
                </a:lnTo>
                <a:lnTo>
                  <a:pt x="421640" y="75946"/>
                </a:lnTo>
                <a:lnTo>
                  <a:pt x="361060" y="75946"/>
                </a:lnTo>
                <a:lnTo>
                  <a:pt x="361060" y="10668"/>
                </a:lnTo>
                <a:close/>
              </a:path>
              <a:path w="567054" h="113664">
                <a:moveTo>
                  <a:pt x="421640" y="71374"/>
                </a:moveTo>
                <a:lnTo>
                  <a:pt x="361060" y="75946"/>
                </a:lnTo>
                <a:lnTo>
                  <a:pt x="421640" y="75946"/>
                </a:lnTo>
                <a:lnTo>
                  <a:pt x="421640" y="71374"/>
                </a:lnTo>
                <a:close/>
              </a:path>
              <a:path w="567054" h="113664">
                <a:moveTo>
                  <a:pt x="146939" y="3429"/>
                </a:moveTo>
                <a:lnTo>
                  <a:pt x="137159" y="3429"/>
                </a:lnTo>
                <a:lnTo>
                  <a:pt x="137159" y="18796"/>
                </a:lnTo>
                <a:lnTo>
                  <a:pt x="136270" y="24003"/>
                </a:lnTo>
                <a:lnTo>
                  <a:pt x="134366" y="28829"/>
                </a:lnTo>
                <a:lnTo>
                  <a:pt x="132588" y="33655"/>
                </a:lnTo>
                <a:lnTo>
                  <a:pt x="130429" y="37973"/>
                </a:lnTo>
                <a:lnTo>
                  <a:pt x="109093" y="58420"/>
                </a:lnTo>
                <a:lnTo>
                  <a:pt x="116078" y="64262"/>
                </a:lnTo>
                <a:lnTo>
                  <a:pt x="141858" y="34925"/>
                </a:lnTo>
                <a:lnTo>
                  <a:pt x="142113" y="33655"/>
                </a:lnTo>
                <a:lnTo>
                  <a:pt x="151722" y="33655"/>
                </a:lnTo>
                <a:lnTo>
                  <a:pt x="151003" y="32385"/>
                </a:lnTo>
                <a:lnTo>
                  <a:pt x="149352" y="28067"/>
                </a:lnTo>
                <a:lnTo>
                  <a:pt x="147828" y="23749"/>
                </a:lnTo>
                <a:lnTo>
                  <a:pt x="146939" y="18796"/>
                </a:lnTo>
                <a:lnTo>
                  <a:pt x="146939" y="3429"/>
                </a:lnTo>
                <a:close/>
              </a:path>
              <a:path w="567054" h="113664">
                <a:moveTo>
                  <a:pt x="151722" y="33655"/>
                </a:moveTo>
                <a:lnTo>
                  <a:pt x="142113" y="33655"/>
                </a:lnTo>
                <a:lnTo>
                  <a:pt x="142620" y="34925"/>
                </a:lnTo>
                <a:lnTo>
                  <a:pt x="143637" y="37084"/>
                </a:lnTo>
                <a:lnTo>
                  <a:pt x="145542" y="40132"/>
                </a:lnTo>
                <a:lnTo>
                  <a:pt x="147319" y="43053"/>
                </a:lnTo>
                <a:lnTo>
                  <a:pt x="149479" y="45974"/>
                </a:lnTo>
                <a:lnTo>
                  <a:pt x="152368" y="49022"/>
                </a:lnTo>
                <a:lnTo>
                  <a:pt x="154813" y="51689"/>
                </a:lnTo>
                <a:lnTo>
                  <a:pt x="157860" y="54229"/>
                </a:lnTo>
                <a:lnTo>
                  <a:pt x="160908" y="56515"/>
                </a:lnTo>
                <a:lnTo>
                  <a:pt x="166116" y="60198"/>
                </a:lnTo>
                <a:lnTo>
                  <a:pt x="167640" y="60960"/>
                </a:lnTo>
                <a:lnTo>
                  <a:pt x="173735" y="54102"/>
                </a:lnTo>
                <a:lnTo>
                  <a:pt x="171704" y="53340"/>
                </a:lnTo>
                <a:lnTo>
                  <a:pt x="169037" y="51562"/>
                </a:lnTo>
                <a:lnTo>
                  <a:pt x="165481" y="49022"/>
                </a:lnTo>
                <a:lnTo>
                  <a:pt x="161925" y="46355"/>
                </a:lnTo>
                <a:lnTo>
                  <a:pt x="158750" y="43180"/>
                </a:lnTo>
                <a:lnTo>
                  <a:pt x="153162" y="36195"/>
                </a:lnTo>
                <a:lnTo>
                  <a:pt x="151722" y="33655"/>
                </a:lnTo>
                <a:close/>
              </a:path>
              <a:path w="567054" h="113664">
                <a:moveTo>
                  <a:pt x="281685" y="762"/>
                </a:moveTo>
                <a:lnTo>
                  <a:pt x="244982" y="762"/>
                </a:lnTo>
                <a:lnTo>
                  <a:pt x="244982" y="8128"/>
                </a:lnTo>
                <a:lnTo>
                  <a:pt x="281685" y="8128"/>
                </a:lnTo>
                <a:lnTo>
                  <a:pt x="281685" y="762"/>
                </a:lnTo>
                <a:close/>
              </a:path>
              <a:path w="567054" h="113664">
                <a:moveTo>
                  <a:pt x="548767" y="0"/>
                </a:moveTo>
                <a:lnTo>
                  <a:pt x="539369" y="0"/>
                </a:lnTo>
                <a:lnTo>
                  <a:pt x="539369" y="111379"/>
                </a:lnTo>
                <a:lnTo>
                  <a:pt x="548767" y="111379"/>
                </a:lnTo>
                <a:lnTo>
                  <a:pt x="548767" y="53467"/>
                </a:lnTo>
                <a:lnTo>
                  <a:pt x="566801" y="53467"/>
                </a:lnTo>
                <a:lnTo>
                  <a:pt x="566801" y="45339"/>
                </a:lnTo>
                <a:lnTo>
                  <a:pt x="548767" y="45339"/>
                </a:lnTo>
                <a:lnTo>
                  <a:pt x="548767" y="0"/>
                </a:lnTo>
                <a:close/>
              </a:path>
              <a:path w="567054" h="113664">
                <a:moveTo>
                  <a:pt x="439293" y="0"/>
                </a:moveTo>
                <a:lnTo>
                  <a:pt x="429768" y="0"/>
                </a:lnTo>
                <a:lnTo>
                  <a:pt x="429768" y="111379"/>
                </a:lnTo>
                <a:lnTo>
                  <a:pt x="439293" y="111379"/>
                </a:lnTo>
                <a:lnTo>
                  <a:pt x="439293" y="0"/>
                </a:lnTo>
                <a:close/>
              </a:path>
              <a:path w="567054" h="113664">
                <a:moveTo>
                  <a:pt x="321309" y="0"/>
                </a:moveTo>
                <a:lnTo>
                  <a:pt x="312039" y="0"/>
                </a:lnTo>
                <a:lnTo>
                  <a:pt x="312039" y="62992"/>
                </a:lnTo>
                <a:lnTo>
                  <a:pt x="321309" y="62992"/>
                </a:lnTo>
                <a:lnTo>
                  <a:pt x="321309" y="36449"/>
                </a:lnTo>
                <a:lnTo>
                  <a:pt x="338073" y="36449"/>
                </a:lnTo>
                <a:lnTo>
                  <a:pt x="338073" y="28829"/>
                </a:lnTo>
                <a:lnTo>
                  <a:pt x="321309" y="28829"/>
                </a:lnTo>
                <a:lnTo>
                  <a:pt x="321309" y="0"/>
                </a:lnTo>
                <a:close/>
              </a:path>
              <a:path w="567054" h="113664">
                <a:moveTo>
                  <a:pt x="213359" y="35560"/>
                </a:moveTo>
                <a:lnTo>
                  <a:pt x="204089" y="35560"/>
                </a:lnTo>
                <a:lnTo>
                  <a:pt x="204089" y="68072"/>
                </a:lnTo>
                <a:lnTo>
                  <a:pt x="213359" y="68072"/>
                </a:lnTo>
                <a:lnTo>
                  <a:pt x="213359" y="35560"/>
                </a:lnTo>
                <a:close/>
              </a:path>
              <a:path w="567054" h="113664">
                <a:moveTo>
                  <a:pt x="188087" y="1905"/>
                </a:moveTo>
                <a:lnTo>
                  <a:pt x="178816" y="1905"/>
                </a:lnTo>
                <a:lnTo>
                  <a:pt x="178816" y="64643"/>
                </a:lnTo>
                <a:lnTo>
                  <a:pt x="188087" y="64643"/>
                </a:lnTo>
                <a:lnTo>
                  <a:pt x="188087" y="35560"/>
                </a:lnTo>
                <a:lnTo>
                  <a:pt x="213359" y="35560"/>
                </a:lnTo>
                <a:lnTo>
                  <a:pt x="213359" y="27559"/>
                </a:lnTo>
                <a:lnTo>
                  <a:pt x="188087" y="27559"/>
                </a:lnTo>
                <a:lnTo>
                  <a:pt x="188087" y="1905"/>
                </a:lnTo>
                <a:close/>
              </a:path>
              <a:path w="567054" h="113664">
                <a:moveTo>
                  <a:pt x="213359" y="0"/>
                </a:moveTo>
                <a:lnTo>
                  <a:pt x="204089" y="0"/>
                </a:lnTo>
                <a:lnTo>
                  <a:pt x="204089" y="27559"/>
                </a:lnTo>
                <a:lnTo>
                  <a:pt x="213359" y="27559"/>
                </a:lnTo>
                <a:lnTo>
                  <a:pt x="213359" y="0"/>
                </a:lnTo>
                <a:close/>
              </a:path>
              <a:path w="567054" h="113664">
                <a:moveTo>
                  <a:pt x="87376" y="0"/>
                </a:moveTo>
                <a:lnTo>
                  <a:pt x="78105" y="0"/>
                </a:lnTo>
                <a:lnTo>
                  <a:pt x="78105" y="58420"/>
                </a:lnTo>
                <a:lnTo>
                  <a:pt x="87376" y="58420"/>
                </a:lnTo>
                <a:lnTo>
                  <a:pt x="87376" y="32512"/>
                </a:lnTo>
                <a:lnTo>
                  <a:pt x="104140" y="32512"/>
                </a:lnTo>
                <a:lnTo>
                  <a:pt x="104140" y="24892"/>
                </a:lnTo>
                <a:lnTo>
                  <a:pt x="87376" y="24892"/>
                </a:lnTo>
                <a:lnTo>
                  <a:pt x="8737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75328" y="333088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87958" y="3487292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4597" y="26797"/>
                </a:lnTo>
                <a:lnTo>
                  <a:pt x="7670" y="29845"/>
                </a:lnTo>
                <a:lnTo>
                  <a:pt x="11341" y="31369"/>
                </a:lnTo>
                <a:lnTo>
                  <a:pt x="19951" y="31369"/>
                </a:lnTo>
                <a:lnTo>
                  <a:pt x="23647" y="29845"/>
                </a:lnTo>
                <a:lnTo>
                  <a:pt x="26708" y="26797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8113" y="3453129"/>
            <a:ext cx="1136878" cy="11404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66111" y="3452240"/>
            <a:ext cx="234314" cy="11150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61767" y="3453638"/>
            <a:ext cx="216788" cy="11137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51327" y="3461003"/>
            <a:ext cx="122047" cy="9474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88360" y="3453638"/>
            <a:ext cx="325120" cy="113664"/>
          </a:xfrm>
          <a:custGeom>
            <a:avLst/>
            <a:gdLst/>
            <a:ahLst/>
            <a:cxnLst/>
            <a:rect l="l" t="t" r="r" b="b"/>
            <a:pathLst>
              <a:path w="325119" h="113664">
                <a:moveTo>
                  <a:pt x="168656" y="69596"/>
                </a:moveTo>
                <a:lnTo>
                  <a:pt x="130682" y="80010"/>
                </a:lnTo>
                <a:lnTo>
                  <a:pt x="127126" y="85216"/>
                </a:lnTo>
                <a:lnTo>
                  <a:pt x="127126" y="98044"/>
                </a:lnTo>
                <a:lnTo>
                  <a:pt x="168656" y="113537"/>
                </a:lnTo>
                <a:lnTo>
                  <a:pt x="178228" y="113157"/>
                </a:lnTo>
                <a:lnTo>
                  <a:pt x="186562" y="112014"/>
                </a:lnTo>
                <a:lnTo>
                  <a:pt x="193659" y="110109"/>
                </a:lnTo>
                <a:lnTo>
                  <a:pt x="199516" y="107441"/>
                </a:lnTo>
                <a:lnTo>
                  <a:pt x="202318" y="105790"/>
                </a:lnTo>
                <a:lnTo>
                  <a:pt x="159257" y="105790"/>
                </a:lnTo>
                <a:lnTo>
                  <a:pt x="151637" y="104521"/>
                </a:lnTo>
                <a:lnTo>
                  <a:pt x="139826" y="99440"/>
                </a:lnTo>
                <a:lnTo>
                  <a:pt x="136906" y="96012"/>
                </a:lnTo>
                <a:lnTo>
                  <a:pt x="136906" y="87122"/>
                </a:lnTo>
                <a:lnTo>
                  <a:pt x="139826" y="83565"/>
                </a:lnTo>
                <a:lnTo>
                  <a:pt x="151637" y="78739"/>
                </a:lnTo>
                <a:lnTo>
                  <a:pt x="159257" y="77470"/>
                </a:lnTo>
                <a:lnTo>
                  <a:pt x="202318" y="77470"/>
                </a:lnTo>
                <a:lnTo>
                  <a:pt x="199516" y="75819"/>
                </a:lnTo>
                <a:lnTo>
                  <a:pt x="193659" y="73132"/>
                </a:lnTo>
                <a:lnTo>
                  <a:pt x="186562" y="71183"/>
                </a:lnTo>
                <a:lnTo>
                  <a:pt x="178228" y="69996"/>
                </a:lnTo>
                <a:lnTo>
                  <a:pt x="168656" y="69596"/>
                </a:lnTo>
                <a:close/>
              </a:path>
              <a:path w="325119" h="113664">
                <a:moveTo>
                  <a:pt x="202318" y="77470"/>
                </a:moveTo>
                <a:lnTo>
                  <a:pt x="177926" y="77470"/>
                </a:lnTo>
                <a:lnTo>
                  <a:pt x="185546" y="78739"/>
                </a:lnTo>
                <a:lnTo>
                  <a:pt x="191515" y="81152"/>
                </a:lnTo>
                <a:lnTo>
                  <a:pt x="197357" y="83692"/>
                </a:lnTo>
                <a:lnTo>
                  <a:pt x="200278" y="87122"/>
                </a:lnTo>
                <a:lnTo>
                  <a:pt x="200278" y="96012"/>
                </a:lnTo>
                <a:lnTo>
                  <a:pt x="197357" y="99440"/>
                </a:lnTo>
                <a:lnTo>
                  <a:pt x="185546" y="104521"/>
                </a:lnTo>
                <a:lnTo>
                  <a:pt x="177926" y="105790"/>
                </a:lnTo>
                <a:lnTo>
                  <a:pt x="202318" y="105790"/>
                </a:lnTo>
                <a:lnTo>
                  <a:pt x="206628" y="103250"/>
                </a:lnTo>
                <a:lnTo>
                  <a:pt x="210184" y="98044"/>
                </a:lnTo>
                <a:lnTo>
                  <a:pt x="210184" y="85216"/>
                </a:lnTo>
                <a:lnTo>
                  <a:pt x="206628" y="80010"/>
                </a:lnTo>
                <a:lnTo>
                  <a:pt x="202318" y="77470"/>
                </a:lnTo>
                <a:close/>
              </a:path>
              <a:path w="325119" h="113664">
                <a:moveTo>
                  <a:pt x="21843" y="74040"/>
                </a:moveTo>
                <a:lnTo>
                  <a:pt x="12445" y="74040"/>
                </a:lnTo>
                <a:lnTo>
                  <a:pt x="12445" y="108838"/>
                </a:lnTo>
                <a:lnTo>
                  <a:pt x="91820" y="108838"/>
                </a:lnTo>
                <a:lnTo>
                  <a:pt x="91820" y="101091"/>
                </a:lnTo>
                <a:lnTo>
                  <a:pt x="21843" y="101091"/>
                </a:lnTo>
                <a:lnTo>
                  <a:pt x="21843" y="74040"/>
                </a:lnTo>
                <a:close/>
              </a:path>
              <a:path w="325119" h="113664">
                <a:moveTo>
                  <a:pt x="87375" y="0"/>
                </a:moveTo>
                <a:lnTo>
                  <a:pt x="78105" y="0"/>
                </a:lnTo>
                <a:lnTo>
                  <a:pt x="78105" y="80899"/>
                </a:lnTo>
                <a:lnTo>
                  <a:pt x="87375" y="80899"/>
                </a:lnTo>
                <a:lnTo>
                  <a:pt x="87375" y="40004"/>
                </a:lnTo>
                <a:lnTo>
                  <a:pt x="104266" y="40004"/>
                </a:lnTo>
                <a:lnTo>
                  <a:pt x="104266" y="31876"/>
                </a:lnTo>
                <a:lnTo>
                  <a:pt x="87375" y="31876"/>
                </a:lnTo>
                <a:lnTo>
                  <a:pt x="87375" y="0"/>
                </a:lnTo>
                <a:close/>
              </a:path>
              <a:path w="325119" h="113664">
                <a:moveTo>
                  <a:pt x="53466" y="8127"/>
                </a:moveTo>
                <a:lnTo>
                  <a:pt x="0" y="8127"/>
                </a:lnTo>
                <a:lnTo>
                  <a:pt x="0" y="59944"/>
                </a:lnTo>
                <a:lnTo>
                  <a:pt x="53466" y="59944"/>
                </a:lnTo>
                <a:lnTo>
                  <a:pt x="53466" y="52197"/>
                </a:lnTo>
                <a:lnTo>
                  <a:pt x="9397" y="52197"/>
                </a:lnTo>
                <a:lnTo>
                  <a:pt x="9397" y="16001"/>
                </a:lnTo>
                <a:lnTo>
                  <a:pt x="53466" y="16001"/>
                </a:lnTo>
                <a:lnTo>
                  <a:pt x="53466" y="8127"/>
                </a:lnTo>
                <a:close/>
              </a:path>
              <a:path w="325119" h="113664">
                <a:moveTo>
                  <a:pt x="53466" y="16001"/>
                </a:moveTo>
                <a:lnTo>
                  <a:pt x="44195" y="16001"/>
                </a:lnTo>
                <a:lnTo>
                  <a:pt x="44195" y="52197"/>
                </a:lnTo>
                <a:lnTo>
                  <a:pt x="53466" y="52197"/>
                </a:lnTo>
                <a:lnTo>
                  <a:pt x="53466" y="16001"/>
                </a:lnTo>
                <a:close/>
              </a:path>
              <a:path w="325119" h="113664">
                <a:moveTo>
                  <a:pt x="208787" y="45592"/>
                </a:moveTo>
                <a:lnTo>
                  <a:pt x="199389" y="45592"/>
                </a:lnTo>
                <a:lnTo>
                  <a:pt x="199389" y="68452"/>
                </a:lnTo>
                <a:lnTo>
                  <a:pt x="208787" y="68452"/>
                </a:lnTo>
                <a:lnTo>
                  <a:pt x="208787" y="45592"/>
                </a:lnTo>
                <a:close/>
              </a:path>
              <a:path w="325119" h="113664">
                <a:moveTo>
                  <a:pt x="170561" y="8127"/>
                </a:moveTo>
                <a:lnTo>
                  <a:pt x="117728" y="8127"/>
                </a:lnTo>
                <a:lnTo>
                  <a:pt x="117728" y="56641"/>
                </a:lnTo>
                <a:lnTo>
                  <a:pt x="170561" y="56641"/>
                </a:lnTo>
                <a:lnTo>
                  <a:pt x="170561" y="48767"/>
                </a:lnTo>
                <a:lnTo>
                  <a:pt x="127126" y="48767"/>
                </a:lnTo>
                <a:lnTo>
                  <a:pt x="127126" y="16001"/>
                </a:lnTo>
                <a:lnTo>
                  <a:pt x="170561" y="16001"/>
                </a:lnTo>
                <a:lnTo>
                  <a:pt x="170561" y="8127"/>
                </a:lnTo>
                <a:close/>
              </a:path>
              <a:path w="325119" h="113664">
                <a:moveTo>
                  <a:pt x="170561" y="16001"/>
                </a:moveTo>
                <a:lnTo>
                  <a:pt x="161289" y="16001"/>
                </a:lnTo>
                <a:lnTo>
                  <a:pt x="161289" y="48767"/>
                </a:lnTo>
                <a:lnTo>
                  <a:pt x="170561" y="48767"/>
                </a:lnTo>
                <a:lnTo>
                  <a:pt x="170561" y="45592"/>
                </a:lnTo>
                <a:lnTo>
                  <a:pt x="208787" y="45592"/>
                </a:lnTo>
                <a:lnTo>
                  <a:pt x="208787" y="37973"/>
                </a:lnTo>
                <a:lnTo>
                  <a:pt x="170561" y="37973"/>
                </a:lnTo>
                <a:lnTo>
                  <a:pt x="170561" y="24891"/>
                </a:lnTo>
                <a:lnTo>
                  <a:pt x="208787" y="24891"/>
                </a:lnTo>
                <a:lnTo>
                  <a:pt x="208787" y="17272"/>
                </a:lnTo>
                <a:lnTo>
                  <a:pt x="170561" y="17272"/>
                </a:lnTo>
                <a:lnTo>
                  <a:pt x="170561" y="16001"/>
                </a:lnTo>
                <a:close/>
              </a:path>
              <a:path w="325119" h="113664">
                <a:moveTo>
                  <a:pt x="208787" y="24891"/>
                </a:moveTo>
                <a:lnTo>
                  <a:pt x="199389" y="24891"/>
                </a:lnTo>
                <a:lnTo>
                  <a:pt x="199389" y="37973"/>
                </a:lnTo>
                <a:lnTo>
                  <a:pt x="208787" y="37973"/>
                </a:lnTo>
                <a:lnTo>
                  <a:pt x="208787" y="24891"/>
                </a:lnTo>
                <a:close/>
              </a:path>
              <a:path w="325119" h="113664">
                <a:moveTo>
                  <a:pt x="208787" y="0"/>
                </a:moveTo>
                <a:lnTo>
                  <a:pt x="199389" y="0"/>
                </a:lnTo>
                <a:lnTo>
                  <a:pt x="199389" y="17272"/>
                </a:lnTo>
                <a:lnTo>
                  <a:pt x="208787" y="17272"/>
                </a:lnTo>
                <a:lnTo>
                  <a:pt x="208787" y="0"/>
                </a:lnTo>
                <a:close/>
              </a:path>
              <a:path w="325119" h="113664">
                <a:moveTo>
                  <a:pt x="269494" y="8762"/>
                </a:moveTo>
                <a:lnTo>
                  <a:pt x="251840" y="8762"/>
                </a:lnTo>
                <a:lnTo>
                  <a:pt x="244856" y="12446"/>
                </a:lnTo>
                <a:lnTo>
                  <a:pt x="231647" y="49657"/>
                </a:lnTo>
                <a:lnTo>
                  <a:pt x="232146" y="58441"/>
                </a:lnTo>
                <a:lnTo>
                  <a:pt x="251840" y="90550"/>
                </a:lnTo>
                <a:lnTo>
                  <a:pt x="269494" y="90550"/>
                </a:lnTo>
                <a:lnTo>
                  <a:pt x="276478" y="86740"/>
                </a:lnTo>
                <a:lnTo>
                  <a:pt x="279744" y="82041"/>
                </a:lnTo>
                <a:lnTo>
                  <a:pt x="254507" y="82041"/>
                </a:lnTo>
                <a:lnTo>
                  <a:pt x="249681" y="78866"/>
                </a:lnTo>
                <a:lnTo>
                  <a:pt x="242901" y="66309"/>
                </a:lnTo>
                <a:lnTo>
                  <a:pt x="242796" y="66039"/>
                </a:lnTo>
                <a:lnTo>
                  <a:pt x="241177" y="58441"/>
                </a:lnTo>
                <a:lnTo>
                  <a:pt x="241172" y="40766"/>
                </a:lnTo>
                <a:lnTo>
                  <a:pt x="242824" y="33147"/>
                </a:lnTo>
                <a:lnTo>
                  <a:pt x="249681" y="20447"/>
                </a:lnTo>
                <a:lnTo>
                  <a:pt x="254507" y="17272"/>
                </a:lnTo>
                <a:lnTo>
                  <a:pt x="279832" y="17272"/>
                </a:lnTo>
                <a:lnTo>
                  <a:pt x="276478" y="12446"/>
                </a:lnTo>
                <a:lnTo>
                  <a:pt x="269494" y="8762"/>
                </a:lnTo>
                <a:close/>
              </a:path>
              <a:path w="325119" h="113664">
                <a:moveTo>
                  <a:pt x="279832" y="17272"/>
                </a:moveTo>
                <a:lnTo>
                  <a:pt x="267081" y="17272"/>
                </a:lnTo>
                <a:lnTo>
                  <a:pt x="271906" y="20447"/>
                </a:lnTo>
                <a:lnTo>
                  <a:pt x="278511" y="33147"/>
                </a:lnTo>
                <a:lnTo>
                  <a:pt x="280288" y="40766"/>
                </a:lnTo>
                <a:lnTo>
                  <a:pt x="280283" y="58441"/>
                </a:lnTo>
                <a:lnTo>
                  <a:pt x="278511" y="66039"/>
                </a:lnTo>
                <a:lnTo>
                  <a:pt x="274770" y="73249"/>
                </a:lnTo>
                <a:lnTo>
                  <a:pt x="271906" y="78866"/>
                </a:lnTo>
                <a:lnTo>
                  <a:pt x="267081" y="82041"/>
                </a:lnTo>
                <a:lnTo>
                  <a:pt x="279744" y="82041"/>
                </a:lnTo>
                <a:lnTo>
                  <a:pt x="289559" y="49657"/>
                </a:lnTo>
                <a:lnTo>
                  <a:pt x="289073" y="40766"/>
                </a:lnTo>
                <a:lnTo>
                  <a:pt x="287623" y="32893"/>
                </a:lnTo>
                <a:lnTo>
                  <a:pt x="285166" y="25939"/>
                </a:lnTo>
                <a:lnTo>
                  <a:pt x="281686" y="19938"/>
                </a:lnTo>
                <a:lnTo>
                  <a:pt x="279832" y="17272"/>
                </a:lnTo>
                <a:close/>
              </a:path>
              <a:path w="325119" h="113664">
                <a:moveTo>
                  <a:pt x="325119" y="0"/>
                </a:moveTo>
                <a:lnTo>
                  <a:pt x="315594" y="0"/>
                </a:lnTo>
                <a:lnTo>
                  <a:pt x="315594" y="111378"/>
                </a:lnTo>
                <a:lnTo>
                  <a:pt x="325119" y="111378"/>
                </a:lnTo>
                <a:lnTo>
                  <a:pt x="32511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286505" y="3453638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8" y="86995"/>
                </a:moveTo>
                <a:lnTo>
                  <a:pt x="106299" y="86995"/>
                </a:lnTo>
                <a:lnTo>
                  <a:pt x="106299" y="94741"/>
                </a:lnTo>
                <a:lnTo>
                  <a:pt x="217678" y="94741"/>
                </a:lnTo>
                <a:lnTo>
                  <a:pt x="217678" y="86995"/>
                </a:lnTo>
                <a:close/>
              </a:path>
              <a:path w="321945" h="111760">
                <a:moveTo>
                  <a:pt x="90170" y="69596"/>
                </a:moveTo>
                <a:lnTo>
                  <a:pt x="12700" y="69596"/>
                </a:lnTo>
                <a:lnTo>
                  <a:pt x="12700" y="110109"/>
                </a:lnTo>
                <a:lnTo>
                  <a:pt x="90170" y="110109"/>
                </a:lnTo>
                <a:lnTo>
                  <a:pt x="90170" y="102235"/>
                </a:lnTo>
                <a:lnTo>
                  <a:pt x="22098" y="102235"/>
                </a:lnTo>
                <a:lnTo>
                  <a:pt x="22098" y="77470"/>
                </a:lnTo>
                <a:lnTo>
                  <a:pt x="90170" y="77470"/>
                </a:lnTo>
                <a:lnTo>
                  <a:pt x="90170" y="69596"/>
                </a:lnTo>
                <a:close/>
              </a:path>
              <a:path w="321945" h="111760">
                <a:moveTo>
                  <a:pt x="90170" y="77470"/>
                </a:moveTo>
                <a:lnTo>
                  <a:pt x="80518" y="77470"/>
                </a:lnTo>
                <a:lnTo>
                  <a:pt x="80518" y="102235"/>
                </a:lnTo>
                <a:lnTo>
                  <a:pt x="90170" y="102235"/>
                </a:lnTo>
                <a:lnTo>
                  <a:pt x="90170" y="77470"/>
                </a:lnTo>
                <a:close/>
              </a:path>
              <a:path w="321945" h="111760">
                <a:moveTo>
                  <a:pt x="321437" y="67183"/>
                </a:moveTo>
                <a:lnTo>
                  <a:pt x="311912" y="67183"/>
                </a:lnTo>
                <a:lnTo>
                  <a:pt x="311912" y="111378"/>
                </a:lnTo>
                <a:lnTo>
                  <a:pt x="321437" y="111378"/>
                </a:lnTo>
                <a:lnTo>
                  <a:pt x="321437" y="67183"/>
                </a:lnTo>
                <a:close/>
              </a:path>
              <a:path w="321945" h="111760">
                <a:moveTo>
                  <a:pt x="284480" y="14350"/>
                </a:moveTo>
                <a:lnTo>
                  <a:pt x="233299" y="14350"/>
                </a:lnTo>
                <a:lnTo>
                  <a:pt x="233299" y="86867"/>
                </a:lnTo>
                <a:lnTo>
                  <a:pt x="284480" y="86867"/>
                </a:lnTo>
                <a:lnTo>
                  <a:pt x="284480" y="78994"/>
                </a:lnTo>
                <a:lnTo>
                  <a:pt x="242697" y="78994"/>
                </a:lnTo>
                <a:lnTo>
                  <a:pt x="242697" y="22225"/>
                </a:lnTo>
                <a:lnTo>
                  <a:pt x="284480" y="22225"/>
                </a:lnTo>
                <a:lnTo>
                  <a:pt x="284480" y="14350"/>
                </a:lnTo>
                <a:close/>
              </a:path>
              <a:path w="321945" h="111760">
                <a:moveTo>
                  <a:pt x="284480" y="22225"/>
                </a:moveTo>
                <a:lnTo>
                  <a:pt x="275209" y="22225"/>
                </a:lnTo>
                <a:lnTo>
                  <a:pt x="275209" y="78994"/>
                </a:lnTo>
                <a:lnTo>
                  <a:pt x="284480" y="78994"/>
                </a:lnTo>
                <a:lnTo>
                  <a:pt x="284480" y="67183"/>
                </a:lnTo>
                <a:lnTo>
                  <a:pt x="321437" y="67183"/>
                </a:lnTo>
                <a:lnTo>
                  <a:pt x="321437" y="59562"/>
                </a:lnTo>
                <a:lnTo>
                  <a:pt x="284480" y="59562"/>
                </a:lnTo>
                <a:lnTo>
                  <a:pt x="284480" y="38735"/>
                </a:lnTo>
                <a:lnTo>
                  <a:pt x="321437" y="38735"/>
                </a:lnTo>
                <a:lnTo>
                  <a:pt x="321437" y="30861"/>
                </a:lnTo>
                <a:lnTo>
                  <a:pt x="284480" y="30861"/>
                </a:lnTo>
                <a:lnTo>
                  <a:pt x="284480" y="22225"/>
                </a:lnTo>
                <a:close/>
              </a:path>
              <a:path w="321945" h="111760">
                <a:moveTo>
                  <a:pt x="321437" y="38735"/>
                </a:moveTo>
                <a:lnTo>
                  <a:pt x="311912" y="38735"/>
                </a:lnTo>
                <a:lnTo>
                  <a:pt x="311912" y="59562"/>
                </a:lnTo>
                <a:lnTo>
                  <a:pt x="321437" y="59562"/>
                </a:lnTo>
                <a:lnTo>
                  <a:pt x="321437" y="38735"/>
                </a:lnTo>
                <a:close/>
              </a:path>
              <a:path w="321945" h="111760">
                <a:moveTo>
                  <a:pt x="321437" y="0"/>
                </a:moveTo>
                <a:lnTo>
                  <a:pt x="311912" y="0"/>
                </a:lnTo>
                <a:lnTo>
                  <a:pt x="311912" y="30861"/>
                </a:lnTo>
                <a:lnTo>
                  <a:pt x="321437" y="30861"/>
                </a:lnTo>
                <a:lnTo>
                  <a:pt x="321437" y="0"/>
                </a:lnTo>
                <a:close/>
              </a:path>
              <a:path w="321945" h="111760">
                <a:moveTo>
                  <a:pt x="162052" y="8509"/>
                </a:moveTo>
                <a:lnTo>
                  <a:pt x="124333" y="22478"/>
                </a:lnTo>
                <a:lnTo>
                  <a:pt x="120523" y="29210"/>
                </a:lnTo>
                <a:lnTo>
                  <a:pt x="120523" y="45085"/>
                </a:lnTo>
                <a:lnTo>
                  <a:pt x="153261" y="65137"/>
                </a:lnTo>
                <a:lnTo>
                  <a:pt x="162052" y="65659"/>
                </a:lnTo>
                <a:lnTo>
                  <a:pt x="170789" y="65137"/>
                </a:lnTo>
                <a:lnTo>
                  <a:pt x="178704" y="63579"/>
                </a:lnTo>
                <a:lnTo>
                  <a:pt x="185787" y="60997"/>
                </a:lnTo>
                <a:lnTo>
                  <a:pt x="192024" y="57403"/>
                </a:lnTo>
                <a:lnTo>
                  <a:pt x="192197" y="57276"/>
                </a:lnTo>
                <a:lnTo>
                  <a:pt x="153035" y="57276"/>
                </a:lnTo>
                <a:lnTo>
                  <a:pt x="145542" y="55372"/>
                </a:lnTo>
                <a:lnTo>
                  <a:pt x="139573" y="51562"/>
                </a:lnTo>
                <a:lnTo>
                  <a:pt x="133604" y="47878"/>
                </a:lnTo>
                <a:lnTo>
                  <a:pt x="130683" y="43052"/>
                </a:lnTo>
                <a:lnTo>
                  <a:pt x="130757" y="30861"/>
                </a:lnTo>
                <a:lnTo>
                  <a:pt x="133604" y="26035"/>
                </a:lnTo>
                <a:lnTo>
                  <a:pt x="139573" y="22478"/>
                </a:lnTo>
                <a:lnTo>
                  <a:pt x="145542" y="18796"/>
                </a:lnTo>
                <a:lnTo>
                  <a:pt x="153035" y="17017"/>
                </a:lnTo>
                <a:lnTo>
                  <a:pt x="192197" y="17017"/>
                </a:lnTo>
                <a:lnTo>
                  <a:pt x="192024" y="16890"/>
                </a:lnTo>
                <a:lnTo>
                  <a:pt x="185858" y="13223"/>
                </a:lnTo>
                <a:lnTo>
                  <a:pt x="178800" y="10604"/>
                </a:lnTo>
                <a:lnTo>
                  <a:pt x="170860" y="9032"/>
                </a:lnTo>
                <a:lnTo>
                  <a:pt x="162052" y="8509"/>
                </a:lnTo>
                <a:close/>
              </a:path>
              <a:path w="321945" h="111760">
                <a:moveTo>
                  <a:pt x="192197" y="17017"/>
                </a:moveTo>
                <a:lnTo>
                  <a:pt x="170815" y="17017"/>
                </a:lnTo>
                <a:lnTo>
                  <a:pt x="178308" y="18796"/>
                </a:lnTo>
                <a:lnTo>
                  <a:pt x="184277" y="22351"/>
                </a:lnTo>
                <a:lnTo>
                  <a:pt x="190373" y="25908"/>
                </a:lnTo>
                <a:lnTo>
                  <a:pt x="193421" y="30861"/>
                </a:lnTo>
                <a:lnTo>
                  <a:pt x="193421" y="43052"/>
                </a:lnTo>
                <a:lnTo>
                  <a:pt x="190373" y="47878"/>
                </a:lnTo>
                <a:lnTo>
                  <a:pt x="184277" y="51562"/>
                </a:lnTo>
                <a:lnTo>
                  <a:pt x="178181" y="55372"/>
                </a:lnTo>
                <a:lnTo>
                  <a:pt x="170815" y="57276"/>
                </a:lnTo>
                <a:lnTo>
                  <a:pt x="192197" y="57276"/>
                </a:lnTo>
                <a:lnTo>
                  <a:pt x="199644" y="51815"/>
                </a:lnTo>
                <a:lnTo>
                  <a:pt x="203454" y="45085"/>
                </a:lnTo>
                <a:lnTo>
                  <a:pt x="203454" y="29210"/>
                </a:lnTo>
                <a:lnTo>
                  <a:pt x="199644" y="22478"/>
                </a:lnTo>
                <a:lnTo>
                  <a:pt x="192197" y="17017"/>
                </a:lnTo>
                <a:close/>
              </a:path>
              <a:path w="321945" h="111760">
                <a:moveTo>
                  <a:pt x="90297" y="0"/>
                </a:moveTo>
                <a:lnTo>
                  <a:pt x="80899" y="0"/>
                </a:lnTo>
                <a:lnTo>
                  <a:pt x="80899" y="20954"/>
                </a:lnTo>
                <a:lnTo>
                  <a:pt x="45466" y="20954"/>
                </a:lnTo>
                <a:lnTo>
                  <a:pt x="45466" y="28956"/>
                </a:lnTo>
                <a:lnTo>
                  <a:pt x="80899" y="28956"/>
                </a:lnTo>
                <a:lnTo>
                  <a:pt x="80899" y="63500"/>
                </a:lnTo>
                <a:lnTo>
                  <a:pt x="90297" y="63500"/>
                </a:lnTo>
                <a:lnTo>
                  <a:pt x="90297" y="0"/>
                </a:lnTo>
                <a:close/>
              </a:path>
              <a:path w="321945" h="111760">
                <a:moveTo>
                  <a:pt x="9525" y="5587"/>
                </a:moveTo>
                <a:lnTo>
                  <a:pt x="0" y="5587"/>
                </a:lnTo>
                <a:lnTo>
                  <a:pt x="0" y="56769"/>
                </a:lnTo>
                <a:lnTo>
                  <a:pt x="18161" y="56769"/>
                </a:lnTo>
                <a:lnTo>
                  <a:pt x="24892" y="56641"/>
                </a:lnTo>
                <a:lnTo>
                  <a:pt x="64262" y="53086"/>
                </a:lnTo>
                <a:lnTo>
                  <a:pt x="67564" y="52450"/>
                </a:lnTo>
                <a:lnTo>
                  <a:pt x="67564" y="48895"/>
                </a:lnTo>
                <a:lnTo>
                  <a:pt x="9525" y="48895"/>
                </a:lnTo>
                <a:lnTo>
                  <a:pt x="9525" y="5587"/>
                </a:lnTo>
                <a:close/>
              </a:path>
              <a:path w="321945" h="111760">
                <a:moveTo>
                  <a:pt x="67564" y="44703"/>
                </a:moveTo>
                <a:lnTo>
                  <a:pt x="63881" y="45465"/>
                </a:lnTo>
                <a:lnTo>
                  <a:pt x="58547" y="46227"/>
                </a:lnTo>
                <a:lnTo>
                  <a:pt x="51435" y="46989"/>
                </a:lnTo>
                <a:lnTo>
                  <a:pt x="44450" y="47878"/>
                </a:lnTo>
                <a:lnTo>
                  <a:pt x="37846" y="48387"/>
                </a:lnTo>
                <a:lnTo>
                  <a:pt x="9525" y="48895"/>
                </a:lnTo>
                <a:lnTo>
                  <a:pt x="67564" y="48895"/>
                </a:lnTo>
                <a:lnTo>
                  <a:pt x="67564" y="4470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629025" y="3547236"/>
            <a:ext cx="14604" cy="23495"/>
          </a:xfrm>
          <a:custGeom>
            <a:avLst/>
            <a:gdLst/>
            <a:ahLst/>
            <a:cxnLst/>
            <a:rect l="l" t="t" r="r" b="b"/>
            <a:pathLst>
              <a:path w="14604" h="23495">
                <a:moveTo>
                  <a:pt x="14350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588"/>
                </a:lnTo>
                <a:lnTo>
                  <a:pt x="7112" y="14986"/>
                </a:lnTo>
                <a:lnTo>
                  <a:pt x="4317" y="17779"/>
                </a:lnTo>
                <a:lnTo>
                  <a:pt x="2412" y="18668"/>
                </a:lnTo>
                <a:lnTo>
                  <a:pt x="253" y="18923"/>
                </a:lnTo>
                <a:lnTo>
                  <a:pt x="3555" y="22987"/>
                </a:lnTo>
                <a:lnTo>
                  <a:pt x="4699" y="22478"/>
                </a:lnTo>
                <a:lnTo>
                  <a:pt x="5969" y="21843"/>
                </a:lnTo>
                <a:lnTo>
                  <a:pt x="7365" y="21082"/>
                </a:lnTo>
                <a:lnTo>
                  <a:pt x="8762" y="20447"/>
                </a:lnTo>
                <a:lnTo>
                  <a:pt x="13588" y="13335"/>
                </a:lnTo>
                <a:lnTo>
                  <a:pt x="14097" y="11684"/>
                </a:lnTo>
                <a:lnTo>
                  <a:pt x="14350" y="10287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707638" y="3453638"/>
            <a:ext cx="218312" cy="11137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987546" y="3453638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8"/>
                </a:moveTo>
                <a:lnTo>
                  <a:pt x="21208" y="80645"/>
                </a:lnTo>
                <a:lnTo>
                  <a:pt x="17652" y="85725"/>
                </a:lnTo>
                <a:lnTo>
                  <a:pt x="17652" y="98298"/>
                </a:lnTo>
                <a:lnTo>
                  <a:pt x="58800" y="113537"/>
                </a:lnTo>
                <a:lnTo>
                  <a:pt x="68208" y="113157"/>
                </a:lnTo>
                <a:lnTo>
                  <a:pt x="76438" y="112014"/>
                </a:lnTo>
                <a:lnTo>
                  <a:pt x="83500" y="110109"/>
                </a:lnTo>
                <a:lnTo>
                  <a:pt x="89407" y="107441"/>
                </a:lnTo>
                <a:lnTo>
                  <a:pt x="92027" y="105917"/>
                </a:lnTo>
                <a:lnTo>
                  <a:pt x="49656" y="105917"/>
                </a:lnTo>
                <a:lnTo>
                  <a:pt x="42163" y="104648"/>
                </a:lnTo>
                <a:lnTo>
                  <a:pt x="36449" y="102235"/>
                </a:lnTo>
                <a:lnTo>
                  <a:pt x="30606" y="99695"/>
                </a:lnTo>
                <a:lnTo>
                  <a:pt x="27686" y="96392"/>
                </a:lnTo>
                <a:lnTo>
                  <a:pt x="27686" y="87757"/>
                </a:lnTo>
                <a:lnTo>
                  <a:pt x="30606" y="84327"/>
                </a:lnTo>
                <a:lnTo>
                  <a:pt x="36449" y="81787"/>
                </a:lnTo>
                <a:lnTo>
                  <a:pt x="42163" y="79375"/>
                </a:lnTo>
                <a:lnTo>
                  <a:pt x="49656" y="78104"/>
                </a:lnTo>
                <a:lnTo>
                  <a:pt x="92027" y="78104"/>
                </a:lnTo>
                <a:lnTo>
                  <a:pt x="89407" y="76581"/>
                </a:lnTo>
                <a:lnTo>
                  <a:pt x="83500" y="73840"/>
                </a:lnTo>
                <a:lnTo>
                  <a:pt x="76438" y="71897"/>
                </a:lnTo>
                <a:lnTo>
                  <a:pt x="68208" y="70740"/>
                </a:lnTo>
                <a:lnTo>
                  <a:pt x="58800" y="70358"/>
                </a:lnTo>
                <a:close/>
              </a:path>
              <a:path w="334645" h="113664">
                <a:moveTo>
                  <a:pt x="92027" y="78104"/>
                </a:moveTo>
                <a:lnTo>
                  <a:pt x="67817" y="78104"/>
                </a:lnTo>
                <a:lnTo>
                  <a:pt x="75311" y="79375"/>
                </a:lnTo>
                <a:lnTo>
                  <a:pt x="81152" y="81787"/>
                </a:lnTo>
                <a:lnTo>
                  <a:pt x="86867" y="84327"/>
                </a:lnTo>
                <a:lnTo>
                  <a:pt x="89788" y="87757"/>
                </a:lnTo>
                <a:lnTo>
                  <a:pt x="89788" y="96392"/>
                </a:lnTo>
                <a:lnTo>
                  <a:pt x="86867" y="99695"/>
                </a:lnTo>
                <a:lnTo>
                  <a:pt x="81152" y="102235"/>
                </a:lnTo>
                <a:lnTo>
                  <a:pt x="75311" y="104648"/>
                </a:lnTo>
                <a:lnTo>
                  <a:pt x="67817" y="105917"/>
                </a:lnTo>
                <a:lnTo>
                  <a:pt x="92027" y="105917"/>
                </a:lnTo>
                <a:lnTo>
                  <a:pt x="96392" y="103377"/>
                </a:lnTo>
                <a:lnTo>
                  <a:pt x="99949" y="98298"/>
                </a:lnTo>
                <a:lnTo>
                  <a:pt x="99949" y="85725"/>
                </a:lnTo>
                <a:lnTo>
                  <a:pt x="96392" y="80645"/>
                </a:lnTo>
                <a:lnTo>
                  <a:pt x="92027" y="78104"/>
                </a:lnTo>
                <a:close/>
              </a:path>
              <a:path w="334645" h="113664">
                <a:moveTo>
                  <a:pt x="263398" y="74167"/>
                </a:moveTo>
                <a:lnTo>
                  <a:pt x="254000" y="74167"/>
                </a:lnTo>
                <a:lnTo>
                  <a:pt x="254000" y="108838"/>
                </a:lnTo>
                <a:lnTo>
                  <a:pt x="334644" y="108838"/>
                </a:lnTo>
                <a:lnTo>
                  <a:pt x="334644" y="101091"/>
                </a:lnTo>
                <a:lnTo>
                  <a:pt x="263398" y="101091"/>
                </a:lnTo>
                <a:lnTo>
                  <a:pt x="263398" y="74167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899"/>
                </a:lnTo>
                <a:lnTo>
                  <a:pt x="331724" y="80899"/>
                </a:lnTo>
                <a:lnTo>
                  <a:pt x="331724" y="0"/>
                </a:lnTo>
                <a:close/>
              </a:path>
              <a:path w="334645" h="113664">
                <a:moveTo>
                  <a:pt x="275081" y="3937"/>
                </a:moveTo>
                <a:lnTo>
                  <a:pt x="257301" y="3937"/>
                </a:lnTo>
                <a:lnTo>
                  <a:pt x="249936" y="6731"/>
                </a:lnTo>
                <a:lnTo>
                  <a:pt x="238632" y="17779"/>
                </a:lnTo>
                <a:lnTo>
                  <a:pt x="235712" y="24384"/>
                </a:lnTo>
                <a:lnTo>
                  <a:pt x="235712" y="40004"/>
                </a:lnTo>
                <a:lnTo>
                  <a:pt x="238632" y="46609"/>
                </a:lnTo>
                <a:lnTo>
                  <a:pt x="249936" y="57658"/>
                </a:lnTo>
                <a:lnTo>
                  <a:pt x="257301" y="60451"/>
                </a:lnTo>
                <a:lnTo>
                  <a:pt x="275081" y="60451"/>
                </a:lnTo>
                <a:lnTo>
                  <a:pt x="282320" y="57658"/>
                </a:lnTo>
                <a:lnTo>
                  <a:pt x="288171" y="51942"/>
                </a:lnTo>
                <a:lnTo>
                  <a:pt x="259714" y="51942"/>
                </a:lnTo>
                <a:lnTo>
                  <a:pt x="254634" y="50037"/>
                </a:lnTo>
                <a:lnTo>
                  <a:pt x="251078" y="46100"/>
                </a:lnTo>
                <a:lnTo>
                  <a:pt x="247523" y="42290"/>
                </a:lnTo>
                <a:lnTo>
                  <a:pt x="245744" y="37719"/>
                </a:lnTo>
                <a:lnTo>
                  <a:pt x="245744" y="26670"/>
                </a:lnTo>
                <a:lnTo>
                  <a:pt x="247523" y="21971"/>
                </a:lnTo>
                <a:lnTo>
                  <a:pt x="251078" y="18161"/>
                </a:lnTo>
                <a:lnTo>
                  <a:pt x="254634" y="14224"/>
                </a:lnTo>
                <a:lnTo>
                  <a:pt x="259714" y="12319"/>
                </a:lnTo>
                <a:lnTo>
                  <a:pt x="288036" y="12319"/>
                </a:lnTo>
                <a:lnTo>
                  <a:pt x="282320" y="6731"/>
                </a:lnTo>
                <a:lnTo>
                  <a:pt x="275081" y="3937"/>
                </a:lnTo>
                <a:close/>
              </a:path>
              <a:path w="334645" h="113664">
                <a:moveTo>
                  <a:pt x="288036" y="12319"/>
                </a:moveTo>
                <a:lnTo>
                  <a:pt x="272923" y="12319"/>
                </a:lnTo>
                <a:lnTo>
                  <a:pt x="278002" y="14224"/>
                </a:lnTo>
                <a:lnTo>
                  <a:pt x="281431" y="18161"/>
                </a:lnTo>
                <a:lnTo>
                  <a:pt x="284988" y="21971"/>
                </a:lnTo>
                <a:lnTo>
                  <a:pt x="286638" y="26670"/>
                </a:lnTo>
                <a:lnTo>
                  <a:pt x="286638" y="37719"/>
                </a:lnTo>
                <a:lnTo>
                  <a:pt x="284988" y="42290"/>
                </a:lnTo>
                <a:lnTo>
                  <a:pt x="281431" y="46100"/>
                </a:lnTo>
                <a:lnTo>
                  <a:pt x="278002" y="50037"/>
                </a:lnTo>
                <a:lnTo>
                  <a:pt x="272923" y="51942"/>
                </a:lnTo>
                <a:lnTo>
                  <a:pt x="288171" y="51942"/>
                </a:lnTo>
                <a:lnTo>
                  <a:pt x="293877" y="46609"/>
                </a:lnTo>
                <a:lnTo>
                  <a:pt x="296671" y="40004"/>
                </a:lnTo>
                <a:lnTo>
                  <a:pt x="296671" y="24384"/>
                </a:lnTo>
                <a:lnTo>
                  <a:pt x="293877" y="17779"/>
                </a:lnTo>
                <a:lnTo>
                  <a:pt x="288036" y="12319"/>
                </a:lnTo>
                <a:close/>
              </a:path>
              <a:path w="334645" h="113664">
                <a:moveTo>
                  <a:pt x="151383" y="10795"/>
                </a:moveTo>
                <a:lnTo>
                  <a:pt x="136651" y="10795"/>
                </a:lnTo>
                <a:lnTo>
                  <a:pt x="130555" y="14477"/>
                </a:lnTo>
                <a:lnTo>
                  <a:pt x="118490" y="51308"/>
                </a:lnTo>
                <a:lnTo>
                  <a:pt x="118943" y="60162"/>
                </a:lnTo>
                <a:lnTo>
                  <a:pt x="136651" y="91694"/>
                </a:lnTo>
                <a:lnTo>
                  <a:pt x="151383" y="91694"/>
                </a:lnTo>
                <a:lnTo>
                  <a:pt x="157606" y="88011"/>
                </a:lnTo>
                <a:lnTo>
                  <a:pt x="160739" y="83185"/>
                </a:lnTo>
                <a:lnTo>
                  <a:pt x="138937" y="83185"/>
                </a:lnTo>
                <a:lnTo>
                  <a:pt x="135127" y="80137"/>
                </a:lnTo>
                <a:lnTo>
                  <a:pt x="132276" y="73913"/>
                </a:lnTo>
                <a:lnTo>
                  <a:pt x="129539" y="67817"/>
                </a:lnTo>
                <a:lnTo>
                  <a:pt x="128142" y="60325"/>
                </a:lnTo>
                <a:lnTo>
                  <a:pt x="128142" y="42163"/>
                </a:lnTo>
                <a:lnTo>
                  <a:pt x="129539" y="34544"/>
                </a:lnTo>
                <a:lnTo>
                  <a:pt x="132333" y="28448"/>
                </a:lnTo>
                <a:lnTo>
                  <a:pt x="135127" y="22225"/>
                </a:lnTo>
                <a:lnTo>
                  <a:pt x="138937" y="19176"/>
                </a:lnTo>
                <a:lnTo>
                  <a:pt x="160711" y="19176"/>
                </a:lnTo>
                <a:lnTo>
                  <a:pt x="157606" y="14477"/>
                </a:lnTo>
                <a:lnTo>
                  <a:pt x="151383" y="10795"/>
                </a:lnTo>
                <a:close/>
              </a:path>
              <a:path w="334645" h="113664">
                <a:moveTo>
                  <a:pt x="160711" y="19176"/>
                </a:moveTo>
                <a:lnTo>
                  <a:pt x="148970" y="19176"/>
                </a:lnTo>
                <a:lnTo>
                  <a:pt x="152780" y="22225"/>
                </a:lnTo>
                <a:lnTo>
                  <a:pt x="155575" y="28448"/>
                </a:lnTo>
                <a:lnTo>
                  <a:pt x="158368" y="34544"/>
                </a:lnTo>
                <a:lnTo>
                  <a:pt x="159765" y="42163"/>
                </a:lnTo>
                <a:lnTo>
                  <a:pt x="159742" y="60325"/>
                </a:lnTo>
                <a:lnTo>
                  <a:pt x="158368" y="67817"/>
                </a:lnTo>
                <a:lnTo>
                  <a:pt x="155517" y="74040"/>
                </a:lnTo>
                <a:lnTo>
                  <a:pt x="152780" y="80137"/>
                </a:lnTo>
                <a:lnTo>
                  <a:pt x="148970" y="83185"/>
                </a:lnTo>
                <a:lnTo>
                  <a:pt x="160739" y="83185"/>
                </a:lnTo>
                <a:lnTo>
                  <a:pt x="169417" y="51308"/>
                </a:lnTo>
                <a:lnTo>
                  <a:pt x="168967" y="42378"/>
                </a:lnTo>
                <a:lnTo>
                  <a:pt x="167624" y="34448"/>
                </a:lnTo>
                <a:lnTo>
                  <a:pt x="165399" y="27519"/>
                </a:lnTo>
                <a:lnTo>
                  <a:pt x="162305" y="21589"/>
                </a:lnTo>
                <a:lnTo>
                  <a:pt x="160711" y="19176"/>
                </a:lnTo>
                <a:close/>
              </a:path>
              <a:path w="334645" h="113664">
                <a:moveTo>
                  <a:pt x="42290" y="15366"/>
                </a:moveTo>
                <a:lnTo>
                  <a:pt x="32384" y="15366"/>
                </a:lnTo>
                <a:lnTo>
                  <a:pt x="32257" y="23113"/>
                </a:lnTo>
                <a:lnTo>
                  <a:pt x="31241" y="27432"/>
                </a:lnTo>
                <a:lnTo>
                  <a:pt x="29209" y="31496"/>
                </a:lnTo>
                <a:lnTo>
                  <a:pt x="27304" y="35560"/>
                </a:lnTo>
                <a:lnTo>
                  <a:pt x="25018" y="38862"/>
                </a:lnTo>
                <a:lnTo>
                  <a:pt x="22605" y="41401"/>
                </a:lnTo>
                <a:lnTo>
                  <a:pt x="19050" y="45085"/>
                </a:lnTo>
                <a:lnTo>
                  <a:pt x="15112" y="48260"/>
                </a:lnTo>
                <a:lnTo>
                  <a:pt x="10921" y="50673"/>
                </a:lnTo>
                <a:lnTo>
                  <a:pt x="6730" y="53212"/>
                </a:lnTo>
                <a:lnTo>
                  <a:pt x="3048" y="55117"/>
                </a:lnTo>
                <a:lnTo>
                  <a:pt x="0" y="56514"/>
                </a:lnTo>
                <a:lnTo>
                  <a:pt x="6603" y="62991"/>
                </a:lnTo>
                <a:lnTo>
                  <a:pt x="25018" y="51053"/>
                </a:lnTo>
                <a:lnTo>
                  <a:pt x="28066" y="48260"/>
                </a:lnTo>
                <a:lnTo>
                  <a:pt x="30606" y="45592"/>
                </a:lnTo>
                <a:lnTo>
                  <a:pt x="32638" y="42925"/>
                </a:lnTo>
                <a:lnTo>
                  <a:pt x="34670" y="40386"/>
                </a:lnTo>
                <a:lnTo>
                  <a:pt x="36194" y="37719"/>
                </a:lnTo>
                <a:lnTo>
                  <a:pt x="37337" y="35178"/>
                </a:lnTo>
                <a:lnTo>
                  <a:pt x="47468" y="35178"/>
                </a:lnTo>
                <a:lnTo>
                  <a:pt x="47116" y="34671"/>
                </a:lnTo>
                <a:lnTo>
                  <a:pt x="45212" y="30861"/>
                </a:lnTo>
                <a:lnTo>
                  <a:pt x="43433" y="27177"/>
                </a:lnTo>
                <a:lnTo>
                  <a:pt x="42417" y="22860"/>
                </a:lnTo>
                <a:lnTo>
                  <a:pt x="42290" y="15366"/>
                </a:lnTo>
                <a:close/>
              </a:path>
              <a:path w="334645" h="113664">
                <a:moveTo>
                  <a:pt x="47468" y="35178"/>
                </a:moveTo>
                <a:lnTo>
                  <a:pt x="37337" y="35178"/>
                </a:lnTo>
                <a:lnTo>
                  <a:pt x="38734" y="37846"/>
                </a:lnTo>
                <a:lnTo>
                  <a:pt x="59689" y="56641"/>
                </a:lnTo>
                <a:lnTo>
                  <a:pt x="63500" y="58420"/>
                </a:lnTo>
                <a:lnTo>
                  <a:pt x="66166" y="59562"/>
                </a:lnTo>
                <a:lnTo>
                  <a:pt x="67690" y="60071"/>
                </a:lnTo>
                <a:lnTo>
                  <a:pt x="73278" y="52959"/>
                </a:lnTo>
                <a:lnTo>
                  <a:pt x="71119" y="52197"/>
                </a:lnTo>
                <a:lnTo>
                  <a:pt x="67944" y="50926"/>
                </a:lnTo>
                <a:lnTo>
                  <a:pt x="59308" y="46609"/>
                </a:lnTo>
                <a:lnTo>
                  <a:pt x="55371" y="43941"/>
                </a:lnTo>
                <a:lnTo>
                  <a:pt x="49402" y="37973"/>
                </a:lnTo>
                <a:lnTo>
                  <a:pt x="47468" y="35178"/>
                </a:lnTo>
                <a:close/>
              </a:path>
              <a:path w="334645" h="113664">
                <a:moveTo>
                  <a:pt x="67563" y="7620"/>
                </a:moveTo>
                <a:lnTo>
                  <a:pt x="7365" y="7620"/>
                </a:lnTo>
                <a:lnTo>
                  <a:pt x="7365" y="15366"/>
                </a:lnTo>
                <a:lnTo>
                  <a:pt x="67563" y="15366"/>
                </a:lnTo>
                <a:lnTo>
                  <a:pt x="67563" y="7620"/>
                </a:lnTo>
                <a:close/>
              </a:path>
              <a:path w="334645" h="113664">
                <a:moveTo>
                  <a:pt x="215773" y="53466"/>
                </a:moveTo>
                <a:lnTo>
                  <a:pt x="206501" y="53466"/>
                </a:lnTo>
                <a:lnTo>
                  <a:pt x="206501" y="111378"/>
                </a:lnTo>
                <a:lnTo>
                  <a:pt x="215773" y="111378"/>
                </a:lnTo>
                <a:lnTo>
                  <a:pt x="215773" y="53466"/>
                </a:lnTo>
                <a:close/>
              </a:path>
              <a:path w="334645" h="113664">
                <a:moveTo>
                  <a:pt x="190753" y="2539"/>
                </a:moveTo>
                <a:lnTo>
                  <a:pt x="181482" y="2539"/>
                </a:lnTo>
                <a:lnTo>
                  <a:pt x="181482" y="106299"/>
                </a:lnTo>
                <a:lnTo>
                  <a:pt x="190753" y="106299"/>
                </a:lnTo>
                <a:lnTo>
                  <a:pt x="190753" y="53466"/>
                </a:lnTo>
                <a:lnTo>
                  <a:pt x="215773" y="53466"/>
                </a:lnTo>
                <a:lnTo>
                  <a:pt x="215773" y="44958"/>
                </a:lnTo>
                <a:lnTo>
                  <a:pt x="190753" y="44958"/>
                </a:lnTo>
                <a:lnTo>
                  <a:pt x="190753" y="2539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1" y="0"/>
                </a:lnTo>
                <a:lnTo>
                  <a:pt x="206501" y="44958"/>
                </a:lnTo>
                <a:lnTo>
                  <a:pt x="215773" y="44958"/>
                </a:lnTo>
                <a:lnTo>
                  <a:pt x="215773" y="0"/>
                </a:lnTo>
                <a:close/>
              </a:path>
              <a:path w="334645" h="113664">
                <a:moveTo>
                  <a:pt x="96392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2" y="67945"/>
                </a:lnTo>
                <a:lnTo>
                  <a:pt x="96392" y="35051"/>
                </a:lnTo>
                <a:lnTo>
                  <a:pt x="113411" y="35051"/>
                </a:lnTo>
                <a:lnTo>
                  <a:pt x="113411" y="27050"/>
                </a:lnTo>
                <a:lnTo>
                  <a:pt x="96392" y="27050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386071" y="3453638"/>
            <a:ext cx="982344" cy="11353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430139" y="3449192"/>
            <a:ext cx="1069848" cy="12065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61910" y="3668521"/>
            <a:ext cx="98920" cy="10883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123327" y="3664077"/>
            <a:ext cx="281165" cy="12065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06437" y="2039658"/>
            <a:ext cx="187756" cy="19795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32256" y="2075433"/>
            <a:ext cx="764717" cy="14249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06437" y="4100233"/>
            <a:ext cx="187655" cy="19795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32192" y="4136009"/>
            <a:ext cx="827265" cy="14249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34642" y="4130675"/>
            <a:ext cx="553212" cy="14757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7958" y="4485259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1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1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58113" y="4450841"/>
            <a:ext cx="2784449" cy="11417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809872" y="4451603"/>
            <a:ext cx="1807844" cy="11353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626989" y="4545257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706236" y="4451603"/>
            <a:ext cx="229870" cy="10871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995670" y="4451603"/>
            <a:ext cx="440690" cy="111760"/>
          </a:xfrm>
          <a:custGeom>
            <a:avLst/>
            <a:gdLst/>
            <a:ahLst/>
            <a:cxnLst/>
            <a:rect l="l" t="t" r="r" b="b"/>
            <a:pathLst>
              <a:path w="440689" h="111760">
                <a:moveTo>
                  <a:pt x="245871" y="78740"/>
                </a:moveTo>
                <a:lnTo>
                  <a:pt x="236346" y="78740"/>
                </a:lnTo>
                <a:lnTo>
                  <a:pt x="236346" y="108712"/>
                </a:lnTo>
                <a:lnTo>
                  <a:pt x="321055" y="108712"/>
                </a:lnTo>
                <a:lnTo>
                  <a:pt x="321055" y="100965"/>
                </a:lnTo>
                <a:lnTo>
                  <a:pt x="245871" y="100965"/>
                </a:lnTo>
                <a:lnTo>
                  <a:pt x="245871" y="78740"/>
                </a:lnTo>
                <a:close/>
              </a:path>
              <a:path w="440689" h="111760">
                <a:moveTo>
                  <a:pt x="283082" y="67945"/>
                </a:moveTo>
                <a:lnTo>
                  <a:pt x="273684" y="67945"/>
                </a:lnTo>
                <a:lnTo>
                  <a:pt x="273684" y="91821"/>
                </a:lnTo>
                <a:lnTo>
                  <a:pt x="283082" y="91821"/>
                </a:lnTo>
                <a:lnTo>
                  <a:pt x="283082" y="67945"/>
                </a:lnTo>
                <a:close/>
              </a:path>
              <a:path w="440689" h="111760">
                <a:moveTo>
                  <a:pt x="332485" y="60071"/>
                </a:moveTo>
                <a:lnTo>
                  <a:pt x="221106" y="60071"/>
                </a:lnTo>
                <a:lnTo>
                  <a:pt x="221106" y="67945"/>
                </a:lnTo>
                <a:lnTo>
                  <a:pt x="332485" y="67945"/>
                </a:lnTo>
                <a:lnTo>
                  <a:pt x="332485" y="60071"/>
                </a:lnTo>
                <a:close/>
              </a:path>
              <a:path w="440689" h="111760">
                <a:moveTo>
                  <a:pt x="426212" y="76962"/>
                </a:moveTo>
                <a:lnTo>
                  <a:pt x="379475" y="79501"/>
                </a:lnTo>
                <a:lnTo>
                  <a:pt x="342645" y="79629"/>
                </a:lnTo>
                <a:lnTo>
                  <a:pt x="342645" y="87630"/>
                </a:lnTo>
                <a:lnTo>
                  <a:pt x="384897" y="87362"/>
                </a:lnTo>
                <a:lnTo>
                  <a:pt x="426212" y="84962"/>
                </a:lnTo>
                <a:lnTo>
                  <a:pt x="426212" y="76962"/>
                </a:lnTo>
                <a:close/>
              </a:path>
              <a:path w="440689" h="111760">
                <a:moveTo>
                  <a:pt x="165480" y="74675"/>
                </a:moveTo>
                <a:lnTo>
                  <a:pt x="155955" y="74675"/>
                </a:lnTo>
                <a:lnTo>
                  <a:pt x="155955" y="111251"/>
                </a:lnTo>
                <a:lnTo>
                  <a:pt x="165480" y="111251"/>
                </a:lnTo>
                <a:lnTo>
                  <a:pt x="165480" y="74675"/>
                </a:lnTo>
                <a:close/>
              </a:path>
              <a:path w="440689" h="111760">
                <a:moveTo>
                  <a:pt x="216662" y="66801"/>
                </a:moveTo>
                <a:lnTo>
                  <a:pt x="105282" y="66801"/>
                </a:lnTo>
                <a:lnTo>
                  <a:pt x="105282" y="74675"/>
                </a:lnTo>
                <a:lnTo>
                  <a:pt x="216662" y="74675"/>
                </a:lnTo>
                <a:lnTo>
                  <a:pt x="216662" y="66801"/>
                </a:lnTo>
                <a:close/>
              </a:path>
              <a:path w="440689" h="111760">
                <a:moveTo>
                  <a:pt x="129920" y="3429"/>
                </a:moveTo>
                <a:lnTo>
                  <a:pt x="120522" y="3429"/>
                </a:lnTo>
                <a:lnTo>
                  <a:pt x="120522" y="52324"/>
                </a:lnTo>
                <a:lnTo>
                  <a:pt x="201421" y="52324"/>
                </a:lnTo>
                <a:lnTo>
                  <a:pt x="201421" y="44576"/>
                </a:lnTo>
                <a:lnTo>
                  <a:pt x="129920" y="44576"/>
                </a:lnTo>
                <a:lnTo>
                  <a:pt x="129920" y="26035"/>
                </a:lnTo>
                <a:lnTo>
                  <a:pt x="201421" y="26035"/>
                </a:lnTo>
                <a:lnTo>
                  <a:pt x="201421" y="18287"/>
                </a:lnTo>
                <a:lnTo>
                  <a:pt x="129920" y="18287"/>
                </a:lnTo>
                <a:lnTo>
                  <a:pt x="129920" y="3429"/>
                </a:lnTo>
                <a:close/>
              </a:path>
              <a:path w="440689" h="111760">
                <a:moveTo>
                  <a:pt x="201421" y="26035"/>
                </a:moveTo>
                <a:lnTo>
                  <a:pt x="192024" y="26035"/>
                </a:lnTo>
                <a:lnTo>
                  <a:pt x="192024" y="44576"/>
                </a:lnTo>
                <a:lnTo>
                  <a:pt x="201421" y="44576"/>
                </a:lnTo>
                <a:lnTo>
                  <a:pt x="201421" y="26035"/>
                </a:lnTo>
                <a:close/>
              </a:path>
              <a:path w="440689" h="111760">
                <a:moveTo>
                  <a:pt x="201421" y="3429"/>
                </a:moveTo>
                <a:lnTo>
                  <a:pt x="192024" y="3429"/>
                </a:lnTo>
                <a:lnTo>
                  <a:pt x="192024" y="18287"/>
                </a:lnTo>
                <a:lnTo>
                  <a:pt x="201421" y="18287"/>
                </a:lnTo>
                <a:lnTo>
                  <a:pt x="201421" y="3429"/>
                </a:lnTo>
                <a:close/>
              </a:path>
              <a:path w="440689" h="111760">
                <a:moveTo>
                  <a:pt x="245744" y="2540"/>
                </a:moveTo>
                <a:lnTo>
                  <a:pt x="236346" y="2540"/>
                </a:lnTo>
                <a:lnTo>
                  <a:pt x="236346" y="48260"/>
                </a:lnTo>
                <a:lnTo>
                  <a:pt x="317245" y="48260"/>
                </a:lnTo>
                <a:lnTo>
                  <a:pt x="317245" y="40767"/>
                </a:lnTo>
                <a:lnTo>
                  <a:pt x="245744" y="40767"/>
                </a:lnTo>
                <a:lnTo>
                  <a:pt x="245744" y="23495"/>
                </a:lnTo>
                <a:lnTo>
                  <a:pt x="317245" y="23495"/>
                </a:lnTo>
                <a:lnTo>
                  <a:pt x="317245" y="15875"/>
                </a:lnTo>
                <a:lnTo>
                  <a:pt x="245744" y="15875"/>
                </a:lnTo>
                <a:lnTo>
                  <a:pt x="245744" y="2540"/>
                </a:lnTo>
                <a:close/>
              </a:path>
              <a:path w="440689" h="111760">
                <a:moveTo>
                  <a:pt x="317245" y="23495"/>
                </a:moveTo>
                <a:lnTo>
                  <a:pt x="307975" y="23495"/>
                </a:lnTo>
                <a:lnTo>
                  <a:pt x="307975" y="40767"/>
                </a:lnTo>
                <a:lnTo>
                  <a:pt x="317245" y="40767"/>
                </a:lnTo>
                <a:lnTo>
                  <a:pt x="317245" y="23495"/>
                </a:lnTo>
                <a:close/>
              </a:path>
              <a:path w="440689" h="111760">
                <a:moveTo>
                  <a:pt x="317245" y="2540"/>
                </a:moveTo>
                <a:lnTo>
                  <a:pt x="307975" y="2540"/>
                </a:lnTo>
                <a:lnTo>
                  <a:pt x="307975" y="15875"/>
                </a:lnTo>
                <a:lnTo>
                  <a:pt x="317245" y="15875"/>
                </a:lnTo>
                <a:lnTo>
                  <a:pt x="317245" y="2540"/>
                </a:lnTo>
                <a:close/>
              </a:path>
              <a:path w="440689" h="111760">
                <a:moveTo>
                  <a:pt x="389508" y="7366"/>
                </a:moveTo>
                <a:lnTo>
                  <a:pt x="371475" y="7366"/>
                </a:lnTo>
                <a:lnTo>
                  <a:pt x="364108" y="10033"/>
                </a:lnTo>
                <a:lnTo>
                  <a:pt x="358266" y="15240"/>
                </a:lnTo>
                <a:lnTo>
                  <a:pt x="352551" y="20574"/>
                </a:lnTo>
                <a:lnTo>
                  <a:pt x="349630" y="27050"/>
                </a:lnTo>
                <a:lnTo>
                  <a:pt x="349630" y="41910"/>
                </a:lnTo>
                <a:lnTo>
                  <a:pt x="352551" y="48387"/>
                </a:lnTo>
                <a:lnTo>
                  <a:pt x="364108" y="59182"/>
                </a:lnTo>
                <a:lnTo>
                  <a:pt x="371475" y="61849"/>
                </a:lnTo>
                <a:lnTo>
                  <a:pt x="389508" y="61849"/>
                </a:lnTo>
                <a:lnTo>
                  <a:pt x="396875" y="59182"/>
                </a:lnTo>
                <a:lnTo>
                  <a:pt x="402721" y="53721"/>
                </a:lnTo>
                <a:lnTo>
                  <a:pt x="373760" y="53721"/>
                </a:lnTo>
                <a:lnTo>
                  <a:pt x="368553" y="51816"/>
                </a:lnTo>
                <a:lnTo>
                  <a:pt x="364870" y="48006"/>
                </a:lnTo>
                <a:lnTo>
                  <a:pt x="361188" y="44323"/>
                </a:lnTo>
                <a:lnTo>
                  <a:pt x="359409" y="39750"/>
                </a:lnTo>
                <a:lnTo>
                  <a:pt x="359409" y="29337"/>
                </a:lnTo>
                <a:lnTo>
                  <a:pt x="361188" y="24765"/>
                </a:lnTo>
                <a:lnTo>
                  <a:pt x="368553" y="17145"/>
                </a:lnTo>
                <a:lnTo>
                  <a:pt x="373760" y="15240"/>
                </a:lnTo>
                <a:lnTo>
                  <a:pt x="402716" y="15240"/>
                </a:lnTo>
                <a:lnTo>
                  <a:pt x="396875" y="10033"/>
                </a:lnTo>
                <a:lnTo>
                  <a:pt x="389508" y="7366"/>
                </a:lnTo>
                <a:close/>
              </a:path>
              <a:path w="440689" h="111760">
                <a:moveTo>
                  <a:pt x="402716" y="15240"/>
                </a:moveTo>
                <a:lnTo>
                  <a:pt x="387222" y="15240"/>
                </a:lnTo>
                <a:lnTo>
                  <a:pt x="392429" y="17145"/>
                </a:lnTo>
                <a:lnTo>
                  <a:pt x="395985" y="20955"/>
                </a:lnTo>
                <a:lnTo>
                  <a:pt x="399668" y="24765"/>
                </a:lnTo>
                <a:lnTo>
                  <a:pt x="401446" y="29337"/>
                </a:lnTo>
                <a:lnTo>
                  <a:pt x="401446" y="39750"/>
                </a:lnTo>
                <a:lnTo>
                  <a:pt x="399668" y="44323"/>
                </a:lnTo>
                <a:lnTo>
                  <a:pt x="395985" y="48006"/>
                </a:lnTo>
                <a:lnTo>
                  <a:pt x="392429" y="51816"/>
                </a:lnTo>
                <a:lnTo>
                  <a:pt x="387222" y="53721"/>
                </a:lnTo>
                <a:lnTo>
                  <a:pt x="402721" y="53721"/>
                </a:lnTo>
                <a:lnTo>
                  <a:pt x="408431" y="48387"/>
                </a:lnTo>
                <a:lnTo>
                  <a:pt x="411352" y="41910"/>
                </a:lnTo>
                <a:lnTo>
                  <a:pt x="411352" y="27050"/>
                </a:lnTo>
                <a:lnTo>
                  <a:pt x="408431" y="20574"/>
                </a:lnTo>
                <a:lnTo>
                  <a:pt x="402716" y="15240"/>
                </a:lnTo>
                <a:close/>
              </a:path>
              <a:path w="440689" h="111760">
                <a:moveTo>
                  <a:pt x="39624" y="14350"/>
                </a:moveTo>
                <a:lnTo>
                  <a:pt x="0" y="14350"/>
                </a:lnTo>
                <a:lnTo>
                  <a:pt x="0" y="85471"/>
                </a:lnTo>
                <a:lnTo>
                  <a:pt x="13969" y="85471"/>
                </a:lnTo>
                <a:lnTo>
                  <a:pt x="19557" y="85344"/>
                </a:lnTo>
                <a:lnTo>
                  <a:pt x="25145" y="85090"/>
                </a:lnTo>
                <a:lnTo>
                  <a:pt x="30860" y="84962"/>
                </a:lnTo>
                <a:lnTo>
                  <a:pt x="35813" y="84582"/>
                </a:lnTo>
                <a:lnTo>
                  <a:pt x="39750" y="84074"/>
                </a:lnTo>
                <a:lnTo>
                  <a:pt x="43814" y="83438"/>
                </a:lnTo>
                <a:lnTo>
                  <a:pt x="46735" y="83058"/>
                </a:lnTo>
                <a:lnTo>
                  <a:pt x="48767" y="82676"/>
                </a:lnTo>
                <a:lnTo>
                  <a:pt x="48767" y="77343"/>
                </a:lnTo>
                <a:lnTo>
                  <a:pt x="9525" y="77343"/>
                </a:lnTo>
                <a:lnTo>
                  <a:pt x="9525" y="22351"/>
                </a:lnTo>
                <a:lnTo>
                  <a:pt x="39624" y="22351"/>
                </a:lnTo>
                <a:lnTo>
                  <a:pt x="39624" y="14350"/>
                </a:lnTo>
                <a:close/>
              </a:path>
              <a:path w="440689" h="111760">
                <a:moveTo>
                  <a:pt x="48767" y="74930"/>
                </a:moveTo>
                <a:lnTo>
                  <a:pt x="46481" y="75184"/>
                </a:lnTo>
                <a:lnTo>
                  <a:pt x="43433" y="75692"/>
                </a:lnTo>
                <a:lnTo>
                  <a:pt x="35432" y="76708"/>
                </a:lnTo>
                <a:lnTo>
                  <a:pt x="31495" y="77088"/>
                </a:lnTo>
                <a:lnTo>
                  <a:pt x="27685" y="77088"/>
                </a:lnTo>
                <a:lnTo>
                  <a:pt x="9525" y="77343"/>
                </a:lnTo>
                <a:lnTo>
                  <a:pt x="48767" y="77343"/>
                </a:lnTo>
                <a:lnTo>
                  <a:pt x="48767" y="74930"/>
                </a:lnTo>
                <a:close/>
              </a:path>
              <a:path w="440689" h="111760">
                <a:moveTo>
                  <a:pt x="440181" y="0"/>
                </a:moveTo>
                <a:lnTo>
                  <a:pt x="430656" y="0"/>
                </a:lnTo>
                <a:lnTo>
                  <a:pt x="430656" y="111251"/>
                </a:lnTo>
                <a:lnTo>
                  <a:pt x="440181" y="111251"/>
                </a:lnTo>
                <a:lnTo>
                  <a:pt x="440181" y="0"/>
                </a:lnTo>
                <a:close/>
              </a:path>
              <a:path w="440689" h="111760">
                <a:moveTo>
                  <a:pt x="91312" y="52324"/>
                </a:moveTo>
                <a:lnTo>
                  <a:pt x="82041" y="52324"/>
                </a:lnTo>
                <a:lnTo>
                  <a:pt x="82041" y="111251"/>
                </a:lnTo>
                <a:lnTo>
                  <a:pt x="91312" y="111251"/>
                </a:lnTo>
                <a:lnTo>
                  <a:pt x="91312" y="52324"/>
                </a:lnTo>
                <a:close/>
              </a:path>
              <a:path w="440689" h="111760">
                <a:moveTo>
                  <a:pt x="64769" y="2540"/>
                </a:moveTo>
                <a:lnTo>
                  <a:pt x="55499" y="2540"/>
                </a:lnTo>
                <a:lnTo>
                  <a:pt x="55499" y="106299"/>
                </a:lnTo>
                <a:lnTo>
                  <a:pt x="64769" y="106299"/>
                </a:lnTo>
                <a:lnTo>
                  <a:pt x="64769" y="52324"/>
                </a:lnTo>
                <a:lnTo>
                  <a:pt x="91312" y="52324"/>
                </a:lnTo>
                <a:lnTo>
                  <a:pt x="91312" y="44196"/>
                </a:lnTo>
                <a:lnTo>
                  <a:pt x="64769" y="44196"/>
                </a:lnTo>
                <a:lnTo>
                  <a:pt x="64769" y="2540"/>
                </a:lnTo>
                <a:close/>
              </a:path>
              <a:path w="440689" h="111760">
                <a:moveTo>
                  <a:pt x="91312" y="0"/>
                </a:moveTo>
                <a:lnTo>
                  <a:pt x="82041" y="0"/>
                </a:lnTo>
                <a:lnTo>
                  <a:pt x="82041" y="44196"/>
                </a:lnTo>
                <a:lnTo>
                  <a:pt x="91312" y="44196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58113" y="4667122"/>
            <a:ext cx="2665323" cy="11430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693540" y="4668011"/>
            <a:ext cx="570865" cy="113664"/>
          </a:xfrm>
          <a:custGeom>
            <a:avLst/>
            <a:gdLst/>
            <a:ahLst/>
            <a:cxnLst/>
            <a:rect l="l" t="t" r="r" b="b"/>
            <a:pathLst>
              <a:path w="570864" h="113664">
                <a:moveTo>
                  <a:pt x="259207" y="69341"/>
                </a:moveTo>
                <a:lnTo>
                  <a:pt x="249809" y="69341"/>
                </a:lnTo>
                <a:lnTo>
                  <a:pt x="249809" y="109982"/>
                </a:lnTo>
                <a:lnTo>
                  <a:pt x="325374" y="109982"/>
                </a:lnTo>
                <a:lnTo>
                  <a:pt x="325374" y="102488"/>
                </a:lnTo>
                <a:lnTo>
                  <a:pt x="259207" y="102488"/>
                </a:lnTo>
                <a:lnTo>
                  <a:pt x="259207" y="89026"/>
                </a:lnTo>
                <a:lnTo>
                  <a:pt x="325374" y="89026"/>
                </a:lnTo>
                <a:lnTo>
                  <a:pt x="325374" y="81534"/>
                </a:lnTo>
                <a:lnTo>
                  <a:pt x="259207" y="81534"/>
                </a:lnTo>
                <a:lnTo>
                  <a:pt x="259207" y="69341"/>
                </a:lnTo>
                <a:close/>
              </a:path>
              <a:path w="570864" h="113664">
                <a:moveTo>
                  <a:pt x="325374" y="89026"/>
                </a:moveTo>
                <a:lnTo>
                  <a:pt x="316103" y="89026"/>
                </a:lnTo>
                <a:lnTo>
                  <a:pt x="316103" y="102488"/>
                </a:lnTo>
                <a:lnTo>
                  <a:pt x="325374" y="102488"/>
                </a:lnTo>
                <a:lnTo>
                  <a:pt x="325374" y="89026"/>
                </a:lnTo>
                <a:close/>
              </a:path>
              <a:path w="570864" h="113664">
                <a:moveTo>
                  <a:pt x="325374" y="69341"/>
                </a:moveTo>
                <a:lnTo>
                  <a:pt x="316103" y="69341"/>
                </a:lnTo>
                <a:lnTo>
                  <a:pt x="316103" y="81534"/>
                </a:lnTo>
                <a:lnTo>
                  <a:pt x="325374" y="81534"/>
                </a:lnTo>
                <a:lnTo>
                  <a:pt x="325374" y="69341"/>
                </a:lnTo>
                <a:close/>
              </a:path>
              <a:path w="570864" h="113664">
                <a:moveTo>
                  <a:pt x="168021" y="68961"/>
                </a:moveTo>
                <a:lnTo>
                  <a:pt x="128778" y="79375"/>
                </a:lnTo>
                <a:lnTo>
                  <a:pt x="125095" y="84709"/>
                </a:lnTo>
                <a:lnTo>
                  <a:pt x="125095" y="97789"/>
                </a:lnTo>
                <a:lnTo>
                  <a:pt x="168021" y="113537"/>
                </a:lnTo>
                <a:lnTo>
                  <a:pt x="177732" y="113155"/>
                </a:lnTo>
                <a:lnTo>
                  <a:pt x="186277" y="111998"/>
                </a:lnTo>
                <a:lnTo>
                  <a:pt x="193631" y="110055"/>
                </a:lnTo>
                <a:lnTo>
                  <a:pt x="199771" y="107314"/>
                </a:lnTo>
                <a:lnTo>
                  <a:pt x="202226" y="105917"/>
                </a:lnTo>
                <a:lnTo>
                  <a:pt x="158242" y="105917"/>
                </a:lnTo>
                <a:lnTo>
                  <a:pt x="150368" y="104521"/>
                </a:lnTo>
                <a:lnTo>
                  <a:pt x="144399" y="101980"/>
                </a:lnTo>
                <a:lnTo>
                  <a:pt x="138303" y="99313"/>
                </a:lnTo>
                <a:lnTo>
                  <a:pt x="135486" y="95885"/>
                </a:lnTo>
                <a:lnTo>
                  <a:pt x="135382" y="86613"/>
                </a:lnTo>
                <a:lnTo>
                  <a:pt x="138303" y="82930"/>
                </a:lnTo>
                <a:lnTo>
                  <a:pt x="144399" y="80263"/>
                </a:lnTo>
                <a:lnTo>
                  <a:pt x="150368" y="77724"/>
                </a:lnTo>
                <a:lnTo>
                  <a:pt x="158242" y="76453"/>
                </a:lnTo>
                <a:lnTo>
                  <a:pt x="202003" y="76453"/>
                </a:lnTo>
                <a:lnTo>
                  <a:pt x="199771" y="75184"/>
                </a:lnTo>
                <a:lnTo>
                  <a:pt x="193631" y="72443"/>
                </a:lnTo>
                <a:lnTo>
                  <a:pt x="186277" y="70500"/>
                </a:lnTo>
                <a:lnTo>
                  <a:pt x="177732" y="69343"/>
                </a:lnTo>
                <a:lnTo>
                  <a:pt x="168021" y="68961"/>
                </a:lnTo>
                <a:close/>
              </a:path>
              <a:path w="570864" h="113664">
                <a:moveTo>
                  <a:pt x="202003" y="76453"/>
                </a:moveTo>
                <a:lnTo>
                  <a:pt x="177546" y="76453"/>
                </a:lnTo>
                <a:lnTo>
                  <a:pt x="185420" y="77724"/>
                </a:lnTo>
                <a:lnTo>
                  <a:pt x="191516" y="80263"/>
                </a:lnTo>
                <a:lnTo>
                  <a:pt x="197612" y="82930"/>
                </a:lnTo>
                <a:lnTo>
                  <a:pt x="200533" y="86613"/>
                </a:lnTo>
                <a:lnTo>
                  <a:pt x="200533" y="95885"/>
                </a:lnTo>
                <a:lnTo>
                  <a:pt x="197612" y="99440"/>
                </a:lnTo>
                <a:lnTo>
                  <a:pt x="185420" y="104521"/>
                </a:lnTo>
                <a:lnTo>
                  <a:pt x="177546" y="105917"/>
                </a:lnTo>
                <a:lnTo>
                  <a:pt x="202226" y="105917"/>
                </a:lnTo>
                <a:lnTo>
                  <a:pt x="207137" y="103124"/>
                </a:lnTo>
                <a:lnTo>
                  <a:pt x="210820" y="97789"/>
                </a:lnTo>
                <a:lnTo>
                  <a:pt x="210820" y="84709"/>
                </a:lnTo>
                <a:lnTo>
                  <a:pt x="207137" y="79375"/>
                </a:lnTo>
                <a:lnTo>
                  <a:pt x="202003" y="76453"/>
                </a:lnTo>
                <a:close/>
              </a:path>
              <a:path w="570864" h="113664">
                <a:moveTo>
                  <a:pt x="223647" y="50291"/>
                </a:moveTo>
                <a:lnTo>
                  <a:pt x="112268" y="50291"/>
                </a:lnTo>
                <a:lnTo>
                  <a:pt x="112268" y="58165"/>
                </a:lnTo>
                <a:lnTo>
                  <a:pt x="223647" y="58165"/>
                </a:lnTo>
                <a:lnTo>
                  <a:pt x="223647" y="50291"/>
                </a:lnTo>
                <a:close/>
              </a:path>
              <a:path w="570864" h="113664">
                <a:moveTo>
                  <a:pt x="277113" y="29717"/>
                </a:moveTo>
                <a:lnTo>
                  <a:pt x="258699" y="29717"/>
                </a:lnTo>
                <a:lnTo>
                  <a:pt x="251460" y="31368"/>
                </a:lnTo>
                <a:lnTo>
                  <a:pt x="246125" y="34543"/>
                </a:lnTo>
                <a:lnTo>
                  <a:pt x="240792" y="37846"/>
                </a:lnTo>
                <a:lnTo>
                  <a:pt x="238211" y="41655"/>
                </a:lnTo>
                <a:lnTo>
                  <a:pt x="238125" y="51053"/>
                </a:lnTo>
                <a:lnTo>
                  <a:pt x="240792" y="54863"/>
                </a:lnTo>
                <a:lnTo>
                  <a:pt x="246125" y="58165"/>
                </a:lnTo>
                <a:lnTo>
                  <a:pt x="251460" y="61340"/>
                </a:lnTo>
                <a:lnTo>
                  <a:pt x="258699" y="62991"/>
                </a:lnTo>
                <a:lnTo>
                  <a:pt x="276987" y="62991"/>
                </a:lnTo>
                <a:lnTo>
                  <a:pt x="284225" y="61340"/>
                </a:lnTo>
                <a:lnTo>
                  <a:pt x="289433" y="58165"/>
                </a:lnTo>
                <a:lnTo>
                  <a:pt x="293700" y="55625"/>
                </a:lnTo>
                <a:lnTo>
                  <a:pt x="261493" y="55625"/>
                </a:lnTo>
                <a:lnTo>
                  <a:pt x="256667" y="54863"/>
                </a:lnTo>
                <a:lnTo>
                  <a:pt x="253237" y="53086"/>
                </a:lnTo>
                <a:lnTo>
                  <a:pt x="249936" y="51435"/>
                </a:lnTo>
                <a:lnTo>
                  <a:pt x="248285" y="49275"/>
                </a:lnTo>
                <a:lnTo>
                  <a:pt x="248285" y="43561"/>
                </a:lnTo>
                <a:lnTo>
                  <a:pt x="249936" y="41148"/>
                </a:lnTo>
                <a:lnTo>
                  <a:pt x="253237" y="39370"/>
                </a:lnTo>
                <a:lnTo>
                  <a:pt x="256667" y="37718"/>
                </a:lnTo>
                <a:lnTo>
                  <a:pt x="261493" y="36829"/>
                </a:lnTo>
                <a:lnTo>
                  <a:pt x="292838" y="36829"/>
                </a:lnTo>
                <a:lnTo>
                  <a:pt x="289560" y="34671"/>
                </a:lnTo>
                <a:lnTo>
                  <a:pt x="284353" y="31368"/>
                </a:lnTo>
                <a:lnTo>
                  <a:pt x="277113" y="29717"/>
                </a:lnTo>
                <a:close/>
              </a:path>
              <a:path w="570864" h="113664">
                <a:moveTo>
                  <a:pt x="292838" y="36829"/>
                </a:moveTo>
                <a:lnTo>
                  <a:pt x="274193" y="36829"/>
                </a:lnTo>
                <a:lnTo>
                  <a:pt x="279146" y="37718"/>
                </a:lnTo>
                <a:lnTo>
                  <a:pt x="282321" y="39750"/>
                </a:lnTo>
                <a:lnTo>
                  <a:pt x="285623" y="41655"/>
                </a:lnTo>
                <a:lnTo>
                  <a:pt x="287147" y="43941"/>
                </a:lnTo>
                <a:lnTo>
                  <a:pt x="287147" y="49275"/>
                </a:lnTo>
                <a:lnTo>
                  <a:pt x="285623" y="51562"/>
                </a:lnTo>
                <a:lnTo>
                  <a:pt x="282321" y="53212"/>
                </a:lnTo>
                <a:lnTo>
                  <a:pt x="279146" y="54863"/>
                </a:lnTo>
                <a:lnTo>
                  <a:pt x="274193" y="55625"/>
                </a:lnTo>
                <a:lnTo>
                  <a:pt x="293700" y="55625"/>
                </a:lnTo>
                <a:lnTo>
                  <a:pt x="294767" y="54990"/>
                </a:lnTo>
                <a:lnTo>
                  <a:pt x="297307" y="51053"/>
                </a:lnTo>
                <a:lnTo>
                  <a:pt x="297307" y="42037"/>
                </a:lnTo>
                <a:lnTo>
                  <a:pt x="294767" y="38100"/>
                </a:lnTo>
                <a:lnTo>
                  <a:pt x="292838" y="36829"/>
                </a:lnTo>
                <a:close/>
              </a:path>
              <a:path w="570864" h="113664">
                <a:moveTo>
                  <a:pt x="302768" y="16128"/>
                </a:moveTo>
                <a:lnTo>
                  <a:pt x="232791" y="16128"/>
                </a:lnTo>
                <a:lnTo>
                  <a:pt x="232791" y="23622"/>
                </a:lnTo>
                <a:lnTo>
                  <a:pt x="302768" y="23622"/>
                </a:lnTo>
                <a:lnTo>
                  <a:pt x="302768" y="16128"/>
                </a:lnTo>
                <a:close/>
              </a:path>
              <a:path w="570864" h="113664">
                <a:moveTo>
                  <a:pt x="522986" y="13715"/>
                </a:moveTo>
                <a:lnTo>
                  <a:pt x="468630" y="13715"/>
                </a:lnTo>
                <a:lnTo>
                  <a:pt x="468630" y="85089"/>
                </a:lnTo>
                <a:lnTo>
                  <a:pt x="486283" y="85089"/>
                </a:lnTo>
                <a:lnTo>
                  <a:pt x="493141" y="84962"/>
                </a:lnTo>
                <a:lnTo>
                  <a:pt x="499999" y="84709"/>
                </a:lnTo>
                <a:lnTo>
                  <a:pt x="507364" y="84582"/>
                </a:lnTo>
                <a:lnTo>
                  <a:pt x="514476" y="84074"/>
                </a:lnTo>
                <a:lnTo>
                  <a:pt x="521208" y="83438"/>
                </a:lnTo>
                <a:lnTo>
                  <a:pt x="532638" y="82168"/>
                </a:lnTo>
                <a:lnTo>
                  <a:pt x="535305" y="81661"/>
                </a:lnTo>
                <a:lnTo>
                  <a:pt x="535305" y="77215"/>
                </a:lnTo>
                <a:lnTo>
                  <a:pt x="478028" y="77215"/>
                </a:lnTo>
                <a:lnTo>
                  <a:pt x="478028" y="21462"/>
                </a:lnTo>
                <a:lnTo>
                  <a:pt x="522986" y="21462"/>
                </a:lnTo>
                <a:lnTo>
                  <a:pt x="522986" y="13715"/>
                </a:lnTo>
                <a:close/>
              </a:path>
              <a:path w="570864" h="113664">
                <a:moveTo>
                  <a:pt x="535305" y="74040"/>
                </a:moveTo>
                <a:lnTo>
                  <a:pt x="478028" y="77215"/>
                </a:lnTo>
                <a:lnTo>
                  <a:pt x="535305" y="77215"/>
                </a:lnTo>
                <a:lnTo>
                  <a:pt x="535305" y="74040"/>
                </a:lnTo>
                <a:close/>
              </a:path>
              <a:path w="570864" h="113664">
                <a:moveTo>
                  <a:pt x="59309" y="13335"/>
                </a:moveTo>
                <a:lnTo>
                  <a:pt x="6858" y="13335"/>
                </a:lnTo>
                <a:lnTo>
                  <a:pt x="6858" y="20954"/>
                </a:lnTo>
                <a:lnTo>
                  <a:pt x="48641" y="20954"/>
                </a:lnTo>
                <a:lnTo>
                  <a:pt x="48133" y="25653"/>
                </a:lnTo>
                <a:lnTo>
                  <a:pt x="46736" y="31496"/>
                </a:lnTo>
                <a:lnTo>
                  <a:pt x="44323" y="38480"/>
                </a:lnTo>
                <a:lnTo>
                  <a:pt x="42037" y="45465"/>
                </a:lnTo>
                <a:lnTo>
                  <a:pt x="38354" y="52324"/>
                </a:lnTo>
                <a:lnTo>
                  <a:pt x="33400" y="59054"/>
                </a:lnTo>
                <a:lnTo>
                  <a:pt x="29083" y="65024"/>
                </a:lnTo>
                <a:lnTo>
                  <a:pt x="0" y="85725"/>
                </a:lnTo>
                <a:lnTo>
                  <a:pt x="7366" y="91439"/>
                </a:lnTo>
                <a:lnTo>
                  <a:pt x="13588" y="88137"/>
                </a:lnTo>
                <a:lnTo>
                  <a:pt x="19685" y="84200"/>
                </a:lnTo>
                <a:lnTo>
                  <a:pt x="25400" y="79501"/>
                </a:lnTo>
                <a:lnTo>
                  <a:pt x="31242" y="74802"/>
                </a:lnTo>
                <a:lnTo>
                  <a:pt x="54610" y="37337"/>
                </a:lnTo>
                <a:lnTo>
                  <a:pt x="58800" y="20320"/>
                </a:lnTo>
                <a:lnTo>
                  <a:pt x="59309" y="13335"/>
                </a:lnTo>
                <a:close/>
              </a:path>
              <a:path w="570864" h="113664">
                <a:moveTo>
                  <a:pt x="365125" y="10667"/>
                </a:moveTo>
                <a:lnTo>
                  <a:pt x="355600" y="10667"/>
                </a:lnTo>
                <a:lnTo>
                  <a:pt x="355600" y="83947"/>
                </a:lnTo>
                <a:lnTo>
                  <a:pt x="374904" y="83947"/>
                </a:lnTo>
                <a:lnTo>
                  <a:pt x="381888" y="83820"/>
                </a:lnTo>
                <a:lnTo>
                  <a:pt x="388366" y="83565"/>
                </a:lnTo>
                <a:lnTo>
                  <a:pt x="395097" y="83438"/>
                </a:lnTo>
                <a:lnTo>
                  <a:pt x="402082" y="82803"/>
                </a:lnTo>
                <a:lnTo>
                  <a:pt x="416306" y="80772"/>
                </a:lnTo>
                <a:lnTo>
                  <a:pt x="421767" y="79883"/>
                </a:lnTo>
                <a:lnTo>
                  <a:pt x="425704" y="79121"/>
                </a:lnTo>
                <a:lnTo>
                  <a:pt x="425704" y="75946"/>
                </a:lnTo>
                <a:lnTo>
                  <a:pt x="365125" y="75946"/>
                </a:lnTo>
                <a:lnTo>
                  <a:pt x="365125" y="10667"/>
                </a:lnTo>
                <a:close/>
              </a:path>
              <a:path w="570864" h="113664">
                <a:moveTo>
                  <a:pt x="425704" y="71374"/>
                </a:moveTo>
                <a:lnTo>
                  <a:pt x="365125" y="75946"/>
                </a:lnTo>
                <a:lnTo>
                  <a:pt x="425704" y="75946"/>
                </a:lnTo>
                <a:lnTo>
                  <a:pt x="425704" y="71374"/>
                </a:lnTo>
                <a:close/>
              </a:path>
              <a:path w="570864" h="113664">
                <a:moveTo>
                  <a:pt x="137033" y="888"/>
                </a:moveTo>
                <a:lnTo>
                  <a:pt x="127381" y="888"/>
                </a:lnTo>
                <a:lnTo>
                  <a:pt x="127381" y="36702"/>
                </a:lnTo>
                <a:lnTo>
                  <a:pt x="209804" y="36702"/>
                </a:lnTo>
                <a:lnTo>
                  <a:pt x="209804" y="28828"/>
                </a:lnTo>
                <a:lnTo>
                  <a:pt x="137033" y="28828"/>
                </a:lnTo>
                <a:lnTo>
                  <a:pt x="137033" y="888"/>
                </a:lnTo>
                <a:close/>
              </a:path>
              <a:path w="570864" h="113664">
                <a:moveTo>
                  <a:pt x="285750" y="762"/>
                </a:moveTo>
                <a:lnTo>
                  <a:pt x="249047" y="762"/>
                </a:lnTo>
                <a:lnTo>
                  <a:pt x="249047" y="8127"/>
                </a:lnTo>
                <a:lnTo>
                  <a:pt x="285750" y="8127"/>
                </a:lnTo>
                <a:lnTo>
                  <a:pt x="285750" y="762"/>
                </a:lnTo>
                <a:close/>
              </a:path>
              <a:path w="570864" h="113664">
                <a:moveTo>
                  <a:pt x="552831" y="0"/>
                </a:moveTo>
                <a:lnTo>
                  <a:pt x="543433" y="0"/>
                </a:lnTo>
                <a:lnTo>
                  <a:pt x="543433" y="111251"/>
                </a:lnTo>
                <a:lnTo>
                  <a:pt x="552831" y="111251"/>
                </a:lnTo>
                <a:lnTo>
                  <a:pt x="552831" y="53339"/>
                </a:lnTo>
                <a:lnTo>
                  <a:pt x="570864" y="53339"/>
                </a:lnTo>
                <a:lnTo>
                  <a:pt x="570864" y="45338"/>
                </a:lnTo>
                <a:lnTo>
                  <a:pt x="552831" y="45338"/>
                </a:lnTo>
                <a:lnTo>
                  <a:pt x="552831" y="0"/>
                </a:lnTo>
                <a:close/>
              </a:path>
              <a:path w="570864" h="113664">
                <a:moveTo>
                  <a:pt x="443357" y="0"/>
                </a:moveTo>
                <a:lnTo>
                  <a:pt x="433832" y="0"/>
                </a:lnTo>
                <a:lnTo>
                  <a:pt x="433832" y="111251"/>
                </a:lnTo>
                <a:lnTo>
                  <a:pt x="443357" y="111251"/>
                </a:lnTo>
                <a:lnTo>
                  <a:pt x="443357" y="0"/>
                </a:lnTo>
                <a:close/>
              </a:path>
              <a:path w="570864" h="113664">
                <a:moveTo>
                  <a:pt x="325374" y="0"/>
                </a:moveTo>
                <a:lnTo>
                  <a:pt x="316103" y="0"/>
                </a:lnTo>
                <a:lnTo>
                  <a:pt x="316103" y="62991"/>
                </a:lnTo>
                <a:lnTo>
                  <a:pt x="325374" y="62991"/>
                </a:lnTo>
                <a:lnTo>
                  <a:pt x="325374" y="36449"/>
                </a:lnTo>
                <a:lnTo>
                  <a:pt x="342138" y="36449"/>
                </a:lnTo>
                <a:lnTo>
                  <a:pt x="342138" y="28701"/>
                </a:lnTo>
                <a:lnTo>
                  <a:pt x="325374" y="28701"/>
                </a:lnTo>
                <a:lnTo>
                  <a:pt x="325374" y="0"/>
                </a:lnTo>
                <a:close/>
              </a:path>
              <a:path w="570864" h="113664">
                <a:moveTo>
                  <a:pt x="91821" y="0"/>
                </a:moveTo>
                <a:lnTo>
                  <a:pt x="82423" y="0"/>
                </a:lnTo>
                <a:lnTo>
                  <a:pt x="82423" y="111251"/>
                </a:lnTo>
                <a:lnTo>
                  <a:pt x="91821" y="111251"/>
                </a:lnTo>
                <a:lnTo>
                  <a:pt x="91821" y="55752"/>
                </a:lnTo>
                <a:lnTo>
                  <a:pt x="110109" y="55752"/>
                </a:lnTo>
                <a:lnTo>
                  <a:pt x="110109" y="47498"/>
                </a:lnTo>
                <a:lnTo>
                  <a:pt x="91821" y="47498"/>
                </a:lnTo>
                <a:lnTo>
                  <a:pt x="9182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273677" y="476166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7958" y="4918075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58113" y="4883911"/>
            <a:ext cx="1596237" cy="11391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622930" y="4883784"/>
            <a:ext cx="337185" cy="112395"/>
          </a:xfrm>
          <a:custGeom>
            <a:avLst/>
            <a:gdLst/>
            <a:ahLst/>
            <a:cxnLst/>
            <a:rect l="l" t="t" r="r" b="b"/>
            <a:pathLst>
              <a:path w="337185" h="112395">
                <a:moveTo>
                  <a:pt x="322071" y="67055"/>
                </a:moveTo>
                <a:lnTo>
                  <a:pt x="241045" y="67055"/>
                </a:lnTo>
                <a:lnTo>
                  <a:pt x="241045" y="74549"/>
                </a:lnTo>
                <a:lnTo>
                  <a:pt x="311912" y="74549"/>
                </a:lnTo>
                <a:lnTo>
                  <a:pt x="311912" y="84836"/>
                </a:lnTo>
                <a:lnTo>
                  <a:pt x="241045" y="84836"/>
                </a:lnTo>
                <a:lnTo>
                  <a:pt x="241045" y="110616"/>
                </a:lnTo>
                <a:lnTo>
                  <a:pt x="324738" y="110616"/>
                </a:lnTo>
                <a:lnTo>
                  <a:pt x="324738" y="103124"/>
                </a:lnTo>
                <a:lnTo>
                  <a:pt x="251079" y="103124"/>
                </a:lnTo>
                <a:lnTo>
                  <a:pt x="251079" y="92201"/>
                </a:lnTo>
                <a:lnTo>
                  <a:pt x="322071" y="92201"/>
                </a:lnTo>
                <a:lnTo>
                  <a:pt x="322071" y="67055"/>
                </a:lnTo>
                <a:close/>
              </a:path>
              <a:path w="337185" h="112395">
                <a:moveTo>
                  <a:pt x="337185" y="49656"/>
                </a:moveTo>
                <a:lnTo>
                  <a:pt x="225806" y="49656"/>
                </a:lnTo>
                <a:lnTo>
                  <a:pt x="225806" y="57276"/>
                </a:lnTo>
                <a:lnTo>
                  <a:pt x="337185" y="57276"/>
                </a:lnTo>
                <a:lnTo>
                  <a:pt x="337185" y="49656"/>
                </a:lnTo>
                <a:close/>
              </a:path>
              <a:path w="337185" h="112395">
                <a:moveTo>
                  <a:pt x="206248" y="67690"/>
                </a:moveTo>
                <a:lnTo>
                  <a:pt x="125221" y="67690"/>
                </a:lnTo>
                <a:lnTo>
                  <a:pt x="125221" y="74929"/>
                </a:lnTo>
                <a:lnTo>
                  <a:pt x="196087" y="74929"/>
                </a:lnTo>
                <a:lnTo>
                  <a:pt x="196087" y="85216"/>
                </a:lnTo>
                <a:lnTo>
                  <a:pt x="125221" y="85216"/>
                </a:lnTo>
                <a:lnTo>
                  <a:pt x="125221" y="110616"/>
                </a:lnTo>
                <a:lnTo>
                  <a:pt x="208914" y="110616"/>
                </a:lnTo>
                <a:lnTo>
                  <a:pt x="208914" y="103124"/>
                </a:lnTo>
                <a:lnTo>
                  <a:pt x="135255" y="103124"/>
                </a:lnTo>
                <a:lnTo>
                  <a:pt x="135255" y="92582"/>
                </a:lnTo>
                <a:lnTo>
                  <a:pt x="206248" y="92582"/>
                </a:lnTo>
                <a:lnTo>
                  <a:pt x="206248" y="67690"/>
                </a:lnTo>
                <a:close/>
              </a:path>
              <a:path w="337185" h="112395">
                <a:moveTo>
                  <a:pt x="170561" y="55372"/>
                </a:moveTo>
                <a:lnTo>
                  <a:pt x="160781" y="55372"/>
                </a:lnTo>
                <a:lnTo>
                  <a:pt x="160781" y="67690"/>
                </a:lnTo>
                <a:lnTo>
                  <a:pt x="170561" y="67690"/>
                </a:lnTo>
                <a:lnTo>
                  <a:pt x="170561" y="55372"/>
                </a:lnTo>
                <a:close/>
              </a:path>
              <a:path w="337185" h="112395">
                <a:moveTo>
                  <a:pt x="221361" y="47751"/>
                </a:moveTo>
                <a:lnTo>
                  <a:pt x="109981" y="47751"/>
                </a:lnTo>
                <a:lnTo>
                  <a:pt x="109981" y="55372"/>
                </a:lnTo>
                <a:lnTo>
                  <a:pt x="221361" y="55372"/>
                </a:lnTo>
                <a:lnTo>
                  <a:pt x="221361" y="47751"/>
                </a:lnTo>
                <a:close/>
              </a:path>
              <a:path w="337185" h="112395">
                <a:moveTo>
                  <a:pt x="59308" y="13969"/>
                </a:moveTo>
                <a:lnTo>
                  <a:pt x="6731" y="13969"/>
                </a:lnTo>
                <a:lnTo>
                  <a:pt x="6731" y="21589"/>
                </a:lnTo>
                <a:lnTo>
                  <a:pt x="48641" y="21589"/>
                </a:lnTo>
                <a:lnTo>
                  <a:pt x="48006" y="26288"/>
                </a:lnTo>
                <a:lnTo>
                  <a:pt x="46481" y="32130"/>
                </a:lnTo>
                <a:lnTo>
                  <a:pt x="41910" y="46100"/>
                </a:lnTo>
                <a:lnTo>
                  <a:pt x="38226" y="52959"/>
                </a:lnTo>
                <a:lnTo>
                  <a:pt x="33274" y="59689"/>
                </a:lnTo>
                <a:lnTo>
                  <a:pt x="28956" y="65659"/>
                </a:lnTo>
                <a:lnTo>
                  <a:pt x="0" y="86360"/>
                </a:lnTo>
                <a:lnTo>
                  <a:pt x="7238" y="92075"/>
                </a:lnTo>
                <a:lnTo>
                  <a:pt x="42163" y="62356"/>
                </a:lnTo>
                <a:lnTo>
                  <a:pt x="58800" y="20954"/>
                </a:lnTo>
                <a:lnTo>
                  <a:pt x="59308" y="13969"/>
                </a:lnTo>
                <a:close/>
              </a:path>
              <a:path w="337185" h="112395">
                <a:moveTo>
                  <a:pt x="281558" y="0"/>
                </a:moveTo>
                <a:lnTo>
                  <a:pt x="243077" y="9525"/>
                </a:lnTo>
                <a:lnTo>
                  <a:pt x="239394" y="14350"/>
                </a:lnTo>
                <a:lnTo>
                  <a:pt x="239394" y="25653"/>
                </a:lnTo>
                <a:lnTo>
                  <a:pt x="281558" y="40004"/>
                </a:lnTo>
                <a:lnTo>
                  <a:pt x="291082" y="39645"/>
                </a:lnTo>
                <a:lnTo>
                  <a:pt x="299450" y="38560"/>
                </a:lnTo>
                <a:lnTo>
                  <a:pt x="306651" y="36736"/>
                </a:lnTo>
                <a:lnTo>
                  <a:pt x="312674" y="34162"/>
                </a:lnTo>
                <a:lnTo>
                  <a:pt x="315087" y="32892"/>
                </a:lnTo>
                <a:lnTo>
                  <a:pt x="272161" y="32892"/>
                </a:lnTo>
                <a:lnTo>
                  <a:pt x="264541" y="31623"/>
                </a:lnTo>
                <a:lnTo>
                  <a:pt x="258571" y="29210"/>
                </a:lnTo>
                <a:lnTo>
                  <a:pt x="252730" y="26669"/>
                </a:lnTo>
                <a:lnTo>
                  <a:pt x="249808" y="23622"/>
                </a:lnTo>
                <a:lnTo>
                  <a:pt x="249808" y="16255"/>
                </a:lnTo>
                <a:lnTo>
                  <a:pt x="252602" y="13207"/>
                </a:lnTo>
                <a:lnTo>
                  <a:pt x="264160" y="8381"/>
                </a:lnTo>
                <a:lnTo>
                  <a:pt x="271906" y="7238"/>
                </a:lnTo>
                <a:lnTo>
                  <a:pt x="315009" y="7238"/>
                </a:lnTo>
                <a:lnTo>
                  <a:pt x="312674" y="5968"/>
                </a:lnTo>
                <a:lnTo>
                  <a:pt x="306651" y="3375"/>
                </a:lnTo>
                <a:lnTo>
                  <a:pt x="299450" y="1508"/>
                </a:lnTo>
                <a:lnTo>
                  <a:pt x="291082" y="379"/>
                </a:lnTo>
                <a:lnTo>
                  <a:pt x="281558" y="0"/>
                </a:lnTo>
                <a:close/>
              </a:path>
              <a:path w="337185" h="112395">
                <a:moveTo>
                  <a:pt x="315009" y="7238"/>
                </a:moveTo>
                <a:lnTo>
                  <a:pt x="290830" y="7238"/>
                </a:lnTo>
                <a:lnTo>
                  <a:pt x="298450" y="8381"/>
                </a:lnTo>
                <a:lnTo>
                  <a:pt x="310261" y="13207"/>
                </a:lnTo>
                <a:lnTo>
                  <a:pt x="313308" y="16255"/>
                </a:lnTo>
                <a:lnTo>
                  <a:pt x="313308" y="23622"/>
                </a:lnTo>
                <a:lnTo>
                  <a:pt x="310261" y="26669"/>
                </a:lnTo>
                <a:lnTo>
                  <a:pt x="304419" y="29210"/>
                </a:lnTo>
                <a:lnTo>
                  <a:pt x="298576" y="31623"/>
                </a:lnTo>
                <a:lnTo>
                  <a:pt x="290956" y="32892"/>
                </a:lnTo>
                <a:lnTo>
                  <a:pt x="315087" y="32892"/>
                </a:lnTo>
                <a:lnTo>
                  <a:pt x="319913" y="30352"/>
                </a:lnTo>
                <a:lnTo>
                  <a:pt x="323469" y="25653"/>
                </a:lnTo>
                <a:lnTo>
                  <a:pt x="323469" y="14604"/>
                </a:lnTo>
                <a:lnTo>
                  <a:pt x="319913" y="9905"/>
                </a:lnTo>
                <a:lnTo>
                  <a:pt x="315009" y="7238"/>
                </a:lnTo>
                <a:close/>
              </a:path>
              <a:path w="337185" h="112395">
                <a:moveTo>
                  <a:pt x="170687" y="888"/>
                </a:moveTo>
                <a:lnTo>
                  <a:pt x="160655" y="888"/>
                </a:lnTo>
                <a:lnTo>
                  <a:pt x="160655" y="7747"/>
                </a:lnTo>
                <a:lnTo>
                  <a:pt x="159257" y="11049"/>
                </a:lnTo>
                <a:lnTo>
                  <a:pt x="156463" y="14350"/>
                </a:lnTo>
                <a:lnTo>
                  <a:pt x="153669" y="17779"/>
                </a:lnTo>
                <a:lnTo>
                  <a:pt x="149987" y="20827"/>
                </a:lnTo>
                <a:lnTo>
                  <a:pt x="145542" y="23494"/>
                </a:lnTo>
                <a:lnTo>
                  <a:pt x="140588" y="26542"/>
                </a:lnTo>
                <a:lnTo>
                  <a:pt x="135127" y="28955"/>
                </a:lnTo>
                <a:lnTo>
                  <a:pt x="123570" y="32765"/>
                </a:lnTo>
                <a:lnTo>
                  <a:pt x="119506" y="33781"/>
                </a:lnTo>
                <a:lnTo>
                  <a:pt x="117348" y="34162"/>
                </a:lnTo>
                <a:lnTo>
                  <a:pt x="122936" y="40766"/>
                </a:lnTo>
                <a:lnTo>
                  <a:pt x="149479" y="30734"/>
                </a:lnTo>
                <a:lnTo>
                  <a:pt x="153669" y="28193"/>
                </a:lnTo>
                <a:lnTo>
                  <a:pt x="157352" y="25526"/>
                </a:lnTo>
                <a:lnTo>
                  <a:pt x="160274" y="22605"/>
                </a:lnTo>
                <a:lnTo>
                  <a:pt x="163321" y="19812"/>
                </a:lnTo>
                <a:lnTo>
                  <a:pt x="165100" y="17399"/>
                </a:lnTo>
                <a:lnTo>
                  <a:pt x="165735" y="15366"/>
                </a:lnTo>
                <a:lnTo>
                  <a:pt x="175669" y="15366"/>
                </a:lnTo>
                <a:lnTo>
                  <a:pt x="174879" y="14350"/>
                </a:lnTo>
                <a:lnTo>
                  <a:pt x="172085" y="11049"/>
                </a:lnTo>
                <a:lnTo>
                  <a:pt x="170687" y="7747"/>
                </a:lnTo>
                <a:lnTo>
                  <a:pt x="170687" y="888"/>
                </a:lnTo>
                <a:close/>
              </a:path>
              <a:path w="337185" h="112395">
                <a:moveTo>
                  <a:pt x="175669" y="15366"/>
                </a:moveTo>
                <a:lnTo>
                  <a:pt x="165735" y="15366"/>
                </a:lnTo>
                <a:lnTo>
                  <a:pt x="166243" y="17399"/>
                </a:lnTo>
                <a:lnTo>
                  <a:pt x="168020" y="19812"/>
                </a:lnTo>
                <a:lnTo>
                  <a:pt x="173989" y="25526"/>
                </a:lnTo>
                <a:lnTo>
                  <a:pt x="177545" y="28193"/>
                </a:lnTo>
                <a:lnTo>
                  <a:pt x="181863" y="30734"/>
                </a:lnTo>
                <a:lnTo>
                  <a:pt x="186562" y="33654"/>
                </a:lnTo>
                <a:lnTo>
                  <a:pt x="191516" y="35813"/>
                </a:lnTo>
                <a:lnTo>
                  <a:pt x="201802" y="39115"/>
                </a:lnTo>
                <a:lnTo>
                  <a:pt x="205739" y="40259"/>
                </a:lnTo>
                <a:lnTo>
                  <a:pt x="208280" y="40766"/>
                </a:lnTo>
                <a:lnTo>
                  <a:pt x="213994" y="34162"/>
                </a:lnTo>
                <a:lnTo>
                  <a:pt x="211836" y="33781"/>
                </a:lnTo>
                <a:lnTo>
                  <a:pt x="207899" y="32765"/>
                </a:lnTo>
                <a:lnTo>
                  <a:pt x="196087" y="28955"/>
                </a:lnTo>
                <a:lnTo>
                  <a:pt x="190626" y="26542"/>
                </a:lnTo>
                <a:lnTo>
                  <a:pt x="185674" y="23494"/>
                </a:lnTo>
                <a:lnTo>
                  <a:pt x="181229" y="20827"/>
                </a:lnTo>
                <a:lnTo>
                  <a:pt x="177545" y="17779"/>
                </a:lnTo>
                <a:lnTo>
                  <a:pt x="175669" y="15366"/>
                </a:lnTo>
                <a:close/>
              </a:path>
              <a:path w="337185" h="112395">
                <a:moveTo>
                  <a:pt x="96138" y="635"/>
                </a:moveTo>
                <a:lnTo>
                  <a:pt x="86613" y="635"/>
                </a:lnTo>
                <a:lnTo>
                  <a:pt x="86613" y="111887"/>
                </a:lnTo>
                <a:lnTo>
                  <a:pt x="96138" y="111887"/>
                </a:lnTo>
                <a:lnTo>
                  <a:pt x="96138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018027" y="4884420"/>
            <a:ext cx="338455" cy="110489"/>
          </a:xfrm>
          <a:custGeom>
            <a:avLst/>
            <a:gdLst/>
            <a:ahLst/>
            <a:cxnLst/>
            <a:rect l="l" t="t" r="r" b="b"/>
            <a:pathLst>
              <a:path w="338454" h="110489">
                <a:moveTo>
                  <a:pt x="97282" y="65912"/>
                </a:moveTo>
                <a:lnTo>
                  <a:pt x="18923" y="65912"/>
                </a:lnTo>
                <a:lnTo>
                  <a:pt x="18923" y="73151"/>
                </a:lnTo>
                <a:lnTo>
                  <a:pt x="87122" y="73151"/>
                </a:lnTo>
                <a:lnTo>
                  <a:pt x="87122" y="84200"/>
                </a:lnTo>
                <a:lnTo>
                  <a:pt x="19050" y="84200"/>
                </a:lnTo>
                <a:lnTo>
                  <a:pt x="19050" y="109981"/>
                </a:lnTo>
                <a:lnTo>
                  <a:pt x="100330" y="109981"/>
                </a:lnTo>
                <a:lnTo>
                  <a:pt x="100330" y="102869"/>
                </a:lnTo>
                <a:lnTo>
                  <a:pt x="29083" y="102869"/>
                </a:lnTo>
                <a:lnTo>
                  <a:pt x="29083" y="91566"/>
                </a:lnTo>
                <a:lnTo>
                  <a:pt x="97282" y="91566"/>
                </a:lnTo>
                <a:lnTo>
                  <a:pt x="97282" y="65912"/>
                </a:lnTo>
                <a:close/>
              </a:path>
              <a:path w="338454" h="110489">
                <a:moveTo>
                  <a:pt x="222504" y="89788"/>
                </a:moveTo>
                <a:lnTo>
                  <a:pt x="111125" y="89788"/>
                </a:lnTo>
                <a:lnTo>
                  <a:pt x="111125" y="97662"/>
                </a:lnTo>
                <a:lnTo>
                  <a:pt x="222504" y="97662"/>
                </a:lnTo>
                <a:lnTo>
                  <a:pt x="222504" y="89788"/>
                </a:lnTo>
                <a:close/>
              </a:path>
              <a:path w="338454" h="110489">
                <a:moveTo>
                  <a:pt x="151511" y="64896"/>
                </a:moveTo>
                <a:lnTo>
                  <a:pt x="141732" y="64896"/>
                </a:lnTo>
                <a:lnTo>
                  <a:pt x="141732" y="89788"/>
                </a:lnTo>
                <a:lnTo>
                  <a:pt x="151511" y="89788"/>
                </a:lnTo>
                <a:lnTo>
                  <a:pt x="151511" y="64896"/>
                </a:lnTo>
                <a:close/>
              </a:path>
              <a:path w="338454" h="110489">
                <a:moveTo>
                  <a:pt x="192278" y="64896"/>
                </a:moveTo>
                <a:lnTo>
                  <a:pt x="182499" y="64896"/>
                </a:lnTo>
                <a:lnTo>
                  <a:pt x="182499" y="89788"/>
                </a:lnTo>
                <a:lnTo>
                  <a:pt x="192278" y="89788"/>
                </a:lnTo>
                <a:lnTo>
                  <a:pt x="192278" y="64896"/>
                </a:lnTo>
                <a:close/>
              </a:path>
              <a:path w="338454" h="110489">
                <a:moveTo>
                  <a:pt x="338327" y="92837"/>
                </a:moveTo>
                <a:lnTo>
                  <a:pt x="226949" y="92837"/>
                </a:lnTo>
                <a:lnTo>
                  <a:pt x="226949" y="100710"/>
                </a:lnTo>
                <a:lnTo>
                  <a:pt x="338327" y="100710"/>
                </a:lnTo>
                <a:lnTo>
                  <a:pt x="338327" y="92837"/>
                </a:lnTo>
                <a:close/>
              </a:path>
              <a:path w="338454" h="110489">
                <a:moveTo>
                  <a:pt x="282701" y="39369"/>
                </a:moveTo>
                <a:lnTo>
                  <a:pt x="244983" y="52450"/>
                </a:lnTo>
                <a:lnTo>
                  <a:pt x="244983" y="63245"/>
                </a:lnTo>
                <a:lnTo>
                  <a:pt x="247904" y="67437"/>
                </a:lnTo>
                <a:lnTo>
                  <a:pt x="259842" y="74040"/>
                </a:lnTo>
                <a:lnTo>
                  <a:pt x="267716" y="76072"/>
                </a:lnTo>
                <a:lnTo>
                  <a:pt x="277749" y="76580"/>
                </a:lnTo>
                <a:lnTo>
                  <a:pt x="277749" y="92837"/>
                </a:lnTo>
                <a:lnTo>
                  <a:pt x="287527" y="92837"/>
                </a:lnTo>
                <a:lnTo>
                  <a:pt x="287527" y="76580"/>
                </a:lnTo>
                <a:lnTo>
                  <a:pt x="297561" y="76072"/>
                </a:lnTo>
                <a:lnTo>
                  <a:pt x="305435" y="74040"/>
                </a:lnTo>
                <a:lnTo>
                  <a:pt x="314158" y="69214"/>
                </a:lnTo>
                <a:lnTo>
                  <a:pt x="275209" y="69214"/>
                </a:lnTo>
                <a:lnTo>
                  <a:pt x="268859" y="68199"/>
                </a:lnTo>
                <a:lnTo>
                  <a:pt x="263525" y="66166"/>
                </a:lnTo>
                <a:lnTo>
                  <a:pt x="258063" y="64262"/>
                </a:lnTo>
                <a:lnTo>
                  <a:pt x="255397" y="61467"/>
                </a:lnTo>
                <a:lnTo>
                  <a:pt x="255397" y="54482"/>
                </a:lnTo>
                <a:lnTo>
                  <a:pt x="258063" y="51688"/>
                </a:lnTo>
                <a:lnTo>
                  <a:pt x="268859" y="47878"/>
                </a:lnTo>
                <a:lnTo>
                  <a:pt x="275209" y="46862"/>
                </a:lnTo>
                <a:lnTo>
                  <a:pt x="314415" y="46862"/>
                </a:lnTo>
                <a:lnTo>
                  <a:pt x="310007" y="44576"/>
                </a:lnTo>
                <a:lnTo>
                  <a:pt x="304365" y="42263"/>
                </a:lnTo>
                <a:lnTo>
                  <a:pt x="297926" y="40639"/>
                </a:lnTo>
                <a:lnTo>
                  <a:pt x="290650" y="39681"/>
                </a:lnTo>
                <a:lnTo>
                  <a:pt x="282701" y="39369"/>
                </a:lnTo>
                <a:close/>
              </a:path>
              <a:path w="338454" h="110489">
                <a:moveTo>
                  <a:pt x="314415" y="46862"/>
                </a:moveTo>
                <a:lnTo>
                  <a:pt x="289941" y="46862"/>
                </a:lnTo>
                <a:lnTo>
                  <a:pt x="296291" y="47878"/>
                </a:lnTo>
                <a:lnTo>
                  <a:pt x="306959" y="51688"/>
                </a:lnTo>
                <a:lnTo>
                  <a:pt x="309625" y="54482"/>
                </a:lnTo>
                <a:lnTo>
                  <a:pt x="309625" y="61467"/>
                </a:lnTo>
                <a:lnTo>
                  <a:pt x="306959" y="64262"/>
                </a:lnTo>
                <a:lnTo>
                  <a:pt x="301625" y="66166"/>
                </a:lnTo>
                <a:lnTo>
                  <a:pt x="296291" y="68199"/>
                </a:lnTo>
                <a:lnTo>
                  <a:pt x="289941" y="69214"/>
                </a:lnTo>
                <a:lnTo>
                  <a:pt x="314158" y="69214"/>
                </a:lnTo>
                <a:lnTo>
                  <a:pt x="317373" y="67437"/>
                </a:lnTo>
                <a:lnTo>
                  <a:pt x="320294" y="63245"/>
                </a:lnTo>
                <a:lnTo>
                  <a:pt x="320196" y="52450"/>
                </a:lnTo>
                <a:lnTo>
                  <a:pt x="316864" y="48132"/>
                </a:lnTo>
                <a:lnTo>
                  <a:pt x="314415" y="46862"/>
                </a:lnTo>
                <a:close/>
              </a:path>
              <a:path w="338454" h="110489">
                <a:moveTo>
                  <a:pt x="328041" y="23367"/>
                </a:moveTo>
                <a:lnTo>
                  <a:pt x="237109" y="23367"/>
                </a:lnTo>
                <a:lnTo>
                  <a:pt x="237109" y="31241"/>
                </a:lnTo>
                <a:lnTo>
                  <a:pt x="328041" y="31241"/>
                </a:lnTo>
                <a:lnTo>
                  <a:pt x="328041" y="23367"/>
                </a:lnTo>
                <a:close/>
              </a:path>
              <a:path w="338454" h="110489">
                <a:moveTo>
                  <a:pt x="57531" y="19557"/>
                </a:moveTo>
                <a:lnTo>
                  <a:pt x="48133" y="19557"/>
                </a:lnTo>
                <a:lnTo>
                  <a:pt x="46736" y="45846"/>
                </a:lnTo>
                <a:lnTo>
                  <a:pt x="43434" y="45974"/>
                </a:lnTo>
                <a:lnTo>
                  <a:pt x="0" y="45974"/>
                </a:lnTo>
                <a:lnTo>
                  <a:pt x="0" y="53593"/>
                </a:lnTo>
                <a:lnTo>
                  <a:pt x="46482" y="53339"/>
                </a:lnTo>
                <a:lnTo>
                  <a:pt x="51435" y="53212"/>
                </a:lnTo>
                <a:lnTo>
                  <a:pt x="56515" y="52958"/>
                </a:lnTo>
                <a:lnTo>
                  <a:pt x="61722" y="52577"/>
                </a:lnTo>
                <a:lnTo>
                  <a:pt x="66929" y="52324"/>
                </a:lnTo>
                <a:lnTo>
                  <a:pt x="72009" y="51815"/>
                </a:lnTo>
                <a:lnTo>
                  <a:pt x="76708" y="51180"/>
                </a:lnTo>
                <a:lnTo>
                  <a:pt x="76708" y="45465"/>
                </a:lnTo>
                <a:lnTo>
                  <a:pt x="56007" y="45465"/>
                </a:lnTo>
                <a:lnTo>
                  <a:pt x="57531" y="19557"/>
                </a:lnTo>
                <a:close/>
              </a:path>
              <a:path w="338454" h="110489">
                <a:moveTo>
                  <a:pt x="23368" y="19557"/>
                </a:moveTo>
                <a:lnTo>
                  <a:pt x="14097" y="19557"/>
                </a:lnTo>
                <a:lnTo>
                  <a:pt x="15621" y="45974"/>
                </a:lnTo>
                <a:lnTo>
                  <a:pt x="24765" y="45974"/>
                </a:lnTo>
                <a:lnTo>
                  <a:pt x="23368" y="19557"/>
                </a:lnTo>
                <a:close/>
              </a:path>
              <a:path w="338454" h="110489">
                <a:moveTo>
                  <a:pt x="76708" y="43814"/>
                </a:moveTo>
                <a:lnTo>
                  <a:pt x="73787" y="44195"/>
                </a:lnTo>
                <a:lnTo>
                  <a:pt x="70485" y="44576"/>
                </a:lnTo>
                <a:lnTo>
                  <a:pt x="59563" y="45338"/>
                </a:lnTo>
                <a:lnTo>
                  <a:pt x="56007" y="45465"/>
                </a:lnTo>
                <a:lnTo>
                  <a:pt x="76708" y="45465"/>
                </a:lnTo>
                <a:lnTo>
                  <a:pt x="76708" y="43814"/>
                </a:lnTo>
                <a:close/>
              </a:path>
              <a:path w="338454" h="110489">
                <a:moveTo>
                  <a:pt x="166878" y="5714"/>
                </a:moveTo>
                <a:lnTo>
                  <a:pt x="128143" y="19176"/>
                </a:lnTo>
                <a:lnTo>
                  <a:pt x="124333" y="25907"/>
                </a:lnTo>
                <a:lnTo>
                  <a:pt x="124333" y="42163"/>
                </a:lnTo>
                <a:lnTo>
                  <a:pt x="157732" y="61854"/>
                </a:lnTo>
                <a:lnTo>
                  <a:pt x="166878" y="62356"/>
                </a:lnTo>
                <a:lnTo>
                  <a:pt x="175950" y="61854"/>
                </a:lnTo>
                <a:lnTo>
                  <a:pt x="184118" y="60340"/>
                </a:lnTo>
                <a:lnTo>
                  <a:pt x="191381" y="57802"/>
                </a:lnTo>
                <a:lnTo>
                  <a:pt x="197513" y="54355"/>
                </a:lnTo>
                <a:lnTo>
                  <a:pt x="158115" y="54355"/>
                </a:lnTo>
                <a:lnTo>
                  <a:pt x="150495" y="52577"/>
                </a:lnTo>
                <a:lnTo>
                  <a:pt x="143891" y="48767"/>
                </a:lnTo>
                <a:lnTo>
                  <a:pt x="137287" y="45084"/>
                </a:lnTo>
                <a:lnTo>
                  <a:pt x="134112" y="40131"/>
                </a:lnTo>
                <a:lnTo>
                  <a:pt x="134112" y="27685"/>
                </a:lnTo>
                <a:lnTo>
                  <a:pt x="137287" y="22732"/>
                </a:lnTo>
                <a:lnTo>
                  <a:pt x="150495" y="15620"/>
                </a:lnTo>
                <a:lnTo>
                  <a:pt x="158115" y="13715"/>
                </a:lnTo>
                <a:lnTo>
                  <a:pt x="197739" y="13715"/>
                </a:lnTo>
                <a:lnTo>
                  <a:pt x="191452" y="10215"/>
                </a:lnTo>
                <a:lnTo>
                  <a:pt x="184213" y="7715"/>
                </a:lnTo>
                <a:lnTo>
                  <a:pt x="176022" y="6215"/>
                </a:lnTo>
                <a:lnTo>
                  <a:pt x="166878" y="5714"/>
                </a:lnTo>
                <a:close/>
              </a:path>
              <a:path w="338454" h="110489">
                <a:moveTo>
                  <a:pt x="197739" y="13715"/>
                </a:moveTo>
                <a:lnTo>
                  <a:pt x="175514" y="13715"/>
                </a:lnTo>
                <a:lnTo>
                  <a:pt x="183134" y="15620"/>
                </a:lnTo>
                <a:lnTo>
                  <a:pt x="196342" y="22732"/>
                </a:lnTo>
                <a:lnTo>
                  <a:pt x="199517" y="27685"/>
                </a:lnTo>
                <a:lnTo>
                  <a:pt x="199517" y="40131"/>
                </a:lnTo>
                <a:lnTo>
                  <a:pt x="196342" y="45084"/>
                </a:lnTo>
                <a:lnTo>
                  <a:pt x="189738" y="48767"/>
                </a:lnTo>
                <a:lnTo>
                  <a:pt x="183261" y="52577"/>
                </a:lnTo>
                <a:lnTo>
                  <a:pt x="175641" y="54355"/>
                </a:lnTo>
                <a:lnTo>
                  <a:pt x="197513" y="54355"/>
                </a:lnTo>
                <a:lnTo>
                  <a:pt x="197739" y="54228"/>
                </a:lnTo>
                <a:lnTo>
                  <a:pt x="205486" y="48894"/>
                </a:lnTo>
                <a:lnTo>
                  <a:pt x="209296" y="42163"/>
                </a:lnTo>
                <a:lnTo>
                  <a:pt x="209296" y="25907"/>
                </a:lnTo>
                <a:lnTo>
                  <a:pt x="205486" y="19176"/>
                </a:lnTo>
                <a:lnTo>
                  <a:pt x="197739" y="13715"/>
                </a:lnTo>
                <a:close/>
              </a:path>
              <a:path w="338454" h="110489">
                <a:moveTo>
                  <a:pt x="69342" y="7874"/>
                </a:moveTo>
                <a:lnTo>
                  <a:pt x="3175" y="7874"/>
                </a:lnTo>
                <a:lnTo>
                  <a:pt x="3175" y="15493"/>
                </a:lnTo>
                <a:lnTo>
                  <a:pt x="69342" y="15493"/>
                </a:lnTo>
                <a:lnTo>
                  <a:pt x="69342" y="7874"/>
                </a:lnTo>
                <a:close/>
              </a:path>
              <a:path w="338454" h="110489">
                <a:moveTo>
                  <a:pt x="306324" y="4571"/>
                </a:moveTo>
                <a:lnTo>
                  <a:pt x="258699" y="4571"/>
                </a:lnTo>
                <a:lnTo>
                  <a:pt x="258699" y="12445"/>
                </a:lnTo>
                <a:lnTo>
                  <a:pt x="306324" y="12445"/>
                </a:lnTo>
                <a:lnTo>
                  <a:pt x="306324" y="4571"/>
                </a:lnTo>
                <a:close/>
              </a:path>
              <a:path w="338454" h="110489">
                <a:moveTo>
                  <a:pt x="97409" y="0"/>
                </a:moveTo>
                <a:lnTo>
                  <a:pt x="88011" y="0"/>
                </a:lnTo>
                <a:lnTo>
                  <a:pt x="88011" y="59054"/>
                </a:lnTo>
                <a:lnTo>
                  <a:pt x="97409" y="59054"/>
                </a:lnTo>
                <a:lnTo>
                  <a:pt x="974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13252" y="4884420"/>
            <a:ext cx="215773" cy="11125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694938" y="4884420"/>
            <a:ext cx="222250" cy="11328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977132" y="4884420"/>
            <a:ext cx="560705" cy="111760"/>
          </a:xfrm>
          <a:custGeom>
            <a:avLst/>
            <a:gdLst/>
            <a:ahLst/>
            <a:cxnLst/>
            <a:rect l="l" t="t" r="r" b="b"/>
            <a:pathLst>
              <a:path w="560704" h="111760">
                <a:moveTo>
                  <a:pt x="132333" y="77977"/>
                </a:moveTo>
                <a:lnTo>
                  <a:pt x="122808" y="77977"/>
                </a:lnTo>
                <a:lnTo>
                  <a:pt x="122808" y="108712"/>
                </a:lnTo>
                <a:lnTo>
                  <a:pt x="207390" y="108712"/>
                </a:lnTo>
                <a:lnTo>
                  <a:pt x="207390" y="100964"/>
                </a:lnTo>
                <a:lnTo>
                  <a:pt x="132333" y="100964"/>
                </a:lnTo>
                <a:lnTo>
                  <a:pt x="132333" y="77977"/>
                </a:lnTo>
                <a:close/>
              </a:path>
              <a:path w="560704" h="111760">
                <a:moveTo>
                  <a:pt x="169163" y="64515"/>
                </a:moveTo>
                <a:lnTo>
                  <a:pt x="159765" y="64515"/>
                </a:lnTo>
                <a:lnTo>
                  <a:pt x="159765" y="90296"/>
                </a:lnTo>
                <a:lnTo>
                  <a:pt x="169163" y="90296"/>
                </a:lnTo>
                <a:lnTo>
                  <a:pt x="169163" y="64515"/>
                </a:lnTo>
                <a:close/>
              </a:path>
              <a:path w="560704" h="111760">
                <a:moveTo>
                  <a:pt x="218947" y="56641"/>
                </a:moveTo>
                <a:lnTo>
                  <a:pt x="107568" y="56641"/>
                </a:lnTo>
                <a:lnTo>
                  <a:pt x="107568" y="64515"/>
                </a:lnTo>
                <a:lnTo>
                  <a:pt x="218947" y="64515"/>
                </a:lnTo>
                <a:lnTo>
                  <a:pt x="218947" y="56641"/>
                </a:lnTo>
                <a:close/>
              </a:path>
              <a:path w="560704" h="111760">
                <a:moveTo>
                  <a:pt x="560196" y="73659"/>
                </a:moveTo>
                <a:lnTo>
                  <a:pt x="479297" y="73659"/>
                </a:lnTo>
                <a:lnTo>
                  <a:pt x="479297" y="81279"/>
                </a:lnTo>
                <a:lnTo>
                  <a:pt x="550798" y="81279"/>
                </a:lnTo>
                <a:lnTo>
                  <a:pt x="550798" y="111251"/>
                </a:lnTo>
                <a:lnTo>
                  <a:pt x="560196" y="111251"/>
                </a:lnTo>
                <a:lnTo>
                  <a:pt x="560196" y="73659"/>
                </a:lnTo>
                <a:close/>
              </a:path>
              <a:path w="560704" h="111760">
                <a:moveTo>
                  <a:pt x="21462" y="72516"/>
                </a:moveTo>
                <a:lnTo>
                  <a:pt x="12191" y="72516"/>
                </a:lnTo>
                <a:lnTo>
                  <a:pt x="12191" y="108712"/>
                </a:lnTo>
                <a:lnTo>
                  <a:pt x="91058" y="108712"/>
                </a:lnTo>
                <a:lnTo>
                  <a:pt x="91058" y="101091"/>
                </a:lnTo>
                <a:lnTo>
                  <a:pt x="21462" y="101091"/>
                </a:lnTo>
                <a:lnTo>
                  <a:pt x="21462" y="72516"/>
                </a:lnTo>
                <a:close/>
              </a:path>
              <a:path w="560704" h="111760">
                <a:moveTo>
                  <a:pt x="87248" y="0"/>
                </a:moveTo>
                <a:lnTo>
                  <a:pt x="77977" y="0"/>
                </a:lnTo>
                <a:lnTo>
                  <a:pt x="77977" y="80771"/>
                </a:lnTo>
                <a:lnTo>
                  <a:pt x="87248" y="80771"/>
                </a:lnTo>
                <a:lnTo>
                  <a:pt x="87248" y="39496"/>
                </a:lnTo>
                <a:lnTo>
                  <a:pt x="104139" y="39496"/>
                </a:lnTo>
                <a:lnTo>
                  <a:pt x="104139" y="31622"/>
                </a:lnTo>
                <a:lnTo>
                  <a:pt x="87248" y="31622"/>
                </a:lnTo>
                <a:lnTo>
                  <a:pt x="87248" y="0"/>
                </a:lnTo>
                <a:close/>
              </a:path>
              <a:path w="560704" h="111760">
                <a:moveTo>
                  <a:pt x="55879" y="8254"/>
                </a:moveTo>
                <a:lnTo>
                  <a:pt x="0" y="8254"/>
                </a:lnTo>
                <a:lnTo>
                  <a:pt x="0" y="59308"/>
                </a:lnTo>
                <a:lnTo>
                  <a:pt x="19684" y="59308"/>
                </a:lnTo>
                <a:lnTo>
                  <a:pt x="26923" y="59181"/>
                </a:lnTo>
                <a:lnTo>
                  <a:pt x="40766" y="58674"/>
                </a:lnTo>
                <a:lnTo>
                  <a:pt x="47625" y="58292"/>
                </a:lnTo>
                <a:lnTo>
                  <a:pt x="65912" y="56514"/>
                </a:lnTo>
                <a:lnTo>
                  <a:pt x="69850" y="55879"/>
                </a:lnTo>
                <a:lnTo>
                  <a:pt x="69850" y="51434"/>
                </a:lnTo>
                <a:lnTo>
                  <a:pt x="9397" y="51434"/>
                </a:lnTo>
                <a:lnTo>
                  <a:pt x="9397" y="15875"/>
                </a:lnTo>
                <a:lnTo>
                  <a:pt x="55879" y="15875"/>
                </a:lnTo>
                <a:lnTo>
                  <a:pt x="55879" y="8254"/>
                </a:lnTo>
                <a:close/>
              </a:path>
              <a:path w="560704" h="111760">
                <a:moveTo>
                  <a:pt x="69850" y="48132"/>
                </a:moveTo>
                <a:lnTo>
                  <a:pt x="9397" y="51434"/>
                </a:lnTo>
                <a:lnTo>
                  <a:pt x="69850" y="51434"/>
                </a:lnTo>
                <a:lnTo>
                  <a:pt x="69850" y="48132"/>
                </a:lnTo>
                <a:close/>
              </a:path>
              <a:path w="560704" h="111760">
                <a:moveTo>
                  <a:pt x="399668" y="71627"/>
                </a:moveTo>
                <a:lnTo>
                  <a:pt x="390143" y="71627"/>
                </a:lnTo>
                <a:lnTo>
                  <a:pt x="390143" y="111251"/>
                </a:lnTo>
                <a:lnTo>
                  <a:pt x="399668" y="111251"/>
                </a:lnTo>
                <a:lnTo>
                  <a:pt x="399668" y="71627"/>
                </a:lnTo>
                <a:close/>
              </a:path>
              <a:path w="560704" h="111760">
                <a:moveTo>
                  <a:pt x="450595" y="63753"/>
                </a:moveTo>
                <a:lnTo>
                  <a:pt x="339216" y="63753"/>
                </a:lnTo>
                <a:lnTo>
                  <a:pt x="339216" y="71627"/>
                </a:lnTo>
                <a:lnTo>
                  <a:pt x="450595" y="71627"/>
                </a:lnTo>
                <a:lnTo>
                  <a:pt x="450595" y="63753"/>
                </a:lnTo>
                <a:close/>
              </a:path>
              <a:path w="560704" h="111760">
                <a:moveTo>
                  <a:pt x="434847" y="5714"/>
                </a:moveTo>
                <a:lnTo>
                  <a:pt x="354964" y="5714"/>
                </a:lnTo>
                <a:lnTo>
                  <a:pt x="354964" y="47878"/>
                </a:lnTo>
                <a:lnTo>
                  <a:pt x="434847" y="47878"/>
                </a:lnTo>
                <a:lnTo>
                  <a:pt x="434847" y="40131"/>
                </a:lnTo>
                <a:lnTo>
                  <a:pt x="364363" y="40131"/>
                </a:lnTo>
                <a:lnTo>
                  <a:pt x="364363" y="13588"/>
                </a:lnTo>
                <a:lnTo>
                  <a:pt x="434847" y="13588"/>
                </a:lnTo>
                <a:lnTo>
                  <a:pt x="434847" y="5714"/>
                </a:lnTo>
                <a:close/>
              </a:path>
              <a:path w="560704" h="111760">
                <a:moveTo>
                  <a:pt x="434847" y="13588"/>
                </a:moveTo>
                <a:lnTo>
                  <a:pt x="425450" y="13588"/>
                </a:lnTo>
                <a:lnTo>
                  <a:pt x="425450" y="40131"/>
                </a:lnTo>
                <a:lnTo>
                  <a:pt x="434847" y="40131"/>
                </a:lnTo>
                <a:lnTo>
                  <a:pt x="434847" y="13588"/>
                </a:lnTo>
                <a:close/>
              </a:path>
              <a:path w="560704" h="111760">
                <a:moveTo>
                  <a:pt x="502412" y="15239"/>
                </a:moveTo>
                <a:lnTo>
                  <a:pt x="492378" y="15239"/>
                </a:lnTo>
                <a:lnTo>
                  <a:pt x="492378" y="23367"/>
                </a:lnTo>
                <a:lnTo>
                  <a:pt x="491489" y="28066"/>
                </a:lnTo>
                <a:lnTo>
                  <a:pt x="489457" y="32257"/>
                </a:lnTo>
                <a:lnTo>
                  <a:pt x="487552" y="36449"/>
                </a:lnTo>
                <a:lnTo>
                  <a:pt x="485266" y="39877"/>
                </a:lnTo>
                <a:lnTo>
                  <a:pt x="482472" y="42671"/>
                </a:lnTo>
                <a:lnTo>
                  <a:pt x="479043" y="46227"/>
                </a:lnTo>
                <a:lnTo>
                  <a:pt x="475106" y="49275"/>
                </a:lnTo>
                <a:lnTo>
                  <a:pt x="466725" y="54355"/>
                </a:lnTo>
                <a:lnTo>
                  <a:pt x="463041" y="56260"/>
                </a:lnTo>
                <a:lnTo>
                  <a:pt x="459993" y="57657"/>
                </a:lnTo>
                <a:lnTo>
                  <a:pt x="466725" y="64262"/>
                </a:lnTo>
                <a:lnTo>
                  <a:pt x="485139" y="52196"/>
                </a:lnTo>
                <a:lnTo>
                  <a:pt x="488188" y="49529"/>
                </a:lnTo>
                <a:lnTo>
                  <a:pt x="497331" y="36449"/>
                </a:lnTo>
                <a:lnTo>
                  <a:pt x="507599" y="36449"/>
                </a:lnTo>
                <a:lnTo>
                  <a:pt x="506983" y="35559"/>
                </a:lnTo>
                <a:lnTo>
                  <a:pt x="505078" y="31622"/>
                </a:lnTo>
                <a:lnTo>
                  <a:pt x="503300" y="27812"/>
                </a:lnTo>
                <a:lnTo>
                  <a:pt x="502412" y="23367"/>
                </a:lnTo>
                <a:lnTo>
                  <a:pt x="502412" y="15239"/>
                </a:lnTo>
                <a:close/>
              </a:path>
              <a:path w="560704" h="111760">
                <a:moveTo>
                  <a:pt x="507599" y="36449"/>
                </a:moveTo>
                <a:lnTo>
                  <a:pt x="497331" y="36449"/>
                </a:lnTo>
                <a:lnTo>
                  <a:pt x="498728" y="38988"/>
                </a:lnTo>
                <a:lnTo>
                  <a:pt x="500252" y="41401"/>
                </a:lnTo>
                <a:lnTo>
                  <a:pt x="503554" y="45465"/>
                </a:lnTo>
                <a:lnTo>
                  <a:pt x="505840" y="47878"/>
                </a:lnTo>
                <a:lnTo>
                  <a:pt x="508762" y="50545"/>
                </a:lnTo>
                <a:lnTo>
                  <a:pt x="512190" y="53720"/>
                </a:lnTo>
                <a:lnTo>
                  <a:pt x="515873" y="56133"/>
                </a:lnTo>
                <a:lnTo>
                  <a:pt x="519683" y="57912"/>
                </a:lnTo>
                <a:lnTo>
                  <a:pt x="526160" y="60705"/>
                </a:lnTo>
                <a:lnTo>
                  <a:pt x="527684" y="61213"/>
                </a:lnTo>
                <a:lnTo>
                  <a:pt x="533400" y="53975"/>
                </a:lnTo>
                <a:lnTo>
                  <a:pt x="531240" y="53339"/>
                </a:lnTo>
                <a:lnTo>
                  <a:pt x="528065" y="51942"/>
                </a:lnTo>
                <a:lnTo>
                  <a:pt x="523747" y="49783"/>
                </a:lnTo>
                <a:lnTo>
                  <a:pt x="519302" y="47751"/>
                </a:lnTo>
                <a:lnTo>
                  <a:pt x="515492" y="45084"/>
                </a:lnTo>
                <a:lnTo>
                  <a:pt x="509269" y="38862"/>
                </a:lnTo>
                <a:lnTo>
                  <a:pt x="507599" y="36449"/>
                </a:lnTo>
                <a:close/>
              </a:path>
              <a:path w="560704" h="111760">
                <a:moveTo>
                  <a:pt x="527557" y="7619"/>
                </a:moveTo>
                <a:lnTo>
                  <a:pt x="467359" y="7619"/>
                </a:lnTo>
                <a:lnTo>
                  <a:pt x="467359" y="15239"/>
                </a:lnTo>
                <a:lnTo>
                  <a:pt x="527557" y="15239"/>
                </a:lnTo>
                <a:lnTo>
                  <a:pt x="527557" y="7619"/>
                </a:lnTo>
                <a:close/>
              </a:path>
              <a:path w="560704" h="111760">
                <a:moveTo>
                  <a:pt x="334771" y="88137"/>
                </a:moveTo>
                <a:lnTo>
                  <a:pt x="223392" y="88137"/>
                </a:lnTo>
                <a:lnTo>
                  <a:pt x="223392" y="96012"/>
                </a:lnTo>
                <a:lnTo>
                  <a:pt x="334771" y="96012"/>
                </a:lnTo>
                <a:lnTo>
                  <a:pt x="334771" y="88137"/>
                </a:lnTo>
                <a:close/>
              </a:path>
              <a:path w="560704" h="111760">
                <a:moveTo>
                  <a:pt x="283590" y="58419"/>
                </a:moveTo>
                <a:lnTo>
                  <a:pt x="274065" y="58419"/>
                </a:lnTo>
                <a:lnTo>
                  <a:pt x="274065" y="88137"/>
                </a:lnTo>
                <a:lnTo>
                  <a:pt x="283590" y="88137"/>
                </a:lnTo>
                <a:lnTo>
                  <a:pt x="283590" y="58419"/>
                </a:lnTo>
                <a:close/>
              </a:path>
              <a:path w="560704" h="111760">
                <a:moveTo>
                  <a:pt x="248538" y="6476"/>
                </a:moveTo>
                <a:lnTo>
                  <a:pt x="239140" y="6476"/>
                </a:lnTo>
                <a:lnTo>
                  <a:pt x="239140" y="58419"/>
                </a:lnTo>
                <a:lnTo>
                  <a:pt x="321563" y="58419"/>
                </a:lnTo>
                <a:lnTo>
                  <a:pt x="321563" y="50545"/>
                </a:lnTo>
                <a:lnTo>
                  <a:pt x="248538" y="50545"/>
                </a:lnTo>
                <a:lnTo>
                  <a:pt x="248538" y="6476"/>
                </a:lnTo>
                <a:close/>
              </a:path>
              <a:path w="560704" h="111760">
                <a:moveTo>
                  <a:pt x="168275" y="634"/>
                </a:moveTo>
                <a:lnTo>
                  <a:pt x="158241" y="634"/>
                </a:lnTo>
                <a:lnTo>
                  <a:pt x="158241" y="8762"/>
                </a:lnTo>
                <a:lnTo>
                  <a:pt x="156844" y="12826"/>
                </a:lnTo>
                <a:lnTo>
                  <a:pt x="154177" y="17017"/>
                </a:lnTo>
                <a:lnTo>
                  <a:pt x="151510" y="21335"/>
                </a:lnTo>
                <a:lnTo>
                  <a:pt x="147700" y="25145"/>
                </a:lnTo>
                <a:lnTo>
                  <a:pt x="114553" y="40639"/>
                </a:lnTo>
                <a:lnTo>
                  <a:pt x="120395" y="46862"/>
                </a:lnTo>
                <a:lnTo>
                  <a:pt x="147192" y="35178"/>
                </a:lnTo>
                <a:lnTo>
                  <a:pt x="151383" y="32257"/>
                </a:lnTo>
                <a:lnTo>
                  <a:pt x="163321" y="17399"/>
                </a:lnTo>
                <a:lnTo>
                  <a:pt x="172574" y="17399"/>
                </a:lnTo>
                <a:lnTo>
                  <a:pt x="169671" y="12826"/>
                </a:lnTo>
                <a:lnTo>
                  <a:pt x="168275" y="8762"/>
                </a:lnTo>
                <a:lnTo>
                  <a:pt x="168275" y="634"/>
                </a:lnTo>
                <a:close/>
              </a:path>
              <a:path w="560704" h="111760">
                <a:moveTo>
                  <a:pt x="172574" y="17399"/>
                </a:moveTo>
                <a:lnTo>
                  <a:pt x="163321" y="17399"/>
                </a:lnTo>
                <a:lnTo>
                  <a:pt x="163956" y="19684"/>
                </a:lnTo>
                <a:lnTo>
                  <a:pt x="179323" y="35178"/>
                </a:lnTo>
                <a:lnTo>
                  <a:pt x="183768" y="38353"/>
                </a:lnTo>
                <a:lnTo>
                  <a:pt x="188721" y="40893"/>
                </a:lnTo>
                <a:lnTo>
                  <a:pt x="199262" y="44957"/>
                </a:lnTo>
                <a:lnTo>
                  <a:pt x="203326" y="46227"/>
                </a:lnTo>
                <a:lnTo>
                  <a:pt x="206120" y="46862"/>
                </a:lnTo>
                <a:lnTo>
                  <a:pt x="211962" y="40639"/>
                </a:lnTo>
                <a:lnTo>
                  <a:pt x="208914" y="39877"/>
                </a:lnTo>
                <a:lnTo>
                  <a:pt x="204723" y="38607"/>
                </a:lnTo>
                <a:lnTo>
                  <a:pt x="194055" y="34797"/>
                </a:lnTo>
                <a:lnTo>
                  <a:pt x="188848" y="32130"/>
                </a:lnTo>
                <a:lnTo>
                  <a:pt x="178815" y="25145"/>
                </a:lnTo>
                <a:lnTo>
                  <a:pt x="175005" y="21335"/>
                </a:lnTo>
                <a:lnTo>
                  <a:pt x="172574" y="17399"/>
                </a:lnTo>
                <a:close/>
              </a:path>
              <a:path w="560704" h="111760">
                <a:moveTo>
                  <a:pt x="560451" y="0"/>
                </a:moveTo>
                <a:lnTo>
                  <a:pt x="551052" y="0"/>
                </a:lnTo>
                <a:lnTo>
                  <a:pt x="551052" y="66166"/>
                </a:lnTo>
                <a:lnTo>
                  <a:pt x="560451" y="66166"/>
                </a:lnTo>
                <a:lnTo>
                  <a:pt x="5604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554092" y="4978019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1" y="0"/>
                </a:moveTo>
                <a:lnTo>
                  <a:pt x="0" y="0"/>
                </a:lnTo>
                <a:lnTo>
                  <a:pt x="0" y="12191"/>
                </a:lnTo>
                <a:lnTo>
                  <a:pt x="7874" y="12191"/>
                </a:lnTo>
                <a:lnTo>
                  <a:pt x="7874" y="13461"/>
                </a:lnTo>
                <a:lnTo>
                  <a:pt x="7112" y="14858"/>
                </a:lnTo>
                <a:lnTo>
                  <a:pt x="5715" y="16255"/>
                </a:lnTo>
                <a:lnTo>
                  <a:pt x="4318" y="17779"/>
                </a:lnTo>
                <a:lnTo>
                  <a:pt x="2412" y="18541"/>
                </a:lnTo>
                <a:lnTo>
                  <a:pt x="254" y="18795"/>
                </a:lnTo>
                <a:lnTo>
                  <a:pt x="3556" y="22859"/>
                </a:lnTo>
                <a:lnTo>
                  <a:pt x="4699" y="22351"/>
                </a:lnTo>
                <a:lnTo>
                  <a:pt x="5969" y="21716"/>
                </a:lnTo>
                <a:lnTo>
                  <a:pt x="7366" y="21081"/>
                </a:lnTo>
                <a:lnTo>
                  <a:pt x="13589" y="13207"/>
                </a:lnTo>
                <a:lnTo>
                  <a:pt x="14097" y="11683"/>
                </a:lnTo>
                <a:lnTo>
                  <a:pt x="14351" y="10159"/>
                </a:lnTo>
                <a:lnTo>
                  <a:pt x="143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633340" y="4884420"/>
            <a:ext cx="335915" cy="111760"/>
          </a:xfrm>
          <a:custGeom>
            <a:avLst/>
            <a:gdLst/>
            <a:ahLst/>
            <a:cxnLst/>
            <a:rect l="l" t="t" r="r" b="b"/>
            <a:pathLst>
              <a:path w="335914" h="111760">
                <a:moveTo>
                  <a:pt x="147574" y="68071"/>
                </a:moveTo>
                <a:lnTo>
                  <a:pt x="138303" y="68071"/>
                </a:lnTo>
                <a:lnTo>
                  <a:pt x="138303" y="109981"/>
                </a:lnTo>
                <a:lnTo>
                  <a:pt x="215646" y="109981"/>
                </a:lnTo>
                <a:lnTo>
                  <a:pt x="215646" y="102488"/>
                </a:lnTo>
                <a:lnTo>
                  <a:pt x="147574" y="102488"/>
                </a:lnTo>
                <a:lnTo>
                  <a:pt x="147574" y="87756"/>
                </a:lnTo>
                <a:lnTo>
                  <a:pt x="215646" y="87756"/>
                </a:lnTo>
                <a:lnTo>
                  <a:pt x="215646" y="80263"/>
                </a:lnTo>
                <a:lnTo>
                  <a:pt x="147574" y="80263"/>
                </a:lnTo>
                <a:lnTo>
                  <a:pt x="147574" y="68071"/>
                </a:lnTo>
                <a:close/>
              </a:path>
              <a:path w="335914" h="111760">
                <a:moveTo>
                  <a:pt x="215646" y="87756"/>
                </a:moveTo>
                <a:lnTo>
                  <a:pt x="206248" y="87756"/>
                </a:lnTo>
                <a:lnTo>
                  <a:pt x="206248" y="102488"/>
                </a:lnTo>
                <a:lnTo>
                  <a:pt x="215646" y="102488"/>
                </a:lnTo>
                <a:lnTo>
                  <a:pt x="215646" y="87756"/>
                </a:lnTo>
                <a:close/>
              </a:path>
              <a:path w="335914" h="111760">
                <a:moveTo>
                  <a:pt x="215646" y="68071"/>
                </a:moveTo>
                <a:lnTo>
                  <a:pt x="206248" y="68071"/>
                </a:lnTo>
                <a:lnTo>
                  <a:pt x="206248" y="80263"/>
                </a:lnTo>
                <a:lnTo>
                  <a:pt x="215646" y="80263"/>
                </a:lnTo>
                <a:lnTo>
                  <a:pt x="215646" y="68071"/>
                </a:lnTo>
                <a:close/>
              </a:path>
              <a:path w="335914" h="111760">
                <a:moveTo>
                  <a:pt x="335280" y="73659"/>
                </a:moveTo>
                <a:lnTo>
                  <a:pt x="254381" y="73659"/>
                </a:lnTo>
                <a:lnTo>
                  <a:pt x="254381" y="81279"/>
                </a:lnTo>
                <a:lnTo>
                  <a:pt x="325882" y="81279"/>
                </a:lnTo>
                <a:lnTo>
                  <a:pt x="325882" y="111251"/>
                </a:lnTo>
                <a:lnTo>
                  <a:pt x="335280" y="111251"/>
                </a:lnTo>
                <a:lnTo>
                  <a:pt x="335280" y="73659"/>
                </a:lnTo>
                <a:close/>
              </a:path>
              <a:path w="335914" h="111760">
                <a:moveTo>
                  <a:pt x="111379" y="89280"/>
                </a:moveTo>
                <a:lnTo>
                  <a:pt x="0" y="89280"/>
                </a:lnTo>
                <a:lnTo>
                  <a:pt x="0" y="97154"/>
                </a:lnTo>
                <a:lnTo>
                  <a:pt x="111379" y="97154"/>
                </a:lnTo>
                <a:lnTo>
                  <a:pt x="111379" y="89280"/>
                </a:lnTo>
                <a:close/>
              </a:path>
              <a:path w="335914" h="111760">
                <a:moveTo>
                  <a:pt x="60325" y="62864"/>
                </a:moveTo>
                <a:lnTo>
                  <a:pt x="50800" y="62864"/>
                </a:lnTo>
                <a:lnTo>
                  <a:pt x="50800" y="89280"/>
                </a:lnTo>
                <a:lnTo>
                  <a:pt x="60325" y="89280"/>
                </a:lnTo>
                <a:lnTo>
                  <a:pt x="60325" y="62864"/>
                </a:lnTo>
                <a:close/>
              </a:path>
              <a:path w="335914" h="111760">
                <a:moveTo>
                  <a:pt x="66105" y="35940"/>
                </a:moveTo>
                <a:lnTo>
                  <a:pt x="55753" y="35940"/>
                </a:lnTo>
                <a:lnTo>
                  <a:pt x="56514" y="37845"/>
                </a:lnTo>
                <a:lnTo>
                  <a:pt x="73533" y="55371"/>
                </a:lnTo>
                <a:lnTo>
                  <a:pt x="78359" y="58800"/>
                </a:lnTo>
                <a:lnTo>
                  <a:pt x="82931" y="61467"/>
                </a:lnTo>
                <a:lnTo>
                  <a:pt x="92075" y="65531"/>
                </a:lnTo>
                <a:lnTo>
                  <a:pt x="95504" y="66801"/>
                </a:lnTo>
                <a:lnTo>
                  <a:pt x="97789" y="67563"/>
                </a:lnTo>
                <a:lnTo>
                  <a:pt x="104012" y="60832"/>
                </a:lnTo>
                <a:lnTo>
                  <a:pt x="101346" y="60197"/>
                </a:lnTo>
                <a:lnTo>
                  <a:pt x="97409" y="58674"/>
                </a:lnTo>
                <a:lnTo>
                  <a:pt x="92201" y="56260"/>
                </a:lnTo>
                <a:lnTo>
                  <a:pt x="86868" y="53847"/>
                </a:lnTo>
                <a:lnTo>
                  <a:pt x="81914" y="50800"/>
                </a:lnTo>
                <a:lnTo>
                  <a:pt x="77216" y="47243"/>
                </a:lnTo>
                <a:lnTo>
                  <a:pt x="72771" y="44068"/>
                </a:lnTo>
                <a:lnTo>
                  <a:pt x="68961" y="40004"/>
                </a:lnTo>
                <a:lnTo>
                  <a:pt x="66105" y="35940"/>
                </a:lnTo>
                <a:close/>
              </a:path>
              <a:path w="335914" h="111760">
                <a:moveTo>
                  <a:pt x="60579" y="18668"/>
                </a:moveTo>
                <a:lnTo>
                  <a:pt x="50800" y="18668"/>
                </a:lnTo>
                <a:lnTo>
                  <a:pt x="50800" y="26288"/>
                </a:lnTo>
                <a:lnTo>
                  <a:pt x="49149" y="30733"/>
                </a:lnTo>
                <a:lnTo>
                  <a:pt x="45720" y="35432"/>
                </a:lnTo>
                <a:lnTo>
                  <a:pt x="42418" y="40131"/>
                </a:lnTo>
                <a:lnTo>
                  <a:pt x="38608" y="44195"/>
                </a:lnTo>
                <a:lnTo>
                  <a:pt x="34162" y="47370"/>
                </a:lnTo>
                <a:lnTo>
                  <a:pt x="29591" y="50926"/>
                </a:lnTo>
                <a:lnTo>
                  <a:pt x="24637" y="53847"/>
                </a:lnTo>
                <a:lnTo>
                  <a:pt x="19304" y="56133"/>
                </a:lnTo>
                <a:lnTo>
                  <a:pt x="13970" y="58546"/>
                </a:lnTo>
                <a:lnTo>
                  <a:pt x="10033" y="60070"/>
                </a:lnTo>
                <a:lnTo>
                  <a:pt x="7366" y="60705"/>
                </a:lnTo>
                <a:lnTo>
                  <a:pt x="13588" y="67437"/>
                </a:lnTo>
                <a:lnTo>
                  <a:pt x="15875" y="66675"/>
                </a:lnTo>
                <a:lnTo>
                  <a:pt x="19431" y="65404"/>
                </a:lnTo>
                <a:lnTo>
                  <a:pt x="23875" y="63372"/>
                </a:lnTo>
                <a:lnTo>
                  <a:pt x="28448" y="61340"/>
                </a:lnTo>
                <a:lnTo>
                  <a:pt x="33020" y="58674"/>
                </a:lnTo>
                <a:lnTo>
                  <a:pt x="37846" y="55244"/>
                </a:lnTo>
                <a:lnTo>
                  <a:pt x="42291" y="52196"/>
                </a:lnTo>
                <a:lnTo>
                  <a:pt x="46100" y="48640"/>
                </a:lnTo>
                <a:lnTo>
                  <a:pt x="52705" y="40766"/>
                </a:lnTo>
                <a:lnTo>
                  <a:pt x="54863" y="37845"/>
                </a:lnTo>
                <a:lnTo>
                  <a:pt x="55753" y="35940"/>
                </a:lnTo>
                <a:lnTo>
                  <a:pt x="66105" y="35940"/>
                </a:lnTo>
                <a:lnTo>
                  <a:pt x="62230" y="30606"/>
                </a:lnTo>
                <a:lnTo>
                  <a:pt x="60579" y="26288"/>
                </a:lnTo>
                <a:lnTo>
                  <a:pt x="60579" y="18668"/>
                </a:lnTo>
                <a:close/>
              </a:path>
              <a:path w="335914" h="111760">
                <a:moveTo>
                  <a:pt x="97282" y="10794"/>
                </a:moveTo>
                <a:lnTo>
                  <a:pt x="14097" y="10794"/>
                </a:lnTo>
                <a:lnTo>
                  <a:pt x="14097" y="18668"/>
                </a:lnTo>
                <a:lnTo>
                  <a:pt x="97282" y="18668"/>
                </a:lnTo>
                <a:lnTo>
                  <a:pt x="97282" y="10794"/>
                </a:lnTo>
                <a:close/>
              </a:path>
              <a:path w="335914" h="111760">
                <a:moveTo>
                  <a:pt x="277495" y="15239"/>
                </a:moveTo>
                <a:lnTo>
                  <a:pt x="267462" y="15239"/>
                </a:lnTo>
                <a:lnTo>
                  <a:pt x="267462" y="23367"/>
                </a:lnTo>
                <a:lnTo>
                  <a:pt x="266573" y="28066"/>
                </a:lnTo>
                <a:lnTo>
                  <a:pt x="264541" y="32257"/>
                </a:lnTo>
                <a:lnTo>
                  <a:pt x="262636" y="36449"/>
                </a:lnTo>
                <a:lnTo>
                  <a:pt x="260350" y="39877"/>
                </a:lnTo>
                <a:lnTo>
                  <a:pt x="257556" y="42671"/>
                </a:lnTo>
                <a:lnTo>
                  <a:pt x="254126" y="46227"/>
                </a:lnTo>
                <a:lnTo>
                  <a:pt x="250189" y="49275"/>
                </a:lnTo>
                <a:lnTo>
                  <a:pt x="241808" y="54355"/>
                </a:lnTo>
                <a:lnTo>
                  <a:pt x="238125" y="56260"/>
                </a:lnTo>
                <a:lnTo>
                  <a:pt x="235076" y="57657"/>
                </a:lnTo>
                <a:lnTo>
                  <a:pt x="241808" y="64262"/>
                </a:lnTo>
                <a:lnTo>
                  <a:pt x="260223" y="52196"/>
                </a:lnTo>
                <a:lnTo>
                  <a:pt x="263271" y="49529"/>
                </a:lnTo>
                <a:lnTo>
                  <a:pt x="272414" y="36449"/>
                </a:lnTo>
                <a:lnTo>
                  <a:pt x="282682" y="36449"/>
                </a:lnTo>
                <a:lnTo>
                  <a:pt x="282067" y="35559"/>
                </a:lnTo>
                <a:lnTo>
                  <a:pt x="280162" y="31622"/>
                </a:lnTo>
                <a:lnTo>
                  <a:pt x="278384" y="27812"/>
                </a:lnTo>
                <a:lnTo>
                  <a:pt x="277495" y="23367"/>
                </a:lnTo>
                <a:lnTo>
                  <a:pt x="277495" y="15239"/>
                </a:lnTo>
                <a:close/>
              </a:path>
              <a:path w="335914" h="111760">
                <a:moveTo>
                  <a:pt x="282682" y="36449"/>
                </a:moveTo>
                <a:lnTo>
                  <a:pt x="272414" y="36449"/>
                </a:lnTo>
                <a:lnTo>
                  <a:pt x="273812" y="38988"/>
                </a:lnTo>
                <a:lnTo>
                  <a:pt x="275336" y="41401"/>
                </a:lnTo>
                <a:lnTo>
                  <a:pt x="278638" y="45465"/>
                </a:lnTo>
                <a:lnTo>
                  <a:pt x="280924" y="47878"/>
                </a:lnTo>
                <a:lnTo>
                  <a:pt x="283845" y="50545"/>
                </a:lnTo>
                <a:lnTo>
                  <a:pt x="287274" y="53720"/>
                </a:lnTo>
                <a:lnTo>
                  <a:pt x="290957" y="56133"/>
                </a:lnTo>
                <a:lnTo>
                  <a:pt x="294767" y="57912"/>
                </a:lnTo>
                <a:lnTo>
                  <a:pt x="301244" y="60705"/>
                </a:lnTo>
                <a:lnTo>
                  <a:pt x="302768" y="61213"/>
                </a:lnTo>
                <a:lnTo>
                  <a:pt x="308483" y="53975"/>
                </a:lnTo>
                <a:lnTo>
                  <a:pt x="306324" y="53339"/>
                </a:lnTo>
                <a:lnTo>
                  <a:pt x="303149" y="51942"/>
                </a:lnTo>
                <a:lnTo>
                  <a:pt x="298831" y="49783"/>
                </a:lnTo>
                <a:lnTo>
                  <a:pt x="294386" y="47751"/>
                </a:lnTo>
                <a:lnTo>
                  <a:pt x="290575" y="45084"/>
                </a:lnTo>
                <a:lnTo>
                  <a:pt x="284353" y="38862"/>
                </a:lnTo>
                <a:lnTo>
                  <a:pt x="282682" y="36449"/>
                </a:lnTo>
                <a:close/>
              </a:path>
              <a:path w="335914" h="111760">
                <a:moveTo>
                  <a:pt x="302641" y="7619"/>
                </a:moveTo>
                <a:lnTo>
                  <a:pt x="242443" y="7619"/>
                </a:lnTo>
                <a:lnTo>
                  <a:pt x="242443" y="15239"/>
                </a:lnTo>
                <a:lnTo>
                  <a:pt x="302641" y="15239"/>
                </a:lnTo>
                <a:lnTo>
                  <a:pt x="302641" y="7619"/>
                </a:lnTo>
                <a:close/>
              </a:path>
              <a:path w="335914" h="111760">
                <a:moveTo>
                  <a:pt x="180975" y="5841"/>
                </a:moveTo>
                <a:lnTo>
                  <a:pt x="124968" y="5841"/>
                </a:lnTo>
                <a:lnTo>
                  <a:pt x="124968" y="13588"/>
                </a:lnTo>
                <a:lnTo>
                  <a:pt x="171704" y="13588"/>
                </a:lnTo>
                <a:lnTo>
                  <a:pt x="171704" y="29209"/>
                </a:lnTo>
                <a:lnTo>
                  <a:pt x="124968" y="29209"/>
                </a:lnTo>
                <a:lnTo>
                  <a:pt x="124968" y="58419"/>
                </a:lnTo>
                <a:lnTo>
                  <a:pt x="168529" y="57912"/>
                </a:lnTo>
                <a:lnTo>
                  <a:pt x="175133" y="57530"/>
                </a:lnTo>
                <a:lnTo>
                  <a:pt x="194056" y="55752"/>
                </a:lnTo>
                <a:lnTo>
                  <a:pt x="197993" y="55244"/>
                </a:lnTo>
                <a:lnTo>
                  <a:pt x="197993" y="50545"/>
                </a:lnTo>
                <a:lnTo>
                  <a:pt x="134366" y="50545"/>
                </a:lnTo>
                <a:lnTo>
                  <a:pt x="134366" y="36829"/>
                </a:lnTo>
                <a:lnTo>
                  <a:pt x="180975" y="36829"/>
                </a:lnTo>
                <a:lnTo>
                  <a:pt x="180975" y="5841"/>
                </a:lnTo>
                <a:close/>
              </a:path>
              <a:path w="335914" h="111760">
                <a:moveTo>
                  <a:pt x="197993" y="47497"/>
                </a:moveTo>
                <a:lnTo>
                  <a:pt x="134366" y="50545"/>
                </a:lnTo>
                <a:lnTo>
                  <a:pt x="197993" y="50545"/>
                </a:lnTo>
                <a:lnTo>
                  <a:pt x="197993" y="47497"/>
                </a:lnTo>
                <a:close/>
              </a:path>
              <a:path w="335914" h="111760">
                <a:moveTo>
                  <a:pt x="335534" y="0"/>
                </a:moveTo>
                <a:lnTo>
                  <a:pt x="326136" y="0"/>
                </a:lnTo>
                <a:lnTo>
                  <a:pt x="326136" y="66166"/>
                </a:lnTo>
                <a:lnTo>
                  <a:pt x="335534" y="66166"/>
                </a:lnTo>
                <a:lnTo>
                  <a:pt x="335534" y="0"/>
                </a:lnTo>
                <a:close/>
              </a:path>
              <a:path w="335914" h="111760">
                <a:moveTo>
                  <a:pt x="215900" y="0"/>
                </a:moveTo>
                <a:lnTo>
                  <a:pt x="206501" y="0"/>
                </a:lnTo>
                <a:lnTo>
                  <a:pt x="206501" y="61467"/>
                </a:lnTo>
                <a:lnTo>
                  <a:pt x="215900" y="61467"/>
                </a:lnTo>
                <a:lnTo>
                  <a:pt x="2159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29580" y="4884420"/>
            <a:ext cx="218440" cy="11353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308472" y="4889753"/>
            <a:ext cx="227202" cy="10591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588889" y="4884420"/>
            <a:ext cx="809116" cy="113537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07277" y="497807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61021" y="5099303"/>
            <a:ext cx="454025" cy="111760"/>
          </a:xfrm>
          <a:custGeom>
            <a:avLst/>
            <a:gdLst/>
            <a:ahLst/>
            <a:cxnLst/>
            <a:rect l="l" t="t" r="r" b="b"/>
            <a:pathLst>
              <a:path w="454025" h="111760">
                <a:moveTo>
                  <a:pt x="367017" y="75184"/>
                </a:moveTo>
                <a:lnTo>
                  <a:pt x="357619" y="75184"/>
                </a:lnTo>
                <a:lnTo>
                  <a:pt x="357619" y="108712"/>
                </a:lnTo>
                <a:lnTo>
                  <a:pt x="442963" y="108712"/>
                </a:lnTo>
                <a:lnTo>
                  <a:pt x="442963" y="100965"/>
                </a:lnTo>
                <a:lnTo>
                  <a:pt x="367017" y="100965"/>
                </a:lnTo>
                <a:lnTo>
                  <a:pt x="367017" y="75184"/>
                </a:lnTo>
                <a:close/>
              </a:path>
              <a:path w="454025" h="111760">
                <a:moveTo>
                  <a:pt x="135305" y="70358"/>
                </a:moveTo>
                <a:lnTo>
                  <a:pt x="125945" y="70358"/>
                </a:lnTo>
                <a:lnTo>
                  <a:pt x="125945" y="108712"/>
                </a:lnTo>
                <a:lnTo>
                  <a:pt x="211328" y="108712"/>
                </a:lnTo>
                <a:lnTo>
                  <a:pt x="211328" y="100965"/>
                </a:lnTo>
                <a:lnTo>
                  <a:pt x="135305" y="100965"/>
                </a:lnTo>
                <a:lnTo>
                  <a:pt x="135305" y="70358"/>
                </a:lnTo>
                <a:close/>
              </a:path>
              <a:path w="454025" h="111760">
                <a:moveTo>
                  <a:pt x="45669" y="61595"/>
                </a:moveTo>
                <a:lnTo>
                  <a:pt x="35928" y="61595"/>
                </a:lnTo>
                <a:lnTo>
                  <a:pt x="35928" y="83185"/>
                </a:lnTo>
                <a:lnTo>
                  <a:pt x="0" y="83185"/>
                </a:lnTo>
                <a:lnTo>
                  <a:pt x="0" y="91312"/>
                </a:lnTo>
                <a:lnTo>
                  <a:pt x="40601" y="91186"/>
                </a:lnTo>
                <a:lnTo>
                  <a:pt x="82600" y="88519"/>
                </a:lnTo>
                <a:lnTo>
                  <a:pt x="82600" y="83058"/>
                </a:lnTo>
                <a:lnTo>
                  <a:pt x="45669" y="83058"/>
                </a:lnTo>
                <a:lnTo>
                  <a:pt x="45669" y="61595"/>
                </a:lnTo>
                <a:close/>
              </a:path>
              <a:path w="454025" h="111760">
                <a:moveTo>
                  <a:pt x="82600" y="80518"/>
                </a:moveTo>
                <a:lnTo>
                  <a:pt x="78384" y="81153"/>
                </a:lnTo>
                <a:lnTo>
                  <a:pt x="72923" y="81661"/>
                </a:lnTo>
                <a:lnTo>
                  <a:pt x="66217" y="82042"/>
                </a:lnTo>
                <a:lnTo>
                  <a:pt x="59512" y="82550"/>
                </a:lnTo>
                <a:lnTo>
                  <a:pt x="53682" y="82804"/>
                </a:lnTo>
                <a:lnTo>
                  <a:pt x="48704" y="82931"/>
                </a:lnTo>
                <a:lnTo>
                  <a:pt x="47853" y="83058"/>
                </a:lnTo>
                <a:lnTo>
                  <a:pt x="82600" y="83058"/>
                </a:lnTo>
                <a:lnTo>
                  <a:pt x="82600" y="80518"/>
                </a:lnTo>
                <a:close/>
              </a:path>
              <a:path w="454025" h="111760">
                <a:moveTo>
                  <a:pt x="45796" y="30353"/>
                </a:moveTo>
                <a:lnTo>
                  <a:pt x="35928" y="30353"/>
                </a:lnTo>
                <a:lnTo>
                  <a:pt x="35801" y="31876"/>
                </a:lnTo>
                <a:lnTo>
                  <a:pt x="35458" y="34671"/>
                </a:lnTo>
                <a:lnTo>
                  <a:pt x="34328" y="37592"/>
                </a:lnTo>
                <a:lnTo>
                  <a:pt x="30441" y="43180"/>
                </a:lnTo>
                <a:lnTo>
                  <a:pt x="27787" y="45847"/>
                </a:lnTo>
                <a:lnTo>
                  <a:pt x="24422" y="48387"/>
                </a:lnTo>
                <a:lnTo>
                  <a:pt x="20789" y="51181"/>
                </a:lnTo>
                <a:lnTo>
                  <a:pt x="16979" y="53467"/>
                </a:lnTo>
                <a:lnTo>
                  <a:pt x="12966" y="55245"/>
                </a:lnTo>
                <a:lnTo>
                  <a:pt x="5943" y="58166"/>
                </a:lnTo>
                <a:lnTo>
                  <a:pt x="3924" y="58800"/>
                </a:lnTo>
                <a:lnTo>
                  <a:pt x="9740" y="65659"/>
                </a:lnTo>
                <a:lnTo>
                  <a:pt x="10921" y="65278"/>
                </a:lnTo>
                <a:lnTo>
                  <a:pt x="13411" y="64262"/>
                </a:lnTo>
                <a:lnTo>
                  <a:pt x="17208" y="62484"/>
                </a:lnTo>
                <a:lnTo>
                  <a:pt x="21005" y="60833"/>
                </a:lnTo>
                <a:lnTo>
                  <a:pt x="24714" y="58674"/>
                </a:lnTo>
                <a:lnTo>
                  <a:pt x="28333" y="56007"/>
                </a:lnTo>
                <a:lnTo>
                  <a:pt x="31622" y="53721"/>
                </a:lnTo>
                <a:lnTo>
                  <a:pt x="40728" y="43053"/>
                </a:lnTo>
                <a:lnTo>
                  <a:pt x="51549" y="43053"/>
                </a:lnTo>
                <a:lnTo>
                  <a:pt x="45923" y="30987"/>
                </a:lnTo>
                <a:lnTo>
                  <a:pt x="45796" y="30353"/>
                </a:lnTo>
                <a:close/>
              </a:path>
              <a:path w="454025" h="111760">
                <a:moveTo>
                  <a:pt x="51549" y="43053"/>
                </a:moveTo>
                <a:lnTo>
                  <a:pt x="40728" y="43053"/>
                </a:lnTo>
                <a:lnTo>
                  <a:pt x="41401" y="44323"/>
                </a:lnTo>
                <a:lnTo>
                  <a:pt x="42818" y="46228"/>
                </a:lnTo>
                <a:lnTo>
                  <a:pt x="46596" y="50673"/>
                </a:lnTo>
                <a:lnTo>
                  <a:pt x="49085" y="53086"/>
                </a:lnTo>
                <a:lnTo>
                  <a:pt x="52120" y="55372"/>
                </a:lnTo>
                <a:lnTo>
                  <a:pt x="55664" y="58166"/>
                </a:lnTo>
                <a:lnTo>
                  <a:pt x="59016" y="60325"/>
                </a:lnTo>
                <a:lnTo>
                  <a:pt x="62179" y="61595"/>
                </a:lnTo>
                <a:lnTo>
                  <a:pt x="65341" y="62992"/>
                </a:lnTo>
                <a:lnTo>
                  <a:pt x="67462" y="63881"/>
                </a:lnTo>
                <a:lnTo>
                  <a:pt x="68567" y="64262"/>
                </a:lnTo>
                <a:lnTo>
                  <a:pt x="74383" y="57150"/>
                </a:lnTo>
                <a:lnTo>
                  <a:pt x="72529" y="56769"/>
                </a:lnTo>
                <a:lnTo>
                  <a:pt x="69951" y="55753"/>
                </a:lnTo>
                <a:lnTo>
                  <a:pt x="63372" y="52705"/>
                </a:lnTo>
                <a:lnTo>
                  <a:pt x="59956" y="50546"/>
                </a:lnTo>
                <a:lnTo>
                  <a:pt x="56413" y="47498"/>
                </a:lnTo>
                <a:lnTo>
                  <a:pt x="53378" y="45085"/>
                </a:lnTo>
                <a:lnTo>
                  <a:pt x="51549" y="43053"/>
                </a:lnTo>
                <a:close/>
              </a:path>
              <a:path w="454025" h="111760">
                <a:moveTo>
                  <a:pt x="72224" y="22225"/>
                </a:moveTo>
                <a:lnTo>
                  <a:pt x="9486" y="22225"/>
                </a:lnTo>
                <a:lnTo>
                  <a:pt x="9486" y="30353"/>
                </a:lnTo>
                <a:lnTo>
                  <a:pt x="72224" y="30353"/>
                </a:lnTo>
                <a:lnTo>
                  <a:pt x="72224" y="22225"/>
                </a:lnTo>
                <a:close/>
              </a:path>
              <a:path w="454025" h="111760">
                <a:moveTo>
                  <a:pt x="453758" y="57150"/>
                </a:moveTo>
                <a:lnTo>
                  <a:pt x="342379" y="57150"/>
                </a:lnTo>
                <a:lnTo>
                  <a:pt x="342379" y="65024"/>
                </a:lnTo>
                <a:lnTo>
                  <a:pt x="453758" y="65024"/>
                </a:lnTo>
                <a:lnTo>
                  <a:pt x="453758" y="57150"/>
                </a:lnTo>
                <a:close/>
              </a:path>
              <a:path w="454025" h="111760">
                <a:moveTo>
                  <a:pt x="306781" y="53340"/>
                </a:moveTo>
                <a:lnTo>
                  <a:pt x="297548" y="53340"/>
                </a:lnTo>
                <a:lnTo>
                  <a:pt x="297548" y="106299"/>
                </a:lnTo>
                <a:lnTo>
                  <a:pt x="306781" y="106299"/>
                </a:lnTo>
                <a:lnTo>
                  <a:pt x="306781" y="53340"/>
                </a:lnTo>
                <a:close/>
              </a:path>
              <a:path w="454025" h="111760">
                <a:moveTo>
                  <a:pt x="264032" y="10795"/>
                </a:moveTo>
                <a:lnTo>
                  <a:pt x="249859" y="10795"/>
                </a:lnTo>
                <a:lnTo>
                  <a:pt x="243789" y="14350"/>
                </a:lnTo>
                <a:lnTo>
                  <a:pt x="231775" y="51181"/>
                </a:lnTo>
                <a:lnTo>
                  <a:pt x="232224" y="60071"/>
                </a:lnTo>
                <a:lnTo>
                  <a:pt x="249859" y="91567"/>
                </a:lnTo>
                <a:lnTo>
                  <a:pt x="264452" y="91567"/>
                </a:lnTo>
                <a:lnTo>
                  <a:pt x="270421" y="88137"/>
                </a:lnTo>
                <a:lnTo>
                  <a:pt x="273948" y="83058"/>
                </a:lnTo>
                <a:lnTo>
                  <a:pt x="252348" y="83058"/>
                </a:lnTo>
                <a:lnTo>
                  <a:pt x="248450" y="80010"/>
                </a:lnTo>
                <a:lnTo>
                  <a:pt x="242872" y="67976"/>
                </a:lnTo>
                <a:lnTo>
                  <a:pt x="242775" y="67691"/>
                </a:lnTo>
                <a:lnTo>
                  <a:pt x="241388" y="60198"/>
                </a:lnTo>
                <a:lnTo>
                  <a:pt x="241388" y="42037"/>
                </a:lnTo>
                <a:lnTo>
                  <a:pt x="242798" y="34544"/>
                </a:lnTo>
                <a:lnTo>
                  <a:pt x="245630" y="28321"/>
                </a:lnTo>
                <a:lnTo>
                  <a:pt x="248450" y="22225"/>
                </a:lnTo>
                <a:lnTo>
                  <a:pt x="252348" y="19050"/>
                </a:lnTo>
                <a:lnTo>
                  <a:pt x="273770" y="19050"/>
                </a:lnTo>
                <a:lnTo>
                  <a:pt x="269747" y="13716"/>
                </a:lnTo>
                <a:lnTo>
                  <a:pt x="264032" y="10795"/>
                </a:lnTo>
                <a:close/>
              </a:path>
              <a:path w="454025" h="111760">
                <a:moveTo>
                  <a:pt x="273770" y="19050"/>
                </a:moveTo>
                <a:lnTo>
                  <a:pt x="262216" y="19050"/>
                </a:lnTo>
                <a:lnTo>
                  <a:pt x="266077" y="22225"/>
                </a:lnTo>
                <a:lnTo>
                  <a:pt x="268897" y="28321"/>
                </a:lnTo>
                <a:lnTo>
                  <a:pt x="271729" y="34544"/>
                </a:lnTo>
                <a:lnTo>
                  <a:pt x="273138" y="42037"/>
                </a:lnTo>
                <a:lnTo>
                  <a:pt x="273115" y="60198"/>
                </a:lnTo>
                <a:lnTo>
                  <a:pt x="271729" y="67691"/>
                </a:lnTo>
                <a:lnTo>
                  <a:pt x="268897" y="73913"/>
                </a:lnTo>
                <a:lnTo>
                  <a:pt x="266077" y="80010"/>
                </a:lnTo>
                <a:lnTo>
                  <a:pt x="262216" y="83058"/>
                </a:lnTo>
                <a:lnTo>
                  <a:pt x="273948" y="83058"/>
                </a:lnTo>
                <a:lnTo>
                  <a:pt x="282625" y="53721"/>
                </a:lnTo>
                <a:lnTo>
                  <a:pt x="282625" y="53340"/>
                </a:lnTo>
                <a:lnTo>
                  <a:pt x="306781" y="53340"/>
                </a:lnTo>
                <a:lnTo>
                  <a:pt x="306781" y="44958"/>
                </a:lnTo>
                <a:lnTo>
                  <a:pt x="282371" y="44958"/>
                </a:lnTo>
                <a:lnTo>
                  <a:pt x="281442" y="37385"/>
                </a:lnTo>
                <a:lnTo>
                  <a:pt x="279796" y="30670"/>
                </a:lnTo>
                <a:lnTo>
                  <a:pt x="277431" y="24812"/>
                </a:lnTo>
                <a:lnTo>
                  <a:pt x="274345" y="19812"/>
                </a:lnTo>
                <a:lnTo>
                  <a:pt x="273770" y="19050"/>
                </a:lnTo>
                <a:close/>
              </a:path>
              <a:path w="454025" h="111760">
                <a:moveTo>
                  <a:pt x="306781" y="2540"/>
                </a:moveTo>
                <a:lnTo>
                  <a:pt x="297548" y="2540"/>
                </a:lnTo>
                <a:lnTo>
                  <a:pt x="297548" y="44958"/>
                </a:lnTo>
                <a:lnTo>
                  <a:pt x="306781" y="44958"/>
                </a:lnTo>
                <a:lnTo>
                  <a:pt x="306781" y="2540"/>
                </a:lnTo>
                <a:close/>
              </a:path>
              <a:path w="454025" h="111760">
                <a:moveTo>
                  <a:pt x="222084" y="52324"/>
                </a:moveTo>
                <a:lnTo>
                  <a:pt x="110769" y="52324"/>
                </a:lnTo>
                <a:lnTo>
                  <a:pt x="110769" y="60198"/>
                </a:lnTo>
                <a:lnTo>
                  <a:pt x="222084" y="60198"/>
                </a:lnTo>
                <a:lnTo>
                  <a:pt x="222084" y="52324"/>
                </a:lnTo>
                <a:close/>
              </a:path>
              <a:path w="454025" h="111760">
                <a:moveTo>
                  <a:pt x="209308" y="5334"/>
                </a:moveTo>
                <a:lnTo>
                  <a:pt x="124180" y="5334"/>
                </a:lnTo>
                <a:lnTo>
                  <a:pt x="124180" y="13208"/>
                </a:lnTo>
                <a:lnTo>
                  <a:pt x="198424" y="13208"/>
                </a:lnTo>
                <a:lnTo>
                  <a:pt x="197840" y="19176"/>
                </a:lnTo>
                <a:lnTo>
                  <a:pt x="196824" y="26416"/>
                </a:lnTo>
                <a:lnTo>
                  <a:pt x="193954" y="43561"/>
                </a:lnTo>
                <a:lnTo>
                  <a:pt x="192900" y="49275"/>
                </a:lnTo>
                <a:lnTo>
                  <a:pt x="192227" y="52324"/>
                </a:lnTo>
                <a:lnTo>
                  <a:pt x="201714" y="52324"/>
                </a:lnTo>
                <a:lnTo>
                  <a:pt x="205638" y="31750"/>
                </a:lnTo>
                <a:lnTo>
                  <a:pt x="206580" y="26416"/>
                </a:lnTo>
                <a:lnTo>
                  <a:pt x="207200" y="22606"/>
                </a:lnTo>
                <a:lnTo>
                  <a:pt x="208439" y="13208"/>
                </a:lnTo>
                <a:lnTo>
                  <a:pt x="208876" y="9398"/>
                </a:lnTo>
                <a:lnTo>
                  <a:pt x="209308" y="5334"/>
                </a:lnTo>
                <a:close/>
              </a:path>
              <a:path w="454025" h="111760">
                <a:moveTo>
                  <a:pt x="58064" y="3683"/>
                </a:moveTo>
                <a:lnTo>
                  <a:pt x="23025" y="3683"/>
                </a:lnTo>
                <a:lnTo>
                  <a:pt x="23025" y="11684"/>
                </a:lnTo>
                <a:lnTo>
                  <a:pt x="58064" y="11684"/>
                </a:lnTo>
                <a:lnTo>
                  <a:pt x="58064" y="3683"/>
                </a:lnTo>
                <a:close/>
              </a:path>
              <a:path w="454025" h="111760">
                <a:moveTo>
                  <a:pt x="367144" y="888"/>
                </a:moveTo>
                <a:lnTo>
                  <a:pt x="357492" y="888"/>
                </a:lnTo>
                <a:lnTo>
                  <a:pt x="357492" y="39878"/>
                </a:lnTo>
                <a:lnTo>
                  <a:pt x="439915" y="39878"/>
                </a:lnTo>
                <a:lnTo>
                  <a:pt x="439915" y="32004"/>
                </a:lnTo>
                <a:lnTo>
                  <a:pt x="367144" y="32004"/>
                </a:lnTo>
                <a:lnTo>
                  <a:pt x="367144" y="888"/>
                </a:lnTo>
                <a:close/>
              </a:path>
              <a:path w="454025" h="111760">
                <a:moveTo>
                  <a:pt x="329171" y="0"/>
                </a:moveTo>
                <a:lnTo>
                  <a:pt x="319900" y="0"/>
                </a:lnTo>
                <a:lnTo>
                  <a:pt x="319900" y="111251"/>
                </a:lnTo>
                <a:lnTo>
                  <a:pt x="329171" y="111251"/>
                </a:lnTo>
                <a:lnTo>
                  <a:pt x="329171" y="0"/>
                </a:lnTo>
                <a:close/>
              </a:path>
              <a:path w="454025" h="111760">
                <a:moveTo>
                  <a:pt x="97396" y="0"/>
                </a:moveTo>
                <a:lnTo>
                  <a:pt x="87909" y="0"/>
                </a:lnTo>
                <a:lnTo>
                  <a:pt x="87909" y="111251"/>
                </a:lnTo>
                <a:lnTo>
                  <a:pt x="97396" y="111251"/>
                </a:lnTo>
                <a:lnTo>
                  <a:pt x="9739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469516" y="5098669"/>
            <a:ext cx="570230" cy="114300"/>
          </a:xfrm>
          <a:custGeom>
            <a:avLst/>
            <a:gdLst/>
            <a:ahLst/>
            <a:cxnLst/>
            <a:rect l="l" t="t" r="r" b="b"/>
            <a:pathLst>
              <a:path w="570230" h="114300">
                <a:moveTo>
                  <a:pt x="498221" y="82041"/>
                </a:moveTo>
                <a:lnTo>
                  <a:pt x="488950" y="82041"/>
                </a:lnTo>
                <a:lnTo>
                  <a:pt x="488950" y="109346"/>
                </a:lnTo>
                <a:lnTo>
                  <a:pt x="570230" y="109346"/>
                </a:lnTo>
                <a:lnTo>
                  <a:pt x="570230" y="101600"/>
                </a:lnTo>
                <a:lnTo>
                  <a:pt x="498221" y="101600"/>
                </a:lnTo>
                <a:lnTo>
                  <a:pt x="498221" y="82041"/>
                </a:lnTo>
                <a:close/>
              </a:path>
              <a:path w="570230" h="114300">
                <a:moveTo>
                  <a:pt x="567309" y="634"/>
                </a:moveTo>
                <a:lnTo>
                  <a:pt x="557784" y="634"/>
                </a:lnTo>
                <a:lnTo>
                  <a:pt x="557784" y="65277"/>
                </a:lnTo>
                <a:lnTo>
                  <a:pt x="527939" y="65277"/>
                </a:lnTo>
                <a:lnTo>
                  <a:pt x="527939" y="72897"/>
                </a:lnTo>
                <a:lnTo>
                  <a:pt x="557784" y="72897"/>
                </a:lnTo>
                <a:lnTo>
                  <a:pt x="557784" y="87629"/>
                </a:lnTo>
                <a:lnTo>
                  <a:pt x="567309" y="87629"/>
                </a:lnTo>
                <a:lnTo>
                  <a:pt x="567309" y="634"/>
                </a:lnTo>
                <a:close/>
              </a:path>
              <a:path w="570230" h="114300">
                <a:moveTo>
                  <a:pt x="553339" y="45465"/>
                </a:moveTo>
                <a:lnTo>
                  <a:pt x="512191" y="48640"/>
                </a:lnTo>
                <a:lnTo>
                  <a:pt x="468884" y="48894"/>
                </a:lnTo>
                <a:lnTo>
                  <a:pt x="468884" y="56514"/>
                </a:lnTo>
                <a:lnTo>
                  <a:pt x="497840" y="56514"/>
                </a:lnTo>
                <a:lnTo>
                  <a:pt x="497840" y="77596"/>
                </a:lnTo>
                <a:lnTo>
                  <a:pt x="507238" y="77596"/>
                </a:lnTo>
                <a:lnTo>
                  <a:pt x="507238" y="56387"/>
                </a:lnTo>
                <a:lnTo>
                  <a:pt x="514193" y="56318"/>
                </a:lnTo>
                <a:lnTo>
                  <a:pt x="520969" y="56118"/>
                </a:lnTo>
                <a:lnTo>
                  <a:pt x="553339" y="53085"/>
                </a:lnTo>
                <a:lnTo>
                  <a:pt x="553339" y="45465"/>
                </a:lnTo>
                <a:close/>
              </a:path>
              <a:path w="570230" h="114300">
                <a:moveTo>
                  <a:pt x="517652" y="0"/>
                </a:moveTo>
                <a:lnTo>
                  <a:pt x="499237" y="0"/>
                </a:lnTo>
                <a:lnTo>
                  <a:pt x="492125" y="2031"/>
                </a:lnTo>
                <a:lnTo>
                  <a:pt x="486791" y="6095"/>
                </a:lnTo>
                <a:lnTo>
                  <a:pt x="481584" y="10159"/>
                </a:lnTo>
                <a:lnTo>
                  <a:pt x="478916" y="14858"/>
                </a:lnTo>
                <a:lnTo>
                  <a:pt x="478916" y="25653"/>
                </a:lnTo>
                <a:lnTo>
                  <a:pt x="481457" y="30352"/>
                </a:lnTo>
                <a:lnTo>
                  <a:pt x="486791" y="34416"/>
                </a:lnTo>
                <a:lnTo>
                  <a:pt x="491997" y="38480"/>
                </a:lnTo>
                <a:lnTo>
                  <a:pt x="499237" y="40512"/>
                </a:lnTo>
                <a:lnTo>
                  <a:pt x="517525" y="40512"/>
                </a:lnTo>
                <a:lnTo>
                  <a:pt x="524764" y="38480"/>
                </a:lnTo>
                <a:lnTo>
                  <a:pt x="529971" y="34416"/>
                </a:lnTo>
                <a:lnTo>
                  <a:pt x="532154" y="32765"/>
                </a:lnTo>
                <a:lnTo>
                  <a:pt x="501777" y="32765"/>
                </a:lnTo>
                <a:lnTo>
                  <a:pt x="496697" y="31368"/>
                </a:lnTo>
                <a:lnTo>
                  <a:pt x="493268" y="28701"/>
                </a:lnTo>
                <a:lnTo>
                  <a:pt x="489966" y="25907"/>
                </a:lnTo>
                <a:lnTo>
                  <a:pt x="488315" y="23113"/>
                </a:lnTo>
                <a:lnTo>
                  <a:pt x="488315" y="17271"/>
                </a:lnTo>
                <a:lnTo>
                  <a:pt x="489839" y="14350"/>
                </a:lnTo>
                <a:lnTo>
                  <a:pt x="493141" y="11683"/>
                </a:lnTo>
                <a:lnTo>
                  <a:pt x="496443" y="8889"/>
                </a:lnTo>
                <a:lnTo>
                  <a:pt x="501522" y="7492"/>
                </a:lnTo>
                <a:lnTo>
                  <a:pt x="531887" y="7492"/>
                </a:lnTo>
                <a:lnTo>
                  <a:pt x="524891" y="2031"/>
                </a:lnTo>
                <a:lnTo>
                  <a:pt x="517652" y="0"/>
                </a:lnTo>
                <a:close/>
              </a:path>
              <a:path w="570230" h="114300">
                <a:moveTo>
                  <a:pt x="531887" y="7492"/>
                </a:moveTo>
                <a:lnTo>
                  <a:pt x="515239" y="7492"/>
                </a:lnTo>
                <a:lnTo>
                  <a:pt x="520446" y="8889"/>
                </a:lnTo>
                <a:lnTo>
                  <a:pt x="523621" y="11683"/>
                </a:lnTo>
                <a:lnTo>
                  <a:pt x="526922" y="14350"/>
                </a:lnTo>
                <a:lnTo>
                  <a:pt x="528574" y="17271"/>
                </a:lnTo>
                <a:lnTo>
                  <a:pt x="528574" y="23113"/>
                </a:lnTo>
                <a:lnTo>
                  <a:pt x="526922" y="25907"/>
                </a:lnTo>
                <a:lnTo>
                  <a:pt x="520446" y="31368"/>
                </a:lnTo>
                <a:lnTo>
                  <a:pt x="515366" y="32765"/>
                </a:lnTo>
                <a:lnTo>
                  <a:pt x="532154" y="32765"/>
                </a:lnTo>
                <a:lnTo>
                  <a:pt x="535178" y="30479"/>
                </a:lnTo>
                <a:lnTo>
                  <a:pt x="537845" y="25653"/>
                </a:lnTo>
                <a:lnTo>
                  <a:pt x="537845" y="14858"/>
                </a:lnTo>
                <a:lnTo>
                  <a:pt x="535305" y="10159"/>
                </a:lnTo>
                <a:lnTo>
                  <a:pt x="531887" y="7492"/>
                </a:lnTo>
                <a:close/>
              </a:path>
              <a:path w="570230" h="114300">
                <a:moveTo>
                  <a:pt x="172465" y="71627"/>
                </a:moveTo>
                <a:lnTo>
                  <a:pt x="163131" y="71989"/>
                </a:lnTo>
                <a:lnTo>
                  <a:pt x="154939" y="73088"/>
                </a:lnTo>
                <a:lnTo>
                  <a:pt x="147891" y="74949"/>
                </a:lnTo>
                <a:lnTo>
                  <a:pt x="141986" y="77596"/>
                </a:lnTo>
                <a:lnTo>
                  <a:pt x="135001" y="81660"/>
                </a:lnTo>
                <a:lnTo>
                  <a:pt x="131445" y="86740"/>
                </a:lnTo>
                <a:lnTo>
                  <a:pt x="131445" y="99059"/>
                </a:lnTo>
                <a:lnTo>
                  <a:pt x="172465" y="114045"/>
                </a:lnTo>
                <a:lnTo>
                  <a:pt x="181965" y="113686"/>
                </a:lnTo>
                <a:lnTo>
                  <a:pt x="190261" y="112601"/>
                </a:lnTo>
                <a:lnTo>
                  <a:pt x="197344" y="110777"/>
                </a:lnTo>
                <a:lnTo>
                  <a:pt x="203200" y="108203"/>
                </a:lnTo>
                <a:lnTo>
                  <a:pt x="205601" y="106806"/>
                </a:lnTo>
                <a:lnTo>
                  <a:pt x="163449" y="106806"/>
                </a:lnTo>
                <a:lnTo>
                  <a:pt x="155956" y="105536"/>
                </a:lnTo>
                <a:lnTo>
                  <a:pt x="144399" y="100456"/>
                </a:lnTo>
                <a:lnTo>
                  <a:pt x="141478" y="97154"/>
                </a:lnTo>
                <a:lnTo>
                  <a:pt x="141478" y="88772"/>
                </a:lnTo>
                <a:lnTo>
                  <a:pt x="144399" y="85343"/>
                </a:lnTo>
                <a:lnTo>
                  <a:pt x="155956" y="80263"/>
                </a:lnTo>
                <a:lnTo>
                  <a:pt x="163449" y="78993"/>
                </a:lnTo>
                <a:lnTo>
                  <a:pt x="205601" y="78993"/>
                </a:lnTo>
                <a:lnTo>
                  <a:pt x="203200" y="77596"/>
                </a:lnTo>
                <a:lnTo>
                  <a:pt x="197344" y="74949"/>
                </a:lnTo>
                <a:lnTo>
                  <a:pt x="190261" y="73088"/>
                </a:lnTo>
                <a:lnTo>
                  <a:pt x="181965" y="71989"/>
                </a:lnTo>
                <a:lnTo>
                  <a:pt x="172465" y="71627"/>
                </a:lnTo>
                <a:close/>
              </a:path>
              <a:path w="570230" h="114300">
                <a:moveTo>
                  <a:pt x="205601" y="78993"/>
                </a:moveTo>
                <a:lnTo>
                  <a:pt x="181609" y="78993"/>
                </a:lnTo>
                <a:lnTo>
                  <a:pt x="188976" y="80263"/>
                </a:lnTo>
                <a:lnTo>
                  <a:pt x="200659" y="85343"/>
                </a:lnTo>
                <a:lnTo>
                  <a:pt x="203708" y="88772"/>
                </a:lnTo>
                <a:lnTo>
                  <a:pt x="203708" y="97154"/>
                </a:lnTo>
                <a:lnTo>
                  <a:pt x="200659" y="100456"/>
                </a:lnTo>
                <a:lnTo>
                  <a:pt x="188976" y="105536"/>
                </a:lnTo>
                <a:lnTo>
                  <a:pt x="181609" y="106806"/>
                </a:lnTo>
                <a:lnTo>
                  <a:pt x="205601" y="106806"/>
                </a:lnTo>
                <a:lnTo>
                  <a:pt x="210184" y="104139"/>
                </a:lnTo>
                <a:lnTo>
                  <a:pt x="213740" y="99059"/>
                </a:lnTo>
                <a:lnTo>
                  <a:pt x="213740" y="86740"/>
                </a:lnTo>
                <a:lnTo>
                  <a:pt x="210184" y="81660"/>
                </a:lnTo>
                <a:lnTo>
                  <a:pt x="205601" y="78993"/>
                </a:lnTo>
                <a:close/>
              </a:path>
              <a:path w="570230" h="114300">
                <a:moveTo>
                  <a:pt x="60452" y="71500"/>
                </a:moveTo>
                <a:lnTo>
                  <a:pt x="50927" y="71500"/>
                </a:lnTo>
                <a:lnTo>
                  <a:pt x="50927" y="111886"/>
                </a:lnTo>
                <a:lnTo>
                  <a:pt x="60452" y="111886"/>
                </a:lnTo>
                <a:lnTo>
                  <a:pt x="60452" y="71500"/>
                </a:lnTo>
                <a:close/>
              </a:path>
              <a:path w="570230" h="114300">
                <a:moveTo>
                  <a:pt x="111379" y="63626"/>
                </a:moveTo>
                <a:lnTo>
                  <a:pt x="0" y="63626"/>
                </a:lnTo>
                <a:lnTo>
                  <a:pt x="0" y="71500"/>
                </a:lnTo>
                <a:lnTo>
                  <a:pt x="111379" y="71500"/>
                </a:lnTo>
                <a:lnTo>
                  <a:pt x="111379" y="63626"/>
                </a:lnTo>
                <a:close/>
              </a:path>
              <a:path w="570230" h="114300">
                <a:moveTo>
                  <a:pt x="458851" y="89915"/>
                </a:moveTo>
                <a:lnTo>
                  <a:pt x="347472" y="89915"/>
                </a:lnTo>
                <a:lnTo>
                  <a:pt x="347472" y="97789"/>
                </a:lnTo>
                <a:lnTo>
                  <a:pt x="458851" y="97789"/>
                </a:lnTo>
                <a:lnTo>
                  <a:pt x="458851" y="89915"/>
                </a:lnTo>
                <a:close/>
              </a:path>
              <a:path w="570230" h="114300">
                <a:moveTo>
                  <a:pt x="407797" y="63500"/>
                </a:moveTo>
                <a:lnTo>
                  <a:pt x="398272" y="63500"/>
                </a:lnTo>
                <a:lnTo>
                  <a:pt x="398272" y="89915"/>
                </a:lnTo>
                <a:lnTo>
                  <a:pt x="407797" y="89915"/>
                </a:lnTo>
                <a:lnTo>
                  <a:pt x="407797" y="63500"/>
                </a:lnTo>
                <a:close/>
              </a:path>
              <a:path w="570230" h="114300">
                <a:moveTo>
                  <a:pt x="413577" y="36575"/>
                </a:moveTo>
                <a:lnTo>
                  <a:pt x="403225" y="36575"/>
                </a:lnTo>
                <a:lnTo>
                  <a:pt x="403987" y="38480"/>
                </a:lnTo>
                <a:lnTo>
                  <a:pt x="421005" y="56006"/>
                </a:lnTo>
                <a:lnTo>
                  <a:pt x="425831" y="59435"/>
                </a:lnTo>
                <a:lnTo>
                  <a:pt x="430403" y="62102"/>
                </a:lnTo>
                <a:lnTo>
                  <a:pt x="439547" y="66166"/>
                </a:lnTo>
                <a:lnTo>
                  <a:pt x="442976" y="67436"/>
                </a:lnTo>
                <a:lnTo>
                  <a:pt x="445262" y="68198"/>
                </a:lnTo>
                <a:lnTo>
                  <a:pt x="451484" y="61467"/>
                </a:lnTo>
                <a:lnTo>
                  <a:pt x="448818" y="60832"/>
                </a:lnTo>
                <a:lnTo>
                  <a:pt x="444881" y="59308"/>
                </a:lnTo>
                <a:lnTo>
                  <a:pt x="439674" y="56895"/>
                </a:lnTo>
                <a:lnTo>
                  <a:pt x="434340" y="54482"/>
                </a:lnTo>
                <a:lnTo>
                  <a:pt x="429387" y="51434"/>
                </a:lnTo>
                <a:lnTo>
                  <a:pt x="424688" y="47878"/>
                </a:lnTo>
                <a:lnTo>
                  <a:pt x="420243" y="44703"/>
                </a:lnTo>
                <a:lnTo>
                  <a:pt x="416433" y="40639"/>
                </a:lnTo>
                <a:lnTo>
                  <a:pt x="413577" y="36575"/>
                </a:lnTo>
                <a:close/>
              </a:path>
              <a:path w="570230" h="114300">
                <a:moveTo>
                  <a:pt x="408051" y="19303"/>
                </a:moveTo>
                <a:lnTo>
                  <a:pt x="398272" y="19303"/>
                </a:lnTo>
                <a:lnTo>
                  <a:pt x="398272" y="26923"/>
                </a:lnTo>
                <a:lnTo>
                  <a:pt x="396621" y="31368"/>
                </a:lnTo>
                <a:lnTo>
                  <a:pt x="393191" y="36067"/>
                </a:lnTo>
                <a:lnTo>
                  <a:pt x="389890" y="40766"/>
                </a:lnTo>
                <a:lnTo>
                  <a:pt x="386080" y="44830"/>
                </a:lnTo>
                <a:lnTo>
                  <a:pt x="381634" y="48005"/>
                </a:lnTo>
                <a:lnTo>
                  <a:pt x="377063" y="51561"/>
                </a:lnTo>
                <a:lnTo>
                  <a:pt x="372109" y="54482"/>
                </a:lnTo>
                <a:lnTo>
                  <a:pt x="366776" y="56768"/>
                </a:lnTo>
                <a:lnTo>
                  <a:pt x="361441" y="59181"/>
                </a:lnTo>
                <a:lnTo>
                  <a:pt x="357505" y="60705"/>
                </a:lnTo>
                <a:lnTo>
                  <a:pt x="354838" y="61340"/>
                </a:lnTo>
                <a:lnTo>
                  <a:pt x="361060" y="68071"/>
                </a:lnTo>
                <a:lnTo>
                  <a:pt x="363347" y="67309"/>
                </a:lnTo>
                <a:lnTo>
                  <a:pt x="366903" y="66039"/>
                </a:lnTo>
                <a:lnTo>
                  <a:pt x="371347" y="64007"/>
                </a:lnTo>
                <a:lnTo>
                  <a:pt x="375920" y="61975"/>
                </a:lnTo>
                <a:lnTo>
                  <a:pt x="380491" y="59308"/>
                </a:lnTo>
                <a:lnTo>
                  <a:pt x="385318" y="55879"/>
                </a:lnTo>
                <a:lnTo>
                  <a:pt x="389763" y="52831"/>
                </a:lnTo>
                <a:lnTo>
                  <a:pt x="393572" y="49275"/>
                </a:lnTo>
                <a:lnTo>
                  <a:pt x="400177" y="41401"/>
                </a:lnTo>
                <a:lnTo>
                  <a:pt x="402335" y="38480"/>
                </a:lnTo>
                <a:lnTo>
                  <a:pt x="403225" y="36575"/>
                </a:lnTo>
                <a:lnTo>
                  <a:pt x="413577" y="36575"/>
                </a:lnTo>
                <a:lnTo>
                  <a:pt x="409702" y="31241"/>
                </a:lnTo>
                <a:lnTo>
                  <a:pt x="408051" y="26923"/>
                </a:lnTo>
                <a:lnTo>
                  <a:pt x="408051" y="19303"/>
                </a:lnTo>
                <a:close/>
              </a:path>
              <a:path w="570230" h="114300">
                <a:moveTo>
                  <a:pt x="444753" y="11429"/>
                </a:moveTo>
                <a:lnTo>
                  <a:pt x="361569" y="11429"/>
                </a:lnTo>
                <a:lnTo>
                  <a:pt x="361569" y="19303"/>
                </a:lnTo>
                <a:lnTo>
                  <a:pt x="444753" y="19303"/>
                </a:lnTo>
                <a:lnTo>
                  <a:pt x="444753" y="11429"/>
                </a:lnTo>
                <a:close/>
              </a:path>
              <a:path w="570230" h="114300">
                <a:moveTo>
                  <a:pt x="343027" y="89280"/>
                </a:moveTo>
                <a:lnTo>
                  <a:pt x="231647" y="89280"/>
                </a:lnTo>
                <a:lnTo>
                  <a:pt x="231647" y="97154"/>
                </a:lnTo>
                <a:lnTo>
                  <a:pt x="343027" y="97154"/>
                </a:lnTo>
                <a:lnTo>
                  <a:pt x="343027" y="89280"/>
                </a:lnTo>
                <a:close/>
              </a:path>
              <a:path w="570230" h="114300">
                <a:moveTo>
                  <a:pt x="291846" y="65531"/>
                </a:moveTo>
                <a:lnTo>
                  <a:pt x="282321" y="65531"/>
                </a:lnTo>
                <a:lnTo>
                  <a:pt x="282321" y="89280"/>
                </a:lnTo>
                <a:lnTo>
                  <a:pt x="291846" y="89280"/>
                </a:lnTo>
                <a:lnTo>
                  <a:pt x="291846" y="65531"/>
                </a:lnTo>
                <a:close/>
              </a:path>
              <a:path w="570230" h="114300">
                <a:moveTo>
                  <a:pt x="256540" y="7873"/>
                </a:moveTo>
                <a:lnTo>
                  <a:pt x="247141" y="7873"/>
                </a:lnTo>
                <a:lnTo>
                  <a:pt x="247141" y="65531"/>
                </a:lnTo>
                <a:lnTo>
                  <a:pt x="327533" y="65531"/>
                </a:lnTo>
                <a:lnTo>
                  <a:pt x="327533" y="57657"/>
                </a:lnTo>
                <a:lnTo>
                  <a:pt x="256540" y="57657"/>
                </a:lnTo>
                <a:lnTo>
                  <a:pt x="256540" y="35559"/>
                </a:lnTo>
                <a:lnTo>
                  <a:pt x="327533" y="35559"/>
                </a:lnTo>
                <a:lnTo>
                  <a:pt x="327533" y="27812"/>
                </a:lnTo>
                <a:lnTo>
                  <a:pt x="256540" y="27812"/>
                </a:lnTo>
                <a:lnTo>
                  <a:pt x="256540" y="7873"/>
                </a:lnTo>
                <a:close/>
              </a:path>
              <a:path w="570230" h="114300">
                <a:moveTo>
                  <a:pt x="327533" y="35559"/>
                </a:moveTo>
                <a:lnTo>
                  <a:pt x="318134" y="35559"/>
                </a:lnTo>
                <a:lnTo>
                  <a:pt x="318134" y="57657"/>
                </a:lnTo>
                <a:lnTo>
                  <a:pt x="327533" y="57657"/>
                </a:lnTo>
                <a:lnTo>
                  <a:pt x="327533" y="35559"/>
                </a:lnTo>
                <a:close/>
              </a:path>
              <a:path w="570230" h="114300">
                <a:moveTo>
                  <a:pt x="327533" y="7873"/>
                </a:moveTo>
                <a:lnTo>
                  <a:pt x="318134" y="7873"/>
                </a:lnTo>
                <a:lnTo>
                  <a:pt x="318134" y="27812"/>
                </a:lnTo>
                <a:lnTo>
                  <a:pt x="327533" y="27812"/>
                </a:lnTo>
                <a:lnTo>
                  <a:pt x="327533" y="7873"/>
                </a:lnTo>
                <a:close/>
              </a:path>
              <a:path w="570230" h="114300">
                <a:moveTo>
                  <a:pt x="132842" y="5968"/>
                </a:moveTo>
                <a:lnTo>
                  <a:pt x="123444" y="5968"/>
                </a:lnTo>
                <a:lnTo>
                  <a:pt x="123444" y="60197"/>
                </a:lnTo>
                <a:lnTo>
                  <a:pt x="177038" y="60197"/>
                </a:lnTo>
                <a:lnTo>
                  <a:pt x="177038" y="52450"/>
                </a:lnTo>
                <a:lnTo>
                  <a:pt x="132842" y="52450"/>
                </a:lnTo>
                <a:lnTo>
                  <a:pt x="132842" y="33146"/>
                </a:lnTo>
                <a:lnTo>
                  <a:pt x="177038" y="33146"/>
                </a:lnTo>
                <a:lnTo>
                  <a:pt x="177038" y="25272"/>
                </a:lnTo>
                <a:lnTo>
                  <a:pt x="132842" y="25272"/>
                </a:lnTo>
                <a:lnTo>
                  <a:pt x="132842" y="5968"/>
                </a:lnTo>
                <a:close/>
              </a:path>
              <a:path w="570230" h="114300">
                <a:moveTo>
                  <a:pt x="177038" y="33146"/>
                </a:moveTo>
                <a:lnTo>
                  <a:pt x="167766" y="33146"/>
                </a:lnTo>
                <a:lnTo>
                  <a:pt x="167766" y="52450"/>
                </a:lnTo>
                <a:lnTo>
                  <a:pt x="177038" y="52450"/>
                </a:lnTo>
                <a:lnTo>
                  <a:pt x="177038" y="33146"/>
                </a:lnTo>
                <a:close/>
              </a:path>
              <a:path w="570230" h="114300">
                <a:moveTo>
                  <a:pt x="177038" y="5968"/>
                </a:moveTo>
                <a:lnTo>
                  <a:pt x="167766" y="5968"/>
                </a:lnTo>
                <a:lnTo>
                  <a:pt x="167766" y="25272"/>
                </a:lnTo>
                <a:lnTo>
                  <a:pt x="177038" y="25272"/>
                </a:lnTo>
                <a:lnTo>
                  <a:pt x="177038" y="5968"/>
                </a:lnTo>
                <a:close/>
              </a:path>
              <a:path w="570230" h="114300">
                <a:moveTo>
                  <a:pt x="60579" y="13969"/>
                </a:moveTo>
                <a:lnTo>
                  <a:pt x="50673" y="13969"/>
                </a:lnTo>
                <a:lnTo>
                  <a:pt x="50600" y="15112"/>
                </a:lnTo>
                <a:lnTo>
                  <a:pt x="50546" y="15493"/>
                </a:lnTo>
                <a:lnTo>
                  <a:pt x="14478" y="44576"/>
                </a:lnTo>
                <a:lnTo>
                  <a:pt x="7493" y="46354"/>
                </a:lnTo>
                <a:lnTo>
                  <a:pt x="13843" y="53085"/>
                </a:lnTo>
                <a:lnTo>
                  <a:pt x="16256" y="52577"/>
                </a:lnTo>
                <a:lnTo>
                  <a:pt x="19939" y="51307"/>
                </a:lnTo>
                <a:lnTo>
                  <a:pt x="24892" y="49402"/>
                </a:lnTo>
                <a:lnTo>
                  <a:pt x="29971" y="47625"/>
                </a:lnTo>
                <a:lnTo>
                  <a:pt x="49784" y="33273"/>
                </a:lnTo>
                <a:lnTo>
                  <a:pt x="52832" y="30098"/>
                </a:lnTo>
                <a:lnTo>
                  <a:pt x="54737" y="27558"/>
                </a:lnTo>
                <a:lnTo>
                  <a:pt x="55753" y="25653"/>
                </a:lnTo>
                <a:lnTo>
                  <a:pt x="66421" y="25653"/>
                </a:lnTo>
                <a:lnTo>
                  <a:pt x="63373" y="21970"/>
                </a:lnTo>
                <a:lnTo>
                  <a:pt x="61468" y="18541"/>
                </a:lnTo>
                <a:lnTo>
                  <a:pt x="60833" y="15493"/>
                </a:lnTo>
                <a:lnTo>
                  <a:pt x="60706" y="15112"/>
                </a:lnTo>
                <a:lnTo>
                  <a:pt x="60579" y="13969"/>
                </a:lnTo>
                <a:close/>
              </a:path>
              <a:path w="570230" h="114300">
                <a:moveTo>
                  <a:pt x="66421" y="25653"/>
                </a:moveTo>
                <a:lnTo>
                  <a:pt x="55753" y="25653"/>
                </a:lnTo>
                <a:lnTo>
                  <a:pt x="56642" y="27558"/>
                </a:lnTo>
                <a:lnTo>
                  <a:pt x="58546" y="30098"/>
                </a:lnTo>
                <a:lnTo>
                  <a:pt x="61595" y="33273"/>
                </a:lnTo>
                <a:lnTo>
                  <a:pt x="64516" y="36575"/>
                </a:lnTo>
                <a:lnTo>
                  <a:pt x="86487" y="49402"/>
                </a:lnTo>
                <a:lnTo>
                  <a:pt x="91440" y="51307"/>
                </a:lnTo>
                <a:lnTo>
                  <a:pt x="95123" y="52577"/>
                </a:lnTo>
                <a:lnTo>
                  <a:pt x="97536" y="53085"/>
                </a:lnTo>
                <a:lnTo>
                  <a:pt x="103886" y="46354"/>
                </a:lnTo>
                <a:lnTo>
                  <a:pt x="100838" y="45719"/>
                </a:lnTo>
                <a:lnTo>
                  <a:pt x="96901" y="44576"/>
                </a:lnTo>
                <a:lnTo>
                  <a:pt x="69596" y="29336"/>
                </a:lnTo>
                <a:lnTo>
                  <a:pt x="66421" y="25653"/>
                </a:lnTo>
                <a:close/>
              </a:path>
              <a:path w="570230" h="114300">
                <a:moveTo>
                  <a:pt x="97282" y="5968"/>
                </a:moveTo>
                <a:lnTo>
                  <a:pt x="14096" y="5968"/>
                </a:lnTo>
                <a:lnTo>
                  <a:pt x="14096" y="13969"/>
                </a:lnTo>
                <a:lnTo>
                  <a:pt x="97282" y="13969"/>
                </a:lnTo>
                <a:lnTo>
                  <a:pt x="97282" y="5968"/>
                </a:lnTo>
                <a:close/>
              </a:path>
              <a:path w="570230" h="114300">
                <a:moveTo>
                  <a:pt x="210820" y="634"/>
                </a:moveTo>
                <a:lnTo>
                  <a:pt x="201549" y="634"/>
                </a:lnTo>
                <a:lnTo>
                  <a:pt x="201549" y="68452"/>
                </a:lnTo>
                <a:lnTo>
                  <a:pt x="210820" y="68452"/>
                </a:lnTo>
                <a:lnTo>
                  <a:pt x="210820" y="37972"/>
                </a:lnTo>
                <a:lnTo>
                  <a:pt x="227584" y="37972"/>
                </a:lnTo>
                <a:lnTo>
                  <a:pt x="227584" y="29844"/>
                </a:lnTo>
                <a:lnTo>
                  <a:pt x="210820" y="29844"/>
                </a:lnTo>
                <a:lnTo>
                  <a:pt x="210820" y="6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054732" y="5192903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60">
                <a:moveTo>
                  <a:pt x="14350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462"/>
                </a:lnTo>
                <a:lnTo>
                  <a:pt x="7112" y="14859"/>
                </a:lnTo>
                <a:lnTo>
                  <a:pt x="5715" y="16256"/>
                </a:lnTo>
                <a:lnTo>
                  <a:pt x="4318" y="17780"/>
                </a:lnTo>
                <a:lnTo>
                  <a:pt x="2412" y="18542"/>
                </a:lnTo>
                <a:lnTo>
                  <a:pt x="254" y="18796"/>
                </a:lnTo>
                <a:lnTo>
                  <a:pt x="3556" y="22860"/>
                </a:lnTo>
                <a:lnTo>
                  <a:pt x="4699" y="22351"/>
                </a:lnTo>
                <a:lnTo>
                  <a:pt x="5968" y="21717"/>
                </a:lnTo>
                <a:lnTo>
                  <a:pt x="7366" y="21082"/>
                </a:lnTo>
                <a:lnTo>
                  <a:pt x="13589" y="13208"/>
                </a:lnTo>
                <a:lnTo>
                  <a:pt x="14097" y="11684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36139" y="5098669"/>
            <a:ext cx="567055" cy="114300"/>
          </a:xfrm>
          <a:custGeom>
            <a:avLst/>
            <a:gdLst/>
            <a:ahLst/>
            <a:cxnLst/>
            <a:rect l="l" t="t" r="r" b="b"/>
            <a:pathLst>
              <a:path w="567055" h="114300">
                <a:moveTo>
                  <a:pt x="494538" y="82041"/>
                </a:moveTo>
                <a:lnTo>
                  <a:pt x="485267" y="82041"/>
                </a:lnTo>
                <a:lnTo>
                  <a:pt x="485267" y="109346"/>
                </a:lnTo>
                <a:lnTo>
                  <a:pt x="566547" y="109346"/>
                </a:lnTo>
                <a:lnTo>
                  <a:pt x="566547" y="101600"/>
                </a:lnTo>
                <a:lnTo>
                  <a:pt x="494538" y="101600"/>
                </a:lnTo>
                <a:lnTo>
                  <a:pt x="494538" y="82041"/>
                </a:lnTo>
                <a:close/>
              </a:path>
              <a:path w="567055" h="114300">
                <a:moveTo>
                  <a:pt x="563626" y="634"/>
                </a:moveTo>
                <a:lnTo>
                  <a:pt x="554101" y="634"/>
                </a:lnTo>
                <a:lnTo>
                  <a:pt x="554101" y="65277"/>
                </a:lnTo>
                <a:lnTo>
                  <a:pt x="524256" y="65277"/>
                </a:lnTo>
                <a:lnTo>
                  <a:pt x="524256" y="72897"/>
                </a:lnTo>
                <a:lnTo>
                  <a:pt x="554101" y="72897"/>
                </a:lnTo>
                <a:lnTo>
                  <a:pt x="554101" y="87629"/>
                </a:lnTo>
                <a:lnTo>
                  <a:pt x="563626" y="87629"/>
                </a:lnTo>
                <a:lnTo>
                  <a:pt x="563626" y="634"/>
                </a:lnTo>
                <a:close/>
              </a:path>
              <a:path w="567055" h="114300">
                <a:moveTo>
                  <a:pt x="549656" y="45465"/>
                </a:moveTo>
                <a:lnTo>
                  <a:pt x="508508" y="48640"/>
                </a:lnTo>
                <a:lnTo>
                  <a:pt x="465201" y="48894"/>
                </a:lnTo>
                <a:lnTo>
                  <a:pt x="465201" y="56514"/>
                </a:lnTo>
                <a:lnTo>
                  <a:pt x="494157" y="56514"/>
                </a:lnTo>
                <a:lnTo>
                  <a:pt x="494157" y="77596"/>
                </a:lnTo>
                <a:lnTo>
                  <a:pt x="503555" y="77596"/>
                </a:lnTo>
                <a:lnTo>
                  <a:pt x="503555" y="56387"/>
                </a:lnTo>
                <a:lnTo>
                  <a:pt x="510510" y="56318"/>
                </a:lnTo>
                <a:lnTo>
                  <a:pt x="517286" y="56118"/>
                </a:lnTo>
                <a:lnTo>
                  <a:pt x="549656" y="53085"/>
                </a:lnTo>
                <a:lnTo>
                  <a:pt x="549656" y="45465"/>
                </a:lnTo>
                <a:close/>
              </a:path>
              <a:path w="567055" h="114300">
                <a:moveTo>
                  <a:pt x="513969" y="0"/>
                </a:moveTo>
                <a:lnTo>
                  <a:pt x="495554" y="0"/>
                </a:lnTo>
                <a:lnTo>
                  <a:pt x="488442" y="2031"/>
                </a:lnTo>
                <a:lnTo>
                  <a:pt x="483108" y="6095"/>
                </a:lnTo>
                <a:lnTo>
                  <a:pt x="477901" y="10159"/>
                </a:lnTo>
                <a:lnTo>
                  <a:pt x="475234" y="14858"/>
                </a:lnTo>
                <a:lnTo>
                  <a:pt x="475234" y="25653"/>
                </a:lnTo>
                <a:lnTo>
                  <a:pt x="477774" y="30352"/>
                </a:lnTo>
                <a:lnTo>
                  <a:pt x="483108" y="34416"/>
                </a:lnTo>
                <a:lnTo>
                  <a:pt x="488315" y="38480"/>
                </a:lnTo>
                <a:lnTo>
                  <a:pt x="495554" y="40512"/>
                </a:lnTo>
                <a:lnTo>
                  <a:pt x="513842" y="40512"/>
                </a:lnTo>
                <a:lnTo>
                  <a:pt x="521081" y="38480"/>
                </a:lnTo>
                <a:lnTo>
                  <a:pt x="526288" y="34416"/>
                </a:lnTo>
                <a:lnTo>
                  <a:pt x="528471" y="32765"/>
                </a:lnTo>
                <a:lnTo>
                  <a:pt x="498094" y="32765"/>
                </a:lnTo>
                <a:lnTo>
                  <a:pt x="493014" y="31368"/>
                </a:lnTo>
                <a:lnTo>
                  <a:pt x="489585" y="28701"/>
                </a:lnTo>
                <a:lnTo>
                  <a:pt x="486283" y="25907"/>
                </a:lnTo>
                <a:lnTo>
                  <a:pt x="484632" y="23113"/>
                </a:lnTo>
                <a:lnTo>
                  <a:pt x="484632" y="17271"/>
                </a:lnTo>
                <a:lnTo>
                  <a:pt x="486156" y="14350"/>
                </a:lnTo>
                <a:lnTo>
                  <a:pt x="489458" y="11683"/>
                </a:lnTo>
                <a:lnTo>
                  <a:pt x="492760" y="8889"/>
                </a:lnTo>
                <a:lnTo>
                  <a:pt x="497840" y="7492"/>
                </a:lnTo>
                <a:lnTo>
                  <a:pt x="528204" y="7492"/>
                </a:lnTo>
                <a:lnTo>
                  <a:pt x="521208" y="2031"/>
                </a:lnTo>
                <a:lnTo>
                  <a:pt x="513969" y="0"/>
                </a:lnTo>
                <a:close/>
              </a:path>
              <a:path w="567055" h="114300">
                <a:moveTo>
                  <a:pt x="528204" y="7492"/>
                </a:moveTo>
                <a:lnTo>
                  <a:pt x="511556" y="7492"/>
                </a:lnTo>
                <a:lnTo>
                  <a:pt x="516763" y="8889"/>
                </a:lnTo>
                <a:lnTo>
                  <a:pt x="519938" y="11683"/>
                </a:lnTo>
                <a:lnTo>
                  <a:pt x="523240" y="14350"/>
                </a:lnTo>
                <a:lnTo>
                  <a:pt x="524891" y="17271"/>
                </a:lnTo>
                <a:lnTo>
                  <a:pt x="524891" y="23113"/>
                </a:lnTo>
                <a:lnTo>
                  <a:pt x="523240" y="25907"/>
                </a:lnTo>
                <a:lnTo>
                  <a:pt x="516763" y="31368"/>
                </a:lnTo>
                <a:lnTo>
                  <a:pt x="511683" y="32765"/>
                </a:lnTo>
                <a:lnTo>
                  <a:pt x="528471" y="32765"/>
                </a:lnTo>
                <a:lnTo>
                  <a:pt x="531495" y="30479"/>
                </a:lnTo>
                <a:lnTo>
                  <a:pt x="534162" y="25653"/>
                </a:lnTo>
                <a:lnTo>
                  <a:pt x="534162" y="14858"/>
                </a:lnTo>
                <a:lnTo>
                  <a:pt x="531622" y="10159"/>
                </a:lnTo>
                <a:lnTo>
                  <a:pt x="528204" y="7492"/>
                </a:lnTo>
                <a:close/>
              </a:path>
              <a:path w="567055" h="114300">
                <a:moveTo>
                  <a:pt x="173736" y="71500"/>
                </a:moveTo>
                <a:lnTo>
                  <a:pt x="135762" y="81533"/>
                </a:lnTo>
                <a:lnTo>
                  <a:pt x="132207" y="86740"/>
                </a:lnTo>
                <a:lnTo>
                  <a:pt x="132207" y="99059"/>
                </a:lnTo>
                <a:lnTo>
                  <a:pt x="173736" y="114045"/>
                </a:lnTo>
                <a:lnTo>
                  <a:pt x="183308" y="113686"/>
                </a:lnTo>
                <a:lnTo>
                  <a:pt x="191643" y="112601"/>
                </a:lnTo>
                <a:lnTo>
                  <a:pt x="198739" y="110777"/>
                </a:lnTo>
                <a:lnTo>
                  <a:pt x="204597" y="108203"/>
                </a:lnTo>
                <a:lnTo>
                  <a:pt x="207264" y="106679"/>
                </a:lnTo>
                <a:lnTo>
                  <a:pt x="164337" y="106679"/>
                </a:lnTo>
                <a:lnTo>
                  <a:pt x="156718" y="105282"/>
                </a:lnTo>
                <a:lnTo>
                  <a:pt x="145034" y="100202"/>
                </a:lnTo>
                <a:lnTo>
                  <a:pt x="142112" y="96900"/>
                </a:lnTo>
                <a:lnTo>
                  <a:pt x="142112" y="88518"/>
                </a:lnTo>
                <a:lnTo>
                  <a:pt x="145034" y="85216"/>
                </a:lnTo>
                <a:lnTo>
                  <a:pt x="150876" y="82803"/>
                </a:lnTo>
                <a:lnTo>
                  <a:pt x="156718" y="80517"/>
                </a:lnTo>
                <a:lnTo>
                  <a:pt x="164337" y="79247"/>
                </a:lnTo>
                <a:lnTo>
                  <a:pt x="207579" y="79247"/>
                </a:lnTo>
                <a:lnTo>
                  <a:pt x="204597" y="77596"/>
                </a:lnTo>
                <a:lnTo>
                  <a:pt x="198739" y="74929"/>
                </a:lnTo>
                <a:lnTo>
                  <a:pt x="191643" y="73025"/>
                </a:lnTo>
                <a:lnTo>
                  <a:pt x="183308" y="71882"/>
                </a:lnTo>
                <a:lnTo>
                  <a:pt x="173736" y="71500"/>
                </a:lnTo>
                <a:close/>
              </a:path>
              <a:path w="567055" h="114300">
                <a:moveTo>
                  <a:pt x="207579" y="79247"/>
                </a:moveTo>
                <a:lnTo>
                  <a:pt x="183007" y="79247"/>
                </a:lnTo>
                <a:lnTo>
                  <a:pt x="190627" y="80517"/>
                </a:lnTo>
                <a:lnTo>
                  <a:pt x="196596" y="82930"/>
                </a:lnTo>
                <a:lnTo>
                  <a:pt x="202437" y="85470"/>
                </a:lnTo>
                <a:lnTo>
                  <a:pt x="205359" y="88772"/>
                </a:lnTo>
                <a:lnTo>
                  <a:pt x="205359" y="97281"/>
                </a:lnTo>
                <a:lnTo>
                  <a:pt x="202437" y="100456"/>
                </a:lnTo>
                <a:lnTo>
                  <a:pt x="196596" y="102996"/>
                </a:lnTo>
                <a:lnTo>
                  <a:pt x="190754" y="105409"/>
                </a:lnTo>
                <a:lnTo>
                  <a:pt x="183134" y="106679"/>
                </a:lnTo>
                <a:lnTo>
                  <a:pt x="207264" y="106679"/>
                </a:lnTo>
                <a:lnTo>
                  <a:pt x="211709" y="104139"/>
                </a:lnTo>
                <a:lnTo>
                  <a:pt x="215265" y="99059"/>
                </a:lnTo>
                <a:lnTo>
                  <a:pt x="215265" y="86740"/>
                </a:lnTo>
                <a:lnTo>
                  <a:pt x="211709" y="81533"/>
                </a:lnTo>
                <a:lnTo>
                  <a:pt x="207579" y="79247"/>
                </a:lnTo>
                <a:close/>
              </a:path>
              <a:path w="567055" h="114300">
                <a:moveTo>
                  <a:pt x="29210" y="75056"/>
                </a:moveTo>
                <a:lnTo>
                  <a:pt x="19939" y="75056"/>
                </a:lnTo>
                <a:lnTo>
                  <a:pt x="19939" y="109346"/>
                </a:lnTo>
                <a:lnTo>
                  <a:pt x="98806" y="109346"/>
                </a:lnTo>
                <a:lnTo>
                  <a:pt x="98806" y="101726"/>
                </a:lnTo>
                <a:lnTo>
                  <a:pt x="29210" y="101726"/>
                </a:lnTo>
                <a:lnTo>
                  <a:pt x="29210" y="75056"/>
                </a:lnTo>
                <a:close/>
              </a:path>
              <a:path w="567055" h="114300">
                <a:moveTo>
                  <a:pt x="94742" y="634"/>
                </a:moveTo>
                <a:lnTo>
                  <a:pt x="85471" y="634"/>
                </a:lnTo>
                <a:lnTo>
                  <a:pt x="85471" y="81406"/>
                </a:lnTo>
                <a:lnTo>
                  <a:pt x="94742" y="81406"/>
                </a:lnTo>
                <a:lnTo>
                  <a:pt x="94742" y="44957"/>
                </a:lnTo>
                <a:lnTo>
                  <a:pt x="111887" y="44957"/>
                </a:lnTo>
                <a:lnTo>
                  <a:pt x="111887" y="37083"/>
                </a:lnTo>
                <a:lnTo>
                  <a:pt x="94742" y="37083"/>
                </a:lnTo>
                <a:lnTo>
                  <a:pt x="94742" y="634"/>
                </a:lnTo>
                <a:close/>
              </a:path>
              <a:path w="567055" h="114300">
                <a:moveTo>
                  <a:pt x="62230" y="8889"/>
                </a:moveTo>
                <a:lnTo>
                  <a:pt x="7747" y="8889"/>
                </a:lnTo>
                <a:lnTo>
                  <a:pt x="7747" y="16509"/>
                </a:lnTo>
                <a:lnTo>
                  <a:pt x="51181" y="16509"/>
                </a:lnTo>
                <a:lnTo>
                  <a:pt x="50546" y="20827"/>
                </a:lnTo>
                <a:lnTo>
                  <a:pt x="48895" y="25653"/>
                </a:lnTo>
                <a:lnTo>
                  <a:pt x="46355" y="30987"/>
                </a:lnTo>
                <a:lnTo>
                  <a:pt x="43815" y="36448"/>
                </a:lnTo>
                <a:lnTo>
                  <a:pt x="39497" y="41655"/>
                </a:lnTo>
                <a:lnTo>
                  <a:pt x="33274" y="46608"/>
                </a:lnTo>
                <a:lnTo>
                  <a:pt x="27686" y="51180"/>
                </a:lnTo>
                <a:lnTo>
                  <a:pt x="0" y="64515"/>
                </a:lnTo>
                <a:lnTo>
                  <a:pt x="6350" y="70738"/>
                </a:lnTo>
                <a:lnTo>
                  <a:pt x="47752" y="45084"/>
                </a:lnTo>
                <a:lnTo>
                  <a:pt x="56134" y="30987"/>
                </a:lnTo>
                <a:lnTo>
                  <a:pt x="59690" y="23367"/>
                </a:lnTo>
                <a:lnTo>
                  <a:pt x="61722" y="16001"/>
                </a:lnTo>
                <a:lnTo>
                  <a:pt x="62230" y="8889"/>
                </a:lnTo>
                <a:close/>
              </a:path>
              <a:path w="567055" h="114300">
                <a:moveTo>
                  <a:pt x="456692" y="89915"/>
                </a:moveTo>
                <a:lnTo>
                  <a:pt x="345313" y="89915"/>
                </a:lnTo>
                <a:lnTo>
                  <a:pt x="345313" y="97789"/>
                </a:lnTo>
                <a:lnTo>
                  <a:pt x="456692" y="97789"/>
                </a:lnTo>
                <a:lnTo>
                  <a:pt x="456692" y="89915"/>
                </a:lnTo>
                <a:close/>
              </a:path>
              <a:path w="567055" h="114300">
                <a:moveTo>
                  <a:pt x="405638" y="63500"/>
                </a:moveTo>
                <a:lnTo>
                  <a:pt x="396113" y="63500"/>
                </a:lnTo>
                <a:lnTo>
                  <a:pt x="396113" y="89915"/>
                </a:lnTo>
                <a:lnTo>
                  <a:pt x="405638" y="89915"/>
                </a:lnTo>
                <a:lnTo>
                  <a:pt x="405638" y="63500"/>
                </a:lnTo>
                <a:close/>
              </a:path>
              <a:path w="567055" h="114300">
                <a:moveTo>
                  <a:pt x="411418" y="36575"/>
                </a:moveTo>
                <a:lnTo>
                  <a:pt x="401066" y="36575"/>
                </a:lnTo>
                <a:lnTo>
                  <a:pt x="401828" y="38480"/>
                </a:lnTo>
                <a:lnTo>
                  <a:pt x="418846" y="56006"/>
                </a:lnTo>
                <a:lnTo>
                  <a:pt x="423672" y="59435"/>
                </a:lnTo>
                <a:lnTo>
                  <a:pt x="428244" y="62102"/>
                </a:lnTo>
                <a:lnTo>
                  <a:pt x="437388" y="66166"/>
                </a:lnTo>
                <a:lnTo>
                  <a:pt x="440817" y="67436"/>
                </a:lnTo>
                <a:lnTo>
                  <a:pt x="443103" y="68198"/>
                </a:lnTo>
                <a:lnTo>
                  <a:pt x="449326" y="61467"/>
                </a:lnTo>
                <a:lnTo>
                  <a:pt x="446659" y="60832"/>
                </a:lnTo>
                <a:lnTo>
                  <a:pt x="442722" y="59308"/>
                </a:lnTo>
                <a:lnTo>
                  <a:pt x="437515" y="56895"/>
                </a:lnTo>
                <a:lnTo>
                  <a:pt x="432181" y="54482"/>
                </a:lnTo>
                <a:lnTo>
                  <a:pt x="427228" y="51434"/>
                </a:lnTo>
                <a:lnTo>
                  <a:pt x="422529" y="47878"/>
                </a:lnTo>
                <a:lnTo>
                  <a:pt x="418084" y="44703"/>
                </a:lnTo>
                <a:lnTo>
                  <a:pt x="414274" y="40639"/>
                </a:lnTo>
                <a:lnTo>
                  <a:pt x="411418" y="36575"/>
                </a:lnTo>
                <a:close/>
              </a:path>
              <a:path w="567055" h="114300">
                <a:moveTo>
                  <a:pt x="405892" y="19303"/>
                </a:moveTo>
                <a:lnTo>
                  <a:pt x="396113" y="19303"/>
                </a:lnTo>
                <a:lnTo>
                  <a:pt x="396113" y="26923"/>
                </a:lnTo>
                <a:lnTo>
                  <a:pt x="394462" y="31368"/>
                </a:lnTo>
                <a:lnTo>
                  <a:pt x="391033" y="36067"/>
                </a:lnTo>
                <a:lnTo>
                  <a:pt x="387731" y="40766"/>
                </a:lnTo>
                <a:lnTo>
                  <a:pt x="383921" y="44830"/>
                </a:lnTo>
                <a:lnTo>
                  <a:pt x="379476" y="48005"/>
                </a:lnTo>
                <a:lnTo>
                  <a:pt x="374904" y="51561"/>
                </a:lnTo>
                <a:lnTo>
                  <a:pt x="369951" y="54482"/>
                </a:lnTo>
                <a:lnTo>
                  <a:pt x="364617" y="56768"/>
                </a:lnTo>
                <a:lnTo>
                  <a:pt x="359283" y="59181"/>
                </a:lnTo>
                <a:lnTo>
                  <a:pt x="355346" y="60705"/>
                </a:lnTo>
                <a:lnTo>
                  <a:pt x="352679" y="61340"/>
                </a:lnTo>
                <a:lnTo>
                  <a:pt x="358902" y="68071"/>
                </a:lnTo>
                <a:lnTo>
                  <a:pt x="361188" y="67309"/>
                </a:lnTo>
                <a:lnTo>
                  <a:pt x="364744" y="66039"/>
                </a:lnTo>
                <a:lnTo>
                  <a:pt x="369189" y="64007"/>
                </a:lnTo>
                <a:lnTo>
                  <a:pt x="373761" y="61975"/>
                </a:lnTo>
                <a:lnTo>
                  <a:pt x="378333" y="59308"/>
                </a:lnTo>
                <a:lnTo>
                  <a:pt x="383159" y="55879"/>
                </a:lnTo>
                <a:lnTo>
                  <a:pt x="387604" y="52831"/>
                </a:lnTo>
                <a:lnTo>
                  <a:pt x="391414" y="49275"/>
                </a:lnTo>
                <a:lnTo>
                  <a:pt x="398018" y="41401"/>
                </a:lnTo>
                <a:lnTo>
                  <a:pt x="400177" y="38480"/>
                </a:lnTo>
                <a:lnTo>
                  <a:pt x="401066" y="36575"/>
                </a:lnTo>
                <a:lnTo>
                  <a:pt x="411418" y="36575"/>
                </a:lnTo>
                <a:lnTo>
                  <a:pt x="407543" y="31241"/>
                </a:lnTo>
                <a:lnTo>
                  <a:pt x="405892" y="26923"/>
                </a:lnTo>
                <a:lnTo>
                  <a:pt x="405892" y="19303"/>
                </a:lnTo>
                <a:close/>
              </a:path>
              <a:path w="567055" h="114300">
                <a:moveTo>
                  <a:pt x="442595" y="11429"/>
                </a:moveTo>
                <a:lnTo>
                  <a:pt x="359410" y="11429"/>
                </a:lnTo>
                <a:lnTo>
                  <a:pt x="359410" y="19303"/>
                </a:lnTo>
                <a:lnTo>
                  <a:pt x="442595" y="19303"/>
                </a:lnTo>
                <a:lnTo>
                  <a:pt x="442595" y="11429"/>
                </a:lnTo>
                <a:close/>
              </a:path>
              <a:path w="567055" h="114300">
                <a:moveTo>
                  <a:pt x="340868" y="89280"/>
                </a:moveTo>
                <a:lnTo>
                  <a:pt x="229489" y="89280"/>
                </a:lnTo>
                <a:lnTo>
                  <a:pt x="229489" y="97154"/>
                </a:lnTo>
                <a:lnTo>
                  <a:pt x="340868" y="97154"/>
                </a:lnTo>
                <a:lnTo>
                  <a:pt x="340868" y="89280"/>
                </a:lnTo>
                <a:close/>
              </a:path>
              <a:path w="567055" h="114300">
                <a:moveTo>
                  <a:pt x="289687" y="65531"/>
                </a:moveTo>
                <a:lnTo>
                  <a:pt x="280162" y="65531"/>
                </a:lnTo>
                <a:lnTo>
                  <a:pt x="280162" y="89280"/>
                </a:lnTo>
                <a:lnTo>
                  <a:pt x="289687" y="89280"/>
                </a:lnTo>
                <a:lnTo>
                  <a:pt x="289687" y="65531"/>
                </a:lnTo>
                <a:close/>
              </a:path>
              <a:path w="567055" h="114300">
                <a:moveTo>
                  <a:pt x="254381" y="7873"/>
                </a:moveTo>
                <a:lnTo>
                  <a:pt x="244983" y="7873"/>
                </a:lnTo>
                <a:lnTo>
                  <a:pt x="244983" y="65531"/>
                </a:lnTo>
                <a:lnTo>
                  <a:pt x="325374" y="65531"/>
                </a:lnTo>
                <a:lnTo>
                  <a:pt x="325374" y="57657"/>
                </a:lnTo>
                <a:lnTo>
                  <a:pt x="254381" y="57657"/>
                </a:lnTo>
                <a:lnTo>
                  <a:pt x="254381" y="35559"/>
                </a:lnTo>
                <a:lnTo>
                  <a:pt x="325374" y="35559"/>
                </a:lnTo>
                <a:lnTo>
                  <a:pt x="325374" y="27812"/>
                </a:lnTo>
                <a:lnTo>
                  <a:pt x="254381" y="27812"/>
                </a:lnTo>
                <a:lnTo>
                  <a:pt x="254381" y="7873"/>
                </a:lnTo>
                <a:close/>
              </a:path>
              <a:path w="567055" h="114300">
                <a:moveTo>
                  <a:pt x="325374" y="35559"/>
                </a:moveTo>
                <a:lnTo>
                  <a:pt x="315976" y="35559"/>
                </a:lnTo>
                <a:lnTo>
                  <a:pt x="315976" y="57657"/>
                </a:lnTo>
                <a:lnTo>
                  <a:pt x="325374" y="57657"/>
                </a:lnTo>
                <a:lnTo>
                  <a:pt x="325374" y="35559"/>
                </a:lnTo>
                <a:close/>
              </a:path>
              <a:path w="567055" h="114300">
                <a:moveTo>
                  <a:pt x="325374" y="7873"/>
                </a:moveTo>
                <a:lnTo>
                  <a:pt x="315976" y="7873"/>
                </a:lnTo>
                <a:lnTo>
                  <a:pt x="315976" y="27812"/>
                </a:lnTo>
                <a:lnTo>
                  <a:pt x="325374" y="27812"/>
                </a:lnTo>
                <a:lnTo>
                  <a:pt x="325374" y="7873"/>
                </a:lnTo>
                <a:close/>
              </a:path>
              <a:path w="567055" h="114300">
                <a:moveTo>
                  <a:pt x="214122" y="49275"/>
                </a:moveTo>
                <a:lnTo>
                  <a:pt x="204724" y="49275"/>
                </a:lnTo>
                <a:lnTo>
                  <a:pt x="204724" y="69850"/>
                </a:lnTo>
                <a:lnTo>
                  <a:pt x="214122" y="69850"/>
                </a:lnTo>
                <a:lnTo>
                  <a:pt x="214122" y="49275"/>
                </a:lnTo>
                <a:close/>
              </a:path>
              <a:path w="567055" h="114300">
                <a:moveTo>
                  <a:pt x="132207" y="5968"/>
                </a:moveTo>
                <a:lnTo>
                  <a:pt x="122682" y="5968"/>
                </a:lnTo>
                <a:lnTo>
                  <a:pt x="122682" y="61340"/>
                </a:lnTo>
                <a:lnTo>
                  <a:pt x="176403" y="61340"/>
                </a:lnTo>
                <a:lnTo>
                  <a:pt x="176403" y="53466"/>
                </a:lnTo>
                <a:lnTo>
                  <a:pt x="132207" y="53466"/>
                </a:lnTo>
                <a:lnTo>
                  <a:pt x="132207" y="33400"/>
                </a:lnTo>
                <a:lnTo>
                  <a:pt x="176403" y="33400"/>
                </a:lnTo>
                <a:lnTo>
                  <a:pt x="176403" y="27685"/>
                </a:lnTo>
                <a:lnTo>
                  <a:pt x="214122" y="27685"/>
                </a:lnTo>
                <a:lnTo>
                  <a:pt x="214122" y="25526"/>
                </a:lnTo>
                <a:lnTo>
                  <a:pt x="132207" y="25526"/>
                </a:lnTo>
                <a:lnTo>
                  <a:pt x="132207" y="5968"/>
                </a:lnTo>
                <a:close/>
              </a:path>
              <a:path w="567055" h="114300">
                <a:moveTo>
                  <a:pt x="176403" y="33400"/>
                </a:moveTo>
                <a:lnTo>
                  <a:pt x="167132" y="33400"/>
                </a:lnTo>
                <a:lnTo>
                  <a:pt x="167132" y="53466"/>
                </a:lnTo>
                <a:lnTo>
                  <a:pt x="176403" y="53466"/>
                </a:lnTo>
                <a:lnTo>
                  <a:pt x="176403" y="49275"/>
                </a:lnTo>
                <a:lnTo>
                  <a:pt x="214122" y="49275"/>
                </a:lnTo>
                <a:lnTo>
                  <a:pt x="214122" y="41782"/>
                </a:lnTo>
                <a:lnTo>
                  <a:pt x="176403" y="41782"/>
                </a:lnTo>
                <a:lnTo>
                  <a:pt x="176403" y="33400"/>
                </a:lnTo>
                <a:close/>
              </a:path>
              <a:path w="567055" h="114300">
                <a:moveTo>
                  <a:pt x="214122" y="27685"/>
                </a:moveTo>
                <a:lnTo>
                  <a:pt x="204724" y="27685"/>
                </a:lnTo>
                <a:lnTo>
                  <a:pt x="204724" y="41782"/>
                </a:lnTo>
                <a:lnTo>
                  <a:pt x="214122" y="41782"/>
                </a:lnTo>
                <a:lnTo>
                  <a:pt x="214122" y="27685"/>
                </a:lnTo>
                <a:close/>
              </a:path>
              <a:path w="567055" h="114300">
                <a:moveTo>
                  <a:pt x="176403" y="5968"/>
                </a:moveTo>
                <a:lnTo>
                  <a:pt x="167132" y="5968"/>
                </a:lnTo>
                <a:lnTo>
                  <a:pt x="167132" y="25526"/>
                </a:lnTo>
                <a:lnTo>
                  <a:pt x="214122" y="25526"/>
                </a:lnTo>
                <a:lnTo>
                  <a:pt x="214122" y="20065"/>
                </a:lnTo>
                <a:lnTo>
                  <a:pt x="176403" y="20065"/>
                </a:lnTo>
                <a:lnTo>
                  <a:pt x="176403" y="5968"/>
                </a:lnTo>
                <a:close/>
              </a:path>
              <a:path w="567055" h="114300">
                <a:moveTo>
                  <a:pt x="214122" y="634"/>
                </a:moveTo>
                <a:lnTo>
                  <a:pt x="204724" y="634"/>
                </a:lnTo>
                <a:lnTo>
                  <a:pt x="204724" y="20065"/>
                </a:lnTo>
                <a:lnTo>
                  <a:pt x="214122" y="20065"/>
                </a:lnTo>
                <a:lnTo>
                  <a:pt x="214122" y="6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717673" y="5192903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5" h="22860">
                <a:moveTo>
                  <a:pt x="14350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462"/>
                </a:lnTo>
                <a:lnTo>
                  <a:pt x="7112" y="14859"/>
                </a:lnTo>
                <a:lnTo>
                  <a:pt x="5714" y="16256"/>
                </a:lnTo>
                <a:lnTo>
                  <a:pt x="4318" y="17780"/>
                </a:lnTo>
                <a:lnTo>
                  <a:pt x="2412" y="18542"/>
                </a:lnTo>
                <a:lnTo>
                  <a:pt x="253" y="18796"/>
                </a:lnTo>
                <a:lnTo>
                  <a:pt x="3556" y="22860"/>
                </a:lnTo>
                <a:lnTo>
                  <a:pt x="4699" y="22351"/>
                </a:lnTo>
                <a:lnTo>
                  <a:pt x="5968" y="21717"/>
                </a:lnTo>
                <a:lnTo>
                  <a:pt x="7365" y="21082"/>
                </a:lnTo>
                <a:lnTo>
                  <a:pt x="13588" y="13208"/>
                </a:lnTo>
                <a:lnTo>
                  <a:pt x="14096" y="11684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802763" y="5098669"/>
            <a:ext cx="1551686" cy="11709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420361" y="5099303"/>
            <a:ext cx="329565" cy="113664"/>
          </a:xfrm>
          <a:custGeom>
            <a:avLst/>
            <a:gdLst/>
            <a:ahLst/>
            <a:cxnLst/>
            <a:rect l="l" t="t" r="r" b="b"/>
            <a:pathLst>
              <a:path w="329564" h="113664">
                <a:moveTo>
                  <a:pt x="168148" y="71628"/>
                </a:moveTo>
                <a:lnTo>
                  <a:pt x="158357" y="71987"/>
                </a:lnTo>
                <a:lnTo>
                  <a:pt x="149732" y="73072"/>
                </a:lnTo>
                <a:lnTo>
                  <a:pt x="142251" y="74896"/>
                </a:lnTo>
                <a:lnTo>
                  <a:pt x="135889" y="77470"/>
                </a:lnTo>
                <a:lnTo>
                  <a:pt x="128142" y="81407"/>
                </a:lnTo>
                <a:lnTo>
                  <a:pt x="124333" y="86487"/>
                </a:lnTo>
                <a:lnTo>
                  <a:pt x="124333" y="98679"/>
                </a:lnTo>
                <a:lnTo>
                  <a:pt x="168148" y="113537"/>
                </a:lnTo>
                <a:lnTo>
                  <a:pt x="177885" y="113178"/>
                </a:lnTo>
                <a:lnTo>
                  <a:pt x="186515" y="112093"/>
                </a:lnTo>
                <a:lnTo>
                  <a:pt x="194026" y="110269"/>
                </a:lnTo>
                <a:lnTo>
                  <a:pt x="200405" y="107696"/>
                </a:lnTo>
                <a:lnTo>
                  <a:pt x="203501" y="106045"/>
                </a:lnTo>
                <a:lnTo>
                  <a:pt x="158368" y="106045"/>
                </a:lnTo>
                <a:lnTo>
                  <a:pt x="150367" y="104775"/>
                </a:lnTo>
                <a:lnTo>
                  <a:pt x="144145" y="102362"/>
                </a:lnTo>
                <a:lnTo>
                  <a:pt x="137922" y="99822"/>
                </a:lnTo>
                <a:lnTo>
                  <a:pt x="134874" y="96647"/>
                </a:lnTo>
                <a:lnTo>
                  <a:pt x="134874" y="88265"/>
                </a:lnTo>
                <a:lnTo>
                  <a:pt x="137922" y="84962"/>
                </a:lnTo>
                <a:lnTo>
                  <a:pt x="144145" y="82550"/>
                </a:lnTo>
                <a:lnTo>
                  <a:pt x="150367" y="80263"/>
                </a:lnTo>
                <a:lnTo>
                  <a:pt x="158368" y="78994"/>
                </a:lnTo>
                <a:lnTo>
                  <a:pt x="203355" y="78994"/>
                </a:lnTo>
                <a:lnTo>
                  <a:pt x="200405" y="77470"/>
                </a:lnTo>
                <a:lnTo>
                  <a:pt x="194026" y="74896"/>
                </a:lnTo>
                <a:lnTo>
                  <a:pt x="186515" y="73072"/>
                </a:lnTo>
                <a:lnTo>
                  <a:pt x="177885" y="71987"/>
                </a:lnTo>
                <a:lnTo>
                  <a:pt x="168148" y="71628"/>
                </a:lnTo>
                <a:close/>
              </a:path>
              <a:path w="329564" h="113664">
                <a:moveTo>
                  <a:pt x="203355" y="78994"/>
                </a:moveTo>
                <a:lnTo>
                  <a:pt x="177673" y="78994"/>
                </a:lnTo>
                <a:lnTo>
                  <a:pt x="185547" y="80263"/>
                </a:lnTo>
                <a:lnTo>
                  <a:pt x="198120" y="85090"/>
                </a:lnTo>
                <a:lnTo>
                  <a:pt x="201050" y="88265"/>
                </a:lnTo>
                <a:lnTo>
                  <a:pt x="201167" y="96647"/>
                </a:lnTo>
                <a:lnTo>
                  <a:pt x="198120" y="99822"/>
                </a:lnTo>
                <a:lnTo>
                  <a:pt x="191770" y="102362"/>
                </a:lnTo>
                <a:lnTo>
                  <a:pt x="185547" y="104775"/>
                </a:lnTo>
                <a:lnTo>
                  <a:pt x="177673" y="106045"/>
                </a:lnTo>
                <a:lnTo>
                  <a:pt x="203501" y="106045"/>
                </a:lnTo>
                <a:lnTo>
                  <a:pt x="208025" y="103632"/>
                </a:lnTo>
                <a:lnTo>
                  <a:pt x="211836" y="98679"/>
                </a:lnTo>
                <a:lnTo>
                  <a:pt x="211836" y="86487"/>
                </a:lnTo>
                <a:lnTo>
                  <a:pt x="208025" y="81407"/>
                </a:lnTo>
                <a:lnTo>
                  <a:pt x="203355" y="78994"/>
                </a:lnTo>
                <a:close/>
              </a:path>
              <a:path w="329564" h="113664">
                <a:moveTo>
                  <a:pt x="100202" y="73660"/>
                </a:moveTo>
                <a:lnTo>
                  <a:pt x="19303" y="73660"/>
                </a:lnTo>
                <a:lnTo>
                  <a:pt x="19303" y="81280"/>
                </a:lnTo>
                <a:lnTo>
                  <a:pt x="90804" y="81280"/>
                </a:lnTo>
                <a:lnTo>
                  <a:pt x="90804" y="111251"/>
                </a:lnTo>
                <a:lnTo>
                  <a:pt x="100202" y="111251"/>
                </a:lnTo>
                <a:lnTo>
                  <a:pt x="100202" y="73660"/>
                </a:lnTo>
                <a:close/>
              </a:path>
              <a:path w="329564" h="113664">
                <a:moveTo>
                  <a:pt x="223774" y="55372"/>
                </a:moveTo>
                <a:lnTo>
                  <a:pt x="112395" y="55372"/>
                </a:lnTo>
                <a:lnTo>
                  <a:pt x="112395" y="63246"/>
                </a:lnTo>
                <a:lnTo>
                  <a:pt x="223774" y="63246"/>
                </a:lnTo>
                <a:lnTo>
                  <a:pt x="223774" y="55372"/>
                </a:lnTo>
                <a:close/>
              </a:path>
              <a:path w="329564" h="113664">
                <a:moveTo>
                  <a:pt x="172847" y="39624"/>
                </a:moveTo>
                <a:lnTo>
                  <a:pt x="163322" y="39624"/>
                </a:lnTo>
                <a:lnTo>
                  <a:pt x="163322" y="55372"/>
                </a:lnTo>
                <a:lnTo>
                  <a:pt x="172847" y="55372"/>
                </a:lnTo>
                <a:lnTo>
                  <a:pt x="172847" y="39624"/>
                </a:lnTo>
                <a:close/>
              </a:path>
              <a:path w="329564" h="113664">
                <a:moveTo>
                  <a:pt x="173227" y="12319"/>
                </a:moveTo>
                <a:lnTo>
                  <a:pt x="163067" y="12319"/>
                </a:lnTo>
                <a:lnTo>
                  <a:pt x="162305" y="15875"/>
                </a:lnTo>
                <a:lnTo>
                  <a:pt x="160147" y="18923"/>
                </a:lnTo>
                <a:lnTo>
                  <a:pt x="156463" y="22225"/>
                </a:lnTo>
                <a:lnTo>
                  <a:pt x="152780" y="25400"/>
                </a:lnTo>
                <a:lnTo>
                  <a:pt x="148843" y="28067"/>
                </a:lnTo>
                <a:lnTo>
                  <a:pt x="144907" y="29972"/>
                </a:lnTo>
                <a:lnTo>
                  <a:pt x="139700" y="32638"/>
                </a:lnTo>
                <a:lnTo>
                  <a:pt x="119887" y="38481"/>
                </a:lnTo>
                <a:lnTo>
                  <a:pt x="125984" y="45338"/>
                </a:lnTo>
                <a:lnTo>
                  <a:pt x="164973" y="26416"/>
                </a:lnTo>
                <a:lnTo>
                  <a:pt x="168275" y="22351"/>
                </a:lnTo>
                <a:lnTo>
                  <a:pt x="180106" y="22351"/>
                </a:lnTo>
                <a:lnTo>
                  <a:pt x="176275" y="18923"/>
                </a:lnTo>
                <a:lnTo>
                  <a:pt x="174116" y="15875"/>
                </a:lnTo>
                <a:lnTo>
                  <a:pt x="173354" y="12954"/>
                </a:lnTo>
                <a:lnTo>
                  <a:pt x="173227" y="12319"/>
                </a:lnTo>
                <a:close/>
              </a:path>
              <a:path w="329564" h="113664">
                <a:moveTo>
                  <a:pt x="180106" y="22351"/>
                </a:moveTo>
                <a:lnTo>
                  <a:pt x="168275" y="22351"/>
                </a:lnTo>
                <a:lnTo>
                  <a:pt x="169037" y="24003"/>
                </a:lnTo>
                <a:lnTo>
                  <a:pt x="204977" y="44069"/>
                </a:lnTo>
                <a:lnTo>
                  <a:pt x="210312" y="45338"/>
                </a:lnTo>
                <a:lnTo>
                  <a:pt x="216408" y="38481"/>
                </a:lnTo>
                <a:lnTo>
                  <a:pt x="214122" y="38100"/>
                </a:lnTo>
                <a:lnTo>
                  <a:pt x="210692" y="37211"/>
                </a:lnTo>
                <a:lnTo>
                  <a:pt x="206121" y="35941"/>
                </a:lnTo>
                <a:lnTo>
                  <a:pt x="201549" y="34544"/>
                </a:lnTo>
                <a:lnTo>
                  <a:pt x="196596" y="32638"/>
                </a:lnTo>
                <a:lnTo>
                  <a:pt x="191388" y="29972"/>
                </a:lnTo>
                <a:lnTo>
                  <a:pt x="187451" y="28067"/>
                </a:lnTo>
                <a:lnTo>
                  <a:pt x="183641" y="25400"/>
                </a:lnTo>
                <a:lnTo>
                  <a:pt x="180106" y="22351"/>
                </a:lnTo>
                <a:close/>
              </a:path>
              <a:path w="329564" h="113664">
                <a:moveTo>
                  <a:pt x="209550" y="4445"/>
                </a:moveTo>
                <a:lnTo>
                  <a:pt x="126618" y="4445"/>
                </a:lnTo>
                <a:lnTo>
                  <a:pt x="126618" y="12319"/>
                </a:lnTo>
                <a:lnTo>
                  <a:pt x="209550" y="12319"/>
                </a:lnTo>
                <a:lnTo>
                  <a:pt x="209550" y="4445"/>
                </a:lnTo>
                <a:close/>
              </a:path>
              <a:path w="329564" h="113664">
                <a:moveTo>
                  <a:pt x="273685" y="8762"/>
                </a:moveTo>
                <a:lnTo>
                  <a:pt x="256032" y="8762"/>
                </a:lnTo>
                <a:lnTo>
                  <a:pt x="249047" y="12446"/>
                </a:lnTo>
                <a:lnTo>
                  <a:pt x="235838" y="49530"/>
                </a:lnTo>
                <a:lnTo>
                  <a:pt x="236335" y="58293"/>
                </a:lnTo>
                <a:lnTo>
                  <a:pt x="256032" y="90424"/>
                </a:lnTo>
                <a:lnTo>
                  <a:pt x="273685" y="90424"/>
                </a:lnTo>
                <a:lnTo>
                  <a:pt x="280670" y="86741"/>
                </a:lnTo>
                <a:lnTo>
                  <a:pt x="283967" y="81915"/>
                </a:lnTo>
                <a:lnTo>
                  <a:pt x="258699" y="81915"/>
                </a:lnTo>
                <a:lnTo>
                  <a:pt x="253873" y="78740"/>
                </a:lnTo>
                <a:lnTo>
                  <a:pt x="247100" y="66198"/>
                </a:lnTo>
                <a:lnTo>
                  <a:pt x="246987" y="65912"/>
                </a:lnTo>
                <a:lnTo>
                  <a:pt x="245363" y="58420"/>
                </a:lnTo>
                <a:lnTo>
                  <a:pt x="245363" y="40640"/>
                </a:lnTo>
                <a:lnTo>
                  <a:pt x="247014" y="33147"/>
                </a:lnTo>
                <a:lnTo>
                  <a:pt x="250443" y="26797"/>
                </a:lnTo>
                <a:lnTo>
                  <a:pt x="253873" y="20320"/>
                </a:lnTo>
                <a:lnTo>
                  <a:pt x="258699" y="17145"/>
                </a:lnTo>
                <a:lnTo>
                  <a:pt x="283991" y="17145"/>
                </a:lnTo>
                <a:lnTo>
                  <a:pt x="280670" y="12446"/>
                </a:lnTo>
                <a:lnTo>
                  <a:pt x="273685" y="8762"/>
                </a:lnTo>
                <a:close/>
              </a:path>
              <a:path w="329564" h="113664">
                <a:moveTo>
                  <a:pt x="283991" y="17145"/>
                </a:moveTo>
                <a:lnTo>
                  <a:pt x="271272" y="17145"/>
                </a:lnTo>
                <a:lnTo>
                  <a:pt x="276098" y="20320"/>
                </a:lnTo>
                <a:lnTo>
                  <a:pt x="279400" y="26797"/>
                </a:lnTo>
                <a:lnTo>
                  <a:pt x="282701" y="33147"/>
                </a:lnTo>
                <a:lnTo>
                  <a:pt x="284479" y="40640"/>
                </a:lnTo>
                <a:lnTo>
                  <a:pt x="284450" y="58420"/>
                </a:lnTo>
                <a:lnTo>
                  <a:pt x="282701" y="65912"/>
                </a:lnTo>
                <a:lnTo>
                  <a:pt x="278991" y="73175"/>
                </a:lnTo>
                <a:lnTo>
                  <a:pt x="276098" y="78740"/>
                </a:lnTo>
                <a:lnTo>
                  <a:pt x="271272" y="81915"/>
                </a:lnTo>
                <a:lnTo>
                  <a:pt x="283967" y="81915"/>
                </a:lnTo>
                <a:lnTo>
                  <a:pt x="293750" y="49530"/>
                </a:lnTo>
                <a:lnTo>
                  <a:pt x="293270" y="40743"/>
                </a:lnTo>
                <a:lnTo>
                  <a:pt x="291814" y="32861"/>
                </a:lnTo>
                <a:lnTo>
                  <a:pt x="289357" y="25884"/>
                </a:lnTo>
                <a:lnTo>
                  <a:pt x="285876" y="19812"/>
                </a:lnTo>
                <a:lnTo>
                  <a:pt x="283991" y="17145"/>
                </a:lnTo>
                <a:close/>
              </a:path>
              <a:path w="329564" h="113664">
                <a:moveTo>
                  <a:pt x="42417" y="15240"/>
                </a:moveTo>
                <a:lnTo>
                  <a:pt x="32385" y="15240"/>
                </a:lnTo>
                <a:lnTo>
                  <a:pt x="32385" y="23368"/>
                </a:lnTo>
                <a:lnTo>
                  <a:pt x="31496" y="28067"/>
                </a:lnTo>
                <a:lnTo>
                  <a:pt x="29463" y="32258"/>
                </a:lnTo>
                <a:lnTo>
                  <a:pt x="27559" y="36449"/>
                </a:lnTo>
                <a:lnTo>
                  <a:pt x="25273" y="39878"/>
                </a:lnTo>
                <a:lnTo>
                  <a:pt x="22478" y="42672"/>
                </a:lnTo>
                <a:lnTo>
                  <a:pt x="19050" y="46228"/>
                </a:lnTo>
                <a:lnTo>
                  <a:pt x="15112" y="49275"/>
                </a:lnTo>
                <a:lnTo>
                  <a:pt x="6730" y="54356"/>
                </a:lnTo>
                <a:lnTo>
                  <a:pt x="3048" y="56261"/>
                </a:lnTo>
                <a:lnTo>
                  <a:pt x="0" y="57658"/>
                </a:lnTo>
                <a:lnTo>
                  <a:pt x="6730" y="64262"/>
                </a:lnTo>
                <a:lnTo>
                  <a:pt x="25146" y="52197"/>
                </a:lnTo>
                <a:lnTo>
                  <a:pt x="28193" y="49530"/>
                </a:lnTo>
                <a:lnTo>
                  <a:pt x="37337" y="36449"/>
                </a:lnTo>
                <a:lnTo>
                  <a:pt x="47605" y="36449"/>
                </a:lnTo>
                <a:lnTo>
                  <a:pt x="46989" y="35560"/>
                </a:lnTo>
                <a:lnTo>
                  <a:pt x="45085" y="31623"/>
                </a:lnTo>
                <a:lnTo>
                  <a:pt x="43307" y="27812"/>
                </a:lnTo>
                <a:lnTo>
                  <a:pt x="42417" y="23368"/>
                </a:lnTo>
                <a:lnTo>
                  <a:pt x="42417" y="15240"/>
                </a:lnTo>
                <a:close/>
              </a:path>
              <a:path w="329564" h="113664">
                <a:moveTo>
                  <a:pt x="47605" y="36449"/>
                </a:moveTo>
                <a:lnTo>
                  <a:pt x="37337" y="36449"/>
                </a:lnTo>
                <a:lnTo>
                  <a:pt x="38735" y="38988"/>
                </a:lnTo>
                <a:lnTo>
                  <a:pt x="40259" y="41401"/>
                </a:lnTo>
                <a:lnTo>
                  <a:pt x="43561" y="45466"/>
                </a:lnTo>
                <a:lnTo>
                  <a:pt x="45847" y="47879"/>
                </a:lnTo>
                <a:lnTo>
                  <a:pt x="48767" y="50546"/>
                </a:lnTo>
                <a:lnTo>
                  <a:pt x="52197" y="53721"/>
                </a:lnTo>
                <a:lnTo>
                  <a:pt x="55879" y="56134"/>
                </a:lnTo>
                <a:lnTo>
                  <a:pt x="59689" y="57912"/>
                </a:lnTo>
                <a:lnTo>
                  <a:pt x="66166" y="60706"/>
                </a:lnTo>
                <a:lnTo>
                  <a:pt x="67690" y="61213"/>
                </a:lnTo>
                <a:lnTo>
                  <a:pt x="73405" y="53975"/>
                </a:lnTo>
                <a:lnTo>
                  <a:pt x="71247" y="53340"/>
                </a:lnTo>
                <a:lnTo>
                  <a:pt x="68072" y="51943"/>
                </a:lnTo>
                <a:lnTo>
                  <a:pt x="63753" y="49784"/>
                </a:lnTo>
                <a:lnTo>
                  <a:pt x="59309" y="47751"/>
                </a:lnTo>
                <a:lnTo>
                  <a:pt x="55499" y="45085"/>
                </a:lnTo>
                <a:lnTo>
                  <a:pt x="49275" y="38862"/>
                </a:lnTo>
                <a:lnTo>
                  <a:pt x="47605" y="36449"/>
                </a:lnTo>
                <a:close/>
              </a:path>
              <a:path w="329564" h="113664">
                <a:moveTo>
                  <a:pt x="67563" y="7620"/>
                </a:moveTo>
                <a:lnTo>
                  <a:pt x="7365" y="7620"/>
                </a:lnTo>
                <a:lnTo>
                  <a:pt x="7365" y="15240"/>
                </a:lnTo>
                <a:lnTo>
                  <a:pt x="67563" y="15240"/>
                </a:lnTo>
                <a:lnTo>
                  <a:pt x="67563" y="7620"/>
                </a:lnTo>
                <a:close/>
              </a:path>
              <a:path w="329564" h="113664">
                <a:moveTo>
                  <a:pt x="329311" y="0"/>
                </a:moveTo>
                <a:lnTo>
                  <a:pt x="319786" y="0"/>
                </a:lnTo>
                <a:lnTo>
                  <a:pt x="319786" y="111251"/>
                </a:lnTo>
                <a:lnTo>
                  <a:pt x="329311" y="111251"/>
                </a:lnTo>
                <a:lnTo>
                  <a:pt x="329311" y="0"/>
                </a:lnTo>
                <a:close/>
              </a:path>
              <a:path w="329564" h="113664">
                <a:moveTo>
                  <a:pt x="100457" y="0"/>
                </a:moveTo>
                <a:lnTo>
                  <a:pt x="91059" y="0"/>
                </a:lnTo>
                <a:lnTo>
                  <a:pt x="91059" y="66167"/>
                </a:lnTo>
                <a:lnTo>
                  <a:pt x="100457" y="66167"/>
                </a:lnTo>
                <a:lnTo>
                  <a:pt x="10045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815585" y="5099303"/>
            <a:ext cx="1250188" cy="111251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075045" y="5192957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6437" y="5614593"/>
            <a:ext cx="187578" cy="19743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32141" y="5643245"/>
            <a:ext cx="1168311" cy="14973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168270" y="5642609"/>
            <a:ext cx="129667" cy="147447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359532" y="5650484"/>
            <a:ext cx="123443" cy="11290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551810" y="5650484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79">
                <a:moveTo>
                  <a:pt x="242443" y="101091"/>
                </a:moveTo>
                <a:lnTo>
                  <a:pt x="197865" y="101091"/>
                </a:lnTo>
                <a:lnTo>
                  <a:pt x="195706" y="103250"/>
                </a:lnTo>
                <a:lnTo>
                  <a:pt x="194056" y="105790"/>
                </a:lnTo>
                <a:lnTo>
                  <a:pt x="192203" y="110108"/>
                </a:lnTo>
                <a:lnTo>
                  <a:pt x="191515" y="111760"/>
                </a:lnTo>
                <a:lnTo>
                  <a:pt x="190881" y="114680"/>
                </a:lnTo>
                <a:lnTo>
                  <a:pt x="190951" y="121792"/>
                </a:lnTo>
                <a:lnTo>
                  <a:pt x="199008" y="136651"/>
                </a:lnTo>
                <a:lnTo>
                  <a:pt x="201549" y="139064"/>
                </a:lnTo>
                <a:lnTo>
                  <a:pt x="204596" y="140969"/>
                </a:lnTo>
                <a:lnTo>
                  <a:pt x="208152" y="142493"/>
                </a:lnTo>
                <a:lnTo>
                  <a:pt x="211708" y="143890"/>
                </a:lnTo>
                <a:lnTo>
                  <a:pt x="215645" y="144525"/>
                </a:lnTo>
                <a:lnTo>
                  <a:pt x="224155" y="144525"/>
                </a:lnTo>
                <a:lnTo>
                  <a:pt x="245989" y="131444"/>
                </a:lnTo>
                <a:lnTo>
                  <a:pt x="215645" y="131444"/>
                </a:lnTo>
                <a:lnTo>
                  <a:pt x="212089" y="130175"/>
                </a:lnTo>
                <a:lnTo>
                  <a:pt x="209295" y="127635"/>
                </a:lnTo>
                <a:lnTo>
                  <a:pt x="206375" y="125094"/>
                </a:lnTo>
                <a:lnTo>
                  <a:pt x="204977" y="121792"/>
                </a:lnTo>
                <a:lnTo>
                  <a:pt x="204977" y="113537"/>
                </a:lnTo>
                <a:lnTo>
                  <a:pt x="206375" y="110108"/>
                </a:lnTo>
                <a:lnTo>
                  <a:pt x="209295" y="107441"/>
                </a:lnTo>
                <a:lnTo>
                  <a:pt x="212089" y="104648"/>
                </a:lnTo>
                <a:lnTo>
                  <a:pt x="215645" y="103250"/>
                </a:lnTo>
                <a:lnTo>
                  <a:pt x="244721" y="103250"/>
                </a:lnTo>
                <a:lnTo>
                  <a:pt x="242443" y="101091"/>
                </a:lnTo>
                <a:close/>
              </a:path>
              <a:path w="405130" h="144779">
                <a:moveTo>
                  <a:pt x="244721" y="103250"/>
                </a:moveTo>
                <a:lnTo>
                  <a:pt x="224536" y="103250"/>
                </a:lnTo>
                <a:lnTo>
                  <a:pt x="228219" y="104648"/>
                </a:lnTo>
                <a:lnTo>
                  <a:pt x="233806" y="109981"/>
                </a:lnTo>
                <a:lnTo>
                  <a:pt x="235203" y="113537"/>
                </a:lnTo>
                <a:lnTo>
                  <a:pt x="235203" y="121792"/>
                </a:lnTo>
                <a:lnTo>
                  <a:pt x="233806" y="125094"/>
                </a:lnTo>
                <a:lnTo>
                  <a:pt x="228472" y="130175"/>
                </a:lnTo>
                <a:lnTo>
                  <a:pt x="224662" y="131444"/>
                </a:lnTo>
                <a:lnTo>
                  <a:pt x="245989" y="131444"/>
                </a:lnTo>
                <a:lnTo>
                  <a:pt x="247517" y="128142"/>
                </a:lnTo>
                <a:lnTo>
                  <a:pt x="248919" y="125221"/>
                </a:lnTo>
                <a:lnTo>
                  <a:pt x="249654" y="121792"/>
                </a:lnTo>
                <a:lnTo>
                  <a:pt x="249654" y="114680"/>
                </a:lnTo>
                <a:lnTo>
                  <a:pt x="249046" y="111887"/>
                </a:lnTo>
                <a:lnTo>
                  <a:pt x="247776" y="108965"/>
                </a:lnTo>
                <a:lnTo>
                  <a:pt x="246633" y="105917"/>
                </a:lnTo>
                <a:lnTo>
                  <a:pt x="244856" y="103377"/>
                </a:lnTo>
                <a:lnTo>
                  <a:pt x="244721" y="103250"/>
                </a:lnTo>
                <a:close/>
              </a:path>
              <a:path w="405130" h="144779">
                <a:moveTo>
                  <a:pt x="259461" y="88137"/>
                </a:moveTo>
                <a:lnTo>
                  <a:pt x="180466" y="88137"/>
                </a:lnTo>
                <a:lnTo>
                  <a:pt x="180466" y="101091"/>
                </a:lnTo>
                <a:lnTo>
                  <a:pt x="259461" y="101091"/>
                </a:lnTo>
                <a:lnTo>
                  <a:pt x="259461" y="88137"/>
                </a:lnTo>
                <a:close/>
              </a:path>
              <a:path w="405130" h="144779">
                <a:moveTo>
                  <a:pt x="226821" y="74929"/>
                </a:moveTo>
                <a:lnTo>
                  <a:pt x="212978" y="74929"/>
                </a:lnTo>
                <a:lnTo>
                  <a:pt x="212978" y="88137"/>
                </a:lnTo>
                <a:lnTo>
                  <a:pt x="226821" y="88137"/>
                </a:lnTo>
                <a:lnTo>
                  <a:pt x="226821" y="74929"/>
                </a:lnTo>
                <a:close/>
              </a:path>
              <a:path w="405130" h="144779">
                <a:moveTo>
                  <a:pt x="44450" y="9270"/>
                </a:moveTo>
                <a:lnTo>
                  <a:pt x="33781" y="9270"/>
                </a:lnTo>
                <a:lnTo>
                  <a:pt x="28701" y="10160"/>
                </a:lnTo>
                <a:lnTo>
                  <a:pt x="19303" y="13969"/>
                </a:lnTo>
                <a:lnTo>
                  <a:pt x="15112" y="16510"/>
                </a:lnTo>
                <a:lnTo>
                  <a:pt x="11556" y="19938"/>
                </a:lnTo>
                <a:lnTo>
                  <a:pt x="8000" y="23240"/>
                </a:lnTo>
                <a:lnTo>
                  <a:pt x="5206" y="27177"/>
                </a:lnTo>
                <a:lnTo>
                  <a:pt x="3175" y="31750"/>
                </a:lnTo>
                <a:lnTo>
                  <a:pt x="1015" y="36194"/>
                </a:lnTo>
                <a:lnTo>
                  <a:pt x="0" y="41148"/>
                </a:lnTo>
                <a:lnTo>
                  <a:pt x="0" y="51815"/>
                </a:lnTo>
                <a:lnTo>
                  <a:pt x="1015" y="56768"/>
                </a:lnTo>
                <a:lnTo>
                  <a:pt x="3175" y="61340"/>
                </a:lnTo>
                <a:lnTo>
                  <a:pt x="5206" y="65912"/>
                </a:lnTo>
                <a:lnTo>
                  <a:pt x="33781" y="83946"/>
                </a:lnTo>
                <a:lnTo>
                  <a:pt x="44450" y="83946"/>
                </a:lnTo>
                <a:lnTo>
                  <a:pt x="69675" y="70485"/>
                </a:lnTo>
                <a:lnTo>
                  <a:pt x="35687" y="70485"/>
                </a:lnTo>
                <a:lnTo>
                  <a:pt x="32512" y="69976"/>
                </a:lnTo>
                <a:lnTo>
                  <a:pt x="29590" y="68706"/>
                </a:lnTo>
                <a:lnTo>
                  <a:pt x="26669" y="67563"/>
                </a:lnTo>
                <a:lnTo>
                  <a:pt x="24130" y="65912"/>
                </a:lnTo>
                <a:lnTo>
                  <a:pt x="14858" y="50164"/>
                </a:lnTo>
                <a:lnTo>
                  <a:pt x="14858" y="43179"/>
                </a:lnTo>
                <a:lnTo>
                  <a:pt x="29590" y="24383"/>
                </a:lnTo>
                <a:lnTo>
                  <a:pt x="32512" y="23113"/>
                </a:lnTo>
                <a:lnTo>
                  <a:pt x="35687" y="22478"/>
                </a:lnTo>
                <a:lnTo>
                  <a:pt x="69649" y="22478"/>
                </a:lnTo>
                <a:lnTo>
                  <a:pt x="66675" y="19812"/>
                </a:lnTo>
                <a:lnTo>
                  <a:pt x="63118" y="16510"/>
                </a:lnTo>
                <a:lnTo>
                  <a:pt x="58927" y="13969"/>
                </a:lnTo>
                <a:lnTo>
                  <a:pt x="49530" y="10160"/>
                </a:lnTo>
                <a:lnTo>
                  <a:pt x="44450" y="9270"/>
                </a:lnTo>
                <a:close/>
              </a:path>
              <a:path w="405130" h="144779">
                <a:moveTo>
                  <a:pt x="69649" y="22478"/>
                </a:moveTo>
                <a:lnTo>
                  <a:pt x="42671" y="22478"/>
                </a:lnTo>
                <a:lnTo>
                  <a:pt x="45846" y="23113"/>
                </a:lnTo>
                <a:lnTo>
                  <a:pt x="48768" y="24383"/>
                </a:lnTo>
                <a:lnTo>
                  <a:pt x="63626" y="43179"/>
                </a:lnTo>
                <a:lnTo>
                  <a:pt x="63626" y="50164"/>
                </a:lnTo>
                <a:lnTo>
                  <a:pt x="48768" y="68706"/>
                </a:lnTo>
                <a:lnTo>
                  <a:pt x="45846" y="69976"/>
                </a:lnTo>
                <a:lnTo>
                  <a:pt x="42671" y="70485"/>
                </a:lnTo>
                <a:lnTo>
                  <a:pt x="69675" y="70485"/>
                </a:lnTo>
                <a:lnTo>
                  <a:pt x="70357" y="69850"/>
                </a:lnTo>
                <a:lnTo>
                  <a:pt x="73151" y="65912"/>
                </a:lnTo>
                <a:lnTo>
                  <a:pt x="75183" y="61340"/>
                </a:lnTo>
                <a:lnTo>
                  <a:pt x="77343" y="56768"/>
                </a:lnTo>
                <a:lnTo>
                  <a:pt x="78358" y="51815"/>
                </a:lnTo>
                <a:lnTo>
                  <a:pt x="78358" y="41148"/>
                </a:lnTo>
                <a:lnTo>
                  <a:pt x="77343" y="36194"/>
                </a:lnTo>
                <a:lnTo>
                  <a:pt x="75127" y="31495"/>
                </a:lnTo>
                <a:lnTo>
                  <a:pt x="73151" y="27050"/>
                </a:lnTo>
                <a:lnTo>
                  <a:pt x="70357" y="23113"/>
                </a:lnTo>
                <a:lnTo>
                  <a:pt x="69649" y="22478"/>
                </a:lnTo>
                <a:close/>
              </a:path>
              <a:path w="405130" h="144779">
                <a:moveTo>
                  <a:pt x="259841" y="0"/>
                </a:moveTo>
                <a:lnTo>
                  <a:pt x="245109" y="0"/>
                </a:lnTo>
                <a:lnTo>
                  <a:pt x="245109" y="29463"/>
                </a:lnTo>
                <a:lnTo>
                  <a:pt x="219963" y="29463"/>
                </a:lnTo>
                <a:lnTo>
                  <a:pt x="219963" y="42671"/>
                </a:lnTo>
                <a:lnTo>
                  <a:pt x="245109" y="42671"/>
                </a:lnTo>
                <a:lnTo>
                  <a:pt x="245109" y="74294"/>
                </a:lnTo>
                <a:lnTo>
                  <a:pt x="259841" y="74294"/>
                </a:lnTo>
                <a:lnTo>
                  <a:pt x="259841" y="0"/>
                </a:lnTo>
                <a:close/>
              </a:path>
              <a:path w="405130" h="144779">
                <a:moveTo>
                  <a:pt x="213359" y="3555"/>
                </a:moveTo>
                <a:lnTo>
                  <a:pt x="147574" y="3555"/>
                </a:lnTo>
                <a:lnTo>
                  <a:pt x="147574" y="16510"/>
                </a:lnTo>
                <a:lnTo>
                  <a:pt x="198755" y="16510"/>
                </a:lnTo>
                <a:lnTo>
                  <a:pt x="198755" y="30479"/>
                </a:lnTo>
                <a:lnTo>
                  <a:pt x="147574" y="30479"/>
                </a:lnTo>
                <a:lnTo>
                  <a:pt x="147626" y="55879"/>
                </a:lnTo>
                <a:lnTo>
                  <a:pt x="162432" y="70612"/>
                </a:lnTo>
                <a:lnTo>
                  <a:pt x="220725" y="70612"/>
                </a:lnTo>
                <a:lnTo>
                  <a:pt x="220725" y="57657"/>
                </a:lnTo>
                <a:lnTo>
                  <a:pt x="166750" y="57657"/>
                </a:lnTo>
                <a:lnTo>
                  <a:pt x="165734" y="57403"/>
                </a:lnTo>
                <a:lnTo>
                  <a:pt x="162306" y="43433"/>
                </a:lnTo>
                <a:lnTo>
                  <a:pt x="213359" y="43433"/>
                </a:lnTo>
                <a:lnTo>
                  <a:pt x="213359" y="3555"/>
                </a:lnTo>
                <a:close/>
              </a:path>
              <a:path w="405130" h="144779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79">
                <a:moveTo>
                  <a:pt x="376427" y="51180"/>
                </a:moveTo>
                <a:lnTo>
                  <a:pt x="361950" y="51180"/>
                </a:lnTo>
                <a:lnTo>
                  <a:pt x="361950" y="112902"/>
                </a:lnTo>
                <a:lnTo>
                  <a:pt x="376427" y="112902"/>
                </a:lnTo>
                <a:lnTo>
                  <a:pt x="376427" y="51180"/>
                </a:lnTo>
                <a:close/>
              </a:path>
              <a:path w="405130" h="144779">
                <a:moveTo>
                  <a:pt x="332358" y="7365"/>
                </a:moveTo>
                <a:lnTo>
                  <a:pt x="286131" y="7365"/>
                </a:lnTo>
                <a:lnTo>
                  <a:pt x="286131" y="20700"/>
                </a:lnTo>
                <a:lnTo>
                  <a:pt x="322961" y="20700"/>
                </a:lnTo>
                <a:lnTo>
                  <a:pt x="324865" y="21208"/>
                </a:lnTo>
                <a:lnTo>
                  <a:pt x="325755" y="22225"/>
                </a:lnTo>
                <a:lnTo>
                  <a:pt x="326516" y="23367"/>
                </a:lnTo>
                <a:lnTo>
                  <a:pt x="326770" y="25526"/>
                </a:lnTo>
                <a:lnTo>
                  <a:pt x="326633" y="28828"/>
                </a:lnTo>
                <a:lnTo>
                  <a:pt x="326263" y="33274"/>
                </a:lnTo>
                <a:lnTo>
                  <a:pt x="325500" y="37845"/>
                </a:lnTo>
                <a:lnTo>
                  <a:pt x="323976" y="42671"/>
                </a:lnTo>
                <a:lnTo>
                  <a:pt x="322580" y="47498"/>
                </a:lnTo>
                <a:lnTo>
                  <a:pt x="320294" y="52450"/>
                </a:lnTo>
                <a:lnTo>
                  <a:pt x="317109" y="57419"/>
                </a:lnTo>
                <a:lnTo>
                  <a:pt x="314070" y="62356"/>
                </a:lnTo>
                <a:lnTo>
                  <a:pt x="309880" y="67310"/>
                </a:lnTo>
                <a:lnTo>
                  <a:pt x="299593" y="77088"/>
                </a:lnTo>
                <a:lnTo>
                  <a:pt x="293115" y="81787"/>
                </a:lnTo>
                <a:lnTo>
                  <a:pt x="285369" y="86360"/>
                </a:lnTo>
                <a:lnTo>
                  <a:pt x="292734" y="98043"/>
                </a:lnTo>
                <a:lnTo>
                  <a:pt x="325548" y="69611"/>
                </a:lnTo>
                <a:lnTo>
                  <a:pt x="335406" y="51180"/>
                </a:lnTo>
                <a:lnTo>
                  <a:pt x="376427" y="51180"/>
                </a:lnTo>
                <a:lnTo>
                  <a:pt x="376427" y="38100"/>
                </a:lnTo>
                <a:lnTo>
                  <a:pt x="338963" y="38100"/>
                </a:lnTo>
                <a:lnTo>
                  <a:pt x="339851" y="33527"/>
                </a:lnTo>
                <a:lnTo>
                  <a:pt x="340493" y="28701"/>
                </a:lnTo>
                <a:lnTo>
                  <a:pt x="340994" y="18668"/>
                </a:lnTo>
                <a:lnTo>
                  <a:pt x="340106" y="14604"/>
                </a:lnTo>
                <a:lnTo>
                  <a:pt x="338074" y="11811"/>
                </a:lnTo>
                <a:lnTo>
                  <a:pt x="336169" y="8889"/>
                </a:lnTo>
                <a:lnTo>
                  <a:pt x="332358" y="7365"/>
                </a:lnTo>
                <a:close/>
              </a:path>
              <a:path w="405130" h="144779">
                <a:moveTo>
                  <a:pt x="376427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7" y="38100"/>
                </a:lnTo>
                <a:lnTo>
                  <a:pt x="376427" y="0"/>
                </a:lnTo>
                <a:close/>
              </a:path>
              <a:path w="405130" h="144779">
                <a:moveTo>
                  <a:pt x="117347" y="0"/>
                </a:moveTo>
                <a:lnTo>
                  <a:pt x="102615" y="0"/>
                </a:lnTo>
                <a:lnTo>
                  <a:pt x="102615" y="112521"/>
                </a:lnTo>
                <a:lnTo>
                  <a:pt x="117347" y="112521"/>
                </a:lnTo>
                <a:lnTo>
                  <a:pt x="117347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026917" y="5645403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70">
                <a:moveTo>
                  <a:pt x="469519" y="93218"/>
                </a:moveTo>
                <a:lnTo>
                  <a:pt x="454659" y="93218"/>
                </a:lnTo>
                <a:lnTo>
                  <a:pt x="454742" y="120523"/>
                </a:lnTo>
                <a:lnTo>
                  <a:pt x="455168" y="124460"/>
                </a:lnTo>
                <a:lnTo>
                  <a:pt x="456088" y="128016"/>
                </a:lnTo>
                <a:lnTo>
                  <a:pt x="456945" y="131445"/>
                </a:lnTo>
                <a:lnTo>
                  <a:pt x="477266" y="140970"/>
                </a:lnTo>
                <a:lnTo>
                  <a:pt x="540639" y="140970"/>
                </a:lnTo>
                <a:lnTo>
                  <a:pt x="540639" y="128016"/>
                </a:lnTo>
                <a:lnTo>
                  <a:pt x="480821" y="128016"/>
                </a:lnTo>
                <a:lnTo>
                  <a:pt x="478281" y="127762"/>
                </a:lnTo>
                <a:lnTo>
                  <a:pt x="469645" y="118491"/>
                </a:lnTo>
                <a:lnTo>
                  <a:pt x="469519" y="93218"/>
                </a:lnTo>
                <a:close/>
              </a:path>
              <a:path w="541020" h="140970">
                <a:moveTo>
                  <a:pt x="539115" y="5080"/>
                </a:moveTo>
                <a:lnTo>
                  <a:pt x="524382" y="5080"/>
                </a:lnTo>
                <a:lnTo>
                  <a:pt x="524382" y="17525"/>
                </a:lnTo>
                <a:lnTo>
                  <a:pt x="499236" y="17525"/>
                </a:lnTo>
                <a:lnTo>
                  <a:pt x="499236" y="30480"/>
                </a:lnTo>
                <a:lnTo>
                  <a:pt x="524382" y="30480"/>
                </a:lnTo>
                <a:lnTo>
                  <a:pt x="524382" y="50292"/>
                </a:lnTo>
                <a:lnTo>
                  <a:pt x="499236" y="50292"/>
                </a:lnTo>
                <a:lnTo>
                  <a:pt x="499236" y="63246"/>
                </a:lnTo>
                <a:lnTo>
                  <a:pt x="524382" y="63246"/>
                </a:lnTo>
                <a:lnTo>
                  <a:pt x="524382" y="95504"/>
                </a:lnTo>
                <a:lnTo>
                  <a:pt x="539115" y="95504"/>
                </a:lnTo>
                <a:lnTo>
                  <a:pt x="539115" y="5080"/>
                </a:lnTo>
                <a:close/>
              </a:path>
              <a:path w="541020" h="140970">
                <a:moveTo>
                  <a:pt x="492506" y="8636"/>
                </a:moveTo>
                <a:lnTo>
                  <a:pt x="426846" y="8636"/>
                </a:lnTo>
                <a:lnTo>
                  <a:pt x="426846" y="66675"/>
                </a:lnTo>
                <a:lnTo>
                  <a:pt x="428244" y="71500"/>
                </a:lnTo>
                <a:lnTo>
                  <a:pt x="431037" y="74422"/>
                </a:lnTo>
                <a:lnTo>
                  <a:pt x="433958" y="77343"/>
                </a:lnTo>
                <a:lnTo>
                  <a:pt x="438657" y="78740"/>
                </a:lnTo>
                <a:lnTo>
                  <a:pt x="492506" y="78740"/>
                </a:lnTo>
                <a:lnTo>
                  <a:pt x="492506" y="65786"/>
                </a:lnTo>
                <a:lnTo>
                  <a:pt x="445896" y="65786"/>
                </a:lnTo>
                <a:lnTo>
                  <a:pt x="444119" y="65405"/>
                </a:lnTo>
                <a:lnTo>
                  <a:pt x="442086" y="63626"/>
                </a:lnTo>
                <a:lnTo>
                  <a:pt x="441579" y="61722"/>
                </a:lnTo>
                <a:lnTo>
                  <a:pt x="441579" y="21590"/>
                </a:lnTo>
                <a:lnTo>
                  <a:pt x="492506" y="21590"/>
                </a:lnTo>
                <a:lnTo>
                  <a:pt x="492506" y="8636"/>
                </a:lnTo>
                <a:close/>
              </a:path>
              <a:path w="541020" h="140970">
                <a:moveTo>
                  <a:pt x="492506" y="21590"/>
                </a:moveTo>
                <a:lnTo>
                  <a:pt x="478028" y="21590"/>
                </a:lnTo>
                <a:lnTo>
                  <a:pt x="478028" y="65786"/>
                </a:lnTo>
                <a:lnTo>
                  <a:pt x="492506" y="65786"/>
                </a:lnTo>
                <a:lnTo>
                  <a:pt x="492506" y="21590"/>
                </a:lnTo>
                <a:close/>
              </a:path>
              <a:path w="541020" h="140970">
                <a:moveTo>
                  <a:pt x="14605" y="11175"/>
                </a:moveTo>
                <a:lnTo>
                  <a:pt x="0" y="11175"/>
                </a:lnTo>
                <a:lnTo>
                  <a:pt x="87" y="87757"/>
                </a:lnTo>
                <a:lnTo>
                  <a:pt x="18161" y="104267"/>
                </a:lnTo>
                <a:lnTo>
                  <a:pt x="54863" y="104267"/>
                </a:lnTo>
                <a:lnTo>
                  <a:pt x="54863" y="91312"/>
                </a:lnTo>
                <a:lnTo>
                  <a:pt x="20827" y="91312"/>
                </a:lnTo>
                <a:lnTo>
                  <a:pt x="19431" y="91186"/>
                </a:lnTo>
                <a:lnTo>
                  <a:pt x="18287" y="90932"/>
                </a:lnTo>
                <a:lnTo>
                  <a:pt x="17271" y="90678"/>
                </a:lnTo>
                <a:lnTo>
                  <a:pt x="16382" y="90170"/>
                </a:lnTo>
                <a:lnTo>
                  <a:pt x="15875" y="89408"/>
                </a:lnTo>
                <a:lnTo>
                  <a:pt x="15367" y="88773"/>
                </a:lnTo>
                <a:lnTo>
                  <a:pt x="14986" y="87757"/>
                </a:lnTo>
                <a:lnTo>
                  <a:pt x="14858" y="86360"/>
                </a:lnTo>
                <a:lnTo>
                  <a:pt x="14605" y="85090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175"/>
                </a:lnTo>
                <a:close/>
              </a:path>
              <a:path w="541020" h="140970">
                <a:moveTo>
                  <a:pt x="54863" y="58800"/>
                </a:moveTo>
                <a:lnTo>
                  <a:pt x="40005" y="58800"/>
                </a:lnTo>
                <a:lnTo>
                  <a:pt x="40005" y="91312"/>
                </a:lnTo>
                <a:lnTo>
                  <a:pt x="54863" y="91312"/>
                </a:lnTo>
                <a:lnTo>
                  <a:pt x="54863" y="58800"/>
                </a:lnTo>
                <a:close/>
              </a:path>
              <a:path w="541020" h="140970">
                <a:moveTo>
                  <a:pt x="54863" y="11175"/>
                </a:moveTo>
                <a:lnTo>
                  <a:pt x="40005" y="11175"/>
                </a:lnTo>
                <a:lnTo>
                  <a:pt x="40005" y="45847"/>
                </a:lnTo>
                <a:lnTo>
                  <a:pt x="54863" y="45847"/>
                </a:lnTo>
                <a:lnTo>
                  <a:pt x="54863" y="11175"/>
                </a:lnTo>
                <a:close/>
              </a:path>
              <a:path w="541020" h="140970">
                <a:moveTo>
                  <a:pt x="325119" y="39370"/>
                </a:moveTo>
                <a:lnTo>
                  <a:pt x="315468" y="39370"/>
                </a:lnTo>
                <a:lnTo>
                  <a:pt x="310895" y="40132"/>
                </a:lnTo>
                <a:lnTo>
                  <a:pt x="285877" y="66675"/>
                </a:lnTo>
                <a:lnTo>
                  <a:pt x="285877" y="75946"/>
                </a:lnTo>
                <a:lnTo>
                  <a:pt x="306705" y="101346"/>
                </a:lnTo>
                <a:lnTo>
                  <a:pt x="310895" y="102997"/>
                </a:lnTo>
                <a:lnTo>
                  <a:pt x="315468" y="103759"/>
                </a:lnTo>
                <a:lnTo>
                  <a:pt x="325119" y="103759"/>
                </a:lnTo>
                <a:lnTo>
                  <a:pt x="348567" y="90678"/>
                </a:lnTo>
                <a:lnTo>
                  <a:pt x="314197" y="90678"/>
                </a:lnTo>
                <a:lnTo>
                  <a:pt x="309371" y="88900"/>
                </a:lnTo>
                <a:lnTo>
                  <a:pt x="302259" y="81787"/>
                </a:lnTo>
                <a:lnTo>
                  <a:pt x="300481" y="77088"/>
                </a:lnTo>
                <a:lnTo>
                  <a:pt x="300481" y="68580"/>
                </a:lnTo>
                <a:lnTo>
                  <a:pt x="300990" y="66040"/>
                </a:lnTo>
                <a:lnTo>
                  <a:pt x="302768" y="61468"/>
                </a:lnTo>
                <a:lnTo>
                  <a:pt x="304037" y="59436"/>
                </a:lnTo>
                <a:lnTo>
                  <a:pt x="305816" y="57785"/>
                </a:lnTo>
                <a:lnTo>
                  <a:pt x="307594" y="56007"/>
                </a:lnTo>
                <a:lnTo>
                  <a:pt x="309626" y="54737"/>
                </a:lnTo>
                <a:lnTo>
                  <a:pt x="314452" y="52705"/>
                </a:lnTo>
                <a:lnTo>
                  <a:pt x="317245" y="52324"/>
                </a:lnTo>
                <a:lnTo>
                  <a:pt x="348688" y="52324"/>
                </a:lnTo>
                <a:lnTo>
                  <a:pt x="347853" y="51181"/>
                </a:lnTo>
                <a:lnTo>
                  <a:pt x="329565" y="40132"/>
                </a:lnTo>
                <a:lnTo>
                  <a:pt x="325119" y="39370"/>
                </a:lnTo>
                <a:close/>
              </a:path>
              <a:path w="541020" h="140970">
                <a:moveTo>
                  <a:pt x="348688" y="52324"/>
                </a:moveTo>
                <a:lnTo>
                  <a:pt x="323087" y="52324"/>
                </a:lnTo>
                <a:lnTo>
                  <a:pt x="325755" y="52705"/>
                </a:lnTo>
                <a:lnTo>
                  <a:pt x="328168" y="53721"/>
                </a:lnTo>
                <a:lnTo>
                  <a:pt x="330707" y="54737"/>
                </a:lnTo>
                <a:lnTo>
                  <a:pt x="332740" y="56007"/>
                </a:lnTo>
                <a:lnTo>
                  <a:pt x="334518" y="57785"/>
                </a:lnTo>
                <a:lnTo>
                  <a:pt x="336295" y="59436"/>
                </a:lnTo>
                <a:lnTo>
                  <a:pt x="337693" y="61468"/>
                </a:lnTo>
                <a:lnTo>
                  <a:pt x="338708" y="63754"/>
                </a:lnTo>
                <a:lnTo>
                  <a:pt x="339597" y="66040"/>
                </a:lnTo>
                <a:lnTo>
                  <a:pt x="340106" y="68580"/>
                </a:lnTo>
                <a:lnTo>
                  <a:pt x="340106" y="77088"/>
                </a:lnTo>
                <a:lnTo>
                  <a:pt x="338201" y="81787"/>
                </a:lnTo>
                <a:lnTo>
                  <a:pt x="330834" y="88900"/>
                </a:lnTo>
                <a:lnTo>
                  <a:pt x="326135" y="90678"/>
                </a:lnTo>
                <a:lnTo>
                  <a:pt x="348567" y="90678"/>
                </a:lnTo>
                <a:lnTo>
                  <a:pt x="350266" y="88265"/>
                </a:lnTo>
                <a:lnTo>
                  <a:pt x="352044" y="84328"/>
                </a:lnTo>
                <a:lnTo>
                  <a:pt x="353821" y="80263"/>
                </a:lnTo>
                <a:lnTo>
                  <a:pt x="354710" y="75946"/>
                </a:lnTo>
                <a:lnTo>
                  <a:pt x="354710" y="66675"/>
                </a:lnTo>
                <a:lnTo>
                  <a:pt x="353821" y="62357"/>
                </a:lnTo>
                <a:lnTo>
                  <a:pt x="350266" y="54483"/>
                </a:lnTo>
                <a:lnTo>
                  <a:pt x="348688" y="52324"/>
                </a:lnTo>
                <a:close/>
              </a:path>
              <a:path w="541020" h="140970">
                <a:moveTo>
                  <a:pt x="209169" y="10160"/>
                </a:moveTo>
                <a:lnTo>
                  <a:pt x="143382" y="10160"/>
                </a:lnTo>
                <a:lnTo>
                  <a:pt x="143382" y="23113"/>
                </a:lnTo>
                <a:lnTo>
                  <a:pt x="194563" y="23113"/>
                </a:lnTo>
                <a:lnTo>
                  <a:pt x="194563" y="50037"/>
                </a:lnTo>
                <a:lnTo>
                  <a:pt x="143382" y="50037"/>
                </a:lnTo>
                <a:lnTo>
                  <a:pt x="143433" y="89408"/>
                </a:lnTo>
                <a:lnTo>
                  <a:pt x="152907" y="103378"/>
                </a:lnTo>
                <a:lnTo>
                  <a:pt x="155320" y="104012"/>
                </a:lnTo>
                <a:lnTo>
                  <a:pt x="158242" y="104267"/>
                </a:lnTo>
                <a:lnTo>
                  <a:pt x="215773" y="104267"/>
                </a:lnTo>
                <a:lnTo>
                  <a:pt x="215773" y="91312"/>
                </a:lnTo>
                <a:lnTo>
                  <a:pt x="163830" y="91312"/>
                </a:lnTo>
                <a:lnTo>
                  <a:pt x="162559" y="91186"/>
                </a:lnTo>
                <a:lnTo>
                  <a:pt x="161544" y="90932"/>
                </a:lnTo>
                <a:lnTo>
                  <a:pt x="160655" y="90805"/>
                </a:lnTo>
                <a:lnTo>
                  <a:pt x="159893" y="90424"/>
                </a:lnTo>
                <a:lnTo>
                  <a:pt x="158876" y="89408"/>
                </a:lnTo>
                <a:lnTo>
                  <a:pt x="158495" y="88646"/>
                </a:lnTo>
                <a:lnTo>
                  <a:pt x="158242" y="86741"/>
                </a:lnTo>
                <a:lnTo>
                  <a:pt x="158114" y="85471"/>
                </a:lnTo>
                <a:lnTo>
                  <a:pt x="158114" y="62992"/>
                </a:lnTo>
                <a:lnTo>
                  <a:pt x="209169" y="62992"/>
                </a:lnTo>
                <a:lnTo>
                  <a:pt x="209169" y="10160"/>
                </a:lnTo>
                <a:close/>
              </a:path>
              <a:path w="541020" h="140970">
                <a:moveTo>
                  <a:pt x="392048" y="5080"/>
                </a:moveTo>
                <a:lnTo>
                  <a:pt x="377317" y="5080"/>
                </a:lnTo>
                <a:lnTo>
                  <a:pt x="377317" y="117601"/>
                </a:lnTo>
                <a:lnTo>
                  <a:pt x="392048" y="117601"/>
                </a:lnTo>
                <a:lnTo>
                  <a:pt x="392048" y="62737"/>
                </a:lnTo>
                <a:lnTo>
                  <a:pt x="410971" y="62737"/>
                </a:lnTo>
                <a:lnTo>
                  <a:pt x="410971" y="49657"/>
                </a:lnTo>
                <a:lnTo>
                  <a:pt x="392048" y="49657"/>
                </a:lnTo>
                <a:lnTo>
                  <a:pt x="392048" y="5080"/>
                </a:lnTo>
                <a:close/>
              </a:path>
              <a:path w="541020" h="140970">
                <a:moveTo>
                  <a:pt x="255651" y="5080"/>
                </a:moveTo>
                <a:lnTo>
                  <a:pt x="240919" y="5080"/>
                </a:lnTo>
                <a:lnTo>
                  <a:pt x="240919" y="31369"/>
                </a:lnTo>
                <a:lnTo>
                  <a:pt x="216534" y="31369"/>
                </a:lnTo>
                <a:lnTo>
                  <a:pt x="216534" y="44196"/>
                </a:lnTo>
                <a:lnTo>
                  <a:pt x="240919" y="44196"/>
                </a:lnTo>
                <a:lnTo>
                  <a:pt x="240919" y="63500"/>
                </a:lnTo>
                <a:lnTo>
                  <a:pt x="216534" y="63500"/>
                </a:lnTo>
                <a:lnTo>
                  <a:pt x="216534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1" y="117601"/>
                </a:lnTo>
                <a:lnTo>
                  <a:pt x="255651" y="5080"/>
                </a:lnTo>
                <a:close/>
              </a:path>
              <a:path w="541020" h="140970">
                <a:moveTo>
                  <a:pt x="85725" y="5080"/>
                </a:moveTo>
                <a:lnTo>
                  <a:pt x="71246" y="5080"/>
                </a:lnTo>
                <a:lnTo>
                  <a:pt x="71246" y="117983"/>
                </a:lnTo>
                <a:lnTo>
                  <a:pt x="85725" y="117983"/>
                </a:lnTo>
                <a:lnTo>
                  <a:pt x="85725" y="59944"/>
                </a:lnTo>
                <a:lnTo>
                  <a:pt x="117475" y="59944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5080"/>
                </a:lnTo>
                <a:close/>
              </a:path>
              <a:path w="541020" h="140970">
                <a:moveTo>
                  <a:pt x="117475" y="59944"/>
                </a:moveTo>
                <a:lnTo>
                  <a:pt x="102869" y="59944"/>
                </a:lnTo>
                <a:lnTo>
                  <a:pt x="102869" y="117983"/>
                </a:lnTo>
                <a:lnTo>
                  <a:pt x="117475" y="117983"/>
                </a:lnTo>
                <a:lnTo>
                  <a:pt x="117475" y="59944"/>
                </a:lnTo>
                <a:close/>
              </a:path>
              <a:path w="541020" h="140970">
                <a:moveTo>
                  <a:pt x="117475" y="5080"/>
                </a:moveTo>
                <a:lnTo>
                  <a:pt x="102869" y="5080"/>
                </a:lnTo>
                <a:lnTo>
                  <a:pt x="102869" y="46736"/>
                </a:lnTo>
                <a:lnTo>
                  <a:pt x="117475" y="46736"/>
                </a:lnTo>
                <a:lnTo>
                  <a:pt x="117475" y="5080"/>
                </a:lnTo>
                <a:close/>
              </a:path>
              <a:path w="541020" h="140970">
                <a:moveTo>
                  <a:pt x="361187" y="18287"/>
                </a:moveTo>
                <a:lnTo>
                  <a:pt x="279654" y="18287"/>
                </a:lnTo>
                <a:lnTo>
                  <a:pt x="279654" y="31242"/>
                </a:lnTo>
                <a:lnTo>
                  <a:pt x="361187" y="31242"/>
                </a:lnTo>
                <a:lnTo>
                  <a:pt x="361187" y="18287"/>
                </a:lnTo>
                <a:close/>
              </a:path>
              <a:path w="541020" h="140970">
                <a:moveTo>
                  <a:pt x="327406" y="0"/>
                </a:moveTo>
                <a:lnTo>
                  <a:pt x="312928" y="0"/>
                </a:lnTo>
                <a:lnTo>
                  <a:pt x="312928" y="18287"/>
                </a:lnTo>
                <a:lnTo>
                  <a:pt x="327406" y="18287"/>
                </a:lnTo>
                <a:lnTo>
                  <a:pt x="327406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633978" y="5647944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79">
                <a:moveTo>
                  <a:pt x="166750" y="86740"/>
                </a:moveTo>
                <a:lnTo>
                  <a:pt x="152146" y="86740"/>
                </a:lnTo>
                <a:lnTo>
                  <a:pt x="152254" y="126491"/>
                </a:lnTo>
                <a:lnTo>
                  <a:pt x="163830" y="141731"/>
                </a:lnTo>
                <a:lnTo>
                  <a:pt x="166750" y="142366"/>
                </a:lnTo>
                <a:lnTo>
                  <a:pt x="170434" y="142747"/>
                </a:lnTo>
                <a:lnTo>
                  <a:pt x="243712" y="142747"/>
                </a:lnTo>
                <a:lnTo>
                  <a:pt x="243712" y="129793"/>
                </a:lnTo>
                <a:lnTo>
                  <a:pt x="172974" y="129793"/>
                </a:lnTo>
                <a:lnTo>
                  <a:pt x="171576" y="129666"/>
                </a:lnTo>
                <a:lnTo>
                  <a:pt x="170561" y="129412"/>
                </a:lnTo>
                <a:lnTo>
                  <a:pt x="169418" y="129158"/>
                </a:lnTo>
                <a:lnTo>
                  <a:pt x="168656" y="128650"/>
                </a:lnTo>
                <a:lnTo>
                  <a:pt x="168021" y="128015"/>
                </a:lnTo>
                <a:lnTo>
                  <a:pt x="167512" y="127380"/>
                </a:lnTo>
                <a:lnTo>
                  <a:pt x="167132" y="126491"/>
                </a:lnTo>
                <a:lnTo>
                  <a:pt x="166750" y="12280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79">
                <a:moveTo>
                  <a:pt x="243712" y="114934"/>
                </a:moveTo>
                <a:lnTo>
                  <a:pt x="228981" y="114934"/>
                </a:lnTo>
                <a:lnTo>
                  <a:pt x="228981" y="129793"/>
                </a:lnTo>
                <a:lnTo>
                  <a:pt x="243712" y="129793"/>
                </a:lnTo>
                <a:lnTo>
                  <a:pt x="243712" y="114934"/>
                </a:lnTo>
                <a:close/>
              </a:path>
              <a:path w="546100" h="144779">
                <a:moveTo>
                  <a:pt x="243712" y="86740"/>
                </a:moveTo>
                <a:lnTo>
                  <a:pt x="228981" y="86740"/>
                </a:lnTo>
                <a:lnTo>
                  <a:pt x="228981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79">
                <a:moveTo>
                  <a:pt x="82931" y="102615"/>
                </a:moveTo>
                <a:lnTo>
                  <a:pt x="41910" y="102615"/>
                </a:lnTo>
                <a:lnTo>
                  <a:pt x="39750" y="104647"/>
                </a:lnTo>
                <a:lnTo>
                  <a:pt x="34744" y="122935"/>
                </a:lnTo>
                <a:lnTo>
                  <a:pt x="35306" y="125856"/>
                </a:lnTo>
                <a:lnTo>
                  <a:pt x="57912" y="144779"/>
                </a:lnTo>
                <a:lnTo>
                  <a:pt x="66294" y="144779"/>
                </a:lnTo>
                <a:lnTo>
                  <a:pt x="86414" y="132968"/>
                </a:lnTo>
                <a:lnTo>
                  <a:pt x="57912" y="132968"/>
                </a:lnTo>
                <a:lnTo>
                  <a:pt x="54483" y="131571"/>
                </a:lnTo>
                <a:lnTo>
                  <a:pt x="49149" y="126237"/>
                </a:lnTo>
                <a:lnTo>
                  <a:pt x="47751" y="122935"/>
                </a:lnTo>
                <a:lnTo>
                  <a:pt x="47751" y="115315"/>
                </a:lnTo>
                <a:lnTo>
                  <a:pt x="49022" y="111886"/>
                </a:lnTo>
                <a:lnTo>
                  <a:pt x="54356" y="106298"/>
                </a:lnTo>
                <a:lnTo>
                  <a:pt x="57785" y="104901"/>
                </a:lnTo>
                <a:lnTo>
                  <a:pt x="85344" y="104901"/>
                </a:lnTo>
                <a:lnTo>
                  <a:pt x="82931" y="102615"/>
                </a:lnTo>
                <a:close/>
              </a:path>
              <a:path w="546100" h="144779">
                <a:moveTo>
                  <a:pt x="85344" y="104901"/>
                </a:moveTo>
                <a:lnTo>
                  <a:pt x="66801" y="104901"/>
                </a:lnTo>
                <a:lnTo>
                  <a:pt x="70358" y="106298"/>
                </a:lnTo>
                <a:lnTo>
                  <a:pt x="73025" y="109092"/>
                </a:lnTo>
                <a:lnTo>
                  <a:pt x="75564" y="111886"/>
                </a:lnTo>
                <a:lnTo>
                  <a:pt x="76835" y="115315"/>
                </a:lnTo>
                <a:lnTo>
                  <a:pt x="76835" y="122935"/>
                </a:lnTo>
                <a:lnTo>
                  <a:pt x="75564" y="126237"/>
                </a:lnTo>
                <a:lnTo>
                  <a:pt x="70485" y="131571"/>
                </a:lnTo>
                <a:lnTo>
                  <a:pt x="66801" y="132968"/>
                </a:lnTo>
                <a:lnTo>
                  <a:pt x="86414" y="132968"/>
                </a:lnTo>
                <a:lnTo>
                  <a:pt x="90270" y="116077"/>
                </a:lnTo>
                <a:lnTo>
                  <a:pt x="89662" y="113156"/>
                </a:lnTo>
                <a:lnTo>
                  <a:pt x="88281" y="110108"/>
                </a:lnTo>
                <a:lnTo>
                  <a:pt x="87122" y="107441"/>
                </a:lnTo>
                <a:lnTo>
                  <a:pt x="85344" y="104901"/>
                </a:lnTo>
                <a:close/>
              </a:path>
              <a:path w="546100" h="144779">
                <a:moveTo>
                  <a:pt x="102362" y="90169"/>
                </a:moveTo>
                <a:lnTo>
                  <a:pt x="21971" y="90169"/>
                </a:lnTo>
                <a:lnTo>
                  <a:pt x="21971" y="102615"/>
                </a:lnTo>
                <a:lnTo>
                  <a:pt x="102362" y="102615"/>
                </a:lnTo>
                <a:lnTo>
                  <a:pt x="102362" y="90169"/>
                </a:lnTo>
                <a:close/>
              </a:path>
              <a:path w="546100" h="144779">
                <a:moveTo>
                  <a:pt x="69850" y="78104"/>
                </a:moveTo>
                <a:lnTo>
                  <a:pt x="55118" y="78104"/>
                </a:lnTo>
                <a:lnTo>
                  <a:pt x="55118" y="90169"/>
                </a:lnTo>
                <a:lnTo>
                  <a:pt x="69850" y="90169"/>
                </a:lnTo>
                <a:lnTo>
                  <a:pt x="69850" y="78104"/>
                </a:lnTo>
                <a:close/>
              </a:path>
              <a:path w="546100" h="144779">
                <a:moveTo>
                  <a:pt x="124841" y="65150"/>
                </a:moveTo>
                <a:lnTo>
                  <a:pt x="0" y="65150"/>
                </a:lnTo>
                <a:lnTo>
                  <a:pt x="0" y="78104"/>
                </a:lnTo>
                <a:lnTo>
                  <a:pt x="124841" y="78104"/>
                </a:lnTo>
                <a:lnTo>
                  <a:pt x="124841" y="65150"/>
                </a:lnTo>
                <a:close/>
              </a:path>
              <a:path w="546100" h="144779">
                <a:moveTo>
                  <a:pt x="69850" y="50926"/>
                </a:moveTo>
                <a:lnTo>
                  <a:pt x="55118" y="50926"/>
                </a:lnTo>
                <a:lnTo>
                  <a:pt x="55118" y="65150"/>
                </a:lnTo>
                <a:lnTo>
                  <a:pt x="69850" y="65150"/>
                </a:lnTo>
                <a:lnTo>
                  <a:pt x="69850" y="50926"/>
                </a:lnTo>
                <a:close/>
              </a:path>
              <a:path w="546100" h="144779">
                <a:moveTo>
                  <a:pt x="86106" y="3301"/>
                </a:moveTo>
                <a:lnTo>
                  <a:pt x="22479" y="3301"/>
                </a:lnTo>
                <a:lnTo>
                  <a:pt x="22479" y="16382"/>
                </a:lnTo>
                <a:lnTo>
                  <a:pt x="77724" y="16382"/>
                </a:lnTo>
                <a:lnTo>
                  <a:pt x="78867" y="16763"/>
                </a:lnTo>
                <a:lnTo>
                  <a:pt x="78898" y="18668"/>
                </a:lnTo>
                <a:lnTo>
                  <a:pt x="78232" y="19557"/>
                </a:lnTo>
                <a:lnTo>
                  <a:pt x="76581" y="20573"/>
                </a:lnTo>
                <a:lnTo>
                  <a:pt x="74422" y="22225"/>
                </a:lnTo>
                <a:lnTo>
                  <a:pt x="71247" y="24002"/>
                </a:lnTo>
                <a:lnTo>
                  <a:pt x="67056" y="25907"/>
                </a:lnTo>
                <a:lnTo>
                  <a:pt x="62992" y="27939"/>
                </a:lnTo>
                <a:lnTo>
                  <a:pt x="20447" y="41020"/>
                </a:lnTo>
                <a:lnTo>
                  <a:pt x="13335" y="42544"/>
                </a:lnTo>
                <a:lnTo>
                  <a:pt x="17399" y="55371"/>
                </a:lnTo>
                <a:lnTo>
                  <a:pt x="24384" y="53847"/>
                </a:lnTo>
                <a:lnTo>
                  <a:pt x="28194" y="52831"/>
                </a:lnTo>
                <a:lnTo>
                  <a:pt x="32131" y="51942"/>
                </a:lnTo>
                <a:lnTo>
                  <a:pt x="36068" y="50800"/>
                </a:lnTo>
                <a:lnTo>
                  <a:pt x="40005" y="49783"/>
                </a:lnTo>
                <a:lnTo>
                  <a:pt x="43942" y="48640"/>
                </a:lnTo>
                <a:lnTo>
                  <a:pt x="47879" y="47370"/>
                </a:lnTo>
                <a:lnTo>
                  <a:pt x="55752" y="44576"/>
                </a:lnTo>
                <a:lnTo>
                  <a:pt x="59436" y="43179"/>
                </a:lnTo>
                <a:lnTo>
                  <a:pt x="62864" y="41782"/>
                </a:lnTo>
                <a:lnTo>
                  <a:pt x="108458" y="41782"/>
                </a:lnTo>
                <a:lnTo>
                  <a:pt x="103124" y="40512"/>
                </a:lnTo>
                <a:lnTo>
                  <a:pt x="100330" y="39750"/>
                </a:lnTo>
                <a:lnTo>
                  <a:pt x="97409" y="38988"/>
                </a:lnTo>
                <a:lnTo>
                  <a:pt x="94361" y="38226"/>
                </a:lnTo>
                <a:lnTo>
                  <a:pt x="91312" y="37337"/>
                </a:lnTo>
                <a:lnTo>
                  <a:pt x="84962" y="35559"/>
                </a:lnTo>
                <a:lnTo>
                  <a:pt x="81914" y="34670"/>
                </a:lnTo>
                <a:lnTo>
                  <a:pt x="78994" y="33781"/>
                </a:lnTo>
                <a:lnTo>
                  <a:pt x="82550" y="31750"/>
                </a:lnTo>
                <a:lnTo>
                  <a:pt x="85725" y="29590"/>
                </a:lnTo>
                <a:lnTo>
                  <a:pt x="96393" y="12700"/>
                </a:lnTo>
                <a:lnTo>
                  <a:pt x="96138" y="10794"/>
                </a:lnTo>
                <a:lnTo>
                  <a:pt x="94361" y="7492"/>
                </a:lnTo>
                <a:lnTo>
                  <a:pt x="92963" y="6095"/>
                </a:lnTo>
                <a:lnTo>
                  <a:pt x="88900" y="3809"/>
                </a:lnTo>
                <a:lnTo>
                  <a:pt x="86106" y="3301"/>
                </a:lnTo>
                <a:close/>
              </a:path>
              <a:path w="546100" h="144779">
                <a:moveTo>
                  <a:pt x="108458" y="41782"/>
                </a:moveTo>
                <a:lnTo>
                  <a:pt x="62864" y="41782"/>
                </a:lnTo>
                <a:lnTo>
                  <a:pt x="65912" y="43052"/>
                </a:lnTo>
                <a:lnTo>
                  <a:pt x="69469" y="44322"/>
                </a:lnTo>
                <a:lnTo>
                  <a:pt x="73660" y="45592"/>
                </a:lnTo>
                <a:lnTo>
                  <a:pt x="77850" y="46989"/>
                </a:lnTo>
                <a:lnTo>
                  <a:pt x="90550" y="50800"/>
                </a:lnTo>
                <a:lnTo>
                  <a:pt x="94742" y="51942"/>
                </a:lnTo>
                <a:lnTo>
                  <a:pt x="98679" y="52958"/>
                </a:lnTo>
                <a:lnTo>
                  <a:pt x="102616" y="54101"/>
                </a:lnTo>
                <a:lnTo>
                  <a:pt x="105918" y="54863"/>
                </a:lnTo>
                <a:lnTo>
                  <a:pt x="108585" y="55371"/>
                </a:lnTo>
                <a:lnTo>
                  <a:pt x="112649" y="42671"/>
                </a:lnTo>
                <a:lnTo>
                  <a:pt x="110744" y="42290"/>
                </a:lnTo>
                <a:lnTo>
                  <a:pt x="108458" y="41782"/>
                </a:lnTo>
                <a:close/>
              </a:path>
              <a:path w="546100" h="144779">
                <a:moveTo>
                  <a:pt x="260476" y="64261"/>
                </a:moveTo>
                <a:lnTo>
                  <a:pt x="135636" y="64261"/>
                </a:lnTo>
                <a:lnTo>
                  <a:pt x="135636" y="77215"/>
                </a:lnTo>
                <a:lnTo>
                  <a:pt x="260476" y="77215"/>
                </a:lnTo>
                <a:lnTo>
                  <a:pt x="260476" y="64261"/>
                </a:lnTo>
                <a:close/>
              </a:path>
              <a:path w="546100" h="144779">
                <a:moveTo>
                  <a:pt x="487172" y="7619"/>
                </a:moveTo>
                <a:lnTo>
                  <a:pt x="420243" y="7619"/>
                </a:lnTo>
                <a:lnTo>
                  <a:pt x="420243" y="86359"/>
                </a:lnTo>
                <a:lnTo>
                  <a:pt x="421639" y="91312"/>
                </a:lnTo>
                <a:lnTo>
                  <a:pt x="424688" y="94106"/>
                </a:lnTo>
                <a:lnTo>
                  <a:pt x="427609" y="97027"/>
                </a:lnTo>
                <a:lnTo>
                  <a:pt x="432308" y="98551"/>
                </a:lnTo>
                <a:lnTo>
                  <a:pt x="492760" y="98551"/>
                </a:lnTo>
                <a:lnTo>
                  <a:pt x="492760" y="85597"/>
                </a:lnTo>
                <a:lnTo>
                  <a:pt x="439420" y="85597"/>
                </a:lnTo>
                <a:lnTo>
                  <a:pt x="437642" y="85089"/>
                </a:lnTo>
                <a:lnTo>
                  <a:pt x="436625" y="84200"/>
                </a:lnTo>
                <a:lnTo>
                  <a:pt x="435483" y="83311"/>
                </a:lnTo>
                <a:lnTo>
                  <a:pt x="434975" y="81279"/>
                </a:lnTo>
                <a:lnTo>
                  <a:pt x="434975" y="20573"/>
                </a:lnTo>
                <a:lnTo>
                  <a:pt x="487172" y="20573"/>
                </a:lnTo>
                <a:lnTo>
                  <a:pt x="487172" y="7619"/>
                </a:lnTo>
                <a:close/>
              </a:path>
              <a:path w="546100" h="144779">
                <a:moveTo>
                  <a:pt x="293243" y="7619"/>
                </a:moveTo>
                <a:lnTo>
                  <a:pt x="278511" y="7619"/>
                </a:lnTo>
                <a:lnTo>
                  <a:pt x="278511" y="86740"/>
                </a:lnTo>
                <a:lnTo>
                  <a:pt x="280035" y="91693"/>
                </a:lnTo>
                <a:lnTo>
                  <a:pt x="283083" y="94360"/>
                </a:lnTo>
                <a:lnTo>
                  <a:pt x="286131" y="97154"/>
                </a:lnTo>
                <a:lnTo>
                  <a:pt x="290957" y="98551"/>
                </a:lnTo>
                <a:lnTo>
                  <a:pt x="352551" y="98551"/>
                </a:lnTo>
                <a:lnTo>
                  <a:pt x="352551" y="85597"/>
                </a:lnTo>
                <a:lnTo>
                  <a:pt x="297561" y="85597"/>
                </a:lnTo>
                <a:lnTo>
                  <a:pt x="295656" y="85089"/>
                </a:lnTo>
                <a:lnTo>
                  <a:pt x="294767" y="84200"/>
                </a:lnTo>
                <a:lnTo>
                  <a:pt x="293750" y="83311"/>
                </a:lnTo>
                <a:lnTo>
                  <a:pt x="293243" y="81279"/>
                </a:lnTo>
                <a:lnTo>
                  <a:pt x="293243" y="7619"/>
                </a:lnTo>
                <a:close/>
              </a:path>
              <a:path w="546100" h="144779">
                <a:moveTo>
                  <a:pt x="527176" y="2539"/>
                </a:moveTo>
                <a:lnTo>
                  <a:pt x="512445" y="2539"/>
                </a:lnTo>
                <a:lnTo>
                  <a:pt x="512445" y="115061"/>
                </a:lnTo>
                <a:lnTo>
                  <a:pt x="527176" y="115061"/>
                </a:lnTo>
                <a:lnTo>
                  <a:pt x="527176" y="60197"/>
                </a:lnTo>
                <a:lnTo>
                  <a:pt x="546100" y="60197"/>
                </a:lnTo>
                <a:lnTo>
                  <a:pt x="546100" y="47116"/>
                </a:lnTo>
                <a:lnTo>
                  <a:pt x="527176" y="47116"/>
                </a:lnTo>
                <a:lnTo>
                  <a:pt x="527176" y="2539"/>
                </a:lnTo>
                <a:close/>
              </a:path>
              <a:path w="546100" h="144779">
                <a:moveTo>
                  <a:pt x="390017" y="2539"/>
                </a:moveTo>
                <a:lnTo>
                  <a:pt x="375285" y="2539"/>
                </a:lnTo>
                <a:lnTo>
                  <a:pt x="375285" y="115061"/>
                </a:lnTo>
                <a:lnTo>
                  <a:pt x="390017" y="115061"/>
                </a:lnTo>
                <a:lnTo>
                  <a:pt x="390017" y="2539"/>
                </a:lnTo>
                <a:close/>
              </a:path>
              <a:path w="546100" h="144779">
                <a:moveTo>
                  <a:pt x="193039" y="0"/>
                </a:moveTo>
                <a:lnTo>
                  <a:pt x="165862" y="32638"/>
                </a:lnTo>
                <a:lnTo>
                  <a:pt x="144525" y="41909"/>
                </a:lnTo>
                <a:lnTo>
                  <a:pt x="145732" y="44068"/>
                </a:lnTo>
                <a:lnTo>
                  <a:pt x="146685" y="45973"/>
                </a:lnTo>
                <a:lnTo>
                  <a:pt x="147772" y="48005"/>
                </a:lnTo>
                <a:lnTo>
                  <a:pt x="149860" y="51688"/>
                </a:lnTo>
                <a:lnTo>
                  <a:pt x="150875" y="53720"/>
                </a:lnTo>
                <a:lnTo>
                  <a:pt x="176657" y="41909"/>
                </a:lnTo>
                <a:lnTo>
                  <a:pt x="180594" y="39496"/>
                </a:lnTo>
                <a:lnTo>
                  <a:pt x="184404" y="36829"/>
                </a:lnTo>
                <a:lnTo>
                  <a:pt x="191262" y="31241"/>
                </a:lnTo>
                <a:lnTo>
                  <a:pt x="194310" y="28193"/>
                </a:lnTo>
                <a:lnTo>
                  <a:pt x="196976" y="24891"/>
                </a:lnTo>
                <a:lnTo>
                  <a:pt x="217773" y="24891"/>
                </a:lnTo>
                <a:lnTo>
                  <a:pt x="216788" y="24256"/>
                </a:lnTo>
                <a:lnTo>
                  <a:pt x="213233" y="21462"/>
                </a:lnTo>
                <a:lnTo>
                  <a:pt x="209550" y="18668"/>
                </a:lnTo>
                <a:lnTo>
                  <a:pt x="206501" y="15620"/>
                </a:lnTo>
                <a:lnTo>
                  <a:pt x="204088" y="12445"/>
                </a:lnTo>
                <a:lnTo>
                  <a:pt x="204977" y="10794"/>
                </a:lnTo>
                <a:lnTo>
                  <a:pt x="205612" y="9143"/>
                </a:lnTo>
                <a:lnTo>
                  <a:pt x="205994" y="7619"/>
                </a:lnTo>
                <a:lnTo>
                  <a:pt x="206501" y="6095"/>
                </a:lnTo>
                <a:lnTo>
                  <a:pt x="206883" y="4571"/>
                </a:lnTo>
                <a:lnTo>
                  <a:pt x="207263" y="2920"/>
                </a:lnTo>
                <a:lnTo>
                  <a:pt x="200151" y="1523"/>
                </a:lnTo>
                <a:lnTo>
                  <a:pt x="195325" y="507"/>
                </a:lnTo>
                <a:lnTo>
                  <a:pt x="193039" y="0"/>
                </a:lnTo>
                <a:close/>
              </a:path>
              <a:path w="546100" h="144779">
                <a:moveTo>
                  <a:pt x="217773" y="24891"/>
                </a:moveTo>
                <a:lnTo>
                  <a:pt x="196976" y="24891"/>
                </a:lnTo>
                <a:lnTo>
                  <a:pt x="199644" y="27939"/>
                </a:lnTo>
                <a:lnTo>
                  <a:pt x="233172" y="48005"/>
                </a:lnTo>
                <a:lnTo>
                  <a:pt x="246507" y="52069"/>
                </a:lnTo>
                <a:lnTo>
                  <a:pt x="247500" y="49783"/>
                </a:lnTo>
                <a:lnTo>
                  <a:pt x="248285" y="47878"/>
                </a:lnTo>
                <a:lnTo>
                  <a:pt x="250062" y="43814"/>
                </a:lnTo>
                <a:lnTo>
                  <a:pt x="250951" y="41655"/>
                </a:lnTo>
                <a:lnTo>
                  <a:pt x="251841" y="39623"/>
                </a:lnTo>
                <a:lnTo>
                  <a:pt x="247396" y="38480"/>
                </a:lnTo>
                <a:lnTo>
                  <a:pt x="242950" y="36956"/>
                </a:lnTo>
                <a:lnTo>
                  <a:pt x="238379" y="35178"/>
                </a:lnTo>
                <a:lnTo>
                  <a:pt x="233680" y="33400"/>
                </a:lnTo>
                <a:lnTo>
                  <a:pt x="229235" y="31368"/>
                </a:lnTo>
                <a:lnTo>
                  <a:pt x="225044" y="29082"/>
                </a:lnTo>
                <a:lnTo>
                  <a:pt x="220725" y="26796"/>
                </a:lnTo>
                <a:lnTo>
                  <a:pt x="217773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76312" y="5902325"/>
            <a:ext cx="5476938" cy="1274699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76312" y="72532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76312" y="7345298"/>
            <a:ext cx="5476938" cy="127482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225550" y="6083236"/>
            <a:ext cx="1320800" cy="912812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930775" y="7564437"/>
            <a:ext cx="1368425" cy="88265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8588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718"/>
                </a:lnTo>
                <a:lnTo>
                  <a:pt x="73825" y="29718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85507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8588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25" y="0"/>
                </a:moveTo>
                <a:lnTo>
                  <a:pt x="0" y="0"/>
                </a:lnTo>
                <a:lnTo>
                  <a:pt x="0" y="29845"/>
                </a:lnTo>
                <a:lnTo>
                  <a:pt x="73825" y="29845"/>
                </a:lnTo>
                <a:lnTo>
                  <a:pt x="7382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0964" y="728726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718"/>
                </a:lnTo>
                <a:lnTo>
                  <a:pt x="73812" y="29718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7870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964" y="548894"/>
            <a:ext cx="74295" cy="29845"/>
          </a:xfrm>
          <a:custGeom>
            <a:avLst/>
            <a:gdLst/>
            <a:ahLst/>
            <a:cxnLst/>
            <a:rect l="l" t="t" r="r" b="b"/>
            <a:pathLst>
              <a:path w="74295" h="29845">
                <a:moveTo>
                  <a:pt x="73812" y="0"/>
                </a:moveTo>
                <a:lnTo>
                  <a:pt x="0" y="0"/>
                </a:lnTo>
                <a:lnTo>
                  <a:pt x="0" y="29845"/>
                </a:lnTo>
                <a:lnTo>
                  <a:pt x="73812" y="29845"/>
                </a:lnTo>
                <a:lnTo>
                  <a:pt x="73812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8712" y="502538"/>
            <a:ext cx="1350645" cy="302260"/>
          </a:xfrm>
          <a:custGeom>
            <a:avLst/>
            <a:gdLst/>
            <a:ahLst/>
            <a:cxnLst/>
            <a:rect l="l" t="t" r="r" b="b"/>
            <a:pathLst>
              <a:path w="1350645" h="302259">
                <a:moveTo>
                  <a:pt x="997026" y="178815"/>
                </a:moveTo>
                <a:lnTo>
                  <a:pt x="954354" y="190753"/>
                </a:lnTo>
                <a:lnTo>
                  <a:pt x="934542" y="215772"/>
                </a:lnTo>
                <a:lnTo>
                  <a:pt x="931240" y="223265"/>
                </a:lnTo>
                <a:lnTo>
                  <a:pt x="929589" y="231393"/>
                </a:lnTo>
                <a:lnTo>
                  <a:pt x="929589" y="249046"/>
                </a:lnTo>
                <a:lnTo>
                  <a:pt x="931240" y="257301"/>
                </a:lnTo>
                <a:lnTo>
                  <a:pt x="934542" y="264794"/>
                </a:lnTo>
                <a:lnTo>
                  <a:pt x="937717" y="272287"/>
                </a:lnTo>
                <a:lnTo>
                  <a:pt x="969721" y="297179"/>
                </a:lnTo>
                <a:lnTo>
                  <a:pt x="997026" y="301751"/>
                </a:lnTo>
                <a:lnTo>
                  <a:pt x="1004217" y="301466"/>
                </a:lnTo>
                <a:lnTo>
                  <a:pt x="1045413" y="284352"/>
                </a:lnTo>
                <a:lnTo>
                  <a:pt x="1051382" y="278891"/>
                </a:lnTo>
                <a:lnTo>
                  <a:pt x="1055602" y="272795"/>
                </a:lnTo>
                <a:lnTo>
                  <a:pt x="997026" y="272795"/>
                </a:lnTo>
                <a:lnTo>
                  <a:pt x="990003" y="272250"/>
                </a:lnTo>
                <a:lnTo>
                  <a:pt x="963117" y="240410"/>
                </a:lnTo>
                <a:lnTo>
                  <a:pt x="963732" y="233453"/>
                </a:lnTo>
                <a:lnTo>
                  <a:pt x="997026" y="208152"/>
                </a:lnTo>
                <a:lnTo>
                  <a:pt x="1055866" y="208152"/>
                </a:lnTo>
                <a:lnTo>
                  <a:pt x="1051382" y="201675"/>
                </a:lnTo>
                <a:lnTo>
                  <a:pt x="1045413" y="196214"/>
                </a:lnTo>
                <a:lnTo>
                  <a:pt x="1039571" y="190753"/>
                </a:lnTo>
                <a:lnTo>
                  <a:pt x="1032459" y="186435"/>
                </a:lnTo>
                <a:lnTo>
                  <a:pt x="1024077" y="183387"/>
                </a:lnTo>
                <a:lnTo>
                  <a:pt x="1017743" y="181387"/>
                </a:lnTo>
                <a:lnTo>
                  <a:pt x="1011123" y="179958"/>
                </a:lnTo>
                <a:lnTo>
                  <a:pt x="1004217" y="179101"/>
                </a:lnTo>
                <a:lnTo>
                  <a:pt x="997026" y="178815"/>
                </a:lnTo>
                <a:close/>
              </a:path>
              <a:path w="1350645" h="302259">
                <a:moveTo>
                  <a:pt x="1055866" y="208152"/>
                </a:moveTo>
                <a:lnTo>
                  <a:pt x="997026" y="208152"/>
                </a:lnTo>
                <a:lnTo>
                  <a:pt x="1003884" y="208700"/>
                </a:lnTo>
                <a:lnTo>
                  <a:pt x="1010170" y="210343"/>
                </a:lnTo>
                <a:lnTo>
                  <a:pt x="1030808" y="240410"/>
                </a:lnTo>
                <a:lnTo>
                  <a:pt x="1030208" y="247769"/>
                </a:lnTo>
                <a:lnTo>
                  <a:pt x="997026" y="272795"/>
                </a:lnTo>
                <a:lnTo>
                  <a:pt x="1055602" y="272795"/>
                </a:lnTo>
                <a:lnTo>
                  <a:pt x="1055971" y="272250"/>
                </a:lnTo>
                <a:lnTo>
                  <a:pt x="1059663" y="264159"/>
                </a:lnTo>
                <a:lnTo>
                  <a:pt x="1062685" y="257301"/>
                </a:lnTo>
                <a:lnTo>
                  <a:pt x="1064336" y="249046"/>
                </a:lnTo>
                <a:lnTo>
                  <a:pt x="1064336" y="231393"/>
                </a:lnTo>
                <a:lnTo>
                  <a:pt x="1062685" y="223265"/>
                </a:lnTo>
                <a:lnTo>
                  <a:pt x="1059383" y="215772"/>
                </a:lnTo>
                <a:lnTo>
                  <a:pt x="1055954" y="208279"/>
                </a:lnTo>
                <a:close/>
              </a:path>
              <a:path w="1350645" h="302259">
                <a:moveTo>
                  <a:pt x="911936" y="65150"/>
                </a:moveTo>
                <a:lnTo>
                  <a:pt x="869772" y="76961"/>
                </a:lnTo>
                <a:lnTo>
                  <a:pt x="850595" y="101472"/>
                </a:lnTo>
                <a:lnTo>
                  <a:pt x="847420" y="108711"/>
                </a:lnTo>
                <a:lnTo>
                  <a:pt x="845769" y="116712"/>
                </a:lnTo>
                <a:lnTo>
                  <a:pt x="845769" y="133730"/>
                </a:lnTo>
                <a:lnTo>
                  <a:pt x="847547" y="141731"/>
                </a:lnTo>
                <a:lnTo>
                  <a:pt x="850976" y="148970"/>
                </a:lnTo>
                <a:lnTo>
                  <a:pt x="854405" y="156336"/>
                </a:lnTo>
                <a:lnTo>
                  <a:pt x="859104" y="162686"/>
                </a:lnTo>
                <a:lnTo>
                  <a:pt x="865073" y="168020"/>
                </a:lnTo>
                <a:lnTo>
                  <a:pt x="870915" y="173481"/>
                </a:lnTo>
                <a:lnTo>
                  <a:pt x="911936" y="185292"/>
                </a:lnTo>
                <a:lnTo>
                  <a:pt x="918841" y="185007"/>
                </a:lnTo>
                <a:lnTo>
                  <a:pt x="958418" y="168020"/>
                </a:lnTo>
                <a:lnTo>
                  <a:pt x="964260" y="162686"/>
                </a:lnTo>
                <a:lnTo>
                  <a:pt x="968832" y="156336"/>
                </a:lnTo>
                <a:lnTo>
                  <a:pt x="969002" y="155955"/>
                </a:lnTo>
                <a:lnTo>
                  <a:pt x="902157" y="155955"/>
                </a:lnTo>
                <a:lnTo>
                  <a:pt x="894410" y="153161"/>
                </a:lnTo>
                <a:lnTo>
                  <a:pt x="888695" y="147446"/>
                </a:lnTo>
                <a:lnTo>
                  <a:pt x="882853" y="141731"/>
                </a:lnTo>
                <a:lnTo>
                  <a:pt x="879932" y="134492"/>
                </a:lnTo>
                <a:lnTo>
                  <a:pt x="880034" y="116712"/>
                </a:lnTo>
                <a:lnTo>
                  <a:pt x="882853" y="109727"/>
                </a:lnTo>
                <a:lnTo>
                  <a:pt x="888695" y="103631"/>
                </a:lnTo>
                <a:lnTo>
                  <a:pt x="894410" y="97535"/>
                </a:lnTo>
                <a:lnTo>
                  <a:pt x="902157" y="94487"/>
                </a:lnTo>
                <a:lnTo>
                  <a:pt x="969751" y="94487"/>
                </a:lnTo>
                <a:lnTo>
                  <a:pt x="969594" y="94106"/>
                </a:lnTo>
                <a:lnTo>
                  <a:pt x="965276" y="87756"/>
                </a:lnTo>
                <a:lnTo>
                  <a:pt x="959688" y="82422"/>
                </a:lnTo>
                <a:lnTo>
                  <a:pt x="954100" y="76961"/>
                </a:lnTo>
                <a:lnTo>
                  <a:pt x="919272" y="65436"/>
                </a:lnTo>
                <a:lnTo>
                  <a:pt x="911936" y="65150"/>
                </a:lnTo>
                <a:close/>
              </a:path>
              <a:path w="1350645" h="302259">
                <a:moveTo>
                  <a:pt x="1067130" y="16128"/>
                </a:moveTo>
                <a:lnTo>
                  <a:pt x="1031443" y="16128"/>
                </a:lnTo>
                <a:lnTo>
                  <a:pt x="1031443" y="60578"/>
                </a:lnTo>
                <a:lnTo>
                  <a:pt x="985977" y="60578"/>
                </a:lnTo>
                <a:lnTo>
                  <a:pt x="985977" y="91693"/>
                </a:lnTo>
                <a:lnTo>
                  <a:pt x="1031443" y="91693"/>
                </a:lnTo>
                <a:lnTo>
                  <a:pt x="1031443" y="117855"/>
                </a:lnTo>
                <a:lnTo>
                  <a:pt x="985977" y="117855"/>
                </a:lnTo>
                <a:lnTo>
                  <a:pt x="985977" y="148970"/>
                </a:lnTo>
                <a:lnTo>
                  <a:pt x="1031443" y="148970"/>
                </a:lnTo>
                <a:lnTo>
                  <a:pt x="1031443" y="176149"/>
                </a:lnTo>
                <a:lnTo>
                  <a:pt x="1067130" y="176149"/>
                </a:lnTo>
                <a:lnTo>
                  <a:pt x="1067130" y="16128"/>
                </a:lnTo>
                <a:close/>
              </a:path>
              <a:path w="1350645" h="302259">
                <a:moveTo>
                  <a:pt x="969751" y="94487"/>
                </a:moveTo>
                <a:lnTo>
                  <a:pt x="921715" y="94487"/>
                </a:lnTo>
                <a:lnTo>
                  <a:pt x="929335" y="97535"/>
                </a:lnTo>
                <a:lnTo>
                  <a:pt x="940257" y="109727"/>
                </a:lnTo>
                <a:lnTo>
                  <a:pt x="942953" y="116712"/>
                </a:lnTo>
                <a:lnTo>
                  <a:pt x="943051" y="134492"/>
                </a:lnTo>
                <a:lnTo>
                  <a:pt x="940257" y="141731"/>
                </a:lnTo>
                <a:lnTo>
                  <a:pt x="929335" y="153161"/>
                </a:lnTo>
                <a:lnTo>
                  <a:pt x="921715" y="155955"/>
                </a:lnTo>
                <a:lnTo>
                  <a:pt x="969002" y="155955"/>
                </a:lnTo>
                <a:lnTo>
                  <a:pt x="972134" y="148970"/>
                </a:lnTo>
                <a:lnTo>
                  <a:pt x="975563" y="141731"/>
                </a:lnTo>
                <a:lnTo>
                  <a:pt x="977214" y="133730"/>
                </a:lnTo>
                <a:lnTo>
                  <a:pt x="977214" y="116712"/>
                </a:lnTo>
                <a:lnTo>
                  <a:pt x="975690" y="108711"/>
                </a:lnTo>
                <a:lnTo>
                  <a:pt x="972642" y="101472"/>
                </a:lnTo>
                <a:lnTo>
                  <a:pt x="969751" y="94487"/>
                </a:lnTo>
                <a:close/>
              </a:path>
              <a:path w="1350645" h="302259">
                <a:moveTo>
                  <a:pt x="988517" y="28955"/>
                </a:moveTo>
                <a:lnTo>
                  <a:pt x="833323" y="28955"/>
                </a:lnTo>
                <a:lnTo>
                  <a:pt x="833323" y="59943"/>
                </a:lnTo>
                <a:lnTo>
                  <a:pt x="988517" y="59943"/>
                </a:lnTo>
                <a:lnTo>
                  <a:pt x="988517" y="28955"/>
                </a:lnTo>
                <a:close/>
              </a:path>
              <a:path w="1350645" h="302259">
                <a:moveTo>
                  <a:pt x="929970" y="0"/>
                </a:moveTo>
                <a:lnTo>
                  <a:pt x="894537" y="0"/>
                </a:lnTo>
                <a:lnTo>
                  <a:pt x="894537" y="28955"/>
                </a:lnTo>
                <a:lnTo>
                  <a:pt x="929970" y="28955"/>
                </a:lnTo>
                <a:lnTo>
                  <a:pt x="929970" y="0"/>
                </a:lnTo>
                <a:close/>
              </a:path>
              <a:path w="1350645" h="302259">
                <a:moveTo>
                  <a:pt x="146608" y="175259"/>
                </a:moveTo>
                <a:lnTo>
                  <a:pt x="103987" y="187070"/>
                </a:lnTo>
                <a:lnTo>
                  <a:pt x="81772" y="218299"/>
                </a:lnTo>
                <a:lnTo>
                  <a:pt x="78943" y="237997"/>
                </a:lnTo>
                <a:lnTo>
                  <a:pt x="79257" y="244975"/>
                </a:lnTo>
                <a:lnTo>
                  <a:pt x="103987" y="289178"/>
                </a:lnTo>
                <a:lnTo>
                  <a:pt x="146608" y="301116"/>
                </a:lnTo>
                <a:lnTo>
                  <a:pt x="153790" y="300831"/>
                </a:lnTo>
                <a:lnTo>
                  <a:pt x="201472" y="278256"/>
                </a:lnTo>
                <a:lnTo>
                  <a:pt x="205833" y="272160"/>
                </a:lnTo>
                <a:lnTo>
                  <a:pt x="146608" y="272160"/>
                </a:lnTo>
                <a:lnTo>
                  <a:pt x="139474" y="271611"/>
                </a:lnTo>
                <a:lnTo>
                  <a:pt x="112471" y="238251"/>
                </a:lnTo>
                <a:lnTo>
                  <a:pt x="113061" y="230919"/>
                </a:lnTo>
                <a:lnTo>
                  <a:pt x="146608" y="204469"/>
                </a:lnTo>
                <a:lnTo>
                  <a:pt x="206015" y="204469"/>
                </a:lnTo>
                <a:lnTo>
                  <a:pt x="201472" y="198119"/>
                </a:lnTo>
                <a:lnTo>
                  <a:pt x="167354" y="177831"/>
                </a:lnTo>
                <a:lnTo>
                  <a:pt x="153790" y="175545"/>
                </a:lnTo>
                <a:lnTo>
                  <a:pt x="146608" y="175259"/>
                </a:lnTo>
                <a:close/>
              </a:path>
              <a:path w="1350645" h="302259">
                <a:moveTo>
                  <a:pt x="206015" y="204469"/>
                </a:moveTo>
                <a:lnTo>
                  <a:pt x="146608" y="204469"/>
                </a:lnTo>
                <a:lnTo>
                  <a:pt x="153628" y="205041"/>
                </a:lnTo>
                <a:lnTo>
                  <a:pt x="160058" y="206755"/>
                </a:lnTo>
                <a:lnTo>
                  <a:pt x="181051" y="238251"/>
                </a:lnTo>
                <a:lnTo>
                  <a:pt x="180432" y="245893"/>
                </a:lnTo>
                <a:lnTo>
                  <a:pt x="146608" y="272160"/>
                </a:lnTo>
                <a:lnTo>
                  <a:pt x="205833" y="272160"/>
                </a:lnTo>
                <a:lnTo>
                  <a:pt x="214579" y="237997"/>
                </a:lnTo>
                <a:lnTo>
                  <a:pt x="214264" y="231114"/>
                </a:lnTo>
                <a:lnTo>
                  <a:pt x="213321" y="224551"/>
                </a:lnTo>
                <a:lnTo>
                  <a:pt x="211750" y="218299"/>
                </a:lnTo>
                <a:lnTo>
                  <a:pt x="209550" y="212343"/>
                </a:lnTo>
                <a:lnTo>
                  <a:pt x="206197" y="204724"/>
                </a:lnTo>
                <a:lnTo>
                  <a:pt x="206015" y="204469"/>
                </a:lnTo>
                <a:close/>
              </a:path>
              <a:path w="1350645" h="302259">
                <a:moveTo>
                  <a:pt x="99872" y="23113"/>
                </a:moveTo>
                <a:lnTo>
                  <a:pt x="10058" y="23113"/>
                </a:lnTo>
                <a:lnTo>
                  <a:pt x="10058" y="53847"/>
                </a:lnTo>
                <a:lnTo>
                  <a:pt x="89814" y="53847"/>
                </a:lnTo>
                <a:lnTo>
                  <a:pt x="92049" y="54355"/>
                </a:lnTo>
                <a:lnTo>
                  <a:pt x="94488" y="56387"/>
                </a:lnTo>
                <a:lnTo>
                  <a:pt x="94284" y="58800"/>
                </a:lnTo>
                <a:lnTo>
                  <a:pt x="92659" y="62483"/>
                </a:lnTo>
                <a:lnTo>
                  <a:pt x="65465" y="98093"/>
                </a:lnTo>
                <a:lnTo>
                  <a:pt x="32766" y="126872"/>
                </a:lnTo>
                <a:lnTo>
                  <a:pt x="0" y="149605"/>
                </a:lnTo>
                <a:lnTo>
                  <a:pt x="19202" y="176402"/>
                </a:lnTo>
                <a:lnTo>
                  <a:pt x="53949" y="151891"/>
                </a:lnTo>
                <a:lnTo>
                  <a:pt x="84124" y="124586"/>
                </a:lnTo>
                <a:lnTo>
                  <a:pt x="133755" y="124586"/>
                </a:lnTo>
                <a:lnTo>
                  <a:pt x="105765" y="99567"/>
                </a:lnTo>
                <a:lnTo>
                  <a:pt x="110642" y="93090"/>
                </a:lnTo>
                <a:lnTo>
                  <a:pt x="114808" y="86994"/>
                </a:lnTo>
                <a:lnTo>
                  <a:pt x="118262" y="81152"/>
                </a:lnTo>
                <a:lnTo>
                  <a:pt x="121716" y="75437"/>
                </a:lnTo>
                <a:lnTo>
                  <a:pt x="124256" y="69850"/>
                </a:lnTo>
                <a:lnTo>
                  <a:pt x="125882" y="64515"/>
                </a:lnTo>
                <a:lnTo>
                  <a:pt x="127508" y="59435"/>
                </a:lnTo>
                <a:lnTo>
                  <a:pt x="128270" y="54482"/>
                </a:lnTo>
                <a:lnTo>
                  <a:pt x="112318" y="26669"/>
                </a:lnTo>
                <a:lnTo>
                  <a:pt x="106934" y="24256"/>
                </a:lnTo>
                <a:lnTo>
                  <a:pt x="99872" y="23113"/>
                </a:lnTo>
                <a:close/>
              </a:path>
              <a:path w="1350645" h="302259">
                <a:moveTo>
                  <a:pt x="219151" y="16128"/>
                </a:moveTo>
                <a:lnTo>
                  <a:pt x="183489" y="16128"/>
                </a:lnTo>
                <a:lnTo>
                  <a:pt x="183489" y="173735"/>
                </a:lnTo>
                <a:lnTo>
                  <a:pt x="219151" y="173735"/>
                </a:lnTo>
                <a:lnTo>
                  <a:pt x="219151" y="110870"/>
                </a:lnTo>
                <a:lnTo>
                  <a:pt x="256641" y="110870"/>
                </a:lnTo>
                <a:lnTo>
                  <a:pt x="256641" y="79755"/>
                </a:lnTo>
                <a:lnTo>
                  <a:pt x="219151" y="79755"/>
                </a:lnTo>
                <a:lnTo>
                  <a:pt x="219151" y="16128"/>
                </a:lnTo>
                <a:close/>
              </a:path>
              <a:path w="1350645" h="302259">
                <a:moveTo>
                  <a:pt x="133755" y="124586"/>
                </a:moveTo>
                <a:lnTo>
                  <a:pt x="84124" y="124586"/>
                </a:lnTo>
                <a:lnTo>
                  <a:pt x="88595" y="129031"/>
                </a:lnTo>
                <a:lnTo>
                  <a:pt x="122580" y="159003"/>
                </a:lnTo>
                <a:lnTo>
                  <a:pt x="138379" y="171576"/>
                </a:lnTo>
                <a:lnTo>
                  <a:pt x="159410" y="144144"/>
                </a:lnTo>
                <a:lnTo>
                  <a:pt x="152123" y="138834"/>
                </a:lnTo>
                <a:lnTo>
                  <a:pt x="144894" y="133381"/>
                </a:lnTo>
                <a:lnTo>
                  <a:pt x="137721" y="127785"/>
                </a:lnTo>
                <a:lnTo>
                  <a:pt x="133755" y="124586"/>
                </a:lnTo>
                <a:close/>
              </a:path>
              <a:path w="1350645" h="302259">
                <a:moveTo>
                  <a:pt x="1348181" y="173735"/>
                </a:moveTo>
                <a:lnTo>
                  <a:pt x="1179525" y="173735"/>
                </a:lnTo>
                <a:lnTo>
                  <a:pt x="1179525" y="202310"/>
                </a:lnTo>
                <a:lnTo>
                  <a:pt x="1312494" y="202310"/>
                </a:lnTo>
                <a:lnTo>
                  <a:pt x="1312494" y="219455"/>
                </a:lnTo>
                <a:lnTo>
                  <a:pt x="1179525" y="219455"/>
                </a:lnTo>
                <a:lnTo>
                  <a:pt x="1179398" y="276732"/>
                </a:lnTo>
                <a:lnTo>
                  <a:pt x="1181938" y="283844"/>
                </a:lnTo>
                <a:lnTo>
                  <a:pt x="1187399" y="288289"/>
                </a:lnTo>
                <a:lnTo>
                  <a:pt x="1192733" y="292734"/>
                </a:lnTo>
                <a:lnTo>
                  <a:pt x="1199972" y="295020"/>
                </a:lnTo>
                <a:lnTo>
                  <a:pt x="1350594" y="295020"/>
                </a:lnTo>
                <a:lnTo>
                  <a:pt x="1350594" y="266700"/>
                </a:lnTo>
                <a:lnTo>
                  <a:pt x="1221308" y="266700"/>
                </a:lnTo>
                <a:lnTo>
                  <a:pt x="1218514" y="265937"/>
                </a:lnTo>
                <a:lnTo>
                  <a:pt x="1217244" y="264413"/>
                </a:lnTo>
                <a:lnTo>
                  <a:pt x="1215847" y="262889"/>
                </a:lnTo>
                <a:lnTo>
                  <a:pt x="1215212" y="260222"/>
                </a:lnTo>
                <a:lnTo>
                  <a:pt x="1215212" y="248030"/>
                </a:lnTo>
                <a:lnTo>
                  <a:pt x="1348181" y="248030"/>
                </a:lnTo>
                <a:lnTo>
                  <a:pt x="1348181" y="173735"/>
                </a:lnTo>
                <a:close/>
              </a:path>
              <a:path w="1350645" h="302259">
                <a:moveTo>
                  <a:pt x="653491" y="196850"/>
                </a:moveTo>
                <a:lnTo>
                  <a:pt x="617804" y="196850"/>
                </a:lnTo>
                <a:lnTo>
                  <a:pt x="617804" y="275462"/>
                </a:lnTo>
                <a:lnTo>
                  <a:pt x="653491" y="275462"/>
                </a:lnTo>
                <a:lnTo>
                  <a:pt x="653491" y="196850"/>
                </a:lnTo>
                <a:close/>
              </a:path>
              <a:path w="1350645" h="302259">
                <a:moveTo>
                  <a:pt x="740613" y="196850"/>
                </a:moveTo>
                <a:lnTo>
                  <a:pt x="705053" y="196850"/>
                </a:lnTo>
                <a:lnTo>
                  <a:pt x="705053" y="275462"/>
                </a:lnTo>
                <a:lnTo>
                  <a:pt x="740613" y="275462"/>
                </a:lnTo>
                <a:lnTo>
                  <a:pt x="740613" y="196850"/>
                </a:lnTo>
                <a:close/>
              </a:path>
              <a:path w="1350645" h="302259">
                <a:moveTo>
                  <a:pt x="804367" y="166115"/>
                </a:moveTo>
                <a:lnTo>
                  <a:pt x="554685" y="166115"/>
                </a:lnTo>
                <a:lnTo>
                  <a:pt x="554685" y="196850"/>
                </a:lnTo>
                <a:lnTo>
                  <a:pt x="804367" y="196850"/>
                </a:lnTo>
                <a:lnTo>
                  <a:pt x="804367" y="166115"/>
                </a:lnTo>
                <a:close/>
              </a:path>
              <a:path w="1350645" h="302259">
                <a:moveTo>
                  <a:pt x="1157046" y="17906"/>
                </a:moveTo>
                <a:lnTo>
                  <a:pt x="1121994" y="17906"/>
                </a:lnTo>
                <a:lnTo>
                  <a:pt x="1121994" y="121284"/>
                </a:lnTo>
                <a:lnTo>
                  <a:pt x="1142568" y="154558"/>
                </a:lnTo>
                <a:lnTo>
                  <a:pt x="1149045" y="155828"/>
                </a:lnTo>
                <a:lnTo>
                  <a:pt x="1155649" y="157225"/>
                </a:lnTo>
                <a:lnTo>
                  <a:pt x="1163650" y="157860"/>
                </a:lnTo>
                <a:lnTo>
                  <a:pt x="1256741" y="157860"/>
                </a:lnTo>
                <a:lnTo>
                  <a:pt x="1256741" y="127000"/>
                </a:lnTo>
                <a:lnTo>
                  <a:pt x="1170508" y="127000"/>
                </a:lnTo>
                <a:lnTo>
                  <a:pt x="1167460" y="126745"/>
                </a:lnTo>
                <a:lnTo>
                  <a:pt x="1165301" y="126237"/>
                </a:lnTo>
                <a:lnTo>
                  <a:pt x="1163015" y="125729"/>
                </a:lnTo>
                <a:lnTo>
                  <a:pt x="1161237" y="124967"/>
                </a:lnTo>
                <a:lnTo>
                  <a:pt x="1160094" y="123697"/>
                </a:lnTo>
                <a:lnTo>
                  <a:pt x="1158824" y="122427"/>
                </a:lnTo>
                <a:lnTo>
                  <a:pt x="1158062" y="120903"/>
                </a:lnTo>
                <a:lnTo>
                  <a:pt x="1157681" y="118871"/>
                </a:lnTo>
                <a:lnTo>
                  <a:pt x="1157173" y="116839"/>
                </a:lnTo>
                <a:lnTo>
                  <a:pt x="1157046" y="114300"/>
                </a:lnTo>
                <a:lnTo>
                  <a:pt x="1157046" y="92328"/>
                </a:lnTo>
                <a:lnTo>
                  <a:pt x="1256741" y="92328"/>
                </a:lnTo>
                <a:lnTo>
                  <a:pt x="1256741" y="61849"/>
                </a:lnTo>
                <a:lnTo>
                  <a:pt x="1157046" y="61849"/>
                </a:lnTo>
                <a:lnTo>
                  <a:pt x="1157046" y="17906"/>
                </a:lnTo>
                <a:close/>
              </a:path>
              <a:path w="1350645" h="302259">
                <a:moveTo>
                  <a:pt x="1256741" y="92328"/>
                </a:moveTo>
                <a:lnTo>
                  <a:pt x="1221308" y="92328"/>
                </a:lnTo>
                <a:lnTo>
                  <a:pt x="1221308" y="127000"/>
                </a:lnTo>
                <a:lnTo>
                  <a:pt x="1256741" y="127000"/>
                </a:lnTo>
                <a:lnTo>
                  <a:pt x="1256741" y="92328"/>
                </a:lnTo>
                <a:close/>
              </a:path>
              <a:path w="1350645" h="302259">
                <a:moveTo>
                  <a:pt x="1256741" y="17906"/>
                </a:moveTo>
                <a:lnTo>
                  <a:pt x="1221308" y="17906"/>
                </a:lnTo>
                <a:lnTo>
                  <a:pt x="1221308" y="61849"/>
                </a:lnTo>
                <a:lnTo>
                  <a:pt x="1256741" y="61849"/>
                </a:lnTo>
                <a:lnTo>
                  <a:pt x="1256741" y="17906"/>
                </a:lnTo>
                <a:close/>
              </a:path>
              <a:path w="1350645" h="302259">
                <a:moveTo>
                  <a:pt x="343230" y="32511"/>
                </a:moveTo>
                <a:lnTo>
                  <a:pt x="300859" y="44576"/>
                </a:lnTo>
                <a:lnTo>
                  <a:pt x="274472" y="76580"/>
                </a:lnTo>
                <a:lnTo>
                  <a:pt x="268833" y="106044"/>
                </a:lnTo>
                <a:lnTo>
                  <a:pt x="269186" y="113641"/>
                </a:lnTo>
                <a:lnTo>
                  <a:pt x="285330" y="152822"/>
                </a:lnTo>
                <a:lnTo>
                  <a:pt x="320441" y="175762"/>
                </a:lnTo>
                <a:lnTo>
                  <a:pt x="343230" y="178815"/>
                </a:lnTo>
                <a:lnTo>
                  <a:pt x="351014" y="178480"/>
                </a:lnTo>
                <a:lnTo>
                  <a:pt x="391367" y="162657"/>
                </a:lnTo>
                <a:lnTo>
                  <a:pt x="405056" y="148081"/>
                </a:lnTo>
                <a:lnTo>
                  <a:pt x="343230" y="148081"/>
                </a:lnTo>
                <a:lnTo>
                  <a:pt x="334516" y="147345"/>
                </a:lnTo>
                <a:lnTo>
                  <a:pt x="305177" y="122967"/>
                </a:lnTo>
                <a:lnTo>
                  <a:pt x="302336" y="106299"/>
                </a:lnTo>
                <a:lnTo>
                  <a:pt x="302360" y="100456"/>
                </a:lnTo>
                <a:lnTo>
                  <a:pt x="331546" y="65024"/>
                </a:lnTo>
                <a:lnTo>
                  <a:pt x="337134" y="64007"/>
                </a:lnTo>
                <a:lnTo>
                  <a:pt x="405156" y="64007"/>
                </a:lnTo>
                <a:lnTo>
                  <a:pt x="401332" y="58890"/>
                </a:lnTo>
                <a:lnTo>
                  <a:pt x="365822" y="35726"/>
                </a:lnTo>
                <a:lnTo>
                  <a:pt x="350971" y="32867"/>
                </a:lnTo>
                <a:lnTo>
                  <a:pt x="343230" y="32511"/>
                </a:lnTo>
                <a:close/>
              </a:path>
              <a:path w="1350645" h="302259">
                <a:moveTo>
                  <a:pt x="405156" y="64007"/>
                </a:moveTo>
                <a:lnTo>
                  <a:pt x="349326" y="64007"/>
                </a:lnTo>
                <a:lnTo>
                  <a:pt x="354787" y="65024"/>
                </a:lnTo>
                <a:lnTo>
                  <a:pt x="359867" y="67309"/>
                </a:lnTo>
                <a:lnTo>
                  <a:pt x="383997" y="100456"/>
                </a:lnTo>
                <a:lnTo>
                  <a:pt x="383997" y="112267"/>
                </a:lnTo>
                <a:lnTo>
                  <a:pt x="359867" y="144906"/>
                </a:lnTo>
                <a:lnTo>
                  <a:pt x="349326" y="148081"/>
                </a:lnTo>
                <a:lnTo>
                  <a:pt x="405056" y="148081"/>
                </a:lnTo>
                <a:lnTo>
                  <a:pt x="417906" y="106044"/>
                </a:lnTo>
                <a:lnTo>
                  <a:pt x="417532" y="98262"/>
                </a:lnTo>
                <a:lnTo>
                  <a:pt x="405523" y="64500"/>
                </a:lnTo>
                <a:lnTo>
                  <a:pt x="405156" y="64007"/>
                </a:lnTo>
                <a:close/>
              </a:path>
              <a:path w="1350645" h="302259">
                <a:moveTo>
                  <a:pt x="679399" y="9143"/>
                </a:moveTo>
                <a:lnTo>
                  <a:pt x="635822" y="20447"/>
                </a:lnTo>
                <a:lnTo>
                  <a:pt x="607771" y="50545"/>
                </a:lnTo>
                <a:lnTo>
                  <a:pt x="601675" y="78612"/>
                </a:lnTo>
                <a:lnTo>
                  <a:pt x="602056" y="86064"/>
                </a:lnTo>
                <a:lnTo>
                  <a:pt x="619433" y="123068"/>
                </a:lnTo>
                <a:lnTo>
                  <a:pt x="656289" y="144025"/>
                </a:lnTo>
                <a:lnTo>
                  <a:pt x="679399" y="146811"/>
                </a:lnTo>
                <a:lnTo>
                  <a:pt x="687207" y="146502"/>
                </a:lnTo>
                <a:lnTo>
                  <a:pt x="728659" y="132054"/>
                </a:lnTo>
                <a:lnTo>
                  <a:pt x="744401" y="116712"/>
                </a:lnTo>
                <a:lnTo>
                  <a:pt x="679399" y="116712"/>
                </a:lnTo>
                <a:lnTo>
                  <a:pt x="670231" y="116074"/>
                </a:lnTo>
                <a:lnTo>
                  <a:pt x="636852" y="87088"/>
                </a:lnTo>
                <a:lnTo>
                  <a:pt x="636092" y="78612"/>
                </a:lnTo>
                <a:lnTo>
                  <a:pt x="636852" y="70330"/>
                </a:lnTo>
                <a:lnTo>
                  <a:pt x="670231" y="39933"/>
                </a:lnTo>
                <a:lnTo>
                  <a:pt x="679399" y="39242"/>
                </a:lnTo>
                <a:lnTo>
                  <a:pt x="743949" y="39242"/>
                </a:lnTo>
                <a:lnTo>
                  <a:pt x="743550" y="38655"/>
                </a:lnTo>
                <a:lnTo>
                  <a:pt x="709371" y="14224"/>
                </a:lnTo>
                <a:lnTo>
                  <a:pt x="687207" y="9455"/>
                </a:lnTo>
                <a:lnTo>
                  <a:pt x="679399" y="9143"/>
                </a:lnTo>
                <a:close/>
              </a:path>
              <a:path w="1350645" h="302259">
                <a:moveTo>
                  <a:pt x="743949" y="39242"/>
                </a:moveTo>
                <a:lnTo>
                  <a:pt x="685241" y="39242"/>
                </a:lnTo>
                <a:lnTo>
                  <a:pt x="690829" y="40258"/>
                </a:lnTo>
                <a:lnTo>
                  <a:pt x="701243" y="44068"/>
                </a:lnTo>
                <a:lnTo>
                  <a:pt x="722071" y="72897"/>
                </a:lnTo>
                <a:lnTo>
                  <a:pt x="722071" y="84454"/>
                </a:lnTo>
                <a:lnTo>
                  <a:pt x="696036" y="114045"/>
                </a:lnTo>
                <a:lnTo>
                  <a:pt x="690829" y="115824"/>
                </a:lnTo>
                <a:lnTo>
                  <a:pt x="685241" y="116712"/>
                </a:lnTo>
                <a:lnTo>
                  <a:pt x="744401" y="116712"/>
                </a:lnTo>
                <a:lnTo>
                  <a:pt x="756869" y="78612"/>
                </a:lnTo>
                <a:lnTo>
                  <a:pt x="756488" y="71137"/>
                </a:lnTo>
                <a:lnTo>
                  <a:pt x="755345" y="63960"/>
                </a:lnTo>
                <a:lnTo>
                  <a:pt x="753440" y="57092"/>
                </a:lnTo>
                <a:lnTo>
                  <a:pt x="750773" y="50545"/>
                </a:lnTo>
                <a:lnTo>
                  <a:pt x="747441" y="44380"/>
                </a:lnTo>
                <a:lnTo>
                  <a:pt x="743949" y="39242"/>
                </a:lnTo>
                <a:close/>
              </a:path>
              <a:path w="1350645" h="302259">
                <a:moveTo>
                  <a:pt x="1348181" y="16128"/>
                </a:moveTo>
                <a:lnTo>
                  <a:pt x="1312494" y="16128"/>
                </a:lnTo>
                <a:lnTo>
                  <a:pt x="1312494" y="37464"/>
                </a:lnTo>
                <a:lnTo>
                  <a:pt x="1267663" y="37464"/>
                </a:lnTo>
                <a:lnTo>
                  <a:pt x="1267663" y="68579"/>
                </a:lnTo>
                <a:lnTo>
                  <a:pt x="1312494" y="68579"/>
                </a:lnTo>
                <a:lnTo>
                  <a:pt x="1312494" y="98425"/>
                </a:lnTo>
                <a:lnTo>
                  <a:pt x="1267663" y="98425"/>
                </a:lnTo>
                <a:lnTo>
                  <a:pt x="1267663" y="129158"/>
                </a:lnTo>
                <a:lnTo>
                  <a:pt x="1312494" y="129158"/>
                </a:lnTo>
                <a:lnTo>
                  <a:pt x="1312494" y="153924"/>
                </a:lnTo>
                <a:lnTo>
                  <a:pt x="1348181" y="153924"/>
                </a:lnTo>
                <a:lnTo>
                  <a:pt x="1348181" y="16128"/>
                </a:lnTo>
                <a:close/>
              </a:path>
              <a:path w="1350645" h="302259">
                <a:moveTo>
                  <a:pt x="464515" y="16128"/>
                </a:moveTo>
                <a:lnTo>
                  <a:pt x="429717" y="16128"/>
                </a:lnTo>
                <a:lnTo>
                  <a:pt x="429717" y="240791"/>
                </a:lnTo>
                <a:lnTo>
                  <a:pt x="464515" y="240791"/>
                </a:lnTo>
                <a:lnTo>
                  <a:pt x="464515" y="121538"/>
                </a:lnTo>
                <a:lnTo>
                  <a:pt x="522427" y="121538"/>
                </a:lnTo>
                <a:lnTo>
                  <a:pt x="522427" y="90169"/>
                </a:lnTo>
                <a:lnTo>
                  <a:pt x="464515" y="90169"/>
                </a:lnTo>
                <a:lnTo>
                  <a:pt x="464515" y="16128"/>
                </a:lnTo>
                <a:close/>
              </a:path>
              <a:path w="1350645" h="302259">
                <a:moveTo>
                  <a:pt x="522427" y="121538"/>
                </a:moveTo>
                <a:lnTo>
                  <a:pt x="487629" y="121538"/>
                </a:lnTo>
                <a:lnTo>
                  <a:pt x="487629" y="240791"/>
                </a:lnTo>
                <a:lnTo>
                  <a:pt x="522427" y="240791"/>
                </a:lnTo>
                <a:lnTo>
                  <a:pt x="522427" y="121538"/>
                </a:lnTo>
                <a:close/>
              </a:path>
              <a:path w="1350645" h="302259">
                <a:moveTo>
                  <a:pt x="522427" y="16128"/>
                </a:moveTo>
                <a:lnTo>
                  <a:pt x="487629" y="16128"/>
                </a:lnTo>
                <a:lnTo>
                  <a:pt x="487629" y="90169"/>
                </a:lnTo>
                <a:lnTo>
                  <a:pt x="522427" y="90169"/>
                </a:lnTo>
                <a:lnTo>
                  <a:pt x="522427" y="16128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471039" y="508000"/>
            <a:ext cx="523875" cy="235585"/>
          </a:xfrm>
          <a:custGeom>
            <a:avLst/>
            <a:gdLst/>
            <a:ahLst/>
            <a:cxnLst/>
            <a:rect l="l" t="t" r="r" b="b"/>
            <a:pathLst>
              <a:path w="523875" h="235584">
                <a:moveTo>
                  <a:pt x="356997" y="82930"/>
                </a:moveTo>
                <a:lnTo>
                  <a:pt x="348106" y="82930"/>
                </a:lnTo>
                <a:lnTo>
                  <a:pt x="341054" y="83194"/>
                </a:lnTo>
                <a:lnTo>
                  <a:pt x="301625" y="99822"/>
                </a:lnTo>
                <a:lnTo>
                  <a:pt x="295783" y="105155"/>
                </a:lnTo>
                <a:lnTo>
                  <a:pt x="283463" y="144779"/>
                </a:lnTo>
                <a:lnTo>
                  <a:pt x="283773" y="151612"/>
                </a:lnTo>
                <a:lnTo>
                  <a:pt x="302133" y="190626"/>
                </a:lnTo>
                <a:lnTo>
                  <a:pt x="341368" y="208119"/>
                </a:lnTo>
                <a:lnTo>
                  <a:pt x="348106" y="208406"/>
                </a:lnTo>
                <a:lnTo>
                  <a:pt x="356997" y="208406"/>
                </a:lnTo>
                <a:lnTo>
                  <a:pt x="399161" y="185039"/>
                </a:lnTo>
                <a:lnTo>
                  <a:pt x="403733" y="178307"/>
                </a:lnTo>
                <a:lnTo>
                  <a:pt x="338455" y="178307"/>
                </a:lnTo>
                <a:lnTo>
                  <a:pt x="330835" y="175386"/>
                </a:lnTo>
                <a:lnTo>
                  <a:pt x="316103" y="144779"/>
                </a:lnTo>
                <a:lnTo>
                  <a:pt x="316103" y="135000"/>
                </a:lnTo>
                <a:lnTo>
                  <a:pt x="318897" y="127126"/>
                </a:lnTo>
                <a:lnTo>
                  <a:pt x="330581" y="115189"/>
                </a:lnTo>
                <a:lnTo>
                  <a:pt x="338328" y="112141"/>
                </a:lnTo>
                <a:lnTo>
                  <a:pt x="403953" y="112141"/>
                </a:lnTo>
                <a:lnTo>
                  <a:pt x="403733" y="111632"/>
                </a:lnTo>
                <a:lnTo>
                  <a:pt x="399161" y="105155"/>
                </a:lnTo>
                <a:lnTo>
                  <a:pt x="393319" y="99822"/>
                </a:lnTo>
                <a:lnTo>
                  <a:pt x="387477" y="94360"/>
                </a:lnTo>
                <a:lnTo>
                  <a:pt x="380746" y="90297"/>
                </a:lnTo>
                <a:lnTo>
                  <a:pt x="372999" y="87249"/>
                </a:lnTo>
                <a:lnTo>
                  <a:pt x="365379" y="84327"/>
                </a:lnTo>
                <a:lnTo>
                  <a:pt x="356997" y="82930"/>
                </a:lnTo>
                <a:close/>
              </a:path>
              <a:path w="523875" h="235584">
                <a:moveTo>
                  <a:pt x="403953" y="112141"/>
                </a:moveTo>
                <a:lnTo>
                  <a:pt x="357759" y="112141"/>
                </a:lnTo>
                <a:lnTo>
                  <a:pt x="365506" y="115061"/>
                </a:lnTo>
                <a:lnTo>
                  <a:pt x="371094" y="120776"/>
                </a:lnTo>
                <a:lnTo>
                  <a:pt x="374761" y="125563"/>
                </a:lnTo>
                <a:lnTo>
                  <a:pt x="377380" y="131159"/>
                </a:lnTo>
                <a:lnTo>
                  <a:pt x="378952" y="137564"/>
                </a:lnTo>
                <a:lnTo>
                  <a:pt x="379475" y="144779"/>
                </a:lnTo>
                <a:lnTo>
                  <a:pt x="378932" y="152255"/>
                </a:lnTo>
                <a:lnTo>
                  <a:pt x="357631" y="178307"/>
                </a:lnTo>
                <a:lnTo>
                  <a:pt x="403733" y="178307"/>
                </a:lnTo>
                <a:lnTo>
                  <a:pt x="412115" y="144779"/>
                </a:lnTo>
                <a:lnTo>
                  <a:pt x="411785" y="137898"/>
                </a:lnTo>
                <a:lnTo>
                  <a:pt x="410813" y="131349"/>
                </a:lnTo>
                <a:lnTo>
                  <a:pt x="409221" y="125134"/>
                </a:lnTo>
                <a:lnTo>
                  <a:pt x="407035" y="119252"/>
                </a:lnTo>
                <a:lnTo>
                  <a:pt x="403953" y="112141"/>
                </a:lnTo>
                <a:close/>
              </a:path>
              <a:path w="523875" h="235584">
                <a:moveTo>
                  <a:pt x="80772" y="26161"/>
                </a:moveTo>
                <a:lnTo>
                  <a:pt x="42358" y="35147"/>
                </a:lnTo>
                <a:lnTo>
                  <a:pt x="9854" y="65508"/>
                </a:lnTo>
                <a:lnTo>
                  <a:pt x="0" y="102997"/>
                </a:lnTo>
                <a:lnTo>
                  <a:pt x="348" y="109981"/>
                </a:lnTo>
                <a:lnTo>
                  <a:pt x="13906" y="146859"/>
                </a:lnTo>
                <a:lnTo>
                  <a:pt x="49530" y="174371"/>
                </a:lnTo>
                <a:lnTo>
                  <a:pt x="80772" y="180085"/>
                </a:lnTo>
                <a:lnTo>
                  <a:pt x="88868" y="179728"/>
                </a:lnTo>
                <a:lnTo>
                  <a:pt x="125855" y="167385"/>
                </a:lnTo>
                <a:lnTo>
                  <a:pt x="146823" y="148081"/>
                </a:lnTo>
                <a:lnTo>
                  <a:pt x="74294" y="148081"/>
                </a:lnTo>
                <a:lnTo>
                  <a:pt x="68199" y="147066"/>
                </a:lnTo>
                <a:lnTo>
                  <a:pt x="38481" y="121539"/>
                </a:lnTo>
                <a:lnTo>
                  <a:pt x="35052" y="109981"/>
                </a:lnTo>
                <a:lnTo>
                  <a:pt x="35052" y="96774"/>
                </a:lnTo>
                <a:lnTo>
                  <a:pt x="57277" y="63753"/>
                </a:lnTo>
                <a:lnTo>
                  <a:pt x="62737" y="61595"/>
                </a:lnTo>
                <a:lnTo>
                  <a:pt x="68199" y="59308"/>
                </a:lnTo>
                <a:lnTo>
                  <a:pt x="74294" y="58166"/>
                </a:lnTo>
                <a:lnTo>
                  <a:pt x="146806" y="58166"/>
                </a:lnTo>
                <a:lnTo>
                  <a:pt x="142958" y="53314"/>
                </a:lnTo>
                <a:lnTo>
                  <a:pt x="104489" y="29430"/>
                </a:lnTo>
                <a:lnTo>
                  <a:pt x="88868" y="26521"/>
                </a:lnTo>
                <a:lnTo>
                  <a:pt x="80772" y="26161"/>
                </a:lnTo>
                <a:close/>
              </a:path>
              <a:path w="523875" h="235584">
                <a:moveTo>
                  <a:pt x="146806" y="58166"/>
                </a:moveTo>
                <a:lnTo>
                  <a:pt x="87249" y="58166"/>
                </a:lnTo>
                <a:lnTo>
                  <a:pt x="93344" y="59308"/>
                </a:lnTo>
                <a:lnTo>
                  <a:pt x="98933" y="61595"/>
                </a:lnTo>
                <a:lnTo>
                  <a:pt x="122936" y="85217"/>
                </a:lnTo>
                <a:lnTo>
                  <a:pt x="125349" y="90804"/>
                </a:lnTo>
                <a:lnTo>
                  <a:pt x="126492" y="96774"/>
                </a:lnTo>
                <a:lnTo>
                  <a:pt x="126492" y="109981"/>
                </a:lnTo>
                <a:lnTo>
                  <a:pt x="125349" y="116077"/>
                </a:lnTo>
                <a:lnTo>
                  <a:pt x="122936" y="121539"/>
                </a:lnTo>
                <a:lnTo>
                  <a:pt x="120650" y="127126"/>
                </a:lnTo>
                <a:lnTo>
                  <a:pt x="87249" y="148081"/>
                </a:lnTo>
                <a:lnTo>
                  <a:pt x="146823" y="148081"/>
                </a:lnTo>
                <a:lnTo>
                  <a:pt x="161139" y="111214"/>
                </a:lnTo>
                <a:lnTo>
                  <a:pt x="161544" y="102997"/>
                </a:lnTo>
                <a:lnTo>
                  <a:pt x="161139" y="94783"/>
                </a:lnTo>
                <a:lnTo>
                  <a:pt x="147574" y="59134"/>
                </a:lnTo>
                <a:lnTo>
                  <a:pt x="146806" y="58166"/>
                </a:lnTo>
                <a:close/>
              </a:path>
              <a:path w="523875" h="235584">
                <a:moveTo>
                  <a:pt x="462661" y="10668"/>
                </a:moveTo>
                <a:lnTo>
                  <a:pt x="427863" y="10668"/>
                </a:lnTo>
                <a:lnTo>
                  <a:pt x="427863" y="235330"/>
                </a:lnTo>
                <a:lnTo>
                  <a:pt x="462661" y="235330"/>
                </a:lnTo>
                <a:lnTo>
                  <a:pt x="462661" y="122174"/>
                </a:lnTo>
                <a:lnTo>
                  <a:pt x="523621" y="122174"/>
                </a:lnTo>
                <a:lnTo>
                  <a:pt x="523621" y="90804"/>
                </a:lnTo>
                <a:lnTo>
                  <a:pt x="462661" y="90804"/>
                </a:lnTo>
                <a:lnTo>
                  <a:pt x="462661" y="10668"/>
                </a:lnTo>
                <a:close/>
              </a:path>
              <a:path w="523875" h="235584">
                <a:moveTo>
                  <a:pt x="523621" y="122174"/>
                </a:moveTo>
                <a:lnTo>
                  <a:pt x="488823" y="122174"/>
                </a:lnTo>
                <a:lnTo>
                  <a:pt x="488823" y="235330"/>
                </a:lnTo>
                <a:lnTo>
                  <a:pt x="523621" y="235330"/>
                </a:lnTo>
                <a:lnTo>
                  <a:pt x="523621" y="122174"/>
                </a:lnTo>
                <a:close/>
              </a:path>
              <a:path w="523875" h="235584">
                <a:moveTo>
                  <a:pt x="523621" y="10668"/>
                </a:moveTo>
                <a:lnTo>
                  <a:pt x="488823" y="10668"/>
                </a:lnTo>
                <a:lnTo>
                  <a:pt x="488823" y="90804"/>
                </a:lnTo>
                <a:lnTo>
                  <a:pt x="523621" y="90804"/>
                </a:lnTo>
                <a:lnTo>
                  <a:pt x="523621" y="10668"/>
                </a:lnTo>
                <a:close/>
              </a:path>
              <a:path w="523875" h="235584">
                <a:moveTo>
                  <a:pt x="232283" y="10668"/>
                </a:moveTo>
                <a:lnTo>
                  <a:pt x="196596" y="10668"/>
                </a:lnTo>
                <a:lnTo>
                  <a:pt x="196596" y="235330"/>
                </a:lnTo>
                <a:lnTo>
                  <a:pt x="232283" y="235330"/>
                </a:lnTo>
                <a:lnTo>
                  <a:pt x="232283" y="10668"/>
                </a:lnTo>
                <a:close/>
              </a:path>
              <a:path w="523875" h="235584">
                <a:moveTo>
                  <a:pt x="415671" y="37719"/>
                </a:moveTo>
                <a:lnTo>
                  <a:pt x="276987" y="37719"/>
                </a:lnTo>
                <a:lnTo>
                  <a:pt x="276987" y="68833"/>
                </a:lnTo>
                <a:lnTo>
                  <a:pt x="415671" y="68833"/>
                </a:lnTo>
                <a:lnTo>
                  <a:pt x="415671" y="37719"/>
                </a:lnTo>
                <a:close/>
              </a:path>
              <a:path w="523875" h="235584">
                <a:moveTo>
                  <a:pt x="365379" y="0"/>
                </a:moveTo>
                <a:lnTo>
                  <a:pt x="330327" y="0"/>
                </a:lnTo>
                <a:lnTo>
                  <a:pt x="330327" y="37719"/>
                </a:lnTo>
                <a:lnTo>
                  <a:pt x="365379" y="37719"/>
                </a:lnTo>
                <a:lnTo>
                  <a:pt x="36537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6635" y="1578610"/>
            <a:ext cx="194843" cy="1231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82802" y="1570227"/>
            <a:ext cx="801217" cy="1668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87958" y="253276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20"/>
                </a:lnTo>
                <a:lnTo>
                  <a:pt x="0" y="11303"/>
                </a:lnTo>
                <a:lnTo>
                  <a:pt x="0" y="19939"/>
                </a:lnTo>
                <a:lnTo>
                  <a:pt x="1524" y="23622"/>
                </a:lnTo>
                <a:lnTo>
                  <a:pt x="7670" y="29718"/>
                </a:lnTo>
                <a:lnTo>
                  <a:pt x="11341" y="31242"/>
                </a:lnTo>
                <a:lnTo>
                  <a:pt x="19951" y="31242"/>
                </a:lnTo>
                <a:lnTo>
                  <a:pt x="23647" y="29718"/>
                </a:lnTo>
                <a:lnTo>
                  <a:pt x="29781" y="23622"/>
                </a:lnTo>
                <a:lnTo>
                  <a:pt x="31305" y="19939"/>
                </a:lnTo>
                <a:lnTo>
                  <a:pt x="31305" y="11303"/>
                </a:lnTo>
                <a:lnTo>
                  <a:pt x="29781" y="7620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5713" y="2499105"/>
            <a:ext cx="1316570" cy="1134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344927" y="2499105"/>
            <a:ext cx="337185" cy="111760"/>
          </a:xfrm>
          <a:custGeom>
            <a:avLst/>
            <a:gdLst/>
            <a:ahLst/>
            <a:cxnLst/>
            <a:rect l="l" t="t" r="r" b="b"/>
            <a:pathLst>
              <a:path w="337185" h="111760">
                <a:moveTo>
                  <a:pt x="21463" y="72517"/>
                </a:moveTo>
                <a:lnTo>
                  <a:pt x="12192" y="72517"/>
                </a:lnTo>
                <a:lnTo>
                  <a:pt x="12192" y="108839"/>
                </a:lnTo>
                <a:lnTo>
                  <a:pt x="91059" y="108839"/>
                </a:lnTo>
                <a:lnTo>
                  <a:pt x="91059" y="101092"/>
                </a:lnTo>
                <a:lnTo>
                  <a:pt x="21463" y="101092"/>
                </a:lnTo>
                <a:lnTo>
                  <a:pt x="21463" y="72517"/>
                </a:lnTo>
                <a:close/>
              </a:path>
              <a:path w="337185" h="111760">
                <a:moveTo>
                  <a:pt x="87249" y="0"/>
                </a:moveTo>
                <a:lnTo>
                  <a:pt x="77978" y="0"/>
                </a:lnTo>
                <a:lnTo>
                  <a:pt x="77978" y="80772"/>
                </a:lnTo>
                <a:lnTo>
                  <a:pt x="87249" y="80772"/>
                </a:lnTo>
                <a:lnTo>
                  <a:pt x="87249" y="39497"/>
                </a:lnTo>
                <a:lnTo>
                  <a:pt x="104140" y="39497"/>
                </a:lnTo>
                <a:lnTo>
                  <a:pt x="104140" y="31623"/>
                </a:lnTo>
                <a:lnTo>
                  <a:pt x="87249" y="31623"/>
                </a:lnTo>
                <a:lnTo>
                  <a:pt x="87249" y="0"/>
                </a:lnTo>
                <a:close/>
              </a:path>
              <a:path w="337185" h="111760">
                <a:moveTo>
                  <a:pt x="55880" y="8254"/>
                </a:moveTo>
                <a:lnTo>
                  <a:pt x="0" y="8254"/>
                </a:lnTo>
                <a:lnTo>
                  <a:pt x="0" y="59309"/>
                </a:lnTo>
                <a:lnTo>
                  <a:pt x="19685" y="59309"/>
                </a:lnTo>
                <a:lnTo>
                  <a:pt x="26924" y="59182"/>
                </a:lnTo>
                <a:lnTo>
                  <a:pt x="40767" y="58674"/>
                </a:lnTo>
                <a:lnTo>
                  <a:pt x="47625" y="58293"/>
                </a:lnTo>
                <a:lnTo>
                  <a:pt x="54229" y="57658"/>
                </a:lnTo>
                <a:lnTo>
                  <a:pt x="60706" y="57150"/>
                </a:lnTo>
                <a:lnTo>
                  <a:pt x="65913" y="56515"/>
                </a:lnTo>
                <a:lnTo>
                  <a:pt x="69850" y="55879"/>
                </a:lnTo>
                <a:lnTo>
                  <a:pt x="69850" y="51435"/>
                </a:lnTo>
                <a:lnTo>
                  <a:pt x="9398" y="51435"/>
                </a:lnTo>
                <a:lnTo>
                  <a:pt x="9398" y="16001"/>
                </a:lnTo>
                <a:lnTo>
                  <a:pt x="55880" y="16001"/>
                </a:lnTo>
                <a:lnTo>
                  <a:pt x="55880" y="8254"/>
                </a:lnTo>
                <a:close/>
              </a:path>
              <a:path w="337185" h="111760">
                <a:moveTo>
                  <a:pt x="69850" y="48260"/>
                </a:moveTo>
                <a:lnTo>
                  <a:pt x="9398" y="51435"/>
                </a:lnTo>
                <a:lnTo>
                  <a:pt x="69850" y="51435"/>
                </a:lnTo>
                <a:lnTo>
                  <a:pt x="69850" y="48260"/>
                </a:lnTo>
                <a:close/>
              </a:path>
              <a:path w="337185" h="111760">
                <a:moveTo>
                  <a:pt x="188087" y="2667"/>
                </a:moveTo>
                <a:lnTo>
                  <a:pt x="178816" y="2667"/>
                </a:lnTo>
                <a:lnTo>
                  <a:pt x="178816" y="28194"/>
                </a:lnTo>
                <a:lnTo>
                  <a:pt x="162814" y="28194"/>
                </a:lnTo>
                <a:lnTo>
                  <a:pt x="162814" y="35941"/>
                </a:lnTo>
                <a:lnTo>
                  <a:pt x="178816" y="35941"/>
                </a:lnTo>
                <a:lnTo>
                  <a:pt x="178816" y="59436"/>
                </a:lnTo>
                <a:lnTo>
                  <a:pt x="160655" y="59436"/>
                </a:lnTo>
                <a:lnTo>
                  <a:pt x="160655" y="67310"/>
                </a:lnTo>
                <a:lnTo>
                  <a:pt x="178816" y="67310"/>
                </a:lnTo>
                <a:lnTo>
                  <a:pt x="178816" y="106299"/>
                </a:lnTo>
                <a:lnTo>
                  <a:pt x="188087" y="106299"/>
                </a:lnTo>
                <a:lnTo>
                  <a:pt x="188087" y="2667"/>
                </a:lnTo>
                <a:close/>
              </a:path>
              <a:path w="337185" h="111760">
                <a:moveTo>
                  <a:pt x="162433" y="14732"/>
                </a:moveTo>
                <a:lnTo>
                  <a:pt x="118872" y="14732"/>
                </a:lnTo>
                <a:lnTo>
                  <a:pt x="118872" y="22478"/>
                </a:lnTo>
                <a:lnTo>
                  <a:pt x="151892" y="22478"/>
                </a:lnTo>
                <a:lnTo>
                  <a:pt x="151511" y="27304"/>
                </a:lnTo>
                <a:lnTo>
                  <a:pt x="150495" y="32766"/>
                </a:lnTo>
                <a:lnTo>
                  <a:pt x="148844" y="38989"/>
                </a:lnTo>
                <a:lnTo>
                  <a:pt x="147320" y="45339"/>
                </a:lnTo>
                <a:lnTo>
                  <a:pt x="144526" y="51689"/>
                </a:lnTo>
                <a:lnTo>
                  <a:pt x="140462" y="58039"/>
                </a:lnTo>
                <a:lnTo>
                  <a:pt x="136398" y="64643"/>
                </a:lnTo>
                <a:lnTo>
                  <a:pt x="111887" y="85725"/>
                </a:lnTo>
                <a:lnTo>
                  <a:pt x="119380" y="91313"/>
                </a:lnTo>
                <a:lnTo>
                  <a:pt x="124841" y="87757"/>
                </a:lnTo>
                <a:lnTo>
                  <a:pt x="129921" y="83566"/>
                </a:lnTo>
                <a:lnTo>
                  <a:pt x="134620" y="78867"/>
                </a:lnTo>
                <a:lnTo>
                  <a:pt x="139446" y="74168"/>
                </a:lnTo>
                <a:lnTo>
                  <a:pt x="158496" y="38735"/>
                </a:lnTo>
                <a:lnTo>
                  <a:pt x="161925" y="22098"/>
                </a:lnTo>
                <a:lnTo>
                  <a:pt x="162433" y="14732"/>
                </a:lnTo>
                <a:close/>
              </a:path>
              <a:path w="337185" h="111760">
                <a:moveTo>
                  <a:pt x="286258" y="13335"/>
                </a:moveTo>
                <a:lnTo>
                  <a:pt x="233807" y="13335"/>
                </a:lnTo>
                <a:lnTo>
                  <a:pt x="233807" y="20954"/>
                </a:lnTo>
                <a:lnTo>
                  <a:pt x="275590" y="20954"/>
                </a:lnTo>
                <a:lnTo>
                  <a:pt x="275082" y="25780"/>
                </a:lnTo>
                <a:lnTo>
                  <a:pt x="273685" y="31623"/>
                </a:lnTo>
                <a:lnTo>
                  <a:pt x="271272" y="38480"/>
                </a:lnTo>
                <a:lnTo>
                  <a:pt x="268986" y="45466"/>
                </a:lnTo>
                <a:lnTo>
                  <a:pt x="265303" y="52324"/>
                </a:lnTo>
                <a:lnTo>
                  <a:pt x="260350" y="59054"/>
                </a:lnTo>
                <a:lnTo>
                  <a:pt x="256032" y="65024"/>
                </a:lnTo>
                <a:lnTo>
                  <a:pt x="250698" y="70230"/>
                </a:lnTo>
                <a:lnTo>
                  <a:pt x="238506" y="79375"/>
                </a:lnTo>
                <a:lnTo>
                  <a:pt x="232664" y="82930"/>
                </a:lnTo>
                <a:lnTo>
                  <a:pt x="226949" y="85725"/>
                </a:lnTo>
                <a:lnTo>
                  <a:pt x="234315" y="91440"/>
                </a:lnTo>
                <a:lnTo>
                  <a:pt x="240538" y="88138"/>
                </a:lnTo>
                <a:lnTo>
                  <a:pt x="246634" y="84200"/>
                </a:lnTo>
                <a:lnTo>
                  <a:pt x="252349" y="79501"/>
                </a:lnTo>
                <a:lnTo>
                  <a:pt x="258191" y="74802"/>
                </a:lnTo>
                <a:lnTo>
                  <a:pt x="281559" y="37338"/>
                </a:lnTo>
                <a:lnTo>
                  <a:pt x="285750" y="20320"/>
                </a:lnTo>
                <a:lnTo>
                  <a:pt x="286258" y="13335"/>
                </a:lnTo>
                <a:close/>
              </a:path>
              <a:path w="337185" h="111760">
                <a:moveTo>
                  <a:pt x="318770" y="0"/>
                </a:moveTo>
                <a:lnTo>
                  <a:pt x="309372" y="0"/>
                </a:lnTo>
                <a:lnTo>
                  <a:pt x="309372" y="111378"/>
                </a:lnTo>
                <a:lnTo>
                  <a:pt x="318770" y="111378"/>
                </a:lnTo>
                <a:lnTo>
                  <a:pt x="318770" y="55752"/>
                </a:lnTo>
                <a:lnTo>
                  <a:pt x="337058" y="55752"/>
                </a:lnTo>
                <a:lnTo>
                  <a:pt x="337058" y="47625"/>
                </a:lnTo>
                <a:lnTo>
                  <a:pt x="318770" y="47625"/>
                </a:lnTo>
                <a:lnTo>
                  <a:pt x="318770" y="0"/>
                </a:lnTo>
                <a:close/>
              </a:path>
              <a:path w="337185" h="111760">
                <a:moveTo>
                  <a:pt x="211074" y="0"/>
                </a:moveTo>
                <a:lnTo>
                  <a:pt x="201803" y="0"/>
                </a:lnTo>
                <a:lnTo>
                  <a:pt x="201803" y="111378"/>
                </a:lnTo>
                <a:lnTo>
                  <a:pt x="211074" y="111378"/>
                </a:lnTo>
                <a:lnTo>
                  <a:pt x="21107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44089" y="2499105"/>
            <a:ext cx="441959" cy="111760"/>
          </a:xfrm>
          <a:custGeom>
            <a:avLst/>
            <a:gdLst/>
            <a:ahLst/>
            <a:cxnLst/>
            <a:rect l="l" t="t" r="r" b="b"/>
            <a:pathLst>
              <a:path w="441960" h="111760">
                <a:moveTo>
                  <a:pt x="384048" y="20574"/>
                </a:moveTo>
                <a:lnTo>
                  <a:pt x="373761" y="20574"/>
                </a:lnTo>
                <a:lnTo>
                  <a:pt x="373761" y="36829"/>
                </a:lnTo>
                <a:lnTo>
                  <a:pt x="372744" y="42799"/>
                </a:lnTo>
                <a:lnTo>
                  <a:pt x="370586" y="49022"/>
                </a:lnTo>
                <a:lnTo>
                  <a:pt x="368427" y="55372"/>
                </a:lnTo>
                <a:lnTo>
                  <a:pt x="365633" y="60833"/>
                </a:lnTo>
                <a:lnTo>
                  <a:pt x="362331" y="65532"/>
                </a:lnTo>
                <a:lnTo>
                  <a:pt x="359156" y="69850"/>
                </a:lnTo>
                <a:lnTo>
                  <a:pt x="355600" y="73787"/>
                </a:lnTo>
                <a:lnTo>
                  <a:pt x="351409" y="77216"/>
                </a:lnTo>
                <a:lnTo>
                  <a:pt x="347344" y="80645"/>
                </a:lnTo>
                <a:lnTo>
                  <a:pt x="343535" y="83439"/>
                </a:lnTo>
                <a:lnTo>
                  <a:pt x="339979" y="85471"/>
                </a:lnTo>
                <a:lnTo>
                  <a:pt x="347725" y="91948"/>
                </a:lnTo>
                <a:lnTo>
                  <a:pt x="350774" y="90043"/>
                </a:lnTo>
                <a:lnTo>
                  <a:pt x="354075" y="87502"/>
                </a:lnTo>
                <a:lnTo>
                  <a:pt x="357631" y="84200"/>
                </a:lnTo>
                <a:lnTo>
                  <a:pt x="361188" y="81025"/>
                </a:lnTo>
                <a:lnTo>
                  <a:pt x="378841" y="52704"/>
                </a:lnTo>
                <a:lnTo>
                  <a:pt x="388112" y="52704"/>
                </a:lnTo>
                <a:lnTo>
                  <a:pt x="386842" y="48641"/>
                </a:lnTo>
                <a:lnTo>
                  <a:pt x="384937" y="42672"/>
                </a:lnTo>
                <a:lnTo>
                  <a:pt x="384066" y="36829"/>
                </a:lnTo>
                <a:lnTo>
                  <a:pt x="384048" y="20574"/>
                </a:lnTo>
                <a:close/>
              </a:path>
              <a:path w="441960" h="111760">
                <a:moveTo>
                  <a:pt x="388112" y="52704"/>
                </a:moveTo>
                <a:lnTo>
                  <a:pt x="378841" y="52704"/>
                </a:lnTo>
                <a:lnTo>
                  <a:pt x="379475" y="54737"/>
                </a:lnTo>
                <a:lnTo>
                  <a:pt x="389890" y="73025"/>
                </a:lnTo>
                <a:lnTo>
                  <a:pt x="393319" y="77343"/>
                </a:lnTo>
                <a:lnTo>
                  <a:pt x="396621" y="80645"/>
                </a:lnTo>
                <a:lnTo>
                  <a:pt x="399796" y="83185"/>
                </a:lnTo>
                <a:lnTo>
                  <a:pt x="403098" y="85598"/>
                </a:lnTo>
                <a:lnTo>
                  <a:pt x="405638" y="87502"/>
                </a:lnTo>
                <a:lnTo>
                  <a:pt x="407669" y="88773"/>
                </a:lnTo>
                <a:lnTo>
                  <a:pt x="414147" y="81279"/>
                </a:lnTo>
                <a:lnTo>
                  <a:pt x="411353" y="79883"/>
                </a:lnTo>
                <a:lnTo>
                  <a:pt x="408305" y="77850"/>
                </a:lnTo>
                <a:lnTo>
                  <a:pt x="388747" y="54737"/>
                </a:lnTo>
                <a:lnTo>
                  <a:pt x="388112" y="52704"/>
                </a:lnTo>
                <a:close/>
              </a:path>
              <a:path w="441960" h="111760">
                <a:moveTo>
                  <a:pt x="411225" y="12700"/>
                </a:moveTo>
                <a:lnTo>
                  <a:pt x="346963" y="12700"/>
                </a:lnTo>
                <a:lnTo>
                  <a:pt x="346963" y="20574"/>
                </a:lnTo>
                <a:lnTo>
                  <a:pt x="411225" y="20574"/>
                </a:lnTo>
                <a:lnTo>
                  <a:pt x="411225" y="12700"/>
                </a:lnTo>
                <a:close/>
              </a:path>
              <a:path w="441960" h="111760">
                <a:moveTo>
                  <a:pt x="169672" y="11938"/>
                </a:moveTo>
                <a:lnTo>
                  <a:pt x="114681" y="11938"/>
                </a:lnTo>
                <a:lnTo>
                  <a:pt x="114681" y="87502"/>
                </a:lnTo>
                <a:lnTo>
                  <a:pt x="129412" y="87502"/>
                </a:lnTo>
                <a:lnTo>
                  <a:pt x="146558" y="87249"/>
                </a:lnTo>
                <a:lnTo>
                  <a:pt x="164337" y="86360"/>
                </a:lnTo>
                <a:lnTo>
                  <a:pt x="174244" y="85598"/>
                </a:lnTo>
                <a:lnTo>
                  <a:pt x="178435" y="85090"/>
                </a:lnTo>
                <a:lnTo>
                  <a:pt x="182118" y="84582"/>
                </a:lnTo>
                <a:lnTo>
                  <a:pt x="182118" y="79628"/>
                </a:lnTo>
                <a:lnTo>
                  <a:pt x="124206" y="79628"/>
                </a:lnTo>
                <a:lnTo>
                  <a:pt x="124206" y="52197"/>
                </a:lnTo>
                <a:lnTo>
                  <a:pt x="167512" y="52197"/>
                </a:lnTo>
                <a:lnTo>
                  <a:pt x="167512" y="44323"/>
                </a:lnTo>
                <a:lnTo>
                  <a:pt x="124206" y="44323"/>
                </a:lnTo>
                <a:lnTo>
                  <a:pt x="124206" y="19685"/>
                </a:lnTo>
                <a:lnTo>
                  <a:pt x="169672" y="19685"/>
                </a:lnTo>
                <a:lnTo>
                  <a:pt x="169672" y="11938"/>
                </a:lnTo>
                <a:close/>
              </a:path>
              <a:path w="441960" h="111760">
                <a:moveTo>
                  <a:pt x="182118" y="76835"/>
                </a:moveTo>
                <a:lnTo>
                  <a:pt x="178562" y="77343"/>
                </a:lnTo>
                <a:lnTo>
                  <a:pt x="174244" y="77724"/>
                </a:lnTo>
                <a:lnTo>
                  <a:pt x="164337" y="78740"/>
                </a:lnTo>
                <a:lnTo>
                  <a:pt x="148081" y="79501"/>
                </a:lnTo>
                <a:lnTo>
                  <a:pt x="141605" y="79628"/>
                </a:lnTo>
                <a:lnTo>
                  <a:pt x="182118" y="79628"/>
                </a:lnTo>
                <a:lnTo>
                  <a:pt x="182118" y="76835"/>
                </a:lnTo>
                <a:close/>
              </a:path>
              <a:path w="441960" h="111760">
                <a:moveTo>
                  <a:pt x="241173" y="10668"/>
                </a:moveTo>
                <a:lnTo>
                  <a:pt x="231648" y="10668"/>
                </a:lnTo>
                <a:lnTo>
                  <a:pt x="231648" y="83947"/>
                </a:lnTo>
                <a:lnTo>
                  <a:pt x="268605" y="83439"/>
                </a:lnTo>
                <a:lnTo>
                  <a:pt x="275590" y="82803"/>
                </a:lnTo>
                <a:lnTo>
                  <a:pt x="295275" y="80010"/>
                </a:lnTo>
                <a:lnTo>
                  <a:pt x="299212" y="79375"/>
                </a:lnTo>
                <a:lnTo>
                  <a:pt x="299212" y="75946"/>
                </a:lnTo>
                <a:lnTo>
                  <a:pt x="241173" y="75946"/>
                </a:lnTo>
                <a:lnTo>
                  <a:pt x="241173" y="10668"/>
                </a:lnTo>
                <a:close/>
              </a:path>
              <a:path w="441960" h="111760">
                <a:moveTo>
                  <a:pt x="299212" y="71374"/>
                </a:moveTo>
                <a:lnTo>
                  <a:pt x="241173" y="75946"/>
                </a:lnTo>
                <a:lnTo>
                  <a:pt x="299212" y="75946"/>
                </a:lnTo>
                <a:lnTo>
                  <a:pt x="299212" y="71374"/>
                </a:lnTo>
                <a:close/>
              </a:path>
              <a:path w="441960" h="111760">
                <a:moveTo>
                  <a:pt x="9525" y="10668"/>
                </a:moveTo>
                <a:lnTo>
                  <a:pt x="0" y="10668"/>
                </a:lnTo>
                <a:lnTo>
                  <a:pt x="0" y="83947"/>
                </a:lnTo>
                <a:lnTo>
                  <a:pt x="36956" y="83439"/>
                </a:lnTo>
                <a:lnTo>
                  <a:pt x="43942" y="82803"/>
                </a:lnTo>
                <a:lnTo>
                  <a:pt x="63627" y="80010"/>
                </a:lnTo>
                <a:lnTo>
                  <a:pt x="67563" y="79375"/>
                </a:lnTo>
                <a:lnTo>
                  <a:pt x="67563" y="75946"/>
                </a:lnTo>
                <a:lnTo>
                  <a:pt x="9525" y="75946"/>
                </a:lnTo>
                <a:lnTo>
                  <a:pt x="9525" y="10668"/>
                </a:lnTo>
                <a:close/>
              </a:path>
              <a:path w="441960" h="111760">
                <a:moveTo>
                  <a:pt x="67563" y="71374"/>
                </a:moveTo>
                <a:lnTo>
                  <a:pt x="9525" y="75946"/>
                </a:lnTo>
                <a:lnTo>
                  <a:pt x="67563" y="75946"/>
                </a:lnTo>
                <a:lnTo>
                  <a:pt x="67563" y="71374"/>
                </a:lnTo>
                <a:close/>
              </a:path>
              <a:path w="441960" h="111760">
                <a:moveTo>
                  <a:pt x="441452" y="0"/>
                </a:moveTo>
                <a:lnTo>
                  <a:pt x="431927" y="0"/>
                </a:lnTo>
                <a:lnTo>
                  <a:pt x="431927" y="111378"/>
                </a:lnTo>
                <a:lnTo>
                  <a:pt x="441452" y="111378"/>
                </a:lnTo>
                <a:lnTo>
                  <a:pt x="441452" y="0"/>
                </a:lnTo>
                <a:close/>
              </a:path>
              <a:path w="441960" h="111760">
                <a:moveTo>
                  <a:pt x="316865" y="0"/>
                </a:moveTo>
                <a:lnTo>
                  <a:pt x="307467" y="0"/>
                </a:lnTo>
                <a:lnTo>
                  <a:pt x="307467" y="111378"/>
                </a:lnTo>
                <a:lnTo>
                  <a:pt x="316865" y="111378"/>
                </a:lnTo>
                <a:lnTo>
                  <a:pt x="316865" y="51689"/>
                </a:lnTo>
                <a:lnTo>
                  <a:pt x="335025" y="51689"/>
                </a:lnTo>
                <a:lnTo>
                  <a:pt x="335025" y="43688"/>
                </a:lnTo>
                <a:lnTo>
                  <a:pt x="316865" y="43688"/>
                </a:lnTo>
                <a:lnTo>
                  <a:pt x="316865" y="0"/>
                </a:lnTo>
                <a:close/>
              </a:path>
              <a:path w="441960" h="111760">
                <a:moveTo>
                  <a:pt x="199390" y="0"/>
                </a:moveTo>
                <a:lnTo>
                  <a:pt x="189992" y="0"/>
                </a:lnTo>
                <a:lnTo>
                  <a:pt x="189992" y="111378"/>
                </a:lnTo>
                <a:lnTo>
                  <a:pt x="199390" y="111378"/>
                </a:lnTo>
                <a:lnTo>
                  <a:pt x="199390" y="51943"/>
                </a:lnTo>
                <a:lnTo>
                  <a:pt x="217550" y="51943"/>
                </a:lnTo>
                <a:lnTo>
                  <a:pt x="217550" y="44069"/>
                </a:lnTo>
                <a:lnTo>
                  <a:pt x="199390" y="44069"/>
                </a:lnTo>
                <a:lnTo>
                  <a:pt x="199390" y="0"/>
                </a:lnTo>
                <a:close/>
              </a:path>
              <a:path w="441960" h="111760">
                <a:moveTo>
                  <a:pt x="85217" y="0"/>
                </a:moveTo>
                <a:lnTo>
                  <a:pt x="75818" y="0"/>
                </a:lnTo>
                <a:lnTo>
                  <a:pt x="75818" y="111378"/>
                </a:lnTo>
                <a:lnTo>
                  <a:pt x="85217" y="111378"/>
                </a:lnTo>
                <a:lnTo>
                  <a:pt x="85217" y="51689"/>
                </a:lnTo>
                <a:lnTo>
                  <a:pt x="103378" y="51689"/>
                </a:lnTo>
                <a:lnTo>
                  <a:pt x="103378" y="43688"/>
                </a:lnTo>
                <a:lnTo>
                  <a:pt x="85217" y="43688"/>
                </a:lnTo>
                <a:lnTo>
                  <a:pt x="8521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52978" y="2499105"/>
            <a:ext cx="222250" cy="1132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34283" y="2499105"/>
            <a:ext cx="221361" cy="1135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16858" y="2499105"/>
            <a:ext cx="96392" cy="11137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68877" y="2498598"/>
            <a:ext cx="1759203" cy="1140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96279" y="2499105"/>
            <a:ext cx="340995" cy="110489"/>
          </a:xfrm>
          <a:custGeom>
            <a:avLst/>
            <a:gdLst/>
            <a:ahLst/>
            <a:cxnLst/>
            <a:rect l="l" t="t" r="r" b="b"/>
            <a:pathLst>
              <a:path w="340995" h="110489">
                <a:moveTo>
                  <a:pt x="258445" y="77597"/>
                </a:moveTo>
                <a:lnTo>
                  <a:pt x="249047" y="77597"/>
                </a:lnTo>
                <a:lnTo>
                  <a:pt x="249047" y="108839"/>
                </a:lnTo>
                <a:lnTo>
                  <a:pt x="327787" y="108839"/>
                </a:lnTo>
                <a:lnTo>
                  <a:pt x="327787" y="101092"/>
                </a:lnTo>
                <a:lnTo>
                  <a:pt x="258445" y="101092"/>
                </a:lnTo>
                <a:lnTo>
                  <a:pt x="258445" y="77597"/>
                </a:lnTo>
                <a:close/>
              </a:path>
              <a:path w="340995" h="110489">
                <a:moveTo>
                  <a:pt x="324231" y="0"/>
                </a:moveTo>
                <a:lnTo>
                  <a:pt x="314960" y="0"/>
                </a:lnTo>
                <a:lnTo>
                  <a:pt x="314960" y="82930"/>
                </a:lnTo>
                <a:lnTo>
                  <a:pt x="324231" y="82930"/>
                </a:lnTo>
                <a:lnTo>
                  <a:pt x="324231" y="42164"/>
                </a:lnTo>
                <a:lnTo>
                  <a:pt x="340995" y="42164"/>
                </a:lnTo>
                <a:lnTo>
                  <a:pt x="340995" y="34163"/>
                </a:lnTo>
                <a:lnTo>
                  <a:pt x="324231" y="34163"/>
                </a:lnTo>
                <a:lnTo>
                  <a:pt x="324231" y="0"/>
                </a:lnTo>
                <a:close/>
              </a:path>
              <a:path w="340995" h="110489">
                <a:moveTo>
                  <a:pt x="275971" y="32258"/>
                </a:moveTo>
                <a:lnTo>
                  <a:pt x="257556" y="32258"/>
                </a:lnTo>
                <a:lnTo>
                  <a:pt x="250444" y="34163"/>
                </a:lnTo>
                <a:lnTo>
                  <a:pt x="239775" y="41783"/>
                </a:lnTo>
                <a:lnTo>
                  <a:pt x="237109" y="46227"/>
                </a:lnTo>
                <a:lnTo>
                  <a:pt x="237109" y="56515"/>
                </a:lnTo>
                <a:lnTo>
                  <a:pt x="239775" y="60960"/>
                </a:lnTo>
                <a:lnTo>
                  <a:pt x="250317" y="68707"/>
                </a:lnTo>
                <a:lnTo>
                  <a:pt x="257429" y="70612"/>
                </a:lnTo>
                <a:lnTo>
                  <a:pt x="275844" y="70612"/>
                </a:lnTo>
                <a:lnTo>
                  <a:pt x="283083" y="68707"/>
                </a:lnTo>
                <a:lnTo>
                  <a:pt x="288290" y="64770"/>
                </a:lnTo>
                <a:lnTo>
                  <a:pt x="290423" y="63246"/>
                </a:lnTo>
                <a:lnTo>
                  <a:pt x="260350" y="63246"/>
                </a:lnTo>
                <a:lnTo>
                  <a:pt x="255524" y="62102"/>
                </a:lnTo>
                <a:lnTo>
                  <a:pt x="252222" y="59690"/>
                </a:lnTo>
                <a:lnTo>
                  <a:pt x="249047" y="57276"/>
                </a:lnTo>
                <a:lnTo>
                  <a:pt x="247471" y="54610"/>
                </a:lnTo>
                <a:lnTo>
                  <a:pt x="247396" y="48133"/>
                </a:lnTo>
                <a:lnTo>
                  <a:pt x="249047" y="45339"/>
                </a:lnTo>
                <a:lnTo>
                  <a:pt x="255524" y="40386"/>
                </a:lnTo>
                <a:lnTo>
                  <a:pt x="260350" y="39243"/>
                </a:lnTo>
                <a:lnTo>
                  <a:pt x="290152" y="39243"/>
                </a:lnTo>
                <a:lnTo>
                  <a:pt x="283210" y="34163"/>
                </a:lnTo>
                <a:lnTo>
                  <a:pt x="275971" y="32258"/>
                </a:lnTo>
                <a:close/>
              </a:path>
              <a:path w="340995" h="110489">
                <a:moveTo>
                  <a:pt x="290152" y="39243"/>
                </a:moveTo>
                <a:lnTo>
                  <a:pt x="273050" y="39243"/>
                </a:lnTo>
                <a:lnTo>
                  <a:pt x="277875" y="40386"/>
                </a:lnTo>
                <a:lnTo>
                  <a:pt x="284353" y="45339"/>
                </a:lnTo>
                <a:lnTo>
                  <a:pt x="286004" y="48133"/>
                </a:lnTo>
                <a:lnTo>
                  <a:pt x="286004" y="54610"/>
                </a:lnTo>
                <a:lnTo>
                  <a:pt x="284353" y="57403"/>
                </a:lnTo>
                <a:lnTo>
                  <a:pt x="281178" y="59690"/>
                </a:lnTo>
                <a:lnTo>
                  <a:pt x="277875" y="62102"/>
                </a:lnTo>
                <a:lnTo>
                  <a:pt x="273050" y="63246"/>
                </a:lnTo>
                <a:lnTo>
                  <a:pt x="290423" y="63246"/>
                </a:lnTo>
                <a:lnTo>
                  <a:pt x="293624" y="60960"/>
                </a:lnTo>
                <a:lnTo>
                  <a:pt x="296164" y="56515"/>
                </a:lnTo>
                <a:lnTo>
                  <a:pt x="296164" y="46227"/>
                </a:lnTo>
                <a:lnTo>
                  <a:pt x="293624" y="41783"/>
                </a:lnTo>
                <a:lnTo>
                  <a:pt x="290152" y="39243"/>
                </a:lnTo>
                <a:close/>
              </a:path>
              <a:path w="340995" h="110489">
                <a:moveTo>
                  <a:pt x="301625" y="18034"/>
                </a:moveTo>
                <a:lnTo>
                  <a:pt x="231648" y="18034"/>
                </a:lnTo>
                <a:lnTo>
                  <a:pt x="231648" y="25400"/>
                </a:lnTo>
                <a:lnTo>
                  <a:pt x="301625" y="25400"/>
                </a:lnTo>
                <a:lnTo>
                  <a:pt x="301625" y="18034"/>
                </a:lnTo>
                <a:close/>
              </a:path>
              <a:path w="340995" h="110489">
                <a:moveTo>
                  <a:pt x="284607" y="762"/>
                </a:moveTo>
                <a:lnTo>
                  <a:pt x="247904" y="762"/>
                </a:lnTo>
                <a:lnTo>
                  <a:pt x="247904" y="8127"/>
                </a:lnTo>
                <a:lnTo>
                  <a:pt x="284607" y="8127"/>
                </a:lnTo>
                <a:lnTo>
                  <a:pt x="284607" y="762"/>
                </a:lnTo>
                <a:close/>
              </a:path>
              <a:path w="340995" h="110489">
                <a:moveTo>
                  <a:pt x="97282" y="65913"/>
                </a:moveTo>
                <a:lnTo>
                  <a:pt x="18923" y="65913"/>
                </a:lnTo>
                <a:lnTo>
                  <a:pt x="18923" y="73151"/>
                </a:lnTo>
                <a:lnTo>
                  <a:pt x="87122" y="73151"/>
                </a:lnTo>
                <a:lnTo>
                  <a:pt x="87122" y="84200"/>
                </a:lnTo>
                <a:lnTo>
                  <a:pt x="19050" y="84200"/>
                </a:lnTo>
                <a:lnTo>
                  <a:pt x="19050" y="110109"/>
                </a:lnTo>
                <a:lnTo>
                  <a:pt x="100330" y="110109"/>
                </a:lnTo>
                <a:lnTo>
                  <a:pt x="100330" y="102870"/>
                </a:lnTo>
                <a:lnTo>
                  <a:pt x="29083" y="102870"/>
                </a:lnTo>
                <a:lnTo>
                  <a:pt x="29083" y="91567"/>
                </a:lnTo>
                <a:lnTo>
                  <a:pt x="97282" y="91567"/>
                </a:lnTo>
                <a:lnTo>
                  <a:pt x="97282" y="65913"/>
                </a:lnTo>
                <a:close/>
              </a:path>
              <a:path w="340995" h="110489">
                <a:moveTo>
                  <a:pt x="222504" y="89789"/>
                </a:moveTo>
                <a:lnTo>
                  <a:pt x="111125" y="89789"/>
                </a:lnTo>
                <a:lnTo>
                  <a:pt x="111125" y="97663"/>
                </a:lnTo>
                <a:lnTo>
                  <a:pt x="222504" y="97663"/>
                </a:lnTo>
                <a:lnTo>
                  <a:pt x="222504" y="89789"/>
                </a:lnTo>
                <a:close/>
              </a:path>
              <a:path w="340995" h="110489">
                <a:moveTo>
                  <a:pt x="151511" y="64897"/>
                </a:moveTo>
                <a:lnTo>
                  <a:pt x="141732" y="64897"/>
                </a:lnTo>
                <a:lnTo>
                  <a:pt x="141732" y="89789"/>
                </a:lnTo>
                <a:lnTo>
                  <a:pt x="151511" y="89789"/>
                </a:lnTo>
                <a:lnTo>
                  <a:pt x="151511" y="64897"/>
                </a:lnTo>
                <a:close/>
              </a:path>
              <a:path w="340995" h="110489">
                <a:moveTo>
                  <a:pt x="192278" y="64897"/>
                </a:moveTo>
                <a:lnTo>
                  <a:pt x="182499" y="64897"/>
                </a:lnTo>
                <a:lnTo>
                  <a:pt x="182499" y="89789"/>
                </a:lnTo>
                <a:lnTo>
                  <a:pt x="192278" y="89789"/>
                </a:lnTo>
                <a:lnTo>
                  <a:pt x="192278" y="64897"/>
                </a:lnTo>
                <a:close/>
              </a:path>
              <a:path w="340995" h="110489">
                <a:moveTo>
                  <a:pt x="57531" y="19558"/>
                </a:moveTo>
                <a:lnTo>
                  <a:pt x="48133" y="19558"/>
                </a:lnTo>
                <a:lnTo>
                  <a:pt x="46736" y="45974"/>
                </a:lnTo>
                <a:lnTo>
                  <a:pt x="43434" y="45974"/>
                </a:lnTo>
                <a:lnTo>
                  <a:pt x="40259" y="46100"/>
                </a:lnTo>
                <a:lnTo>
                  <a:pt x="0" y="46100"/>
                </a:lnTo>
                <a:lnTo>
                  <a:pt x="0" y="53594"/>
                </a:lnTo>
                <a:lnTo>
                  <a:pt x="46482" y="53340"/>
                </a:lnTo>
                <a:lnTo>
                  <a:pt x="51435" y="53213"/>
                </a:lnTo>
                <a:lnTo>
                  <a:pt x="56515" y="52959"/>
                </a:lnTo>
                <a:lnTo>
                  <a:pt x="61722" y="52577"/>
                </a:lnTo>
                <a:lnTo>
                  <a:pt x="66929" y="52324"/>
                </a:lnTo>
                <a:lnTo>
                  <a:pt x="72009" y="51816"/>
                </a:lnTo>
                <a:lnTo>
                  <a:pt x="76708" y="51180"/>
                </a:lnTo>
                <a:lnTo>
                  <a:pt x="76708" y="45593"/>
                </a:lnTo>
                <a:lnTo>
                  <a:pt x="56007" y="45593"/>
                </a:lnTo>
                <a:lnTo>
                  <a:pt x="57531" y="19558"/>
                </a:lnTo>
                <a:close/>
              </a:path>
              <a:path w="340995" h="110489">
                <a:moveTo>
                  <a:pt x="23368" y="19558"/>
                </a:moveTo>
                <a:lnTo>
                  <a:pt x="14097" y="19558"/>
                </a:lnTo>
                <a:lnTo>
                  <a:pt x="15621" y="46100"/>
                </a:lnTo>
                <a:lnTo>
                  <a:pt x="24765" y="46100"/>
                </a:lnTo>
                <a:lnTo>
                  <a:pt x="23368" y="19558"/>
                </a:lnTo>
                <a:close/>
              </a:path>
              <a:path w="340995" h="110489">
                <a:moveTo>
                  <a:pt x="76708" y="43815"/>
                </a:moveTo>
                <a:lnTo>
                  <a:pt x="73787" y="44196"/>
                </a:lnTo>
                <a:lnTo>
                  <a:pt x="70485" y="44576"/>
                </a:lnTo>
                <a:lnTo>
                  <a:pt x="56007" y="45593"/>
                </a:lnTo>
                <a:lnTo>
                  <a:pt x="76708" y="45593"/>
                </a:lnTo>
                <a:lnTo>
                  <a:pt x="76708" y="43815"/>
                </a:lnTo>
                <a:close/>
              </a:path>
              <a:path w="340995" h="110489">
                <a:moveTo>
                  <a:pt x="166878" y="5715"/>
                </a:moveTo>
                <a:lnTo>
                  <a:pt x="128143" y="19176"/>
                </a:lnTo>
                <a:lnTo>
                  <a:pt x="124333" y="25908"/>
                </a:lnTo>
                <a:lnTo>
                  <a:pt x="124333" y="42164"/>
                </a:lnTo>
                <a:lnTo>
                  <a:pt x="157732" y="61854"/>
                </a:lnTo>
                <a:lnTo>
                  <a:pt x="166878" y="62357"/>
                </a:lnTo>
                <a:lnTo>
                  <a:pt x="175950" y="61854"/>
                </a:lnTo>
                <a:lnTo>
                  <a:pt x="184118" y="60340"/>
                </a:lnTo>
                <a:lnTo>
                  <a:pt x="191381" y="57802"/>
                </a:lnTo>
                <a:lnTo>
                  <a:pt x="197513" y="54355"/>
                </a:lnTo>
                <a:lnTo>
                  <a:pt x="158115" y="54355"/>
                </a:lnTo>
                <a:lnTo>
                  <a:pt x="150495" y="52577"/>
                </a:lnTo>
                <a:lnTo>
                  <a:pt x="143891" y="48768"/>
                </a:lnTo>
                <a:lnTo>
                  <a:pt x="137287" y="45085"/>
                </a:lnTo>
                <a:lnTo>
                  <a:pt x="134112" y="40132"/>
                </a:lnTo>
                <a:lnTo>
                  <a:pt x="134112" y="27686"/>
                </a:lnTo>
                <a:lnTo>
                  <a:pt x="137287" y="22733"/>
                </a:lnTo>
                <a:lnTo>
                  <a:pt x="150495" y="15621"/>
                </a:lnTo>
                <a:lnTo>
                  <a:pt x="158115" y="13843"/>
                </a:lnTo>
                <a:lnTo>
                  <a:pt x="197739" y="13843"/>
                </a:lnTo>
                <a:lnTo>
                  <a:pt x="191452" y="10269"/>
                </a:lnTo>
                <a:lnTo>
                  <a:pt x="184213" y="7731"/>
                </a:lnTo>
                <a:lnTo>
                  <a:pt x="176022" y="6217"/>
                </a:lnTo>
                <a:lnTo>
                  <a:pt x="166878" y="5715"/>
                </a:lnTo>
                <a:close/>
              </a:path>
              <a:path w="340995" h="110489">
                <a:moveTo>
                  <a:pt x="197739" y="13843"/>
                </a:moveTo>
                <a:lnTo>
                  <a:pt x="175514" y="13843"/>
                </a:lnTo>
                <a:lnTo>
                  <a:pt x="183134" y="15621"/>
                </a:lnTo>
                <a:lnTo>
                  <a:pt x="196342" y="22733"/>
                </a:lnTo>
                <a:lnTo>
                  <a:pt x="199517" y="27686"/>
                </a:lnTo>
                <a:lnTo>
                  <a:pt x="199517" y="40132"/>
                </a:lnTo>
                <a:lnTo>
                  <a:pt x="196342" y="45085"/>
                </a:lnTo>
                <a:lnTo>
                  <a:pt x="189737" y="48768"/>
                </a:lnTo>
                <a:lnTo>
                  <a:pt x="183261" y="52577"/>
                </a:lnTo>
                <a:lnTo>
                  <a:pt x="175641" y="54355"/>
                </a:lnTo>
                <a:lnTo>
                  <a:pt x="197513" y="54355"/>
                </a:lnTo>
                <a:lnTo>
                  <a:pt x="197739" y="54228"/>
                </a:lnTo>
                <a:lnTo>
                  <a:pt x="205486" y="48895"/>
                </a:lnTo>
                <a:lnTo>
                  <a:pt x="209296" y="42164"/>
                </a:lnTo>
                <a:lnTo>
                  <a:pt x="209296" y="25908"/>
                </a:lnTo>
                <a:lnTo>
                  <a:pt x="205486" y="19176"/>
                </a:lnTo>
                <a:lnTo>
                  <a:pt x="197739" y="13843"/>
                </a:lnTo>
                <a:close/>
              </a:path>
              <a:path w="340995" h="110489">
                <a:moveTo>
                  <a:pt x="69342" y="7874"/>
                </a:moveTo>
                <a:lnTo>
                  <a:pt x="3175" y="7874"/>
                </a:lnTo>
                <a:lnTo>
                  <a:pt x="3175" y="15621"/>
                </a:lnTo>
                <a:lnTo>
                  <a:pt x="69342" y="15621"/>
                </a:lnTo>
                <a:lnTo>
                  <a:pt x="69342" y="7874"/>
                </a:lnTo>
                <a:close/>
              </a:path>
              <a:path w="340995" h="110489">
                <a:moveTo>
                  <a:pt x="97409" y="0"/>
                </a:moveTo>
                <a:lnTo>
                  <a:pt x="88011" y="0"/>
                </a:lnTo>
                <a:lnTo>
                  <a:pt x="88011" y="59054"/>
                </a:lnTo>
                <a:lnTo>
                  <a:pt x="97409" y="59054"/>
                </a:lnTo>
                <a:lnTo>
                  <a:pt x="974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91758" y="2498470"/>
            <a:ext cx="223265" cy="1120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63549" y="2715514"/>
            <a:ext cx="451484" cy="111760"/>
          </a:xfrm>
          <a:custGeom>
            <a:avLst/>
            <a:gdLst/>
            <a:ahLst/>
            <a:cxnLst/>
            <a:rect l="l" t="t" r="r" b="b"/>
            <a:pathLst>
              <a:path w="451484" h="111760">
                <a:moveTo>
                  <a:pt x="139357" y="69341"/>
                </a:moveTo>
                <a:lnTo>
                  <a:pt x="129870" y="69341"/>
                </a:lnTo>
                <a:lnTo>
                  <a:pt x="129870" y="110109"/>
                </a:lnTo>
                <a:lnTo>
                  <a:pt x="205511" y="110109"/>
                </a:lnTo>
                <a:lnTo>
                  <a:pt x="205511" y="102488"/>
                </a:lnTo>
                <a:lnTo>
                  <a:pt x="139357" y="102488"/>
                </a:lnTo>
                <a:lnTo>
                  <a:pt x="139357" y="89026"/>
                </a:lnTo>
                <a:lnTo>
                  <a:pt x="205511" y="89026"/>
                </a:lnTo>
                <a:lnTo>
                  <a:pt x="205511" y="81534"/>
                </a:lnTo>
                <a:lnTo>
                  <a:pt x="139357" y="81534"/>
                </a:lnTo>
                <a:lnTo>
                  <a:pt x="139357" y="69341"/>
                </a:lnTo>
                <a:close/>
              </a:path>
              <a:path w="451484" h="111760">
                <a:moveTo>
                  <a:pt x="205511" y="89026"/>
                </a:moveTo>
                <a:lnTo>
                  <a:pt x="196151" y="89026"/>
                </a:lnTo>
                <a:lnTo>
                  <a:pt x="196151" y="102488"/>
                </a:lnTo>
                <a:lnTo>
                  <a:pt x="205511" y="102488"/>
                </a:lnTo>
                <a:lnTo>
                  <a:pt x="205511" y="89026"/>
                </a:lnTo>
                <a:close/>
              </a:path>
              <a:path w="451484" h="111760">
                <a:moveTo>
                  <a:pt x="205511" y="69341"/>
                </a:moveTo>
                <a:lnTo>
                  <a:pt x="196151" y="69341"/>
                </a:lnTo>
                <a:lnTo>
                  <a:pt x="196151" y="81534"/>
                </a:lnTo>
                <a:lnTo>
                  <a:pt x="205511" y="81534"/>
                </a:lnTo>
                <a:lnTo>
                  <a:pt x="205511" y="69341"/>
                </a:lnTo>
                <a:close/>
              </a:path>
              <a:path w="451484" h="111760">
                <a:moveTo>
                  <a:pt x="87414" y="64388"/>
                </a:moveTo>
                <a:lnTo>
                  <a:pt x="12153" y="64388"/>
                </a:lnTo>
                <a:lnTo>
                  <a:pt x="12153" y="71627"/>
                </a:lnTo>
                <a:lnTo>
                  <a:pt x="77673" y="71627"/>
                </a:lnTo>
                <a:lnTo>
                  <a:pt x="77673" y="83312"/>
                </a:lnTo>
                <a:lnTo>
                  <a:pt x="12153" y="83312"/>
                </a:lnTo>
                <a:lnTo>
                  <a:pt x="12153" y="110109"/>
                </a:lnTo>
                <a:lnTo>
                  <a:pt x="90703" y="110109"/>
                </a:lnTo>
                <a:lnTo>
                  <a:pt x="90703" y="102870"/>
                </a:lnTo>
                <a:lnTo>
                  <a:pt x="21894" y="102870"/>
                </a:lnTo>
                <a:lnTo>
                  <a:pt x="21894" y="90550"/>
                </a:lnTo>
                <a:lnTo>
                  <a:pt x="87414" y="90550"/>
                </a:lnTo>
                <a:lnTo>
                  <a:pt x="87414" y="64388"/>
                </a:lnTo>
                <a:close/>
              </a:path>
              <a:path w="451484" h="111760">
                <a:moveTo>
                  <a:pt x="157238" y="29718"/>
                </a:moveTo>
                <a:lnTo>
                  <a:pt x="138849" y="29718"/>
                </a:lnTo>
                <a:lnTo>
                  <a:pt x="131622" y="31369"/>
                </a:lnTo>
                <a:lnTo>
                  <a:pt x="126263" y="34544"/>
                </a:lnTo>
                <a:lnTo>
                  <a:pt x="120903" y="37846"/>
                </a:lnTo>
                <a:lnTo>
                  <a:pt x="118323" y="41656"/>
                </a:lnTo>
                <a:lnTo>
                  <a:pt x="118237" y="51053"/>
                </a:lnTo>
                <a:lnTo>
                  <a:pt x="120903" y="54863"/>
                </a:lnTo>
                <a:lnTo>
                  <a:pt x="126263" y="58165"/>
                </a:lnTo>
                <a:lnTo>
                  <a:pt x="131622" y="61340"/>
                </a:lnTo>
                <a:lnTo>
                  <a:pt x="138810" y="62991"/>
                </a:lnTo>
                <a:lnTo>
                  <a:pt x="157111" y="62991"/>
                </a:lnTo>
                <a:lnTo>
                  <a:pt x="164363" y="61340"/>
                </a:lnTo>
                <a:lnTo>
                  <a:pt x="173770" y="55625"/>
                </a:lnTo>
                <a:lnTo>
                  <a:pt x="141630" y="55625"/>
                </a:lnTo>
                <a:lnTo>
                  <a:pt x="136778" y="54863"/>
                </a:lnTo>
                <a:lnTo>
                  <a:pt x="133413" y="53086"/>
                </a:lnTo>
                <a:lnTo>
                  <a:pt x="130035" y="51435"/>
                </a:lnTo>
                <a:lnTo>
                  <a:pt x="128346" y="49275"/>
                </a:lnTo>
                <a:lnTo>
                  <a:pt x="128346" y="43561"/>
                </a:lnTo>
                <a:lnTo>
                  <a:pt x="130035" y="41148"/>
                </a:lnTo>
                <a:lnTo>
                  <a:pt x="133413" y="39370"/>
                </a:lnTo>
                <a:lnTo>
                  <a:pt x="136778" y="37719"/>
                </a:lnTo>
                <a:lnTo>
                  <a:pt x="141630" y="36830"/>
                </a:lnTo>
                <a:lnTo>
                  <a:pt x="172917" y="36830"/>
                </a:lnTo>
                <a:lnTo>
                  <a:pt x="169646" y="34671"/>
                </a:lnTo>
                <a:lnTo>
                  <a:pt x="164464" y="31369"/>
                </a:lnTo>
                <a:lnTo>
                  <a:pt x="157238" y="29718"/>
                </a:lnTo>
                <a:close/>
              </a:path>
              <a:path w="451484" h="111760">
                <a:moveTo>
                  <a:pt x="172917" y="36830"/>
                </a:moveTo>
                <a:lnTo>
                  <a:pt x="154368" y="36830"/>
                </a:lnTo>
                <a:lnTo>
                  <a:pt x="159194" y="37846"/>
                </a:lnTo>
                <a:lnTo>
                  <a:pt x="165684" y="41656"/>
                </a:lnTo>
                <a:lnTo>
                  <a:pt x="167309" y="43941"/>
                </a:lnTo>
                <a:lnTo>
                  <a:pt x="167309" y="49275"/>
                </a:lnTo>
                <a:lnTo>
                  <a:pt x="165684" y="51562"/>
                </a:lnTo>
                <a:lnTo>
                  <a:pt x="159194" y="54863"/>
                </a:lnTo>
                <a:lnTo>
                  <a:pt x="154368" y="55625"/>
                </a:lnTo>
                <a:lnTo>
                  <a:pt x="173770" y="55625"/>
                </a:lnTo>
                <a:lnTo>
                  <a:pt x="174815" y="54990"/>
                </a:lnTo>
                <a:lnTo>
                  <a:pt x="177431" y="51053"/>
                </a:lnTo>
                <a:lnTo>
                  <a:pt x="177431" y="42037"/>
                </a:lnTo>
                <a:lnTo>
                  <a:pt x="174840" y="38100"/>
                </a:lnTo>
                <a:lnTo>
                  <a:pt x="172917" y="36830"/>
                </a:lnTo>
                <a:close/>
              </a:path>
              <a:path w="451484" h="111760">
                <a:moveTo>
                  <a:pt x="182867" y="16256"/>
                </a:moveTo>
                <a:lnTo>
                  <a:pt x="112915" y="16256"/>
                </a:lnTo>
                <a:lnTo>
                  <a:pt x="112915" y="23622"/>
                </a:lnTo>
                <a:lnTo>
                  <a:pt x="182867" y="23622"/>
                </a:lnTo>
                <a:lnTo>
                  <a:pt x="182867" y="16256"/>
                </a:lnTo>
                <a:close/>
              </a:path>
              <a:path w="451484" h="111760">
                <a:moveTo>
                  <a:pt x="53505" y="7365"/>
                </a:moveTo>
                <a:lnTo>
                  <a:pt x="0" y="7365"/>
                </a:lnTo>
                <a:lnTo>
                  <a:pt x="0" y="51688"/>
                </a:lnTo>
                <a:lnTo>
                  <a:pt x="53505" y="51688"/>
                </a:lnTo>
                <a:lnTo>
                  <a:pt x="53505" y="44069"/>
                </a:lnTo>
                <a:lnTo>
                  <a:pt x="9359" y="44069"/>
                </a:lnTo>
                <a:lnTo>
                  <a:pt x="9359" y="15112"/>
                </a:lnTo>
                <a:lnTo>
                  <a:pt x="53505" y="15112"/>
                </a:lnTo>
                <a:lnTo>
                  <a:pt x="53505" y="7365"/>
                </a:lnTo>
                <a:close/>
              </a:path>
              <a:path w="451484" h="111760">
                <a:moveTo>
                  <a:pt x="53505" y="15112"/>
                </a:moveTo>
                <a:lnTo>
                  <a:pt x="44145" y="15112"/>
                </a:lnTo>
                <a:lnTo>
                  <a:pt x="44145" y="44069"/>
                </a:lnTo>
                <a:lnTo>
                  <a:pt x="53505" y="44069"/>
                </a:lnTo>
                <a:lnTo>
                  <a:pt x="53505" y="15112"/>
                </a:lnTo>
                <a:close/>
              </a:path>
              <a:path w="451484" h="111760">
                <a:moveTo>
                  <a:pt x="403097" y="13715"/>
                </a:moveTo>
                <a:lnTo>
                  <a:pt x="348741" y="13715"/>
                </a:lnTo>
                <a:lnTo>
                  <a:pt x="348741" y="85089"/>
                </a:lnTo>
                <a:lnTo>
                  <a:pt x="366394" y="85089"/>
                </a:lnTo>
                <a:lnTo>
                  <a:pt x="373253" y="84962"/>
                </a:lnTo>
                <a:lnTo>
                  <a:pt x="380110" y="84709"/>
                </a:lnTo>
                <a:lnTo>
                  <a:pt x="387476" y="84582"/>
                </a:lnTo>
                <a:lnTo>
                  <a:pt x="394588" y="84200"/>
                </a:lnTo>
                <a:lnTo>
                  <a:pt x="412750" y="82169"/>
                </a:lnTo>
                <a:lnTo>
                  <a:pt x="415416" y="81661"/>
                </a:lnTo>
                <a:lnTo>
                  <a:pt x="415416" y="77343"/>
                </a:lnTo>
                <a:lnTo>
                  <a:pt x="358139" y="77343"/>
                </a:lnTo>
                <a:lnTo>
                  <a:pt x="358139" y="21462"/>
                </a:lnTo>
                <a:lnTo>
                  <a:pt x="403097" y="21462"/>
                </a:lnTo>
                <a:lnTo>
                  <a:pt x="403097" y="13715"/>
                </a:lnTo>
                <a:close/>
              </a:path>
              <a:path w="451484" h="111760">
                <a:moveTo>
                  <a:pt x="415416" y="74040"/>
                </a:moveTo>
                <a:lnTo>
                  <a:pt x="358139" y="77343"/>
                </a:lnTo>
                <a:lnTo>
                  <a:pt x="415416" y="77343"/>
                </a:lnTo>
                <a:lnTo>
                  <a:pt x="415416" y="74040"/>
                </a:lnTo>
                <a:close/>
              </a:path>
              <a:path w="451484" h="111760">
                <a:moveTo>
                  <a:pt x="245186" y="10668"/>
                </a:moveTo>
                <a:lnTo>
                  <a:pt x="235699" y="10668"/>
                </a:lnTo>
                <a:lnTo>
                  <a:pt x="235699" y="83947"/>
                </a:lnTo>
                <a:lnTo>
                  <a:pt x="255015" y="83947"/>
                </a:lnTo>
                <a:lnTo>
                  <a:pt x="261975" y="83820"/>
                </a:lnTo>
                <a:lnTo>
                  <a:pt x="268465" y="83565"/>
                </a:lnTo>
                <a:lnTo>
                  <a:pt x="275209" y="83438"/>
                </a:lnTo>
                <a:lnTo>
                  <a:pt x="282143" y="82803"/>
                </a:lnTo>
                <a:lnTo>
                  <a:pt x="296392" y="80772"/>
                </a:lnTo>
                <a:lnTo>
                  <a:pt x="305777" y="79248"/>
                </a:lnTo>
                <a:lnTo>
                  <a:pt x="305777" y="75946"/>
                </a:lnTo>
                <a:lnTo>
                  <a:pt x="245186" y="75946"/>
                </a:lnTo>
                <a:lnTo>
                  <a:pt x="245186" y="10668"/>
                </a:lnTo>
                <a:close/>
              </a:path>
              <a:path w="451484" h="111760">
                <a:moveTo>
                  <a:pt x="305777" y="71374"/>
                </a:moveTo>
                <a:lnTo>
                  <a:pt x="245186" y="75946"/>
                </a:lnTo>
                <a:lnTo>
                  <a:pt x="305777" y="75946"/>
                </a:lnTo>
                <a:lnTo>
                  <a:pt x="305777" y="71374"/>
                </a:lnTo>
                <a:close/>
              </a:path>
              <a:path w="451484" h="111760">
                <a:moveTo>
                  <a:pt x="165925" y="762"/>
                </a:moveTo>
                <a:lnTo>
                  <a:pt x="129108" y="762"/>
                </a:lnTo>
                <a:lnTo>
                  <a:pt x="129108" y="8127"/>
                </a:lnTo>
                <a:lnTo>
                  <a:pt x="165925" y="8127"/>
                </a:lnTo>
                <a:lnTo>
                  <a:pt x="165925" y="762"/>
                </a:lnTo>
                <a:close/>
              </a:path>
              <a:path w="451484" h="111760">
                <a:moveTo>
                  <a:pt x="432942" y="0"/>
                </a:moveTo>
                <a:lnTo>
                  <a:pt x="423544" y="0"/>
                </a:lnTo>
                <a:lnTo>
                  <a:pt x="423544" y="111378"/>
                </a:lnTo>
                <a:lnTo>
                  <a:pt x="432942" y="111378"/>
                </a:lnTo>
                <a:lnTo>
                  <a:pt x="432942" y="53339"/>
                </a:lnTo>
                <a:lnTo>
                  <a:pt x="450976" y="53339"/>
                </a:lnTo>
                <a:lnTo>
                  <a:pt x="450976" y="45338"/>
                </a:lnTo>
                <a:lnTo>
                  <a:pt x="432942" y="45338"/>
                </a:lnTo>
                <a:lnTo>
                  <a:pt x="432942" y="0"/>
                </a:lnTo>
                <a:close/>
              </a:path>
              <a:path w="451484" h="111760">
                <a:moveTo>
                  <a:pt x="323469" y="0"/>
                </a:moveTo>
                <a:lnTo>
                  <a:pt x="313944" y="0"/>
                </a:lnTo>
                <a:lnTo>
                  <a:pt x="313944" y="111378"/>
                </a:lnTo>
                <a:lnTo>
                  <a:pt x="323469" y="111378"/>
                </a:lnTo>
                <a:lnTo>
                  <a:pt x="323469" y="0"/>
                </a:lnTo>
                <a:close/>
              </a:path>
              <a:path w="451484" h="111760">
                <a:moveTo>
                  <a:pt x="205511" y="0"/>
                </a:moveTo>
                <a:lnTo>
                  <a:pt x="196151" y="0"/>
                </a:lnTo>
                <a:lnTo>
                  <a:pt x="196151" y="62991"/>
                </a:lnTo>
                <a:lnTo>
                  <a:pt x="205511" y="62991"/>
                </a:lnTo>
                <a:lnTo>
                  <a:pt x="205511" y="36449"/>
                </a:lnTo>
                <a:lnTo>
                  <a:pt x="222211" y="36449"/>
                </a:lnTo>
                <a:lnTo>
                  <a:pt x="222211" y="28701"/>
                </a:lnTo>
                <a:lnTo>
                  <a:pt x="205511" y="28701"/>
                </a:lnTo>
                <a:lnTo>
                  <a:pt x="205511" y="0"/>
                </a:lnTo>
                <a:close/>
              </a:path>
              <a:path w="451484" h="111760">
                <a:moveTo>
                  <a:pt x="87414" y="0"/>
                </a:moveTo>
                <a:lnTo>
                  <a:pt x="78054" y="0"/>
                </a:lnTo>
                <a:lnTo>
                  <a:pt x="78054" y="57912"/>
                </a:lnTo>
                <a:lnTo>
                  <a:pt x="87414" y="57912"/>
                </a:lnTo>
                <a:lnTo>
                  <a:pt x="87414" y="31623"/>
                </a:lnTo>
                <a:lnTo>
                  <a:pt x="104228" y="31623"/>
                </a:lnTo>
                <a:lnTo>
                  <a:pt x="104228" y="23495"/>
                </a:lnTo>
                <a:lnTo>
                  <a:pt x="87414" y="23495"/>
                </a:lnTo>
                <a:lnTo>
                  <a:pt x="8741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423797" y="2809167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5" h="13969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01266" y="2714879"/>
            <a:ext cx="5023104" cy="11417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67600" y="2931922"/>
            <a:ext cx="238728" cy="11137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87958" y="3180460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19938"/>
                </a:lnTo>
                <a:lnTo>
                  <a:pt x="1524" y="23622"/>
                </a:lnTo>
                <a:lnTo>
                  <a:pt x="7670" y="29717"/>
                </a:lnTo>
                <a:lnTo>
                  <a:pt x="11341" y="31241"/>
                </a:lnTo>
                <a:lnTo>
                  <a:pt x="19951" y="31241"/>
                </a:lnTo>
                <a:lnTo>
                  <a:pt x="23647" y="29717"/>
                </a:lnTo>
                <a:lnTo>
                  <a:pt x="29781" y="23622"/>
                </a:lnTo>
                <a:lnTo>
                  <a:pt x="31305" y="19938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5713" y="3146298"/>
            <a:ext cx="1256626" cy="11391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329179" y="3145408"/>
            <a:ext cx="234314" cy="11150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624835" y="3146805"/>
            <a:ext cx="216788" cy="1113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912872" y="3156585"/>
            <a:ext cx="26670" cy="90170"/>
          </a:xfrm>
          <a:custGeom>
            <a:avLst/>
            <a:gdLst/>
            <a:ahLst/>
            <a:cxnLst/>
            <a:rect l="l" t="t" r="r" b="b"/>
            <a:pathLst>
              <a:path w="26669" h="90169">
                <a:moveTo>
                  <a:pt x="26669" y="0"/>
                </a:moveTo>
                <a:lnTo>
                  <a:pt x="20192" y="0"/>
                </a:lnTo>
                <a:lnTo>
                  <a:pt x="20192" y="2286"/>
                </a:lnTo>
                <a:lnTo>
                  <a:pt x="19430" y="4572"/>
                </a:lnTo>
                <a:lnTo>
                  <a:pt x="6984" y="14986"/>
                </a:lnTo>
                <a:lnTo>
                  <a:pt x="4825" y="15748"/>
                </a:lnTo>
                <a:lnTo>
                  <a:pt x="2412" y="16001"/>
                </a:lnTo>
                <a:lnTo>
                  <a:pt x="0" y="16001"/>
                </a:lnTo>
                <a:lnTo>
                  <a:pt x="0" y="22860"/>
                </a:lnTo>
                <a:lnTo>
                  <a:pt x="18160" y="22860"/>
                </a:lnTo>
                <a:lnTo>
                  <a:pt x="18160" y="89915"/>
                </a:lnTo>
                <a:lnTo>
                  <a:pt x="26669" y="89915"/>
                </a:lnTo>
                <a:lnTo>
                  <a:pt x="2666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978276" y="3146805"/>
            <a:ext cx="104267" cy="10883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34867" y="3157727"/>
            <a:ext cx="60325" cy="91440"/>
          </a:xfrm>
          <a:custGeom>
            <a:avLst/>
            <a:gdLst/>
            <a:ahLst/>
            <a:cxnLst/>
            <a:rect l="l" t="t" r="r" b="b"/>
            <a:pathLst>
              <a:path w="60325" h="91439">
                <a:moveTo>
                  <a:pt x="8381" y="66294"/>
                </a:moveTo>
                <a:lnTo>
                  <a:pt x="0" y="66294"/>
                </a:lnTo>
                <a:lnTo>
                  <a:pt x="1015" y="72517"/>
                </a:lnTo>
                <a:lnTo>
                  <a:pt x="4063" y="78359"/>
                </a:lnTo>
                <a:lnTo>
                  <a:pt x="9270" y="83438"/>
                </a:lnTo>
                <a:lnTo>
                  <a:pt x="14477" y="88646"/>
                </a:lnTo>
                <a:lnTo>
                  <a:pt x="21462" y="91186"/>
                </a:lnTo>
                <a:lnTo>
                  <a:pt x="37592" y="91186"/>
                </a:lnTo>
                <a:lnTo>
                  <a:pt x="44323" y="88519"/>
                </a:lnTo>
                <a:lnTo>
                  <a:pt x="50137" y="83438"/>
                </a:lnTo>
                <a:lnTo>
                  <a:pt x="23240" y="83438"/>
                </a:lnTo>
                <a:lnTo>
                  <a:pt x="18287" y="81534"/>
                </a:lnTo>
                <a:lnTo>
                  <a:pt x="10921" y="73660"/>
                </a:lnTo>
                <a:lnTo>
                  <a:pt x="8762" y="69850"/>
                </a:lnTo>
                <a:lnTo>
                  <a:pt x="8381" y="66294"/>
                </a:lnTo>
                <a:close/>
              </a:path>
              <a:path w="60325" h="91439">
                <a:moveTo>
                  <a:pt x="50285" y="36575"/>
                </a:moveTo>
                <a:lnTo>
                  <a:pt x="25273" y="36575"/>
                </a:lnTo>
                <a:lnTo>
                  <a:pt x="30861" y="36830"/>
                </a:lnTo>
                <a:lnTo>
                  <a:pt x="36702" y="36957"/>
                </a:lnTo>
                <a:lnTo>
                  <a:pt x="41529" y="39243"/>
                </a:lnTo>
                <a:lnTo>
                  <a:pt x="45465" y="43814"/>
                </a:lnTo>
                <a:lnTo>
                  <a:pt x="49402" y="48260"/>
                </a:lnTo>
                <a:lnTo>
                  <a:pt x="51181" y="54101"/>
                </a:lnTo>
                <a:lnTo>
                  <a:pt x="50926" y="61087"/>
                </a:lnTo>
                <a:lnTo>
                  <a:pt x="50673" y="67183"/>
                </a:lnTo>
                <a:lnTo>
                  <a:pt x="48640" y="72517"/>
                </a:lnTo>
                <a:lnTo>
                  <a:pt x="44831" y="76835"/>
                </a:lnTo>
                <a:lnTo>
                  <a:pt x="41148" y="81280"/>
                </a:lnTo>
                <a:lnTo>
                  <a:pt x="35940" y="83438"/>
                </a:lnTo>
                <a:lnTo>
                  <a:pt x="50137" y="83438"/>
                </a:lnTo>
                <a:lnTo>
                  <a:pt x="56387" y="77977"/>
                </a:lnTo>
                <a:lnTo>
                  <a:pt x="59562" y="70485"/>
                </a:lnTo>
                <a:lnTo>
                  <a:pt x="59817" y="60706"/>
                </a:lnTo>
                <a:lnTo>
                  <a:pt x="60325" y="50926"/>
                </a:lnTo>
                <a:lnTo>
                  <a:pt x="57531" y="43307"/>
                </a:lnTo>
                <a:lnTo>
                  <a:pt x="51815" y="37973"/>
                </a:lnTo>
                <a:lnTo>
                  <a:pt x="50285" y="36575"/>
                </a:lnTo>
                <a:close/>
              </a:path>
              <a:path w="60325" h="91439">
                <a:moveTo>
                  <a:pt x="56261" y="0"/>
                </a:moveTo>
                <a:lnTo>
                  <a:pt x="9143" y="0"/>
                </a:lnTo>
                <a:lnTo>
                  <a:pt x="2667" y="46609"/>
                </a:lnTo>
                <a:lnTo>
                  <a:pt x="10287" y="46609"/>
                </a:lnTo>
                <a:lnTo>
                  <a:pt x="11811" y="44323"/>
                </a:lnTo>
                <a:lnTo>
                  <a:pt x="14350" y="42163"/>
                </a:lnTo>
                <a:lnTo>
                  <a:pt x="20955" y="37592"/>
                </a:lnTo>
                <a:lnTo>
                  <a:pt x="25273" y="36575"/>
                </a:lnTo>
                <a:lnTo>
                  <a:pt x="50285" y="36575"/>
                </a:lnTo>
                <a:lnTo>
                  <a:pt x="49034" y="35433"/>
                </a:lnTo>
                <a:lnTo>
                  <a:pt x="12445" y="35433"/>
                </a:lnTo>
                <a:lnTo>
                  <a:pt x="16256" y="7366"/>
                </a:lnTo>
                <a:lnTo>
                  <a:pt x="56261" y="7238"/>
                </a:lnTo>
                <a:lnTo>
                  <a:pt x="56261" y="0"/>
                </a:lnTo>
                <a:close/>
              </a:path>
              <a:path w="60325" h="91439">
                <a:moveTo>
                  <a:pt x="29971" y="28829"/>
                </a:moveTo>
                <a:lnTo>
                  <a:pt x="12445" y="35433"/>
                </a:lnTo>
                <a:lnTo>
                  <a:pt x="49034" y="35433"/>
                </a:lnTo>
                <a:lnTo>
                  <a:pt x="45974" y="32638"/>
                </a:lnTo>
                <a:lnTo>
                  <a:pt x="39750" y="29591"/>
                </a:lnTo>
                <a:lnTo>
                  <a:pt x="29971" y="28829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06242" y="3146805"/>
            <a:ext cx="330835" cy="113664"/>
          </a:xfrm>
          <a:custGeom>
            <a:avLst/>
            <a:gdLst/>
            <a:ahLst/>
            <a:cxnLst/>
            <a:rect l="l" t="t" r="r" b="b"/>
            <a:pathLst>
              <a:path w="330835" h="113664">
                <a:moveTo>
                  <a:pt x="173862" y="69596"/>
                </a:moveTo>
                <a:lnTo>
                  <a:pt x="164361" y="69978"/>
                </a:lnTo>
                <a:lnTo>
                  <a:pt x="156051" y="71135"/>
                </a:lnTo>
                <a:lnTo>
                  <a:pt x="148931" y="73078"/>
                </a:lnTo>
                <a:lnTo>
                  <a:pt x="143002" y="75819"/>
                </a:lnTo>
                <a:lnTo>
                  <a:pt x="135890" y="79883"/>
                </a:lnTo>
                <a:lnTo>
                  <a:pt x="132333" y="85217"/>
                </a:lnTo>
                <a:lnTo>
                  <a:pt x="132333" y="98044"/>
                </a:lnTo>
                <a:lnTo>
                  <a:pt x="173862" y="113411"/>
                </a:lnTo>
                <a:lnTo>
                  <a:pt x="183435" y="113030"/>
                </a:lnTo>
                <a:lnTo>
                  <a:pt x="191769" y="111887"/>
                </a:lnTo>
                <a:lnTo>
                  <a:pt x="198866" y="109982"/>
                </a:lnTo>
                <a:lnTo>
                  <a:pt x="204723" y="107315"/>
                </a:lnTo>
                <a:lnTo>
                  <a:pt x="207391" y="105791"/>
                </a:lnTo>
                <a:lnTo>
                  <a:pt x="164465" y="105791"/>
                </a:lnTo>
                <a:lnTo>
                  <a:pt x="156844" y="104521"/>
                </a:lnTo>
                <a:lnTo>
                  <a:pt x="145033" y="99441"/>
                </a:lnTo>
                <a:lnTo>
                  <a:pt x="142112" y="96012"/>
                </a:lnTo>
                <a:lnTo>
                  <a:pt x="142112" y="86995"/>
                </a:lnTo>
                <a:lnTo>
                  <a:pt x="145033" y="83566"/>
                </a:lnTo>
                <a:lnTo>
                  <a:pt x="151003" y="81026"/>
                </a:lnTo>
                <a:lnTo>
                  <a:pt x="156844" y="78613"/>
                </a:lnTo>
                <a:lnTo>
                  <a:pt x="164465" y="77470"/>
                </a:lnTo>
                <a:lnTo>
                  <a:pt x="207613" y="77470"/>
                </a:lnTo>
                <a:lnTo>
                  <a:pt x="204723" y="75819"/>
                </a:lnTo>
                <a:lnTo>
                  <a:pt x="198866" y="73078"/>
                </a:lnTo>
                <a:lnTo>
                  <a:pt x="191769" y="71135"/>
                </a:lnTo>
                <a:lnTo>
                  <a:pt x="183435" y="69978"/>
                </a:lnTo>
                <a:lnTo>
                  <a:pt x="173862" y="69596"/>
                </a:lnTo>
                <a:close/>
              </a:path>
              <a:path w="330835" h="113664">
                <a:moveTo>
                  <a:pt x="207613" y="77470"/>
                </a:moveTo>
                <a:lnTo>
                  <a:pt x="183133" y="77470"/>
                </a:lnTo>
                <a:lnTo>
                  <a:pt x="190754" y="78613"/>
                </a:lnTo>
                <a:lnTo>
                  <a:pt x="202565" y="83693"/>
                </a:lnTo>
                <a:lnTo>
                  <a:pt x="205377" y="86995"/>
                </a:lnTo>
                <a:lnTo>
                  <a:pt x="205485" y="96012"/>
                </a:lnTo>
                <a:lnTo>
                  <a:pt x="202565" y="99441"/>
                </a:lnTo>
                <a:lnTo>
                  <a:pt x="190754" y="104521"/>
                </a:lnTo>
                <a:lnTo>
                  <a:pt x="183133" y="105791"/>
                </a:lnTo>
                <a:lnTo>
                  <a:pt x="207391" y="105791"/>
                </a:lnTo>
                <a:lnTo>
                  <a:pt x="211835" y="103251"/>
                </a:lnTo>
                <a:lnTo>
                  <a:pt x="215392" y="98044"/>
                </a:lnTo>
                <a:lnTo>
                  <a:pt x="215392" y="85217"/>
                </a:lnTo>
                <a:lnTo>
                  <a:pt x="211835" y="79883"/>
                </a:lnTo>
                <a:lnTo>
                  <a:pt x="207613" y="77470"/>
                </a:lnTo>
                <a:close/>
              </a:path>
              <a:path w="330835" h="113664">
                <a:moveTo>
                  <a:pt x="32003" y="74295"/>
                </a:moveTo>
                <a:lnTo>
                  <a:pt x="22351" y="74295"/>
                </a:lnTo>
                <a:lnTo>
                  <a:pt x="22351" y="108839"/>
                </a:lnTo>
                <a:lnTo>
                  <a:pt x="104012" y="108839"/>
                </a:lnTo>
                <a:lnTo>
                  <a:pt x="104012" y="100965"/>
                </a:lnTo>
                <a:lnTo>
                  <a:pt x="32003" y="100965"/>
                </a:lnTo>
                <a:lnTo>
                  <a:pt x="32003" y="74295"/>
                </a:lnTo>
                <a:close/>
              </a:path>
              <a:path w="330835" h="113664">
                <a:moveTo>
                  <a:pt x="100965" y="0"/>
                </a:moveTo>
                <a:lnTo>
                  <a:pt x="91567" y="0"/>
                </a:lnTo>
                <a:lnTo>
                  <a:pt x="91567" y="34671"/>
                </a:lnTo>
                <a:lnTo>
                  <a:pt x="67436" y="34671"/>
                </a:lnTo>
                <a:lnTo>
                  <a:pt x="67436" y="42672"/>
                </a:lnTo>
                <a:lnTo>
                  <a:pt x="91567" y="42672"/>
                </a:lnTo>
                <a:lnTo>
                  <a:pt x="91567" y="80899"/>
                </a:lnTo>
                <a:lnTo>
                  <a:pt x="100965" y="80899"/>
                </a:lnTo>
                <a:lnTo>
                  <a:pt x="100965" y="0"/>
                </a:lnTo>
                <a:close/>
              </a:path>
              <a:path w="330835" h="113664">
                <a:moveTo>
                  <a:pt x="43052" y="26162"/>
                </a:moveTo>
                <a:lnTo>
                  <a:pt x="33146" y="26162"/>
                </a:lnTo>
                <a:lnTo>
                  <a:pt x="33019" y="30734"/>
                </a:lnTo>
                <a:lnTo>
                  <a:pt x="31876" y="34544"/>
                </a:lnTo>
                <a:lnTo>
                  <a:pt x="29463" y="38735"/>
                </a:lnTo>
                <a:lnTo>
                  <a:pt x="27177" y="42926"/>
                </a:lnTo>
                <a:lnTo>
                  <a:pt x="24256" y="46482"/>
                </a:lnTo>
                <a:lnTo>
                  <a:pt x="20955" y="49403"/>
                </a:lnTo>
                <a:lnTo>
                  <a:pt x="16763" y="52959"/>
                </a:lnTo>
                <a:lnTo>
                  <a:pt x="12953" y="55626"/>
                </a:lnTo>
                <a:lnTo>
                  <a:pt x="9270" y="57531"/>
                </a:lnTo>
                <a:lnTo>
                  <a:pt x="5714" y="59436"/>
                </a:lnTo>
                <a:lnTo>
                  <a:pt x="2666" y="60833"/>
                </a:lnTo>
                <a:lnTo>
                  <a:pt x="0" y="61976"/>
                </a:lnTo>
                <a:lnTo>
                  <a:pt x="6603" y="69088"/>
                </a:lnTo>
                <a:lnTo>
                  <a:pt x="8508" y="68199"/>
                </a:lnTo>
                <a:lnTo>
                  <a:pt x="11302" y="66675"/>
                </a:lnTo>
                <a:lnTo>
                  <a:pt x="14985" y="64516"/>
                </a:lnTo>
                <a:lnTo>
                  <a:pt x="18668" y="62484"/>
                </a:lnTo>
                <a:lnTo>
                  <a:pt x="22351" y="59817"/>
                </a:lnTo>
                <a:lnTo>
                  <a:pt x="25907" y="56769"/>
                </a:lnTo>
                <a:lnTo>
                  <a:pt x="29209" y="54102"/>
                </a:lnTo>
                <a:lnTo>
                  <a:pt x="31876" y="51181"/>
                </a:lnTo>
                <a:lnTo>
                  <a:pt x="36194" y="44831"/>
                </a:lnTo>
                <a:lnTo>
                  <a:pt x="37591" y="42545"/>
                </a:lnTo>
                <a:lnTo>
                  <a:pt x="38100" y="41148"/>
                </a:lnTo>
                <a:lnTo>
                  <a:pt x="47993" y="41148"/>
                </a:lnTo>
                <a:lnTo>
                  <a:pt x="46355" y="37973"/>
                </a:lnTo>
                <a:lnTo>
                  <a:pt x="44195" y="34163"/>
                </a:lnTo>
                <a:lnTo>
                  <a:pt x="43180" y="30607"/>
                </a:lnTo>
                <a:lnTo>
                  <a:pt x="43052" y="27305"/>
                </a:lnTo>
                <a:lnTo>
                  <a:pt x="43052" y="26162"/>
                </a:lnTo>
                <a:close/>
              </a:path>
              <a:path w="330835" h="113664">
                <a:moveTo>
                  <a:pt x="47993" y="41148"/>
                </a:moveTo>
                <a:lnTo>
                  <a:pt x="38100" y="41148"/>
                </a:lnTo>
                <a:lnTo>
                  <a:pt x="38734" y="42672"/>
                </a:lnTo>
                <a:lnTo>
                  <a:pt x="49910" y="55372"/>
                </a:lnTo>
                <a:lnTo>
                  <a:pt x="53467" y="58420"/>
                </a:lnTo>
                <a:lnTo>
                  <a:pt x="68580" y="66421"/>
                </a:lnTo>
                <a:lnTo>
                  <a:pt x="73532" y="58928"/>
                </a:lnTo>
                <a:lnTo>
                  <a:pt x="71628" y="58420"/>
                </a:lnTo>
                <a:lnTo>
                  <a:pt x="68833" y="57277"/>
                </a:lnTo>
                <a:lnTo>
                  <a:pt x="65405" y="55372"/>
                </a:lnTo>
                <a:lnTo>
                  <a:pt x="61848" y="53594"/>
                </a:lnTo>
                <a:lnTo>
                  <a:pt x="58293" y="51054"/>
                </a:lnTo>
                <a:lnTo>
                  <a:pt x="54482" y="48006"/>
                </a:lnTo>
                <a:lnTo>
                  <a:pt x="51181" y="45212"/>
                </a:lnTo>
                <a:lnTo>
                  <a:pt x="48386" y="41910"/>
                </a:lnTo>
                <a:lnTo>
                  <a:pt x="47993" y="41148"/>
                </a:lnTo>
                <a:close/>
              </a:path>
              <a:path w="330835" h="113664">
                <a:moveTo>
                  <a:pt x="68960" y="18415"/>
                </a:moveTo>
                <a:lnTo>
                  <a:pt x="7238" y="18415"/>
                </a:lnTo>
                <a:lnTo>
                  <a:pt x="7238" y="26162"/>
                </a:lnTo>
                <a:lnTo>
                  <a:pt x="68960" y="26162"/>
                </a:lnTo>
                <a:lnTo>
                  <a:pt x="68960" y="18415"/>
                </a:lnTo>
                <a:close/>
              </a:path>
              <a:path w="330835" h="113664">
                <a:moveTo>
                  <a:pt x="55625" y="635"/>
                </a:moveTo>
                <a:lnTo>
                  <a:pt x="20574" y="635"/>
                </a:lnTo>
                <a:lnTo>
                  <a:pt x="20574" y="8382"/>
                </a:lnTo>
                <a:lnTo>
                  <a:pt x="55625" y="8382"/>
                </a:lnTo>
                <a:lnTo>
                  <a:pt x="55625" y="635"/>
                </a:lnTo>
                <a:close/>
              </a:path>
              <a:path w="330835" h="113664">
                <a:moveTo>
                  <a:pt x="213994" y="45593"/>
                </a:moveTo>
                <a:lnTo>
                  <a:pt x="204596" y="45593"/>
                </a:lnTo>
                <a:lnTo>
                  <a:pt x="204596" y="68453"/>
                </a:lnTo>
                <a:lnTo>
                  <a:pt x="213994" y="68453"/>
                </a:lnTo>
                <a:lnTo>
                  <a:pt x="213994" y="45593"/>
                </a:lnTo>
                <a:close/>
              </a:path>
              <a:path w="330835" h="113664">
                <a:moveTo>
                  <a:pt x="175768" y="8128"/>
                </a:moveTo>
                <a:lnTo>
                  <a:pt x="122935" y="8128"/>
                </a:lnTo>
                <a:lnTo>
                  <a:pt x="122935" y="56515"/>
                </a:lnTo>
                <a:lnTo>
                  <a:pt x="175768" y="56515"/>
                </a:lnTo>
                <a:lnTo>
                  <a:pt x="175768" y="48641"/>
                </a:lnTo>
                <a:lnTo>
                  <a:pt x="132333" y="48641"/>
                </a:lnTo>
                <a:lnTo>
                  <a:pt x="132333" y="16002"/>
                </a:lnTo>
                <a:lnTo>
                  <a:pt x="175768" y="16002"/>
                </a:lnTo>
                <a:lnTo>
                  <a:pt x="175768" y="8128"/>
                </a:lnTo>
                <a:close/>
              </a:path>
              <a:path w="330835" h="113664">
                <a:moveTo>
                  <a:pt x="175768" y="16002"/>
                </a:moveTo>
                <a:lnTo>
                  <a:pt x="166496" y="16002"/>
                </a:lnTo>
                <a:lnTo>
                  <a:pt x="166496" y="48641"/>
                </a:lnTo>
                <a:lnTo>
                  <a:pt x="175768" y="48641"/>
                </a:lnTo>
                <a:lnTo>
                  <a:pt x="175768" y="45593"/>
                </a:lnTo>
                <a:lnTo>
                  <a:pt x="213994" y="45593"/>
                </a:lnTo>
                <a:lnTo>
                  <a:pt x="213994" y="37973"/>
                </a:lnTo>
                <a:lnTo>
                  <a:pt x="175768" y="37973"/>
                </a:lnTo>
                <a:lnTo>
                  <a:pt x="175768" y="24765"/>
                </a:lnTo>
                <a:lnTo>
                  <a:pt x="213994" y="24765"/>
                </a:lnTo>
                <a:lnTo>
                  <a:pt x="213994" y="17145"/>
                </a:lnTo>
                <a:lnTo>
                  <a:pt x="175768" y="17145"/>
                </a:lnTo>
                <a:lnTo>
                  <a:pt x="175768" y="16002"/>
                </a:lnTo>
                <a:close/>
              </a:path>
              <a:path w="330835" h="113664">
                <a:moveTo>
                  <a:pt x="213994" y="24765"/>
                </a:moveTo>
                <a:lnTo>
                  <a:pt x="204596" y="24765"/>
                </a:lnTo>
                <a:lnTo>
                  <a:pt x="204596" y="37973"/>
                </a:lnTo>
                <a:lnTo>
                  <a:pt x="213994" y="37973"/>
                </a:lnTo>
                <a:lnTo>
                  <a:pt x="213994" y="24765"/>
                </a:lnTo>
                <a:close/>
              </a:path>
              <a:path w="330835" h="113664">
                <a:moveTo>
                  <a:pt x="213994" y="0"/>
                </a:moveTo>
                <a:lnTo>
                  <a:pt x="204596" y="0"/>
                </a:lnTo>
                <a:lnTo>
                  <a:pt x="204596" y="17145"/>
                </a:lnTo>
                <a:lnTo>
                  <a:pt x="213994" y="17145"/>
                </a:lnTo>
                <a:lnTo>
                  <a:pt x="213994" y="0"/>
                </a:lnTo>
                <a:close/>
              </a:path>
              <a:path w="330835" h="113664">
                <a:moveTo>
                  <a:pt x="274700" y="8763"/>
                </a:moveTo>
                <a:lnTo>
                  <a:pt x="257047" y="8763"/>
                </a:lnTo>
                <a:lnTo>
                  <a:pt x="250062" y="12446"/>
                </a:lnTo>
                <a:lnTo>
                  <a:pt x="236855" y="49530"/>
                </a:lnTo>
                <a:lnTo>
                  <a:pt x="237351" y="58293"/>
                </a:lnTo>
                <a:lnTo>
                  <a:pt x="257047" y="90424"/>
                </a:lnTo>
                <a:lnTo>
                  <a:pt x="274700" y="90424"/>
                </a:lnTo>
                <a:lnTo>
                  <a:pt x="281685" y="86741"/>
                </a:lnTo>
                <a:lnTo>
                  <a:pt x="285039" y="81915"/>
                </a:lnTo>
                <a:lnTo>
                  <a:pt x="259715" y="81915"/>
                </a:lnTo>
                <a:lnTo>
                  <a:pt x="254888" y="78740"/>
                </a:lnTo>
                <a:lnTo>
                  <a:pt x="248116" y="66198"/>
                </a:lnTo>
                <a:lnTo>
                  <a:pt x="248003" y="65913"/>
                </a:lnTo>
                <a:lnTo>
                  <a:pt x="246380" y="58420"/>
                </a:lnTo>
                <a:lnTo>
                  <a:pt x="246380" y="40640"/>
                </a:lnTo>
                <a:lnTo>
                  <a:pt x="248031" y="33147"/>
                </a:lnTo>
                <a:lnTo>
                  <a:pt x="254888" y="20447"/>
                </a:lnTo>
                <a:lnTo>
                  <a:pt x="259715" y="17145"/>
                </a:lnTo>
                <a:lnTo>
                  <a:pt x="285007" y="17145"/>
                </a:lnTo>
                <a:lnTo>
                  <a:pt x="281685" y="12446"/>
                </a:lnTo>
                <a:lnTo>
                  <a:pt x="274700" y="8763"/>
                </a:lnTo>
                <a:close/>
              </a:path>
              <a:path w="330835" h="113664">
                <a:moveTo>
                  <a:pt x="285007" y="17145"/>
                </a:moveTo>
                <a:lnTo>
                  <a:pt x="272287" y="17145"/>
                </a:lnTo>
                <a:lnTo>
                  <a:pt x="277113" y="20447"/>
                </a:lnTo>
                <a:lnTo>
                  <a:pt x="283718" y="33147"/>
                </a:lnTo>
                <a:lnTo>
                  <a:pt x="285495" y="40640"/>
                </a:lnTo>
                <a:lnTo>
                  <a:pt x="285466" y="58420"/>
                </a:lnTo>
                <a:lnTo>
                  <a:pt x="283718" y="65913"/>
                </a:lnTo>
                <a:lnTo>
                  <a:pt x="280007" y="73175"/>
                </a:lnTo>
                <a:lnTo>
                  <a:pt x="277113" y="78740"/>
                </a:lnTo>
                <a:lnTo>
                  <a:pt x="272287" y="81915"/>
                </a:lnTo>
                <a:lnTo>
                  <a:pt x="285039" y="81915"/>
                </a:lnTo>
                <a:lnTo>
                  <a:pt x="294767" y="49530"/>
                </a:lnTo>
                <a:lnTo>
                  <a:pt x="294286" y="40743"/>
                </a:lnTo>
                <a:lnTo>
                  <a:pt x="292830" y="32861"/>
                </a:lnTo>
                <a:lnTo>
                  <a:pt x="290373" y="25884"/>
                </a:lnTo>
                <a:lnTo>
                  <a:pt x="286893" y="19812"/>
                </a:lnTo>
                <a:lnTo>
                  <a:pt x="285007" y="17145"/>
                </a:lnTo>
                <a:close/>
              </a:path>
              <a:path w="330835" h="113664">
                <a:moveTo>
                  <a:pt x="330327" y="0"/>
                </a:moveTo>
                <a:lnTo>
                  <a:pt x="320802" y="0"/>
                </a:lnTo>
                <a:lnTo>
                  <a:pt x="320802" y="111379"/>
                </a:lnTo>
                <a:lnTo>
                  <a:pt x="330327" y="111379"/>
                </a:lnTo>
                <a:lnTo>
                  <a:pt x="33032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609594" y="3146805"/>
            <a:ext cx="321945" cy="111760"/>
          </a:xfrm>
          <a:custGeom>
            <a:avLst/>
            <a:gdLst/>
            <a:ahLst/>
            <a:cxnLst/>
            <a:rect l="l" t="t" r="r" b="b"/>
            <a:pathLst>
              <a:path w="321945" h="111760">
                <a:moveTo>
                  <a:pt x="217677" y="86868"/>
                </a:moveTo>
                <a:lnTo>
                  <a:pt x="106298" y="86868"/>
                </a:lnTo>
                <a:lnTo>
                  <a:pt x="106298" y="94742"/>
                </a:lnTo>
                <a:lnTo>
                  <a:pt x="217677" y="94742"/>
                </a:lnTo>
                <a:lnTo>
                  <a:pt x="217677" y="86868"/>
                </a:lnTo>
                <a:close/>
              </a:path>
              <a:path w="321945" h="111760">
                <a:moveTo>
                  <a:pt x="90169" y="69596"/>
                </a:moveTo>
                <a:lnTo>
                  <a:pt x="12700" y="69596"/>
                </a:lnTo>
                <a:lnTo>
                  <a:pt x="12700" y="110109"/>
                </a:lnTo>
                <a:lnTo>
                  <a:pt x="90169" y="110109"/>
                </a:lnTo>
                <a:lnTo>
                  <a:pt x="90169" y="102235"/>
                </a:lnTo>
                <a:lnTo>
                  <a:pt x="22097" y="102235"/>
                </a:lnTo>
                <a:lnTo>
                  <a:pt x="22097" y="77470"/>
                </a:lnTo>
                <a:lnTo>
                  <a:pt x="90169" y="77470"/>
                </a:lnTo>
                <a:lnTo>
                  <a:pt x="90169" y="69596"/>
                </a:lnTo>
                <a:close/>
              </a:path>
              <a:path w="321945" h="111760">
                <a:moveTo>
                  <a:pt x="90169" y="77470"/>
                </a:moveTo>
                <a:lnTo>
                  <a:pt x="80517" y="77470"/>
                </a:lnTo>
                <a:lnTo>
                  <a:pt x="80517" y="102235"/>
                </a:lnTo>
                <a:lnTo>
                  <a:pt x="90169" y="102235"/>
                </a:lnTo>
                <a:lnTo>
                  <a:pt x="90169" y="77470"/>
                </a:lnTo>
                <a:close/>
              </a:path>
              <a:path w="321945" h="111760">
                <a:moveTo>
                  <a:pt x="321436" y="67183"/>
                </a:moveTo>
                <a:lnTo>
                  <a:pt x="311911" y="67183"/>
                </a:lnTo>
                <a:lnTo>
                  <a:pt x="311911" y="111379"/>
                </a:lnTo>
                <a:lnTo>
                  <a:pt x="321436" y="111379"/>
                </a:lnTo>
                <a:lnTo>
                  <a:pt x="321436" y="67183"/>
                </a:lnTo>
                <a:close/>
              </a:path>
              <a:path w="321945" h="111760">
                <a:moveTo>
                  <a:pt x="284479" y="14351"/>
                </a:moveTo>
                <a:lnTo>
                  <a:pt x="233298" y="14351"/>
                </a:lnTo>
                <a:lnTo>
                  <a:pt x="233298" y="86741"/>
                </a:lnTo>
                <a:lnTo>
                  <a:pt x="284479" y="86741"/>
                </a:lnTo>
                <a:lnTo>
                  <a:pt x="284479" y="78994"/>
                </a:lnTo>
                <a:lnTo>
                  <a:pt x="242696" y="78994"/>
                </a:lnTo>
                <a:lnTo>
                  <a:pt x="242696" y="22098"/>
                </a:lnTo>
                <a:lnTo>
                  <a:pt x="284479" y="22098"/>
                </a:lnTo>
                <a:lnTo>
                  <a:pt x="284479" y="14351"/>
                </a:lnTo>
                <a:close/>
              </a:path>
              <a:path w="321945" h="111760">
                <a:moveTo>
                  <a:pt x="284479" y="22098"/>
                </a:moveTo>
                <a:lnTo>
                  <a:pt x="275208" y="22098"/>
                </a:lnTo>
                <a:lnTo>
                  <a:pt x="275208" y="78994"/>
                </a:lnTo>
                <a:lnTo>
                  <a:pt x="284479" y="78994"/>
                </a:lnTo>
                <a:lnTo>
                  <a:pt x="284479" y="67183"/>
                </a:lnTo>
                <a:lnTo>
                  <a:pt x="321436" y="67183"/>
                </a:lnTo>
                <a:lnTo>
                  <a:pt x="321436" y="59436"/>
                </a:lnTo>
                <a:lnTo>
                  <a:pt x="284479" y="59436"/>
                </a:lnTo>
                <a:lnTo>
                  <a:pt x="284479" y="38735"/>
                </a:lnTo>
                <a:lnTo>
                  <a:pt x="321436" y="38735"/>
                </a:lnTo>
                <a:lnTo>
                  <a:pt x="321436" y="30861"/>
                </a:lnTo>
                <a:lnTo>
                  <a:pt x="284479" y="30861"/>
                </a:lnTo>
                <a:lnTo>
                  <a:pt x="284479" y="22098"/>
                </a:lnTo>
                <a:close/>
              </a:path>
              <a:path w="321945" h="111760">
                <a:moveTo>
                  <a:pt x="321436" y="38735"/>
                </a:moveTo>
                <a:lnTo>
                  <a:pt x="311911" y="38735"/>
                </a:lnTo>
                <a:lnTo>
                  <a:pt x="311911" y="59436"/>
                </a:lnTo>
                <a:lnTo>
                  <a:pt x="321436" y="59436"/>
                </a:lnTo>
                <a:lnTo>
                  <a:pt x="321436" y="38735"/>
                </a:lnTo>
                <a:close/>
              </a:path>
              <a:path w="321945" h="111760">
                <a:moveTo>
                  <a:pt x="321436" y="0"/>
                </a:moveTo>
                <a:lnTo>
                  <a:pt x="311911" y="0"/>
                </a:lnTo>
                <a:lnTo>
                  <a:pt x="311911" y="30861"/>
                </a:lnTo>
                <a:lnTo>
                  <a:pt x="321436" y="30861"/>
                </a:lnTo>
                <a:lnTo>
                  <a:pt x="321436" y="0"/>
                </a:lnTo>
                <a:close/>
              </a:path>
              <a:path w="321945" h="111760">
                <a:moveTo>
                  <a:pt x="162051" y="8509"/>
                </a:moveTo>
                <a:lnTo>
                  <a:pt x="124332" y="22352"/>
                </a:lnTo>
                <a:lnTo>
                  <a:pt x="120522" y="29083"/>
                </a:lnTo>
                <a:lnTo>
                  <a:pt x="120522" y="44958"/>
                </a:lnTo>
                <a:lnTo>
                  <a:pt x="153261" y="65135"/>
                </a:lnTo>
                <a:lnTo>
                  <a:pt x="162051" y="65659"/>
                </a:lnTo>
                <a:lnTo>
                  <a:pt x="170789" y="65135"/>
                </a:lnTo>
                <a:lnTo>
                  <a:pt x="178704" y="63563"/>
                </a:lnTo>
                <a:lnTo>
                  <a:pt x="185787" y="60944"/>
                </a:lnTo>
                <a:lnTo>
                  <a:pt x="192023" y="57277"/>
                </a:lnTo>
                <a:lnTo>
                  <a:pt x="192197" y="57150"/>
                </a:lnTo>
                <a:lnTo>
                  <a:pt x="153034" y="57150"/>
                </a:lnTo>
                <a:lnTo>
                  <a:pt x="145541" y="55245"/>
                </a:lnTo>
                <a:lnTo>
                  <a:pt x="139572" y="51562"/>
                </a:lnTo>
                <a:lnTo>
                  <a:pt x="133603" y="47752"/>
                </a:lnTo>
                <a:lnTo>
                  <a:pt x="130682" y="42926"/>
                </a:lnTo>
                <a:lnTo>
                  <a:pt x="130682" y="30861"/>
                </a:lnTo>
                <a:lnTo>
                  <a:pt x="133603" y="26035"/>
                </a:lnTo>
                <a:lnTo>
                  <a:pt x="139572" y="22352"/>
                </a:lnTo>
                <a:lnTo>
                  <a:pt x="145541" y="18796"/>
                </a:lnTo>
                <a:lnTo>
                  <a:pt x="153034" y="16891"/>
                </a:lnTo>
                <a:lnTo>
                  <a:pt x="192023" y="16891"/>
                </a:lnTo>
                <a:lnTo>
                  <a:pt x="185858" y="13223"/>
                </a:lnTo>
                <a:lnTo>
                  <a:pt x="178800" y="10604"/>
                </a:lnTo>
                <a:lnTo>
                  <a:pt x="170860" y="9032"/>
                </a:lnTo>
                <a:lnTo>
                  <a:pt x="162051" y="8509"/>
                </a:lnTo>
                <a:close/>
              </a:path>
              <a:path w="321945" h="111760">
                <a:moveTo>
                  <a:pt x="192023" y="16891"/>
                </a:moveTo>
                <a:lnTo>
                  <a:pt x="170814" y="16891"/>
                </a:lnTo>
                <a:lnTo>
                  <a:pt x="178307" y="18796"/>
                </a:lnTo>
                <a:lnTo>
                  <a:pt x="184276" y="22352"/>
                </a:lnTo>
                <a:lnTo>
                  <a:pt x="190372" y="25908"/>
                </a:lnTo>
                <a:lnTo>
                  <a:pt x="193420" y="30861"/>
                </a:lnTo>
                <a:lnTo>
                  <a:pt x="193420" y="42926"/>
                </a:lnTo>
                <a:lnTo>
                  <a:pt x="190372" y="47752"/>
                </a:lnTo>
                <a:lnTo>
                  <a:pt x="184276" y="51562"/>
                </a:lnTo>
                <a:lnTo>
                  <a:pt x="178180" y="55245"/>
                </a:lnTo>
                <a:lnTo>
                  <a:pt x="170814" y="57150"/>
                </a:lnTo>
                <a:lnTo>
                  <a:pt x="192197" y="57150"/>
                </a:lnTo>
                <a:lnTo>
                  <a:pt x="199643" y="51689"/>
                </a:lnTo>
                <a:lnTo>
                  <a:pt x="203453" y="44958"/>
                </a:lnTo>
                <a:lnTo>
                  <a:pt x="203453" y="29083"/>
                </a:lnTo>
                <a:lnTo>
                  <a:pt x="199643" y="22352"/>
                </a:lnTo>
                <a:lnTo>
                  <a:pt x="192023" y="16891"/>
                </a:lnTo>
                <a:close/>
              </a:path>
              <a:path w="321945" h="111760">
                <a:moveTo>
                  <a:pt x="90296" y="0"/>
                </a:moveTo>
                <a:lnTo>
                  <a:pt x="80898" y="0"/>
                </a:lnTo>
                <a:lnTo>
                  <a:pt x="80898" y="20828"/>
                </a:lnTo>
                <a:lnTo>
                  <a:pt x="45465" y="20828"/>
                </a:lnTo>
                <a:lnTo>
                  <a:pt x="45465" y="28829"/>
                </a:lnTo>
                <a:lnTo>
                  <a:pt x="80898" y="28829"/>
                </a:lnTo>
                <a:lnTo>
                  <a:pt x="80898" y="63500"/>
                </a:lnTo>
                <a:lnTo>
                  <a:pt x="90296" y="63500"/>
                </a:lnTo>
                <a:lnTo>
                  <a:pt x="90296" y="0"/>
                </a:lnTo>
                <a:close/>
              </a:path>
              <a:path w="321945" h="111760">
                <a:moveTo>
                  <a:pt x="9525" y="5588"/>
                </a:moveTo>
                <a:lnTo>
                  <a:pt x="0" y="5588"/>
                </a:lnTo>
                <a:lnTo>
                  <a:pt x="0" y="56642"/>
                </a:lnTo>
                <a:lnTo>
                  <a:pt x="18160" y="56642"/>
                </a:lnTo>
                <a:lnTo>
                  <a:pt x="24891" y="56515"/>
                </a:lnTo>
                <a:lnTo>
                  <a:pt x="39115" y="56007"/>
                </a:lnTo>
                <a:lnTo>
                  <a:pt x="46227" y="55499"/>
                </a:lnTo>
                <a:lnTo>
                  <a:pt x="52704" y="54610"/>
                </a:lnTo>
                <a:lnTo>
                  <a:pt x="59308" y="53848"/>
                </a:lnTo>
                <a:lnTo>
                  <a:pt x="64261" y="53086"/>
                </a:lnTo>
                <a:lnTo>
                  <a:pt x="67563" y="52324"/>
                </a:lnTo>
                <a:lnTo>
                  <a:pt x="67563" y="48768"/>
                </a:lnTo>
                <a:lnTo>
                  <a:pt x="9525" y="48768"/>
                </a:lnTo>
                <a:lnTo>
                  <a:pt x="9525" y="5588"/>
                </a:lnTo>
                <a:close/>
              </a:path>
              <a:path w="321945" h="111760">
                <a:moveTo>
                  <a:pt x="67563" y="44704"/>
                </a:moveTo>
                <a:lnTo>
                  <a:pt x="9525" y="48768"/>
                </a:lnTo>
                <a:lnTo>
                  <a:pt x="67563" y="48768"/>
                </a:lnTo>
                <a:lnTo>
                  <a:pt x="67563" y="4470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952113" y="3240404"/>
            <a:ext cx="14604" cy="22860"/>
          </a:xfrm>
          <a:custGeom>
            <a:avLst/>
            <a:gdLst/>
            <a:ahLst/>
            <a:cxnLst/>
            <a:rect l="l" t="t" r="r" b="b"/>
            <a:pathLst>
              <a:path w="14604" h="22860">
                <a:moveTo>
                  <a:pt x="14350" y="0"/>
                </a:moveTo>
                <a:lnTo>
                  <a:pt x="0" y="0"/>
                </a:lnTo>
                <a:lnTo>
                  <a:pt x="0" y="12192"/>
                </a:lnTo>
                <a:lnTo>
                  <a:pt x="7874" y="12192"/>
                </a:lnTo>
                <a:lnTo>
                  <a:pt x="7874" y="13462"/>
                </a:lnTo>
                <a:lnTo>
                  <a:pt x="253" y="18796"/>
                </a:lnTo>
                <a:lnTo>
                  <a:pt x="3556" y="22860"/>
                </a:lnTo>
                <a:lnTo>
                  <a:pt x="4699" y="22352"/>
                </a:lnTo>
                <a:lnTo>
                  <a:pt x="5969" y="21844"/>
                </a:lnTo>
                <a:lnTo>
                  <a:pt x="8762" y="20320"/>
                </a:lnTo>
                <a:lnTo>
                  <a:pt x="13588" y="13208"/>
                </a:lnTo>
                <a:lnTo>
                  <a:pt x="14097" y="11684"/>
                </a:lnTo>
                <a:lnTo>
                  <a:pt x="14350" y="10160"/>
                </a:lnTo>
                <a:lnTo>
                  <a:pt x="1435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32250" y="3146805"/>
            <a:ext cx="218312" cy="11137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310634" y="3146805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5" h="113664">
                <a:moveTo>
                  <a:pt x="58800" y="70358"/>
                </a:moveTo>
                <a:lnTo>
                  <a:pt x="49393" y="70739"/>
                </a:lnTo>
                <a:lnTo>
                  <a:pt x="41163" y="71882"/>
                </a:lnTo>
                <a:lnTo>
                  <a:pt x="34101" y="73787"/>
                </a:lnTo>
                <a:lnTo>
                  <a:pt x="28193" y="76454"/>
                </a:lnTo>
                <a:lnTo>
                  <a:pt x="21208" y="80518"/>
                </a:lnTo>
                <a:lnTo>
                  <a:pt x="17652" y="85725"/>
                </a:lnTo>
                <a:lnTo>
                  <a:pt x="17652" y="98171"/>
                </a:lnTo>
                <a:lnTo>
                  <a:pt x="58800" y="113411"/>
                </a:lnTo>
                <a:lnTo>
                  <a:pt x="68208" y="113049"/>
                </a:lnTo>
                <a:lnTo>
                  <a:pt x="76438" y="111950"/>
                </a:lnTo>
                <a:lnTo>
                  <a:pt x="83500" y="110089"/>
                </a:lnTo>
                <a:lnTo>
                  <a:pt x="89407" y="107442"/>
                </a:lnTo>
                <a:lnTo>
                  <a:pt x="92027" y="105918"/>
                </a:lnTo>
                <a:lnTo>
                  <a:pt x="49656" y="105918"/>
                </a:lnTo>
                <a:lnTo>
                  <a:pt x="42163" y="104648"/>
                </a:lnTo>
                <a:lnTo>
                  <a:pt x="36449" y="102108"/>
                </a:lnTo>
                <a:lnTo>
                  <a:pt x="30606" y="99695"/>
                </a:lnTo>
                <a:lnTo>
                  <a:pt x="27686" y="96266"/>
                </a:lnTo>
                <a:lnTo>
                  <a:pt x="27686" y="87757"/>
                </a:lnTo>
                <a:lnTo>
                  <a:pt x="30606" y="84328"/>
                </a:lnTo>
                <a:lnTo>
                  <a:pt x="42163" y="79248"/>
                </a:lnTo>
                <a:lnTo>
                  <a:pt x="49656" y="78105"/>
                </a:lnTo>
                <a:lnTo>
                  <a:pt x="92245" y="78105"/>
                </a:lnTo>
                <a:lnTo>
                  <a:pt x="89407" y="76454"/>
                </a:lnTo>
                <a:lnTo>
                  <a:pt x="83500" y="73787"/>
                </a:lnTo>
                <a:lnTo>
                  <a:pt x="76438" y="71882"/>
                </a:lnTo>
                <a:lnTo>
                  <a:pt x="68208" y="70739"/>
                </a:lnTo>
                <a:lnTo>
                  <a:pt x="58800" y="70358"/>
                </a:lnTo>
                <a:close/>
              </a:path>
              <a:path w="334645" h="113664">
                <a:moveTo>
                  <a:pt x="92245" y="78105"/>
                </a:moveTo>
                <a:lnTo>
                  <a:pt x="67817" y="78105"/>
                </a:lnTo>
                <a:lnTo>
                  <a:pt x="75311" y="79248"/>
                </a:lnTo>
                <a:lnTo>
                  <a:pt x="86867" y="84328"/>
                </a:lnTo>
                <a:lnTo>
                  <a:pt x="89788" y="87757"/>
                </a:lnTo>
                <a:lnTo>
                  <a:pt x="89788" y="96266"/>
                </a:lnTo>
                <a:lnTo>
                  <a:pt x="86867" y="99695"/>
                </a:lnTo>
                <a:lnTo>
                  <a:pt x="81152" y="102108"/>
                </a:lnTo>
                <a:lnTo>
                  <a:pt x="75311" y="104648"/>
                </a:lnTo>
                <a:lnTo>
                  <a:pt x="67817" y="105918"/>
                </a:lnTo>
                <a:lnTo>
                  <a:pt x="92027" y="105918"/>
                </a:lnTo>
                <a:lnTo>
                  <a:pt x="96392" y="103378"/>
                </a:lnTo>
                <a:lnTo>
                  <a:pt x="99949" y="98171"/>
                </a:lnTo>
                <a:lnTo>
                  <a:pt x="99949" y="85725"/>
                </a:lnTo>
                <a:lnTo>
                  <a:pt x="96392" y="80518"/>
                </a:lnTo>
                <a:lnTo>
                  <a:pt x="92245" y="78105"/>
                </a:lnTo>
                <a:close/>
              </a:path>
              <a:path w="334645" h="113664">
                <a:moveTo>
                  <a:pt x="263398" y="74168"/>
                </a:moveTo>
                <a:lnTo>
                  <a:pt x="254000" y="74168"/>
                </a:lnTo>
                <a:lnTo>
                  <a:pt x="254000" y="108839"/>
                </a:lnTo>
                <a:lnTo>
                  <a:pt x="334644" y="108839"/>
                </a:lnTo>
                <a:lnTo>
                  <a:pt x="334644" y="101092"/>
                </a:lnTo>
                <a:lnTo>
                  <a:pt x="263398" y="101092"/>
                </a:lnTo>
                <a:lnTo>
                  <a:pt x="263398" y="74168"/>
                </a:lnTo>
                <a:close/>
              </a:path>
              <a:path w="334645" h="113664">
                <a:moveTo>
                  <a:pt x="331724" y="0"/>
                </a:moveTo>
                <a:lnTo>
                  <a:pt x="322325" y="0"/>
                </a:lnTo>
                <a:lnTo>
                  <a:pt x="322325" y="80772"/>
                </a:lnTo>
                <a:lnTo>
                  <a:pt x="331724" y="80772"/>
                </a:lnTo>
                <a:lnTo>
                  <a:pt x="331724" y="0"/>
                </a:lnTo>
                <a:close/>
              </a:path>
              <a:path w="334645" h="113664">
                <a:moveTo>
                  <a:pt x="275081" y="3937"/>
                </a:moveTo>
                <a:lnTo>
                  <a:pt x="257301" y="3937"/>
                </a:lnTo>
                <a:lnTo>
                  <a:pt x="249936" y="6731"/>
                </a:lnTo>
                <a:lnTo>
                  <a:pt x="244093" y="12319"/>
                </a:lnTo>
                <a:lnTo>
                  <a:pt x="238632" y="17780"/>
                </a:lnTo>
                <a:lnTo>
                  <a:pt x="235712" y="24384"/>
                </a:lnTo>
                <a:lnTo>
                  <a:pt x="235712" y="39878"/>
                </a:lnTo>
                <a:lnTo>
                  <a:pt x="238632" y="46482"/>
                </a:lnTo>
                <a:lnTo>
                  <a:pt x="244220" y="52070"/>
                </a:lnTo>
                <a:lnTo>
                  <a:pt x="249936" y="57531"/>
                </a:lnTo>
                <a:lnTo>
                  <a:pt x="257301" y="60325"/>
                </a:lnTo>
                <a:lnTo>
                  <a:pt x="275081" y="60325"/>
                </a:lnTo>
                <a:lnTo>
                  <a:pt x="282320" y="57531"/>
                </a:lnTo>
                <a:lnTo>
                  <a:pt x="288298" y="51816"/>
                </a:lnTo>
                <a:lnTo>
                  <a:pt x="259714" y="51816"/>
                </a:lnTo>
                <a:lnTo>
                  <a:pt x="254635" y="49911"/>
                </a:lnTo>
                <a:lnTo>
                  <a:pt x="247523" y="42291"/>
                </a:lnTo>
                <a:lnTo>
                  <a:pt x="245744" y="37592"/>
                </a:lnTo>
                <a:lnTo>
                  <a:pt x="245744" y="26670"/>
                </a:lnTo>
                <a:lnTo>
                  <a:pt x="247523" y="21971"/>
                </a:lnTo>
                <a:lnTo>
                  <a:pt x="251078" y="18034"/>
                </a:lnTo>
                <a:lnTo>
                  <a:pt x="254635" y="14224"/>
                </a:lnTo>
                <a:lnTo>
                  <a:pt x="259714" y="12319"/>
                </a:lnTo>
                <a:lnTo>
                  <a:pt x="288165" y="12319"/>
                </a:lnTo>
                <a:lnTo>
                  <a:pt x="282320" y="6731"/>
                </a:lnTo>
                <a:lnTo>
                  <a:pt x="275081" y="3937"/>
                </a:lnTo>
                <a:close/>
              </a:path>
              <a:path w="334645" h="113664">
                <a:moveTo>
                  <a:pt x="288165" y="12319"/>
                </a:moveTo>
                <a:lnTo>
                  <a:pt x="272923" y="12319"/>
                </a:lnTo>
                <a:lnTo>
                  <a:pt x="278002" y="14224"/>
                </a:lnTo>
                <a:lnTo>
                  <a:pt x="284988" y="21971"/>
                </a:lnTo>
                <a:lnTo>
                  <a:pt x="286638" y="26670"/>
                </a:lnTo>
                <a:lnTo>
                  <a:pt x="286638" y="37592"/>
                </a:lnTo>
                <a:lnTo>
                  <a:pt x="284988" y="42291"/>
                </a:lnTo>
                <a:lnTo>
                  <a:pt x="281431" y="46101"/>
                </a:lnTo>
                <a:lnTo>
                  <a:pt x="278002" y="49911"/>
                </a:lnTo>
                <a:lnTo>
                  <a:pt x="272923" y="51816"/>
                </a:lnTo>
                <a:lnTo>
                  <a:pt x="288298" y="51816"/>
                </a:lnTo>
                <a:lnTo>
                  <a:pt x="293877" y="46482"/>
                </a:lnTo>
                <a:lnTo>
                  <a:pt x="296671" y="39878"/>
                </a:lnTo>
                <a:lnTo>
                  <a:pt x="296671" y="24384"/>
                </a:lnTo>
                <a:lnTo>
                  <a:pt x="293877" y="17780"/>
                </a:lnTo>
                <a:lnTo>
                  <a:pt x="288165" y="12319"/>
                </a:lnTo>
                <a:close/>
              </a:path>
              <a:path w="334645" h="113664">
                <a:moveTo>
                  <a:pt x="151383" y="10795"/>
                </a:moveTo>
                <a:lnTo>
                  <a:pt x="136651" y="10795"/>
                </a:lnTo>
                <a:lnTo>
                  <a:pt x="130555" y="14351"/>
                </a:lnTo>
                <a:lnTo>
                  <a:pt x="118490" y="51181"/>
                </a:lnTo>
                <a:lnTo>
                  <a:pt x="118942" y="60071"/>
                </a:lnTo>
                <a:lnTo>
                  <a:pt x="136651" y="91567"/>
                </a:lnTo>
                <a:lnTo>
                  <a:pt x="151383" y="91567"/>
                </a:lnTo>
                <a:lnTo>
                  <a:pt x="157606" y="88011"/>
                </a:lnTo>
                <a:lnTo>
                  <a:pt x="160822" y="83058"/>
                </a:lnTo>
                <a:lnTo>
                  <a:pt x="138937" y="83058"/>
                </a:lnTo>
                <a:lnTo>
                  <a:pt x="135127" y="80010"/>
                </a:lnTo>
                <a:lnTo>
                  <a:pt x="129612" y="67976"/>
                </a:lnTo>
                <a:lnTo>
                  <a:pt x="129516" y="67691"/>
                </a:lnTo>
                <a:lnTo>
                  <a:pt x="128142" y="60198"/>
                </a:lnTo>
                <a:lnTo>
                  <a:pt x="128142" y="42037"/>
                </a:lnTo>
                <a:lnTo>
                  <a:pt x="129539" y="34544"/>
                </a:lnTo>
                <a:lnTo>
                  <a:pt x="132333" y="28321"/>
                </a:lnTo>
                <a:lnTo>
                  <a:pt x="135127" y="22225"/>
                </a:lnTo>
                <a:lnTo>
                  <a:pt x="138937" y="19050"/>
                </a:lnTo>
                <a:lnTo>
                  <a:pt x="160657" y="19050"/>
                </a:lnTo>
                <a:lnTo>
                  <a:pt x="157606" y="14351"/>
                </a:lnTo>
                <a:lnTo>
                  <a:pt x="151383" y="10795"/>
                </a:lnTo>
                <a:close/>
              </a:path>
              <a:path w="334645" h="113664">
                <a:moveTo>
                  <a:pt x="160657" y="19050"/>
                </a:moveTo>
                <a:lnTo>
                  <a:pt x="148970" y="19050"/>
                </a:lnTo>
                <a:lnTo>
                  <a:pt x="152780" y="22225"/>
                </a:lnTo>
                <a:lnTo>
                  <a:pt x="155575" y="28321"/>
                </a:lnTo>
                <a:lnTo>
                  <a:pt x="158368" y="34544"/>
                </a:lnTo>
                <a:lnTo>
                  <a:pt x="159765" y="42037"/>
                </a:lnTo>
                <a:lnTo>
                  <a:pt x="159742" y="60198"/>
                </a:lnTo>
                <a:lnTo>
                  <a:pt x="158368" y="67691"/>
                </a:lnTo>
                <a:lnTo>
                  <a:pt x="155575" y="73914"/>
                </a:lnTo>
                <a:lnTo>
                  <a:pt x="152780" y="80010"/>
                </a:lnTo>
                <a:lnTo>
                  <a:pt x="148970" y="83058"/>
                </a:lnTo>
                <a:lnTo>
                  <a:pt x="160822" y="83058"/>
                </a:lnTo>
                <a:lnTo>
                  <a:pt x="169417" y="51181"/>
                </a:lnTo>
                <a:lnTo>
                  <a:pt x="168967" y="42271"/>
                </a:lnTo>
                <a:lnTo>
                  <a:pt x="167624" y="34385"/>
                </a:lnTo>
                <a:lnTo>
                  <a:pt x="165399" y="27499"/>
                </a:lnTo>
                <a:lnTo>
                  <a:pt x="162305" y="21590"/>
                </a:lnTo>
                <a:lnTo>
                  <a:pt x="160657" y="19050"/>
                </a:lnTo>
                <a:close/>
              </a:path>
              <a:path w="334645" h="113664">
                <a:moveTo>
                  <a:pt x="42290" y="15367"/>
                </a:moveTo>
                <a:lnTo>
                  <a:pt x="32385" y="15367"/>
                </a:lnTo>
                <a:lnTo>
                  <a:pt x="32257" y="22987"/>
                </a:lnTo>
                <a:lnTo>
                  <a:pt x="31241" y="27432"/>
                </a:lnTo>
                <a:lnTo>
                  <a:pt x="29210" y="31496"/>
                </a:lnTo>
                <a:lnTo>
                  <a:pt x="27304" y="35433"/>
                </a:lnTo>
                <a:lnTo>
                  <a:pt x="25018" y="38735"/>
                </a:lnTo>
                <a:lnTo>
                  <a:pt x="0" y="56388"/>
                </a:lnTo>
                <a:lnTo>
                  <a:pt x="6603" y="62992"/>
                </a:lnTo>
                <a:lnTo>
                  <a:pt x="25018" y="50927"/>
                </a:lnTo>
                <a:lnTo>
                  <a:pt x="28066" y="48260"/>
                </a:lnTo>
                <a:lnTo>
                  <a:pt x="37337" y="35179"/>
                </a:lnTo>
                <a:lnTo>
                  <a:pt x="47468" y="35179"/>
                </a:lnTo>
                <a:lnTo>
                  <a:pt x="47116" y="34671"/>
                </a:lnTo>
                <a:lnTo>
                  <a:pt x="45212" y="30861"/>
                </a:lnTo>
                <a:lnTo>
                  <a:pt x="43433" y="27051"/>
                </a:lnTo>
                <a:lnTo>
                  <a:pt x="42417" y="22860"/>
                </a:lnTo>
                <a:lnTo>
                  <a:pt x="42290" y="15367"/>
                </a:lnTo>
                <a:close/>
              </a:path>
              <a:path w="334645" h="113664">
                <a:moveTo>
                  <a:pt x="47468" y="35179"/>
                </a:moveTo>
                <a:lnTo>
                  <a:pt x="37337" y="35179"/>
                </a:lnTo>
                <a:lnTo>
                  <a:pt x="38735" y="37846"/>
                </a:lnTo>
                <a:lnTo>
                  <a:pt x="40258" y="40132"/>
                </a:lnTo>
                <a:lnTo>
                  <a:pt x="43561" y="44196"/>
                </a:lnTo>
                <a:lnTo>
                  <a:pt x="45846" y="46609"/>
                </a:lnTo>
                <a:lnTo>
                  <a:pt x="48767" y="49276"/>
                </a:lnTo>
                <a:lnTo>
                  <a:pt x="52196" y="52451"/>
                </a:lnTo>
                <a:lnTo>
                  <a:pt x="55879" y="54864"/>
                </a:lnTo>
                <a:lnTo>
                  <a:pt x="59689" y="56642"/>
                </a:lnTo>
                <a:lnTo>
                  <a:pt x="66166" y="59436"/>
                </a:lnTo>
                <a:lnTo>
                  <a:pt x="67690" y="59944"/>
                </a:lnTo>
                <a:lnTo>
                  <a:pt x="73278" y="52832"/>
                </a:lnTo>
                <a:lnTo>
                  <a:pt x="71119" y="52197"/>
                </a:lnTo>
                <a:lnTo>
                  <a:pt x="67944" y="50800"/>
                </a:lnTo>
                <a:lnTo>
                  <a:pt x="63626" y="48641"/>
                </a:lnTo>
                <a:lnTo>
                  <a:pt x="59308" y="46609"/>
                </a:lnTo>
                <a:lnTo>
                  <a:pt x="55371" y="43942"/>
                </a:lnTo>
                <a:lnTo>
                  <a:pt x="49402" y="37973"/>
                </a:lnTo>
                <a:lnTo>
                  <a:pt x="47468" y="35179"/>
                </a:lnTo>
                <a:close/>
              </a:path>
              <a:path w="334645" h="113664">
                <a:moveTo>
                  <a:pt x="67563" y="7620"/>
                </a:moveTo>
                <a:lnTo>
                  <a:pt x="7365" y="7620"/>
                </a:lnTo>
                <a:lnTo>
                  <a:pt x="7365" y="15367"/>
                </a:lnTo>
                <a:lnTo>
                  <a:pt x="67563" y="15367"/>
                </a:lnTo>
                <a:lnTo>
                  <a:pt x="67563" y="7620"/>
                </a:lnTo>
                <a:close/>
              </a:path>
              <a:path w="334645" h="113664">
                <a:moveTo>
                  <a:pt x="215773" y="53340"/>
                </a:moveTo>
                <a:lnTo>
                  <a:pt x="206501" y="53340"/>
                </a:lnTo>
                <a:lnTo>
                  <a:pt x="206501" y="111379"/>
                </a:lnTo>
                <a:lnTo>
                  <a:pt x="215773" y="111379"/>
                </a:lnTo>
                <a:lnTo>
                  <a:pt x="215773" y="53340"/>
                </a:lnTo>
                <a:close/>
              </a:path>
              <a:path w="334645" h="113664">
                <a:moveTo>
                  <a:pt x="190753" y="2540"/>
                </a:moveTo>
                <a:lnTo>
                  <a:pt x="181482" y="2540"/>
                </a:lnTo>
                <a:lnTo>
                  <a:pt x="181482" y="106299"/>
                </a:lnTo>
                <a:lnTo>
                  <a:pt x="190753" y="106299"/>
                </a:lnTo>
                <a:lnTo>
                  <a:pt x="190753" y="53340"/>
                </a:lnTo>
                <a:lnTo>
                  <a:pt x="215773" y="53340"/>
                </a:lnTo>
                <a:lnTo>
                  <a:pt x="215773" y="44958"/>
                </a:lnTo>
                <a:lnTo>
                  <a:pt x="190753" y="44958"/>
                </a:lnTo>
                <a:lnTo>
                  <a:pt x="190753" y="2540"/>
                </a:lnTo>
                <a:close/>
              </a:path>
              <a:path w="334645" h="113664">
                <a:moveTo>
                  <a:pt x="215773" y="0"/>
                </a:moveTo>
                <a:lnTo>
                  <a:pt x="206501" y="0"/>
                </a:lnTo>
                <a:lnTo>
                  <a:pt x="206501" y="44958"/>
                </a:lnTo>
                <a:lnTo>
                  <a:pt x="215773" y="44958"/>
                </a:lnTo>
                <a:lnTo>
                  <a:pt x="215773" y="0"/>
                </a:lnTo>
                <a:close/>
              </a:path>
              <a:path w="334645" h="113664">
                <a:moveTo>
                  <a:pt x="96392" y="0"/>
                </a:moveTo>
                <a:lnTo>
                  <a:pt x="86994" y="0"/>
                </a:lnTo>
                <a:lnTo>
                  <a:pt x="86994" y="67945"/>
                </a:lnTo>
                <a:lnTo>
                  <a:pt x="96392" y="67945"/>
                </a:lnTo>
                <a:lnTo>
                  <a:pt x="96392" y="35052"/>
                </a:lnTo>
                <a:lnTo>
                  <a:pt x="113411" y="35052"/>
                </a:lnTo>
                <a:lnTo>
                  <a:pt x="113411" y="26924"/>
                </a:lnTo>
                <a:lnTo>
                  <a:pt x="96392" y="26924"/>
                </a:lnTo>
                <a:lnTo>
                  <a:pt x="9639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709159" y="3146805"/>
            <a:ext cx="982344" cy="11341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754751" y="3146805"/>
            <a:ext cx="572135" cy="113664"/>
          </a:xfrm>
          <a:custGeom>
            <a:avLst/>
            <a:gdLst/>
            <a:ahLst/>
            <a:cxnLst/>
            <a:rect l="l" t="t" r="r" b="b"/>
            <a:pathLst>
              <a:path w="572135" h="113664">
                <a:moveTo>
                  <a:pt x="263144" y="68326"/>
                </a:moveTo>
                <a:lnTo>
                  <a:pt x="253746" y="68326"/>
                </a:lnTo>
                <a:lnTo>
                  <a:pt x="253746" y="110109"/>
                </a:lnTo>
                <a:lnTo>
                  <a:pt x="331724" y="110109"/>
                </a:lnTo>
                <a:lnTo>
                  <a:pt x="331724" y="102362"/>
                </a:lnTo>
                <a:lnTo>
                  <a:pt x="263144" y="102362"/>
                </a:lnTo>
                <a:lnTo>
                  <a:pt x="263144" y="88265"/>
                </a:lnTo>
                <a:lnTo>
                  <a:pt x="331724" y="88265"/>
                </a:lnTo>
                <a:lnTo>
                  <a:pt x="331724" y="80645"/>
                </a:lnTo>
                <a:lnTo>
                  <a:pt x="263144" y="80645"/>
                </a:lnTo>
                <a:lnTo>
                  <a:pt x="263144" y="68326"/>
                </a:lnTo>
                <a:close/>
              </a:path>
              <a:path w="572135" h="113664">
                <a:moveTo>
                  <a:pt x="331724" y="88265"/>
                </a:moveTo>
                <a:lnTo>
                  <a:pt x="322325" y="88265"/>
                </a:lnTo>
                <a:lnTo>
                  <a:pt x="322325" y="102362"/>
                </a:lnTo>
                <a:lnTo>
                  <a:pt x="331724" y="102362"/>
                </a:lnTo>
                <a:lnTo>
                  <a:pt x="331724" y="88265"/>
                </a:lnTo>
                <a:close/>
              </a:path>
              <a:path w="572135" h="113664">
                <a:moveTo>
                  <a:pt x="331724" y="68326"/>
                </a:moveTo>
                <a:lnTo>
                  <a:pt x="322325" y="68326"/>
                </a:lnTo>
                <a:lnTo>
                  <a:pt x="322325" y="80645"/>
                </a:lnTo>
                <a:lnTo>
                  <a:pt x="331724" y="80645"/>
                </a:lnTo>
                <a:lnTo>
                  <a:pt x="331724" y="68326"/>
                </a:lnTo>
                <a:close/>
              </a:path>
              <a:path w="572135" h="113664">
                <a:moveTo>
                  <a:pt x="169545" y="68834"/>
                </a:moveTo>
                <a:lnTo>
                  <a:pt x="132079" y="79502"/>
                </a:lnTo>
                <a:lnTo>
                  <a:pt x="128524" y="84836"/>
                </a:lnTo>
                <a:lnTo>
                  <a:pt x="128524" y="97790"/>
                </a:lnTo>
                <a:lnTo>
                  <a:pt x="169545" y="113538"/>
                </a:lnTo>
                <a:lnTo>
                  <a:pt x="179044" y="113155"/>
                </a:lnTo>
                <a:lnTo>
                  <a:pt x="187340" y="111998"/>
                </a:lnTo>
                <a:lnTo>
                  <a:pt x="194423" y="110055"/>
                </a:lnTo>
                <a:lnTo>
                  <a:pt x="200278" y="107315"/>
                </a:lnTo>
                <a:lnTo>
                  <a:pt x="202538" y="105918"/>
                </a:lnTo>
                <a:lnTo>
                  <a:pt x="160527" y="105918"/>
                </a:lnTo>
                <a:lnTo>
                  <a:pt x="153035" y="104521"/>
                </a:lnTo>
                <a:lnTo>
                  <a:pt x="147320" y="101981"/>
                </a:lnTo>
                <a:lnTo>
                  <a:pt x="141477" y="99314"/>
                </a:lnTo>
                <a:lnTo>
                  <a:pt x="138557" y="95758"/>
                </a:lnTo>
                <a:lnTo>
                  <a:pt x="138557" y="86741"/>
                </a:lnTo>
                <a:lnTo>
                  <a:pt x="141477" y="83058"/>
                </a:lnTo>
                <a:lnTo>
                  <a:pt x="153035" y="77978"/>
                </a:lnTo>
                <a:lnTo>
                  <a:pt x="160527" y="76708"/>
                </a:lnTo>
                <a:lnTo>
                  <a:pt x="202744" y="76708"/>
                </a:lnTo>
                <a:lnTo>
                  <a:pt x="200278" y="75184"/>
                </a:lnTo>
                <a:lnTo>
                  <a:pt x="194423" y="72423"/>
                </a:lnTo>
                <a:lnTo>
                  <a:pt x="187340" y="70437"/>
                </a:lnTo>
                <a:lnTo>
                  <a:pt x="179044" y="69236"/>
                </a:lnTo>
                <a:lnTo>
                  <a:pt x="169545" y="68834"/>
                </a:lnTo>
                <a:close/>
              </a:path>
              <a:path w="572135" h="113664">
                <a:moveTo>
                  <a:pt x="202744" y="76708"/>
                </a:moveTo>
                <a:lnTo>
                  <a:pt x="178815" y="76708"/>
                </a:lnTo>
                <a:lnTo>
                  <a:pt x="186182" y="77978"/>
                </a:lnTo>
                <a:lnTo>
                  <a:pt x="197738" y="83058"/>
                </a:lnTo>
                <a:lnTo>
                  <a:pt x="200660" y="86741"/>
                </a:lnTo>
                <a:lnTo>
                  <a:pt x="200660" y="95758"/>
                </a:lnTo>
                <a:lnTo>
                  <a:pt x="197738" y="99314"/>
                </a:lnTo>
                <a:lnTo>
                  <a:pt x="191897" y="101981"/>
                </a:lnTo>
                <a:lnTo>
                  <a:pt x="186182" y="104521"/>
                </a:lnTo>
                <a:lnTo>
                  <a:pt x="178815" y="105918"/>
                </a:lnTo>
                <a:lnTo>
                  <a:pt x="202538" y="105918"/>
                </a:lnTo>
                <a:lnTo>
                  <a:pt x="207263" y="102997"/>
                </a:lnTo>
                <a:lnTo>
                  <a:pt x="210820" y="97790"/>
                </a:lnTo>
                <a:lnTo>
                  <a:pt x="210820" y="84836"/>
                </a:lnTo>
                <a:lnTo>
                  <a:pt x="207263" y="79502"/>
                </a:lnTo>
                <a:lnTo>
                  <a:pt x="202744" y="76708"/>
                </a:lnTo>
                <a:close/>
              </a:path>
              <a:path w="572135" h="113664">
                <a:moveTo>
                  <a:pt x="36068" y="45974"/>
                </a:moveTo>
                <a:lnTo>
                  <a:pt x="21844" y="45974"/>
                </a:lnTo>
                <a:lnTo>
                  <a:pt x="15875" y="48133"/>
                </a:lnTo>
                <a:lnTo>
                  <a:pt x="11049" y="52451"/>
                </a:lnTo>
                <a:lnTo>
                  <a:pt x="6096" y="56769"/>
                </a:lnTo>
                <a:lnTo>
                  <a:pt x="3683" y="62357"/>
                </a:lnTo>
                <a:lnTo>
                  <a:pt x="3683" y="76200"/>
                </a:lnTo>
                <a:lnTo>
                  <a:pt x="6096" y="81915"/>
                </a:lnTo>
                <a:lnTo>
                  <a:pt x="11049" y="86233"/>
                </a:lnTo>
                <a:lnTo>
                  <a:pt x="15875" y="90551"/>
                </a:lnTo>
                <a:lnTo>
                  <a:pt x="21844" y="92710"/>
                </a:lnTo>
                <a:lnTo>
                  <a:pt x="36068" y="92710"/>
                </a:lnTo>
                <a:lnTo>
                  <a:pt x="42163" y="90551"/>
                </a:lnTo>
                <a:lnTo>
                  <a:pt x="46862" y="86106"/>
                </a:lnTo>
                <a:lnTo>
                  <a:pt x="48282" y="84836"/>
                </a:lnTo>
                <a:lnTo>
                  <a:pt x="24002" y="84836"/>
                </a:lnTo>
                <a:lnTo>
                  <a:pt x="20193" y="83439"/>
                </a:lnTo>
                <a:lnTo>
                  <a:pt x="17272" y="80518"/>
                </a:lnTo>
                <a:lnTo>
                  <a:pt x="14350" y="77724"/>
                </a:lnTo>
                <a:lnTo>
                  <a:pt x="12953" y="73914"/>
                </a:lnTo>
                <a:lnTo>
                  <a:pt x="12953" y="64643"/>
                </a:lnTo>
                <a:lnTo>
                  <a:pt x="14350" y="60833"/>
                </a:lnTo>
                <a:lnTo>
                  <a:pt x="20193" y="54991"/>
                </a:lnTo>
                <a:lnTo>
                  <a:pt x="24002" y="53467"/>
                </a:lnTo>
                <a:lnTo>
                  <a:pt x="47998" y="53467"/>
                </a:lnTo>
                <a:lnTo>
                  <a:pt x="46862" y="52451"/>
                </a:lnTo>
                <a:lnTo>
                  <a:pt x="42163" y="48133"/>
                </a:lnTo>
                <a:lnTo>
                  <a:pt x="36068" y="45974"/>
                </a:lnTo>
                <a:close/>
              </a:path>
              <a:path w="572135" h="113664">
                <a:moveTo>
                  <a:pt x="47998" y="53467"/>
                </a:moveTo>
                <a:lnTo>
                  <a:pt x="33782" y="53467"/>
                </a:lnTo>
                <a:lnTo>
                  <a:pt x="37591" y="54991"/>
                </a:lnTo>
                <a:lnTo>
                  <a:pt x="40512" y="57912"/>
                </a:lnTo>
                <a:lnTo>
                  <a:pt x="43307" y="60833"/>
                </a:lnTo>
                <a:lnTo>
                  <a:pt x="44831" y="64643"/>
                </a:lnTo>
                <a:lnTo>
                  <a:pt x="44831" y="73914"/>
                </a:lnTo>
                <a:lnTo>
                  <a:pt x="43307" y="77724"/>
                </a:lnTo>
                <a:lnTo>
                  <a:pt x="37591" y="83439"/>
                </a:lnTo>
                <a:lnTo>
                  <a:pt x="33782" y="84836"/>
                </a:lnTo>
                <a:lnTo>
                  <a:pt x="48282" y="84836"/>
                </a:lnTo>
                <a:lnTo>
                  <a:pt x="51688" y="81788"/>
                </a:lnTo>
                <a:lnTo>
                  <a:pt x="53924" y="76200"/>
                </a:lnTo>
                <a:lnTo>
                  <a:pt x="53975" y="62357"/>
                </a:lnTo>
                <a:lnTo>
                  <a:pt x="51688" y="56769"/>
                </a:lnTo>
                <a:lnTo>
                  <a:pt x="47998" y="53467"/>
                </a:lnTo>
                <a:close/>
              </a:path>
              <a:path w="572135" h="113664">
                <a:moveTo>
                  <a:pt x="57531" y="28702"/>
                </a:moveTo>
                <a:lnTo>
                  <a:pt x="0" y="28702"/>
                </a:lnTo>
                <a:lnTo>
                  <a:pt x="0" y="36576"/>
                </a:lnTo>
                <a:lnTo>
                  <a:pt x="57531" y="36576"/>
                </a:lnTo>
                <a:lnTo>
                  <a:pt x="57531" y="28702"/>
                </a:lnTo>
                <a:close/>
              </a:path>
              <a:path w="572135" h="113664">
                <a:moveTo>
                  <a:pt x="523748" y="13716"/>
                </a:moveTo>
                <a:lnTo>
                  <a:pt x="469391" y="13716"/>
                </a:lnTo>
                <a:lnTo>
                  <a:pt x="469391" y="85090"/>
                </a:lnTo>
                <a:lnTo>
                  <a:pt x="487045" y="85090"/>
                </a:lnTo>
                <a:lnTo>
                  <a:pt x="493902" y="84963"/>
                </a:lnTo>
                <a:lnTo>
                  <a:pt x="500761" y="84709"/>
                </a:lnTo>
                <a:lnTo>
                  <a:pt x="508126" y="84582"/>
                </a:lnTo>
                <a:lnTo>
                  <a:pt x="515238" y="84201"/>
                </a:lnTo>
                <a:lnTo>
                  <a:pt x="533400" y="82169"/>
                </a:lnTo>
                <a:lnTo>
                  <a:pt x="536066" y="81661"/>
                </a:lnTo>
                <a:lnTo>
                  <a:pt x="536066" y="77343"/>
                </a:lnTo>
                <a:lnTo>
                  <a:pt x="478789" y="77343"/>
                </a:lnTo>
                <a:lnTo>
                  <a:pt x="478789" y="21463"/>
                </a:lnTo>
                <a:lnTo>
                  <a:pt x="523748" y="21463"/>
                </a:lnTo>
                <a:lnTo>
                  <a:pt x="523748" y="13716"/>
                </a:lnTo>
                <a:close/>
              </a:path>
              <a:path w="572135" h="113664">
                <a:moveTo>
                  <a:pt x="536066" y="74041"/>
                </a:moveTo>
                <a:lnTo>
                  <a:pt x="478789" y="77343"/>
                </a:lnTo>
                <a:lnTo>
                  <a:pt x="536066" y="77343"/>
                </a:lnTo>
                <a:lnTo>
                  <a:pt x="536066" y="74041"/>
                </a:lnTo>
                <a:close/>
              </a:path>
              <a:path w="572135" h="113664">
                <a:moveTo>
                  <a:pt x="365887" y="10668"/>
                </a:moveTo>
                <a:lnTo>
                  <a:pt x="356362" y="10668"/>
                </a:lnTo>
                <a:lnTo>
                  <a:pt x="356362" y="83947"/>
                </a:lnTo>
                <a:lnTo>
                  <a:pt x="375665" y="83947"/>
                </a:lnTo>
                <a:lnTo>
                  <a:pt x="382650" y="83820"/>
                </a:lnTo>
                <a:lnTo>
                  <a:pt x="389127" y="83566"/>
                </a:lnTo>
                <a:lnTo>
                  <a:pt x="395859" y="83439"/>
                </a:lnTo>
                <a:lnTo>
                  <a:pt x="402844" y="82804"/>
                </a:lnTo>
                <a:lnTo>
                  <a:pt x="417068" y="80772"/>
                </a:lnTo>
                <a:lnTo>
                  <a:pt x="426465" y="79248"/>
                </a:lnTo>
                <a:lnTo>
                  <a:pt x="426465" y="75946"/>
                </a:lnTo>
                <a:lnTo>
                  <a:pt x="365887" y="75946"/>
                </a:lnTo>
                <a:lnTo>
                  <a:pt x="365887" y="10668"/>
                </a:lnTo>
                <a:close/>
              </a:path>
              <a:path w="572135" h="113664">
                <a:moveTo>
                  <a:pt x="426465" y="71374"/>
                </a:moveTo>
                <a:lnTo>
                  <a:pt x="365887" y="75946"/>
                </a:lnTo>
                <a:lnTo>
                  <a:pt x="426465" y="75946"/>
                </a:lnTo>
                <a:lnTo>
                  <a:pt x="426465" y="71374"/>
                </a:lnTo>
                <a:close/>
              </a:path>
              <a:path w="572135" h="113664">
                <a:moveTo>
                  <a:pt x="44196" y="9652"/>
                </a:moveTo>
                <a:lnTo>
                  <a:pt x="13462" y="9652"/>
                </a:lnTo>
                <a:lnTo>
                  <a:pt x="13462" y="17399"/>
                </a:lnTo>
                <a:lnTo>
                  <a:pt x="44196" y="17399"/>
                </a:lnTo>
                <a:lnTo>
                  <a:pt x="44196" y="9652"/>
                </a:lnTo>
                <a:close/>
              </a:path>
              <a:path w="572135" h="113664">
                <a:moveTo>
                  <a:pt x="177164" y="8128"/>
                </a:moveTo>
                <a:lnTo>
                  <a:pt x="121285" y="8128"/>
                </a:lnTo>
                <a:lnTo>
                  <a:pt x="121285" y="55626"/>
                </a:lnTo>
                <a:lnTo>
                  <a:pt x="141986" y="55626"/>
                </a:lnTo>
                <a:lnTo>
                  <a:pt x="148971" y="55499"/>
                </a:lnTo>
                <a:lnTo>
                  <a:pt x="187198" y="52705"/>
                </a:lnTo>
                <a:lnTo>
                  <a:pt x="191135" y="52070"/>
                </a:lnTo>
                <a:lnTo>
                  <a:pt x="191135" y="47879"/>
                </a:lnTo>
                <a:lnTo>
                  <a:pt x="130683" y="47879"/>
                </a:lnTo>
                <a:lnTo>
                  <a:pt x="130683" y="16002"/>
                </a:lnTo>
                <a:lnTo>
                  <a:pt x="177164" y="16002"/>
                </a:lnTo>
                <a:lnTo>
                  <a:pt x="177164" y="8128"/>
                </a:lnTo>
                <a:close/>
              </a:path>
              <a:path w="572135" h="113664">
                <a:moveTo>
                  <a:pt x="191135" y="44450"/>
                </a:moveTo>
                <a:lnTo>
                  <a:pt x="130683" y="47879"/>
                </a:lnTo>
                <a:lnTo>
                  <a:pt x="191135" y="47879"/>
                </a:lnTo>
                <a:lnTo>
                  <a:pt x="191135" y="44450"/>
                </a:lnTo>
                <a:close/>
              </a:path>
              <a:path w="572135" h="113664">
                <a:moveTo>
                  <a:pt x="279526" y="37211"/>
                </a:moveTo>
                <a:lnTo>
                  <a:pt x="269748" y="37211"/>
                </a:lnTo>
                <a:lnTo>
                  <a:pt x="269748" y="52070"/>
                </a:lnTo>
                <a:lnTo>
                  <a:pt x="233425" y="52070"/>
                </a:lnTo>
                <a:lnTo>
                  <a:pt x="233425" y="59944"/>
                </a:lnTo>
                <a:lnTo>
                  <a:pt x="263016" y="59944"/>
                </a:lnTo>
                <a:lnTo>
                  <a:pt x="307213" y="58420"/>
                </a:lnTo>
                <a:lnTo>
                  <a:pt x="317753" y="57150"/>
                </a:lnTo>
                <a:lnTo>
                  <a:pt x="317753" y="51943"/>
                </a:lnTo>
                <a:lnTo>
                  <a:pt x="279526" y="51943"/>
                </a:lnTo>
                <a:lnTo>
                  <a:pt x="279526" y="37211"/>
                </a:lnTo>
                <a:close/>
              </a:path>
              <a:path w="572135" h="113664">
                <a:moveTo>
                  <a:pt x="317753" y="49403"/>
                </a:moveTo>
                <a:lnTo>
                  <a:pt x="313309" y="50165"/>
                </a:lnTo>
                <a:lnTo>
                  <a:pt x="307086" y="50673"/>
                </a:lnTo>
                <a:lnTo>
                  <a:pt x="291338" y="51689"/>
                </a:lnTo>
                <a:lnTo>
                  <a:pt x="284861" y="51943"/>
                </a:lnTo>
                <a:lnTo>
                  <a:pt x="317753" y="51943"/>
                </a:lnTo>
                <a:lnTo>
                  <a:pt x="317753" y="49403"/>
                </a:lnTo>
                <a:close/>
              </a:path>
              <a:path w="572135" h="113664">
                <a:moveTo>
                  <a:pt x="306070" y="5080"/>
                </a:moveTo>
                <a:lnTo>
                  <a:pt x="244983" y="5080"/>
                </a:lnTo>
                <a:lnTo>
                  <a:pt x="244983" y="37211"/>
                </a:lnTo>
                <a:lnTo>
                  <a:pt x="307339" y="37211"/>
                </a:lnTo>
                <a:lnTo>
                  <a:pt x="307339" y="29718"/>
                </a:lnTo>
                <a:lnTo>
                  <a:pt x="254508" y="29718"/>
                </a:lnTo>
                <a:lnTo>
                  <a:pt x="254508" y="12446"/>
                </a:lnTo>
                <a:lnTo>
                  <a:pt x="306070" y="12446"/>
                </a:lnTo>
                <a:lnTo>
                  <a:pt x="306070" y="5080"/>
                </a:lnTo>
                <a:close/>
              </a:path>
              <a:path w="572135" h="113664">
                <a:moveTo>
                  <a:pt x="553593" y="0"/>
                </a:moveTo>
                <a:lnTo>
                  <a:pt x="544195" y="0"/>
                </a:lnTo>
                <a:lnTo>
                  <a:pt x="544195" y="111379"/>
                </a:lnTo>
                <a:lnTo>
                  <a:pt x="553593" y="111379"/>
                </a:lnTo>
                <a:lnTo>
                  <a:pt x="553593" y="53340"/>
                </a:lnTo>
                <a:lnTo>
                  <a:pt x="571626" y="53340"/>
                </a:lnTo>
                <a:lnTo>
                  <a:pt x="571626" y="45339"/>
                </a:lnTo>
                <a:lnTo>
                  <a:pt x="553593" y="45339"/>
                </a:lnTo>
                <a:lnTo>
                  <a:pt x="553593" y="0"/>
                </a:lnTo>
                <a:close/>
              </a:path>
              <a:path w="572135" h="113664">
                <a:moveTo>
                  <a:pt x="444119" y="0"/>
                </a:moveTo>
                <a:lnTo>
                  <a:pt x="434594" y="0"/>
                </a:lnTo>
                <a:lnTo>
                  <a:pt x="434594" y="111379"/>
                </a:lnTo>
                <a:lnTo>
                  <a:pt x="444119" y="111379"/>
                </a:lnTo>
                <a:lnTo>
                  <a:pt x="444119" y="0"/>
                </a:lnTo>
                <a:close/>
              </a:path>
              <a:path w="572135" h="113664">
                <a:moveTo>
                  <a:pt x="331850" y="0"/>
                </a:moveTo>
                <a:lnTo>
                  <a:pt x="322325" y="0"/>
                </a:lnTo>
                <a:lnTo>
                  <a:pt x="322325" y="63373"/>
                </a:lnTo>
                <a:lnTo>
                  <a:pt x="331850" y="63373"/>
                </a:lnTo>
                <a:lnTo>
                  <a:pt x="331850" y="0"/>
                </a:lnTo>
                <a:close/>
              </a:path>
              <a:path w="572135" h="113664">
                <a:moveTo>
                  <a:pt x="208534" y="0"/>
                </a:moveTo>
                <a:lnTo>
                  <a:pt x="199262" y="0"/>
                </a:lnTo>
                <a:lnTo>
                  <a:pt x="199262" y="66548"/>
                </a:lnTo>
                <a:lnTo>
                  <a:pt x="208534" y="66548"/>
                </a:lnTo>
                <a:lnTo>
                  <a:pt x="208534" y="34290"/>
                </a:lnTo>
                <a:lnTo>
                  <a:pt x="225425" y="34290"/>
                </a:lnTo>
                <a:lnTo>
                  <a:pt x="225425" y="26162"/>
                </a:lnTo>
                <a:lnTo>
                  <a:pt x="208534" y="26162"/>
                </a:lnTo>
                <a:lnTo>
                  <a:pt x="208534" y="0"/>
                </a:lnTo>
                <a:close/>
              </a:path>
              <a:path w="572135" h="113664">
                <a:moveTo>
                  <a:pt x="100837" y="55499"/>
                </a:moveTo>
                <a:lnTo>
                  <a:pt x="91566" y="55499"/>
                </a:lnTo>
                <a:lnTo>
                  <a:pt x="91566" y="111379"/>
                </a:lnTo>
                <a:lnTo>
                  <a:pt x="100837" y="111379"/>
                </a:lnTo>
                <a:lnTo>
                  <a:pt x="100837" y="55499"/>
                </a:lnTo>
                <a:close/>
              </a:path>
              <a:path w="572135" h="113664">
                <a:moveTo>
                  <a:pt x="75819" y="2540"/>
                </a:moveTo>
                <a:lnTo>
                  <a:pt x="66548" y="2540"/>
                </a:lnTo>
                <a:lnTo>
                  <a:pt x="66548" y="106299"/>
                </a:lnTo>
                <a:lnTo>
                  <a:pt x="75819" y="106299"/>
                </a:lnTo>
                <a:lnTo>
                  <a:pt x="75819" y="55499"/>
                </a:lnTo>
                <a:lnTo>
                  <a:pt x="100837" y="55499"/>
                </a:lnTo>
                <a:lnTo>
                  <a:pt x="100837" y="46990"/>
                </a:lnTo>
                <a:lnTo>
                  <a:pt x="75819" y="46990"/>
                </a:lnTo>
                <a:lnTo>
                  <a:pt x="75819" y="2540"/>
                </a:lnTo>
                <a:close/>
              </a:path>
              <a:path w="572135" h="113664">
                <a:moveTo>
                  <a:pt x="100837" y="0"/>
                </a:moveTo>
                <a:lnTo>
                  <a:pt x="91566" y="0"/>
                </a:lnTo>
                <a:lnTo>
                  <a:pt x="91566" y="46990"/>
                </a:lnTo>
                <a:lnTo>
                  <a:pt x="100837" y="46990"/>
                </a:lnTo>
                <a:lnTo>
                  <a:pt x="10083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335648" y="3142233"/>
            <a:ext cx="176910" cy="12065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55967" y="3363214"/>
            <a:ext cx="452755" cy="113664"/>
          </a:xfrm>
          <a:custGeom>
            <a:avLst/>
            <a:gdLst/>
            <a:ahLst/>
            <a:cxnLst/>
            <a:rect l="l" t="t" r="r" b="b"/>
            <a:pathLst>
              <a:path w="452755" h="113664">
                <a:moveTo>
                  <a:pt x="96634" y="81025"/>
                </a:moveTo>
                <a:lnTo>
                  <a:pt x="13652" y="81025"/>
                </a:lnTo>
                <a:lnTo>
                  <a:pt x="13652" y="88900"/>
                </a:lnTo>
                <a:lnTo>
                  <a:pt x="87147" y="88900"/>
                </a:lnTo>
                <a:lnTo>
                  <a:pt x="87147" y="111378"/>
                </a:lnTo>
                <a:lnTo>
                  <a:pt x="96634" y="111378"/>
                </a:lnTo>
                <a:lnTo>
                  <a:pt x="96634" y="81025"/>
                </a:lnTo>
                <a:close/>
              </a:path>
              <a:path w="452755" h="113664">
                <a:moveTo>
                  <a:pt x="176542" y="70358"/>
                </a:moveTo>
                <a:lnTo>
                  <a:pt x="138849" y="80518"/>
                </a:lnTo>
                <a:lnTo>
                  <a:pt x="135305" y="85725"/>
                </a:lnTo>
                <a:lnTo>
                  <a:pt x="135305" y="98171"/>
                </a:lnTo>
                <a:lnTo>
                  <a:pt x="176542" y="113411"/>
                </a:lnTo>
                <a:lnTo>
                  <a:pt x="185946" y="113049"/>
                </a:lnTo>
                <a:lnTo>
                  <a:pt x="194171" y="111950"/>
                </a:lnTo>
                <a:lnTo>
                  <a:pt x="201218" y="110089"/>
                </a:lnTo>
                <a:lnTo>
                  <a:pt x="207086" y="107441"/>
                </a:lnTo>
                <a:lnTo>
                  <a:pt x="209724" y="105918"/>
                </a:lnTo>
                <a:lnTo>
                  <a:pt x="167347" y="105918"/>
                </a:lnTo>
                <a:lnTo>
                  <a:pt x="159867" y="104648"/>
                </a:lnTo>
                <a:lnTo>
                  <a:pt x="154089" y="102108"/>
                </a:lnTo>
                <a:lnTo>
                  <a:pt x="148310" y="99695"/>
                </a:lnTo>
                <a:lnTo>
                  <a:pt x="145415" y="96265"/>
                </a:lnTo>
                <a:lnTo>
                  <a:pt x="145415" y="87757"/>
                </a:lnTo>
                <a:lnTo>
                  <a:pt x="148310" y="84327"/>
                </a:lnTo>
                <a:lnTo>
                  <a:pt x="159867" y="79248"/>
                </a:lnTo>
                <a:lnTo>
                  <a:pt x="167347" y="78105"/>
                </a:lnTo>
                <a:lnTo>
                  <a:pt x="209944" y="78105"/>
                </a:lnTo>
                <a:lnTo>
                  <a:pt x="207086" y="76453"/>
                </a:lnTo>
                <a:lnTo>
                  <a:pt x="201218" y="73787"/>
                </a:lnTo>
                <a:lnTo>
                  <a:pt x="194171" y="71882"/>
                </a:lnTo>
                <a:lnTo>
                  <a:pt x="185946" y="70739"/>
                </a:lnTo>
                <a:lnTo>
                  <a:pt x="176542" y="70358"/>
                </a:lnTo>
                <a:close/>
              </a:path>
              <a:path w="452755" h="113664">
                <a:moveTo>
                  <a:pt x="209944" y="78105"/>
                </a:moveTo>
                <a:lnTo>
                  <a:pt x="185559" y="78105"/>
                </a:lnTo>
                <a:lnTo>
                  <a:pt x="192976" y="79248"/>
                </a:lnTo>
                <a:lnTo>
                  <a:pt x="204622" y="84327"/>
                </a:lnTo>
                <a:lnTo>
                  <a:pt x="207530" y="87757"/>
                </a:lnTo>
                <a:lnTo>
                  <a:pt x="207530" y="96265"/>
                </a:lnTo>
                <a:lnTo>
                  <a:pt x="204622" y="99695"/>
                </a:lnTo>
                <a:lnTo>
                  <a:pt x="198805" y="102108"/>
                </a:lnTo>
                <a:lnTo>
                  <a:pt x="192976" y="104648"/>
                </a:lnTo>
                <a:lnTo>
                  <a:pt x="185559" y="105918"/>
                </a:lnTo>
                <a:lnTo>
                  <a:pt x="209724" y="105918"/>
                </a:lnTo>
                <a:lnTo>
                  <a:pt x="214122" y="103377"/>
                </a:lnTo>
                <a:lnTo>
                  <a:pt x="217652" y="98171"/>
                </a:lnTo>
                <a:lnTo>
                  <a:pt x="217652" y="85725"/>
                </a:lnTo>
                <a:lnTo>
                  <a:pt x="214122" y="80518"/>
                </a:lnTo>
                <a:lnTo>
                  <a:pt x="209944" y="78105"/>
                </a:lnTo>
                <a:close/>
              </a:path>
              <a:path w="452755" h="113664">
                <a:moveTo>
                  <a:pt x="381088" y="74168"/>
                </a:moveTo>
                <a:lnTo>
                  <a:pt x="371690" y="74168"/>
                </a:lnTo>
                <a:lnTo>
                  <a:pt x="371690" y="108838"/>
                </a:lnTo>
                <a:lnTo>
                  <a:pt x="452335" y="108838"/>
                </a:lnTo>
                <a:lnTo>
                  <a:pt x="452335" y="101091"/>
                </a:lnTo>
                <a:lnTo>
                  <a:pt x="381088" y="101091"/>
                </a:lnTo>
                <a:lnTo>
                  <a:pt x="381088" y="74168"/>
                </a:lnTo>
                <a:close/>
              </a:path>
              <a:path w="452755" h="113664">
                <a:moveTo>
                  <a:pt x="449414" y="0"/>
                </a:moveTo>
                <a:lnTo>
                  <a:pt x="440016" y="0"/>
                </a:lnTo>
                <a:lnTo>
                  <a:pt x="440016" y="80772"/>
                </a:lnTo>
                <a:lnTo>
                  <a:pt x="449414" y="80772"/>
                </a:lnTo>
                <a:lnTo>
                  <a:pt x="449414" y="0"/>
                </a:lnTo>
                <a:close/>
              </a:path>
              <a:path w="452755" h="113664">
                <a:moveTo>
                  <a:pt x="392772" y="3937"/>
                </a:moveTo>
                <a:lnTo>
                  <a:pt x="374992" y="3937"/>
                </a:lnTo>
                <a:lnTo>
                  <a:pt x="367626" y="6731"/>
                </a:lnTo>
                <a:lnTo>
                  <a:pt x="361911" y="12191"/>
                </a:lnTo>
                <a:lnTo>
                  <a:pt x="356323" y="17780"/>
                </a:lnTo>
                <a:lnTo>
                  <a:pt x="353402" y="24384"/>
                </a:lnTo>
                <a:lnTo>
                  <a:pt x="353402" y="39877"/>
                </a:lnTo>
                <a:lnTo>
                  <a:pt x="356323" y="46482"/>
                </a:lnTo>
                <a:lnTo>
                  <a:pt x="361911" y="52070"/>
                </a:lnTo>
                <a:lnTo>
                  <a:pt x="367626" y="57531"/>
                </a:lnTo>
                <a:lnTo>
                  <a:pt x="374992" y="60325"/>
                </a:lnTo>
                <a:lnTo>
                  <a:pt x="392772" y="60325"/>
                </a:lnTo>
                <a:lnTo>
                  <a:pt x="400011" y="57531"/>
                </a:lnTo>
                <a:lnTo>
                  <a:pt x="405989" y="51815"/>
                </a:lnTo>
                <a:lnTo>
                  <a:pt x="377405" y="51815"/>
                </a:lnTo>
                <a:lnTo>
                  <a:pt x="372325" y="49911"/>
                </a:lnTo>
                <a:lnTo>
                  <a:pt x="365213" y="42290"/>
                </a:lnTo>
                <a:lnTo>
                  <a:pt x="363435" y="37591"/>
                </a:lnTo>
                <a:lnTo>
                  <a:pt x="363435" y="26670"/>
                </a:lnTo>
                <a:lnTo>
                  <a:pt x="365213" y="21971"/>
                </a:lnTo>
                <a:lnTo>
                  <a:pt x="368769" y="18034"/>
                </a:lnTo>
                <a:lnTo>
                  <a:pt x="372325" y="14224"/>
                </a:lnTo>
                <a:lnTo>
                  <a:pt x="377405" y="12319"/>
                </a:lnTo>
                <a:lnTo>
                  <a:pt x="405856" y="12319"/>
                </a:lnTo>
                <a:lnTo>
                  <a:pt x="400011" y="6731"/>
                </a:lnTo>
                <a:lnTo>
                  <a:pt x="392772" y="3937"/>
                </a:lnTo>
                <a:close/>
              </a:path>
              <a:path w="452755" h="113664">
                <a:moveTo>
                  <a:pt x="405856" y="12319"/>
                </a:moveTo>
                <a:lnTo>
                  <a:pt x="390613" y="12319"/>
                </a:lnTo>
                <a:lnTo>
                  <a:pt x="395693" y="14224"/>
                </a:lnTo>
                <a:lnTo>
                  <a:pt x="402678" y="21971"/>
                </a:lnTo>
                <a:lnTo>
                  <a:pt x="404329" y="26670"/>
                </a:lnTo>
                <a:lnTo>
                  <a:pt x="404329" y="37591"/>
                </a:lnTo>
                <a:lnTo>
                  <a:pt x="402678" y="42290"/>
                </a:lnTo>
                <a:lnTo>
                  <a:pt x="399122" y="46100"/>
                </a:lnTo>
                <a:lnTo>
                  <a:pt x="395693" y="49911"/>
                </a:lnTo>
                <a:lnTo>
                  <a:pt x="390613" y="51815"/>
                </a:lnTo>
                <a:lnTo>
                  <a:pt x="405989" y="51815"/>
                </a:lnTo>
                <a:lnTo>
                  <a:pt x="411568" y="46482"/>
                </a:lnTo>
                <a:lnTo>
                  <a:pt x="414362" y="39877"/>
                </a:lnTo>
                <a:lnTo>
                  <a:pt x="414362" y="24384"/>
                </a:lnTo>
                <a:lnTo>
                  <a:pt x="411568" y="17780"/>
                </a:lnTo>
                <a:lnTo>
                  <a:pt x="405856" y="12319"/>
                </a:lnTo>
                <a:close/>
              </a:path>
              <a:path w="452755" h="113664">
                <a:moveTo>
                  <a:pt x="269125" y="10795"/>
                </a:moveTo>
                <a:lnTo>
                  <a:pt x="254292" y="10795"/>
                </a:lnTo>
                <a:lnTo>
                  <a:pt x="248221" y="14350"/>
                </a:lnTo>
                <a:lnTo>
                  <a:pt x="236194" y="51181"/>
                </a:lnTo>
                <a:lnTo>
                  <a:pt x="236645" y="60071"/>
                </a:lnTo>
                <a:lnTo>
                  <a:pt x="254292" y="91566"/>
                </a:lnTo>
                <a:lnTo>
                  <a:pt x="269125" y="91566"/>
                </a:lnTo>
                <a:lnTo>
                  <a:pt x="275247" y="88011"/>
                </a:lnTo>
                <a:lnTo>
                  <a:pt x="278479" y="83058"/>
                </a:lnTo>
                <a:lnTo>
                  <a:pt x="256692" y="83058"/>
                </a:lnTo>
                <a:lnTo>
                  <a:pt x="252768" y="80010"/>
                </a:lnTo>
                <a:lnTo>
                  <a:pt x="247277" y="67976"/>
                </a:lnTo>
                <a:lnTo>
                  <a:pt x="247182" y="67690"/>
                </a:lnTo>
                <a:lnTo>
                  <a:pt x="245808" y="60198"/>
                </a:lnTo>
                <a:lnTo>
                  <a:pt x="245808" y="42037"/>
                </a:lnTo>
                <a:lnTo>
                  <a:pt x="247205" y="34544"/>
                </a:lnTo>
                <a:lnTo>
                  <a:pt x="249986" y="28321"/>
                </a:lnTo>
                <a:lnTo>
                  <a:pt x="252768" y="22225"/>
                </a:lnTo>
                <a:lnTo>
                  <a:pt x="256692" y="19050"/>
                </a:lnTo>
                <a:lnTo>
                  <a:pt x="278313" y="19050"/>
                </a:lnTo>
                <a:lnTo>
                  <a:pt x="275247" y="14350"/>
                </a:lnTo>
                <a:lnTo>
                  <a:pt x="269125" y="10795"/>
                </a:lnTo>
                <a:close/>
              </a:path>
              <a:path w="452755" h="113664">
                <a:moveTo>
                  <a:pt x="278313" y="19050"/>
                </a:moveTo>
                <a:lnTo>
                  <a:pt x="266636" y="19050"/>
                </a:lnTo>
                <a:lnTo>
                  <a:pt x="270484" y="22225"/>
                </a:lnTo>
                <a:lnTo>
                  <a:pt x="273265" y="28321"/>
                </a:lnTo>
                <a:lnTo>
                  <a:pt x="276047" y="34544"/>
                </a:lnTo>
                <a:lnTo>
                  <a:pt x="277431" y="42037"/>
                </a:lnTo>
                <a:lnTo>
                  <a:pt x="277408" y="60198"/>
                </a:lnTo>
                <a:lnTo>
                  <a:pt x="276047" y="67690"/>
                </a:lnTo>
                <a:lnTo>
                  <a:pt x="273265" y="73913"/>
                </a:lnTo>
                <a:lnTo>
                  <a:pt x="270484" y="80010"/>
                </a:lnTo>
                <a:lnTo>
                  <a:pt x="266636" y="83058"/>
                </a:lnTo>
                <a:lnTo>
                  <a:pt x="278479" y="83058"/>
                </a:lnTo>
                <a:lnTo>
                  <a:pt x="287045" y="51181"/>
                </a:lnTo>
                <a:lnTo>
                  <a:pt x="286602" y="42271"/>
                </a:lnTo>
                <a:lnTo>
                  <a:pt x="285275" y="34385"/>
                </a:lnTo>
                <a:lnTo>
                  <a:pt x="283064" y="27499"/>
                </a:lnTo>
                <a:lnTo>
                  <a:pt x="279971" y="21589"/>
                </a:lnTo>
                <a:lnTo>
                  <a:pt x="278313" y="19050"/>
                </a:lnTo>
                <a:close/>
              </a:path>
              <a:path w="452755" h="113664">
                <a:moveTo>
                  <a:pt x="159969" y="15366"/>
                </a:moveTo>
                <a:lnTo>
                  <a:pt x="150101" y="15366"/>
                </a:lnTo>
                <a:lnTo>
                  <a:pt x="150101" y="18161"/>
                </a:lnTo>
                <a:lnTo>
                  <a:pt x="149936" y="22987"/>
                </a:lnTo>
                <a:lnTo>
                  <a:pt x="124383" y="53212"/>
                </a:lnTo>
                <a:lnTo>
                  <a:pt x="117716" y="56387"/>
                </a:lnTo>
                <a:lnTo>
                  <a:pt x="124294" y="62991"/>
                </a:lnTo>
                <a:lnTo>
                  <a:pt x="142760" y="50926"/>
                </a:lnTo>
                <a:lnTo>
                  <a:pt x="145796" y="48260"/>
                </a:lnTo>
                <a:lnTo>
                  <a:pt x="155028" y="35178"/>
                </a:lnTo>
                <a:lnTo>
                  <a:pt x="165110" y="35178"/>
                </a:lnTo>
                <a:lnTo>
                  <a:pt x="164757" y="34671"/>
                </a:lnTo>
                <a:lnTo>
                  <a:pt x="161124" y="27050"/>
                </a:lnTo>
                <a:lnTo>
                  <a:pt x="160134" y="22860"/>
                </a:lnTo>
                <a:lnTo>
                  <a:pt x="159973" y="18161"/>
                </a:lnTo>
                <a:lnTo>
                  <a:pt x="159969" y="15366"/>
                </a:lnTo>
                <a:close/>
              </a:path>
              <a:path w="452755" h="113664">
                <a:moveTo>
                  <a:pt x="165110" y="35178"/>
                </a:moveTo>
                <a:lnTo>
                  <a:pt x="155028" y="35178"/>
                </a:lnTo>
                <a:lnTo>
                  <a:pt x="156387" y="37846"/>
                </a:lnTo>
                <a:lnTo>
                  <a:pt x="185394" y="59944"/>
                </a:lnTo>
                <a:lnTo>
                  <a:pt x="190957" y="52832"/>
                </a:lnTo>
                <a:lnTo>
                  <a:pt x="188849" y="52197"/>
                </a:lnTo>
                <a:lnTo>
                  <a:pt x="185623" y="50800"/>
                </a:lnTo>
                <a:lnTo>
                  <a:pt x="181279" y="48640"/>
                </a:lnTo>
                <a:lnTo>
                  <a:pt x="176936" y="46609"/>
                </a:lnTo>
                <a:lnTo>
                  <a:pt x="173126" y="43941"/>
                </a:lnTo>
                <a:lnTo>
                  <a:pt x="169204" y="40132"/>
                </a:lnTo>
                <a:lnTo>
                  <a:pt x="167055" y="37973"/>
                </a:lnTo>
                <a:lnTo>
                  <a:pt x="165110" y="35178"/>
                </a:lnTo>
                <a:close/>
              </a:path>
              <a:path w="452755" h="113664">
                <a:moveTo>
                  <a:pt x="185267" y="7620"/>
                </a:moveTo>
                <a:lnTo>
                  <a:pt x="125056" y="7620"/>
                </a:lnTo>
                <a:lnTo>
                  <a:pt x="125056" y="15366"/>
                </a:lnTo>
                <a:lnTo>
                  <a:pt x="185267" y="15366"/>
                </a:lnTo>
                <a:lnTo>
                  <a:pt x="185267" y="7620"/>
                </a:lnTo>
                <a:close/>
              </a:path>
              <a:path w="452755" h="113664">
                <a:moveTo>
                  <a:pt x="111315" y="62611"/>
                </a:moveTo>
                <a:lnTo>
                  <a:pt x="0" y="62611"/>
                </a:lnTo>
                <a:lnTo>
                  <a:pt x="0" y="70485"/>
                </a:lnTo>
                <a:lnTo>
                  <a:pt x="111315" y="70485"/>
                </a:lnTo>
                <a:lnTo>
                  <a:pt x="111315" y="62611"/>
                </a:lnTo>
                <a:close/>
              </a:path>
              <a:path w="452755" h="113664">
                <a:moveTo>
                  <a:pt x="60210" y="50037"/>
                </a:moveTo>
                <a:lnTo>
                  <a:pt x="50215" y="50037"/>
                </a:lnTo>
                <a:lnTo>
                  <a:pt x="50215" y="62611"/>
                </a:lnTo>
                <a:lnTo>
                  <a:pt x="60210" y="62611"/>
                </a:lnTo>
                <a:lnTo>
                  <a:pt x="60210" y="50037"/>
                </a:lnTo>
                <a:close/>
              </a:path>
              <a:path w="452755" h="113664">
                <a:moveTo>
                  <a:pt x="94996" y="3428"/>
                </a:moveTo>
                <a:lnTo>
                  <a:pt x="15176" y="3428"/>
                </a:lnTo>
                <a:lnTo>
                  <a:pt x="15176" y="11302"/>
                </a:lnTo>
                <a:lnTo>
                  <a:pt x="85128" y="11302"/>
                </a:lnTo>
                <a:lnTo>
                  <a:pt x="85128" y="22860"/>
                </a:lnTo>
                <a:lnTo>
                  <a:pt x="15176" y="22860"/>
                </a:lnTo>
                <a:lnTo>
                  <a:pt x="15176" y="50037"/>
                </a:lnTo>
                <a:lnTo>
                  <a:pt x="98031" y="50037"/>
                </a:lnTo>
                <a:lnTo>
                  <a:pt x="98031" y="42290"/>
                </a:lnTo>
                <a:lnTo>
                  <a:pt x="25044" y="42290"/>
                </a:lnTo>
                <a:lnTo>
                  <a:pt x="25044" y="30480"/>
                </a:lnTo>
                <a:lnTo>
                  <a:pt x="94996" y="30480"/>
                </a:lnTo>
                <a:lnTo>
                  <a:pt x="94996" y="3428"/>
                </a:lnTo>
                <a:close/>
              </a:path>
              <a:path w="452755" h="113664">
                <a:moveTo>
                  <a:pt x="333463" y="53339"/>
                </a:moveTo>
                <a:lnTo>
                  <a:pt x="324192" y="53339"/>
                </a:lnTo>
                <a:lnTo>
                  <a:pt x="324192" y="111378"/>
                </a:lnTo>
                <a:lnTo>
                  <a:pt x="333463" y="111378"/>
                </a:lnTo>
                <a:lnTo>
                  <a:pt x="333463" y="53339"/>
                </a:lnTo>
                <a:close/>
              </a:path>
              <a:path w="452755" h="113664">
                <a:moveTo>
                  <a:pt x="308432" y="2539"/>
                </a:moveTo>
                <a:lnTo>
                  <a:pt x="299186" y="2539"/>
                </a:lnTo>
                <a:lnTo>
                  <a:pt x="299186" y="106299"/>
                </a:lnTo>
                <a:lnTo>
                  <a:pt x="308432" y="106299"/>
                </a:lnTo>
                <a:lnTo>
                  <a:pt x="308432" y="53339"/>
                </a:lnTo>
                <a:lnTo>
                  <a:pt x="333463" y="53339"/>
                </a:lnTo>
                <a:lnTo>
                  <a:pt x="333463" y="44958"/>
                </a:lnTo>
                <a:lnTo>
                  <a:pt x="308432" y="44958"/>
                </a:lnTo>
                <a:lnTo>
                  <a:pt x="308432" y="2539"/>
                </a:lnTo>
                <a:close/>
              </a:path>
              <a:path w="452755" h="113664">
                <a:moveTo>
                  <a:pt x="333463" y="0"/>
                </a:moveTo>
                <a:lnTo>
                  <a:pt x="324192" y="0"/>
                </a:lnTo>
                <a:lnTo>
                  <a:pt x="324192" y="44958"/>
                </a:lnTo>
                <a:lnTo>
                  <a:pt x="333463" y="44958"/>
                </a:lnTo>
                <a:lnTo>
                  <a:pt x="333463" y="0"/>
                </a:lnTo>
                <a:close/>
              </a:path>
              <a:path w="452755" h="113664">
                <a:moveTo>
                  <a:pt x="214109" y="0"/>
                </a:moveTo>
                <a:lnTo>
                  <a:pt x="204749" y="0"/>
                </a:lnTo>
                <a:lnTo>
                  <a:pt x="204749" y="67945"/>
                </a:lnTo>
                <a:lnTo>
                  <a:pt x="214109" y="67945"/>
                </a:lnTo>
                <a:lnTo>
                  <a:pt x="214109" y="35051"/>
                </a:lnTo>
                <a:lnTo>
                  <a:pt x="231051" y="35051"/>
                </a:lnTo>
                <a:lnTo>
                  <a:pt x="231051" y="26924"/>
                </a:lnTo>
                <a:lnTo>
                  <a:pt x="214109" y="26924"/>
                </a:lnTo>
                <a:lnTo>
                  <a:pt x="21410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75358" y="3358641"/>
            <a:ext cx="254508" cy="12065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6437" y="2166518"/>
            <a:ext cx="187769" cy="1968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32268" y="2202433"/>
            <a:ext cx="906437" cy="14262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6437" y="3862108"/>
            <a:ext cx="187667" cy="19795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32192" y="3897884"/>
            <a:ext cx="968997" cy="14262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974976" y="3892550"/>
            <a:ext cx="553720" cy="147955"/>
          </a:xfrm>
          <a:custGeom>
            <a:avLst/>
            <a:gdLst/>
            <a:ahLst/>
            <a:cxnLst/>
            <a:rect l="l" t="t" r="r" b="b"/>
            <a:pathLst>
              <a:path w="553719" h="147954">
                <a:moveTo>
                  <a:pt x="187833" y="86487"/>
                </a:moveTo>
                <a:lnTo>
                  <a:pt x="173100" y="86487"/>
                </a:lnTo>
                <a:lnTo>
                  <a:pt x="173137" y="124205"/>
                </a:lnTo>
                <a:lnTo>
                  <a:pt x="173355" y="128015"/>
                </a:lnTo>
                <a:lnTo>
                  <a:pt x="174187" y="131952"/>
                </a:lnTo>
                <a:lnTo>
                  <a:pt x="174752" y="135000"/>
                </a:lnTo>
                <a:lnTo>
                  <a:pt x="191389" y="145034"/>
                </a:lnTo>
                <a:lnTo>
                  <a:pt x="256031" y="145034"/>
                </a:lnTo>
                <a:lnTo>
                  <a:pt x="256031" y="131952"/>
                </a:lnTo>
                <a:lnTo>
                  <a:pt x="194691" y="131952"/>
                </a:lnTo>
                <a:lnTo>
                  <a:pt x="193040" y="131825"/>
                </a:lnTo>
                <a:lnTo>
                  <a:pt x="190754" y="131317"/>
                </a:lnTo>
                <a:lnTo>
                  <a:pt x="189865" y="130810"/>
                </a:lnTo>
                <a:lnTo>
                  <a:pt x="189230" y="130048"/>
                </a:lnTo>
                <a:lnTo>
                  <a:pt x="188595" y="129412"/>
                </a:lnTo>
                <a:lnTo>
                  <a:pt x="188214" y="128397"/>
                </a:lnTo>
                <a:lnTo>
                  <a:pt x="187960" y="125857"/>
                </a:lnTo>
                <a:lnTo>
                  <a:pt x="187833" y="116204"/>
                </a:lnTo>
                <a:lnTo>
                  <a:pt x="256031" y="116204"/>
                </a:lnTo>
                <a:lnTo>
                  <a:pt x="256031" y="103250"/>
                </a:lnTo>
                <a:lnTo>
                  <a:pt x="187833" y="103250"/>
                </a:lnTo>
                <a:lnTo>
                  <a:pt x="187833" y="86487"/>
                </a:lnTo>
                <a:close/>
              </a:path>
              <a:path w="553719" h="147954">
                <a:moveTo>
                  <a:pt x="256031" y="116204"/>
                </a:moveTo>
                <a:lnTo>
                  <a:pt x="241173" y="116204"/>
                </a:lnTo>
                <a:lnTo>
                  <a:pt x="241173" y="131952"/>
                </a:lnTo>
                <a:lnTo>
                  <a:pt x="256031" y="131952"/>
                </a:lnTo>
                <a:lnTo>
                  <a:pt x="256031" y="116204"/>
                </a:lnTo>
                <a:close/>
              </a:path>
              <a:path w="553719" h="147954">
                <a:moveTo>
                  <a:pt x="256031" y="86487"/>
                </a:moveTo>
                <a:lnTo>
                  <a:pt x="241173" y="86487"/>
                </a:lnTo>
                <a:lnTo>
                  <a:pt x="241173" y="103250"/>
                </a:lnTo>
                <a:lnTo>
                  <a:pt x="256031" y="103250"/>
                </a:lnTo>
                <a:lnTo>
                  <a:pt x="256031" y="86487"/>
                </a:lnTo>
                <a:close/>
              </a:path>
              <a:path w="553719" h="147954">
                <a:moveTo>
                  <a:pt x="363981" y="83438"/>
                </a:moveTo>
                <a:lnTo>
                  <a:pt x="354330" y="83438"/>
                </a:lnTo>
                <a:lnTo>
                  <a:pt x="349885" y="84200"/>
                </a:lnTo>
                <a:lnTo>
                  <a:pt x="345694" y="85725"/>
                </a:lnTo>
                <a:lnTo>
                  <a:pt x="341630" y="87249"/>
                </a:lnTo>
                <a:lnTo>
                  <a:pt x="337947" y="89408"/>
                </a:lnTo>
                <a:lnTo>
                  <a:pt x="334899" y="92201"/>
                </a:lnTo>
                <a:lnTo>
                  <a:pt x="331724" y="94996"/>
                </a:lnTo>
                <a:lnTo>
                  <a:pt x="329311" y="98425"/>
                </a:lnTo>
                <a:lnTo>
                  <a:pt x="327533" y="102235"/>
                </a:lnTo>
                <a:lnTo>
                  <a:pt x="325755" y="106172"/>
                </a:lnTo>
                <a:lnTo>
                  <a:pt x="324866" y="110489"/>
                </a:lnTo>
                <a:lnTo>
                  <a:pt x="324866" y="119887"/>
                </a:lnTo>
                <a:lnTo>
                  <a:pt x="325755" y="124333"/>
                </a:lnTo>
                <a:lnTo>
                  <a:pt x="329311" y="132207"/>
                </a:lnTo>
                <a:lnTo>
                  <a:pt x="331724" y="135636"/>
                </a:lnTo>
                <a:lnTo>
                  <a:pt x="334899" y="138429"/>
                </a:lnTo>
                <a:lnTo>
                  <a:pt x="337947" y="141224"/>
                </a:lnTo>
                <a:lnTo>
                  <a:pt x="341630" y="143383"/>
                </a:lnTo>
                <a:lnTo>
                  <a:pt x="345694" y="144907"/>
                </a:lnTo>
                <a:lnTo>
                  <a:pt x="349885" y="146430"/>
                </a:lnTo>
                <a:lnTo>
                  <a:pt x="354330" y="147192"/>
                </a:lnTo>
                <a:lnTo>
                  <a:pt x="363855" y="147192"/>
                </a:lnTo>
                <a:lnTo>
                  <a:pt x="368300" y="146430"/>
                </a:lnTo>
                <a:lnTo>
                  <a:pt x="372364" y="144907"/>
                </a:lnTo>
                <a:lnTo>
                  <a:pt x="376555" y="143383"/>
                </a:lnTo>
                <a:lnTo>
                  <a:pt x="380238" y="141224"/>
                </a:lnTo>
                <a:lnTo>
                  <a:pt x="386588" y="135636"/>
                </a:lnTo>
                <a:lnTo>
                  <a:pt x="387392" y="134492"/>
                </a:lnTo>
                <a:lnTo>
                  <a:pt x="353695" y="134492"/>
                </a:lnTo>
                <a:lnTo>
                  <a:pt x="348996" y="132841"/>
                </a:lnTo>
                <a:lnTo>
                  <a:pt x="345186" y="129666"/>
                </a:lnTo>
                <a:lnTo>
                  <a:pt x="341375" y="126364"/>
                </a:lnTo>
                <a:lnTo>
                  <a:pt x="339471" y="121665"/>
                </a:lnTo>
                <a:lnTo>
                  <a:pt x="339471" y="109474"/>
                </a:lnTo>
                <a:lnTo>
                  <a:pt x="341375" y="104775"/>
                </a:lnTo>
                <a:lnTo>
                  <a:pt x="345059" y="101346"/>
                </a:lnTo>
                <a:lnTo>
                  <a:pt x="348742" y="97789"/>
                </a:lnTo>
                <a:lnTo>
                  <a:pt x="353441" y="96138"/>
                </a:lnTo>
                <a:lnTo>
                  <a:pt x="387302" y="96138"/>
                </a:lnTo>
                <a:lnTo>
                  <a:pt x="386588" y="95123"/>
                </a:lnTo>
                <a:lnTo>
                  <a:pt x="383413" y="92328"/>
                </a:lnTo>
                <a:lnTo>
                  <a:pt x="380365" y="89535"/>
                </a:lnTo>
                <a:lnTo>
                  <a:pt x="376681" y="87375"/>
                </a:lnTo>
                <a:lnTo>
                  <a:pt x="372618" y="85851"/>
                </a:lnTo>
                <a:lnTo>
                  <a:pt x="368427" y="84200"/>
                </a:lnTo>
                <a:lnTo>
                  <a:pt x="363981" y="83438"/>
                </a:lnTo>
                <a:close/>
              </a:path>
              <a:path w="553719" h="147954">
                <a:moveTo>
                  <a:pt x="387302" y="96138"/>
                </a:moveTo>
                <a:lnTo>
                  <a:pt x="361950" y="96138"/>
                </a:lnTo>
                <a:lnTo>
                  <a:pt x="364490" y="96520"/>
                </a:lnTo>
                <a:lnTo>
                  <a:pt x="366903" y="97536"/>
                </a:lnTo>
                <a:lnTo>
                  <a:pt x="378841" y="112522"/>
                </a:lnTo>
                <a:lnTo>
                  <a:pt x="378841" y="118490"/>
                </a:lnTo>
                <a:lnTo>
                  <a:pt x="378333" y="121285"/>
                </a:lnTo>
                <a:lnTo>
                  <a:pt x="377317" y="123571"/>
                </a:lnTo>
                <a:lnTo>
                  <a:pt x="376300" y="125984"/>
                </a:lnTo>
                <a:lnTo>
                  <a:pt x="361950" y="134492"/>
                </a:lnTo>
                <a:lnTo>
                  <a:pt x="387392" y="134492"/>
                </a:lnTo>
                <a:lnTo>
                  <a:pt x="389000" y="132207"/>
                </a:lnTo>
                <a:lnTo>
                  <a:pt x="392556" y="124333"/>
                </a:lnTo>
                <a:lnTo>
                  <a:pt x="393446" y="119887"/>
                </a:lnTo>
                <a:lnTo>
                  <a:pt x="393446" y="110489"/>
                </a:lnTo>
                <a:lnTo>
                  <a:pt x="392556" y="106172"/>
                </a:lnTo>
                <a:lnTo>
                  <a:pt x="389000" y="98551"/>
                </a:lnTo>
                <a:lnTo>
                  <a:pt x="387302" y="96138"/>
                </a:lnTo>
                <a:close/>
              </a:path>
              <a:path w="553719" h="147954">
                <a:moveTo>
                  <a:pt x="534416" y="95758"/>
                </a:moveTo>
                <a:lnTo>
                  <a:pt x="448310" y="95758"/>
                </a:lnTo>
                <a:lnTo>
                  <a:pt x="448310" y="107823"/>
                </a:lnTo>
                <a:lnTo>
                  <a:pt x="519684" y="107823"/>
                </a:lnTo>
                <a:lnTo>
                  <a:pt x="519684" y="116204"/>
                </a:lnTo>
                <a:lnTo>
                  <a:pt x="448310" y="116204"/>
                </a:lnTo>
                <a:lnTo>
                  <a:pt x="448310" y="138937"/>
                </a:lnTo>
                <a:lnTo>
                  <a:pt x="449325" y="142112"/>
                </a:lnTo>
                <a:lnTo>
                  <a:pt x="451485" y="144399"/>
                </a:lnTo>
                <a:lnTo>
                  <a:pt x="453644" y="146558"/>
                </a:lnTo>
                <a:lnTo>
                  <a:pt x="457073" y="147574"/>
                </a:lnTo>
                <a:lnTo>
                  <a:pt x="535686" y="147574"/>
                </a:lnTo>
                <a:lnTo>
                  <a:pt x="535686" y="135127"/>
                </a:lnTo>
                <a:lnTo>
                  <a:pt x="465455" y="135127"/>
                </a:lnTo>
                <a:lnTo>
                  <a:pt x="464312" y="134874"/>
                </a:lnTo>
                <a:lnTo>
                  <a:pt x="463296" y="133603"/>
                </a:lnTo>
                <a:lnTo>
                  <a:pt x="463042" y="132461"/>
                </a:lnTo>
                <a:lnTo>
                  <a:pt x="463042" y="128015"/>
                </a:lnTo>
                <a:lnTo>
                  <a:pt x="534416" y="128015"/>
                </a:lnTo>
                <a:lnTo>
                  <a:pt x="534416" y="95758"/>
                </a:lnTo>
                <a:close/>
              </a:path>
              <a:path w="553719" h="147954">
                <a:moveTo>
                  <a:pt x="103759" y="92201"/>
                </a:moveTo>
                <a:lnTo>
                  <a:pt x="28575" y="92201"/>
                </a:lnTo>
                <a:lnTo>
                  <a:pt x="28575" y="105155"/>
                </a:lnTo>
                <a:lnTo>
                  <a:pt x="93725" y="105155"/>
                </a:lnTo>
                <a:lnTo>
                  <a:pt x="95758" y="105537"/>
                </a:lnTo>
                <a:lnTo>
                  <a:pt x="97536" y="107314"/>
                </a:lnTo>
                <a:lnTo>
                  <a:pt x="97917" y="109092"/>
                </a:lnTo>
                <a:lnTo>
                  <a:pt x="97917" y="141224"/>
                </a:lnTo>
                <a:lnTo>
                  <a:pt x="112775" y="141224"/>
                </a:lnTo>
                <a:lnTo>
                  <a:pt x="112775" y="102742"/>
                </a:lnTo>
                <a:lnTo>
                  <a:pt x="111760" y="98678"/>
                </a:lnTo>
                <a:lnTo>
                  <a:pt x="109728" y="96012"/>
                </a:lnTo>
                <a:lnTo>
                  <a:pt x="107696" y="93472"/>
                </a:lnTo>
                <a:lnTo>
                  <a:pt x="103759" y="92201"/>
                </a:lnTo>
                <a:close/>
              </a:path>
              <a:path w="553719" h="147954">
                <a:moveTo>
                  <a:pt x="534543" y="84709"/>
                </a:moveTo>
                <a:lnTo>
                  <a:pt x="519811" y="84709"/>
                </a:lnTo>
                <a:lnTo>
                  <a:pt x="519811" y="90804"/>
                </a:lnTo>
                <a:lnTo>
                  <a:pt x="534543" y="90804"/>
                </a:lnTo>
                <a:lnTo>
                  <a:pt x="534543" y="84709"/>
                </a:lnTo>
                <a:close/>
              </a:path>
              <a:path w="553719" h="147954">
                <a:moveTo>
                  <a:pt x="534543" y="5334"/>
                </a:moveTo>
                <a:lnTo>
                  <a:pt x="519811" y="5334"/>
                </a:lnTo>
                <a:lnTo>
                  <a:pt x="519811" y="71120"/>
                </a:lnTo>
                <a:lnTo>
                  <a:pt x="518541" y="72009"/>
                </a:lnTo>
                <a:lnTo>
                  <a:pt x="516890" y="72771"/>
                </a:lnTo>
                <a:lnTo>
                  <a:pt x="514858" y="73278"/>
                </a:lnTo>
                <a:lnTo>
                  <a:pt x="512699" y="73913"/>
                </a:lnTo>
                <a:lnTo>
                  <a:pt x="510413" y="74422"/>
                </a:lnTo>
                <a:lnTo>
                  <a:pt x="505460" y="75184"/>
                </a:lnTo>
                <a:lnTo>
                  <a:pt x="502793" y="75437"/>
                </a:lnTo>
                <a:lnTo>
                  <a:pt x="499999" y="75564"/>
                </a:lnTo>
                <a:lnTo>
                  <a:pt x="497078" y="75819"/>
                </a:lnTo>
                <a:lnTo>
                  <a:pt x="422275" y="75819"/>
                </a:lnTo>
                <a:lnTo>
                  <a:pt x="422275" y="88137"/>
                </a:lnTo>
                <a:lnTo>
                  <a:pt x="498475" y="88137"/>
                </a:lnTo>
                <a:lnTo>
                  <a:pt x="503428" y="88011"/>
                </a:lnTo>
                <a:lnTo>
                  <a:pt x="512445" y="86995"/>
                </a:lnTo>
                <a:lnTo>
                  <a:pt x="516381" y="86105"/>
                </a:lnTo>
                <a:lnTo>
                  <a:pt x="519811" y="84709"/>
                </a:lnTo>
                <a:lnTo>
                  <a:pt x="534543" y="84709"/>
                </a:lnTo>
                <a:lnTo>
                  <a:pt x="534543" y="52324"/>
                </a:lnTo>
                <a:lnTo>
                  <a:pt x="553212" y="52324"/>
                </a:lnTo>
                <a:lnTo>
                  <a:pt x="553212" y="39624"/>
                </a:lnTo>
                <a:lnTo>
                  <a:pt x="534543" y="39624"/>
                </a:lnTo>
                <a:lnTo>
                  <a:pt x="534543" y="5334"/>
                </a:lnTo>
                <a:close/>
              </a:path>
              <a:path w="553719" h="147954">
                <a:moveTo>
                  <a:pt x="491998" y="24637"/>
                </a:moveTo>
                <a:lnTo>
                  <a:pt x="446278" y="24637"/>
                </a:lnTo>
                <a:lnTo>
                  <a:pt x="443992" y="26924"/>
                </a:lnTo>
                <a:lnTo>
                  <a:pt x="442087" y="29717"/>
                </a:lnTo>
                <a:lnTo>
                  <a:pt x="440817" y="32765"/>
                </a:lnTo>
                <a:lnTo>
                  <a:pt x="439420" y="35813"/>
                </a:lnTo>
                <a:lnTo>
                  <a:pt x="438658" y="39115"/>
                </a:lnTo>
                <a:lnTo>
                  <a:pt x="438658" y="49657"/>
                </a:lnTo>
                <a:lnTo>
                  <a:pt x="440817" y="55499"/>
                </a:lnTo>
                <a:lnTo>
                  <a:pt x="449453" y="64642"/>
                </a:lnTo>
                <a:lnTo>
                  <a:pt x="455041" y="67690"/>
                </a:lnTo>
                <a:lnTo>
                  <a:pt x="461899" y="68961"/>
                </a:lnTo>
                <a:lnTo>
                  <a:pt x="461899" y="75819"/>
                </a:lnTo>
                <a:lnTo>
                  <a:pt x="476631" y="75819"/>
                </a:lnTo>
                <a:lnTo>
                  <a:pt x="476631" y="68961"/>
                </a:lnTo>
                <a:lnTo>
                  <a:pt x="483362" y="67690"/>
                </a:lnTo>
                <a:lnTo>
                  <a:pt x="488950" y="64642"/>
                </a:lnTo>
                <a:lnTo>
                  <a:pt x="495546" y="57658"/>
                </a:lnTo>
                <a:lnTo>
                  <a:pt x="464439" y="57658"/>
                </a:lnTo>
                <a:lnTo>
                  <a:pt x="460375" y="56387"/>
                </a:lnTo>
                <a:lnTo>
                  <a:pt x="454025" y="50800"/>
                </a:lnTo>
                <a:lnTo>
                  <a:pt x="452374" y="47244"/>
                </a:lnTo>
                <a:lnTo>
                  <a:pt x="452374" y="38100"/>
                </a:lnTo>
                <a:lnTo>
                  <a:pt x="454025" y="34416"/>
                </a:lnTo>
                <a:lnTo>
                  <a:pt x="457327" y="31623"/>
                </a:lnTo>
                <a:lnTo>
                  <a:pt x="460502" y="28701"/>
                </a:lnTo>
                <a:lnTo>
                  <a:pt x="464566" y="27177"/>
                </a:lnTo>
                <a:lnTo>
                  <a:pt x="494584" y="27177"/>
                </a:lnTo>
                <a:lnTo>
                  <a:pt x="494411" y="26924"/>
                </a:lnTo>
                <a:lnTo>
                  <a:pt x="491998" y="24637"/>
                </a:lnTo>
                <a:close/>
              </a:path>
              <a:path w="553719" h="147954">
                <a:moveTo>
                  <a:pt x="494584" y="27177"/>
                </a:moveTo>
                <a:lnTo>
                  <a:pt x="474091" y="27177"/>
                </a:lnTo>
                <a:lnTo>
                  <a:pt x="478155" y="28701"/>
                </a:lnTo>
                <a:lnTo>
                  <a:pt x="481330" y="31623"/>
                </a:lnTo>
                <a:lnTo>
                  <a:pt x="484505" y="34416"/>
                </a:lnTo>
                <a:lnTo>
                  <a:pt x="486156" y="38100"/>
                </a:lnTo>
                <a:lnTo>
                  <a:pt x="486156" y="47244"/>
                </a:lnTo>
                <a:lnTo>
                  <a:pt x="484505" y="50800"/>
                </a:lnTo>
                <a:lnTo>
                  <a:pt x="481203" y="53594"/>
                </a:lnTo>
                <a:lnTo>
                  <a:pt x="478028" y="56387"/>
                </a:lnTo>
                <a:lnTo>
                  <a:pt x="473964" y="57658"/>
                </a:lnTo>
                <a:lnTo>
                  <a:pt x="495546" y="57658"/>
                </a:lnTo>
                <a:lnTo>
                  <a:pt x="497586" y="55499"/>
                </a:lnTo>
                <a:lnTo>
                  <a:pt x="499872" y="49657"/>
                </a:lnTo>
                <a:lnTo>
                  <a:pt x="499872" y="39115"/>
                </a:lnTo>
                <a:lnTo>
                  <a:pt x="499110" y="35813"/>
                </a:lnTo>
                <a:lnTo>
                  <a:pt x="496316" y="29717"/>
                </a:lnTo>
                <a:lnTo>
                  <a:pt x="494584" y="27177"/>
                </a:lnTo>
                <a:close/>
              </a:path>
              <a:path w="553719" h="147954">
                <a:moveTo>
                  <a:pt x="509270" y="11811"/>
                </a:moveTo>
                <a:lnTo>
                  <a:pt x="429514" y="11811"/>
                </a:lnTo>
                <a:lnTo>
                  <a:pt x="429514" y="24637"/>
                </a:lnTo>
                <a:lnTo>
                  <a:pt x="509270" y="24637"/>
                </a:lnTo>
                <a:lnTo>
                  <a:pt x="509270" y="11811"/>
                </a:lnTo>
                <a:close/>
              </a:path>
              <a:path w="553719" h="147954">
                <a:moveTo>
                  <a:pt x="476631" y="0"/>
                </a:moveTo>
                <a:lnTo>
                  <a:pt x="462025" y="0"/>
                </a:lnTo>
                <a:lnTo>
                  <a:pt x="462025" y="11811"/>
                </a:lnTo>
                <a:lnTo>
                  <a:pt x="476631" y="11811"/>
                </a:lnTo>
                <a:lnTo>
                  <a:pt x="476631" y="0"/>
                </a:lnTo>
                <a:close/>
              </a:path>
              <a:path w="553719" h="147954">
                <a:moveTo>
                  <a:pt x="256159" y="44958"/>
                </a:moveTo>
                <a:lnTo>
                  <a:pt x="241300" y="44958"/>
                </a:lnTo>
                <a:lnTo>
                  <a:pt x="241300" y="78486"/>
                </a:lnTo>
                <a:lnTo>
                  <a:pt x="256159" y="78486"/>
                </a:lnTo>
                <a:lnTo>
                  <a:pt x="256159" y="44958"/>
                </a:lnTo>
                <a:close/>
              </a:path>
              <a:path w="553719" h="147954">
                <a:moveTo>
                  <a:pt x="177292" y="6985"/>
                </a:moveTo>
                <a:lnTo>
                  <a:pt x="168148" y="6985"/>
                </a:lnTo>
                <a:lnTo>
                  <a:pt x="163449" y="7874"/>
                </a:lnTo>
                <a:lnTo>
                  <a:pt x="140335" y="27177"/>
                </a:lnTo>
                <a:lnTo>
                  <a:pt x="138430" y="31241"/>
                </a:lnTo>
                <a:lnTo>
                  <a:pt x="137668" y="35051"/>
                </a:lnTo>
                <a:lnTo>
                  <a:pt x="137541" y="44958"/>
                </a:lnTo>
                <a:lnTo>
                  <a:pt x="138430" y="49149"/>
                </a:lnTo>
                <a:lnTo>
                  <a:pt x="140335" y="53212"/>
                </a:lnTo>
                <a:lnTo>
                  <a:pt x="142112" y="57276"/>
                </a:lnTo>
                <a:lnTo>
                  <a:pt x="168148" y="72898"/>
                </a:lnTo>
                <a:lnTo>
                  <a:pt x="177546" y="72898"/>
                </a:lnTo>
                <a:lnTo>
                  <a:pt x="201819" y="59689"/>
                </a:lnTo>
                <a:lnTo>
                  <a:pt x="166878" y="59689"/>
                </a:lnTo>
                <a:lnTo>
                  <a:pt x="161798" y="57912"/>
                </a:lnTo>
                <a:lnTo>
                  <a:pt x="154050" y="50673"/>
                </a:lnTo>
                <a:lnTo>
                  <a:pt x="152019" y="45974"/>
                </a:lnTo>
                <a:lnTo>
                  <a:pt x="152019" y="37591"/>
                </a:lnTo>
                <a:lnTo>
                  <a:pt x="164592" y="21716"/>
                </a:lnTo>
                <a:lnTo>
                  <a:pt x="167259" y="20574"/>
                </a:lnTo>
                <a:lnTo>
                  <a:pt x="170053" y="20065"/>
                </a:lnTo>
                <a:lnTo>
                  <a:pt x="201252" y="20065"/>
                </a:lnTo>
                <a:lnTo>
                  <a:pt x="200406" y="18796"/>
                </a:lnTo>
                <a:lnTo>
                  <a:pt x="197866" y="16255"/>
                </a:lnTo>
                <a:lnTo>
                  <a:pt x="194818" y="14097"/>
                </a:lnTo>
                <a:lnTo>
                  <a:pt x="191897" y="11811"/>
                </a:lnTo>
                <a:lnTo>
                  <a:pt x="188595" y="10160"/>
                </a:lnTo>
                <a:lnTo>
                  <a:pt x="181229" y="7620"/>
                </a:lnTo>
                <a:lnTo>
                  <a:pt x="177292" y="6985"/>
                </a:lnTo>
                <a:close/>
              </a:path>
              <a:path w="553719" h="147954">
                <a:moveTo>
                  <a:pt x="201252" y="20065"/>
                </a:moveTo>
                <a:lnTo>
                  <a:pt x="175895" y="20065"/>
                </a:lnTo>
                <a:lnTo>
                  <a:pt x="178562" y="20574"/>
                </a:lnTo>
                <a:lnTo>
                  <a:pt x="181102" y="21716"/>
                </a:lnTo>
                <a:lnTo>
                  <a:pt x="192024" y="32512"/>
                </a:lnTo>
                <a:lnTo>
                  <a:pt x="193167" y="35051"/>
                </a:lnTo>
                <a:lnTo>
                  <a:pt x="193675" y="37591"/>
                </a:lnTo>
                <a:lnTo>
                  <a:pt x="193675" y="43179"/>
                </a:lnTo>
                <a:lnTo>
                  <a:pt x="193167" y="45720"/>
                </a:lnTo>
                <a:lnTo>
                  <a:pt x="192024" y="48133"/>
                </a:lnTo>
                <a:lnTo>
                  <a:pt x="191008" y="50419"/>
                </a:lnTo>
                <a:lnTo>
                  <a:pt x="175895" y="59689"/>
                </a:lnTo>
                <a:lnTo>
                  <a:pt x="201819" y="59689"/>
                </a:lnTo>
                <a:lnTo>
                  <a:pt x="205994" y="52704"/>
                </a:lnTo>
                <a:lnTo>
                  <a:pt x="207391" y="49022"/>
                </a:lnTo>
                <a:lnTo>
                  <a:pt x="208025" y="44958"/>
                </a:lnTo>
                <a:lnTo>
                  <a:pt x="256159" y="44958"/>
                </a:lnTo>
                <a:lnTo>
                  <a:pt x="256159" y="32003"/>
                </a:lnTo>
                <a:lnTo>
                  <a:pt x="207010" y="32003"/>
                </a:lnTo>
                <a:lnTo>
                  <a:pt x="206121" y="28321"/>
                </a:lnTo>
                <a:lnTo>
                  <a:pt x="204597" y="24891"/>
                </a:lnTo>
                <a:lnTo>
                  <a:pt x="202353" y="21716"/>
                </a:lnTo>
                <a:lnTo>
                  <a:pt x="201252" y="20065"/>
                </a:lnTo>
                <a:close/>
              </a:path>
              <a:path w="553719" h="147954">
                <a:moveTo>
                  <a:pt x="256159" y="5334"/>
                </a:moveTo>
                <a:lnTo>
                  <a:pt x="241300" y="5334"/>
                </a:lnTo>
                <a:lnTo>
                  <a:pt x="241300" y="32003"/>
                </a:lnTo>
                <a:lnTo>
                  <a:pt x="256159" y="32003"/>
                </a:lnTo>
                <a:lnTo>
                  <a:pt x="256159" y="5334"/>
                </a:lnTo>
                <a:close/>
              </a:path>
              <a:path w="553719" h="147954">
                <a:moveTo>
                  <a:pt x="49022" y="8889"/>
                </a:moveTo>
                <a:lnTo>
                  <a:pt x="4572" y="8889"/>
                </a:lnTo>
                <a:lnTo>
                  <a:pt x="4572" y="21844"/>
                </a:lnTo>
                <a:lnTo>
                  <a:pt x="42925" y="21844"/>
                </a:lnTo>
                <a:lnTo>
                  <a:pt x="43815" y="21971"/>
                </a:lnTo>
                <a:lnTo>
                  <a:pt x="45339" y="21971"/>
                </a:lnTo>
                <a:lnTo>
                  <a:pt x="45847" y="22225"/>
                </a:lnTo>
                <a:lnTo>
                  <a:pt x="46862" y="22987"/>
                </a:lnTo>
                <a:lnTo>
                  <a:pt x="46990" y="23495"/>
                </a:lnTo>
                <a:lnTo>
                  <a:pt x="46990" y="24891"/>
                </a:lnTo>
                <a:lnTo>
                  <a:pt x="46736" y="25908"/>
                </a:lnTo>
                <a:lnTo>
                  <a:pt x="46228" y="27177"/>
                </a:lnTo>
                <a:lnTo>
                  <a:pt x="45085" y="30225"/>
                </a:lnTo>
                <a:lnTo>
                  <a:pt x="10922" y="65404"/>
                </a:lnTo>
                <a:lnTo>
                  <a:pt x="0" y="72644"/>
                </a:lnTo>
                <a:lnTo>
                  <a:pt x="8000" y="83565"/>
                </a:lnTo>
                <a:lnTo>
                  <a:pt x="13970" y="80010"/>
                </a:lnTo>
                <a:lnTo>
                  <a:pt x="19685" y="75946"/>
                </a:lnTo>
                <a:lnTo>
                  <a:pt x="25146" y="71374"/>
                </a:lnTo>
                <a:lnTo>
                  <a:pt x="30606" y="66928"/>
                </a:lnTo>
                <a:lnTo>
                  <a:pt x="35680" y="62102"/>
                </a:lnTo>
                <a:lnTo>
                  <a:pt x="40131" y="57403"/>
                </a:lnTo>
                <a:lnTo>
                  <a:pt x="60724" y="57403"/>
                </a:lnTo>
                <a:lnTo>
                  <a:pt x="57785" y="55117"/>
                </a:lnTo>
                <a:lnTo>
                  <a:pt x="53212" y="51053"/>
                </a:lnTo>
                <a:lnTo>
                  <a:pt x="49149" y="46989"/>
                </a:lnTo>
                <a:lnTo>
                  <a:pt x="51943" y="43687"/>
                </a:lnTo>
                <a:lnTo>
                  <a:pt x="54229" y="40259"/>
                </a:lnTo>
                <a:lnTo>
                  <a:pt x="56134" y="36829"/>
                </a:lnTo>
                <a:lnTo>
                  <a:pt x="58166" y="33400"/>
                </a:lnTo>
                <a:lnTo>
                  <a:pt x="59436" y="30479"/>
                </a:lnTo>
                <a:lnTo>
                  <a:pt x="60325" y="27939"/>
                </a:lnTo>
                <a:lnTo>
                  <a:pt x="60960" y="25400"/>
                </a:lnTo>
                <a:lnTo>
                  <a:pt x="61260" y="23495"/>
                </a:lnTo>
                <a:lnTo>
                  <a:pt x="61214" y="18287"/>
                </a:lnTo>
                <a:lnTo>
                  <a:pt x="60579" y="16255"/>
                </a:lnTo>
                <a:lnTo>
                  <a:pt x="59436" y="14604"/>
                </a:lnTo>
                <a:lnTo>
                  <a:pt x="58293" y="12826"/>
                </a:lnTo>
                <a:lnTo>
                  <a:pt x="56515" y="11429"/>
                </a:lnTo>
                <a:lnTo>
                  <a:pt x="51943" y="9398"/>
                </a:lnTo>
                <a:lnTo>
                  <a:pt x="49022" y="8889"/>
                </a:lnTo>
                <a:close/>
              </a:path>
              <a:path w="553719" h="147954">
                <a:moveTo>
                  <a:pt x="60724" y="57403"/>
                </a:moveTo>
                <a:lnTo>
                  <a:pt x="40131" y="57403"/>
                </a:lnTo>
                <a:lnTo>
                  <a:pt x="44831" y="62102"/>
                </a:lnTo>
                <a:lnTo>
                  <a:pt x="52705" y="68834"/>
                </a:lnTo>
                <a:lnTo>
                  <a:pt x="55372" y="70865"/>
                </a:lnTo>
                <a:lnTo>
                  <a:pt x="57912" y="73025"/>
                </a:lnTo>
                <a:lnTo>
                  <a:pt x="60452" y="74929"/>
                </a:lnTo>
                <a:lnTo>
                  <a:pt x="62865" y="76708"/>
                </a:lnTo>
                <a:lnTo>
                  <a:pt x="65150" y="78612"/>
                </a:lnTo>
                <a:lnTo>
                  <a:pt x="68961" y="81279"/>
                </a:lnTo>
                <a:lnTo>
                  <a:pt x="77470" y="70103"/>
                </a:lnTo>
                <a:lnTo>
                  <a:pt x="72898" y="66801"/>
                </a:lnTo>
                <a:lnTo>
                  <a:pt x="68072" y="63119"/>
                </a:lnTo>
                <a:lnTo>
                  <a:pt x="60724" y="57403"/>
                </a:lnTo>
                <a:close/>
              </a:path>
              <a:path w="553719" h="147954">
                <a:moveTo>
                  <a:pt x="307213" y="7365"/>
                </a:moveTo>
                <a:lnTo>
                  <a:pt x="293514" y="50794"/>
                </a:lnTo>
                <a:lnTo>
                  <a:pt x="275209" y="72136"/>
                </a:lnTo>
                <a:lnTo>
                  <a:pt x="285369" y="82550"/>
                </a:lnTo>
                <a:lnTo>
                  <a:pt x="309499" y="52070"/>
                </a:lnTo>
                <a:lnTo>
                  <a:pt x="326666" y="52070"/>
                </a:lnTo>
                <a:lnTo>
                  <a:pt x="324231" y="49402"/>
                </a:lnTo>
                <a:lnTo>
                  <a:pt x="321945" y="46354"/>
                </a:lnTo>
                <a:lnTo>
                  <a:pt x="319531" y="43307"/>
                </a:lnTo>
                <a:lnTo>
                  <a:pt x="317627" y="40259"/>
                </a:lnTo>
                <a:lnTo>
                  <a:pt x="316356" y="37337"/>
                </a:lnTo>
                <a:lnTo>
                  <a:pt x="317754" y="33020"/>
                </a:lnTo>
                <a:lnTo>
                  <a:pt x="319024" y="28448"/>
                </a:lnTo>
                <a:lnTo>
                  <a:pt x="321056" y="18414"/>
                </a:lnTo>
                <a:lnTo>
                  <a:pt x="321691" y="13588"/>
                </a:lnTo>
                <a:lnTo>
                  <a:pt x="321945" y="8889"/>
                </a:lnTo>
                <a:lnTo>
                  <a:pt x="307213" y="7365"/>
                </a:lnTo>
                <a:close/>
              </a:path>
              <a:path w="553719" h="147954">
                <a:moveTo>
                  <a:pt x="326666" y="52070"/>
                </a:moveTo>
                <a:lnTo>
                  <a:pt x="309499" y="52070"/>
                </a:lnTo>
                <a:lnTo>
                  <a:pt x="311150" y="54610"/>
                </a:lnTo>
                <a:lnTo>
                  <a:pt x="313181" y="57276"/>
                </a:lnTo>
                <a:lnTo>
                  <a:pt x="315595" y="60071"/>
                </a:lnTo>
                <a:lnTo>
                  <a:pt x="317881" y="62864"/>
                </a:lnTo>
                <a:lnTo>
                  <a:pt x="336804" y="80137"/>
                </a:lnTo>
                <a:lnTo>
                  <a:pt x="346075" y="68325"/>
                </a:lnTo>
                <a:lnTo>
                  <a:pt x="343662" y="66928"/>
                </a:lnTo>
                <a:lnTo>
                  <a:pt x="341122" y="65024"/>
                </a:lnTo>
                <a:lnTo>
                  <a:pt x="335280" y="60451"/>
                </a:lnTo>
                <a:lnTo>
                  <a:pt x="332486" y="57912"/>
                </a:lnTo>
                <a:lnTo>
                  <a:pt x="326898" y="52324"/>
                </a:lnTo>
                <a:lnTo>
                  <a:pt x="326666" y="52070"/>
                </a:lnTo>
                <a:close/>
              </a:path>
              <a:path w="553719" h="147954">
                <a:moveTo>
                  <a:pt x="401066" y="48005"/>
                </a:moveTo>
                <a:lnTo>
                  <a:pt x="386715" y="48005"/>
                </a:lnTo>
                <a:lnTo>
                  <a:pt x="386715" y="83185"/>
                </a:lnTo>
                <a:lnTo>
                  <a:pt x="401066" y="83185"/>
                </a:lnTo>
                <a:lnTo>
                  <a:pt x="401066" y="48005"/>
                </a:lnTo>
                <a:close/>
              </a:path>
              <a:path w="553719" h="147954">
                <a:moveTo>
                  <a:pt x="369697" y="5334"/>
                </a:moveTo>
                <a:lnTo>
                  <a:pt x="355473" y="5334"/>
                </a:lnTo>
                <a:lnTo>
                  <a:pt x="355473" y="80010"/>
                </a:lnTo>
                <a:lnTo>
                  <a:pt x="369697" y="80010"/>
                </a:lnTo>
                <a:lnTo>
                  <a:pt x="369697" y="48005"/>
                </a:lnTo>
                <a:lnTo>
                  <a:pt x="401066" y="48005"/>
                </a:lnTo>
                <a:lnTo>
                  <a:pt x="401066" y="34798"/>
                </a:lnTo>
                <a:lnTo>
                  <a:pt x="369697" y="34798"/>
                </a:lnTo>
                <a:lnTo>
                  <a:pt x="369697" y="5334"/>
                </a:lnTo>
                <a:close/>
              </a:path>
              <a:path w="553719" h="147954">
                <a:moveTo>
                  <a:pt x="401066" y="5334"/>
                </a:moveTo>
                <a:lnTo>
                  <a:pt x="386715" y="5334"/>
                </a:lnTo>
                <a:lnTo>
                  <a:pt x="386715" y="34798"/>
                </a:lnTo>
                <a:lnTo>
                  <a:pt x="401066" y="34798"/>
                </a:lnTo>
                <a:lnTo>
                  <a:pt x="401066" y="5334"/>
                </a:lnTo>
                <a:close/>
              </a:path>
              <a:path w="553719" h="147954">
                <a:moveTo>
                  <a:pt x="113030" y="5334"/>
                </a:moveTo>
                <a:lnTo>
                  <a:pt x="98298" y="5334"/>
                </a:lnTo>
                <a:lnTo>
                  <a:pt x="98298" y="82803"/>
                </a:lnTo>
                <a:lnTo>
                  <a:pt x="113030" y="82803"/>
                </a:lnTo>
                <a:lnTo>
                  <a:pt x="113030" y="5334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87958" y="4247007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3"/>
                </a:lnTo>
                <a:lnTo>
                  <a:pt x="1524" y="7619"/>
                </a:lnTo>
                <a:lnTo>
                  <a:pt x="0" y="11302"/>
                </a:lnTo>
                <a:lnTo>
                  <a:pt x="0" y="20065"/>
                </a:lnTo>
                <a:lnTo>
                  <a:pt x="1524" y="23748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9781" y="23748"/>
                </a:lnTo>
                <a:lnTo>
                  <a:pt x="31305" y="20065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3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55713" y="4212971"/>
            <a:ext cx="809586" cy="11391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24989" y="4213478"/>
            <a:ext cx="965835" cy="11341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56738" y="4213478"/>
            <a:ext cx="211455" cy="111251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134105" y="4213478"/>
            <a:ext cx="329565" cy="113664"/>
          </a:xfrm>
          <a:custGeom>
            <a:avLst/>
            <a:gdLst/>
            <a:ahLst/>
            <a:cxnLst/>
            <a:rect l="l" t="t" r="r" b="b"/>
            <a:pathLst>
              <a:path w="329564" h="113664">
                <a:moveTo>
                  <a:pt x="168147" y="71500"/>
                </a:moveTo>
                <a:lnTo>
                  <a:pt x="128143" y="81407"/>
                </a:lnTo>
                <a:lnTo>
                  <a:pt x="124332" y="86360"/>
                </a:lnTo>
                <a:lnTo>
                  <a:pt x="124332" y="98679"/>
                </a:lnTo>
                <a:lnTo>
                  <a:pt x="168147" y="113537"/>
                </a:lnTo>
                <a:lnTo>
                  <a:pt x="177883" y="113158"/>
                </a:lnTo>
                <a:lnTo>
                  <a:pt x="186499" y="112029"/>
                </a:lnTo>
                <a:lnTo>
                  <a:pt x="193972" y="110162"/>
                </a:lnTo>
                <a:lnTo>
                  <a:pt x="200279" y="107569"/>
                </a:lnTo>
                <a:lnTo>
                  <a:pt x="203527" y="105918"/>
                </a:lnTo>
                <a:lnTo>
                  <a:pt x="158369" y="105918"/>
                </a:lnTo>
                <a:lnTo>
                  <a:pt x="150368" y="104775"/>
                </a:lnTo>
                <a:lnTo>
                  <a:pt x="144144" y="102235"/>
                </a:lnTo>
                <a:lnTo>
                  <a:pt x="137921" y="99822"/>
                </a:lnTo>
                <a:lnTo>
                  <a:pt x="134991" y="96647"/>
                </a:lnTo>
                <a:lnTo>
                  <a:pt x="134873" y="88265"/>
                </a:lnTo>
                <a:lnTo>
                  <a:pt x="137921" y="84962"/>
                </a:lnTo>
                <a:lnTo>
                  <a:pt x="150368" y="80137"/>
                </a:lnTo>
                <a:lnTo>
                  <a:pt x="158369" y="78994"/>
                </a:lnTo>
                <a:lnTo>
                  <a:pt x="203277" y="78994"/>
                </a:lnTo>
                <a:lnTo>
                  <a:pt x="200279" y="77470"/>
                </a:lnTo>
                <a:lnTo>
                  <a:pt x="193972" y="74876"/>
                </a:lnTo>
                <a:lnTo>
                  <a:pt x="186499" y="73009"/>
                </a:lnTo>
                <a:lnTo>
                  <a:pt x="177883" y="71880"/>
                </a:lnTo>
                <a:lnTo>
                  <a:pt x="168147" y="71500"/>
                </a:lnTo>
                <a:close/>
              </a:path>
              <a:path w="329564" h="113664">
                <a:moveTo>
                  <a:pt x="203277" y="78994"/>
                </a:moveTo>
                <a:lnTo>
                  <a:pt x="177672" y="78994"/>
                </a:lnTo>
                <a:lnTo>
                  <a:pt x="185546" y="80263"/>
                </a:lnTo>
                <a:lnTo>
                  <a:pt x="191769" y="82676"/>
                </a:lnTo>
                <a:lnTo>
                  <a:pt x="198119" y="84962"/>
                </a:lnTo>
                <a:lnTo>
                  <a:pt x="201055" y="88265"/>
                </a:lnTo>
                <a:lnTo>
                  <a:pt x="201168" y="96647"/>
                </a:lnTo>
                <a:lnTo>
                  <a:pt x="198119" y="99822"/>
                </a:lnTo>
                <a:lnTo>
                  <a:pt x="191769" y="102235"/>
                </a:lnTo>
                <a:lnTo>
                  <a:pt x="185546" y="104775"/>
                </a:lnTo>
                <a:lnTo>
                  <a:pt x="177672" y="105918"/>
                </a:lnTo>
                <a:lnTo>
                  <a:pt x="203527" y="105918"/>
                </a:lnTo>
                <a:lnTo>
                  <a:pt x="208026" y="103632"/>
                </a:lnTo>
                <a:lnTo>
                  <a:pt x="211835" y="98679"/>
                </a:lnTo>
                <a:lnTo>
                  <a:pt x="211835" y="86360"/>
                </a:lnTo>
                <a:lnTo>
                  <a:pt x="208026" y="81407"/>
                </a:lnTo>
                <a:lnTo>
                  <a:pt x="203277" y="78994"/>
                </a:lnTo>
                <a:close/>
              </a:path>
              <a:path w="329564" h="113664">
                <a:moveTo>
                  <a:pt x="100202" y="73533"/>
                </a:moveTo>
                <a:lnTo>
                  <a:pt x="19304" y="73533"/>
                </a:lnTo>
                <a:lnTo>
                  <a:pt x="19304" y="81280"/>
                </a:lnTo>
                <a:lnTo>
                  <a:pt x="90805" y="81280"/>
                </a:lnTo>
                <a:lnTo>
                  <a:pt x="90805" y="111251"/>
                </a:lnTo>
                <a:lnTo>
                  <a:pt x="100202" y="111251"/>
                </a:lnTo>
                <a:lnTo>
                  <a:pt x="100202" y="73533"/>
                </a:lnTo>
                <a:close/>
              </a:path>
              <a:path w="329564" h="113664">
                <a:moveTo>
                  <a:pt x="223773" y="55372"/>
                </a:moveTo>
                <a:lnTo>
                  <a:pt x="112394" y="55372"/>
                </a:lnTo>
                <a:lnTo>
                  <a:pt x="112394" y="63246"/>
                </a:lnTo>
                <a:lnTo>
                  <a:pt x="223773" y="63246"/>
                </a:lnTo>
                <a:lnTo>
                  <a:pt x="223773" y="55372"/>
                </a:lnTo>
                <a:close/>
              </a:path>
              <a:path w="329564" h="113664">
                <a:moveTo>
                  <a:pt x="172846" y="39497"/>
                </a:moveTo>
                <a:lnTo>
                  <a:pt x="163321" y="39497"/>
                </a:lnTo>
                <a:lnTo>
                  <a:pt x="163321" y="55372"/>
                </a:lnTo>
                <a:lnTo>
                  <a:pt x="172846" y="55372"/>
                </a:lnTo>
                <a:lnTo>
                  <a:pt x="172846" y="39497"/>
                </a:lnTo>
                <a:close/>
              </a:path>
              <a:path w="329564" h="113664">
                <a:moveTo>
                  <a:pt x="173228" y="12192"/>
                </a:moveTo>
                <a:lnTo>
                  <a:pt x="163068" y="12192"/>
                </a:lnTo>
                <a:lnTo>
                  <a:pt x="162306" y="15748"/>
                </a:lnTo>
                <a:lnTo>
                  <a:pt x="160146" y="18923"/>
                </a:lnTo>
                <a:lnTo>
                  <a:pt x="156464" y="22098"/>
                </a:lnTo>
                <a:lnTo>
                  <a:pt x="152781" y="25400"/>
                </a:lnTo>
                <a:lnTo>
                  <a:pt x="148844" y="27940"/>
                </a:lnTo>
                <a:lnTo>
                  <a:pt x="119888" y="38354"/>
                </a:lnTo>
                <a:lnTo>
                  <a:pt x="125983" y="45212"/>
                </a:lnTo>
                <a:lnTo>
                  <a:pt x="128143" y="44831"/>
                </a:lnTo>
                <a:lnTo>
                  <a:pt x="131318" y="44069"/>
                </a:lnTo>
                <a:lnTo>
                  <a:pt x="135381" y="42799"/>
                </a:lnTo>
                <a:lnTo>
                  <a:pt x="139445" y="41656"/>
                </a:lnTo>
                <a:lnTo>
                  <a:pt x="144018" y="39878"/>
                </a:lnTo>
                <a:lnTo>
                  <a:pt x="148844" y="37465"/>
                </a:lnTo>
                <a:lnTo>
                  <a:pt x="153034" y="35433"/>
                </a:lnTo>
                <a:lnTo>
                  <a:pt x="168274" y="22351"/>
                </a:lnTo>
                <a:lnTo>
                  <a:pt x="180242" y="22351"/>
                </a:lnTo>
                <a:lnTo>
                  <a:pt x="176276" y="18923"/>
                </a:lnTo>
                <a:lnTo>
                  <a:pt x="174117" y="15748"/>
                </a:lnTo>
                <a:lnTo>
                  <a:pt x="173355" y="12826"/>
                </a:lnTo>
                <a:lnTo>
                  <a:pt x="173228" y="12192"/>
                </a:lnTo>
                <a:close/>
              </a:path>
              <a:path w="329564" h="113664">
                <a:moveTo>
                  <a:pt x="180242" y="22351"/>
                </a:moveTo>
                <a:lnTo>
                  <a:pt x="168274" y="22351"/>
                </a:lnTo>
                <a:lnTo>
                  <a:pt x="169036" y="24003"/>
                </a:lnTo>
                <a:lnTo>
                  <a:pt x="187452" y="37465"/>
                </a:lnTo>
                <a:lnTo>
                  <a:pt x="192278" y="39878"/>
                </a:lnTo>
                <a:lnTo>
                  <a:pt x="196849" y="41656"/>
                </a:lnTo>
                <a:lnTo>
                  <a:pt x="200914" y="42799"/>
                </a:lnTo>
                <a:lnTo>
                  <a:pt x="204978" y="44069"/>
                </a:lnTo>
                <a:lnTo>
                  <a:pt x="208153" y="44831"/>
                </a:lnTo>
                <a:lnTo>
                  <a:pt x="210311" y="45212"/>
                </a:lnTo>
                <a:lnTo>
                  <a:pt x="216407" y="38354"/>
                </a:lnTo>
                <a:lnTo>
                  <a:pt x="214121" y="38100"/>
                </a:lnTo>
                <a:lnTo>
                  <a:pt x="210693" y="37211"/>
                </a:lnTo>
                <a:lnTo>
                  <a:pt x="183642" y="25400"/>
                </a:lnTo>
                <a:lnTo>
                  <a:pt x="180242" y="22351"/>
                </a:lnTo>
                <a:close/>
              </a:path>
              <a:path w="329564" h="113664">
                <a:moveTo>
                  <a:pt x="209549" y="4445"/>
                </a:moveTo>
                <a:lnTo>
                  <a:pt x="126618" y="4445"/>
                </a:lnTo>
                <a:lnTo>
                  <a:pt x="126618" y="12192"/>
                </a:lnTo>
                <a:lnTo>
                  <a:pt x="209549" y="12192"/>
                </a:lnTo>
                <a:lnTo>
                  <a:pt x="209549" y="4445"/>
                </a:lnTo>
                <a:close/>
              </a:path>
              <a:path w="329564" h="113664">
                <a:moveTo>
                  <a:pt x="273684" y="8636"/>
                </a:moveTo>
                <a:lnTo>
                  <a:pt x="256031" y="8636"/>
                </a:lnTo>
                <a:lnTo>
                  <a:pt x="249046" y="12446"/>
                </a:lnTo>
                <a:lnTo>
                  <a:pt x="235839" y="49530"/>
                </a:lnTo>
                <a:lnTo>
                  <a:pt x="236337" y="58316"/>
                </a:lnTo>
                <a:lnTo>
                  <a:pt x="256031" y="90424"/>
                </a:lnTo>
                <a:lnTo>
                  <a:pt x="273684" y="90424"/>
                </a:lnTo>
                <a:lnTo>
                  <a:pt x="280669" y="86613"/>
                </a:lnTo>
                <a:lnTo>
                  <a:pt x="283935" y="81915"/>
                </a:lnTo>
                <a:lnTo>
                  <a:pt x="258698" y="81915"/>
                </a:lnTo>
                <a:lnTo>
                  <a:pt x="253872" y="78740"/>
                </a:lnTo>
                <a:lnTo>
                  <a:pt x="247100" y="66198"/>
                </a:lnTo>
                <a:lnTo>
                  <a:pt x="246987" y="65912"/>
                </a:lnTo>
                <a:lnTo>
                  <a:pt x="245369" y="58316"/>
                </a:lnTo>
                <a:lnTo>
                  <a:pt x="245364" y="40640"/>
                </a:lnTo>
                <a:lnTo>
                  <a:pt x="247015" y="33020"/>
                </a:lnTo>
                <a:lnTo>
                  <a:pt x="253872" y="20320"/>
                </a:lnTo>
                <a:lnTo>
                  <a:pt x="258698" y="17145"/>
                </a:lnTo>
                <a:lnTo>
                  <a:pt x="283991" y="17145"/>
                </a:lnTo>
                <a:lnTo>
                  <a:pt x="280669" y="12446"/>
                </a:lnTo>
                <a:lnTo>
                  <a:pt x="273684" y="8636"/>
                </a:lnTo>
                <a:close/>
              </a:path>
              <a:path w="329564" h="113664">
                <a:moveTo>
                  <a:pt x="283991" y="17145"/>
                </a:moveTo>
                <a:lnTo>
                  <a:pt x="271271" y="17145"/>
                </a:lnTo>
                <a:lnTo>
                  <a:pt x="276097" y="20320"/>
                </a:lnTo>
                <a:lnTo>
                  <a:pt x="282702" y="33020"/>
                </a:lnTo>
                <a:lnTo>
                  <a:pt x="284480" y="40640"/>
                </a:lnTo>
                <a:lnTo>
                  <a:pt x="284474" y="58316"/>
                </a:lnTo>
                <a:lnTo>
                  <a:pt x="282702" y="65912"/>
                </a:lnTo>
                <a:lnTo>
                  <a:pt x="278934" y="73175"/>
                </a:lnTo>
                <a:lnTo>
                  <a:pt x="276097" y="78740"/>
                </a:lnTo>
                <a:lnTo>
                  <a:pt x="271271" y="81915"/>
                </a:lnTo>
                <a:lnTo>
                  <a:pt x="283935" y="81915"/>
                </a:lnTo>
                <a:lnTo>
                  <a:pt x="293751" y="49530"/>
                </a:lnTo>
                <a:lnTo>
                  <a:pt x="293264" y="40640"/>
                </a:lnTo>
                <a:lnTo>
                  <a:pt x="291814" y="32766"/>
                </a:lnTo>
                <a:lnTo>
                  <a:pt x="289357" y="25812"/>
                </a:lnTo>
                <a:lnTo>
                  <a:pt x="285877" y="19812"/>
                </a:lnTo>
                <a:lnTo>
                  <a:pt x="283991" y="17145"/>
                </a:lnTo>
                <a:close/>
              </a:path>
              <a:path w="329564" h="113664">
                <a:moveTo>
                  <a:pt x="42418" y="15240"/>
                </a:moveTo>
                <a:lnTo>
                  <a:pt x="32385" y="15240"/>
                </a:lnTo>
                <a:lnTo>
                  <a:pt x="32385" y="23368"/>
                </a:lnTo>
                <a:lnTo>
                  <a:pt x="31495" y="27940"/>
                </a:lnTo>
                <a:lnTo>
                  <a:pt x="29463" y="32258"/>
                </a:lnTo>
                <a:lnTo>
                  <a:pt x="27558" y="36449"/>
                </a:lnTo>
                <a:lnTo>
                  <a:pt x="25273" y="39878"/>
                </a:lnTo>
                <a:lnTo>
                  <a:pt x="22479" y="42545"/>
                </a:lnTo>
                <a:lnTo>
                  <a:pt x="19050" y="46228"/>
                </a:lnTo>
                <a:lnTo>
                  <a:pt x="15112" y="49275"/>
                </a:lnTo>
                <a:lnTo>
                  <a:pt x="6731" y="54356"/>
                </a:lnTo>
                <a:lnTo>
                  <a:pt x="3048" y="56261"/>
                </a:lnTo>
                <a:lnTo>
                  <a:pt x="0" y="57658"/>
                </a:lnTo>
                <a:lnTo>
                  <a:pt x="6731" y="64262"/>
                </a:lnTo>
                <a:lnTo>
                  <a:pt x="8636" y="63500"/>
                </a:lnTo>
                <a:lnTo>
                  <a:pt x="11302" y="62103"/>
                </a:lnTo>
                <a:lnTo>
                  <a:pt x="14858" y="59944"/>
                </a:lnTo>
                <a:lnTo>
                  <a:pt x="18414" y="57912"/>
                </a:lnTo>
                <a:lnTo>
                  <a:pt x="21843" y="55372"/>
                </a:lnTo>
                <a:lnTo>
                  <a:pt x="25145" y="52197"/>
                </a:lnTo>
                <a:lnTo>
                  <a:pt x="28193" y="49530"/>
                </a:lnTo>
                <a:lnTo>
                  <a:pt x="30606" y="46862"/>
                </a:lnTo>
                <a:lnTo>
                  <a:pt x="32638" y="44196"/>
                </a:lnTo>
                <a:lnTo>
                  <a:pt x="34670" y="41656"/>
                </a:lnTo>
                <a:lnTo>
                  <a:pt x="36194" y="38988"/>
                </a:lnTo>
                <a:lnTo>
                  <a:pt x="37337" y="36449"/>
                </a:lnTo>
                <a:lnTo>
                  <a:pt x="47667" y="36449"/>
                </a:lnTo>
                <a:lnTo>
                  <a:pt x="46989" y="35433"/>
                </a:lnTo>
                <a:lnTo>
                  <a:pt x="45085" y="31623"/>
                </a:lnTo>
                <a:lnTo>
                  <a:pt x="43306" y="27812"/>
                </a:lnTo>
                <a:lnTo>
                  <a:pt x="42418" y="23368"/>
                </a:lnTo>
                <a:lnTo>
                  <a:pt x="42418" y="15240"/>
                </a:lnTo>
                <a:close/>
              </a:path>
              <a:path w="329564" h="113664">
                <a:moveTo>
                  <a:pt x="47667" y="36449"/>
                </a:moveTo>
                <a:lnTo>
                  <a:pt x="37337" y="36449"/>
                </a:lnTo>
                <a:lnTo>
                  <a:pt x="38735" y="38988"/>
                </a:lnTo>
                <a:lnTo>
                  <a:pt x="40258" y="41401"/>
                </a:lnTo>
                <a:lnTo>
                  <a:pt x="43561" y="45466"/>
                </a:lnTo>
                <a:lnTo>
                  <a:pt x="45846" y="47879"/>
                </a:lnTo>
                <a:lnTo>
                  <a:pt x="48768" y="50546"/>
                </a:lnTo>
                <a:lnTo>
                  <a:pt x="52196" y="53721"/>
                </a:lnTo>
                <a:lnTo>
                  <a:pt x="55880" y="56134"/>
                </a:lnTo>
                <a:lnTo>
                  <a:pt x="59689" y="57785"/>
                </a:lnTo>
                <a:lnTo>
                  <a:pt x="63500" y="59562"/>
                </a:lnTo>
                <a:lnTo>
                  <a:pt x="66167" y="60706"/>
                </a:lnTo>
                <a:lnTo>
                  <a:pt x="67691" y="61213"/>
                </a:lnTo>
                <a:lnTo>
                  <a:pt x="73406" y="53975"/>
                </a:lnTo>
                <a:lnTo>
                  <a:pt x="71246" y="53340"/>
                </a:lnTo>
                <a:lnTo>
                  <a:pt x="68071" y="51943"/>
                </a:lnTo>
                <a:lnTo>
                  <a:pt x="63754" y="49784"/>
                </a:lnTo>
                <a:lnTo>
                  <a:pt x="59308" y="47625"/>
                </a:lnTo>
                <a:lnTo>
                  <a:pt x="55499" y="45085"/>
                </a:lnTo>
                <a:lnTo>
                  <a:pt x="52324" y="41783"/>
                </a:lnTo>
                <a:lnTo>
                  <a:pt x="49275" y="38862"/>
                </a:lnTo>
                <a:lnTo>
                  <a:pt x="47667" y="36449"/>
                </a:lnTo>
                <a:close/>
              </a:path>
              <a:path w="329564" h="113664">
                <a:moveTo>
                  <a:pt x="67563" y="7493"/>
                </a:moveTo>
                <a:lnTo>
                  <a:pt x="7366" y="7493"/>
                </a:lnTo>
                <a:lnTo>
                  <a:pt x="7366" y="15240"/>
                </a:lnTo>
                <a:lnTo>
                  <a:pt x="67563" y="15240"/>
                </a:lnTo>
                <a:lnTo>
                  <a:pt x="67563" y="7493"/>
                </a:lnTo>
                <a:close/>
              </a:path>
              <a:path w="329564" h="113664">
                <a:moveTo>
                  <a:pt x="329310" y="0"/>
                </a:moveTo>
                <a:lnTo>
                  <a:pt x="319785" y="0"/>
                </a:lnTo>
                <a:lnTo>
                  <a:pt x="319785" y="111251"/>
                </a:lnTo>
                <a:lnTo>
                  <a:pt x="329310" y="111251"/>
                </a:lnTo>
                <a:lnTo>
                  <a:pt x="329310" y="0"/>
                </a:lnTo>
                <a:close/>
              </a:path>
              <a:path w="329564" h="113664">
                <a:moveTo>
                  <a:pt x="100456" y="0"/>
                </a:moveTo>
                <a:lnTo>
                  <a:pt x="91058" y="0"/>
                </a:lnTo>
                <a:lnTo>
                  <a:pt x="91058" y="66167"/>
                </a:lnTo>
                <a:lnTo>
                  <a:pt x="100456" y="66167"/>
                </a:lnTo>
                <a:lnTo>
                  <a:pt x="10045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537330" y="4213478"/>
            <a:ext cx="1287907" cy="11125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834509" y="430700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912233" y="4212971"/>
            <a:ext cx="1499742" cy="11404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61910" y="4429886"/>
            <a:ext cx="1633207" cy="11341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670810" y="4429886"/>
            <a:ext cx="557530" cy="111760"/>
          </a:xfrm>
          <a:custGeom>
            <a:avLst/>
            <a:gdLst/>
            <a:ahLst/>
            <a:cxnLst/>
            <a:rect l="l" t="t" r="r" b="b"/>
            <a:pathLst>
              <a:path w="557530" h="111760">
                <a:moveTo>
                  <a:pt x="253619" y="77470"/>
                </a:moveTo>
                <a:lnTo>
                  <a:pt x="244220" y="77470"/>
                </a:lnTo>
                <a:lnTo>
                  <a:pt x="244220" y="108712"/>
                </a:lnTo>
                <a:lnTo>
                  <a:pt x="322960" y="108712"/>
                </a:lnTo>
                <a:lnTo>
                  <a:pt x="322960" y="100964"/>
                </a:lnTo>
                <a:lnTo>
                  <a:pt x="253619" y="100964"/>
                </a:lnTo>
                <a:lnTo>
                  <a:pt x="253619" y="77470"/>
                </a:lnTo>
                <a:close/>
              </a:path>
              <a:path w="557530" h="111760">
                <a:moveTo>
                  <a:pt x="319404" y="0"/>
                </a:moveTo>
                <a:lnTo>
                  <a:pt x="310133" y="0"/>
                </a:lnTo>
                <a:lnTo>
                  <a:pt x="310133" y="82930"/>
                </a:lnTo>
                <a:lnTo>
                  <a:pt x="319404" y="82930"/>
                </a:lnTo>
                <a:lnTo>
                  <a:pt x="319404" y="42037"/>
                </a:lnTo>
                <a:lnTo>
                  <a:pt x="336169" y="42037"/>
                </a:lnTo>
                <a:lnTo>
                  <a:pt x="336169" y="34162"/>
                </a:lnTo>
                <a:lnTo>
                  <a:pt x="319404" y="34162"/>
                </a:lnTo>
                <a:lnTo>
                  <a:pt x="319404" y="0"/>
                </a:lnTo>
                <a:close/>
              </a:path>
              <a:path w="557530" h="111760">
                <a:moveTo>
                  <a:pt x="271144" y="32258"/>
                </a:moveTo>
                <a:lnTo>
                  <a:pt x="252729" y="32258"/>
                </a:lnTo>
                <a:lnTo>
                  <a:pt x="245617" y="34162"/>
                </a:lnTo>
                <a:lnTo>
                  <a:pt x="240283" y="37846"/>
                </a:lnTo>
                <a:lnTo>
                  <a:pt x="234950" y="41655"/>
                </a:lnTo>
                <a:lnTo>
                  <a:pt x="232282" y="46227"/>
                </a:lnTo>
                <a:lnTo>
                  <a:pt x="232282" y="56514"/>
                </a:lnTo>
                <a:lnTo>
                  <a:pt x="234950" y="60960"/>
                </a:lnTo>
                <a:lnTo>
                  <a:pt x="240156" y="64770"/>
                </a:lnTo>
                <a:lnTo>
                  <a:pt x="245490" y="68579"/>
                </a:lnTo>
                <a:lnTo>
                  <a:pt x="252602" y="70485"/>
                </a:lnTo>
                <a:lnTo>
                  <a:pt x="271017" y="70485"/>
                </a:lnTo>
                <a:lnTo>
                  <a:pt x="278256" y="68579"/>
                </a:lnTo>
                <a:lnTo>
                  <a:pt x="283463" y="64770"/>
                </a:lnTo>
                <a:lnTo>
                  <a:pt x="285597" y="63246"/>
                </a:lnTo>
                <a:lnTo>
                  <a:pt x="255523" y="63246"/>
                </a:lnTo>
                <a:lnTo>
                  <a:pt x="250697" y="61975"/>
                </a:lnTo>
                <a:lnTo>
                  <a:pt x="247395" y="59562"/>
                </a:lnTo>
                <a:lnTo>
                  <a:pt x="244220" y="57150"/>
                </a:lnTo>
                <a:lnTo>
                  <a:pt x="242569" y="54483"/>
                </a:lnTo>
                <a:lnTo>
                  <a:pt x="242569" y="48133"/>
                </a:lnTo>
                <a:lnTo>
                  <a:pt x="244220" y="45338"/>
                </a:lnTo>
                <a:lnTo>
                  <a:pt x="247395" y="42799"/>
                </a:lnTo>
                <a:lnTo>
                  <a:pt x="250697" y="40386"/>
                </a:lnTo>
                <a:lnTo>
                  <a:pt x="255523" y="39115"/>
                </a:lnTo>
                <a:lnTo>
                  <a:pt x="285326" y="39115"/>
                </a:lnTo>
                <a:lnTo>
                  <a:pt x="283590" y="37846"/>
                </a:lnTo>
                <a:lnTo>
                  <a:pt x="278383" y="34162"/>
                </a:lnTo>
                <a:lnTo>
                  <a:pt x="271144" y="32258"/>
                </a:lnTo>
                <a:close/>
              </a:path>
              <a:path w="557530" h="111760">
                <a:moveTo>
                  <a:pt x="285326" y="39115"/>
                </a:moveTo>
                <a:lnTo>
                  <a:pt x="268223" y="39115"/>
                </a:lnTo>
                <a:lnTo>
                  <a:pt x="273050" y="40386"/>
                </a:lnTo>
                <a:lnTo>
                  <a:pt x="276351" y="42799"/>
                </a:lnTo>
                <a:lnTo>
                  <a:pt x="279526" y="45338"/>
                </a:lnTo>
                <a:lnTo>
                  <a:pt x="281177" y="48133"/>
                </a:lnTo>
                <a:lnTo>
                  <a:pt x="281177" y="54483"/>
                </a:lnTo>
                <a:lnTo>
                  <a:pt x="279526" y="57276"/>
                </a:lnTo>
                <a:lnTo>
                  <a:pt x="276351" y="59689"/>
                </a:lnTo>
                <a:lnTo>
                  <a:pt x="273050" y="61975"/>
                </a:lnTo>
                <a:lnTo>
                  <a:pt x="268223" y="63246"/>
                </a:lnTo>
                <a:lnTo>
                  <a:pt x="285597" y="63246"/>
                </a:lnTo>
                <a:lnTo>
                  <a:pt x="288797" y="60960"/>
                </a:lnTo>
                <a:lnTo>
                  <a:pt x="291338" y="56514"/>
                </a:lnTo>
                <a:lnTo>
                  <a:pt x="291338" y="46227"/>
                </a:lnTo>
                <a:lnTo>
                  <a:pt x="288797" y="41655"/>
                </a:lnTo>
                <a:lnTo>
                  <a:pt x="285326" y="39115"/>
                </a:lnTo>
                <a:close/>
              </a:path>
              <a:path w="557530" h="111760">
                <a:moveTo>
                  <a:pt x="296798" y="18034"/>
                </a:moveTo>
                <a:lnTo>
                  <a:pt x="226821" y="18034"/>
                </a:lnTo>
                <a:lnTo>
                  <a:pt x="226821" y="25400"/>
                </a:lnTo>
                <a:lnTo>
                  <a:pt x="296798" y="25400"/>
                </a:lnTo>
                <a:lnTo>
                  <a:pt x="296798" y="18034"/>
                </a:lnTo>
                <a:close/>
              </a:path>
              <a:path w="557530" h="111760">
                <a:moveTo>
                  <a:pt x="279781" y="762"/>
                </a:moveTo>
                <a:lnTo>
                  <a:pt x="243077" y="762"/>
                </a:lnTo>
                <a:lnTo>
                  <a:pt x="243077" y="8000"/>
                </a:lnTo>
                <a:lnTo>
                  <a:pt x="279781" y="8000"/>
                </a:lnTo>
                <a:lnTo>
                  <a:pt x="279781" y="762"/>
                </a:lnTo>
                <a:close/>
              </a:path>
              <a:path w="557530" h="111760">
                <a:moveTo>
                  <a:pt x="486156" y="73913"/>
                </a:moveTo>
                <a:lnTo>
                  <a:pt x="476757" y="73913"/>
                </a:lnTo>
                <a:lnTo>
                  <a:pt x="476757" y="108712"/>
                </a:lnTo>
                <a:lnTo>
                  <a:pt x="557148" y="108712"/>
                </a:lnTo>
                <a:lnTo>
                  <a:pt x="557148" y="100964"/>
                </a:lnTo>
                <a:lnTo>
                  <a:pt x="486156" y="100964"/>
                </a:lnTo>
                <a:lnTo>
                  <a:pt x="486156" y="73913"/>
                </a:lnTo>
                <a:close/>
              </a:path>
              <a:path w="557530" h="111760">
                <a:moveTo>
                  <a:pt x="554354" y="47116"/>
                </a:moveTo>
                <a:lnTo>
                  <a:pt x="544957" y="47116"/>
                </a:lnTo>
                <a:lnTo>
                  <a:pt x="544957" y="80772"/>
                </a:lnTo>
                <a:lnTo>
                  <a:pt x="554354" y="80772"/>
                </a:lnTo>
                <a:lnTo>
                  <a:pt x="554354" y="47116"/>
                </a:lnTo>
                <a:close/>
              </a:path>
              <a:path w="557530" h="111760">
                <a:moveTo>
                  <a:pt x="516127" y="8000"/>
                </a:moveTo>
                <a:lnTo>
                  <a:pt x="463295" y="8000"/>
                </a:lnTo>
                <a:lnTo>
                  <a:pt x="463295" y="60071"/>
                </a:lnTo>
                <a:lnTo>
                  <a:pt x="516127" y="60071"/>
                </a:lnTo>
                <a:lnTo>
                  <a:pt x="516127" y="52324"/>
                </a:lnTo>
                <a:lnTo>
                  <a:pt x="472694" y="52324"/>
                </a:lnTo>
                <a:lnTo>
                  <a:pt x="472694" y="15875"/>
                </a:lnTo>
                <a:lnTo>
                  <a:pt x="516127" y="15875"/>
                </a:lnTo>
                <a:lnTo>
                  <a:pt x="516127" y="8000"/>
                </a:lnTo>
                <a:close/>
              </a:path>
              <a:path w="557530" h="111760">
                <a:moveTo>
                  <a:pt x="516127" y="15875"/>
                </a:moveTo>
                <a:lnTo>
                  <a:pt x="506856" y="15875"/>
                </a:lnTo>
                <a:lnTo>
                  <a:pt x="506856" y="52324"/>
                </a:lnTo>
                <a:lnTo>
                  <a:pt x="516127" y="52324"/>
                </a:lnTo>
                <a:lnTo>
                  <a:pt x="516127" y="47116"/>
                </a:lnTo>
                <a:lnTo>
                  <a:pt x="554354" y="47116"/>
                </a:lnTo>
                <a:lnTo>
                  <a:pt x="554354" y="39624"/>
                </a:lnTo>
                <a:lnTo>
                  <a:pt x="516127" y="39624"/>
                </a:lnTo>
                <a:lnTo>
                  <a:pt x="516127" y="26035"/>
                </a:lnTo>
                <a:lnTo>
                  <a:pt x="554354" y="26035"/>
                </a:lnTo>
                <a:lnTo>
                  <a:pt x="554354" y="18541"/>
                </a:lnTo>
                <a:lnTo>
                  <a:pt x="516127" y="18541"/>
                </a:lnTo>
                <a:lnTo>
                  <a:pt x="516127" y="15875"/>
                </a:lnTo>
                <a:close/>
              </a:path>
              <a:path w="557530" h="111760">
                <a:moveTo>
                  <a:pt x="554354" y="26035"/>
                </a:moveTo>
                <a:lnTo>
                  <a:pt x="544957" y="26035"/>
                </a:lnTo>
                <a:lnTo>
                  <a:pt x="544957" y="39624"/>
                </a:lnTo>
                <a:lnTo>
                  <a:pt x="554354" y="39624"/>
                </a:lnTo>
                <a:lnTo>
                  <a:pt x="554354" y="26035"/>
                </a:lnTo>
                <a:close/>
              </a:path>
              <a:path w="557530" h="111760">
                <a:moveTo>
                  <a:pt x="554354" y="0"/>
                </a:moveTo>
                <a:lnTo>
                  <a:pt x="544957" y="0"/>
                </a:lnTo>
                <a:lnTo>
                  <a:pt x="544957" y="18541"/>
                </a:lnTo>
                <a:lnTo>
                  <a:pt x="554354" y="18541"/>
                </a:lnTo>
                <a:lnTo>
                  <a:pt x="554354" y="0"/>
                </a:lnTo>
                <a:close/>
              </a:path>
              <a:path w="557530" h="111760">
                <a:moveTo>
                  <a:pt x="9397" y="11937"/>
                </a:moveTo>
                <a:lnTo>
                  <a:pt x="0" y="11937"/>
                </a:lnTo>
                <a:lnTo>
                  <a:pt x="0" y="87249"/>
                </a:lnTo>
                <a:lnTo>
                  <a:pt x="43814" y="87249"/>
                </a:lnTo>
                <a:lnTo>
                  <a:pt x="43814" y="79375"/>
                </a:lnTo>
                <a:lnTo>
                  <a:pt x="9397" y="79375"/>
                </a:lnTo>
                <a:lnTo>
                  <a:pt x="9397" y="46989"/>
                </a:lnTo>
                <a:lnTo>
                  <a:pt x="43814" y="46989"/>
                </a:lnTo>
                <a:lnTo>
                  <a:pt x="43814" y="39115"/>
                </a:lnTo>
                <a:lnTo>
                  <a:pt x="9397" y="39115"/>
                </a:lnTo>
                <a:lnTo>
                  <a:pt x="9397" y="11937"/>
                </a:lnTo>
                <a:close/>
              </a:path>
              <a:path w="557530" h="111760">
                <a:moveTo>
                  <a:pt x="43814" y="46989"/>
                </a:moveTo>
                <a:lnTo>
                  <a:pt x="34416" y="46989"/>
                </a:lnTo>
                <a:lnTo>
                  <a:pt x="34416" y="79375"/>
                </a:lnTo>
                <a:lnTo>
                  <a:pt x="43814" y="79375"/>
                </a:lnTo>
                <a:lnTo>
                  <a:pt x="43814" y="46989"/>
                </a:lnTo>
                <a:close/>
              </a:path>
              <a:path w="557530" h="111760">
                <a:moveTo>
                  <a:pt x="43814" y="11937"/>
                </a:moveTo>
                <a:lnTo>
                  <a:pt x="34416" y="11937"/>
                </a:lnTo>
                <a:lnTo>
                  <a:pt x="34416" y="39115"/>
                </a:lnTo>
                <a:lnTo>
                  <a:pt x="43814" y="39115"/>
                </a:lnTo>
                <a:lnTo>
                  <a:pt x="43814" y="11937"/>
                </a:lnTo>
                <a:close/>
              </a:path>
              <a:path w="557530" h="111760">
                <a:moveTo>
                  <a:pt x="151764" y="36702"/>
                </a:moveTo>
                <a:lnTo>
                  <a:pt x="141604" y="36702"/>
                </a:lnTo>
                <a:lnTo>
                  <a:pt x="141511" y="45720"/>
                </a:lnTo>
                <a:lnTo>
                  <a:pt x="140715" y="50037"/>
                </a:lnTo>
                <a:lnTo>
                  <a:pt x="138937" y="54863"/>
                </a:lnTo>
                <a:lnTo>
                  <a:pt x="137159" y="59816"/>
                </a:lnTo>
                <a:lnTo>
                  <a:pt x="134619" y="64262"/>
                </a:lnTo>
                <a:lnTo>
                  <a:pt x="131063" y="68452"/>
                </a:lnTo>
                <a:lnTo>
                  <a:pt x="127634" y="72771"/>
                </a:lnTo>
                <a:lnTo>
                  <a:pt x="123697" y="76580"/>
                </a:lnTo>
                <a:lnTo>
                  <a:pt x="114553" y="82930"/>
                </a:lnTo>
                <a:lnTo>
                  <a:pt x="110997" y="85216"/>
                </a:lnTo>
                <a:lnTo>
                  <a:pt x="108584" y="86487"/>
                </a:lnTo>
                <a:lnTo>
                  <a:pt x="115823" y="93217"/>
                </a:lnTo>
                <a:lnTo>
                  <a:pt x="118490" y="91821"/>
                </a:lnTo>
                <a:lnTo>
                  <a:pt x="121538" y="89788"/>
                </a:lnTo>
                <a:lnTo>
                  <a:pt x="125094" y="86867"/>
                </a:lnTo>
                <a:lnTo>
                  <a:pt x="128650" y="84074"/>
                </a:lnTo>
                <a:lnTo>
                  <a:pt x="131952" y="81025"/>
                </a:lnTo>
                <a:lnTo>
                  <a:pt x="135000" y="77724"/>
                </a:lnTo>
                <a:lnTo>
                  <a:pt x="138048" y="74549"/>
                </a:lnTo>
                <a:lnTo>
                  <a:pt x="146684" y="59309"/>
                </a:lnTo>
                <a:lnTo>
                  <a:pt x="156343" y="59309"/>
                </a:lnTo>
                <a:lnTo>
                  <a:pt x="152781" y="50926"/>
                </a:lnTo>
                <a:lnTo>
                  <a:pt x="151764" y="45720"/>
                </a:lnTo>
                <a:lnTo>
                  <a:pt x="151764" y="36702"/>
                </a:lnTo>
                <a:close/>
              </a:path>
              <a:path w="557530" h="111760">
                <a:moveTo>
                  <a:pt x="156343" y="59309"/>
                </a:moveTo>
                <a:lnTo>
                  <a:pt x="146684" y="59309"/>
                </a:lnTo>
                <a:lnTo>
                  <a:pt x="147573" y="61595"/>
                </a:lnTo>
                <a:lnTo>
                  <a:pt x="167894" y="85471"/>
                </a:lnTo>
                <a:lnTo>
                  <a:pt x="171576" y="88264"/>
                </a:lnTo>
                <a:lnTo>
                  <a:pt x="174497" y="90170"/>
                </a:lnTo>
                <a:lnTo>
                  <a:pt x="176529" y="91312"/>
                </a:lnTo>
                <a:lnTo>
                  <a:pt x="182498" y="84074"/>
                </a:lnTo>
                <a:lnTo>
                  <a:pt x="180085" y="82930"/>
                </a:lnTo>
                <a:lnTo>
                  <a:pt x="177164" y="81152"/>
                </a:lnTo>
                <a:lnTo>
                  <a:pt x="170814" y="76580"/>
                </a:lnTo>
                <a:lnTo>
                  <a:pt x="167385" y="73405"/>
                </a:lnTo>
                <a:lnTo>
                  <a:pt x="160019" y="65532"/>
                </a:lnTo>
                <a:lnTo>
                  <a:pt x="157098" y="61087"/>
                </a:lnTo>
                <a:lnTo>
                  <a:pt x="156343" y="59309"/>
                </a:lnTo>
                <a:close/>
              </a:path>
              <a:path w="557530" h="111760">
                <a:moveTo>
                  <a:pt x="178434" y="28701"/>
                </a:moveTo>
                <a:lnTo>
                  <a:pt x="114807" y="28701"/>
                </a:lnTo>
                <a:lnTo>
                  <a:pt x="114807" y="36702"/>
                </a:lnTo>
                <a:lnTo>
                  <a:pt x="178434" y="36702"/>
                </a:lnTo>
                <a:lnTo>
                  <a:pt x="178434" y="28701"/>
                </a:lnTo>
                <a:close/>
              </a:path>
              <a:path w="557530" h="111760">
                <a:moveTo>
                  <a:pt x="401192" y="13588"/>
                </a:moveTo>
                <a:lnTo>
                  <a:pt x="346837" y="13588"/>
                </a:lnTo>
                <a:lnTo>
                  <a:pt x="346837" y="85089"/>
                </a:lnTo>
                <a:lnTo>
                  <a:pt x="364489" y="85089"/>
                </a:lnTo>
                <a:lnTo>
                  <a:pt x="371347" y="84962"/>
                </a:lnTo>
                <a:lnTo>
                  <a:pt x="378206" y="84709"/>
                </a:lnTo>
                <a:lnTo>
                  <a:pt x="385571" y="84582"/>
                </a:lnTo>
                <a:lnTo>
                  <a:pt x="392683" y="84074"/>
                </a:lnTo>
                <a:lnTo>
                  <a:pt x="399414" y="83438"/>
                </a:lnTo>
                <a:lnTo>
                  <a:pt x="406145" y="82676"/>
                </a:lnTo>
                <a:lnTo>
                  <a:pt x="413512" y="81661"/>
                </a:lnTo>
                <a:lnTo>
                  <a:pt x="413512" y="77215"/>
                </a:lnTo>
                <a:lnTo>
                  <a:pt x="356234" y="77215"/>
                </a:lnTo>
                <a:lnTo>
                  <a:pt x="356234" y="21462"/>
                </a:lnTo>
                <a:lnTo>
                  <a:pt x="401192" y="21462"/>
                </a:lnTo>
                <a:lnTo>
                  <a:pt x="401192" y="13588"/>
                </a:lnTo>
                <a:close/>
              </a:path>
              <a:path w="557530" h="111760">
                <a:moveTo>
                  <a:pt x="413512" y="73913"/>
                </a:moveTo>
                <a:lnTo>
                  <a:pt x="410844" y="74422"/>
                </a:lnTo>
                <a:lnTo>
                  <a:pt x="406145" y="75057"/>
                </a:lnTo>
                <a:lnTo>
                  <a:pt x="399541" y="75691"/>
                </a:lnTo>
                <a:lnTo>
                  <a:pt x="392938" y="76453"/>
                </a:lnTo>
                <a:lnTo>
                  <a:pt x="386714" y="76835"/>
                </a:lnTo>
                <a:lnTo>
                  <a:pt x="381000" y="76962"/>
                </a:lnTo>
                <a:lnTo>
                  <a:pt x="356234" y="77215"/>
                </a:lnTo>
                <a:lnTo>
                  <a:pt x="413512" y="77215"/>
                </a:lnTo>
                <a:lnTo>
                  <a:pt x="413512" y="73913"/>
                </a:lnTo>
                <a:close/>
              </a:path>
              <a:path w="557530" h="111760">
                <a:moveTo>
                  <a:pt x="164719" y="6476"/>
                </a:moveTo>
                <a:lnTo>
                  <a:pt x="128523" y="6476"/>
                </a:lnTo>
                <a:lnTo>
                  <a:pt x="128523" y="14477"/>
                </a:lnTo>
                <a:lnTo>
                  <a:pt x="164719" y="14477"/>
                </a:lnTo>
                <a:lnTo>
                  <a:pt x="164719" y="6476"/>
                </a:lnTo>
                <a:close/>
              </a:path>
              <a:path w="557530" h="111760">
                <a:moveTo>
                  <a:pt x="431038" y="0"/>
                </a:moveTo>
                <a:lnTo>
                  <a:pt x="421639" y="0"/>
                </a:lnTo>
                <a:lnTo>
                  <a:pt x="421639" y="111251"/>
                </a:lnTo>
                <a:lnTo>
                  <a:pt x="431038" y="111251"/>
                </a:lnTo>
                <a:lnTo>
                  <a:pt x="431038" y="53339"/>
                </a:lnTo>
                <a:lnTo>
                  <a:pt x="449071" y="53339"/>
                </a:lnTo>
                <a:lnTo>
                  <a:pt x="449071" y="45212"/>
                </a:lnTo>
                <a:lnTo>
                  <a:pt x="431038" y="45212"/>
                </a:lnTo>
                <a:lnTo>
                  <a:pt x="431038" y="0"/>
                </a:lnTo>
                <a:close/>
              </a:path>
              <a:path w="557530" h="111760">
                <a:moveTo>
                  <a:pt x="208660" y="0"/>
                </a:moveTo>
                <a:lnTo>
                  <a:pt x="199135" y="0"/>
                </a:lnTo>
                <a:lnTo>
                  <a:pt x="199135" y="111251"/>
                </a:lnTo>
                <a:lnTo>
                  <a:pt x="208660" y="111251"/>
                </a:lnTo>
                <a:lnTo>
                  <a:pt x="208660" y="0"/>
                </a:lnTo>
                <a:close/>
              </a:path>
              <a:path w="557530" h="111760">
                <a:moveTo>
                  <a:pt x="92328" y="52704"/>
                </a:moveTo>
                <a:lnTo>
                  <a:pt x="83057" y="52704"/>
                </a:lnTo>
                <a:lnTo>
                  <a:pt x="83057" y="111251"/>
                </a:lnTo>
                <a:lnTo>
                  <a:pt x="92328" y="111251"/>
                </a:lnTo>
                <a:lnTo>
                  <a:pt x="92328" y="52704"/>
                </a:lnTo>
                <a:close/>
              </a:path>
              <a:path w="557530" h="111760">
                <a:moveTo>
                  <a:pt x="67056" y="2539"/>
                </a:moveTo>
                <a:lnTo>
                  <a:pt x="57784" y="2539"/>
                </a:lnTo>
                <a:lnTo>
                  <a:pt x="57784" y="106172"/>
                </a:lnTo>
                <a:lnTo>
                  <a:pt x="67056" y="106172"/>
                </a:lnTo>
                <a:lnTo>
                  <a:pt x="67056" y="52704"/>
                </a:lnTo>
                <a:lnTo>
                  <a:pt x="92328" y="52704"/>
                </a:lnTo>
                <a:lnTo>
                  <a:pt x="92328" y="44068"/>
                </a:lnTo>
                <a:lnTo>
                  <a:pt x="67056" y="44068"/>
                </a:lnTo>
                <a:lnTo>
                  <a:pt x="67056" y="2539"/>
                </a:lnTo>
                <a:close/>
              </a:path>
              <a:path w="557530" h="111760">
                <a:moveTo>
                  <a:pt x="92328" y="0"/>
                </a:moveTo>
                <a:lnTo>
                  <a:pt x="83057" y="0"/>
                </a:lnTo>
                <a:lnTo>
                  <a:pt x="83057" y="44068"/>
                </a:lnTo>
                <a:lnTo>
                  <a:pt x="92328" y="44068"/>
                </a:lnTo>
                <a:lnTo>
                  <a:pt x="9232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292221" y="4429125"/>
            <a:ext cx="2090801" cy="1143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392292" y="452341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7958" y="4679822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19951" y="0"/>
                </a:moveTo>
                <a:lnTo>
                  <a:pt x="11341" y="0"/>
                </a:lnTo>
                <a:lnTo>
                  <a:pt x="7670" y="1524"/>
                </a:lnTo>
                <a:lnTo>
                  <a:pt x="1524" y="7619"/>
                </a:lnTo>
                <a:lnTo>
                  <a:pt x="0" y="11302"/>
                </a:lnTo>
                <a:lnTo>
                  <a:pt x="0" y="20065"/>
                </a:lnTo>
                <a:lnTo>
                  <a:pt x="1524" y="23749"/>
                </a:lnTo>
                <a:lnTo>
                  <a:pt x="7670" y="29844"/>
                </a:lnTo>
                <a:lnTo>
                  <a:pt x="11341" y="31368"/>
                </a:lnTo>
                <a:lnTo>
                  <a:pt x="19951" y="31368"/>
                </a:lnTo>
                <a:lnTo>
                  <a:pt x="23647" y="29844"/>
                </a:lnTo>
                <a:lnTo>
                  <a:pt x="29781" y="23749"/>
                </a:lnTo>
                <a:lnTo>
                  <a:pt x="31305" y="20065"/>
                </a:lnTo>
                <a:lnTo>
                  <a:pt x="31305" y="11302"/>
                </a:lnTo>
                <a:lnTo>
                  <a:pt x="29781" y="7619"/>
                </a:lnTo>
                <a:lnTo>
                  <a:pt x="23647" y="1524"/>
                </a:lnTo>
                <a:lnTo>
                  <a:pt x="199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55713" y="4645659"/>
            <a:ext cx="2277071" cy="11404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297173" y="4646295"/>
            <a:ext cx="1924303" cy="11353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0748" y="473982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313553" y="4645659"/>
            <a:ext cx="1165860" cy="117093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55967" y="4860544"/>
            <a:ext cx="1669249" cy="11709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702814" y="4861178"/>
            <a:ext cx="962660" cy="111251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674745" y="495470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06437" y="5614682"/>
            <a:ext cx="187578" cy="19734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32141" y="5643245"/>
            <a:ext cx="1308519" cy="149859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310002" y="5642609"/>
            <a:ext cx="129667" cy="147447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501264" y="5650484"/>
            <a:ext cx="123443" cy="11290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692019" y="5650484"/>
            <a:ext cx="405130" cy="144780"/>
          </a:xfrm>
          <a:custGeom>
            <a:avLst/>
            <a:gdLst/>
            <a:ahLst/>
            <a:cxnLst/>
            <a:rect l="l" t="t" r="r" b="b"/>
            <a:pathLst>
              <a:path w="405130" h="144779">
                <a:moveTo>
                  <a:pt x="242443" y="101091"/>
                </a:moveTo>
                <a:lnTo>
                  <a:pt x="197866" y="101091"/>
                </a:lnTo>
                <a:lnTo>
                  <a:pt x="195706" y="103250"/>
                </a:lnTo>
                <a:lnTo>
                  <a:pt x="194056" y="105790"/>
                </a:lnTo>
                <a:lnTo>
                  <a:pt x="192203" y="110108"/>
                </a:lnTo>
                <a:lnTo>
                  <a:pt x="191516" y="111760"/>
                </a:lnTo>
                <a:lnTo>
                  <a:pt x="190881" y="114680"/>
                </a:lnTo>
                <a:lnTo>
                  <a:pt x="190951" y="121792"/>
                </a:lnTo>
                <a:lnTo>
                  <a:pt x="199008" y="136651"/>
                </a:lnTo>
                <a:lnTo>
                  <a:pt x="201549" y="139064"/>
                </a:lnTo>
                <a:lnTo>
                  <a:pt x="204597" y="140969"/>
                </a:lnTo>
                <a:lnTo>
                  <a:pt x="208153" y="142493"/>
                </a:lnTo>
                <a:lnTo>
                  <a:pt x="211708" y="143890"/>
                </a:lnTo>
                <a:lnTo>
                  <a:pt x="215645" y="144525"/>
                </a:lnTo>
                <a:lnTo>
                  <a:pt x="224155" y="144525"/>
                </a:lnTo>
                <a:lnTo>
                  <a:pt x="245989" y="131444"/>
                </a:lnTo>
                <a:lnTo>
                  <a:pt x="215645" y="131444"/>
                </a:lnTo>
                <a:lnTo>
                  <a:pt x="212089" y="130175"/>
                </a:lnTo>
                <a:lnTo>
                  <a:pt x="209295" y="127635"/>
                </a:lnTo>
                <a:lnTo>
                  <a:pt x="206375" y="125094"/>
                </a:lnTo>
                <a:lnTo>
                  <a:pt x="204978" y="121792"/>
                </a:lnTo>
                <a:lnTo>
                  <a:pt x="204978" y="113537"/>
                </a:lnTo>
                <a:lnTo>
                  <a:pt x="206375" y="110108"/>
                </a:lnTo>
                <a:lnTo>
                  <a:pt x="209295" y="107441"/>
                </a:lnTo>
                <a:lnTo>
                  <a:pt x="212089" y="104648"/>
                </a:lnTo>
                <a:lnTo>
                  <a:pt x="215645" y="103250"/>
                </a:lnTo>
                <a:lnTo>
                  <a:pt x="244721" y="103250"/>
                </a:lnTo>
                <a:lnTo>
                  <a:pt x="242443" y="101091"/>
                </a:lnTo>
                <a:close/>
              </a:path>
              <a:path w="405130" h="144779">
                <a:moveTo>
                  <a:pt x="244721" y="103250"/>
                </a:moveTo>
                <a:lnTo>
                  <a:pt x="224536" y="103250"/>
                </a:lnTo>
                <a:lnTo>
                  <a:pt x="228219" y="104648"/>
                </a:lnTo>
                <a:lnTo>
                  <a:pt x="233806" y="109981"/>
                </a:lnTo>
                <a:lnTo>
                  <a:pt x="235204" y="113537"/>
                </a:lnTo>
                <a:lnTo>
                  <a:pt x="235204" y="121792"/>
                </a:lnTo>
                <a:lnTo>
                  <a:pt x="233806" y="125094"/>
                </a:lnTo>
                <a:lnTo>
                  <a:pt x="228473" y="130175"/>
                </a:lnTo>
                <a:lnTo>
                  <a:pt x="224662" y="131444"/>
                </a:lnTo>
                <a:lnTo>
                  <a:pt x="245989" y="131444"/>
                </a:lnTo>
                <a:lnTo>
                  <a:pt x="247517" y="128142"/>
                </a:lnTo>
                <a:lnTo>
                  <a:pt x="248919" y="125221"/>
                </a:lnTo>
                <a:lnTo>
                  <a:pt x="249654" y="121792"/>
                </a:lnTo>
                <a:lnTo>
                  <a:pt x="249654" y="114680"/>
                </a:lnTo>
                <a:lnTo>
                  <a:pt x="249047" y="111887"/>
                </a:lnTo>
                <a:lnTo>
                  <a:pt x="247776" y="108965"/>
                </a:lnTo>
                <a:lnTo>
                  <a:pt x="246633" y="105917"/>
                </a:lnTo>
                <a:lnTo>
                  <a:pt x="244856" y="103377"/>
                </a:lnTo>
                <a:lnTo>
                  <a:pt x="244721" y="103250"/>
                </a:lnTo>
                <a:close/>
              </a:path>
              <a:path w="405130" h="144779">
                <a:moveTo>
                  <a:pt x="259461" y="88137"/>
                </a:moveTo>
                <a:lnTo>
                  <a:pt x="180467" y="88137"/>
                </a:lnTo>
                <a:lnTo>
                  <a:pt x="180467" y="101091"/>
                </a:lnTo>
                <a:lnTo>
                  <a:pt x="259461" y="101091"/>
                </a:lnTo>
                <a:lnTo>
                  <a:pt x="259461" y="88137"/>
                </a:lnTo>
                <a:close/>
              </a:path>
              <a:path w="405130" h="144779">
                <a:moveTo>
                  <a:pt x="226822" y="74929"/>
                </a:moveTo>
                <a:lnTo>
                  <a:pt x="212979" y="74929"/>
                </a:lnTo>
                <a:lnTo>
                  <a:pt x="212979" y="88137"/>
                </a:lnTo>
                <a:lnTo>
                  <a:pt x="226822" y="88137"/>
                </a:lnTo>
                <a:lnTo>
                  <a:pt x="226822" y="74929"/>
                </a:lnTo>
                <a:close/>
              </a:path>
              <a:path w="405130" h="144779">
                <a:moveTo>
                  <a:pt x="44450" y="9270"/>
                </a:moveTo>
                <a:lnTo>
                  <a:pt x="33781" y="9270"/>
                </a:lnTo>
                <a:lnTo>
                  <a:pt x="28701" y="10160"/>
                </a:lnTo>
                <a:lnTo>
                  <a:pt x="19304" y="13969"/>
                </a:lnTo>
                <a:lnTo>
                  <a:pt x="15112" y="16510"/>
                </a:lnTo>
                <a:lnTo>
                  <a:pt x="11556" y="19938"/>
                </a:lnTo>
                <a:lnTo>
                  <a:pt x="8000" y="23240"/>
                </a:lnTo>
                <a:lnTo>
                  <a:pt x="5206" y="27177"/>
                </a:lnTo>
                <a:lnTo>
                  <a:pt x="3175" y="31750"/>
                </a:lnTo>
                <a:lnTo>
                  <a:pt x="1016" y="36194"/>
                </a:lnTo>
                <a:lnTo>
                  <a:pt x="0" y="41148"/>
                </a:lnTo>
                <a:lnTo>
                  <a:pt x="0" y="51815"/>
                </a:lnTo>
                <a:lnTo>
                  <a:pt x="1016" y="56768"/>
                </a:lnTo>
                <a:lnTo>
                  <a:pt x="3175" y="61340"/>
                </a:lnTo>
                <a:lnTo>
                  <a:pt x="5206" y="65912"/>
                </a:lnTo>
                <a:lnTo>
                  <a:pt x="33781" y="83946"/>
                </a:lnTo>
                <a:lnTo>
                  <a:pt x="44450" y="83946"/>
                </a:lnTo>
                <a:lnTo>
                  <a:pt x="69675" y="70485"/>
                </a:lnTo>
                <a:lnTo>
                  <a:pt x="35687" y="70485"/>
                </a:lnTo>
                <a:lnTo>
                  <a:pt x="32512" y="69976"/>
                </a:lnTo>
                <a:lnTo>
                  <a:pt x="29591" y="68706"/>
                </a:lnTo>
                <a:lnTo>
                  <a:pt x="26669" y="67563"/>
                </a:lnTo>
                <a:lnTo>
                  <a:pt x="24130" y="65912"/>
                </a:lnTo>
                <a:lnTo>
                  <a:pt x="14858" y="50164"/>
                </a:lnTo>
                <a:lnTo>
                  <a:pt x="14858" y="43179"/>
                </a:lnTo>
                <a:lnTo>
                  <a:pt x="29591" y="24383"/>
                </a:lnTo>
                <a:lnTo>
                  <a:pt x="32512" y="23113"/>
                </a:lnTo>
                <a:lnTo>
                  <a:pt x="35687" y="22478"/>
                </a:lnTo>
                <a:lnTo>
                  <a:pt x="69649" y="22478"/>
                </a:lnTo>
                <a:lnTo>
                  <a:pt x="66675" y="19812"/>
                </a:lnTo>
                <a:lnTo>
                  <a:pt x="63118" y="16510"/>
                </a:lnTo>
                <a:lnTo>
                  <a:pt x="58928" y="13969"/>
                </a:lnTo>
                <a:lnTo>
                  <a:pt x="49530" y="10160"/>
                </a:lnTo>
                <a:lnTo>
                  <a:pt x="44450" y="9270"/>
                </a:lnTo>
                <a:close/>
              </a:path>
              <a:path w="405130" h="144779">
                <a:moveTo>
                  <a:pt x="69649" y="22478"/>
                </a:moveTo>
                <a:lnTo>
                  <a:pt x="42672" y="22478"/>
                </a:lnTo>
                <a:lnTo>
                  <a:pt x="45847" y="23113"/>
                </a:lnTo>
                <a:lnTo>
                  <a:pt x="48768" y="24383"/>
                </a:lnTo>
                <a:lnTo>
                  <a:pt x="63626" y="43179"/>
                </a:lnTo>
                <a:lnTo>
                  <a:pt x="63626" y="50164"/>
                </a:lnTo>
                <a:lnTo>
                  <a:pt x="48768" y="68706"/>
                </a:lnTo>
                <a:lnTo>
                  <a:pt x="45847" y="69976"/>
                </a:lnTo>
                <a:lnTo>
                  <a:pt x="42672" y="70485"/>
                </a:lnTo>
                <a:lnTo>
                  <a:pt x="69675" y="70485"/>
                </a:lnTo>
                <a:lnTo>
                  <a:pt x="70357" y="69850"/>
                </a:lnTo>
                <a:lnTo>
                  <a:pt x="73151" y="65912"/>
                </a:lnTo>
                <a:lnTo>
                  <a:pt x="75183" y="61340"/>
                </a:lnTo>
                <a:lnTo>
                  <a:pt x="77343" y="56768"/>
                </a:lnTo>
                <a:lnTo>
                  <a:pt x="78358" y="51815"/>
                </a:lnTo>
                <a:lnTo>
                  <a:pt x="78358" y="41148"/>
                </a:lnTo>
                <a:lnTo>
                  <a:pt x="77343" y="36194"/>
                </a:lnTo>
                <a:lnTo>
                  <a:pt x="75127" y="31495"/>
                </a:lnTo>
                <a:lnTo>
                  <a:pt x="73151" y="27050"/>
                </a:lnTo>
                <a:lnTo>
                  <a:pt x="70357" y="23113"/>
                </a:lnTo>
                <a:lnTo>
                  <a:pt x="69649" y="22478"/>
                </a:lnTo>
                <a:close/>
              </a:path>
              <a:path w="405130" h="144779">
                <a:moveTo>
                  <a:pt x="259842" y="0"/>
                </a:moveTo>
                <a:lnTo>
                  <a:pt x="245110" y="0"/>
                </a:lnTo>
                <a:lnTo>
                  <a:pt x="245110" y="29463"/>
                </a:lnTo>
                <a:lnTo>
                  <a:pt x="219963" y="29463"/>
                </a:lnTo>
                <a:lnTo>
                  <a:pt x="219963" y="42671"/>
                </a:lnTo>
                <a:lnTo>
                  <a:pt x="245110" y="42671"/>
                </a:lnTo>
                <a:lnTo>
                  <a:pt x="245110" y="74294"/>
                </a:lnTo>
                <a:lnTo>
                  <a:pt x="259842" y="74294"/>
                </a:lnTo>
                <a:lnTo>
                  <a:pt x="259842" y="0"/>
                </a:lnTo>
                <a:close/>
              </a:path>
              <a:path w="405130" h="144779">
                <a:moveTo>
                  <a:pt x="213360" y="3555"/>
                </a:moveTo>
                <a:lnTo>
                  <a:pt x="147574" y="3555"/>
                </a:lnTo>
                <a:lnTo>
                  <a:pt x="147574" y="16510"/>
                </a:lnTo>
                <a:lnTo>
                  <a:pt x="198755" y="16510"/>
                </a:lnTo>
                <a:lnTo>
                  <a:pt x="198755" y="30479"/>
                </a:lnTo>
                <a:lnTo>
                  <a:pt x="147574" y="30479"/>
                </a:lnTo>
                <a:lnTo>
                  <a:pt x="147626" y="55879"/>
                </a:lnTo>
                <a:lnTo>
                  <a:pt x="162432" y="70612"/>
                </a:lnTo>
                <a:lnTo>
                  <a:pt x="220725" y="70612"/>
                </a:lnTo>
                <a:lnTo>
                  <a:pt x="220725" y="57657"/>
                </a:lnTo>
                <a:lnTo>
                  <a:pt x="166750" y="57657"/>
                </a:lnTo>
                <a:lnTo>
                  <a:pt x="165735" y="57403"/>
                </a:lnTo>
                <a:lnTo>
                  <a:pt x="162306" y="43433"/>
                </a:lnTo>
                <a:lnTo>
                  <a:pt x="213360" y="43433"/>
                </a:lnTo>
                <a:lnTo>
                  <a:pt x="213360" y="3555"/>
                </a:lnTo>
                <a:close/>
              </a:path>
              <a:path w="405130" h="144779">
                <a:moveTo>
                  <a:pt x="405130" y="0"/>
                </a:moveTo>
                <a:lnTo>
                  <a:pt x="390525" y="0"/>
                </a:lnTo>
                <a:lnTo>
                  <a:pt x="390525" y="112902"/>
                </a:lnTo>
                <a:lnTo>
                  <a:pt x="405130" y="112902"/>
                </a:lnTo>
                <a:lnTo>
                  <a:pt x="405130" y="0"/>
                </a:lnTo>
                <a:close/>
              </a:path>
              <a:path w="405130" h="144779">
                <a:moveTo>
                  <a:pt x="376428" y="51180"/>
                </a:moveTo>
                <a:lnTo>
                  <a:pt x="361950" y="51180"/>
                </a:lnTo>
                <a:lnTo>
                  <a:pt x="361950" y="112902"/>
                </a:lnTo>
                <a:lnTo>
                  <a:pt x="376428" y="112902"/>
                </a:lnTo>
                <a:lnTo>
                  <a:pt x="376428" y="51180"/>
                </a:lnTo>
                <a:close/>
              </a:path>
              <a:path w="405130" h="144779">
                <a:moveTo>
                  <a:pt x="332358" y="7365"/>
                </a:moveTo>
                <a:lnTo>
                  <a:pt x="286131" y="7365"/>
                </a:lnTo>
                <a:lnTo>
                  <a:pt x="286131" y="20700"/>
                </a:lnTo>
                <a:lnTo>
                  <a:pt x="322961" y="20700"/>
                </a:lnTo>
                <a:lnTo>
                  <a:pt x="324866" y="21208"/>
                </a:lnTo>
                <a:lnTo>
                  <a:pt x="325755" y="22225"/>
                </a:lnTo>
                <a:lnTo>
                  <a:pt x="326517" y="23367"/>
                </a:lnTo>
                <a:lnTo>
                  <a:pt x="326644" y="28701"/>
                </a:lnTo>
                <a:lnTo>
                  <a:pt x="326263" y="33274"/>
                </a:lnTo>
                <a:lnTo>
                  <a:pt x="325500" y="37845"/>
                </a:lnTo>
                <a:lnTo>
                  <a:pt x="323976" y="42671"/>
                </a:lnTo>
                <a:lnTo>
                  <a:pt x="322580" y="47498"/>
                </a:lnTo>
                <a:lnTo>
                  <a:pt x="320294" y="52450"/>
                </a:lnTo>
                <a:lnTo>
                  <a:pt x="317109" y="57419"/>
                </a:lnTo>
                <a:lnTo>
                  <a:pt x="314070" y="62356"/>
                </a:lnTo>
                <a:lnTo>
                  <a:pt x="309880" y="67310"/>
                </a:lnTo>
                <a:lnTo>
                  <a:pt x="299593" y="77088"/>
                </a:lnTo>
                <a:lnTo>
                  <a:pt x="293116" y="81787"/>
                </a:lnTo>
                <a:lnTo>
                  <a:pt x="285369" y="86360"/>
                </a:lnTo>
                <a:lnTo>
                  <a:pt x="292735" y="98043"/>
                </a:lnTo>
                <a:lnTo>
                  <a:pt x="325548" y="69611"/>
                </a:lnTo>
                <a:lnTo>
                  <a:pt x="335406" y="51180"/>
                </a:lnTo>
                <a:lnTo>
                  <a:pt x="376428" y="51180"/>
                </a:lnTo>
                <a:lnTo>
                  <a:pt x="376428" y="38100"/>
                </a:lnTo>
                <a:lnTo>
                  <a:pt x="338963" y="38100"/>
                </a:lnTo>
                <a:lnTo>
                  <a:pt x="339851" y="33527"/>
                </a:lnTo>
                <a:lnTo>
                  <a:pt x="340493" y="28701"/>
                </a:lnTo>
                <a:lnTo>
                  <a:pt x="340994" y="18668"/>
                </a:lnTo>
                <a:lnTo>
                  <a:pt x="340106" y="14604"/>
                </a:lnTo>
                <a:lnTo>
                  <a:pt x="338074" y="11811"/>
                </a:lnTo>
                <a:lnTo>
                  <a:pt x="336169" y="8889"/>
                </a:lnTo>
                <a:lnTo>
                  <a:pt x="332358" y="7365"/>
                </a:lnTo>
                <a:close/>
              </a:path>
              <a:path w="405130" h="144779">
                <a:moveTo>
                  <a:pt x="376428" y="0"/>
                </a:moveTo>
                <a:lnTo>
                  <a:pt x="361950" y="0"/>
                </a:lnTo>
                <a:lnTo>
                  <a:pt x="361950" y="38100"/>
                </a:lnTo>
                <a:lnTo>
                  <a:pt x="376428" y="38100"/>
                </a:lnTo>
                <a:lnTo>
                  <a:pt x="376428" y="0"/>
                </a:lnTo>
                <a:close/>
              </a:path>
              <a:path w="405130" h="144779">
                <a:moveTo>
                  <a:pt x="117348" y="0"/>
                </a:moveTo>
                <a:lnTo>
                  <a:pt x="102616" y="0"/>
                </a:lnTo>
                <a:lnTo>
                  <a:pt x="102616" y="112521"/>
                </a:lnTo>
                <a:lnTo>
                  <a:pt x="117348" y="112521"/>
                </a:lnTo>
                <a:lnTo>
                  <a:pt x="117348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168650" y="5645403"/>
            <a:ext cx="541020" cy="140970"/>
          </a:xfrm>
          <a:custGeom>
            <a:avLst/>
            <a:gdLst/>
            <a:ahLst/>
            <a:cxnLst/>
            <a:rect l="l" t="t" r="r" b="b"/>
            <a:pathLst>
              <a:path w="541020" h="140970">
                <a:moveTo>
                  <a:pt x="469519" y="93218"/>
                </a:moveTo>
                <a:lnTo>
                  <a:pt x="454660" y="93218"/>
                </a:lnTo>
                <a:lnTo>
                  <a:pt x="454742" y="120523"/>
                </a:lnTo>
                <a:lnTo>
                  <a:pt x="455167" y="124460"/>
                </a:lnTo>
                <a:lnTo>
                  <a:pt x="456088" y="128016"/>
                </a:lnTo>
                <a:lnTo>
                  <a:pt x="456946" y="131445"/>
                </a:lnTo>
                <a:lnTo>
                  <a:pt x="477265" y="140970"/>
                </a:lnTo>
                <a:lnTo>
                  <a:pt x="540638" y="140970"/>
                </a:lnTo>
                <a:lnTo>
                  <a:pt x="540638" y="128016"/>
                </a:lnTo>
                <a:lnTo>
                  <a:pt x="480822" y="128016"/>
                </a:lnTo>
                <a:lnTo>
                  <a:pt x="478282" y="127762"/>
                </a:lnTo>
                <a:lnTo>
                  <a:pt x="469646" y="118491"/>
                </a:lnTo>
                <a:lnTo>
                  <a:pt x="469519" y="93218"/>
                </a:lnTo>
                <a:close/>
              </a:path>
              <a:path w="541020" h="140970">
                <a:moveTo>
                  <a:pt x="539114" y="5080"/>
                </a:moveTo>
                <a:lnTo>
                  <a:pt x="524383" y="5080"/>
                </a:lnTo>
                <a:lnTo>
                  <a:pt x="524383" y="17525"/>
                </a:lnTo>
                <a:lnTo>
                  <a:pt x="499237" y="17525"/>
                </a:lnTo>
                <a:lnTo>
                  <a:pt x="499237" y="30480"/>
                </a:lnTo>
                <a:lnTo>
                  <a:pt x="524383" y="30480"/>
                </a:lnTo>
                <a:lnTo>
                  <a:pt x="524383" y="50292"/>
                </a:lnTo>
                <a:lnTo>
                  <a:pt x="499237" y="50292"/>
                </a:lnTo>
                <a:lnTo>
                  <a:pt x="499237" y="63246"/>
                </a:lnTo>
                <a:lnTo>
                  <a:pt x="524383" y="63246"/>
                </a:lnTo>
                <a:lnTo>
                  <a:pt x="524383" y="95504"/>
                </a:lnTo>
                <a:lnTo>
                  <a:pt x="539114" y="95504"/>
                </a:lnTo>
                <a:lnTo>
                  <a:pt x="539114" y="5080"/>
                </a:lnTo>
                <a:close/>
              </a:path>
              <a:path w="541020" h="140970">
                <a:moveTo>
                  <a:pt x="492505" y="8636"/>
                </a:moveTo>
                <a:lnTo>
                  <a:pt x="426847" y="8636"/>
                </a:lnTo>
                <a:lnTo>
                  <a:pt x="426847" y="66675"/>
                </a:lnTo>
                <a:lnTo>
                  <a:pt x="428244" y="71500"/>
                </a:lnTo>
                <a:lnTo>
                  <a:pt x="431038" y="74422"/>
                </a:lnTo>
                <a:lnTo>
                  <a:pt x="433959" y="77343"/>
                </a:lnTo>
                <a:lnTo>
                  <a:pt x="438658" y="78740"/>
                </a:lnTo>
                <a:lnTo>
                  <a:pt x="492505" y="78740"/>
                </a:lnTo>
                <a:lnTo>
                  <a:pt x="492505" y="65786"/>
                </a:lnTo>
                <a:lnTo>
                  <a:pt x="445897" y="65786"/>
                </a:lnTo>
                <a:lnTo>
                  <a:pt x="444119" y="65405"/>
                </a:lnTo>
                <a:lnTo>
                  <a:pt x="442087" y="63626"/>
                </a:lnTo>
                <a:lnTo>
                  <a:pt x="441578" y="61722"/>
                </a:lnTo>
                <a:lnTo>
                  <a:pt x="441578" y="21590"/>
                </a:lnTo>
                <a:lnTo>
                  <a:pt x="492505" y="21590"/>
                </a:lnTo>
                <a:lnTo>
                  <a:pt x="492505" y="8636"/>
                </a:lnTo>
                <a:close/>
              </a:path>
              <a:path w="541020" h="140970">
                <a:moveTo>
                  <a:pt x="492505" y="21590"/>
                </a:moveTo>
                <a:lnTo>
                  <a:pt x="478027" y="21590"/>
                </a:lnTo>
                <a:lnTo>
                  <a:pt x="478027" y="65786"/>
                </a:lnTo>
                <a:lnTo>
                  <a:pt x="492505" y="65786"/>
                </a:lnTo>
                <a:lnTo>
                  <a:pt x="492505" y="21590"/>
                </a:lnTo>
                <a:close/>
              </a:path>
              <a:path w="541020" h="140970">
                <a:moveTo>
                  <a:pt x="14605" y="11175"/>
                </a:moveTo>
                <a:lnTo>
                  <a:pt x="0" y="11175"/>
                </a:lnTo>
                <a:lnTo>
                  <a:pt x="87" y="87757"/>
                </a:lnTo>
                <a:lnTo>
                  <a:pt x="18161" y="104267"/>
                </a:lnTo>
                <a:lnTo>
                  <a:pt x="54863" y="104267"/>
                </a:lnTo>
                <a:lnTo>
                  <a:pt x="54863" y="91312"/>
                </a:lnTo>
                <a:lnTo>
                  <a:pt x="20827" y="91312"/>
                </a:lnTo>
                <a:lnTo>
                  <a:pt x="19431" y="91186"/>
                </a:lnTo>
                <a:lnTo>
                  <a:pt x="18287" y="90932"/>
                </a:lnTo>
                <a:lnTo>
                  <a:pt x="17272" y="90678"/>
                </a:lnTo>
                <a:lnTo>
                  <a:pt x="16382" y="90170"/>
                </a:lnTo>
                <a:lnTo>
                  <a:pt x="15875" y="89408"/>
                </a:lnTo>
                <a:lnTo>
                  <a:pt x="15367" y="88773"/>
                </a:lnTo>
                <a:lnTo>
                  <a:pt x="14986" y="87757"/>
                </a:lnTo>
                <a:lnTo>
                  <a:pt x="14858" y="86360"/>
                </a:lnTo>
                <a:lnTo>
                  <a:pt x="14605" y="85090"/>
                </a:lnTo>
                <a:lnTo>
                  <a:pt x="14605" y="58800"/>
                </a:lnTo>
                <a:lnTo>
                  <a:pt x="54863" y="58800"/>
                </a:lnTo>
                <a:lnTo>
                  <a:pt x="54863" y="45847"/>
                </a:lnTo>
                <a:lnTo>
                  <a:pt x="14605" y="45847"/>
                </a:lnTo>
                <a:lnTo>
                  <a:pt x="14605" y="11175"/>
                </a:lnTo>
                <a:close/>
              </a:path>
              <a:path w="541020" h="140970">
                <a:moveTo>
                  <a:pt x="54863" y="58800"/>
                </a:moveTo>
                <a:lnTo>
                  <a:pt x="40005" y="58800"/>
                </a:lnTo>
                <a:lnTo>
                  <a:pt x="40005" y="91312"/>
                </a:lnTo>
                <a:lnTo>
                  <a:pt x="54863" y="91312"/>
                </a:lnTo>
                <a:lnTo>
                  <a:pt x="54863" y="58800"/>
                </a:lnTo>
                <a:close/>
              </a:path>
              <a:path w="541020" h="140970">
                <a:moveTo>
                  <a:pt x="54863" y="11175"/>
                </a:moveTo>
                <a:lnTo>
                  <a:pt x="40005" y="11175"/>
                </a:lnTo>
                <a:lnTo>
                  <a:pt x="40005" y="45847"/>
                </a:lnTo>
                <a:lnTo>
                  <a:pt x="54863" y="45847"/>
                </a:lnTo>
                <a:lnTo>
                  <a:pt x="54863" y="11175"/>
                </a:lnTo>
                <a:close/>
              </a:path>
              <a:path w="541020" h="140970">
                <a:moveTo>
                  <a:pt x="325120" y="39370"/>
                </a:moveTo>
                <a:lnTo>
                  <a:pt x="315467" y="39370"/>
                </a:lnTo>
                <a:lnTo>
                  <a:pt x="310896" y="40132"/>
                </a:lnTo>
                <a:lnTo>
                  <a:pt x="285876" y="66675"/>
                </a:lnTo>
                <a:lnTo>
                  <a:pt x="285876" y="75946"/>
                </a:lnTo>
                <a:lnTo>
                  <a:pt x="306704" y="101346"/>
                </a:lnTo>
                <a:lnTo>
                  <a:pt x="310896" y="102997"/>
                </a:lnTo>
                <a:lnTo>
                  <a:pt x="315467" y="103759"/>
                </a:lnTo>
                <a:lnTo>
                  <a:pt x="325120" y="103759"/>
                </a:lnTo>
                <a:lnTo>
                  <a:pt x="348567" y="90678"/>
                </a:lnTo>
                <a:lnTo>
                  <a:pt x="314198" y="90678"/>
                </a:lnTo>
                <a:lnTo>
                  <a:pt x="309372" y="88900"/>
                </a:lnTo>
                <a:lnTo>
                  <a:pt x="302260" y="81787"/>
                </a:lnTo>
                <a:lnTo>
                  <a:pt x="300482" y="77088"/>
                </a:lnTo>
                <a:lnTo>
                  <a:pt x="300482" y="68580"/>
                </a:lnTo>
                <a:lnTo>
                  <a:pt x="300989" y="66040"/>
                </a:lnTo>
                <a:lnTo>
                  <a:pt x="302767" y="61468"/>
                </a:lnTo>
                <a:lnTo>
                  <a:pt x="304038" y="59436"/>
                </a:lnTo>
                <a:lnTo>
                  <a:pt x="305815" y="57785"/>
                </a:lnTo>
                <a:lnTo>
                  <a:pt x="307594" y="56007"/>
                </a:lnTo>
                <a:lnTo>
                  <a:pt x="309625" y="54737"/>
                </a:lnTo>
                <a:lnTo>
                  <a:pt x="314451" y="52705"/>
                </a:lnTo>
                <a:lnTo>
                  <a:pt x="317246" y="52324"/>
                </a:lnTo>
                <a:lnTo>
                  <a:pt x="348688" y="52324"/>
                </a:lnTo>
                <a:lnTo>
                  <a:pt x="347852" y="51181"/>
                </a:lnTo>
                <a:lnTo>
                  <a:pt x="329564" y="40132"/>
                </a:lnTo>
                <a:lnTo>
                  <a:pt x="325120" y="39370"/>
                </a:lnTo>
                <a:close/>
              </a:path>
              <a:path w="541020" h="140970">
                <a:moveTo>
                  <a:pt x="348688" y="52324"/>
                </a:moveTo>
                <a:lnTo>
                  <a:pt x="323088" y="52324"/>
                </a:lnTo>
                <a:lnTo>
                  <a:pt x="325754" y="52705"/>
                </a:lnTo>
                <a:lnTo>
                  <a:pt x="328167" y="53721"/>
                </a:lnTo>
                <a:lnTo>
                  <a:pt x="330708" y="54737"/>
                </a:lnTo>
                <a:lnTo>
                  <a:pt x="332739" y="56007"/>
                </a:lnTo>
                <a:lnTo>
                  <a:pt x="334517" y="57785"/>
                </a:lnTo>
                <a:lnTo>
                  <a:pt x="336296" y="59436"/>
                </a:lnTo>
                <a:lnTo>
                  <a:pt x="337692" y="61468"/>
                </a:lnTo>
                <a:lnTo>
                  <a:pt x="338709" y="63754"/>
                </a:lnTo>
                <a:lnTo>
                  <a:pt x="339598" y="66040"/>
                </a:lnTo>
                <a:lnTo>
                  <a:pt x="340105" y="68580"/>
                </a:lnTo>
                <a:lnTo>
                  <a:pt x="340105" y="77088"/>
                </a:lnTo>
                <a:lnTo>
                  <a:pt x="338200" y="81787"/>
                </a:lnTo>
                <a:lnTo>
                  <a:pt x="330835" y="88900"/>
                </a:lnTo>
                <a:lnTo>
                  <a:pt x="326136" y="90678"/>
                </a:lnTo>
                <a:lnTo>
                  <a:pt x="348567" y="90678"/>
                </a:lnTo>
                <a:lnTo>
                  <a:pt x="350265" y="88265"/>
                </a:lnTo>
                <a:lnTo>
                  <a:pt x="352044" y="84328"/>
                </a:lnTo>
                <a:lnTo>
                  <a:pt x="353822" y="80263"/>
                </a:lnTo>
                <a:lnTo>
                  <a:pt x="354711" y="75946"/>
                </a:lnTo>
                <a:lnTo>
                  <a:pt x="354711" y="66675"/>
                </a:lnTo>
                <a:lnTo>
                  <a:pt x="353822" y="62357"/>
                </a:lnTo>
                <a:lnTo>
                  <a:pt x="350265" y="54483"/>
                </a:lnTo>
                <a:lnTo>
                  <a:pt x="348688" y="52324"/>
                </a:lnTo>
                <a:close/>
              </a:path>
              <a:path w="541020" h="140970">
                <a:moveTo>
                  <a:pt x="209169" y="10160"/>
                </a:moveTo>
                <a:lnTo>
                  <a:pt x="143383" y="10160"/>
                </a:lnTo>
                <a:lnTo>
                  <a:pt x="143383" y="23113"/>
                </a:lnTo>
                <a:lnTo>
                  <a:pt x="194563" y="23113"/>
                </a:lnTo>
                <a:lnTo>
                  <a:pt x="194563" y="50037"/>
                </a:lnTo>
                <a:lnTo>
                  <a:pt x="143383" y="50037"/>
                </a:lnTo>
                <a:lnTo>
                  <a:pt x="143433" y="89408"/>
                </a:lnTo>
                <a:lnTo>
                  <a:pt x="152908" y="103378"/>
                </a:lnTo>
                <a:lnTo>
                  <a:pt x="155321" y="104012"/>
                </a:lnTo>
                <a:lnTo>
                  <a:pt x="158241" y="104267"/>
                </a:lnTo>
                <a:lnTo>
                  <a:pt x="215773" y="104267"/>
                </a:lnTo>
                <a:lnTo>
                  <a:pt x="215773" y="91312"/>
                </a:lnTo>
                <a:lnTo>
                  <a:pt x="163829" y="91312"/>
                </a:lnTo>
                <a:lnTo>
                  <a:pt x="162560" y="91186"/>
                </a:lnTo>
                <a:lnTo>
                  <a:pt x="161544" y="90932"/>
                </a:lnTo>
                <a:lnTo>
                  <a:pt x="160654" y="90805"/>
                </a:lnTo>
                <a:lnTo>
                  <a:pt x="159892" y="90424"/>
                </a:lnTo>
                <a:lnTo>
                  <a:pt x="158876" y="89408"/>
                </a:lnTo>
                <a:lnTo>
                  <a:pt x="158496" y="88646"/>
                </a:lnTo>
                <a:lnTo>
                  <a:pt x="158241" y="86741"/>
                </a:lnTo>
                <a:lnTo>
                  <a:pt x="158114" y="62992"/>
                </a:lnTo>
                <a:lnTo>
                  <a:pt x="209169" y="62992"/>
                </a:lnTo>
                <a:lnTo>
                  <a:pt x="209169" y="10160"/>
                </a:lnTo>
                <a:close/>
              </a:path>
              <a:path w="541020" h="140970">
                <a:moveTo>
                  <a:pt x="392049" y="5080"/>
                </a:moveTo>
                <a:lnTo>
                  <a:pt x="377316" y="5080"/>
                </a:lnTo>
                <a:lnTo>
                  <a:pt x="377316" y="117601"/>
                </a:lnTo>
                <a:lnTo>
                  <a:pt x="392049" y="117601"/>
                </a:lnTo>
                <a:lnTo>
                  <a:pt x="392049" y="62737"/>
                </a:lnTo>
                <a:lnTo>
                  <a:pt x="410972" y="62737"/>
                </a:lnTo>
                <a:lnTo>
                  <a:pt x="410972" y="49657"/>
                </a:lnTo>
                <a:lnTo>
                  <a:pt x="392049" y="49657"/>
                </a:lnTo>
                <a:lnTo>
                  <a:pt x="392049" y="5080"/>
                </a:lnTo>
                <a:close/>
              </a:path>
              <a:path w="541020" h="140970">
                <a:moveTo>
                  <a:pt x="255650" y="5080"/>
                </a:moveTo>
                <a:lnTo>
                  <a:pt x="240919" y="5080"/>
                </a:lnTo>
                <a:lnTo>
                  <a:pt x="240919" y="31369"/>
                </a:lnTo>
                <a:lnTo>
                  <a:pt x="216535" y="31369"/>
                </a:lnTo>
                <a:lnTo>
                  <a:pt x="216535" y="44196"/>
                </a:lnTo>
                <a:lnTo>
                  <a:pt x="240919" y="44196"/>
                </a:lnTo>
                <a:lnTo>
                  <a:pt x="240919" y="63500"/>
                </a:lnTo>
                <a:lnTo>
                  <a:pt x="216535" y="63500"/>
                </a:lnTo>
                <a:lnTo>
                  <a:pt x="216535" y="76326"/>
                </a:lnTo>
                <a:lnTo>
                  <a:pt x="240919" y="76326"/>
                </a:lnTo>
                <a:lnTo>
                  <a:pt x="240919" y="117601"/>
                </a:lnTo>
                <a:lnTo>
                  <a:pt x="255650" y="117601"/>
                </a:lnTo>
                <a:lnTo>
                  <a:pt x="255650" y="5080"/>
                </a:lnTo>
                <a:close/>
              </a:path>
              <a:path w="541020" h="140970">
                <a:moveTo>
                  <a:pt x="85725" y="5080"/>
                </a:moveTo>
                <a:lnTo>
                  <a:pt x="71247" y="5080"/>
                </a:lnTo>
                <a:lnTo>
                  <a:pt x="71247" y="117983"/>
                </a:lnTo>
                <a:lnTo>
                  <a:pt x="85725" y="117983"/>
                </a:lnTo>
                <a:lnTo>
                  <a:pt x="85725" y="59944"/>
                </a:lnTo>
                <a:lnTo>
                  <a:pt x="117475" y="59944"/>
                </a:lnTo>
                <a:lnTo>
                  <a:pt x="117475" y="46736"/>
                </a:lnTo>
                <a:lnTo>
                  <a:pt x="85725" y="46736"/>
                </a:lnTo>
                <a:lnTo>
                  <a:pt x="85725" y="5080"/>
                </a:lnTo>
                <a:close/>
              </a:path>
              <a:path w="541020" h="140970">
                <a:moveTo>
                  <a:pt x="117475" y="59944"/>
                </a:moveTo>
                <a:lnTo>
                  <a:pt x="102870" y="59944"/>
                </a:lnTo>
                <a:lnTo>
                  <a:pt x="102870" y="117983"/>
                </a:lnTo>
                <a:lnTo>
                  <a:pt x="117475" y="117983"/>
                </a:lnTo>
                <a:lnTo>
                  <a:pt x="117475" y="59944"/>
                </a:lnTo>
                <a:close/>
              </a:path>
              <a:path w="541020" h="140970">
                <a:moveTo>
                  <a:pt x="117475" y="5080"/>
                </a:moveTo>
                <a:lnTo>
                  <a:pt x="102870" y="5080"/>
                </a:lnTo>
                <a:lnTo>
                  <a:pt x="102870" y="46736"/>
                </a:lnTo>
                <a:lnTo>
                  <a:pt x="117475" y="46736"/>
                </a:lnTo>
                <a:lnTo>
                  <a:pt x="117475" y="5080"/>
                </a:lnTo>
                <a:close/>
              </a:path>
              <a:path w="541020" h="140970">
                <a:moveTo>
                  <a:pt x="361188" y="18287"/>
                </a:moveTo>
                <a:lnTo>
                  <a:pt x="279653" y="18287"/>
                </a:lnTo>
                <a:lnTo>
                  <a:pt x="279653" y="31242"/>
                </a:lnTo>
                <a:lnTo>
                  <a:pt x="361188" y="31242"/>
                </a:lnTo>
                <a:lnTo>
                  <a:pt x="361188" y="18287"/>
                </a:lnTo>
                <a:close/>
              </a:path>
              <a:path w="541020" h="140970">
                <a:moveTo>
                  <a:pt x="327405" y="0"/>
                </a:moveTo>
                <a:lnTo>
                  <a:pt x="312927" y="0"/>
                </a:lnTo>
                <a:lnTo>
                  <a:pt x="312927" y="18287"/>
                </a:lnTo>
                <a:lnTo>
                  <a:pt x="327405" y="18287"/>
                </a:lnTo>
                <a:lnTo>
                  <a:pt x="327405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775709" y="5647944"/>
            <a:ext cx="546100" cy="144780"/>
          </a:xfrm>
          <a:custGeom>
            <a:avLst/>
            <a:gdLst/>
            <a:ahLst/>
            <a:cxnLst/>
            <a:rect l="l" t="t" r="r" b="b"/>
            <a:pathLst>
              <a:path w="546100" h="144779">
                <a:moveTo>
                  <a:pt x="166750" y="86740"/>
                </a:moveTo>
                <a:lnTo>
                  <a:pt x="152145" y="86740"/>
                </a:lnTo>
                <a:lnTo>
                  <a:pt x="152254" y="126491"/>
                </a:lnTo>
                <a:lnTo>
                  <a:pt x="163829" y="141731"/>
                </a:lnTo>
                <a:lnTo>
                  <a:pt x="166750" y="142366"/>
                </a:lnTo>
                <a:lnTo>
                  <a:pt x="170434" y="142747"/>
                </a:lnTo>
                <a:lnTo>
                  <a:pt x="243712" y="142747"/>
                </a:lnTo>
                <a:lnTo>
                  <a:pt x="243712" y="129793"/>
                </a:lnTo>
                <a:lnTo>
                  <a:pt x="172974" y="129793"/>
                </a:lnTo>
                <a:lnTo>
                  <a:pt x="171576" y="129666"/>
                </a:lnTo>
                <a:lnTo>
                  <a:pt x="170561" y="129412"/>
                </a:lnTo>
                <a:lnTo>
                  <a:pt x="169417" y="129158"/>
                </a:lnTo>
                <a:lnTo>
                  <a:pt x="168655" y="128650"/>
                </a:lnTo>
                <a:lnTo>
                  <a:pt x="168020" y="128015"/>
                </a:lnTo>
                <a:lnTo>
                  <a:pt x="167512" y="127380"/>
                </a:lnTo>
                <a:lnTo>
                  <a:pt x="167131" y="126491"/>
                </a:lnTo>
                <a:lnTo>
                  <a:pt x="166750" y="122808"/>
                </a:lnTo>
                <a:lnTo>
                  <a:pt x="166750" y="114934"/>
                </a:lnTo>
                <a:lnTo>
                  <a:pt x="243712" y="114934"/>
                </a:lnTo>
                <a:lnTo>
                  <a:pt x="243712" y="102107"/>
                </a:lnTo>
                <a:lnTo>
                  <a:pt x="166750" y="102107"/>
                </a:lnTo>
                <a:lnTo>
                  <a:pt x="166750" y="86740"/>
                </a:lnTo>
                <a:close/>
              </a:path>
              <a:path w="546100" h="144779">
                <a:moveTo>
                  <a:pt x="243712" y="114934"/>
                </a:moveTo>
                <a:lnTo>
                  <a:pt x="228980" y="114934"/>
                </a:lnTo>
                <a:lnTo>
                  <a:pt x="228980" y="129793"/>
                </a:lnTo>
                <a:lnTo>
                  <a:pt x="243712" y="129793"/>
                </a:lnTo>
                <a:lnTo>
                  <a:pt x="243712" y="114934"/>
                </a:lnTo>
                <a:close/>
              </a:path>
              <a:path w="546100" h="144779">
                <a:moveTo>
                  <a:pt x="243712" y="86740"/>
                </a:moveTo>
                <a:lnTo>
                  <a:pt x="228980" y="86740"/>
                </a:lnTo>
                <a:lnTo>
                  <a:pt x="228980" y="102107"/>
                </a:lnTo>
                <a:lnTo>
                  <a:pt x="243712" y="102107"/>
                </a:lnTo>
                <a:lnTo>
                  <a:pt x="243712" y="86740"/>
                </a:lnTo>
                <a:close/>
              </a:path>
              <a:path w="546100" h="144779">
                <a:moveTo>
                  <a:pt x="82930" y="102615"/>
                </a:moveTo>
                <a:lnTo>
                  <a:pt x="41910" y="102615"/>
                </a:lnTo>
                <a:lnTo>
                  <a:pt x="39750" y="104647"/>
                </a:lnTo>
                <a:lnTo>
                  <a:pt x="34744" y="122935"/>
                </a:lnTo>
                <a:lnTo>
                  <a:pt x="35305" y="125856"/>
                </a:lnTo>
                <a:lnTo>
                  <a:pt x="57912" y="144779"/>
                </a:lnTo>
                <a:lnTo>
                  <a:pt x="66293" y="144779"/>
                </a:lnTo>
                <a:lnTo>
                  <a:pt x="86414" y="132968"/>
                </a:lnTo>
                <a:lnTo>
                  <a:pt x="57912" y="132968"/>
                </a:lnTo>
                <a:lnTo>
                  <a:pt x="54482" y="131571"/>
                </a:lnTo>
                <a:lnTo>
                  <a:pt x="49149" y="126237"/>
                </a:lnTo>
                <a:lnTo>
                  <a:pt x="47751" y="122935"/>
                </a:lnTo>
                <a:lnTo>
                  <a:pt x="47751" y="115315"/>
                </a:lnTo>
                <a:lnTo>
                  <a:pt x="49022" y="111886"/>
                </a:lnTo>
                <a:lnTo>
                  <a:pt x="54355" y="106298"/>
                </a:lnTo>
                <a:lnTo>
                  <a:pt x="57785" y="104901"/>
                </a:lnTo>
                <a:lnTo>
                  <a:pt x="85343" y="104901"/>
                </a:lnTo>
                <a:lnTo>
                  <a:pt x="82930" y="102615"/>
                </a:lnTo>
                <a:close/>
              </a:path>
              <a:path w="546100" h="144779">
                <a:moveTo>
                  <a:pt x="85343" y="104901"/>
                </a:moveTo>
                <a:lnTo>
                  <a:pt x="66801" y="104901"/>
                </a:lnTo>
                <a:lnTo>
                  <a:pt x="70357" y="106298"/>
                </a:lnTo>
                <a:lnTo>
                  <a:pt x="73025" y="109092"/>
                </a:lnTo>
                <a:lnTo>
                  <a:pt x="75564" y="111886"/>
                </a:lnTo>
                <a:lnTo>
                  <a:pt x="76835" y="115315"/>
                </a:lnTo>
                <a:lnTo>
                  <a:pt x="76835" y="122935"/>
                </a:lnTo>
                <a:lnTo>
                  <a:pt x="75564" y="126237"/>
                </a:lnTo>
                <a:lnTo>
                  <a:pt x="70485" y="131571"/>
                </a:lnTo>
                <a:lnTo>
                  <a:pt x="66801" y="132968"/>
                </a:lnTo>
                <a:lnTo>
                  <a:pt x="86414" y="132968"/>
                </a:lnTo>
                <a:lnTo>
                  <a:pt x="90270" y="116077"/>
                </a:lnTo>
                <a:lnTo>
                  <a:pt x="89662" y="113156"/>
                </a:lnTo>
                <a:lnTo>
                  <a:pt x="88281" y="110108"/>
                </a:lnTo>
                <a:lnTo>
                  <a:pt x="87122" y="107441"/>
                </a:lnTo>
                <a:lnTo>
                  <a:pt x="85343" y="104901"/>
                </a:lnTo>
                <a:close/>
              </a:path>
              <a:path w="546100" h="144779">
                <a:moveTo>
                  <a:pt x="102362" y="90169"/>
                </a:moveTo>
                <a:lnTo>
                  <a:pt x="21970" y="90169"/>
                </a:lnTo>
                <a:lnTo>
                  <a:pt x="21970" y="102615"/>
                </a:lnTo>
                <a:lnTo>
                  <a:pt x="102362" y="102615"/>
                </a:lnTo>
                <a:lnTo>
                  <a:pt x="102362" y="90169"/>
                </a:lnTo>
                <a:close/>
              </a:path>
              <a:path w="546100" h="144779">
                <a:moveTo>
                  <a:pt x="69850" y="78104"/>
                </a:moveTo>
                <a:lnTo>
                  <a:pt x="55117" y="78104"/>
                </a:lnTo>
                <a:lnTo>
                  <a:pt x="55117" y="90169"/>
                </a:lnTo>
                <a:lnTo>
                  <a:pt x="69850" y="90169"/>
                </a:lnTo>
                <a:lnTo>
                  <a:pt x="69850" y="78104"/>
                </a:lnTo>
                <a:close/>
              </a:path>
              <a:path w="546100" h="144779">
                <a:moveTo>
                  <a:pt x="124840" y="65150"/>
                </a:moveTo>
                <a:lnTo>
                  <a:pt x="0" y="65150"/>
                </a:lnTo>
                <a:lnTo>
                  <a:pt x="0" y="78104"/>
                </a:lnTo>
                <a:lnTo>
                  <a:pt x="124840" y="78104"/>
                </a:lnTo>
                <a:lnTo>
                  <a:pt x="124840" y="65150"/>
                </a:lnTo>
                <a:close/>
              </a:path>
              <a:path w="546100" h="144779">
                <a:moveTo>
                  <a:pt x="69850" y="50926"/>
                </a:moveTo>
                <a:lnTo>
                  <a:pt x="55117" y="50926"/>
                </a:lnTo>
                <a:lnTo>
                  <a:pt x="55117" y="65150"/>
                </a:lnTo>
                <a:lnTo>
                  <a:pt x="69850" y="65150"/>
                </a:lnTo>
                <a:lnTo>
                  <a:pt x="69850" y="50926"/>
                </a:lnTo>
                <a:close/>
              </a:path>
              <a:path w="546100" h="144779">
                <a:moveTo>
                  <a:pt x="86105" y="3301"/>
                </a:moveTo>
                <a:lnTo>
                  <a:pt x="22478" y="3301"/>
                </a:lnTo>
                <a:lnTo>
                  <a:pt x="22478" y="16382"/>
                </a:lnTo>
                <a:lnTo>
                  <a:pt x="77724" y="16382"/>
                </a:lnTo>
                <a:lnTo>
                  <a:pt x="78866" y="16763"/>
                </a:lnTo>
                <a:lnTo>
                  <a:pt x="78898" y="18668"/>
                </a:lnTo>
                <a:lnTo>
                  <a:pt x="78231" y="19557"/>
                </a:lnTo>
                <a:lnTo>
                  <a:pt x="76580" y="20573"/>
                </a:lnTo>
                <a:lnTo>
                  <a:pt x="74422" y="22225"/>
                </a:lnTo>
                <a:lnTo>
                  <a:pt x="71247" y="24002"/>
                </a:lnTo>
                <a:lnTo>
                  <a:pt x="67055" y="25907"/>
                </a:lnTo>
                <a:lnTo>
                  <a:pt x="62991" y="27939"/>
                </a:lnTo>
                <a:lnTo>
                  <a:pt x="20447" y="41020"/>
                </a:lnTo>
                <a:lnTo>
                  <a:pt x="13335" y="42544"/>
                </a:lnTo>
                <a:lnTo>
                  <a:pt x="17399" y="55371"/>
                </a:lnTo>
                <a:lnTo>
                  <a:pt x="24384" y="53847"/>
                </a:lnTo>
                <a:lnTo>
                  <a:pt x="28193" y="52831"/>
                </a:lnTo>
                <a:lnTo>
                  <a:pt x="32130" y="51942"/>
                </a:lnTo>
                <a:lnTo>
                  <a:pt x="36067" y="50800"/>
                </a:lnTo>
                <a:lnTo>
                  <a:pt x="40004" y="49783"/>
                </a:lnTo>
                <a:lnTo>
                  <a:pt x="43941" y="48640"/>
                </a:lnTo>
                <a:lnTo>
                  <a:pt x="47878" y="47370"/>
                </a:lnTo>
                <a:lnTo>
                  <a:pt x="55752" y="44576"/>
                </a:lnTo>
                <a:lnTo>
                  <a:pt x="59436" y="43179"/>
                </a:lnTo>
                <a:lnTo>
                  <a:pt x="62864" y="41782"/>
                </a:lnTo>
                <a:lnTo>
                  <a:pt x="108457" y="41782"/>
                </a:lnTo>
                <a:lnTo>
                  <a:pt x="103124" y="40512"/>
                </a:lnTo>
                <a:lnTo>
                  <a:pt x="100329" y="39750"/>
                </a:lnTo>
                <a:lnTo>
                  <a:pt x="97409" y="38988"/>
                </a:lnTo>
                <a:lnTo>
                  <a:pt x="94361" y="38226"/>
                </a:lnTo>
                <a:lnTo>
                  <a:pt x="91312" y="37337"/>
                </a:lnTo>
                <a:lnTo>
                  <a:pt x="84962" y="35559"/>
                </a:lnTo>
                <a:lnTo>
                  <a:pt x="81914" y="34670"/>
                </a:lnTo>
                <a:lnTo>
                  <a:pt x="78993" y="33781"/>
                </a:lnTo>
                <a:lnTo>
                  <a:pt x="82550" y="31750"/>
                </a:lnTo>
                <a:lnTo>
                  <a:pt x="85725" y="29590"/>
                </a:lnTo>
                <a:lnTo>
                  <a:pt x="96392" y="12700"/>
                </a:lnTo>
                <a:lnTo>
                  <a:pt x="96138" y="10794"/>
                </a:lnTo>
                <a:lnTo>
                  <a:pt x="94361" y="7492"/>
                </a:lnTo>
                <a:lnTo>
                  <a:pt x="92963" y="6095"/>
                </a:lnTo>
                <a:lnTo>
                  <a:pt x="88900" y="3809"/>
                </a:lnTo>
                <a:lnTo>
                  <a:pt x="86105" y="3301"/>
                </a:lnTo>
                <a:close/>
              </a:path>
              <a:path w="546100" h="144779">
                <a:moveTo>
                  <a:pt x="108457" y="41782"/>
                </a:moveTo>
                <a:lnTo>
                  <a:pt x="62864" y="41782"/>
                </a:lnTo>
                <a:lnTo>
                  <a:pt x="65912" y="43052"/>
                </a:lnTo>
                <a:lnTo>
                  <a:pt x="69468" y="44322"/>
                </a:lnTo>
                <a:lnTo>
                  <a:pt x="73660" y="45592"/>
                </a:lnTo>
                <a:lnTo>
                  <a:pt x="77850" y="46989"/>
                </a:lnTo>
                <a:lnTo>
                  <a:pt x="90550" y="50800"/>
                </a:lnTo>
                <a:lnTo>
                  <a:pt x="94741" y="51942"/>
                </a:lnTo>
                <a:lnTo>
                  <a:pt x="98678" y="52958"/>
                </a:lnTo>
                <a:lnTo>
                  <a:pt x="102615" y="54101"/>
                </a:lnTo>
                <a:lnTo>
                  <a:pt x="105917" y="54863"/>
                </a:lnTo>
                <a:lnTo>
                  <a:pt x="108585" y="55371"/>
                </a:lnTo>
                <a:lnTo>
                  <a:pt x="112649" y="42671"/>
                </a:lnTo>
                <a:lnTo>
                  <a:pt x="110743" y="42290"/>
                </a:lnTo>
                <a:lnTo>
                  <a:pt x="108457" y="41782"/>
                </a:lnTo>
                <a:close/>
              </a:path>
              <a:path w="546100" h="144779">
                <a:moveTo>
                  <a:pt x="260476" y="64261"/>
                </a:moveTo>
                <a:lnTo>
                  <a:pt x="135636" y="64261"/>
                </a:lnTo>
                <a:lnTo>
                  <a:pt x="135636" y="77215"/>
                </a:lnTo>
                <a:lnTo>
                  <a:pt x="260476" y="77215"/>
                </a:lnTo>
                <a:lnTo>
                  <a:pt x="260476" y="64261"/>
                </a:lnTo>
                <a:close/>
              </a:path>
              <a:path w="546100" h="144779">
                <a:moveTo>
                  <a:pt x="487172" y="7619"/>
                </a:moveTo>
                <a:lnTo>
                  <a:pt x="420242" y="7619"/>
                </a:lnTo>
                <a:lnTo>
                  <a:pt x="420242" y="86359"/>
                </a:lnTo>
                <a:lnTo>
                  <a:pt x="421639" y="91312"/>
                </a:lnTo>
                <a:lnTo>
                  <a:pt x="424688" y="94106"/>
                </a:lnTo>
                <a:lnTo>
                  <a:pt x="427609" y="97027"/>
                </a:lnTo>
                <a:lnTo>
                  <a:pt x="432307" y="98551"/>
                </a:lnTo>
                <a:lnTo>
                  <a:pt x="492760" y="98551"/>
                </a:lnTo>
                <a:lnTo>
                  <a:pt x="492760" y="85597"/>
                </a:lnTo>
                <a:lnTo>
                  <a:pt x="439419" y="85597"/>
                </a:lnTo>
                <a:lnTo>
                  <a:pt x="437641" y="85089"/>
                </a:lnTo>
                <a:lnTo>
                  <a:pt x="436625" y="84200"/>
                </a:lnTo>
                <a:lnTo>
                  <a:pt x="435482" y="83311"/>
                </a:lnTo>
                <a:lnTo>
                  <a:pt x="434975" y="81279"/>
                </a:lnTo>
                <a:lnTo>
                  <a:pt x="434975" y="20573"/>
                </a:lnTo>
                <a:lnTo>
                  <a:pt x="487172" y="20573"/>
                </a:lnTo>
                <a:lnTo>
                  <a:pt x="487172" y="7619"/>
                </a:lnTo>
                <a:close/>
              </a:path>
              <a:path w="546100" h="144779">
                <a:moveTo>
                  <a:pt x="293242" y="7619"/>
                </a:moveTo>
                <a:lnTo>
                  <a:pt x="278511" y="7619"/>
                </a:lnTo>
                <a:lnTo>
                  <a:pt x="278511" y="86740"/>
                </a:lnTo>
                <a:lnTo>
                  <a:pt x="280035" y="91693"/>
                </a:lnTo>
                <a:lnTo>
                  <a:pt x="283082" y="94360"/>
                </a:lnTo>
                <a:lnTo>
                  <a:pt x="286130" y="97154"/>
                </a:lnTo>
                <a:lnTo>
                  <a:pt x="290956" y="98551"/>
                </a:lnTo>
                <a:lnTo>
                  <a:pt x="352551" y="98551"/>
                </a:lnTo>
                <a:lnTo>
                  <a:pt x="352551" y="85597"/>
                </a:lnTo>
                <a:lnTo>
                  <a:pt x="297561" y="85597"/>
                </a:lnTo>
                <a:lnTo>
                  <a:pt x="295655" y="85089"/>
                </a:lnTo>
                <a:lnTo>
                  <a:pt x="294766" y="84200"/>
                </a:lnTo>
                <a:lnTo>
                  <a:pt x="293750" y="83311"/>
                </a:lnTo>
                <a:lnTo>
                  <a:pt x="293242" y="81279"/>
                </a:lnTo>
                <a:lnTo>
                  <a:pt x="293242" y="7619"/>
                </a:lnTo>
                <a:close/>
              </a:path>
              <a:path w="546100" h="144779">
                <a:moveTo>
                  <a:pt x="527176" y="2539"/>
                </a:moveTo>
                <a:lnTo>
                  <a:pt x="512444" y="2539"/>
                </a:lnTo>
                <a:lnTo>
                  <a:pt x="512444" y="115061"/>
                </a:lnTo>
                <a:lnTo>
                  <a:pt x="527176" y="115061"/>
                </a:lnTo>
                <a:lnTo>
                  <a:pt x="527176" y="60197"/>
                </a:lnTo>
                <a:lnTo>
                  <a:pt x="546100" y="60197"/>
                </a:lnTo>
                <a:lnTo>
                  <a:pt x="546100" y="47116"/>
                </a:lnTo>
                <a:lnTo>
                  <a:pt x="527176" y="47116"/>
                </a:lnTo>
                <a:lnTo>
                  <a:pt x="527176" y="2539"/>
                </a:lnTo>
                <a:close/>
              </a:path>
              <a:path w="546100" h="144779">
                <a:moveTo>
                  <a:pt x="390016" y="2539"/>
                </a:moveTo>
                <a:lnTo>
                  <a:pt x="375285" y="2539"/>
                </a:lnTo>
                <a:lnTo>
                  <a:pt x="375285" y="115061"/>
                </a:lnTo>
                <a:lnTo>
                  <a:pt x="390016" y="115061"/>
                </a:lnTo>
                <a:lnTo>
                  <a:pt x="390016" y="2539"/>
                </a:lnTo>
                <a:close/>
              </a:path>
              <a:path w="546100" h="144779">
                <a:moveTo>
                  <a:pt x="193039" y="0"/>
                </a:moveTo>
                <a:lnTo>
                  <a:pt x="165862" y="32638"/>
                </a:lnTo>
                <a:lnTo>
                  <a:pt x="144525" y="41909"/>
                </a:lnTo>
                <a:lnTo>
                  <a:pt x="145732" y="44068"/>
                </a:lnTo>
                <a:lnTo>
                  <a:pt x="146685" y="45973"/>
                </a:lnTo>
                <a:lnTo>
                  <a:pt x="147772" y="48005"/>
                </a:lnTo>
                <a:lnTo>
                  <a:pt x="149860" y="51688"/>
                </a:lnTo>
                <a:lnTo>
                  <a:pt x="150875" y="53720"/>
                </a:lnTo>
                <a:lnTo>
                  <a:pt x="176656" y="41909"/>
                </a:lnTo>
                <a:lnTo>
                  <a:pt x="180593" y="39496"/>
                </a:lnTo>
                <a:lnTo>
                  <a:pt x="184403" y="36829"/>
                </a:lnTo>
                <a:lnTo>
                  <a:pt x="191262" y="31241"/>
                </a:lnTo>
                <a:lnTo>
                  <a:pt x="194310" y="28193"/>
                </a:lnTo>
                <a:lnTo>
                  <a:pt x="196976" y="24891"/>
                </a:lnTo>
                <a:lnTo>
                  <a:pt x="217773" y="24891"/>
                </a:lnTo>
                <a:lnTo>
                  <a:pt x="216788" y="24256"/>
                </a:lnTo>
                <a:lnTo>
                  <a:pt x="213232" y="21462"/>
                </a:lnTo>
                <a:lnTo>
                  <a:pt x="209550" y="18668"/>
                </a:lnTo>
                <a:lnTo>
                  <a:pt x="206501" y="15620"/>
                </a:lnTo>
                <a:lnTo>
                  <a:pt x="204088" y="12445"/>
                </a:lnTo>
                <a:lnTo>
                  <a:pt x="204977" y="10794"/>
                </a:lnTo>
                <a:lnTo>
                  <a:pt x="205612" y="9143"/>
                </a:lnTo>
                <a:lnTo>
                  <a:pt x="205993" y="7619"/>
                </a:lnTo>
                <a:lnTo>
                  <a:pt x="206501" y="6095"/>
                </a:lnTo>
                <a:lnTo>
                  <a:pt x="206882" y="4571"/>
                </a:lnTo>
                <a:lnTo>
                  <a:pt x="207263" y="2920"/>
                </a:lnTo>
                <a:lnTo>
                  <a:pt x="200151" y="1523"/>
                </a:lnTo>
                <a:lnTo>
                  <a:pt x="195325" y="507"/>
                </a:lnTo>
                <a:lnTo>
                  <a:pt x="193039" y="0"/>
                </a:lnTo>
                <a:close/>
              </a:path>
              <a:path w="546100" h="144779">
                <a:moveTo>
                  <a:pt x="217773" y="24891"/>
                </a:moveTo>
                <a:lnTo>
                  <a:pt x="196976" y="24891"/>
                </a:lnTo>
                <a:lnTo>
                  <a:pt x="199643" y="27939"/>
                </a:lnTo>
                <a:lnTo>
                  <a:pt x="233172" y="48005"/>
                </a:lnTo>
                <a:lnTo>
                  <a:pt x="246506" y="52069"/>
                </a:lnTo>
                <a:lnTo>
                  <a:pt x="247500" y="49783"/>
                </a:lnTo>
                <a:lnTo>
                  <a:pt x="248285" y="47878"/>
                </a:lnTo>
                <a:lnTo>
                  <a:pt x="250062" y="43814"/>
                </a:lnTo>
                <a:lnTo>
                  <a:pt x="250951" y="41655"/>
                </a:lnTo>
                <a:lnTo>
                  <a:pt x="251840" y="39623"/>
                </a:lnTo>
                <a:lnTo>
                  <a:pt x="247395" y="38480"/>
                </a:lnTo>
                <a:lnTo>
                  <a:pt x="242950" y="36956"/>
                </a:lnTo>
                <a:lnTo>
                  <a:pt x="238378" y="35178"/>
                </a:lnTo>
                <a:lnTo>
                  <a:pt x="233679" y="33400"/>
                </a:lnTo>
                <a:lnTo>
                  <a:pt x="229235" y="31368"/>
                </a:lnTo>
                <a:lnTo>
                  <a:pt x="225043" y="29082"/>
                </a:lnTo>
                <a:lnTo>
                  <a:pt x="220725" y="26796"/>
                </a:lnTo>
                <a:lnTo>
                  <a:pt x="217773" y="2489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76312" y="5902325"/>
            <a:ext cx="5476938" cy="127469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76312" y="7253223"/>
            <a:ext cx="5477510" cy="635"/>
          </a:xfrm>
          <a:custGeom>
            <a:avLst/>
            <a:gdLst/>
            <a:ahLst/>
            <a:cxnLst/>
            <a:rect l="l" t="t" r="r" b="b"/>
            <a:pathLst>
              <a:path w="5477510" h="634">
                <a:moveTo>
                  <a:pt x="0" y="0"/>
                </a:moveTo>
                <a:lnTo>
                  <a:pt x="5476938" y="126"/>
                </a:lnTo>
              </a:path>
            </a:pathLst>
          </a:custGeom>
          <a:ln w="9525">
            <a:solidFill>
              <a:srgbClr val="497DBA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76312" y="7343775"/>
            <a:ext cx="5476938" cy="127476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189037" y="6141973"/>
            <a:ext cx="1411224" cy="81915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933950" y="7567612"/>
            <a:ext cx="1344549" cy="88423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3595" y="728726"/>
            <a:ext cx="66675" cy="29845"/>
          </a:xfrm>
          <a:custGeom>
            <a:avLst/>
            <a:gdLst/>
            <a:ahLst/>
            <a:cxnLst/>
            <a:rect l="l" t="t" r="r" b="b"/>
            <a:pathLst>
              <a:path w="66675" h="29845">
                <a:moveTo>
                  <a:pt x="66675" y="0"/>
                </a:moveTo>
                <a:lnTo>
                  <a:pt x="0" y="0"/>
                </a:lnTo>
                <a:lnTo>
                  <a:pt x="0" y="29718"/>
                </a:lnTo>
                <a:lnTo>
                  <a:pt x="66675" y="29718"/>
                </a:lnTo>
                <a:lnTo>
                  <a:pt x="6667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6932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3595" y="548894"/>
            <a:ext cx="66675" cy="29845"/>
          </a:xfrm>
          <a:custGeom>
            <a:avLst/>
            <a:gdLst/>
            <a:ahLst/>
            <a:cxnLst/>
            <a:rect l="l" t="t" r="r" b="b"/>
            <a:pathLst>
              <a:path w="66675" h="29845">
                <a:moveTo>
                  <a:pt x="66675" y="0"/>
                </a:moveTo>
                <a:lnTo>
                  <a:pt x="0" y="0"/>
                </a:lnTo>
                <a:lnTo>
                  <a:pt x="0" y="29845"/>
                </a:lnTo>
                <a:lnTo>
                  <a:pt x="66675" y="29845"/>
                </a:lnTo>
                <a:lnTo>
                  <a:pt x="6667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3351" y="728726"/>
            <a:ext cx="66675" cy="29845"/>
          </a:xfrm>
          <a:custGeom>
            <a:avLst/>
            <a:gdLst/>
            <a:ahLst/>
            <a:cxnLst/>
            <a:rect l="l" t="t" r="r" b="b"/>
            <a:pathLst>
              <a:path w="66675" h="29845">
                <a:moveTo>
                  <a:pt x="66675" y="0"/>
                </a:moveTo>
                <a:lnTo>
                  <a:pt x="0" y="0"/>
                </a:lnTo>
                <a:lnTo>
                  <a:pt x="0" y="29718"/>
                </a:lnTo>
                <a:lnTo>
                  <a:pt x="66675" y="29718"/>
                </a:lnTo>
                <a:lnTo>
                  <a:pt x="6667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6689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3351" y="548894"/>
            <a:ext cx="66675" cy="29845"/>
          </a:xfrm>
          <a:custGeom>
            <a:avLst/>
            <a:gdLst/>
            <a:ahLst/>
            <a:cxnLst/>
            <a:rect l="l" t="t" r="r" b="b"/>
            <a:pathLst>
              <a:path w="66675" h="29845">
                <a:moveTo>
                  <a:pt x="66675" y="0"/>
                </a:moveTo>
                <a:lnTo>
                  <a:pt x="0" y="0"/>
                </a:lnTo>
                <a:lnTo>
                  <a:pt x="0" y="29845"/>
                </a:lnTo>
                <a:lnTo>
                  <a:pt x="66675" y="29845"/>
                </a:lnTo>
                <a:lnTo>
                  <a:pt x="6667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3107" y="728726"/>
            <a:ext cx="66675" cy="29845"/>
          </a:xfrm>
          <a:custGeom>
            <a:avLst/>
            <a:gdLst/>
            <a:ahLst/>
            <a:cxnLst/>
            <a:rect l="l" t="t" r="r" b="b"/>
            <a:pathLst>
              <a:path w="66675" h="29845">
                <a:moveTo>
                  <a:pt x="66675" y="0"/>
                </a:moveTo>
                <a:lnTo>
                  <a:pt x="0" y="0"/>
                </a:lnTo>
                <a:lnTo>
                  <a:pt x="0" y="29718"/>
                </a:lnTo>
                <a:lnTo>
                  <a:pt x="66675" y="29718"/>
                </a:lnTo>
                <a:lnTo>
                  <a:pt x="6667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66445" y="578738"/>
            <a:ext cx="0" cy="150495"/>
          </a:xfrm>
          <a:custGeom>
            <a:avLst/>
            <a:gdLst/>
            <a:ahLst/>
            <a:cxnLst/>
            <a:rect l="l" t="t" r="r" b="b"/>
            <a:pathLst>
              <a:path h="150495">
                <a:moveTo>
                  <a:pt x="0" y="0"/>
                </a:moveTo>
                <a:lnTo>
                  <a:pt x="0" y="149986"/>
                </a:lnTo>
              </a:path>
            </a:pathLst>
          </a:custGeom>
          <a:ln w="38100">
            <a:solidFill>
              <a:srgbClr val="6D6D6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3107" y="548894"/>
            <a:ext cx="66675" cy="29845"/>
          </a:xfrm>
          <a:custGeom>
            <a:avLst/>
            <a:gdLst/>
            <a:ahLst/>
            <a:cxnLst/>
            <a:rect l="l" t="t" r="r" b="b"/>
            <a:pathLst>
              <a:path w="66675" h="29845">
                <a:moveTo>
                  <a:pt x="66675" y="0"/>
                </a:moveTo>
                <a:lnTo>
                  <a:pt x="0" y="0"/>
                </a:lnTo>
                <a:lnTo>
                  <a:pt x="0" y="29845"/>
                </a:lnTo>
                <a:lnTo>
                  <a:pt x="66675" y="29845"/>
                </a:lnTo>
                <a:lnTo>
                  <a:pt x="66675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6883" y="502538"/>
            <a:ext cx="1100455" cy="292100"/>
          </a:xfrm>
          <a:custGeom>
            <a:avLst/>
            <a:gdLst/>
            <a:ahLst/>
            <a:cxnLst/>
            <a:rect l="l" t="t" r="r" b="b"/>
            <a:pathLst>
              <a:path w="1100455" h="292100">
                <a:moveTo>
                  <a:pt x="221589" y="192531"/>
                </a:moveTo>
                <a:lnTo>
                  <a:pt x="53644" y="192531"/>
                </a:lnTo>
                <a:lnTo>
                  <a:pt x="53644" y="251459"/>
                </a:lnTo>
                <a:lnTo>
                  <a:pt x="68941" y="286448"/>
                </a:lnTo>
                <a:lnTo>
                  <a:pt x="93573" y="291591"/>
                </a:lnTo>
                <a:lnTo>
                  <a:pt x="221589" y="291591"/>
                </a:lnTo>
                <a:lnTo>
                  <a:pt x="221589" y="263016"/>
                </a:lnTo>
                <a:lnTo>
                  <a:pt x="96723" y="263016"/>
                </a:lnTo>
                <a:lnTo>
                  <a:pt x="93573" y="262000"/>
                </a:lnTo>
                <a:lnTo>
                  <a:pt x="89915" y="258190"/>
                </a:lnTo>
                <a:lnTo>
                  <a:pt x="89001" y="254761"/>
                </a:lnTo>
                <a:lnTo>
                  <a:pt x="89001" y="221233"/>
                </a:lnTo>
                <a:lnTo>
                  <a:pt x="221589" y="221233"/>
                </a:lnTo>
                <a:lnTo>
                  <a:pt x="221589" y="192531"/>
                </a:lnTo>
                <a:close/>
              </a:path>
              <a:path w="1100455" h="292100">
                <a:moveTo>
                  <a:pt x="221589" y="221233"/>
                </a:moveTo>
                <a:lnTo>
                  <a:pt x="185928" y="221233"/>
                </a:lnTo>
                <a:lnTo>
                  <a:pt x="185928" y="263016"/>
                </a:lnTo>
                <a:lnTo>
                  <a:pt x="221589" y="263016"/>
                </a:lnTo>
                <a:lnTo>
                  <a:pt x="221589" y="221233"/>
                </a:lnTo>
                <a:close/>
              </a:path>
              <a:path w="1100455" h="292100">
                <a:moveTo>
                  <a:pt x="1100328" y="203580"/>
                </a:moveTo>
                <a:lnTo>
                  <a:pt x="850646" y="203580"/>
                </a:lnTo>
                <a:lnTo>
                  <a:pt x="850646" y="234314"/>
                </a:lnTo>
                <a:lnTo>
                  <a:pt x="1100328" y="234314"/>
                </a:lnTo>
                <a:lnTo>
                  <a:pt x="1100328" y="203580"/>
                </a:lnTo>
                <a:close/>
              </a:path>
              <a:path w="1100455" h="292100">
                <a:moveTo>
                  <a:pt x="1042161" y="147446"/>
                </a:moveTo>
                <a:lnTo>
                  <a:pt x="908939" y="147446"/>
                </a:lnTo>
                <a:lnTo>
                  <a:pt x="908939" y="203580"/>
                </a:lnTo>
                <a:lnTo>
                  <a:pt x="944245" y="203580"/>
                </a:lnTo>
                <a:lnTo>
                  <a:pt x="944245" y="161543"/>
                </a:lnTo>
                <a:lnTo>
                  <a:pt x="1042161" y="161543"/>
                </a:lnTo>
                <a:lnTo>
                  <a:pt x="1042161" y="147446"/>
                </a:lnTo>
                <a:close/>
              </a:path>
              <a:path w="1100455" h="292100">
                <a:moveTo>
                  <a:pt x="1042161" y="161543"/>
                </a:moveTo>
                <a:lnTo>
                  <a:pt x="1006729" y="161543"/>
                </a:lnTo>
                <a:lnTo>
                  <a:pt x="1006729" y="203580"/>
                </a:lnTo>
                <a:lnTo>
                  <a:pt x="1042161" y="203580"/>
                </a:lnTo>
                <a:lnTo>
                  <a:pt x="1042161" y="161543"/>
                </a:lnTo>
                <a:close/>
              </a:path>
              <a:path w="1100455" h="292100">
                <a:moveTo>
                  <a:pt x="1006729" y="161543"/>
                </a:moveTo>
                <a:lnTo>
                  <a:pt x="944245" y="161543"/>
                </a:lnTo>
                <a:lnTo>
                  <a:pt x="951485" y="163897"/>
                </a:lnTo>
                <a:lnTo>
                  <a:pt x="959119" y="165607"/>
                </a:lnTo>
                <a:lnTo>
                  <a:pt x="967158" y="166651"/>
                </a:lnTo>
                <a:lnTo>
                  <a:pt x="975614" y="167004"/>
                </a:lnTo>
                <a:lnTo>
                  <a:pt x="983761" y="166651"/>
                </a:lnTo>
                <a:lnTo>
                  <a:pt x="991647" y="165607"/>
                </a:lnTo>
                <a:lnTo>
                  <a:pt x="999295" y="163897"/>
                </a:lnTo>
                <a:lnTo>
                  <a:pt x="1006729" y="161543"/>
                </a:lnTo>
                <a:close/>
              </a:path>
              <a:path w="1100455" h="292100">
                <a:moveTo>
                  <a:pt x="975614" y="16382"/>
                </a:moveTo>
                <a:lnTo>
                  <a:pt x="936144" y="25366"/>
                </a:lnTo>
                <a:lnTo>
                  <a:pt x="903354" y="55262"/>
                </a:lnTo>
                <a:lnTo>
                  <a:pt x="893698" y="91693"/>
                </a:lnTo>
                <a:lnTo>
                  <a:pt x="894127" y="100077"/>
                </a:lnTo>
                <a:lnTo>
                  <a:pt x="908748" y="136302"/>
                </a:lnTo>
                <a:lnTo>
                  <a:pt x="919607" y="147446"/>
                </a:lnTo>
                <a:lnTo>
                  <a:pt x="1031113" y="147446"/>
                </a:lnTo>
                <a:lnTo>
                  <a:pt x="1036895" y="142136"/>
                </a:lnTo>
                <a:lnTo>
                  <a:pt x="1042034" y="136302"/>
                </a:lnTo>
                <a:lnTo>
                  <a:pt x="1043844" y="133730"/>
                </a:lnTo>
                <a:lnTo>
                  <a:pt x="975614" y="133730"/>
                </a:lnTo>
                <a:lnTo>
                  <a:pt x="965783" y="133014"/>
                </a:lnTo>
                <a:lnTo>
                  <a:pt x="932243" y="108743"/>
                </a:lnTo>
                <a:lnTo>
                  <a:pt x="929004" y="91693"/>
                </a:lnTo>
                <a:lnTo>
                  <a:pt x="929004" y="85597"/>
                </a:lnTo>
                <a:lnTo>
                  <a:pt x="930147" y="80009"/>
                </a:lnTo>
                <a:lnTo>
                  <a:pt x="932434" y="74802"/>
                </a:lnTo>
                <a:lnTo>
                  <a:pt x="934592" y="69595"/>
                </a:lnTo>
                <a:lnTo>
                  <a:pt x="968755" y="49021"/>
                </a:lnTo>
                <a:lnTo>
                  <a:pt x="1043403" y="49021"/>
                </a:lnTo>
                <a:lnTo>
                  <a:pt x="1038762" y="43312"/>
                </a:lnTo>
                <a:lnTo>
                  <a:pt x="1000045" y="19651"/>
                </a:lnTo>
                <a:lnTo>
                  <a:pt x="984043" y="16742"/>
                </a:lnTo>
                <a:lnTo>
                  <a:pt x="975614" y="16382"/>
                </a:lnTo>
                <a:close/>
              </a:path>
              <a:path w="1100455" h="292100">
                <a:moveTo>
                  <a:pt x="1043403" y="49021"/>
                </a:moveTo>
                <a:lnTo>
                  <a:pt x="981964" y="49021"/>
                </a:lnTo>
                <a:lnTo>
                  <a:pt x="987805" y="50037"/>
                </a:lnTo>
                <a:lnTo>
                  <a:pt x="998854" y="54355"/>
                </a:lnTo>
                <a:lnTo>
                  <a:pt x="1021334" y="85597"/>
                </a:lnTo>
                <a:lnTo>
                  <a:pt x="1021334" y="98043"/>
                </a:lnTo>
                <a:lnTo>
                  <a:pt x="987805" y="132714"/>
                </a:lnTo>
                <a:lnTo>
                  <a:pt x="981964" y="133730"/>
                </a:lnTo>
                <a:lnTo>
                  <a:pt x="1043844" y="133730"/>
                </a:lnTo>
                <a:lnTo>
                  <a:pt x="1057402" y="91693"/>
                </a:lnTo>
                <a:lnTo>
                  <a:pt x="1056997" y="83907"/>
                </a:lnTo>
                <a:lnTo>
                  <a:pt x="1055782" y="76358"/>
                </a:lnTo>
                <a:lnTo>
                  <a:pt x="1053758" y="69048"/>
                </a:lnTo>
                <a:lnTo>
                  <a:pt x="1050924" y="61975"/>
                </a:lnTo>
                <a:lnTo>
                  <a:pt x="1047474" y="55262"/>
                </a:lnTo>
                <a:lnTo>
                  <a:pt x="1043403" y="49021"/>
                </a:lnTo>
                <a:close/>
              </a:path>
              <a:path w="1100455" h="292100">
                <a:moveTo>
                  <a:pt x="648716" y="88391"/>
                </a:moveTo>
                <a:lnTo>
                  <a:pt x="639826" y="88391"/>
                </a:lnTo>
                <a:lnTo>
                  <a:pt x="632773" y="88655"/>
                </a:lnTo>
                <a:lnTo>
                  <a:pt x="593344" y="105282"/>
                </a:lnTo>
                <a:lnTo>
                  <a:pt x="587502" y="110616"/>
                </a:lnTo>
                <a:lnTo>
                  <a:pt x="575182" y="150240"/>
                </a:lnTo>
                <a:lnTo>
                  <a:pt x="575492" y="157073"/>
                </a:lnTo>
                <a:lnTo>
                  <a:pt x="593852" y="196087"/>
                </a:lnTo>
                <a:lnTo>
                  <a:pt x="633087" y="213580"/>
                </a:lnTo>
                <a:lnTo>
                  <a:pt x="639826" y="213867"/>
                </a:lnTo>
                <a:lnTo>
                  <a:pt x="648716" y="213867"/>
                </a:lnTo>
                <a:lnTo>
                  <a:pt x="690879" y="190500"/>
                </a:lnTo>
                <a:lnTo>
                  <a:pt x="695452" y="183768"/>
                </a:lnTo>
                <a:lnTo>
                  <a:pt x="630174" y="183768"/>
                </a:lnTo>
                <a:lnTo>
                  <a:pt x="622554" y="180847"/>
                </a:lnTo>
                <a:lnTo>
                  <a:pt x="607822" y="150240"/>
                </a:lnTo>
                <a:lnTo>
                  <a:pt x="607822" y="140461"/>
                </a:lnTo>
                <a:lnTo>
                  <a:pt x="610616" y="132587"/>
                </a:lnTo>
                <a:lnTo>
                  <a:pt x="622300" y="120650"/>
                </a:lnTo>
                <a:lnTo>
                  <a:pt x="630047" y="117601"/>
                </a:lnTo>
                <a:lnTo>
                  <a:pt x="695672" y="117601"/>
                </a:lnTo>
                <a:lnTo>
                  <a:pt x="695452" y="117093"/>
                </a:lnTo>
                <a:lnTo>
                  <a:pt x="690879" y="110616"/>
                </a:lnTo>
                <a:lnTo>
                  <a:pt x="685038" y="105282"/>
                </a:lnTo>
                <a:lnTo>
                  <a:pt x="679196" y="99821"/>
                </a:lnTo>
                <a:lnTo>
                  <a:pt x="672465" y="95757"/>
                </a:lnTo>
                <a:lnTo>
                  <a:pt x="664717" y="92709"/>
                </a:lnTo>
                <a:lnTo>
                  <a:pt x="657097" y="89788"/>
                </a:lnTo>
                <a:lnTo>
                  <a:pt x="648716" y="88391"/>
                </a:lnTo>
                <a:close/>
              </a:path>
              <a:path w="1100455" h="292100">
                <a:moveTo>
                  <a:pt x="695672" y="117601"/>
                </a:moveTo>
                <a:lnTo>
                  <a:pt x="649478" y="117601"/>
                </a:lnTo>
                <a:lnTo>
                  <a:pt x="657224" y="120522"/>
                </a:lnTo>
                <a:lnTo>
                  <a:pt x="662813" y="126237"/>
                </a:lnTo>
                <a:lnTo>
                  <a:pt x="666480" y="131024"/>
                </a:lnTo>
                <a:lnTo>
                  <a:pt x="669099" y="136620"/>
                </a:lnTo>
                <a:lnTo>
                  <a:pt x="670671" y="143025"/>
                </a:lnTo>
                <a:lnTo>
                  <a:pt x="671195" y="150240"/>
                </a:lnTo>
                <a:lnTo>
                  <a:pt x="670651" y="157716"/>
                </a:lnTo>
                <a:lnTo>
                  <a:pt x="649351" y="183768"/>
                </a:lnTo>
                <a:lnTo>
                  <a:pt x="695452" y="183768"/>
                </a:lnTo>
                <a:lnTo>
                  <a:pt x="703834" y="150240"/>
                </a:lnTo>
                <a:lnTo>
                  <a:pt x="703504" y="143359"/>
                </a:lnTo>
                <a:lnTo>
                  <a:pt x="702532" y="136810"/>
                </a:lnTo>
                <a:lnTo>
                  <a:pt x="700940" y="130595"/>
                </a:lnTo>
                <a:lnTo>
                  <a:pt x="698754" y="124713"/>
                </a:lnTo>
                <a:lnTo>
                  <a:pt x="695672" y="117601"/>
                </a:lnTo>
                <a:close/>
              </a:path>
              <a:path w="1100455" h="292100">
                <a:moveTo>
                  <a:pt x="78638" y="65150"/>
                </a:moveTo>
                <a:lnTo>
                  <a:pt x="71342" y="65414"/>
                </a:lnTo>
                <a:lnTo>
                  <a:pt x="64388" y="66214"/>
                </a:lnTo>
                <a:lnTo>
                  <a:pt x="30632" y="81533"/>
                </a:lnTo>
                <a:lnTo>
                  <a:pt x="24841" y="86613"/>
                </a:lnTo>
                <a:lnTo>
                  <a:pt x="20370" y="92836"/>
                </a:lnTo>
                <a:lnTo>
                  <a:pt x="14071" y="107060"/>
                </a:lnTo>
                <a:lnTo>
                  <a:pt x="12496" y="114807"/>
                </a:lnTo>
                <a:lnTo>
                  <a:pt x="12496" y="131952"/>
                </a:lnTo>
                <a:lnTo>
                  <a:pt x="37591" y="170814"/>
                </a:lnTo>
                <a:lnTo>
                  <a:pt x="78638" y="181863"/>
                </a:lnTo>
                <a:lnTo>
                  <a:pt x="85515" y="181602"/>
                </a:lnTo>
                <a:lnTo>
                  <a:pt x="130911" y="160400"/>
                </a:lnTo>
                <a:lnTo>
                  <a:pt x="135902" y="153288"/>
                </a:lnTo>
                <a:lnTo>
                  <a:pt x="68884" y="153288"/>
                </a:lnTo>
                <a:lnTo>
                  <a:pt x="61112" y="150621"/>
                </a:lnTo>
                <a:lnTo>
                  <a:pt x="55321" y="145160"/>
                </a:lnTo>
                <a:lnTo>
                  <a:pt x="49529" y="139826"/>
                </a:lnTo>
                <a:lnTo>
                  <a:pt x="46634" y="132587"/>
                </a:lnTo>
                <a:lnTo>
                  <a:pt x="46634" y="115188"/>
                </a:lnTo>
                <a:lnTo>
                  <a:pt x="49529" y="108076"/>
                </a:lnTo>
                <a:lnTo>
                  <a:pt x="61112" y="96646"/>
                </a:lnTo>
                <a:lnTo>
                  <a:pt x="68884" y="93852"/>
                </a:lnTo>
                <a:lnTo>
                  <a:pt x="136681" y="93852"/>
                </a:lnTo>
                <a:lnTo>
                  <a:pt x="136245" y="92836"/>
                </a:lnTo>
                <a:lnTo>
                  <a:pt x="131927" y="86613"/>
                </a:lnTo>
                <a:lnTo>
                  <a:pt x="126339" y="81533"/>
                </a:lnTo>
                <a:lnTo>
                  <a:pt x="120751" y="76326"/>
                </a:lnTo>
                <a:lnTo>
                  <a:pt x="85934" y="65414"/>
                </a:lnTo>
                <a:lnTo>
                  <a:pt x="78638" y="65150"/>
                </a:lnTo>
                <a:close/>
              </a:path>
              <a:path w="1100455" h="292100">
                <a:moveTo>
                  <a:pt x="136681" y="93852"/>
                </a:moveTo>
                <a:lnTo>
                  <a:pt x="88391" y="93852"/>
                </a:lnTo>
                <a:lnTo>
                  <a:pt x="96012" y="96646"/>
                </a:lnTo>
                <a:lnTo>
                  <a:pt x="106984" y="108076"/>
                </a:lnTo>
                <a:lnTo>
                  <a:pt x="109728" y="115188"/>
                </a:lnTo>
                <a:lnTo>
                  <a:pt x="109728" y="132587"/>
                </a:lnTo>
                <a:lnTo>
                  <a:pt x="106984" y="139826"/>
                </a:lnTo>
                <a:lnTo>
                  <a:pt x="101498" y="145160"/>
                </a:lnTo>
                <a:lnTo>
                  <a:pt x="96012" y="150621"/>
                </a:lnTo>
                <a:lnTo>
                  <a:pt x="88391" y="153288"/>
                </a:lnTo>
                <a:lnTo>
                  <a:pt x="135902" y="153288"/>
                </a:lnTo>
                <a:lnTo>
                  <a:pt x="138836" y="147065"/>
                </a:lnTo>
                <a:lnTo>
                  <a:pt x="142189" y="139826"/>
                </a:lnTo>
                <a:lnTo>
                  <a:pt x="143865" y="131952"/>
                </a:lnTo>
                <a:lnTo>
                  <a:pt x="143865" y="114807"/>
                </a:lnTo>
                <a:lnTo>
                  <a:pt x="142341" y="107060"/>
                </a:lnTo>
                <a:lnTo>
                  <a:pt x="136681" y="93852"/>
                </a:lnTo>
                <a:close/>
              </a:path>
              <a:path w="1100455" h="292100">
                <a:moveTo>
                  <a:pt x="754379" y="16128"/>
                </a:moveTo>
                <a:lnTo>
                  <a:pt x="719582" y="16128"/>
                </a:lnTo>
                <a:lnTo>
                  <a:pt x="719582" y="240791"/>
                </a:lnTo>
                <a:lnTo>
                  <a:pt x="754379" y="240791"/>
                </a:lnTo>
                <a:lnTo>
                  <a:pt x="754379" y="127634"/>
                </a:lnTo>
                <a:lnTo>
                  <a:pt x="815340" y="127634"/>
                </a:lnTo>
                <a:lnTo>
                  <a:pt x="815340" y="96265"/>
                </a:lnTo>
                <a:lnTo>
                  <a:pt x="754379" y="96265"/>
                </a:lnTo>
                <a:lnTo>
                  <a:pt x="754379" y="16128"/>
                </a:lnTo>
                <a:close/>
              </a:path>
              <a:path w="1100455" h="292100">
                <a:moveTo>
                  <a:pt x="815340" y="127634"/>
                </a:moveTo>
                <a:lnTo>
                  <a:pt x="780541" y="127634"/>
                </a:lnTo>
                <a:lnTo>
                  <a:pt x="780541" y="240791"/>
                </a:lnTo>
                <a:lnTo>
                  <a:pt x="815340" y="240791"/>
                </a:lnTo>
                <a:lnTo>
                  <a:pt x="815340" y="127634"/>
                </a:lnTo>
                <a:close/>
              </a:path>
              <a:path w="1100455" h="292100">
                <a:moveTo>
                  <a:pt x="815340" y="16128"/>
                </a:moveTo>
                <a:lnTo>
                  <a:pt x="780541" y="16128"/>
                </a:lnTo>
                <a:lnTo>
                  <a:pt x="780541" y="96265"/>
                </a:lnTo>
                <a:lnTo>
                  <a:pt x="815340" y="96265"/>
                </a:lnTo>
                <a:lnTo>
                  <a:pt x="815340" y="16128"/>
                </a:lnTo>
                <a:close/>
              </a:path>
              <a:path w="1100455" h="292100">
                <a:moveTo>
                  <a:pt x="533400" y="16128"/>
                </a:moveTo>
                <a:lnTo>
                  <a:pt x="498602" y="16128"/>
                </a:lnTo>
                <a:lnTo>
                  <a:pt x="498602" y="240791"/>
                </a:lnTo>
                <a:lnTo>
                  <a:pt x="533400" y="240791"/>
                </a:lnTo>
                <a:lnTo>
                  <a:pt x="533400" y="16128"/>
                </a:lnTo>
                <a:close/>
              </a:path>
              <a:path w="1100455" h="292100">
                <a:moveTo>
                  <a:pt x="478535" y="121538"/>
                </a:moveTo>
                <a:lnTo>
                  <a:pt x="443738" y="121538"/>
                </a:lnTo>
                <a:lnTo>
                  <a:pt x="443738" y="240791"/>
                </a:lnTo>
                <a:lnTo>
                  <a:pt x="478535" y="240791"/>
                </a:lnTo>
                <a:lnTo>
                  <a:pt x="478535" y="121538"/>
                </a:lnTo>
                <a:close/>
              </a:path>
              <a:path w="1100455" h="292100">
                <a:moveTo>
                  <a:pt x="405256" y="26796"/>
                </a:moveTo>
                <a:lnTo>
                  <a:pt x="284683" y="26796"/>
                </a:lnTo>
                <a:lnTo>
                  <a:pt x="284683" y="57276"/>
                </a:lnTo>
                <a:lnTo>
                  <a:pt x="382143" y="57276"/>
                </a:lnTo>
                <a:lnTo>
                  <a:pt x="385444" y="58038"/>
                </a:lnTo>
                <a:lnTo>
                  <a:pt x="388493" y="61086"/>
                </a:lnTo>
                <a:lnTo>
                  <a:pt x="389000" y="64007"/>
                </a:lnTo>
                <a:lnTo>
                  <a:pt x="388619" y="68199"/>
                </a:lnTo>
                <a:lnTo>
                  <a:pt x="388295" y="74120"/>
                </a:lnTo>
                <a:lnTo>
                  <a:pt x="382498" y="116830"/>
                </a:lnTo>
                <a:lnTo>
                  <a:pt x="364997" y="158241"/>
                </a:lnTo>
                <a:lnTo>
                  <a:pt x="336169" y="193801"/>
                </a:lnTo>
                <a:lnTo>
                  <a:pt x="359663" y="216026"/>
                </a:lnTo>
                <a:lnTo>
                  <a:pt x="389239" y="180415"/>
                </a:lnTo>
                <a:lnTo>
                  <a:pt x="407098" y="144891"/>
                </a:lnTo>
                <a:lnTo>
                  <a:pt x="414528" y="121538"/>
                </a:lnTo>
                <a:lnTo>
                  <a:pt x="478535" y="121538"/>
                </a:lnTo>
                <a:lnTo>
                  <a:pt x="478535" y="90169"/>
                </a:lnTo>
                <a:lnTo>
                  <a:pt x="419734" y="90169"/>
                </a:lnTo>
                <a:lnTo>
                  <a:pt x="420369" y="84835"/>
                </a:lnTo>
                <a:lnTo>
                  <a:pt x="421140" y="74120"/>
                </a:lnTo>
                <a:lnTo>
                  <a:pt x="421385" y="69087"/>
                </a:lnTo>
                <a:lnTo>
                  <a:pt x="422147" y="58800"/>
                </a:lnTo>
                <a:lnTo>
                  <a:pt x="422528" y="47370"/>
                </a:lnTo>
                <a:lnTo>
                  <a:pt x="420878" y="39242"/>
                </a:lnTo>
                <a:lnTo>
                  <a:pt x="416941" y="34289"/>
                </a:lnTo>
                <a:lnTo>
                  <a:pt x="413131" y="29209"/>
                </a:lnTo>
                <a:lnTo>
                  <a:pt x="405256" y="26796"/>
                </a:lnTo>
                <a:close/>
              </a:path>
              <a:path w="1100455" h="292100">
                <a:moveTo>
                  <a:pt x="360553" y="57276"/>
                </a:moveTo>
                <a:lnTo>
                  <a:pt x="322706" y="57276"/>
                </a:lnTo>
                <a:lnTo>
                  <a:pt x="325374" y="58038"/>
                </a:lnTo>
                <a:lnTo>
                  <a:pt x="327406" y="61340"/>
                </a:lnTo>
                <a:lnTo>
                  <a:pt x="327787" y="64134"/>
                </a:lnTo>
                <a:lnTo>
                  <a:pt x="327329" y="69087"/>
                </a:lnTo>
                <a:lnTo>
                  <a:pt x="326771" y="75564"/>
                </a:lnTo>
                <a:lnTo>
                  <a:pt x="315975" y="115950"/>
                </a:lnTo>
                <a:lnTo>
                  <a:pt x="293779" y="147728"/>
                </a:lnTo>
                <a:lnTo>
                  <a:pt x="271576" y="166624"/>
                </a:lnTo>
                <a:lnTo>
                  <a:pt x="291693" y="190753"/>
                </a:lnTo>
                <a:lnTo>
                  <a:pt x="325500" y="158622"/>
                </a:lnTo>
                <a:lnTo>
                  <a:pt x="346202" y="125094"/>
                </a:lnTo>
                <a:lnTo>
                  <a:pt x="358249" y="82583"/>
                </a:lnTo>
                <a:lnTo>
                  <a:pt x="360102" y="65680"/>
                </a:lnTo>
                <a:lnTo>
                  <a:pt x="360553" y="57276"/>
                </a:lnTo>
                <a:close/>
              </a:path>
              <a:path w="1100455" h="292100">
                <a:moveTo>
                  <a:pt x="478535" y="16128"/>
                </a:moveTo>
                <a:lnTo>
                  <a:pt x="443738" y="16128"/>
                </a:lnTo>
                <a:lnTo>
                  <a:pt x="443738" y="90169"/>
                </a:lnTo>
                <a:lnTo>
                  <a:pt x="478535" y="90169"/>
                </a:lnTo>
                <a:lnTo>
                  <a:pt x="478535" y="16128"/>
                </a:lnTo>
                <a:close/>
              </a:path>
              <a:path w="1100455" h="292100">
                <a:moveTo>
                  <a:pt x="221589" y="16128"/>
                </a:moveTo>
                <a:lnTo>
                  <a:pt x="185928" y="16128"/>
                </a:lnTo>
                <a:lnTo>
                  <a:pt x="185928" y="176149"/>
                </a:lnTo>
                <a:lnTo>
                  <a:pt x="221589" y="176149"/>
                </a:lnTo>
                <a:lnTo>
                  <a:pt x="221589" y="114553"/>
                </a:lnTo>
                <a:lnTo>
                  <a:pt x="258470" y="114553"/>
                </a:lnTo>
                <a:lnTo>
                  <a:pt x="258470" y="83819"/>
                </a:lnTo>
                <a:lnTo>
                  <a:pt x="221589" y="83819"/>
                </a:lnTo>
                <a:lnTo>
                  <a:pt x="221589" y="16128"/>
                </a:lnTo>
                <a:close/>
              </a:path>
              <a:path w="1100455" h="292100">
                <a:moveTo>
                  <a:pt x="707390" y="43179"/>
                </a:moveTo>
                <a:lnTo>
                  <a:pt x="568706" y="43179"/>
                </a:lnTo>
                <a:lnTo>
                  <a:pt x="568706" y="74294"/>
                </a:lnTo>
                <a:lnTo>
                  <a:pt x="707390" y="74294"/>
                </a:lnTo>
                <a:lnTo>
                  <a:pt x="707390" y="43179"/>
                </a:lnTo>
                <a:close/>
              </a:path>
              <a:path w="1100455" h="292100">
                <a:moveTo>
                  <a:pt x="657097" y="5460"/>
                </a:moveTo>
                <a:lnTo>
                  <a:pt x="622046" y="5460"/>
                </a:lnTo>
                <a:lnTo>
                  <a:pt x="622046" y="43179"/>
                </a:lnTo>
                <a:lnTo>
                  <a:pt x="657097" y="43179"/>
                </a:lnTo>
                <a:lnTo>
                  <a:pt x="657097" y="5460"/>
                </a:lnTo>
                <a:close/>
              </a:path>
              <a:path w="1100455" h="292100">
                <a:moveTo>
                  <a:pt x="155143" y="28955"/>
                </a:moveTo>
                <a:lnTo>
                  <a:pt x="0" y="28955"/>
                </a:lnTo>
                <a:lnTo>
                  <a:pt x="0" y="59943"/>
                </a:lnTo>
                <a:lnTo>
                  <a:pt x="155143" y="59943"/>
                </a:lnTo>
                <a:lnTo>
                  <a:pt x="155143" y="28955"/>
                </a:lnTo>
                <a:close/>
              </a:path>
              <a:path w="1100455" h="292100">
                <a:moveTo>
                  <a:pt x="96621" y="0"/>
                </a:moveTo>
                <a:lnTo>
                  <a:pt x="61264" y="0"/>
                </a:lnTo>
                <a:lnTo>
                  <a:pt x="61264" y="28955"/>
                </a:lnTo>
                <a:lnTo>
                  <a:pt x="96621" y="28955"/>
                </a:lnTo>
                <a:lnTo>
                  <a:pt x="96621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90673" y="696087"/>
            <a:ext cx="59690" cy="83820"/>
          </a:xfrm>
          <a:custGeom>
            <a:avLst/>
            <a:gdLst/>
            <a:ahLst/>
            <a:cxnLst/>
            <a:rect l="l" t="t" r="r" b="b"/>
            <a:pathLst>
              <a:path w="59689" h="83820">
                <a:moveTo>
                  <a:pt x="59689" y="0"/>
                </a:moveTo>
                <a:lnTo>
                  <a:pt x="20319" y="3048"/>
                </a:lnTo>
                <a:lnTo>
                  <a:pt x="19303" y="9271"/>
                </a:lnTo>
                <a:lnTo>
                  <a:pt x="18161" y="16002"/>
                </a:lnTo>
                <a:lnTo>
                  <a:pt x="16763" y="22987"/>
                </a:lnTo>
                <a:lnTo>
                  <a:pt x="13715" y="36957"/>
                </a:lnTo>
                <a:lnTo>
                  <a:pt x="11811" y="43942"/>
                </a:lnTo>
                <a:lnTo>
                  <a:pt x="10032" y="51054"/>
                </a:lnTo>
                <a:lnTo>
                  <a:pt x="0" y="83439"/>
                </a:lnTo>
                <a:lnTo>
                  <a:pt x="25526" y="81026"/>
                </a:lnTo>
                <a:lnTo>
                  <a:pt x="28575" y="76200"/>
                </a:lnTo>
                <a:lnTo>
                  <a:pt x="31750" y="70485"/>
                </a:lnTo>
                <a:lnTo>
                  <a:pt x="34798" y="64135"/>
                </a:lnTo>
                <a:lnTo>
                  <a:pt x="37973" y="57658"/>
                </a:lnTo>
                <a:lnTo>
                  <a:pt x="41020" y="50927"/>
                </a:lnTo>
                <a:lnTo>
                  <a:pt x="43942" y="43815"/>
                </a:lnTo>
                <a:lnTo>
                  <a:pt x="46989" y="36703"/>
                </a:lnTo>
                <a:lnTo>
                  <a:pt x="49783" y="29464"/>
                </a:lnTo>
                <a:lnTo>
                  <a:pt x="52324" y="21844"/>
                </a:lnTo>
                <a:lnTo>
                  <a:pt x="54990" y="14351"/>
                </a:lnTo>
                <a:lnTo>
                  <a:pt x="57403" y="7112"/>
                </a:lnTo>
                <a:lnTo>
                  <a:pt x="59689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66442" y="514730"/>
            <a:ext cx="819150" cy="263525"/>
          </a:xfrm>
          <a:custGeom>
            <a:avLst/>
            <a:gdLst/>
            <a:ahLst/>
            <a:cxnLst/>
            <a:rect l="l" t="t" r="r" b="b"/>
            <a:pathLst>
              <a:path w="819150" h="263525">
                <a:moveTo>
                  <a:pt x="142747" y="187705"/>
                </a:moveTo>
                <a:lnTo>
                  <a:pt x="107060" y="187705"/>
                </a:lnTo>
                <a:lnTo>
                  <a:pt x="107060" y="263017"/>
                </a:lnTo>
                <a:lnTo>
                  <a:pt x="142747" y="263017"/>
                </a:lnTo>
                <a:lnTo>
                  <a:pt x="142747" y="187705"/>
                </a:lnTo>
                <a:close/>
              </a:path>
              <a:path w="819150" h="263525">
                <a:moveTo>
                  <a:pt x="249681" y="156972"/>
                </a:moveTo>
                <a:lnTo>
                  <a:pt x="0" y="156972"/>
                </a:lnTo>
                <a:lnTo>
                  <a:pt x="0" y="187705"/>
                </a:lnTo>
                <a:lnTo>
                  <a:pt x="249681" y="187705"/>
                </a:lnTo>
                <a:lnTo>
                  <a:pt x="249681" y="156972"/>
                </a:lnTo>
                <a:close/>
              </a:path>
              <a:path w="819150" h="263525">
                <a:moveTo>
                  <a:pt x="781303" y="217297"/>
                </a:moveTo>
                <a:lnTo>
                  <a:pt x="745616" y="217297"/>
                </a:lnTo>
                <a:lnTo>
                  <a:pt x="745616" y="241935"/>
                </a:lnTo>
                <a:lnTo>
                  <a:pt x="781303" y="241935"/>
                </a:lnTo>
                <a:lnTo>
                  <a:pt x="781303" y="217297"/>
                </a:lnTo>
                <a:close/>
              </a:path>
              <a:path w="819150" h="263525">
                <a:moveTo>
                  <a:pt x="781303" y="3937"/>
                </a:moveTo>
                <a:lnTo>
                  <a:pt x="745616" y="3937"/>
                </a:lnTo>
                <a:lnTo>
                  <a:pt x="745616" y="184658"/>
                </a:lnTo>
                <a:lnTo>
                  <a:pt x="740918" y="187451"/>
                </a:lnTo>
                <a:lnTo>
                  <a:pt x="701004" y="191315"/>
                </a:lnTo>
                <a:lnTo>
                  <a:pt x="692912" y="191389"/>
                </a:lnTo>
                <a:lnTo>
                  <a:pt x="557530" y="191389"/>
                </a:lnTo>
                <a:lnTo>
                  <a:pt x="557530" y="222123"/>
                </a:lnTo>
                <a:lnTo>
                  <a:pt x="694055" y="222123"/>
                </a:lnTo>
                <a:lnTo>
                  <a:pt x="700506" y="222075"/>
                </a:lnTo>
                <a:lnTo>
                  <a:pt x="745616" y="217297"/>
                </a:lnTo>
                <a:lnTo>
                  <a:pt x="781303" y="217297"/>
                </a:lnTo>
                <a:lnTo>
                  <a:pt x="781303" y="123951"/>
                </a:lnTo>
                <a:lnTo>
                  <a:pt x="819022" y="123951"/>
                </a:lnTo>
                <a:lnTo>
                  <a:pt x="819022" y="92964"/>
                </a:lnTo>
                <a:lnTo>
                  <a:pt x="781303" y="92964"/>
                </a:lnTo>
                <a:lnTo>
                  <a:pt x="781303" y="3937"/>
                </a:lnTo>
                <a:close/>
              </a:path>
              <a:path w="819150" h="263525">
                <a:moveTo>
                  <a:pt x="646176" y="5079"/>
                </a:moveTo>
                <a:lnTo>
                  <a:pt x="603551" y="16795"/>
                </a:lnTo>
                <a:lnTo>
                  <a:pt x="576452" y="47625"/>
                </a:lnTo>
                <a:lnTo>
                  <a:pt x="570610" y="75565"/>
                </a:lnTo>
                <a:lnTo>
                  <a:pt x="570610" y="84074"/>
                </a:lnTo>
                <a:lnTo>
                  <a:pt x="572007" y="92075"/>
                </a:lnTo>
                <a:lnTo>
                  <a:pt x="574928" y="99568"/>
                </a:lnTo>
                <a:lnTo>
                  <a:pt x="577722" y="107188"/>
                </a:lnTo>
                <a:lnTo>
                  <a:pt x="612520" y="138684"/>
                </a:lnTo>
                <a:lnTo>
                  <a:pt x="628522" y="143510"/>
                </a:lnTo>
                <a:lnTo>
                  <a:pt x="628522" y="191389"/>
                </a:lnTo>
                <a:lnTo>
                  <a:pt x="664209" y="191389"/>
                </a:lnTo>
                <a:lnTo>
                  <a:pt x="664209" y="143510"/>
                </a:lnTo>
                <a:lnTo>
                  <a:pt x="672338" y="141732"/>
                </a:lnTo>
                <a:lnTo>
                  <a:pt x="705357" y="119634"/>
                </a:lnTo>
                <a:lnTo>
                  <a:pt x="710906" y="112775"/>
                </a:lnTo>
                <a:lnTo>
                  <a:pt x="640333" y="112775"/>
                </a:lnTo>
                <a:lnTo>
                  <a:pt x="635000" y="111760"/>
                </a:lnTo>
                <a:lnTo>
                  <a:pt x="607059" y="85725"/>
                </a:lnTo>
                <a:lnTo>
                  <a:pt x="606044" y="80772"/>
                </a:lnTo>
                <a:lnTo>
                  <a:pt x="606044" y="70230"/>
                </a:lnTo>
                <a:lnTo>
                  <a:pt x="630046" y="40132"/>
                </a:lnTo>
                <a:lnTo>
                  <a:pt x="640333" y="37084"/>
                </a:lnTo>
                <a:lnTo>
                  <a:pt x="709882" y="37084"/>
                </a:lnTo>
                <a:lnTo>
                  <a:pt x="708882" y="35544"/>
                </a:lnTo>
                <a:lnTo>
                  <a:pt x="675639" y="10414"/>
                </a:lnTo>
                <a:lnTo>
                  <a:pt x="653869" y="5413"/>
                </a:lnTo>
                <a:lnTo>
                  <a:pt x="646176" y="5079"/>
                </a:lnTo>
                <a:close/>
              </a:path>
              <a:path w="819150" h="263525">
                <a:moveTo>
                  <a:pt x="709882" y="37084"/>
                </a:moveTo>
                <a:lnTo>
                  <a:pt x="651509" y="37084"/>
                </a:lnTo>
                <a:lnTo>
                  <a:pt x="656589" y="38100"/>
                </a:lnTo>
                <a:lnTo>
                  <a:pt x="661415" y="40132"/>
                </a:lnTo>
                <a:lnTo>
                  <a:pt x="686181" y="70230"/>
                </a:lnTo>
                <a:lnTo>
                  <a:pt x="686181" y="80772"/>
                </a:lnTo>
                <a:lnTo>
                  <a:pt x="656589" y="111760"/>
                </a:lnTo>
                <a:lnTo>
                  <a:pt x="651509" y="112775"/>
                </a:lnTo>
                <a:lnTo>
                  <a:pt x="710906" y="112775"/>
                </a:lnTo>
                <a:lnTo>
                  <a:pt x="714501" y="106934"/>
                </a:lnTo>
                <a:lnTo>
                  <a:pt x="717422" y="99441"/>
                </a:lnTo>
                <a:lnTo>
                  <a:pt x="720344" y="92075"/>
                </a:lnTo>
                <a:lnTo>
                  <a:pt x="721868" y="84074"/>
                </a:lnTo>
                <a:lnTo>
                  <a:pt x="721868" y="75565"/>
                </a:lnTo>
                <a:lnTo>
                  <a:pt x="712664" y="41364"/>
                </a:lnTo>
                <a:lnTo>
                  <a:pt x="709882" y="37084"/>
                </a:lnTo>
                <a:close/>
              </a:path>
              <a:path w="819150" h="263525">
                <a:moveTo>
                  <a:pt x="124713" y="0"/>
                </a:moveTo>
                <a:lnTo>
                  <a:pt x="81137" y="11302"/>
                </a:lnTo>
                <a:lnTo>
                  <a:pt x="53085" y="41401"/>
                </a:lnTo>
                <a:lnTo>
                  <a:pt x="46989" y="69469"/>
                </a:lnTo>
                <a:lnTo>
                  <a:pt x="47370" y="76920"/>
                </a:lnTo>
                <a:lnTo>
                  <a:pt x="64748" y="113924"/>
                </a:lnTo>
                <a:lnTo>
                  <a:pt x="101603" y="134881"/>
                </a:lnTo>
                <a:lnTo>
                  <a:pt x="124713" y="137668"/>
                </a:lnTo>
                <a:lnTo>
                  <a:pt x="132522" y="137358"/>
                </a:lnTo>
                <a:lnTo>
                  <a:pt x="173974" y="122910"/>
                </a:lnTo>
                <a:lnTo>
                  <a:pt x="189716" y="107569"/>
                </a:lnTo>
                <a:lnTo>
                  <a:pt x="124713" y="107569"/>
                </a:lnTo>
                <a:lnTo>
                  <a:pt x="115546" y="106930"/>
                </a:lnTo>
                <a:lnTo>
                  <a:pt x="82167" y="77944"/>
                </a:lnTo>
                <a:lnTo>
                  <a:pt x="81406" y="69469"/>
                </a:lnTo>
                <a:lnTo>
                  <a:pt x="82167" y="61186"/>
                </a:lnTo>
                <a:lnTo>
                  <a:pt x="115546" y="30789"/>
                </a:lnTo>
                <a:lnTo>
                  <a:pt x="124713" y="30099"/>
                </a:lnTo>
                <a:lnTo>
                  <a:pt x="189264" y="30099"/>
                </a:lnTo>
                <a:lnTo>
                  <a:pt x="188864" y="29511"/>
                </a:lnTo>
                <a:lnTo>
                  <a:pt x="154685" y="5079"/>
                </a:lnTo>
                <a:lnTo>
                  <a:pt x="132522" y="311"/>
                </a:lnTo>
                <a:lnTo>
                  <a:pt x="124713" y="0"/>
                </a:lnTo>
                <a:close/>
              </a:path>
              <a:path w="819150" h="263525">
                <a:moveTo>
                  <a:pt x="189264" y="30099"/>
                </a:moveTo>
                <a:lnTo>
                  <a:pt x="130556" y="30099"/>
                </a:lnTo>
                <a:lnTo>
                  <a:pt x="136144" y="31115"/>
                </a:lnTo>
                <a:lnTo>
                  <a:pt x="146557" y="34925"/>
                </a:lnTo>
                <a:lnTo>
                  <a:pt x="167385" y="63753"/>
                </a:lnTo>
                <a:lnTo>
                  <a:pt x="167385" y="75311"/>
                </a:lnTo>
                <a:lnTo>
                  <a:pt x="141350" y="104901"/>
                </a:lnTo>
                <a:lnTo>
                  <a:pt x="136144" y="106679"/>
                </a:lnTo>
                <a:lnTo>
                  <a:pt x="130556" y="107569"/>
                </a:lnTo>
                <a:lnTo>
                  <a:pt x="189716" y="107569"/>
                </a:lnTo>
                <a:lnTo>
                  <a:pt x="202183" y="69469"/>
                </a:lnTo>
                <a:lnTo>
                  <a:pt x="201803" y="61993"/>
                </a:lnTo>
                <a:lnTo>
                  <a:pt x="200660" y="54816"/>
                </a:lnTo>
                <a:lnTo>
                  <a:pt x="198755" y="47948"/>
                </a:lnTo>
                <a:lnTo>
                  <a:pt x="196087" y="41401"/>
                </a:lnTo>
                <a:lnTo>
                  <a:pt x="192756" y="35236"/>
                </a:lnTo>
                <a:lnTo>
                  <a:pt x="189264" y="30099"/>
                </a:lnTo>
                <a:close/>
              </a:path>
              <a:path w="819150" h="263525">
                <a:moveTo>
                  <a:pt x="420369" y="14224"/>
                </a:moveTo>
                <a:lnTo>
                  <a:pt x="285622" y="14224"/>
                </a:lnTo>
                <a:lnTo>
                  <a:pt x="285622" y="45085"/>
                </a:lnTo>
                <a:lnTo>
                  <a:pt x="385318" y="45085"/>
                </a:lnTo>
                <a:lnTo>
                  <a:pt x="385318" y="90804"/>
                </a:lnTo>
                <a:lnTo>
                  <a:pt x="285622" y="90804"/>
                </a:lnTo>
                <a:lnTo>
                  <a:pt x="285622" y="167386"/>
                </a:lnTo>
                <a:lnTo>
                  <a:pt x="312419" y="200405"/>
                </a:lnTo>
                <a:lnTo>
                  <a:pt x="318515" y="201168"/>
                </a:lnTo>
                <a:lnTo>
                  <a:pt x="444119" y="201168"/>
                </a:lnTo>
                <a:lnTo>
                  <a:pt x="444119" y="170307"/>
                </a:lnTo>
                <a:lnTo>
                  <a:pt x="330707" y="170307"/>
                </a:lnTo>
                <a:lnTo>
                  <a:pt x="326135" y="169291"/>
                </a:lnTo>
                <a:lnTo>
                  <a:pt x="322325" y="165226"/>
                </a:lnTo>
                <a:lnTo>
                  <a:pt x="321309" y="161290"/>
                </a:lnTo>
                <a:lnTo>
                  <a:pt x="321309" y="121539"/>
                </a:lnTo>
                <a:lnTo>
                  <a:pt x="420369" y="121539"/>
                </a:lnTo>
                <a:lnTo>
                  <a:pt x="420369" y="14224"/>
                </a:lnTo>
                <a:close/>
              </a:path>
              <a:path w="819150" h="263525">
                <a:moveTo>
                  <a:pt x="508507" y="3937"/>
                </a:moveTo>
                <a:lnTo>
                  <a:pt x="472820" y="3937"/>
                </a:lnTo>
                <a:lnTo>
                  <a:pt x="472820" y="228600"/>
                </a:lnTo>
                <a:lnTo>
                  <a:pt x="508507" y="228600"/>
                </a:lnTo>
                <a:lnTo>
                  <a:pt x="508507" y="3937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08908" y="518668"/>
            <a:ext cx="509905" cy="279400"/>
          </a:xfrm>
          <a:custGeom>
            <a:avLst/>
            <a:gdLst/>
            <a:ahLst/>
            <a:cxnLst/>
            <a:rect l="l" t="t" r="r" b="b"/>
            <a:pathLst>
              <a:path w="509904" h="279400">
                <a:moveTo>
                  <a:pt x="218820" y="154558"/>
                </a:moveTo>
                <a:lnTo>
                  <a:pt x="49656" y="154558"/>
                </a:lnTo>
                <a:lnTo>
                  <a:pt x="49656" y="242315"/>
                </a:lnTo>
                <a:lnTo>
                  <a:pt x="74866" y="276605"/>
                </a:lnTo>
                <a:lnTo>
                  <a:pt x="96393" y="278891"/>
                </a:lnTo>
                <a:lnTo>
                  <a:pt x="222250" y="278891"/>
                </a:lnTo>
                <a:lnTo>
                  <a:pt x="222250" y="250189"/>
                </a:lnTo>
                <a:lnTo>
                  <a:pt x="98425" y="250189"/>
                </a:lnTo>
                <a:lnTo>
                  <a:pt x="95250" y="250062"/>
                </a:lnTo>
                <a:lnTo>
                  <a:pt x="92964" y="249554"/>
                </a:lnTo>
                <a:lnTo>
                  <a:pt x="90805" y="249174"/>
                </a:lnTo>
                <a:lnTo>
                  <a:pt x="89027" y="248284"/>
                </a:lnTo>
                <a:lnTo>
                  <a:pt x="88011" y="247014"/>
                </a:lnTo>
                <a:lnTo>
                  <a:pt x="86868" y="245745"/>
                </a:lnTo>
                <a:lnTo>
                  <a:pt x="86106" y="243966"/>
                </a:lnTo>
                <a:lnTo>
                  <a:pt x="85852" y="241680"/>
                </a:lnTo>
                <a:lnTo>
                  <a:pt x="85470" y="239395"/>
                </a:lnTo>
                <a:lnTo>
                  <a:pt x="85343" y="230124"/>
                </a:lnTo>
                <a:lnTo>
                  <a:pt x="218820" y="230124"/>
                </a:lnTo>
                <a:lnTo>
                  <a:pt x="218820" y="201422"/>
                </a:lnTo>
                <a:lnTo>
                  <a:pt x="85343" y="201422"/>
                </a:lnTo>
                <a:lnTo>
                  <a:pt x="85343" y="182879"/>
                </a:lnTo>
                <a:lnTo>
                  <a:pt x="218820" y="182879"/>
                </a:lnTo>
                <a:lnTo>
                  <a:pt x="218820" y="154558"/>
                </a:lnTo>
                <a:close/>
              </a:path>
              <a:path w="509904" h="279400">
                <a:moveTo>
                  <a:pt x="96393" y="6984"/>
                </a:moveTo>
                <a:lnTo>
                  <a:pt x="7366" y="6984"/>
                </a:lnTo>
                <a:lnTo>
                  <a:pt x="7366" y="37718"/>
                </a:lnTo>
                <a:lnTo>
                  <a:pt x="85217" y="37718"/>
                </a:lnTo>
                <a:lnTo>
                  <a:pt x="88392" y="38480"/>
                </a:lnTo>
                <a:lnTo>
                  <a:pt x="89535" y="39750"/>
                </a:lnTo>
                <a:lnTo>
                  <a:pt x="90551" y="41021"/>
                </a:lnTo>
                <a:lnTo>
                  <a:pt x="90678" y="43560"/>
                </a:lnTo>
                <a:lnTo>
                  <a:pt x="89662" y="47243"/>
                </a:lnTo>
                <a:lnTo>
                  <a:pt x="68040" y="79343"/>
                </a:lnTo>
                <a:lnTo>
                  <a:pt x="37034" y="104703"/>
                </a:lnTo>
                <a:lnTo>
                  <a:pt x="0" y="125222"/>
                </a:lnTo>
                <a:lnTo>
                  <a:pt x="16129" y="154558"/>
                </a:lnTo>
                <a:lnTo>
                  <a:pt x="53975" y="132714"/>
                </a:lnTo>
                <a:lnTo>
                  <a:pt x="87249" y="106679"/>
                </a:lnTo>
                <a:lnTo>
                  <a:pt x="112141" y="76834"/>
                </a:lnTo>
                <a:lnTo>
                  <a:pt x="125851" y="34758"/>
                </a:lnTo>
                <a:lnTo>
                  <a:pt x="125650" y="27590"/>
                </a:lnTo>
                <a:lnTo>
                  <a:pt x="105509" y="7558"/>
                </a:lnTo>
                <a:lnTo>
                  <a:pt x="96393" y="6984"/>
                </a:lnTo>
                <a:close/>
              </a:path>
              <a:path w="509904" h="279400">
                <a:moveTo>
                  <a:pt x="218313" y="0"/>
                </a:moveTo>
                <a:lnTo>
                  <a:pt x="182626" y="0"/>
                </a:lnTo>
                <a:lnTo>
                  <a:pt x="182626" y="140842"/>
                </a:lnTo>
                <a:lnTo>
                  <a:pt x="218313" y="140842"/>
                </a:lnTo>
                <a:lnTo>
                  <a:pt x="218313" y="86867"/>
                </a:lnTo>
                <a:lnTo>
                  <a:pt x="256031" y="86867"/>
                </a:lnTo>
                <a:lnTo>
                  <a:pt x="256031" y="55752"/>
                </a:lnTo>
                <a:lnTo>
                  <a:pt x="218313" y="55752"/>
                </a:lnTo>
                <a:lnTo>
                  <a:pt x="218313" y="0"/>
                </a:lnTo>
                <a:close/>
              </a:path>
              <a:path w="509904" h="279400">
                <a:moveTo>
                  <a:pt x="357886" y="15493"/>
                </a:moveTo>
                <a:lnTo>
                  <a:pt x="319472" y="24479"/>
                </a:lnTo>
                <a:lnTo>
                  <a:pt x="286968" y="54840"/>
                </a:lnTo>
                <a:lnTo>
                  <a:pt x="277114" y="92328"/>
                </a:lnTo>
                <a:lnTo>
                  <a:pt x="277462" y="99313"/>
                </a:lnTo>
                <a:lnTo>
                  <a:pt x="291020" y="136191"/>
                </a:lnTo>
                <a:lnTo>
                  <a:pt x="326644" y="163702"/>
                </a:lnTo>
                <a:lnTo>
                  <a:pt x="357886" y="169417"/>
                </a:lnTo>
                <a:lnTo>
                  <a:pt x="365982" y="169060"/>
                </a:lnTo>
                <a:lnTo>
                  <a:pt x="402969" y="156717"/>
                </a:lnTo>
                <a:lnTo>
                  <a:pt x="423937" y="137413"/>
                </a:lnTo>
                <a:lnTo>
                  <a:pt x="351408" y="137413"/>
                </a:lnTo>
                <a:lnTo>
                  <a:pt x="345313" y="136398"/>
                </a:lnTo>
                <a:lnTo>
                  <a:pt x="315594" y="110871"/>
                </a:lnTo>
                <a:lnTo>
                  <a:pt x="312166" y="99313"/>
                </a:lnTo>
                <a:lnTo>
                  <a:pt x="312166" y="86105"/>
                </a:lnTo>
                <a:lnTo>
                  <a:pt x="334391" y="53085"/>
                </a:lnTo>
                <a:lnTo>
                  <a:pt x="339852" y="50926"/>
                </a:lnTo>
                <a:lnTo>
                  <a:pt x="345313" y="48640"/>
                </a:lnTo>
                <a:lnTo>
                  <a:pt x="351408" y="47498"/>
                </a:lnTo>
                <a:lnTo>
                  <a:pt x="423920" y="47498"/>
                </a:lnTo>
                <a:lnTo>
                  <a:pt x="420072" y="42646"/>
                </a:lnTo>
                <a:lnTo>
                  <a:pt x="381603" y="18762"/>
                </a:lnTo>
                <a:lnTo>
                  <a:pt x="365982" y="15853"/>
                </a:lnTo>
                <a:lnTo>
                  <a:pt x="357886" y="15493"/>
                </a:lnTo>
                <a:close/>
              </a:path>
              <a:path w="509904" h="279400">
                <a:moveTo>
                  <a:pt x="423920" y="47498"/>
                </a:moveTo>
                <a:lnTo>
                  <a:pt x="364363" y="47498"/>
                </a:lnTo>
                <a:lnTo>
                  <a:pt x="370458" y="48640"/>
                </a:lnTo>
                <a:lnTo>
                  <a:pt x="376046" y="50926"/>
                </a:lnTo>
                <a:lnTo>
                  <a:pt x="400050" y="74549"/>
                </a:lnTo>
                <a:lnTo>
                  <a:pt x="402463" y="80136"/>
                </a:lnTo>
                <a:lnTo>
                  <a:pt x="403606" y="86105"/>
                </a:lnTo>
                <a:lnTo>
                  <a:pt x="403606" y="99313"/>
                </a:lnTo>
                <a:lnTo>
                  <a:pt x="402463" y="105409"/>
                </a:lnTo>
                <a:lnTo>
                  <a:pt x="400050" y="110871"/>
                </a:lnTo>
                <a:lnTo>
                  <a:pt x="397764" y="116458"/>
                </a:lnTo>
                <a:lnTo>
                  <a:pt x="364363" y="137413"/>
                </a:lnTo>
                <a:lnTo>
                  <a:pt x="423937" y="137413"/>
                </a:lnTo>
                <a:lnTo>
                  <a:pt x="438253" y="100546"/>
                </a:lnTo>
                <a:lnTo>
                  <a:pt x="438657" y="92328"/>
                </a:lnTo>
                <a:lnTo>
                  <a:pt x="438253" y="84115"/>
                </a:lnTo>
                <a:lnTo>
                  <a:pt x="424688" y="48466"/>
                </a:lnTo>
                <a:lnTo>
                  <a:pt x="423920" y="47498"/>
                </a:lnTo>
                <a:close/>
              </a:path>
              <a:path w="509904" h="279400">
                <a:moveTo>
                  <a:pt x="509396" y="0"/>
                </a:moveTo>
                <a:lnTo>
                  <a:pt x="473710" y="0"/>
                </a:lnTo>
                <a:lnTo>
                  <a:pt x="473710" y="224662"/>
                </a:lnTo>
                <a:lnTo>
                  <a:pt x="509396" y="224662"/>
                </a:lnTo>
                <a:lnTo>
                  <a:pt x="509396" y="0"/>
                </a:lnTo>
                <a:close/>
              </a:path>
            </a:pathLst>
          </a:custGeom>
          <a:solidFill>
            <a:srgbClr val="6D6D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5736" y="1553336"/>
            <a:ext cx="633095" cy="168275"/>
          </a:xfrm>
          <a:custGeom>
            <a:avLst/>
            <a:gdLst/>
            <a:ahLst/>
            <a:cxnLst/>
            <a:rect l="l" t="t" r="r" b="b"/>
            <a:pathLst>
              <a:path w="633094" h="168275">
                <a:moveTo>
                  <a:pt x="290118" y="115443"/>
                </a:moveTo>
                <a:lnTo>
                  <a:pt x="183311" y="115443"/>
                </a:lnTo>
                <a:lnTo>
                  <a:pt x="183349" y="150368"/>
                </a:lnTo>
                <a:lnTo>
                  <a:pt x="183667" y="153543"/>
                </a:lnTo>
                <a:lnTo>
                  <a:pt x="185089" y="159131"/>
                </a:lnTo>
                <a:lnTo>
                  <a:pt x="186283" y="161417"/>
                </a:lnTo>
                <a:lnTo>
                  <a:pt x="187947" y="163068"/>
                </a:lnTo>
                <a:lnTo>
                  <a:pt x="189611" y="164846"/>
                </a:lnTo>
                <a:lnTo>
                  <a:pt x="191808" y="166116"/>
                </a:lnTo>
                <a:lnTo>
                  <a:pt x="197281" y="167640"/>
                </a:lnTo>
                <a:lnTo>
                  <a:pt x="200723" y="168021"/>
                </a:lnTo>
                <a:lnTo>
                  <a:pt x="290118" y="168021"/>
                </a:lnTo>
                <a:lnTo>
                  <a:pt x="290118" y="152781"/>
                </a:lnTo>
                <a:lnTo>
                  <a:pt x="205181" y="152781"/>
                </a:lnTo>
                <a:lnTo>
                  <a:pt x="203276" y="152273"/>
                </a:lnTo>
                <a:lnTo>
                  <a:pt x="202209" y="151384"/>
                </a:lnTo>
                <a:lnTo>
                  <a:pt x="201142" y="150368"/>
                </a:lnTo>
                <a:lnTo>
                  <a:pt x="200609" y="148082"/>
                </a:lnTo>
                <a:lnTo>
                  <a:pt x="200609" y="130556"/>
                </a:lnTo>
                <a:lnTo>
                  <a:pt x="290118" y="130556"/>
                </a:lnTo>
                <a:lnTo>
                  <a:pt x="290118" y="115443"/>
                </a:lnTo>
                <a:close/>
              </a:path>
              <a:path w="633094" h="168275">
                <a:moveTo>
                  <a:pt x="290118" y="130556"/>
                </a:moveTo>
                <a:lnTo>
                  <a:pt x="272821" y="130556"/>
                </a:lnTo>
                <a:lnTo>
                  <a:pt x="272821" y="152781"/>
                </a:lnTo>
                <a:lnTo>
                  <a:pt x="290118" y="152781"/>
                </a:lnTo>
                <a:lnTo>
                  <a:pt x="290118" y="130556"/>
                </a:lnTo>
                <a:close/>
              </a:path>
              <a:path w="633094" h="168275">
                <a:moveTo>
                  <a:pt x="523519" y="113665"/>
                </a:moveTo>
                <a:lnTo>
                  <a:pt x="506221" y="113665"/>
                </a:lnTo>
                <a:lnTo>
                  <a:pt x="506221" y="142875"/>
                </a:lnTo>
                <a:lnTo>
                  <a:pt x="531723" y="166624"/>
                </a:lnTo>
                <a:lnTo>
                  <a:pt x="615162" y="166624"/>
                </a:lnTo>
                <a:lnTo>
                  <a:pt x="615162" y="151384"/>
                </a:lnTo>
                <a:lnTo>
                  <a:pt x="534809" y="151384"/>
                </a:lnTo>
                <a:lnTo>
                  <a:pt x="532396" y="151130"/>
                </a:lnTo>
                <a:lnTo>
                  <a:pt x="523519" y="139446"/>
                </a:lnTo>
                <a:lnTo>
                  <a:pt x="523519" y="113665"/>
                </a:lnTo>
                <a:close/>
              </a:path>
              <a:path w="633094" h="168275">
                <a:moveTo>
                  <a:pt x="574509" y="99695"/>
                </a:moveTo>
                <a:lnTo>
                  <a:pt x="557212" y="99695"/>
                </a:lnTo>
                <a:lnTo>
                  <a:pt x="557212" y="129159"/>
                </a:lnTo>
                <a:lnTo>
                  <a:pt x="574509" y="129159"/>
                </a:lnTo>
                <a:lnTo>
                  <a:pt x="574509" y="99695"/>
                </a:lnTo>
                <a:close/>
              </a:path>
              <a:path w="633094" h="168275">
                <a:moveTo>
                  <a:pt x="632993" y="84582"/>
                </a:moveTo>
                <a:lnTo>
                  <a:pt x="486956" y="84582"/>
                </a:lnTo>
                <a:lnTo>
                  <a:pt x="486956" y="99695"/>
                </a:lnTo>
                <a:lnTo>
                  <a:pt x="632993" y="99695"/>
                </a:lnTo>
                <a:lnTo>
                  <a:pt x="632993" y="84582"/>
                </a:lnTo>
                <a:close/>
              </a:path>
              <a:path w="633094" h="168275">
                <a:moveTo>
                  <a:pt x="309727" y="87376"/>
                </a:moveTo>
                <a:lnTo>
                  <a:pt x="163868" y="87376"/>
                </a:lnTo>
                <a:lnTo>
                  <a:pt x="163868" y="101600"/>
                </a:lnTo>
                <a:lnTo>
                  <a:pt x="309727" y="101600"/>
                </a:lnTo>
                <a:lnTo>
                  <a:pt x="309727" y="87376"/>
                </a:lnTo>
                <a:close/>
              </a:path>
              <a:path w="633094" h="168275">
                <a:moveTo>
                  <a:pt x="52006" y="15367"/>
                </a:moveTo>
                <a:lnTo>
                  <a:pt x="39522" y="15367"/>
                </a:lnTo>
                <a:lnTo>
                  <a:pt x="33604" y="16510"/>
                </a:lnTo>
                <a:lnTo>
                  <a:pt x="1219" y="46990"/>
                </a:lnTo>
                <a:lnTo>
                  <a:pt x="0" y="52705"/>
                </a:lnTo>
                <a:lnTo>
                  <a:pt x="0" y="65151"/>
                </a:lnTo>
                <a:lnTo>
                  <a:pt x="22555" y="97282"/>
                </a:lnTo>
                <a:lnTo>
                  <a:pt x="39522" y="102743"/>
                </a:lnTo>
                <a:lnTo>
                  <a:pt x="52006" y="102743"/>
                </a:lnTo>
                <a:lnTo>
                  <a:pt x="57861" y="101600"/>
                </a:lnTo>
                <a:lnTo>
                  <a:pt x="68910" y="97282"/>
                </a:lnTo>
                <a:lnTo>
                  <a:pt x="73786" y="94234"/>
                </a:lnTo>
                <a:lnTo>
                  <a:pt x="81539" y="86995"/>
                </a:lnTo>
                <a:lnTo>
                  <a:pt x="41782" y="86995"/>
                </a:lnTo>
                <a:lnTo>
                  <a:pt x="38036" y="86360"/>
                </a:lnTo>
                <a:lnTo>
                  <a:pt x="17297" y="63246"/>
                </a:lnTo>
                <a:lnTo>
                  <a:pt x="17297" y="54991"/>
                </a:lnTo>
                <a:lnTo>
                  <a:pt x="41782" y="30861"/>
                </a:lnTo>
                <a:lnTo>
                  <a:pt x="81376" y="30861"/>
                </a:lnTo>
                <a:lnTo>
                  <a:pt x="78003" y="27813"/>
                </a:lnTo>
                <a:lnTo>
                  <a:pt x="73786" y="23876"/>
                </a:lnTo>
                <a:lnTo>
                  <a:pt x="68910" y="20828"/>
                </a:lnTo>
                <a:lnTo>
                  <a:pt x="57861" y="16510"/>
                </a:lnTo>
                <a:lnTo>
                  <a:pt x="52006" y="15367"/>
                </a:lnTo>
                <a:close/>
              </a:path>
              <a:path w="633094" h="168275">
                <a:moveTo>
                  <a:pt x="81376" y="30861"/>
                </a:moveTo>
                <a:lnTo>
                  <a:pt x="49860" y="30861"/>
                </a:lnTo>
                <a:lnTo>
                  <a:pt x="53606" y="31623"/>
                </a:lnTo>
                <a:lnTo>
                  <a:pt x="60502" y="34417"/>
                </a:lnTo>
                <a:lnTo>
                  <a:pt x="74345" y="54991"/>
                </a:lnTo>
                <a:lnTo>
                  <a:pt x="74345" y="63246"/>
                </a:lnTo>
                <a:lnTo>
                  <a:pt x="49860" y="86995"/>
                </a:lnTo>
                <a:lnTo>
                  <a:pt x="81539" y="86995"/>
                </a:lnTo>
                <a:lnTo>
                  <a:pt x="82219" y="86360"/>
                </a:lnTo>
                <a:lnTo>
                  <a:pt x="85547" y="81661"/>
                </a:lnTo>
                <a:lnTo>
                  <a:pt x="90423" y="70993"/>
                </a:lnTo>
                <a:lnTo>
                  <a:pt x="91643" y="65151"/>
                </a:lnTo>
                <a:lnTo>
                  <a:pt x="91643" y="52705"/>
                </a:lnTo>
                <a:lnTo>
                  <a:pt x="90423" y="46863"/>
                </a:lnTo>
                <a:lnTo>
                  <a:pt x="85547" y="36195"/>
                </a:lnTo>
                <a:lnTo>
                  <a:pt x="82219" y="31623"/>
                </a:lnTo>
                <a:lnTo>
                  <a:pt x="81376" y="30861"/>
                </a:lnTo>
                <a:close/>
              </a:path>
              <a:path w="633094" h="168275">
                <a:moveTo>
                  <a:pt x="566254" y="0"/>
                </a:moveTo>
                <a:lnTo>
                  <a:pt x="554482" y="0"/>
                </a:lnTo>
                <a:lnTo>
                  <a:pt x="548919" y="1016"/>
                </a:lnTo>
                <a:lnTo>
                  <a:pt x="519087" y="27686"/>
                </a:lnTo>
                <a:lnTo>
                  <a:pt x="517982" y="43815"/>
                </a:lnTo>
                <a:lnTo>
                  <a:pt x="519087" y="48895"/>
                </a:lnTo>
                <a:lnTo>
                  <a:pt x="523481" y="58039"/>
                </a:lnTo>
                <a:lnTo>
                  <a:pt x="526491" y="61976"/>
                </a:lnTo>
                <a:lnTo>
                  <a:pt x="530288" y="65151"/>
                </a:lnTo>
                <a:lnTo>
                  <a:pt x="534098" y="68453"/>
                </a:lnTo>
                <a:lnTo>
                  <a:pt x="538581" y="70993"/>
                </a:lnTo>
                <a:lnTo>
                  <a:pt x="548919" y="74549"/>
                </a:lnTo>
                <a:lnTo>
                  <a:pt x="554482" y="75438"/>
                </a:lnTo>
                <a:lnTo>
                  <a:pt x="566254" y="75438"/>
                </a:lnTo>
                <a:lnTo>
                  <a:pt x="571715" y="74549"/>
                </a:lnTo>
                <a:lnTo>
                  <a:pt x="581939" y="70993"/>
                </a:lnTo>
                <a:lnTo>
                  <a:pt x="586397" y="68453"/>
                </a:lnTo>
                <a:lnTo>
                  <a:pt x="590207" y="65151"/>
                </a:lnTo>
                <a:lnTo>
                  <a:pt x="594004" y="61976"/>
                </a:lnTo>
                <a:lnTo>
                  <a:pt x="595154" y="60452"/>
                </a:lnTo>
                <a:lnTo>
                  <a:pt x="552462" y="60452"/>
                </a:lnTo>
                <a:lnTo>
                  <a:pt x="546303" y="58420"/>
                </a:lnTo>
                <a:lnTo>
                  <a:pt x="541972" y="54356"/>
                </a:lnTo>
                <a:lnTo>
                  <a:pt x="537629" y="50165"/>
                </a:lnTo>
                <a:lnTo>
                  <a:pt x="535457" y="44831"/>
                </a:lnTo>
                <a:lnTo>
                  <a:pt x="535482" y="34925"/>
                </a:lnTo>
                <a:lnTo>
                  <a:pt x="556501" y="14986"/>
                </a:lnTo>
                <a:lnTo>
                  <a:pt x="594579" y="14986"/>
                </a:lnTo>
                <a:lnTo>
                  <a:pt x="594004" y="14224"/>
                </a:lnTo>
                <a:lnTo>
                  <a:pt x="586397" y="7366"/>
                </a:lnTo>
                <a:lnTo>
                  <a:pt x="581939" y="4826"/>
                </a:lnTo>
                <a:lnTo>
                  <a:pt x="571715" y="1016"/>
                </a:lnTo>
                <a:lnTo>
                  <a:pt x="566254" y="0"/>
                </a:lnTo>
                <a:close/>
              </a:path>
              <a:path w="633094" h="168275">
                <a:moveTo>
                  <a:pt x="594579" y="14986"/>
                </a:moveTo>
                <a:lnTo>
                  <a:pt x="564108" y="14986"/>
                </a:lnTo>
                <a:lnTo>
                  <a:pt x="567474" y="15621"/>
                </a:lnTo>
                <a:lnTo>
                  <a:pt x="573532" y="18161"/>
                </a:lnTo>
                <a:lnTo>
                  <a:pt x="584847" y="34925"/>
                </a:lnTo>
                <a:lnTo>
                  <a:pt x="584847" y="44831"/>
                </a:lnTo>
                <a:lnTo>
                  <a:pt x="582650" y="50165"/>
                </a:lnTo>
                <a:lnTo>
                  <a:pt x="578256" y="54356"/>
                </a:lnTo>
                <a:lnTo>
                  <a:pt x="573862" y="58420"/>
                </a:lnTo>
                <a:lnTo>
                  <a:pt x="567918" y="60452"/>
                </a:lnTo>
                <a:lnTo>
                  <a:pt x="595154" y="60452"/>
                </a:lnTo>
                <a:lnTo>
                  <a:pt x="596976" y="58039"/>
                </a:lnTo>
                <a:lnTo>
                  <a:pt x="601256" y="48895"/>
                </a:lnTo>
                <a:lnTo>
                  <a:pt x="602322" y="43815"/>
                </a:lnTo>
                <a:lnTo>
                  <a:pt x="602218" y="32131"/>
                </a:lnTo>
                <a:lnTo>
                  <a:pt x="601256" y="27432"/>
                </a:lnTo>
                <a:lnTo>
                  <a:pt x="599122" y="22860"/>
                </a:lnTo>
                <a:lnTo>
                  <a:pt x="596976" y="18161"/>
                </a:lnTo>
                <a:lnTo>
                  <a:pt x="594579" y="14986"/>
                </a:lnTo>
                <a:close/>
              </a:path>
              <a:path w="633094" h="168275">
                <a:moveTo>
                  <a:pt x="409028" y="10541"/>
                </a:moveTo>
                <a:lnTo>
                  <a:pt x="330746" y="10541"/>
                </a:lnTo>
                <a:lnTo>
                  <a:pt x="330746" y="102616"/>
                </a:lnTo>
                <a:lnTo>
                  <a:pt x="332473" y="108331"/>
                </a:lnTo>
                <a:lnTo>
                  <a:pt x="335927" y="111760"/>
                </a:lnTo>
                <a:lnTo>
                  <a:pt x="339369" y="115062"/>
                </a:lnTo>
                <a:lnTo>
                  <a:pt x="344843" y="116840"/>
                </a:lnTo>
                <a:lnTo>
                  <a:pt x="415620" y="116840"/>
                </a:lnTo>
                <a:lnTo>
                  <a:pt x="415620" y="101600"/>
                </a:lnTo>
                <a:lnTo>
                  <a:pt x="353161" y="101600"/>
                </a:lnTo>
                <a:lnTo>
                  <a:pt x="351167" y="101092"/>
                </a:lnTo>
                <a:lnTo>
                  <a:pt x="349923" y="100076"/>
                </a:lnTo>
                <a:lnTo>
                  <a:pt x="348665" y="98933"/>
                </a:lnTo>
                <a:lnTo>
                  <a:pt x="348043" y="96774"/>
                </a:lnTo>
                <a:lnTo>
                  <a:pt x="348043" y="25654"/>
                </a:lnTo>
                <a:lnTo>
                  <a:pt x="409028" y="25654"/>
                </a:lnTo>
                <a:lnTo>
                  <a:pt x="409028" y="10541"/>
                </a:lnTo>
                <a:close/>
              </a:path>
              <a:path w="633094" h="168275">
                <a:moveTo>
                  <a:pt x="455917" y="4445"/>
                </a:moveTo>
                <a:lnTo>
                  <a:pt x="438632" y="4445"/>
                </a:lnTo>
                <a:lnTo>
                  <a:pt x="438632" y="136271"/>
                </a:lnTo>
                <a:lnTo>
                  <a:pt x="455917" y="136271"/>
                </a:lnTo>
                <a:lnTo>
                  <a:pt x="455917" y="72009"/>
                </a:lnTo>
                <a:lnTo>
                  <a:pt x="478027" y="72009"/>
                </a:lnTo>
                <a:lnTo>
                  <a:pt x="478027" y="56769"/>
                </a:lnTo>
                <a:lnTo>
                  <a:pt x="455917" y="56769"/>
                </a:lnTo>
                <a:lnTo>
                  <a:pt x="455917" y="4445"/>
                </a:lnTo>
                <a:close/>
              </a:path>
              <a:path w="633094" h="168275">
                <a:moveTo>
                  <a:pt x="290118" y="4445"/>
                </a:moveTo>
                <a:lnTo>
                  <a:pt x="183133" y="4445"/>
                </a:lnTo>
                <a:lnTo>
                  <a:pt x="183133" y="18796"/>
                </a:lnTo>
                <a:lnTo>
                  <a:pt x="272821" y="18796"/>
                </a:lnTo>
                <a:lnTo>
                  <a:pt x="272821" y="31750"/>
                </a:lnTo>
                <a:lnTo>
                  <a:pt x="183133" y="31750"/>
                </a:lnTo>
                <a:lnTo>
                  <a:pt x="183172" y="60325"/>
                </a:lnTo>
                <a:lnTo>
                  <a:pt x="183426" y="62865"/>
                </a:lnTo>
                <a:lnTo>
                  <a:pt x="184619" y="67691"/>
                </a:lnTo>
                <a:lnTo>
                  <a:pt x="185623" y="69596"/>
                </a:lnTo>
                <a:lnTo>
                  <a:pt x="187058" y="70866"/>
                </a:lnTo>
                <a:lnTo>
                  <a:pt x="188480" y="72263"/>
                </a:lnTo>
                <a:lnTo>
                  <a:pt x="190385" y="73279"/>
                </a:lnTo>
                <a:lnTo>
                  <a:pt x="192760" y="73787"/>
                </a:lnTo>
                <a:lnTo>
                  <a:pt x="195135" y="74422"/>
                </a:lnTo>
                <a:lnTo>
                  <a:pt x="198107" y="74676"/>
                </a:lnTo>
                <a:lnTo>
                  <a:pt x="292430" y="74676"/>
                </a:lnTo>
                <a:lnTo>
                  <a:pt x="292430" y="60325"/>
                </a:lnTo>
                <a:lnTo>
                  <a:pt x="203936" y="60325"/>
                </a:lnTo>
                <a:lnTo>
                  <a:pt x="202209" y="59817"/>
                </a:lnTo>
                <a:lnTo>
                  <a:pt x="200786" y="58039"/>
                </a:lnTo>
                <a:lnTo>
                  <a:pt x="200431" y="56134"/>
                </a:lnTo>
                <a:lnTo>
                  <a:pt x="200431" y="45974"/>
                </a:lnTo>
                <a:lnTo>
                  <a:pt x="290118" y="45974"/>
                </a:lnTo>
                <a:lnTo>
                  <a:pt x="290118" y="4445"/>
                </a:lnTo>
                <a:close/>
              </a:path>
              <a:path w="633094" h="168275">
                <a:moveTo>
                  <a:pt x="132829" y="4445"/>
                </a:moveTo>
                <a:lnTo>
                  <a:pt x="115544" y="4445"/>
                </a:lnTo>
                <a:lnTo>
                  <a:pt x="115544" y="136271"/>
                </a:lnTo>
                <a:lnTo>
                  <a:pt x="132829" y="136271"/>
                </a:lnTo>
                <a:lnTo>
                  <a:pt x="132829" y="71120"/>
                </a:lnTo>
                <a:lnTo>
                  <a:pt x="154939" y="71120"/>
                </a:lnTo>
                <a:lnTo>
                  <a:pt x="154939" y="55880"/>
                </a:lnTo>
                <a:lnTo>
                  <a:pt x="132829" y="55880"/>
                </a:lnTo>
                <a:lnTo>
                  <a:pt x="132829" y="44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95780" y="1557782"/>
            <a:ext cx="147447" cy="1631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10538" y="1557782"/>
            <a:ext cx="308610" cy="159385"/>
          </a:xfrm>
          <a:custGeom>
            <a:avLst/>
            <a:gdLst/>
            <a:ahLst/>
            <a:cxnLst/>
            <a:rect l="l" t="t" r="r" b="b"/>
            <a:pathLst>
              <a:path w="308610" h="159385">
                <a:moveTo>
                  <a:pt x="120904" y="101473"/>
                </a:moveTo>
                <a:lnTo>
                  <a:pt x="32765" y="101473"/>
                </a:lnTo>
                <a:lnTo>
                  <a:pt x="32765" y="116840"/>
                </a:lnTo>
                <a:lnTo>
                  <a:pt x="109220" y="116840"/>
                </a:lnTo>
                <a:lnTo>
                  <a:pt x="111633" y="117348"/>
                </a:lnTo>
                <a:lnTo>
                  <a:pt x="112649" y="118237"/>
                </a:lnTo>
                <a:lnTo>
                  <a:pt x="113537" y="119252"/>
                </a:lnTo>
                <a:lnTo>
                  <a:pt x="114046" y="121412"/>
                </a:lnTo>
                <a:lnTo>
                  <a:pt x="114046" y="159131"/>
                </a:lnTo>
                <a:lnTo>
                  <a:pt x="131444" y="159131"/>
                </a:lnTo>
                <a:lnTo>
                  <a:pt x="131444" y="113919"/>
                </a:lnTo>
                <a:lnTo>
                  <a:pt x="130175" y="109220"/>
                </a:lnTo>
                <a:lnTo>
                  <a:pt x="125475" y="102997"/>
                </a:lnTo>
                <a:lnTo>
                  <a:pt x="120904" y="101473"/>
                </a:lnTo>
                <a:close/>
              </a:path>
              <a:path w="308610" h="159385">
                <a:moveTo>
                  <a:pt x="244220" y="103759"/>
                </a:moveTo>
                <a:lnTo>
                  <a:pt x="226949" y="103759"/>
                </a:lnTo>
                <a:lnTo>
                  <a:pt x="226949" y="152273"/>
                </a:lnTo>
                <a:lnTo>
                  <a:pt x="244220" y="152273"/>
                </a:lnTo>
                <a:lnTo>
                  <a:pt x="244220" y="103759"/>
                </a:lnTo>
                <a:close/>
              </a:path>
              <a:path w="308610" h="159385">
                <a:moveTo>
                  <a:pt x="308610" y="88646"/>
                </a:moveTo>
                <a:lnTo>
                  <a:pt x="162560" y="88646"/>
                </a:lnTo>
                <a:lnTo>
                  <a:pt x="162560" y="103759"/>
                </a:lnTo>
                <a:lnTo>
                  <a:pt x="308610" y="103759"/>
                </a:lnTo>
                <a:lnTo>
                  <a:pt x="308610" y="88646"/>
                </a:lnTo>
                <a:close/>
              </a:path>
              <a:path w="308610" h="159385">
                <a:moveTo>
                  <a:pt x="47878" y="3301"/>
                </a:moveTo>
                <a:lnTo>
                  <a:pt x="36068" y="3301"/>
                </a:lnTo>
                <a:lnTo>
                  <a:pt x="30606" y="4318"/>
                </a:lnTo>
                <a:lnTo>
                  <a:pt x="1015" y="32258"/>
                </a:lnTo>
                <a:lnTo>
                  <a:pt x="0" y="37338"/>
                </a:lnTo>
                <a:lnTo>
                  <a:pt x="0" y="48387"/>
                </a:lnTo>
                <a:lnTo>
                  <a:pt x="1015" y="53594"/>
                </a:lnTo>
                <a:lnTo>
                  <a:pt x="3175" y="58293"/>
                </a:lnTo>
                <a:lnTo>
                  <a:pt x="5334" y="63119"/>
                </a:lnTo>
                <a:lnTo>
                  <a:pt x="36068" y="81915"/>
                </a:lnTo>
                <a:lnTo>
                  <a:pt x="47878" y="81915"/>
                </a:lnTo>
                <a:lnTo>
                  <a:pt x="76422" y="66167"/>
                </a:lnTo>
                <a:lnTo>
                  <a:pt x="34543" y="66167"/>
                </a:lnTo>
                <a:lnTo>
                  <a:pt x="28575" y="64008"/>
                </a:lnTo>
                <a:lnTo>
                  <a:pt x="24003" y="59563"/>
                </a:lnTo>
                <a:lnTo>
                  <a:pt x="19431" y="55245"/>
                </a:lnTo>
                <a:lnTo>
                  <a:pt x="17145" y="49657"/>
                </a:lnTo>
                <a:lnTo>
                  <a:pt x="17145" y="39497"/>
                </a:lnTo>
                <a:lnTo>
                  <a:pt x="17653" y="36322"/>
                </a:lnTo>
                <a:lnTo>
                  <a:pt x="18923" y="33527"/>
                </a:lnTo>
                <a:lnTo>
                  <a:pt x="20065" y="30607"/>
                </a:lnTo>
                <a:lnTo>
                  <a:pt x="38227" y="18796"/>
                </a:lnTo>
                <a:lnTo>
                  <a:pt x="75957" y="18796"/>
                </a:lnTo>
                <a:lnTo>
                  <a:pt x="75692" y="18415"/>
                </a:lnTo>
                <a:lnTo>
                  <a:pt x="68072" y="11302"/>
                </a:lnTo>
                <a:lnTo>
                  <a:pt x="63627" y="8509"/>
                </a:lnTo>
                <a:lnTo>
                  <a:pt x="58420" y="6350"/>
                </a:lnTo>
                <a:lnTo>
                  <a:pt x="53340" y="4318"/>
                </a:lnTo>
                <a:lnTo>
                  <a:pt x="47878" y="3301"/>
                </a:lnTo>
                <a:close/>
              </a:path>
              <a:path w="308610" h="159385">
                <a:moveTo>
                  <a:pt x="75957" y="18796"/>
                </a:moveTo>
                <a:lnTo>
                  <a:pt x="45465" y="18796"/>
                </a:lnTo>
                <a:lnTo>
                  <a:pt x="48768" y="19431"/>
                </a:lnTo>
                <a:lnTo>
                  <a:pt x="51815" y="20574"/>
                </a:lnTo>
                <a:lnTo>
                  <a:pt x="65024" y="33527"/>
                </a:lnTo>
                <a:lnTo>
                  <a:pt x="66421" y="36322"/>
                </a:lnTo>
                <a:lnTo>
                  <a:pt x="67056" y="39497"/>
                </a:lnTo>
                <a:lnTo>
                  <a:pt x="67056" y="46227"/>
                </a:lnTo>
                <a:lnTo>
                  <a:pt x="66421" y="49402"/>
                </a:lnTo>
                <a:lnTo>
                  <a:pt x="65024" y="52324"/>
                </a:lnTo>
                <a:lnTo>
                  <a:pt x="63753" y="55118"/>
                </a:lnTo>
                <a:lnTo>
                  <a:pt x="61975" y="57531"/>
                </a:lnTo>
                <a:lnTo>
                  <a:pt x="57403" y="61595"/>
                </a:lnTo>
                <a:lnTo>
                  <a:pt x="54864" y="63246"/>
                </a:lnTo>
                <a:lnTo>
                  <a:pt x="51815" y="64389"/>
                </a:lnTo>
                <a:lnTo>
                  <a:pt x="48768" y="65659"/>
                </a:lnTo>
                <a:lnTo>
                  <a:pt x="45465" y="66167"/>
                </a:lnTo>
                <a:lnTo>
                  <a:pt x="76422" y="66167"/>
                </a:lnTo>
                <a:lnTo>
                  <a:pt x="78612" y="63119"/>
                </a:lnTo>
                <a:lnTo>
                  <a:pt x="80899" y="58293"/>
                </a:lnTo>
                <a:lnTo>
                  <a:pt x="83058" y="53594"/>
                </a:lnTo>
                <a:lnTo>
                  <a:pt x="84200" y="48387"/>
                </a:lnTo>
                <a:lnTo>
                  <a:pt x="84200" y="37338"/>
                </a:lnTo>
                <a:lnTo>
                  <a:pt x="83058" y="32258"/>
                </a:lnTo>
                <a:lnTo>
                  <a:pt x="80899" y="27432"/>
                </a:lnTo>
                <a:lnTo>
                  <a:pt x="78612" y="22606"/>
                </a:lnTo>
                <a:lnTo>
                  <a:pt x="75957" y="18796"/>
                </a:lnTo>
                <a:close/>
              </a:path>
              <a:path w="308610" h="159385">
                <a:moveTo>
                  <a:pt x="229107" y="635"/>
                </a:moveTo>
                <a:lnTo>
                  <a:pt x="209295" y="34798"/>
                </a:lnTo>
                <a:lnTo>
                  <a:pt x="204343" y="39497"/>
                </a:lnTo>
                <a:lnTo>
                  <a:pt x="198755" y="43561"/>
                </a:lnTo>
                <a:lnTo>
                  <a:pt x="192531" y="46990"/>
                </a:lnTo>
                <a:lnTo>
                  <a:pt x="186436" y="50546"/>
                </a:lnTo>
                <a:lnTo>
                  <a:pt x="179831" y="53467"/>
                </a:lnTo>
                <a:lnTo>
                  <a:pt x="172974" y="55625"/>
                </a:lnTo>
                <a:lnTo>
                  <a:pt x="174244" y="58039"/>
                </a:lnTo>
                <a:lnTo>
                  <a:pt x="175513" y="60325"/>
                </a:lnTo>
                <a:lnTo>
                  <a:pt x="176868" y="62865"/>
                </a:lnTo>
                <a:lnTo>
                  <a:pt x="178076" y="65024"/>
                </a:lnTo>
                <a:lnTo>
                  <a:pt x="179549" y="67564"/>
                </a:lnTo>
                <a:lnTo>
                  <a:pt x="180467" y="69215"/>
                </a:lnTo>
                <a:lnTo>
                  <a:pt x="185419" y="67564"/>
                </a:lnTo>
                <a:lnTo>
                  <a:pt x="190500" y="65404"/>
                </a:lnTo>
                <a:lnTo>
                  <a:pt x="195453" y="62865"/>
                </a:lnTo>
                <a:lnTo>
                  <a:pt x="200532" y="60325"/>
                </a:lnTo>
                <a:lnTo>
                  <a:pt x="230886" y="36575"/>
                </a:lnTo>
                <a:lnTo>
                  <a:pt x="233806" y="32639"/>
                </a:lnTo>
                <a:lnTo>
                  <a:pt x="256893" y="32639"/>
                </a:lnTo>
                <a:lnTo>
                  <a:pt x="252730" y="29210"/>
                </a:lnTo>
                <a:lnTo>
                  <a:pt x="248412" y="25526"/>
                </a:lnTo>
                <a:lnTo>
                  <a:pt x="244856" y="21717"/>
                </a:lnTo>
                <a:lnTo>
                  <a:pt x="241935" y="17525"/>
                </a:lnTo>
                <a:lnTo>
                  <a:pt x="242950" y="15240"/>
                </a:lnTo>
                <a:lnTo>
                  <a:pt x="243712" y="12953"/>
                </a:lnTo>
                <a:lnTo>
                  <a:pt x="244348" y="10795"/>
                </a:lnTo>
                <a:lnTo>
                  <a:pt x="244982" y="8509"/>
                </a:lnTo>
                <a:lnTo>
                  <a:pt x="245491" y="6223"/>
                </a:lnTo>
                <a:lnTo>
                  <a:pt x="245872" y="3810"/>
                </a:lnTo>
                <a:lnTo>
                  <a:pt x="237489" y="2159"/>
                </a:lnTo>
                <a:lnTo>
                  <a:pt x="229107" y="635"/>
                </a:lnTo>
                <a:close/>
              </a:path>
              <a:path w="308610" h="159385">
                <a:moveTo>
                  <a:pt x="256893" y="32639"/>
                </a:moveTo>
                <a:lnTo>
                  <a:pt x="233806" y="32639"/>
                </a:lnTo>
                <a:lnTo>
                  <a:pt x="237109" y="36829"/>
                </a:lnTo>
                <a:lnTo>
                  <a:pt x="271780" y="60578"/>
                </a:lnTo>
                <a:lnTo>
                  <a:pt x="292226" y="67437"/>
                </a:lnTo>
                <a:lnTo>
                  <a:pt x="293476" y="64770"/>
                </a:lnTo>
                <a:lnTo>
                  <a:pt x="297434" y="55372"/>
                </a:lnTo>
                <a:lnTo>
                  <a:pt x="298450" y="52832"/>
                </a:lnTo>
                <a:lnTo>
                  <a:pt x="293243" y="51435"/>
                </a:lnTo>
                <a:lnTo>
                  <a:pt x="287909" y="49529"/>
                </a:lnTo>
                <a:lnTo>
                  <a:pt x="282575" y="47244"/>
                </a:lnTo>
                <a:lnTo>
                  <a:pt x="277113" y="44831"/>
                </a:lnTo>
                <a:lnTo>
                  <a:pt x="271906" y="42164"/>
                </a:lnTo>
                <a:lnTo>
                  <a:pt x="266826" y="39116"/>
                </a:lnTo>
                <a:lnTo>
                  <a:pt x="261747" y="36195"/>
                </a:lnTo>
                <a:lnTo>
                  <a:pt x="256893" y="32639"/>
                </a:lnTo>
                <a:close/>
              </a:path>
              <a:path w="308610" h="159385">
                <a:moveTo>
                  <a:pt x="131572" y="0"/>
                </a:moveTo>
                <a:lnTo>
                  <a:pt x="114300" y="0"/>
                </a:lnTo>
                <a:lnTo>
                  <a:pt x="114300" y="89916"/>
                </a:lnTo>
                <a:lnTo>
                  <a:pt x="131572" y="89916"/>
                </a:lnTo>
                <a:lnTo>
                  <a:pt x="131572" y="51689"/>
                </a:lnTo>
                <a:lnTo>
                  <a:pt x="153669" y="51689"/>
                </a:lnTo>
                <a:lnTo>
                  <a:pt x="153669" y="36449"/>
                </a:lnTo>
                <a:lnTo>
                  <a:pt x="131572" y="36449"/>
                </a:lnTo>
                <a:lnTo>
                  <a:pt x="1315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1019" y="1953767"/>
            <a:ext cx="3689604" cy="27233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6737" y="1979676"/>
            <a:ext cx="3582924" cy="26177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5116" y="4871846"/>
            <a:ext cx="190500" cy="1036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61301" y="4860925"/>
            <a:ext cx="681355" cy="143510"/>
          </a:xfrm>
          <a:custGeom>
            <a:avLst/>
            <a:gdLst/>
            <a:ahLst/>
            <a:cxnLst/>
            <a:rect l="l" t="t" r="r" b="b"/>
            <a:pathLst>
              <a:path w="681355" h="143510">
                <a:moveTo>
                  <a:pt x="185928" y="99187"/>
                </a:moveTo>
                <a:lnTo>
                  <a:pt x="171145" y="99187"/>
                </a:lnTo>
                <a:lnTo>
                  <a:pt x="171145" y="122809"/>
                </a:lnTo>
                <a:lnTo>
                  <a:pt x="171526" y="127380"/>
                </a:lnTo>
                <a:lnTo>
                  <a:pt x="172288" y="130810"/>
                </a:lnTo>
                <a:lnTo>
                  <a:pt x="173050" y="134365"/>
                </a:lnTo>
                <a:lnTo>
                  <a:pt x="192633" y="143255"/>
                </a:lnTo>
                <a:lnTo>
                  <a:pt x="261061" y="143255"/>
                </a:lnTo>
                <a:lnTo>
                  <a:pt x="261061" y="130301"/>
                </a:lnTo>
                <a:lnTo>
                  <a:pt x="195173" y="130301"/>
                </a:lnTo>
                <a:lnTo>
                  <a:pt x="193065" y="130048"/>
                </a:lnTo>
                <a:lnTo>
                  <a:pt x="191490" y="129666"/>
                </a:lnTo>
                <a:lnTo>
                  <a:pt x="189915" y="129412"/>
                </a:lnTo>
                <a:lnTo>
                  <a:pt x="188722" y="128650"/>
                </a:lnTo>
                <a:lnTo>
                  <a:pt x="185928" y="120014"/>
                </a:lnTo>
                <a:lnTo>
                  <a:pt x="185928" y="99187"/>
                </a:lnTo>
                <a:close/>
              </a:path>
              <a:path w="681355" h="143510">
                <a:moveTo>
                  <a:pt x="259689" y="3810"/>
                </a:moveTo>
                <a:lnTo>
                  <a:pt x="244906" y="3810"/>
                </a:lnTo>
                <a:lnTo>
                  <a:pt x="244906" y="32512"/>
                </a:lnTo>
                <a:lnTo>
                  <a:pt x="224942" y="32512"/>
                </a:lnTo>
                <a:lnTo>
                  <a:pt x="224942" y="45338"/>
                </a:lnTo>
                <a:lnTo>
                  <a:pt x="244906" y="45338"/>
                </a:lnTo>
                <a:lnTo>
                  <a:pt x="244906" y="106045"/>
                </a:lnTo>
                <a:lnTo>
                  <a:pt x="259689" y="106045"/>
                </a:lnTo>
                <a:lnTo>
                  <a:pt x="259689" y="3810"/>
                </a:lnTo>
                <a:close/>
              </a:path>
              <a:path w="681355" h="143510">
                <a:moveTo>
                  <a:pt x="195224" y="72136"/>
                </a:moveTo>
                <a:lnTo>
                  <a:pt x="180441" y="72136"/>
                </a:lnTo>
                <a:lnTo>
                  <a:pt x="180441" y="94487"/>
                </a:lnTo>
                <a:lnTo>
                  <a:pt x="195224" y="94487"/>
                </a:lnTo>
                <a:lnTo>
                  <a:pt x="195224" y="72136"/>
                </a:lnTo>
                <a:close/>
              </a:path>
              <a:path w="681355" h="143510">
                <a:moveTo>
                  <a:pt x="231343" y="59436"/>
                </a:moveTo>
                <a:lnTo>
                  <a:pt x="142951" y="59436"/>
                </a:lnTo>
                <a:lnTo>
                  <a:pt x="142951" y="72136"/>
                </a:lnTo>
                <a:lnTo>
                  <a:pt x="231343" y="72136"/>
                </a:lnTo>
                <a:lnTo>
                  <a:pt x="231343" y="59436"/>
                </a:lnTo>
                <a:close/>
              </a:path>
              <a:path w="681355" h="143510">
                <a:moveTo>
                  <a:pt x="196951" y="6350"/>
                </a:moveTo>
                <a:lnTo>
                  <a:pt x="154990" y="6350"/>
                </a:lnTo>
                <a:lnTo>
                  <a:pt x="154990" y="19303"/>
                </a:lnTo>
                <a:lnTo>
                  <a:pt x="197307" y="19303"/>
                </a:lnTo>
                <a:lnTo>
                  <a:pt x="198881" y="19430"/>
                </a:lnTo>
                <a:lnTo>
                  <a:pt x="204368" y="59436"/>
                </a:lnTo>
                <a:lnTo>
                  <a:pt x="218998" y="59436"/>
                </a:lnTo>
                <a:lnTo>
                  <a:pt x="218922" y="22605"/>
                </a:lnTo>
                <a:lnTo>
                  <a:pt x="218706" y="20447"/>
                </a:lnTo>
                <a:lnTo>
                  <a:pt x="218583" y="19430"/>
                </a:lnTo>
                <a:lnTo>
                  <a:pt x="217855" y="16763"/>
                </a:lnTo>
                <a:lnTo>
                  <a:pt x="217093" y="13842"/>
                </a:lnTo>
                <a:lnTo>
                  <a:pt x="215696" y="11684"/>
                </a:lnTo>
                <a:lnTo>
                  <a:pt x="211632" y="8636"/>
                </a:lnTo>
                <a:lnTo>
                  <a:pt x="208813" y="7620"/>
                </a:lnTo>
                <a:lnTo>
                  <a:pt x="201599" y="6603"/>
                </a:lnTo>
                <a:lnTo>
                  <a:pt x="196951" y="6350"/>
                </a:lnTo>
                <a:close/>
              </a:path>
              <a:path w="681355" h="143510">
                <a:moveTo>
                  <a:pt x="47396" y="91948"/>
                </a:moveTo>
                <a:lnTo>
                  <a:pt x="32613" y="91948"/>
                </a:lnTo>
                <a:lnTo>
                  <a:pt x="32613" y="118490"/>
                </a:lnTo>
                <a:lnTo>
                  <a:pt x="33070" y="123189"/>
                </a:lnTo>
                <a:lnTo>
                  <a:pt x="34017" y="126746"/>
                </a:lnTo>
                <a:lnTo>
                  <a:pt x="34899" y="130175"/>
                </a:lnTo>
                <a:lnTo>
                  <a:pt x="55118" y="139700"/>
                </a:lnTo>
                <a:lnTo>
                  <a:pt x="118567" y="139700"/>
                </a:lnTo>
                <a:lnTo>
                  <a:pt x="118567" y="126746"/>
                </a:lnTo>
                <a:lnTo>
                  <a:pt x="58724" y="126746"/>
                </a:lnTo>
                <a:lnTo>
                  <a:pt x="56184" y="126491"/>
                </a:lnTo>
                <a:lnTo>
                  <a:pt x="47396" y="114680"/>
                </a:lnTo>
                <a:lnTo>
                  <a:pt x="47396" y="91948"/>
                </a:lnTo>
                <a:close/>
              </a:path>
              <a:path w="681355" h="143510">
                <a:moveTo>
                  <a:pt x="117043" y="3810"/>
                </a:moveTo>
                <a:lnTo>
                  <a:pt x="102260" y="3810"/>
                </a:lnTo>
                <a:lnTo>
                  <a:pt x="102260" y="94234"/>
                </a:lnTo>
                <a:lnTo>
                  <a:pt x="117043" y="94234"/>
                </a:lnTo>
                <a:lnTo>
                  <a:pt x="117043" y="3810"/>
                </a:lnTo>
                <a:close/>
              </a:path>
              <a:path w="681355" h="143510">
                <a:moveTo>
                  <a:pt x="40944" y="6858"/>
                </a:moveTo>
                <a:lnTo>
                  <a:pt x="30886" y="6858"/>
                </a:lnTo>
                <a:lnTo>
                  <a:pt x="26162" y="7747"/>
                </a:lnTo>
                <a:lnTo>
                  <a:pt x="0" y="35940"/>
                </a:lnTo>
                <a:lnTo>
                  <a:pt x="0" y="45465"/>
                </a:lnTo>
                <a:lnTo>
                  <a:pt x="30886" y="74040"/>
                </a:lnTo>
                <a:lnTo>
                  <a:pt x="40944" y="74040"/>
                </a:lnTo>
                <a:lnTo>
                  <a:pt x="65309" y="60578"/>
                </a:lnTo>
                <a:lnTo>
                  <a:pt x="29565" y="60578"/>
                </a:lnTo>
                <a:lnTo>
                  <a:pt x="24409" y="58674"/>
                </a:lnTo>
                <a:lnTo>
                  <a:pt x="20497" y="54990"/>
                </a:lnTo>
                <a:lnTo>
                  <a:pt x="16586" y="51180"/>
                </a:lnTo>
                <a:lnTo>
                  <a:pt x="14630" y="46482"/>
                </a:lnTo>
                <a:lnTo>
                  <a:pt x="14630" y="37846"/>
                </a:lnTo>
                <a:lnTo>
                  <a:pt x="27203" y="21716"/>
                </a:lnTo>
                <a:lnTo>
                  <a:pt x="29794" y="20574"/>
                </a:lnTo>
                <a:lnTo>
                  <a:pt x="32715" y="20065"/>
                </a:lnTo>
                <a:lnTo>
                  <a:pt x="64851" y="20065"/>
                </a:lnTo>
                <a:lnTo>
                  <a:pt x="64668" y="19812"/>
                </a:lnTo>
                <a:lnTo>
                  <a:pt x="58165" y="13715"/>
                </a:lnTo>
                <a:lnTo>
                  <a:pt x="54356" y="11302"/>
                </a:lnTo>
                <a:lnTo>
                  <a:pt x="45618" y="7747"/>
                </a:lnTo>
                <a:lnTo>
                  <a:pt x="40944" y="6858"/>
                </a:lnTo>
                <a:close/>
              </a:path>
              <a:path w="681355" h="143510">
                <a:moveTo>
                  <a:pt x="64851" y="20065"/>
                </a:moveTo>
                <a:lnTo>
                  <a:pt x="38912" y="20065"/>
                </a:lnTo>
                <a:lnTo>
                  <a:pt x="41681" y="20574"/>
                </a:lnTo>
                <a:lnTo>
                  <a:pt x="44272" y="21716"/>
                </a:lnTo>
                <a:lnTo>
                  <a:pt x="57302" y="37846"/>
                </a:lnTo>
                <a:lnTo>
                  <a:pt x="57302" y="43561"/>
                </a:lnTo>
                <a:lnTo>
                  <a:pt x="38912" y="60578"/>
                </a:lnTo>
                <a:lnTo>
                  <a:pt x="65309" y="60578"/>
                </a:lnTo>
                <a:lnTo>
                  <a:pt x="67233" y="57912"/>
                </a:lnTo>
                <a:lnTo>
                  <a:pt x="70993" y="49784"/>
                </a:lnTo>
                <a:lnTo>
                  <a:pt x="71932" y="45465"/>
                </a:lnTo>
                <a:lnTo>
                  <a:pt x="71932" y="35940"/>
                </a:lnTo>
                <a:lnTo>
                  <a:pt x="70993" y="31623"/>
                </a:lnTo>
                <a:lnTo>
                  <a:pt x="69113" y="27432"/>
                </a:lnTo>
                <a:lnTo>
                  <a:pt x="67233" y="23367"/>
                </a:lnTo>
                <a:lnTo>
                  <a:pt x="64851" y="20065"/>
                </a:lnTo>
                <a:close/>
              </a:path>
              <a:path w="681355" h="143510">
                <a:moveTo>
                  <a:pt x="680935" y="110489"/>
                </a:moveTo>
                <a:lnTo>
                  <a:pt x="666076" y="110489"/>
                </a:lnTo>
                <a:lnTo>
                  <a:pt x="666076" y="123571"/>
                </a:lnTo>
                <a:lnTo>
                  <a:pt x="680935" y="123571"/>
                </a:lnTo>
                <a:lnTo>
                  <a:pt x="680935" y="110489"/>
                </a:lnTo>
                <a:close/>
              </a:path>
              <a:path w="681355" h="143510">
                <a:moveTo>
                  <a:pt x="680935" y="3810"/>
                </a:moveTo>
                <a:lnTo>
                  <a:pt x="666076" y="3810"/>
                </a:lnTo>
                <a:lnTo>
                  <a:pt x="666076" y="96392"/>
                </a:lnTo>
                <a:lnTo>
                  <a:pt x="664933" y="97282"/>
                </a:lnTo>
                <a:lnTo>
                  <a:pt x="663282" y="98044"/>
                </a:lnTo>
                <a:lnTo>
                  <a:pt x="661123" y="98551"/>
                </a:lnTo>
                <a:lnTo>
                  <a:pt x="659091" y="99060"/>
                </a:lnTo>
                <a:lnTo>
                  <a:pt x="656805" y="99440"/>
                </a:lnTo>
                <a:lnTo>
                  <a:pt x="654138" y="99822"/>
                </a:lnTo>
                <a:lnTo>
                  <a:pt x="648804" y="100329"/>
                </a:lnTo>
                <a:lnTo>
                  <a:pt x="645883" y="100329"/>
                </a:lnTo>
                <a:lnTo>
                  <a:pt x="640168" y="100584"/>
                </a:lnTo>
                <a:lnTo>
                  <a:pt x="565873" y="100584"/>
                </a:lnTo>
                <a:lnTo>
                  <a:pt x="565873" y="113537"/>
                </a:lnTo>
                <a:lnTo>
                  <a:pt x="643597" y="113537"/>
                </a:lnTo>
                <a:lnTo>
                  <a:pt x="648423" y="113284"/>
                </a:lnTo>
                <a:lnTo>
                  <a:pt x="658202" y="112522"/>
                </a:lnTo>
                <a:lnTo>
                  <a:pt x="662520" y="111633"/>
                </a:lnTo>
                <a:lnTo>
                  <a:pt x="666076" y="110489"/>
                </a:lnTo>
                <a:lnTo>
                  <a:pt x="680935" y="110489"/>
                </a:lnTo>
                <a:lnTo>
                  <a:pt x="680935" y="3810"/>
                </a:lnTo>
                <a:close/>
              </a:path>
              <a:path w="681355" h="143510">
                <a:moveTo>
                  <a:pt x="634326" y="29972"/>
                </a:moveTo>
                <a:lnTo>
                  <a:pt x="592924" y="29972"/>
                </a:lnTo>
                <a:lnTo>
                  <a:pt x="589368" y="32765"/>
                </a:lnTo>
                <a:lnTo>
                  <a:pt x="586447" y="36067"/>
                </a:lnTo>
                <a:lnTo>
                  <a:pt x="582129" y="44196"/>
                </a:lnTo>
                <a:lnTo>
                  <a:pt x="581170" y="48513"/>
                </a:lnTo>
                <a:lnTo>
                  <a:pt x="581231" y="58038"/>
                </a:lnTo>
                <a:lnTo>
                  <a:pt x="606132" y="82803"/>
                </a:lnTo>
                <a:lnTo>
                  <a:pt x="606132" y="100584"/>
                </a:lnTo>
                <a:lnTo>
                  <a:pt x="620864" y="100584"/>
                </a:lnTo>
                <a:lnTo>
                  <a:pt x="620864" y="82803"/>
                </a:lnTo>
                <a:lnTo>
                  <a:pt x="624547" y="82169"/>
                </a:lnTo>
                <a:lnTo>
                  <a:pt x="640861" y="70612"/>
                </a:lnTo>
                <a:lnTo>
                  <a:pt x="610958" y="70612"/>
                </a:lnTo>
                <a:lnTo>
                  <a:pt x="608672" y="70230"/>
                </a:lnTo>
                <a:lnTo>
                  <a:pt x="606513" y="69341"/>
                </a:lnTo>
                <a:lnTo>
                  <a:pt x="604227" y="68452"/>
                </a:lnTo>
                <a:lnTo>
                  <a:pt x="602322" y="67310"/>
                </a:lnTo>
                <a:lnTo>
                  <a:pt x="600798" y="65659"/>
                </a:lnTo>
                <a:lnTo>
                  <a:pt x="599147" y="64135"/>
                </a:lnTo>
                <a:lnTo>
                  <a:pt x="597877" y="62229"/>
                </a:lnTo>
                <a:lnTo>
                  <a:pt x="596988" y="60198"/>
                </a:lnTo>
                <a:lnTo>
                  <a:pt x="595972" y="58038"/>
                </a:lnTo>
                <a:lnTo>
                  <a:pt x="595591" y="55752"/>
                </a:lnTo>
                <a:lnTo>
                  <a:pt x="595591" y="50800"/>
                </a:lnTo>
                <a:lnTo>
                  <a:pt x="595972" y="48513"/>
                </a:lnTo>
                <a:lnTo>
                  <a:pt x="610958" y="35433"/>
                </a:lnTo>
                <a:lnTo>
                  <a:pt x="640139" y="35433"/>
                </a:lnTo>
                <a:lnTo>
                  <a:pt x="637882" y="32765"/>
                </a:lnTo>
                <a:lnTo>
                  <a:pt x="634326" y="29972"/>
                </a:lnTo>
                <a:close/>
              </a:path>
              <a:path w="681355" h="143510">
                <a:moveTo>
                  <a:pt x="640139" y="35433"/>
                </a:moveTo>
                <a:lnTo>
                  <a:pt x="616038" y="35433"/>
                </a:lnTo>
                <a:lnTo>
                  <a:pt x="618451" y="35940"/>
                </a:lnTo>
                <a:lnTo>
                  <a:pt x="620737" y="36829"/>
                </a:lnTo>
                <a:lnTo>
                  <a:pt x="622896" y="37719"/>
                </a:lnTo>
                <a:lnTo>
                  <a:pt x="624928" y="38988"/>
                </a:lnTo>
                <a:lnTo>
                  <a:pt x="626452" y="40639"/>
                </a:lnTo>
                <a:lnTo>
                  <a:pt x="628103" y="42290"/>
                </a:lnTo>
                <a:lnTo>
                  <a:pt x="629373" y="44196"/>
                </a:lnTo>
                <a:lnTo>
                  <a:pt x="630262" y="46354"/>
                </a:lnTo>
                <a:lnTo>
                  <a:pt x="631278" y="48513"/>
                </a:lnTo>
                <a:lnTo>
                  <a:pt x="631659" y="50800"/>
                </a:lnTo>
                <a:lnTo>
                  <a:pt x="631659" y="55752"/>
                </a:lnTo>
                <a:lnTo>
                  <a:pt x="631278" y="58038"/>
                </a:lnTo>
                <a:lnTo>
                  <a:pt x="630262" y="60198"/>
                </a:lnTo>
                <a:lnTo>
                  <a:pt x="629373" y="62229"/>
                </a:lnTo>
                <a:lnTo>
                  <a:pt x="628103" y="64135"/>
                </a:lnTo>
                <a:lnTo>
                  <a:pt x="626452" y="65659"/>
                </a:lnTo>
                <a:lnTo>
                  <a:pt x="624928" y="67310"/>
                </a:lnTo>
                <a:lnTo>
                  <a:pt x="622896" y="68452"/>
                </a:lnTo>
                <a:lnTo>
                  <a:pt x="620737" y="69341"/>
                </a:lnTo>
                <a:lnTo>
                  <a:pt x="618451" y="70230"/>
                </a:lnTo>
                <a:lnTo>
                  <a:pt x="616038" y="70612"/>
                </a:lnTo>
                <a:lnTo>
                  <a:pt x="640861" y="70612"/>
                </a:lnTo>
                <a:lnTo>
                  <a:pt x="646081" y="48513"/>
                </a:lnTo>
                <a:lnTo>
                  <a:pt x="645121" y="44196"/>
                </a:lnTo>
                <a:lnTo>
                  <a:pt x="642835" y="40132"/>
                </a:lnTo>
                <a:lnTo>
                  <a:pt x="640676" y="36067"/>
                </a:lnTo>
                <a:lnTo>
                  <a:pt x="640139" y="35433"/>
                </a:lnTo>
                <a:close/>
              </a:path>
              <a:path w="681355" h="143510">
                <a:moveTo>
                  <a:pt x="655154" y="17017"/>
                </a:moveTo>
                <a:lnTo>
                  <a:pt x="572350" y="17017"/>
                </a:lnTo>
                <a:lnTo>
                  <a:pt x="572350" y="29972"/>
                </a:lnTo>
                <a:lnTo>
                  <a:pt x="655154" y="29972"/>
                </a:lnTo>
                <a:lnTo>
                  <a:pt x="655154" y="17017"/>
                </a:lnTo>
                <a:close/>
              </a:path>
              <a:path w="681355" h="143510">
                <a:moveTo>
                  <a:pt x="620991" y="0"/>
                </a:moveTo>
                <a:lnTo>
                  <a:pt x="606386" y="0"/>
                </a:lnTo>
                <a:lnTo>
                  <a:pt x="606386" y="17017"/>
                </a:lnTo>
                <a:lnTo>
                  <a:pt x="620991" y="17017"/>
                </a:lnTo>
                <a:lnTo>
                  <a:pt x="620991" y="0"/>
                </a:lnTo>
                <a:close/>
              </a:path>
              <a:path w="681355" h="143510">
                <a:moveTo>
                  <a:pt x="324573" y="13080"/>
                </a:moveTo>
                <a:lnTo>
                  <a:pt x="313905" y="13080"/>
                </a:lnTo>
                <a:lnTo>
                  <a:pt x="308825" y="13970"/>
                </a:lnTo>
                <a:lnTo>
                  <a:pt x="299389" y="17779"/>
                </a:lnTo>
                <a:lnTo>
                  <a:pt x="295249" y="20320"/>
                </a:lnTo>
                <a:lnTo>
                  <a:pt x="291693" y="23749"/>
                </a:lnTo>
                <a:lnTo>
                  <a:pt x="288137" y="27050"/>
                </a:lnTo>
                <a:lnTo>
                  <a:pt x="285318" y="30987"/>
                </a:lnTo>
                <a:lnTo>
                  <a:pt x="283235" y="35560"/>
                </a:lnTo>
                <a:lnTo>
                  <a:pt x="281152" y="40004"/>
                </a:lnTo>
                <a:lnTo>
                  <a:pt x="280111" y="44958"/>
                </a:lnTo>
                <a:lnTo>
                  <a:pt x="280111" y="55625"/>
                </a:lnTo>
                <a:lnTo>
                  <a:pt x="308825" y="86740"/>
                </a:lnTo>
                <a:lnTo>
                  <a:pt x="313905" y="87757"/>
                </a:lnTo>
                <a:lnTo>
                  <a:pt x="324573" y="87757"/>
                </a:lnTo>
                <a:lnTo>
                  <a:pt x="349696" y="74295"/>
                </a:lnTo>
                <a:lnTo>
                  <a:pt x="315810" y="74295"/>
                </a:lnTo>
                <a:lnTo>
                  <a:pt x="312635" y="73787"/>
                </a:lnTo>
                <a:lnTo>
                  <a:pt x="309714" y="72516"/>
                </a:lnTo>
                <a:lnTo>
                  <a:pt x="306730" y="71374"/>
                </a:lnTo>
                <a:lnTo>
                  <a:pt x="304165" y="69723"/>
                </a:lnTo>
                <a:lnTo>
                  <a:pt x="294894" y="53975"/>
                </a:lnTo>
                <a:lnTo>
                  <a:pt x="294894" y="46989"/>
                </a:lnTo>
                <a:lnTo>
                  <a:pt x="309714" y="28194"/>
                </a:lnTo>
                <a:lnTo>
                  <a:pt x="312635" y="26924"/>
                </a:lnTo>
                <a:lnTo>
                  <a:pt x="315810" y="26288"/>
                </a:lnTo>
                <a:lnTo>
                  <a:pt x="349671" y="26288"/>
                </a:lnTo>
                <a:lnTo>
                  <a:pt x="346798" y="23622"/>
                </a:lnTo>
                <a:lnTo>
                  <a:pt x="343115" y="20320"/>
                </a:lnTo>
                <a:lnTo>
                  <a:pt x="339051" y="17779"/>
                </a:lnTo>
                <a:lnTo>
                  <a:pt x="334225" y="15875"/>
                </a:lnTo>
                <a:lnTo>
                  <a:pt x="329526" y="13970"/>
                </a:lnTo>
                <a:lnTo>
                  <a:pt x="324573" y="13080"/>
                </a:lnTo>
                <a:close/>
              </a:path>
              <a:path w="681355" h="143510">
                <a:moveTo>
                  <a:pt x="349671" y="26288"/>
                </a:moveTo>
                <a:lnTo>
                  <a:pt x="322668" y="26288"/>
                </a:lnTo>
                <a:lnTo>
                  <a:pt x="325970" y="26924"/>
                </a:lnTo>
                <a:lnTo>
                  <a:pt x="328891" y="28194"/>
                </a:lnTo>
                <a:lnTo>
                  <a:pt x="331812" y="29337"/>
                </a:lnTo>
                <a:lnTo>
                  <a:pt x="334352" y="30987"/>
                </a:lnTo>
                <a:lnTo>
                  <a:pt x="336511" y="33147"/>
                </a:lnTo>
                <a:lnTo>
                  <a:pt x="338797" y="35305"/>
                </a:lnTo>
                <a:lnTo>
                  <a:pt x="340448" y="37846"/>
                </a:lnTo>
                <a:lnTo>
                  <a:pt x="342988" y="43687"/>
                </a:lnTo>
                <a:lnTo>
                  <a:pt x="343623" y="46989"/>
                </a:lnTo>
                <a:lnTo>
                  <a:pt x="343623" y="53975"/>
                </a:lnTo>
                <a:lnTo>
                  <a:pt x="336511" y="67690"/>
                </a:lnTo>
                <a:lnTo>
                  <a:pt x="334352" y="69723"/>
                </a:lnTo>
                <a:lnTo>
                  <a:pt x="331812" y="71374"/>
                </a:lnTo>
                <a:lnTo>
                  <a:pt x="328891" y="72516"/>
                </a:lnTo>
                <a:lnTo>
                  <a:pt x="325970" y="73787"/>
                </a:lnTo>
                <a:lnTo>
                  <a:pt x="322668" y="74295"/>
                </a:lnTo>
                <a:lnTo>
                  <a:pt x="349696" y="74295"/>
                </a:lnTo>
                <a:lnTo>
                  <a:pt x="350354" y="73660"/>
                </a:lnTo>
                <a:lnTo>
                  <a:pt x="353275" y="69723"/>
                </a:lnTo>
                <a:lnTo>
                  <a:pt x="357339" y="60578"/>
                </a:lnTo>
                <a:lnTo>
                  <a:pt x="358482" y="55625"/>
                </a:lnTo>
                <a:lnTo>
                  <a:pt x="358482" y="44958"/>
                </a:lnTo>
                <a:lnTo>
                  <a:pt x="357339" y="40004"/>
                </a:lnTo>
                <a:lnTo>
                  <a:pt x="353275" y="30861"/>
                </a:lnTo>
                <a:lnTo>
                  <a:pt x="350354" y="26924"/>
                </a:lnTo>
                <a:lnTo>
                  <a:pt x="349671" y="26288"/>
                </a:lnTo>
                <a:close/>
              </a:path>
              <a:path w="681355" h="143510">
                <a:moveTo>
                  <a:pt x="455002" y="7874"/>
                </a:moveTo>
                <a:lnTo>
                  <a:pt x="454748" y="14859"/>
                </a:lnTo>
                <a:lnTo>
                  <a:pt x="453859" y="21971"/>
                </a:lnTo>
                <a:lnTo>
                  <a:pt x="452335" y="29210"/>
                </a:lnTo>
                <a:lnTo>
                  <a:pt x="450938" y="36449"/>
                </a:lnTo>
                <a:lnTo>
                  <a:pt x="434301" y="71500"/>
                </a:lnTo>
                <a:lnTo>
                  <a:pt x="417410" y="90677"/>
                </a:lnTo>
                <a:lnTo>
                  <a:pt x="427316" y="100964"/>
                </a:lnTo>
                <a:lnTo>
                  <a:pt x="452551" y="68961"/>
                </a:lnTo>
                <a:lnTo>
                  <a:pt x="458304" y="58038"/>
                </a:lnTo>
                <a:lnTo>
                  <a:pt x="474415" y="58038"/>
                </a:lnTo>
                <a:lnTo>
                  <a:pt x="473417" y="56641"/>
                </a:lnTo>
                <a:lnTo>
                  <a:pt x="467829" y="47751"/>
                </a:lnTo>
                <a:lnTo>
                  <a:pt x="465924" y="43561"/>
                </a:lnTo>
                <a:lnTo>
                  <a:pt x="464781" y="39624"/>
                </a:lnTo>
                <a:lnTo>
                  <a:pt x="466178" y="34544"/>
                </a:lnTo>
                <a:lnTo>
                  <a:pt x="467321" y="29210"/>
                </a:lnTo>
                <a:lnTo>
                  <a:pt x="468210" y="23875"/>
                </a:lnTo>
                <a:lnTo>
                  <a:pt x="468972" y="18541"/>
                </a:lnTo>
                <a:lnTo>
                  <a:pt x="469480" y="13588"/>
                </a:lnTo>
                <a:lnTo>
                  <a:pt x="469734" y="9144"/>
                </a:lnTo>
                <a:lnTo>
                  <a:pt x="455002" y="7874"/>
                </a:lnTo>
                <a:close/>
              </a:path>
              <a:path w="681355" h="143510">
                <a:moveTo>
                  <a:pt x="474415" y="58038"/>
                </a:moveTo>
                <a:lnTo>
                  <a:pt x="458304" y="58038"/>
                </a:lnTo>
                <a:lnTo>
                  <a:pt x="460209" y="61595"/>
                </a:lnTo>
                <a:lnTo>
                  <a:pt x="462495" y="65150"/>
                </a:lnTo>
                <a:lnTo>
                  <a:pt x="465289" y="68961"/>
                </a:lnTo>
                <a:lnTo>
                  <a:pt x="467956" y="72644"/>
                </a:lnTo>
                <a:lnTo>
                  <a:pt x="470877" y="76200"/>
                </a:lnTo>
                <a:lnTo>
                  <a:pt x="476973" y="83058"/>
                </a:lnTo>
                <a:lnTo>
                  <a:pt x="480021" y="86360"/>
                </a:lnTo>
                <a:lnTo>
                  <a:pt x="483196" y="89280"/>
                </a:lnTo>
                <a:lnTo>
                  <a:pt x="486244" y="92328"/>
                </a:lnTo>
                <a:lnTo>
                  <a:pt x="489165" y="94869"/>
                </a:lnTo>
                <a:lnTo>
                  <a:pt x="491959" y="97027"/>
                </a:lnTo>
                <a:lnTo>
                  <a:pt x="501103" y="85471"/>
                </a:lnTo>
                <a:lnTo>
                  <a:pt x="498055" y="83312"/>
                </a:lnTo>
                <a:lnTo>
                  <a:pt x="494626" y="80517"/>
                </a:lnTo>
                <a:lnTo>
                  <a:pt x="490816" y="76962"/>
                </a:lnTo>
                <a:lnTo>
                  <a:pt x="487133" y="73405"/>
                </a:lnTo>
                <a:lnTo>
                  <a:pt x="483450" y="69469"/>
                </a:lnTo>
                <a:lnTo>
                  <a:pt x="476592" y="61087"/>
                </a:lnTo>
                <a:lnTo>
                  <a:pt x="474415" y="58038"/>
                </a:lnTo>
                <a:close/>
              </a:path>
              <a:path w="681355" h="143510">
                <a:moveTo>
                  <a:pt x="534631" y="3810"/>
                </a:moveTo>
                <a:lnTo>
                  <a:pt x="519772" y="3810"/>
                </a:lnTo>
                <a:lnTo>
                  <a:pt x="519772" y="116332"/>
                </a:lnTo>
                <a:lnTo>
                  <a:pt x="534631" y="116332"/>
                </a:lnTo>
                <a:lnTo>
                  <a:pt x="534631" y="61467"/>
                </a:lnTo>
                <a:lnTo>
                  <a:pt x="553554" y="61467"/>
                </a:lnTo>
                <a:lnTo>
                  <a:pt x="553554" y="48387"/>
                </a:lnTo>
                <a:lnTo>
                  <a:pt x="534631" y="48387"/>
                </a:lnTo>
                <a:lnTo>
                  <a:pt x="534631" y="3810"/>
                </a:lnTo>
                <a:close/>
              </a:path>
              <a:path w="681355" h="143510">
                <a:moveTo>
                  <a:pt x="397471" y="3810"/>
                </a:moveTo>
                <a:lnTo>
                  <a:pt x="382612" y="3810"/>
                </a:lnTo>
                <a:lnTo>
                  <a:pt x="382612" y="116332"/>
                </a:lnTo>
                <a:lnTo>
                  <a:pt x="397471" y="116332"/>
                </a:lnTo>
                <a:lnTo>
                  <a:pt x="397471" y="381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716023" y="4864734"/>
            <a:ext cx="400685" cy="142875"/>
          </a:xfrm>
          <a:custGeom>
            <a:avLst/>
            <a:gdLst/>
            <a:ahLst/>
            <a:cxnLst/>
            <a:rect l="l" t="t" r="r" b="b"/>
            <a:pathLst>
              <a:path w="400685" h="142875">
                <a:moveTo>
                  <a:pt x="77469" y="78866"/>
                </a:moveTo>
                <a:lnTo>
                  <a:pt x="67818" y="78866"/>
                </a:lnTo>
                <a:lnTo>
                  <a:pt x="63373" y="79628"/>
                </a:lnTo>
                <a:lnTo>
                  <a:pt x="38862" y="115315"/>
                </a:lnTo>
                <a:lnTo>
                  <a:pt x="39624" y="119761"/>
                </a:lnTo>
                <a:lnTo>
                  <a:pt x="41401" y="123570"/>
                </a:lnTo>
                <a:lnTo>
                  <a:pt x="43180" y="127507"/>
                </a:lnTo>
                <a:lnTo>
                  <a:pt x="67818" y="142493"/>
                </a:lnTo>
                <a:lnTo>
                  <a:pt x="77343" y="142493"/>
                </a:lnTo>
                <a:lnTo>
                  <a:pt x="81787" y="141731"/>
                </a:lnTo>
                <a:lnTo>
                  <a:pt x="85851" y="140207"/>
                </a:lnTo>
                <a:lnTo>
                  <a:pt x="90043" y="138684"/>
                </a:lnTo>
                <a:lnTo>
                  <a:pt x="93725" y="136525"/>
                </a:lnTo>
                <a:lnTo>
                  <a:pt x="99821" y="130937"/>
                </a:lnTo>
                <a:lnTo>
                  <a:pt x="100536" y="129920"/>
                </a:lnTo>
                <a:lnTo>
                  <a:pt x="67182" y="129920"/>
                </a:lnTo>
                <a:lnTo>
                  <a:pt x="62483" y="128269"/>
                </a:lnTo>
                <a:lnTo>
                  <a:pt x="54990" y="121792"/>
                </a:lnTo>
                <a:lnTo>
                  <a:pt x="53086" y="117093"/>
                </a:lnTo>
                <a:lnTo>
                  <a:pt x="53086" y="104901"/>
                </a:lnTo>
                <a:lnTo>
                  <a:pt x="54990" y="100202"/>
                </a:lnTo>
                <a:lnTo>
                  <a:pt x="58674" y="96774"/>
                </a:lnTo>
                <a:lnTo>
                  <a:pt x="62230" y="93217"/>
                </a:lnTo>
                <a:lnTo>
                  <a:pt x="66928" y="91566"/>
                </a:lnTo>
                <a:lnTo>
                  <a:pt x="100536" y="91566"/>
                </a:lnTo>
                <a:lnTo>
                  <a:pt x="99821" y="90550"/>
                </a:lnTo>
                <a:lnTo>
                  <a:pt x="93725" y="84962"/>
                </a:lnTo>
                <a:lnTo>
                  <a:pt x="90043" y="82803"/>
                </a:lnTo>
                <a:lnTo>
                  <a:pt x="85978" y="81279"/>
                </a:lnTo>
                <a:lnTo>
                  <a:pt x="81914" y="79628"/>
                </a:lnTo>
                <a:lnTo>
                  <a:pt x="77469" y="78866"/>
                </a:lnTo>
                <a:close/>
              </a:path>
              <a:path w="400685" h="142875">
                <a:moveTo>
                  <a:pt x="100536" y="91566"/>
                </a:moveTo>
                <a:lnTo>
                  <a:pt x="75437" y="91566"/>
                </a:lnTo>
                <a:lnTo>
                  <a:pt x="77977" y="91948"/>
                </a:lnTo>
                <a:lnTo>
                  <a:pt x="80390" y="92963"/>
                </a:lnTo>
                <a:lnTo>
                  <a:pt x="82676" y="93852"/>
                </a:lnTo>
                <a:lnTo>
                  <a:pt x="84836" y="95123"/>
                </a:lnTo>
                <a:lnTo>
                  <a:pt x="86487" y="96774"/>
                </a:lnTo>
                <a:lnTo>
                  <a:pt x="88264" y="98425"/>
                </a:lnTo>
                <a:lnTo>
                  <a:pt x="89662" y="100456"/>
                </a:lnTo>
                <a:lnTo>
                  <a:pt x="91693" y="105282"/>
                </a:lnTo>
                <a:lnTo>
                  <a:pt x="92201" y="107950"/>
                </a:lnTo>
                <a:lnTo>
                  <a:pt x="92201" y="113918"/>
                </a:lnTo>
                <a:lnTo>
                  <a:pt x="91693" y="116712"/>
                </a:lnTo>
                <a:lnTo>
                  <a:pt x="90677" y="118999"/>
                </a:lnTo>
                <a:lnTo>
                  <a:pt x="89662" y="121412"/>
                </a:lnTo>
                <a:lnTo>
                  <a:pt x="75437" y="129920"/>
                </a:lnTo>
                <a:lnTo>
                  <a:pt x="100536" y="129920"/>
                </a:lnTo>
                <a:lnTo>
                  <a:pt x="102234" y="127507"/>
                </a:lnTo>
                <a:lnTo>
                  <a:pt x="104072" y="123443"/>
                </a:lnTo>
                <a:lnTo>
                  <a:pt x="105790" y="119761"/>
                </a:lnTo>
                <a:lnTo>
                  <a:pt x="106680" y="115315"/>
                </a:lnTo>
                <a:lnTo>
                  <a:pt x="106680" y="105917"/>
                </a:lnTo>
                <a:lnTo>
                  <a:pt x="105790" y="101600"/>
                </a:lnTo>
                <a:lnTo>
                  <a:pt x="102234" y="93979"/>
                </a:lnTo>
                <a:lnTo>
                  <a:pt x="100536" y="91566"/>
                </a:lnTo>
                <a:close/>
              </a:path>
              <a:path w="400685" h="142875">
                <a:moveTo>
                  <a:pt x="328930" y="88137"/>
                </a:moveTo>
                <a:lnTo>
                  <a:pt x="314198" y="88137"/>
                </a:lnTo>
                <a:lnTo>
                  <a:pt x="314198" y="114680"/>
                </a:lnTo>
                <a:lnTo>
                  <a:pt x="314706" y="119379"/>
                </a:lnTo>
                <a:lnTo>
                  <a:pt x="315626" y="122936"/>
                </a:lnTo>
                <a:lnTo>
                  <a:pt x="316483" y="126364"/>
                </a:lnTo>
                <a:lnTo>
                  <a:pt x="336676" y="135889"/>
                </a:lnTo>
                <a:lnTo>
                  <a:pt x="400176" y="135889"/>
                </a:lnTo>
                <a:lnTo>
                  <a:pt x="400176" y="122936"/>
                </a:lnTo>
                <a:lnTo>
                  <a:pt x="340359" y="122936"/>
                </a:lnTo>
                <a:lnTo>
                  <a:pt x="337819" y="122681"/>
                </a:lnTo>
                <a:lnTo>
                  <a:pt x="328930" y="110870"/>
                </a:lnTo>
                <a:lnTo>
                  <a:pt x="328930" y="88137"/>
                </a:lnTo>
                <a:close/>
              </a:path>
              <a:path w="400685" h="142875">
                <a:moveTo>
                  <a:pt x="398652" y="0"/>
                </a:moveTo>
                <a:lnTo>
                  <a:pt x="383794" y="0"/>
                </a:lnTo>
                <a:lnTo>
                  <a:pt x="383794" y="90424"/>
                </a:lnTo>
                <a:lnTo>
                  <a:pt x="398652" y="90424"/>
                </a:lnTo>
                <a:lnTo>
                  <a:pt x="398652" y="0"/>
                </a:lnTo>
                <a:close/>
              </a:path>
              <a:path w="400685" h="142875">
                <a:moveTo>
                  <a:pt x="322580" y="3048"/>
                </a:moveTo>
                <a:lnTo>
                  <a:pt x="312419" y="3048"/>
                </a:lnTo>
                <a:lnTo>
                  <a:pt x="307720" y="3937"/>
                </a:lnTo>
                <a:lnTo>
                  <a:pt x="303402" y="5714"/>
                </a:lnTo>
                <a:lnTo>
                  <a:pt x="298957" y="7492"/>
                </a:lnTo>
                <a:lnTo>
                  <a:pt x="295148" y="9905"/>
                </a:lnTo>
                <a:lnTo>
                  <a:pt x="291973" y="12953"/>
                </a:lnTo>
                <a:lnTo>
                  <a:pt x="288670" y="16001"/>
                </a:lnTo>
                <a:lnTo>
                  <a:pt x="286131" y="19557"/>
                </a:lnTo>
                <a:lnTo>
                  <a:pt x="284352" y="23622"/>
                </a:lnTo>
                <a:lnTo>
                  <a:pt x="282448" y="27812"/>
                </a:lnTo>
                <a:lnTo>
                  <a:pt x="281558" y="32130"/>
                </a:lnTo>
                <a:lnTo>
                  <a:pt x="281558" y="41655"/>
                </a:lnTo>
                <a:lnTo>
                  <a:pt x="282448" y="45974"/>
                </a:lnTo>
                <a:lnTo>
                  <a:pt x="284352" y="50037"/>
                </a:lnTo>
                <a:lnTo>
                  <a:pt x="286131" y="54101"/>
                </a:lnTo>
                <a:lnTo>
                  <a:pt x="288670" y="57657"/>
                </a:lnTo>
                <a:lnTo>
                  <a:pt x="295148" y="63626"/>
                </a:lnTo>
                <a:lnTo>
                  <a:pt x="298957" y="66039"/>
                </a:lnTo>
                <a:lnTo>
                  <a:pt x="303402" y="67690"/>
                </a:lnTo>
                <a:lnTo>
                  <a:pt x="307720" y="69341"/>
                </a:lnTo>
                <a:lnTo>
                  <a:pt x="312419" y="70230"/>
                </a:lnTo>
                <a:lnTo>
                  <a:pt x="322580" y="70230"/>
                </a:lnTo>
                <a:lnTo>
                  <a:pt x="346868" y="56768"/>
                </a:lnTo>
                <a:lnTo>
                  <a:pt x="311150" y="56768"/>
                </a:lnTo>
                <a:lnTo>
                  <a:pt x="305943" y="54863"/>
                </a:lnTo>
                <a:lnTo>
                  <a:pt x="298195" y="47370"/>
                </a:lnTo>
                <a:lnTo>
                  <a:pt x="296163" y="42672"/>
                </a:lnTo>
                <a:lnTo>
                  <a:pt x="296163" y="34036"/>
                </a:lnTo>
                <a:lnTo>
                  <a:pt x="308737" y="17906"/>
                </a:lnTo>
                <a:lnTo>
                  <a:pt x="311403" y="16763"/>
                </a:lnTo>
                <a:lnTo>
                  <a:pt x="314325" y="16255"/>
                </a:lnTo>
                <a:lnTo>
                  <a:pt x="346392" y="16255"/>
                </a:lnTo>
                <a:lnTo>
                  <a:pt x="346201" y="16001"/>
                </a:lnTo>
                <a:lnTo>
                  <a:pt x="327151" y="3937"/>
                </a:lnTo>
                <a:lnTo>
                  <a:pt x="322580" y="3048"/>
                </a:lnTo>
                <a:close/>
              </a:path>
              <a:path w="400685" h="142875">
                <a:moveTo>
                  <a:pt x="346392" y="16255"/>
                </a:moveTo>
                <a:lnTo>
                  <a:pt x="320548" y="16255"/>
                </a:lnTo>
                <a:lnTo>
                  <a:pt x="323214" y="16763"/>
                </a:lnTo>
                <a:lnTo>
                  <a:pt x="325881" y="17906"/>
                </a:lnTo>
                <a:lnTo>
                  <a:pt x="338836" y="34036"/>
                </a:lnTo>
                <a:lnTo>
                  <a:pt x="338836" y="39750"/>
                </a:lnTo>
                <a:lnTo>
                  <a:pt x="320548" y="56768"/>
                </a:lnTo>
                <a:lnTo>
                  <a:pt x="346868" y="56768"/>
                </a:lnTo>
                <a:lnTo>
                  <a:pt x="348869" y="54101"/>
                </a:lnTo>
                <a:lnTo>
                  <a:pt x="350646" y="50037"/>
                </a:lnTo>
                <a:lnTo>
                  <a:pt x="352551" y="45974"/>
                </a:lnTo>
                <a:lnTo>
                  <a:pt x="353568" y="41655"/>
                </a:lnTo>
                <a:lnTo>
                  <a:pt x="353568" y="32130"/>
                </a:lnTo>
                <a:lnTo>
                  <a:pt x="352551" y="27812"/>
                </a:lnTo>
                <a:lnTo>
                  <a:pt x="350646" y="23622"/>
                </a:lnTo>
                <a:lnTo>
                  <a:pt x="348869" y="19557"/>
                </a:lnTo>
                <a:lnTo>
                  <a:pt x="346392" y="16255"/>
                </a:lnTo>
                <a:close/>
              </a:path>
              <a:path w="400685" h="142875">
                <a:moveTo>
                  <a:pt x="177037" y="9651"/>
                </a:moveTo>
                <a:lnTo>
                  <a:pt x="166877" y="9651"/>
                </a:lnTo>
                <a:lnTo>
                  <a:pt x="162051" y="10667"/>
                </a:lnTo>
                <a:lnTo>
                  <a:pt x="135762" y="40386"/>
                </a:lnTo>
                <a:lnTo>
                  <a:pt x="135762" y="50291"/>
                </a:lnTo>
                <a:lnTo>
                  <a:pt x="162051" y="79628"/>
                </a:lnTo>
                <a:lnTo>
                  <a:pt x="166877" y="80517"/>
                </a:lnTo>
                <a:lnTo>
                  <a:pt x="177037" y="80517"/>
                </a:lnTo>
                <a:lnTo>
                  <a:pt x="200903" y="67437"/>
                </a:lnTo>
                <a:lnTo>
                  <a:pt x="168656" y="67437"/>
                </a:lnTo>
                <a:lnTo>
                  <a:pt x="165607" y="66928"/>
                </a:lnTo>
                <a:lnTo>
                  <a:pt x="163068" y="65786"/>
                </a:lnTo>
                <a:lnTo>
                  <a:pt x="160400" y="64642"/>
                </a:lnTo>
                <a:lnTo>
                  <a:pt x="158114" y="63118"/>
                </a:lnTo>
                <a:lnTo>
                  <a:pt x="156209" y="61087"/>
                </a:lnTo>
                <a:lnTo>
                  <a:pt x="154177" y="59181"/>
                </a:lnTo>
                <a:lnTo>
                  <a:pt x="152781" y="56768"/>
                </a:lnTo>
                <a:lnTo>
                  <a:pt x="150749" y="51435"/>
                </a:lnTo>
                <a:lnTo>
                  <a:pt x="150240" y="48513"/>
                </a:lnTo>
                <a:lnTo>
                  <a:pt x="150240" y="42290"/>
                </a:lnTo>
                <a:lnTo>
                  <a:pt x="156209" y="29717"/>
                </a:lnTo>
                <a:lnTo>
                  <a:pt x="158114" y="27686"/>
                </a:lnTo>
                <a:lnTo>
                  <a:pt x="160400" y="26035"/>
                </a:lnTo>
                <a:lnTo>
                  <a:pt x="163068" y="24764"/>
                </a:lnTo>
                <a:lnTo>
                  <a:pt x="165607" y="23622"/>
                </a:lnTo>
                <a:lnTo>
                  <a:pt x="168656" y="22987"/>
                </a:lnTo>
                <a:lnTo>
                  <a:pt x="200771" y="22987"/>
                </a:lnTo>
                <a:lnTo>
                  <a:pt x="197865" y="20192"/>
                </a:lnTo>
                <a:lnTo>
                  <a:pt x="194563" y="16890"/>
                </a:lnTo>
                <a:lnTo>
                  <a:pt x="190626" y="14350"/>
                </a:lnTo>
                <a:lnTo>
                  <a:pt x="186308" y="12573"/>
                </a:lnTo>
                <a:lnTo>
                  <a:pt x="181863" y="10667"/>
                </a:lnTo>
                <a:lnTo>
                  <a:pt x="177037" y="9651"/>
                </a:lnTo>
                <a:close/>
              </a:path>
              <a:path w="400685" h="142875">
                <a:moveTo>
                  <a:pt x="200771" y="22987"/>
                </a:moveTo>
                <a:lnTo>
                  <a:pt x="175132" y="22987"/>
                </a:lnTo>
                <a:lnTo>
                  <a:pt x="178053" y="23494"/>
                </a:lnTo>
                <a:lnTo>
                  <a:pt x="180848" y="24764"/>
                </a:lnTo>
                <a:lnTo>
                  <a:pt x="194056" y="42290"/>
                </a:lnTo>
                <a:lnTo>
                  <a:pt x="194033" y="48513"/>
                </a:lnTo>
                <a:lnTo>
                  <a:pt x="193548" y="51307"/>
                </a:lnTo>
                <a:lnTo>
                  <a:pt x="191262" y="56641"/>
                </a:lnTo>
                <a:lnTo>
                  <a:pt x="189737" y="59054"/>
                </a:lnTo>
                <a:lnTo>
                  <a:pt x="187713" y="61087"/>
                </a:lnTo>
                <a:lnTo>
                  <a:pt x="185927" y="62991"/>
                </a:lnTo>
                <a:lnTo>
                  <a:pt x="183642" y="64515"/>
                </a:lnTo>
                <a:lnTo>
                  <a:pt x="180848" y="65659"/>
                </a:lnTo>
                <a:lnTo>
                  <a:pt x="178053" y="66928"/>
                </a:lnTo>
                <a:lnTo>
                  <a:pt x="175132" y="67437"/>
                </a:lnTo>
                <a:lnTo>
                  <a:pt x="200903" y="67437"/>
                </a:lnTo>
                <a:lnTo>
                  <a:pt x="201168" y="67182"/>
                </a:lnTo>
                <a:lnTo>
                  <a:pt x="203707" y="63500"/>
                </a:lnTo>
                <a:lnTo>
                  <a:pt x="205670" y="59054"/>
                </a:lnTo>
                <a:lnTo>
                  <a:pt x="207518" y="54990"/>
                </a:lnTo>
                <a:lnTo>
                  <a:pt x="208406" y="50291"/>
                </a:lnTo>
                <a:lnTo>
                  <a:pt x="208382" y="40386"/>
                </a:lnTo>
                <a:lnTo>
                  <a:pt x="207518" y="35813"/>
                </a:lnTo>
                <a:lnTo>
                  <a:pt x="203707" y="27177"/>
                </a:lnTo>
                <a:lnTo>
                  <a:pt x="201168" y="23367"/>
                </a:lnTo>
                <a:lnTo>
                  <a:pt x="200771" y="22987"/>
                </a:lnTo>
                <a:close/>
              </a:path>
              <a:path w="400685" h="142875">
                <a:moveTo>
                  <a:pt x="49021" y="3555"/>
                </a:moveTo>
                <a:lnTo>
                  <a:pt x="4571" y="3555"/>
                </a:lnTo>
                <a:lnTo>
                  <a:pt x="4571" y="16510"/>
                </a:lnTo>
                <a:lnTo>
                  <a:pt x="42925" y="16510"/>
                </a:lnTo>
                <a:lnTo>
                  <a:pt x="43814" y="16637"/>
                </a:lnTo>
                <a:lnTo>
                  <a:pt x="45338" y="16637"/>
                </a:lnTo>
                <a:lnTo>
                  <a:pt x="45846" y="16890"/>
                </a:lnTo>
                <a:lnTo>
                  <a:pt x="46862" y="17652"/>
                </a:lnTo>
                <a:lnTo>
                  <a:pt x="46862" y="20065"/>
                </a:lnTo>
                <a:lnTo>
                  <a:pt x="46736" y="20574"/>
                </a:lnTo>
                <a:lnTo>
                  <a:pt x="46227" y="21843"/>
                </a:lnTo>
                <a:lnTo>
                  <a:pt x="45084" y="24891"/>
                </a:lnTo>
                <a:lnTo>
                  <a:pt x="10921" y="60070"/>
                </a:lnTo>
                <a:lnTo>
                  <a:pt x="0" y="67310"/>
                </a:lnTo>
                <a:lnTo>
                  <a:pt x="8000" y="78231"/>
                </a:lnTo>
                <a:lnTo>
                  <a:pt x="13969" y="74675"/>
                </a:lnTo>
                <a:lnTo>
                  <a:pt x="19684" y="70612"/>
                </a:lnTo>
                <a:lnTo>
                  <a:pt x="25145" y="66039"/>
                </a:lnTo>
                <a:lnTo>
                  <a:pt x="30606" y="61594"/>
                </a:lnTo>
                <a:lnTo>
                  <a:pt x="35680" y="56768"/>
                </a:lnTo>
                <a:lnTo>
                  <a:pt x="40131" y="52069"/>
                </a:lnTo>
                <a:lnTo>
                  <a:pt x="60724" y="52069"/>
                </a:lnTo>
                <a:lnTo>
                  <a:pt x="57784" y="49784"/>
                </a:lnTo>
                <a:lnTo>
                  <a:pt x="53212" y="45719"/>
                </a:lnTo>
                <a:lnTo>
                  <a:pt x="49149" y="41655"/>
                </a:lnTo>
                <a:lnTo>
                  <a:pt x="51943" y="38353"/>
                </a:lnTo>
                <a:lnTo>
                  <a:pt x="54228" y="34925"/>
                </a:lnTo>
                <a:lnTo>
                  <a:pt x="56133" y="31495"/>
                </a:lnTo>
                <a:lnTo>
                  <a:pt x="58165" y="28066"/>
                </a:lnTo>
                <a:lnTo>
                  <a:pt x="59436" y="25145"/>
                </a:lnTo>
                <a:lnTo>
                  <a:pt x="60325" y="22605"/>
                </a:lnTo>
                <a:lnTo>
                  <a:pt x="60959" y="20065"/>
                </a:lnTo>
                <a:lnTo>
                  <a:pt x="61260" y="18161"/>
                </a:lnTo>
                <a:lnTo>
                  <a:pt x="61213" y="12953"/>
                </a:lnTo>
                <a:lnTo>
                  <a:pt x="60578" y="10922"/>
                </a:lnTo>
                <a:lnTo>
                  <a:pt x="59436" y="9270"/>
                </a:lnTo>
                <a:lnTo>
                  <a:pt x="58293" y="7492"/>
                </a:lnTo>
                <a:lnTo>
                  <a:pt x="56514" y="6095"/>
                </a:lnTo>
                <a:lnTo>
                  <a:pt x="51943" y="4063"/>
                </a:lnTo>
                <a:lnTo>
                  <a:pt x="49021" y="3555"/>
                </a:lnTo>
                <a:close/>
              </a:path>
              <a:path w="400685" h="142875">
                <a:moveTo>
                  <a:pt x="60724" y="52069"/>
                </a:moveTo>
                <a:lnTo>
                  <a:pt x="40131" y="52069"/>
                </a:lnTo>
                <a:lnTo>
                  <a:pt x="44831" y="56768"/>
                </a:lnTo>
                <a:lnTo>
                  <a:pt x="52705" y="63500"/>
                </a:lnTo>
                <a:lnTo>
                  <a:pt x="55371" y="65531"/>
                </a:lnTo>
                <a:lnTo>
                  <a:pt x="57912" y="67690"/>
                </a:lnTo>
                <a:lnTo>
                  <a:pt x="60451" y="69595"/>
                </a:lnTo>
                <a:lnTo>
                  <a:pt x="62864" y="71374"/>
                </a:lnTo>
                <a:lnTo>
                  <a:pt x="65150" y="73278"/>
                </a:lnTo>
                <a:lnTo>
                  <a:pt x="68961" y="75945"/>
                </a:lnTo>
                <a:lnTo>
                  <a:pt x="77469" y="64769"/>
                </a:lnTo>
                <a:lnTo>
                  <a:pt x="72898" y="61467"/>
                </a:lnTo>
                <a:lnTo>
                  <a:pt x="68071" y="57785"/>
                </a:lnTo>
                <a:lnTo>
                  <a:pt x="60724" y="52069"/>
                </a:lnTo>
                <a:close/>
              </a:path>
              <a:path w="400685" h="142875">
                <a:moveTo>
                  <a:pt x="230250" y="0"/>
                </a:moveTo>
                <a:lnTo>
                  <a:pt x="215773" y="0"/>
                </a:lnTo>
                <a:lnTo>
                  <a:pt x="215773" y="112902"/>
                </a:lnTo>
                <a:lnTo>
                  <a:pt x="230250" y="112902"/>
                </a:lnTo>
                <a:lnTo>
                  <a:pt x="230250" y="51815"/>
                </a:lnTo>
                <a:lnTo>
                  <a:pt x="260350" y="51815"/>
                </a:lnTo>
                <a:lnTo>
                  <a:pt x="260350" y="38607"/>
                </a:lnTo>
                <a:lnTo>
                  <a:pt x="230250" y="38607"/>
                </a:lnTo>
                <a:lnTo>
                  <a:pt x="230250" y="0"/>
                </a:lnTo>
                <a:close/>
              </a:path>
              <a:path w="400685" h="142875">
                <a:moveTo>
                  <a:pt x="260350" y="51815"/>
                </a:moveTo>
                <a:lnTo>
                  <a:pt x="245744" y="51815"/>
                </a:lnTo>
                <a:lnTo>
                  <a:pt x="245744" y="112902"/>
                </a:lnTo>
                <a:lnTo>
                  <a:pt x="260350" y="112902"/>
                </a:lnTo>
                <a:lnTo>
                  <a:pt x="260350" y="51815"/>
                </a:lnTo>
                <a:close/>
              </a:path>
              <a:path w="400685" h="142875">
                <a:moveTo>
                  <a:pt x="260350" y="0"/>
                </a:moveTo>
                <a:lnTo>
                  <a:pt x="245744" y="0"/>
                </a:lnTo>
                <a:lnTo>
                  <a:pt x="245744" y="38607"/>
                </a:lnTo>
                <a:lnTo>
                  <a:pt x="260350" y="38607"/>
                </a:lnTo>
                <a:lnTo>
                  <a:pt x="260350" y="0"/>
                </a:lnTo>
                <a:close/>
              </a:path>
              <a:path w="400685" h="142875">
                <a:moveTo>
                  <a:pt x="109219" y="0"/>
                </a:moveTo>
                <a:lnTo>
                  <a:pt x="94487" y="0"/>
                </a:lnTo>
                <a:lnTo>
                  <a:pt x="94487" y="78231"/>
                </a:lnTo>
                <a:lnTo>
                  <a:pt x="109219" y="78231"/>
                </a:lnTo>
                <a:lnTo>
                  <a:pt x="109219" y="45212"/>
                </a:lnTo>
                <a:lnTo>
                  <a:pt x="128015" y="45212"/>
                </a:lnTo>
                <a:lnTo>
                  <a:pt x="128015" y="32257"/>
                </a:lnTo>
                <a:lnTo>
                  <a:pt x="109219" y="32257"/>
                </a:lnTo>
                <a:lnTo>
                  <a:pt x="109219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187829" y="4864353"/>
            <a:ext cx="540385" cy="140335"/>
          </a:xfrm>
          <a:custGeom>
            <a:avLst/>
            <a:gdLst/>
            <a:ahLst/>
            <a:cxnLst/>
            <a:rect l="l" t="t" r="r" b="b"/>
            <a:pathLst>
              <a:path w="540385" h="140335">
                <a:moveTo>
                  <a:pt x="466725" y="100330"/>
                </a:moveTo>
                <a:lnTo>
                  <a:pt x="451993" y="100330"/>
                </a:lnTo>
                <a:lnTo>
                  <a:pt x="451993" y="119380"/>
                </a:lnTo>
                <a:lnTo>
                  <a:pt x="452373" y="123951"/>
                </a:lnTo>
                <a:lnTo>
                  <a:pt x="453135" y="127381"/>
                </a:lnTo>
                <a:lnTo>
                  <a:pt x="453897" y="130937"/>
                </a:lnTo>
                <a:lnTo>
                  <a:pt x="473456" y="139826"/>
                </a:lnTo>
                <a:lnTo>
                  <a:pt x="540384" y="139826"/>
                </a:lnTo>
                <a:lnTo>
                  <a:pt x="540384" y="126873"/>
                </a:lnTo>
                <a:lnTo>
                  <a:pt x="475995" y="126873"/>
                </a:lnTo>
                <a:lnTo>
                  <a:pt x="473963" y="126619"/>
                </a:lnTo>
                <a:lnTo>
                  <a:pt x="472313" y="126237"/>
                </a:lnTo>
                <a:lnTo>
                  <a:pt x="470788" y="125984"/>
                </a:lnTo>
                <a:lnTo>
                  <a:pt x="469519" y="125222"/>
                </a:lnTo>
                <a:lnTo>
                  <a:pt x="468756" y="124333"/>
                </a:lnTo>
                <a:lnTo>
                  <a:pt x="467994" y="123317"/>
                </a:lnTo>
                <a:lnTo>
                  <a:pt x="467359" y="122047"/>
                </a:lnTo>
                <a:lnTo>
                  <a:pt x="466851" y="118618"/>
                </a:lnTo>
                <a:lnTo>
                  <a:pt x="466725" y="100330"/>
                </a:lnTo>
                <a:close/>
              </a:path>
              <a:path w="540385" h="140335">
                <a:moveTo>
                  <a:pt x="538988" y="381"/>
                </a:moveTo>
                <a:lnTo>
                  <a:pt x="524256" y="381"/>
                </a:lnTo>
                <a:lnTo>
                  <a:pt x="524256" y="35051"/>
                </a:lnTo>
                <a:lnTo>
                  <a:pt x="502919" y="35051"/>
                </a:lnTo>
                <a:lnTo>
                  <a:pt x="502919" y="47879"/>
                </a:lnTo>
                <a:lnTo>
                  <a:pt x="524256" y="47879"/>
                </a:lnTo>
                <a:lnTo>
                  <a:pt x="524256" y="102997"/>
                </a:lnTo>
                <a:lnTo>
                  <a:pt x="538988" y="102997"/>
                </a:lnTo>
                <a:lnTo>
                  <a:pt x="538988" y="381"/>
                </a:lnTo>
                <a:close/>
              </a:path>
              <a:path w="540385" h="140335">
                <a:moveTo>
                  <a:pt x="475488" y="79121"/>
                </a:moveTo>
                <a:lnTo>
                  <a:pt x="460882" y="79121"/>
                </a:lnTo>
                <a:lnTo>
                  <a:pt x="460882" y="96647"/>
                </a:lnTo>
                <a:lnTo>
                  <a:pt x="475488" y="96647"/>
                </a:lnTo>
                <a:lnTo>
                  <a:pt x="475488" y="79121"/>
                </a:lnTo>
                <a:close/>
              </a:path>
              <a:path w="540385" h="140335">
                <a:moveTo>
                  <a:pt x="510666" y="66294"/>
                </a:moveTo>
                <a:lnTo>
                  <a:pt x="423037" y="66294"/>
                </a:lnTo>
                <a:lnTo>
                  <a:pt x="423037" y="79121"/>
                </a:lnTo>
                <a:lnTo>
                  <a:pt x="510666" y="79121"/>
                </a:lnTo>
                <a:lnTo>
                  <a:pt x="510666" y="66294"/>
                </a:lnTo>
                <a:close/>
              </a:path>
              <a:path w="540385" h="140335">
                <a:moveTo>
                  <a:pt x="471169" y="0"/>
                </a:moveTo>
                <a:lnTo>
                  <a:pt x="461771" y="0"/>
                </a:lnTo>
                <a:lnTo>
                  <a:pt x="457453" y="762"/>
                </a:lnTo>
                <a:lnTo>
                  <a:pt x="453644" y="2412"/>
                </a:lnTo>
                <a:lnTo>
                  <a:pt x="449706" y="3937"/>
                </a:lnTo>
                <a:lnTo>
                  <a:pt x="446277" y="6096"/>
                </a:lnTo>
                <a:lnTo>
                  <a:pt x="443483" y="8890"/>
                </a:lnTo>
                <a:lnTo>
                  <a:pt x="440563" y="11557"/>
                </a:lnTo>
                <a:lnTo>
                  <a:pt x="438403" y="14859"/>
                </a:lnTo>
                <a:lnTo>
                  <a:pt x="436879" y="18415"/>
                </a:lnTo>
                <a:lnTo>
                  <a:pt x="435228" y="22098"/>
                </a:lnTo>
                <a:lnTo>
                  <a:pt x="434565" y="25526"/>
                </a:lnTo>
                <a:lnTo>
                  <a:pt x="434517" y="34417"/>
                </a:lnTo>
                <a:lnTo>
                  <a:pt x="435228" y="37973"/>
                </a:lnTo>
                <a:lnTo>
                  <a:pt x="436879" y="41529"/>
                </a:lnTo>
                <a:lnTo>
                  <a:pt x="438403" y="45085"/>
                </a:lnTo>
                <a:lnTo>
                  <a:pt x="440563" y="48133"/>
                </a:lnTo>
                <a:lnTo>
                  <a:pt x="443483" y="50800"/>
                </a:lnTo>
                <a:lnTo>
                  <a:pt x="446277" y="53594"/>
                </a:lnTo>
                <a:lnTo>
                  <a:pt x="449706" y="55625"/>
                </a:lnTo>
                <a:lnTo>
                  <a:pt x="453644" y="57150"/>
                </a:lnTo>
                <a:lnTo>
                  <a:pt x="457453" y="58674"/>
                </a:lnTo>
                <a:lnTo>
                  <a:pt x="461771" y="59436"/>
                </a:lnTo>
                <a:lnTo>
                  <a:pt x="471169" y="59436"/>
                </a:lnTo>
                <a:lnTo>
                  <a:pt x="475488" y="58674"/>
                </a:lnTo>
                <a:lnTo>
                  <a:pt x="479297" y="57150"/>
                </a:lnTo>
                <a:lnTo>
                  <a:pt x="483234" y="55625"/>
                </a:lnTo>
                <a:lnTo>
                  <a:pt x="486663" y="53594"/>
                </a:lnTo>
                <a:lnTo>
                  <a:pt x="489457" y="50800"/>
                </a:lnTo>
                <a:lnTo>
                  <a:pt x="492378" y="48133"/>
                </a:lnTo>
                <a:lnTo>
                  <a:pt x="493098" y="47117"/>
                </a:lnTo>
                <a:lnTo>
                  <a:pt x="463550" y="47117"/>
                </a:lnTo>
                <a:lnTo>
                  <a:pt x="460882" y="46609"/>
                </a:lnTo>
                <a:lnTo>
                  <a:pt x="458596" y="45720"/>
                </a:lnTo>
                <a:lnTo>
                  <a:pt x="456183" y="44831"/>
                </a:lnTo>
                <a:lnTo>
                  <a:pt x="454278" y="43561"/>
                </a:lnTo>
                <a:lnTo>
                  <a:pt x="447928" y="32258"/>
                </a:lnTo>
                <a:lnTo>
                  <a:pt x="447928" y="27686"/>
                </a:lnTo>
                <a:lnTo>
                  <a:pt x="463550" y="12192"/>
                </a:lnTo>
                <a:lnTo>
                  <a:pt x="492794" y="12192"/>
                </a:lnTo>
                <a:lnTo>
                  <a:pt x="492378" y="11557"/>
                </a:lnTo>
                <a:lnTo>
                  <a:pt x="489457" y="8890"/>
                </a:lnTo>
                <a:lnTo>
                  <a:pt x="486663" y="6096"/>
                </a:lnTo>
                <a:lnTo>
                  <a:pt x="483234" y="3937"/>
                </a:lnTo>
                <a:lnTo>
                  <a:pt x="479297" y="2412"/>
                </a:lnTo>
                <a:lnTo>
                  <a:pt x="475488" y="762"/>
                </a:lnTo>
                <a:lnTo>
                  <a:pt x="471169" y="0"/>
                </a:lnTo>
                <a:close/>
              </a:path>
              <a:path w="540385" h="140335">
                <a:moveTo>
                  <a:pt x="492794" y="12192"/>
                </a:moveTo>
                <a:lnTo>
                  <a:pt x="469391" y="12192"/>
                </a:lnTo>
                <a:lnTo>
                  <a:pt x="471931" y="12700"/>
                </a:lnTo>
                <a:lnTo>
                  <a:pt x="476503" y="14732"/>
                </a:lnTo>
                <a:lnTo>
                  <a:pt x="485013" y="27686"/>
                </a:lnTo>
                <a:lnTo>
                  <a:pt x="485013" y="32258"/>
                </a:lnTo>
                <a:lnTo>
                  <a:pt x="469391" y="47117"/>
                </a:lnTo>
                <a:lnTo>
                  <a:pt x="493098" y="47117"/>
                </a:lnTo>
                <a:lnTo>
                  <a:pt x="494538" y="45085"/>
                </a:lnTo>
                <a:lnTo>
                  <a:pt x="496062" y="41529"/>
                </a:lnTo>
                <a:lnTo>
                  <a:pt x="497713" y="37973"/>
                </a:lnTo>
                <a:lnTo>
                  <a:pt x="498424" y="34417"/>
                </a:lnTo>
                <a:lnTo>
                  <a:pt x="498376" y="25526"/>
                </a:lnTo>
                <a:lnTo>
                  <a:pt x="497713" y="22098"/>
                </a:lnTo>
                <a:lnTo>
                  <a:pt x="496062" y="18415"/>
                </a:lnTo>
                <a:lnTo>
                  <a:pt x="494538" y="14859"/>
                </a:lnTo>
                <a:lnTo>
                  <a:pt x="492794" y="12192"/>
                </a:lnTo>
                <a:close/>
              </a:path>
              <a:path w="540385" h="140335">
                <a:moveTo>
                  <a:pt x="42925" y="95758"/>
                </a:moveTo>
                <a:lnTo>
                  <a:pt x="28193" y="95758"/>
                </a:lnTo>
                <a:lnTo>
                  <a:pt x="28193" y="119380"/>
                </a:lnTo>
                <a:lnTo>
                  <a:pt x="28575" y="123951"/>
                </a:lnTo>
                <a:lnTo>
                  <a:pt x="29337" y="127381"/>
                </a:lnTo>
                <a:lnTo>
                  <a:pt x="30098" y="130937"/>
                </a:lnTo>
                <a:lnTo>
                  <a:pt x="49656" y="139826"/>
                </a:lnTo>
                <a:lnTo>
                  <a:pt x="118109" y="139826"/>
                </a:lnTo>
                <a:lnTo>
                  <a:pt x="118109" y="126873"/>
                </a:lnTo>
                <a:lnTo>
                  <a:pt x="52196" y="126873"/>
                </a:lnTo>
                <a:lnTo>
                  <a:pt x="50037" y="126619"/>
                </a:lnTo>
                <a:lnTo>
                  <a:pt x="48513" y="126237"/>
                </a:lnTo>
                <a:lnTo>
                  <a:pt x="46989" y="125984"/>
                </a:lnTo>
                <a:lnTo>
                  <a:pt x="45719" y="125222"/>
                </a:lnTo>
                <a:lnTo>
                  <a:pt x="44068" y="123317"/>
                </a:lnTo>
                <a:lnTo>
                  <a:pt x="43560" y="122047"/>
                </a:lnTo>
                <a:lnTo>
                  <a:pt x="43052" y="118618"/>
                </a:lnTo>
                <a:lnTo>
                  <a:pt x="42925" y="95758"/>
                </a:lnTo>
                <a:close/>
              </a:path>
              <a:path w="540385" h="140335">
                <a:moveTo>
                  <a:pt x="116712" y="381"/>
                </a:moveTo>
                <a:lnTo>
                  <a:pt x="101981" y="381"/>
                </a:lnTo>
                <a:lnTo>
                  <a:pt x="101981" y="29083"/>
                </a:lnTo>
                <a:lnTo>
                  <a:pt x="81914" y="29083"/>
                </a:lnTo>
                <a:lnTo>
                  <a:pt x="81914" y="41910"/>
                </a:lnTo>
                <a:lnTo>
                  <a:pt x="101981" y="41910"/>
                </a:lnTo>
                <a:lnTo>
                  <a:pt x="101981" y="102616"/>
                </a:lnTo>
                <a:lnTo>
                  <a:pt x="116712" y="102616"/>
                </a:lnTo>
                <a:lnTo>
                  <a:pt x="116712" y="381"/>
                </a:lnTo>
                <a:close/>
              </a:path>
              <a:path w="540385" h="140335">
                <a:moveTo>
                  <a:pt x="52196" y="68707"/>
                </a:moveTo>
                <a:lnTo>
                  <a:pt x="37464" y="68707"/>
                </a:lnTo>
                <a:lnTo>
                  <a:pt x="37464" y="91059"/>
                </a:lnTo>
                <a:lnTo>
                  <a:pt x="52196" y="91059"/>
                </a:lnTo>
                <a:lnTo>
                  <a:pt x="52196" y="68707"/>
                </a:lnTo>
                <a:close/>
              </a:path>
              <a:path w="540385" h="140335">
                <a:moveTo>
                  <a:pt x="88391" y="56007"/>
                </a:moveTo>
                <a:lnTo>
                  <a:pt x="0" y="56007"/>
                </a:lnTo>
                <a:lnTo>
                  <a:pt x="0" y="68707"/>
                </a:lnTo>
                <a:lnTo>
                  <a:pt x="88391" y="68707"/>
                </a:lnTo>
                <a:lnTo>
                  <a:pt x="88391" y="56007"/>
                </a:lnTo>
                <a:close/>
              </a:path>
              <a:path w="540385" h="140335">
                <a:moveTo>
                  <a:pt x="53975" y="2921"/>
                </a:moveTo>
                <a:lnTo>
                  <a:pt x="12064" y="2921"/>
                </a:lnTo>
                <a:lnTo>
                  <a:pt x="12064" y="15875"/>
                </a:lnTo>
                <a:lnTo>
                  <a:pt x="54356" y="15875"/>
                </a:lnTo>
                <a:lnTo>
                  <a:pt x="55879" y="16001"/>
                </a:lnTo>
                <a:lnTo>
                  <a:pt x="57150" y="16256"/>
                </a:lnTo>
                <a:lnTo>
                  <a:pt x="58293" y="16510"/>
                </a:lnTo>
                <a:lnTo>
                  <a:pt x="59308" y="17018"/>
                </a:lnTo>
                <a:lnTo>
                  <a:pt x="59816" y="17653"/>
                </a:lnTo>
                <a:lnTo>
                  <a:pt x="60451" y="18287"/>
                </a:lnTo>
                <a:lnTo>
                  <a:pt x="60832" y="19176"/>
                </a:lnTo>
                <a:lnTo>
                  <a:pt x="61087" y="20320"/>
                </a:lnTo>
                <a:lnTo>
                  <a:pt x="61340" y="21590"/>
                </a:lnTo>
                <a:lnTo>
                  <a:pt x="61340" y="56007"/>
                </a:lnTo>
                <a:lnTo>
                  <a:pt x="76072" y="56007"/>
                </a:lnTo>
                <a:lnTo>
                  <a:pt x="75996" y="19176"/>
                </a:lnTo>
                <a:lnTo>
                  <a:pt x="75780" y="17018"/>
                </a:lnTo>
                <a:lnTo>
                  <a:pt x="75657" y="16001"/>
                </a:lnTo>
                <a:lnTo>
                  <a:pt x="74929" y="13335"/>
                </a:lnTo>
                <a:lnTo>
                  <a:pt x="74168" y="10413"/>
                </a:lnTo>
                <a:lnTo>
                  <a:pt x="72770" y="8255"/>
                </a:lnTo>
                <a:lnTo>
                  <a:pt x="68706" y="5207"/>
                </a:lnTo>
                <a:lnTo>
                  <a:pt x="65785" y="4191"/>
                </a:lnTo>
                <a:lnTo>
                  <a:pt x="58673" y="3175"/>
                </a:lnTo>
                <a:lnTo>
                  <a:pt x="53975" y="2921"/>
                </a:lnTo>
                <a:close/>
              </a:path>
              <a:path w="540385" h="140335">
                <a:moveTo>
                  <a:pt x="245363" y="86995"/>
                </a:moveTo>
                <a:lnTo>
                  <a:pt x="170052" y="86995"/>
                </a:lnTo>
                <a:lnTo>
                  <a:pt x="170052" y="100203"/>
                </a:lnTo>
                <a:lnTo>
                  <a:pt x="235331" y="100203"/>
                </a:lnTo>
                <a:lnTo>
                  <a:pt x="237362" y="100584"/>
                </a:lnTo>
                <a:lnTo>
                  <a:pt x="238251" y="101346"/>
                </a:lnTo>
                <a:lnTo>
                  <a:pt x="239140" y="102235"/>
                </a:lnTo>
                <a:lnTo>
                  <a:pt x="239521" y="104012"/>
                </a:lnTo>
                <a:lnTo>
                  <a:pt x="239521" y="136271"/>
                </a:lnTo>
                <a:lnTo>
                  <a:pt x="254381" y="136271"/>
                </a:lnTo>
                <a:lnTo>
                  <a:pt x="254381" y="97662"/>
                </a:lnTo>
                <a:lnTo>
                  <a:pt x="253364" y="93599"/>
                </a:lnTo>
                <a:lnTo>
                  <a:pt x="251332" y="91059"/>
                </a:lnTo>
                <a:lnTo>
                  <a:pt x="249300" y="88392"/>
                </a:lnTo>
                <a:lnTo>
                  <a:pt x="245363" y="86995"/>
                </a:lnTo>
                <a:close/>
              </a:path>
              <a:path w="540385" h="140335">
                <a:moveTo>
                  <a:pt x="178434" y="3048"/>
                </a:moveTo>
                <a:lnTo>
                  <a:pt x="168275" y="3048"/>
                </a:lnTo>
                <a:lnTo>
                  <a:pt x="163575" y="3937"/>
                </a:lnTo>
                <a:lnTo>
                  <a:pt x="159257" y="5715"/>
                </a:lnTo>
                <a:lnTo>
                  <a:pt x="154812" y="7493"/>
                </a:lnTo>
                <a:lnTo>
                  <a:pt x="151002" y="9906"/>
                </a:lnTo>
                <a:lnTo>
                  <a:pt x="147827" y="12954"/>
                </a:lnTo>
                <a:lnTo>
                  <a:pt x="144525" y="16001"/>
                </a:lnTo>
                <a:lnTo>
                  <a:pt x="141985" y="19558"/>
                </a:lnTo>
                <a:lnTo>
                  <a:pt x="140207" y="23749"/>
                </a:lnTo>
                <a:lnTo>
                  <a:pt x="138302" y="27812"/>
                </a:lnTo>
                <a:lnTo>
                  <a:pt x="137413" y="32258"/>
                </a:lnTo>
                <a:lnTo>
                  <a:pt x="137413" y="41656"/>
                </a:lnTo>
                <a:lnTo>
                  <a:pt x="138302" y="46100"/>
                </a:lnTo>
                <a:lnTo>
                  <a:pt x="140207" y="50165"/>
                </a:lnTo>
                <a:lnTo>
                  <a:pt x="141985" y="54229"/>
                </a:lnTo>
                <a:lnTo>
                  <a:pt x="144525" y="57785"/>
                </a:lnTo>
                <a:lnTo>
                  <a:pt x="147827" y="60706"/>
                </a:lnTo>
                <a:lnTo>
                  <a:pt x="151002" y="63754"/>
                </a:lnTo>
                <a:lnTo>
                  <a:pt x="154812" y="66040"/>
                </a:lnTo>
                <a:lnTo>
                  <a:pt x="159257" y="67818"/>
                </a:lnTo>
                <a:lnTo>
                  <a:pt x="163575" y="69469"/>
                </a:lnTo>
                <a:lnTo>
                  <a:pt x="168275" y="70231"/>
                </a:lnTo>
                <a:lnTo>
                  <a:pt x="178434" y="70231"/>
                </a:lnTo>
                <a:lnTo>
                  <a:pt x="202723" y="56896"/>
                </a:lnTo>
                <a:lnTo>
                  <a:pt x="167004" y="56896"/>
                </a:lnTo>
                <a:lnTo>
                  <a:pt x="161797" y="54991"/>
                </a:lnTo>
                <a:lnTo>
                  <a:pt x="157987" y="51181"/>
                </a:lnTo>
                <a:lnTo>
                  <a:pt x="154050" y="47498"/>
                </a:lnTo>
                <a:lnTo>
                  <a:pt x="152019" y="42672"/>
                </a:lnTo>
                <a:lnTo>
                  <a:pt x="152019" y="34036"/>
                </a:lnTo>
                <a:lnTo>
                  <a:pt x="152526" y="31369"/>
                </a:lnTo>
                <a:lnTo>
                  <a:pt x="153543" y="28956"/>
                </a:lnTo>
                <a:lnTo>
                  <a:pt x="154558" y="26416"/>
                </a:lnTo>
                <a:lnTo>
                  <a:pt x="156082" y="24257"/>
                </a:lnTo>
                <a:lnTo>
                  <a:pt x="157987" y="22351"/>
                </a:lnTo>
                <a:lnTo>
                  <a:pt x="159765" y="20447"/>
                </a:lnTo>
                <a:lnTo>
                  <a:pt x="162051" y="19050"/>
                </a:lnTo>
                <a:lnTo>
                  <a:pt x="164591" y="17907"/>
                </a:lnTo>
                <a:lnTo>
                  <a:pt x="167258" y="16891"/>
                </a:lnTo>
                <a:lnTo>
                  <a:pt x="170179" y="16383"/>
                </a:lnTo>
                <a:lnTo>
                  <a:pt x="202342" y="16383"/>
                </a:lnTo>
                <a:lnTo>
                  <a:pt x="202056" y="16001"/>
                </a:lnTo>
                <a:lnTo>
                  <a:pt x="183006" y="3937"/>
                </a:lnTo>
                <a:lnTo>
                  <a:pt x="178434" y="3048"/>
                </a:lnTo>
                <a:close/>
              </a:path>
              <a:path w="540385" h="140335">
                <a:moveTo>
                  <a:pt x="202342" y="16383"/>
                </a:moveTo>
                <a:lnTo>
                  <a:pt x="176402" y="16383"/>
                </a:lnTo>
                <a:lnTo>
                  <a:pt x="179069" y="16891"/>
                </a:lnTo>
                <a:lnTo>
                  <a:pt x="181737" y="17907"/>
                </a:lnTo>
                <a:lnTo>
                  <a:pt x="193039" y="28956"/>
                </a:lnTo>
                <a:lnTo>
                  <a:pt x="194182" y="31369"/>
                </a:lnTo>
                <a:lnTo>
                  <a:pt x="194690" y="34036"/>
                </a:lnTo>
                <a:lnTo>
                  <a:pt x="194690" y="39878"/>
                </a:lnTo>
                <a:lnTo>
                  <a:pt x="194182" y="42545"/>
                </a:lnTo>
                <a:lnTo>
                  <a:pt x="191896" y="47371"/>
                </a:lnTo>
                <a:lnTo>
                  <a:pt x="190372" y="49530"/>
                </a:lnTo>
                <a:lnTo>
                  <a:pt x="188468" y="51181"/>
                </a:lnTo>
                <a:lnTo>
                  <a:pt x="186562" y="52959"/>
                </a:lnTo>
                <a:lnTo>
                  <a:pt x="184276" y="54356"/>
                </a:lnTo>
                <a:lnTo>
                  <a:pt x="181737" y="55372"/>
                </a:lnTo>
                <a:lnTo>
                  <a:pt x="179069" y="56387"/>
                </a:lnTo>
                <a:lnTo>
                  <a:pt x="176402" y="56896"/>
                </a:lnTo>
                <a:lnTo>
                  <a:pt x="202723" y="56896"/>
                </a:lnTo>
                <a:lnTo>
                  <a:pt x="204723" y="54229"/>
                </a:lnTo>
                <a:lnTo>
                  <a:pt x="206501" y="50165"/>
                </a:lnTo>
                <a:lnTo>
                  <a:pt x="208406" y="46100"/>
                </a:lnTo>
                <a:lnTo>
                  <a:pt x="209422" y="41656"/>
                </a:lnTo>
                <a:lnTo>
                  <a:pt x="209422" y="32258"/>
                </a:lnTo>
                <a:lnTo>
                  <a:pt x="208406" y="27812"/>
                </a:lnTo>
                <a:lnTo>
                  <a:pt x="206501" y="23749"/>
                </a:lnTo>
                <a:lnTo>
                  <a:pt x="204723" y="19558"/>
                </a:lnTo>
                <a:lnTo>
                  <a:pt x="202342" y="16383"/>
                </a:lnTo>
                <a:close/>
              </a:path>
              <a:path w="540385" h="140335">
                <a:moveTo>
                  <a:pt x="396366" y="80391"/>
                </a:moveTo>
                <a:lnTo>
                  <a:pt x="381634" y="80391"/>
                </a:lnTo>
                <a:lnTo>
                  <a:pt x="381634" y="120142"/>
                </a:lnTo>
                <a:lnTo>
                  <a:pt x="396366" y="120142"/>
                </a:lnTo>
                <a:lnTo>
                  <a:pt x="396366" y="80391"/>
                </a:lnTo>
                <a:close/>
              </a:path>
              <a:path w="540385" h="140335">
                <a:moveTo>
                  <a:pt x="337565" y="84455"/>
                </a:moveTo>
                <a:lnTo>
                  <a:pt x="322706" y="84455"/>
                </a:lnTo>
                <a:lnTo>
                  <a:pt x="322706" y="118491"/>
                </a:lnTo>
                <a:lnTo>
                  <a:pt x="337565" y="118491"/>
                </a:lnTo>
                <a:lnTo>
                  <a:pt x="337565" y="84455"/>
                </a:lnTo>
                <a:close/>
              </a:path>
              <a:path w="540385" h="140335">
                <a:moveTo>
                  <a:pt x="381381" y="66675"/>
                </a:moveTo>
                <a:lnTo>
                  <a:pt x="380238" y="67437"/>
                </a:lnTo>
                <a:lnTo>
                  <a:pt x="378587" y="68199"/>
                </a:lnTo>
                <a:lnTo>
                  <a:pt x="376427" y="68707"/>
                </a:lnTo>
                <a:lnTo>
                  <a:pt x="374269" y="69342"/>
                </a:lnTo>
                <a:lnTo>
                  <a:pt x="371856" y="69850"/>
                </a:lnTo>
                <a:lnTo>
                  <a:pt x="369188" y="70231"/>
                </a:lnTo>
                <a:lnTo>
                  <a:pt x="366521" y="70738"/>
                </a:lnTo>
                <a:lnTo>
                  <a:pt x="360679" y="71247"/>
                </a:lnTo>
                <a:lnTo>
                  <a:pt x="354838" y="71500"/>
                </a:lnTo>
                <a:lnTo>
                  <a:pt x="281939" y="71500"/>
                </a:lnTo>
                <a:lnTo>
                  <a:pt x="281939" y="84455"/>
                </a:lnTo>
                <a:lnTo>
                  <a:pt x="358775" y="84455"/>
                </a:lnTo>
                <a:lnTo>
                  <a:pt x="363600" y="84074"/>
                </a:lnTo>
                <a:lnTo>
                  <a:pt x="373506" y="82804"/>
                </a:lnTo>
                <a:lnTo>
                  <a:pt x="377825" y="81787"/>
                </a:lnTo>
                <a:lnTo>
                  <a:pt x="381634" y="80391"/>
                </a:lnTo>
                <a:lnTo>
                  <a:pt x="396366" y="80391"/>
                </a:lnTo>
                <a:lnTo>
                  <a:pt x="396366" y="66801"/>
                </a:lnTo>
                <a:lnTo>
                  <a:pt x="381507" y="66801"/>
                </a:lnTo>
                <a:close/>
              </a:path>
              <a:path w="540385" h="140335">
                <a:moveTo>
                  <a:pt x="396366" y="381"/>
                </a:moveTo>
                <a:lnTo>
                  <a:pt x="381634" y="381"/>
                </a:lnTo>
                <a:lnTo>
                  <a:pt x="381634" y="66801"/>
                </a:lnTo>
                <a:lnTo>
                  <a:pt x="396366" y="66801"/>
                </a:lnTo>
                <a:lnTo>
                  <a:pt x="396366" y="381"/>
                </a:lnTo>
                <a:close/>
              </a:path>
              <a:path w="540385" h="140335">
                <a:moveTo>
                  <a:pt x="334644" y="126"/>
                </a:moveTo>
                <a:lnTo>
                  <a:pt x="324612" y="126"/>
                </a:lnTo>
                <a:lnTo>
                  <a:pt x="320039" y="1016"/>
                </a:lnTo>
                <a:lnTo>
                  <a:pt x="295838" y="26797"/>
                </a:lnTo>
                <a:lnTo>
                  <a:pt x="295894" y="36575"/>
                </a:lnTo>
                <a:lnTo>
                  <a:pt x="324612" y="61849"/>
                </a:lnTo>
                <a:lnTo>
                  <a:pt x="334644" y="61849"/>
                </a:lnTo>
                <a:lnTo>
                  <a:pt x="353821" y="53467"/>
                </a:lnTo>
                <a:lnTo>
                  <a:pt x="356743" y="50926"/>
                </a:lnTo>
                <a:lnTo>
                  <a:pt x="357949" y="49275"/>
                </a:lnTo>
                <a:lnTo>
                  <a:pt x="323088" y="49275"/>
                </a:lnTo>
                <a:lnTo>
                  <a:pt x="318134" y="47498"/>
                </a:lnTo>
                <a:lnTo>
                  <a:pt x="311657" y="40767"/>
                </a:lnTo>
                <a:lnTo>
                  <a:pt x="310133" y="36575"/>
                </a:lnTo>
                <a:lnTo>
                  <a:pt x="310133" y="29083"/>
                </a:lnTo>
                <a:lnTo>
                  <a:pt x="314959" y="18669"/>
                </a:lnTo>
                <a:lnTo>
                  <a:pt x="316483" y="16891"/>
                </a:lnTo>
                <a:lnTo>
                  <a:pt x="318515" y="15494"/>
                </a:lnTo>
                <a:lnTo>
                  <a:pt x="321056" y="14478"/>
                </a:lnTo>
                <a:lnTo>
                  <a:pt x="323469" y="13335"/>
                </a:lnTo>
                <a:lnTo>
                  <a:pt x="326389" y="12826"/>
                </a:lnTo>
                <a:lnTo>
                  <a:pt x="357299" y="12826"/>
                </a:lnTo>
                <a:lnTo>
                  <a:pt x="356743" y="12065"/>
                </a:lnTo>
                <a:lnTo>
                  <a:pt x="339089" y="1016"/>
                </a:lnTo>
                <a:lnTo>
                  <a:pt x="334644" y="126"/>
                </a:lnTo>
                <a:close/>
              </a:path>
              <a:path w="540385" h="140335">
                <a:moveTo>
                  <a:pt x="357299" y="12826"/>
                </a:moveTo>
                <a:lnTo>
                  <a:pt x="332866" y="12826"/>
                </a:lnTo>
                <a:lnTo>
                  <a:pt x="335533" y="13335"/>
                </a:lnTo>
                <a:lnTo>
                  <a:pt x="337946" y="14478"/>
                </a:lnTo>
                <a:lnTo>
                  <a:pt x="340487" y="15494"/>
                </a:lnTo>
                <a:lnTo>
                  <a:pt x="342519" y="16891"/>
                </a:lnTo>
                <a:lnTo>
                  <a:pt x="344169" y="18669"/>
                </a:lnTo>
                <a:lnTo>
                  <a:pt x="345820" y="20320"/>
                </a:lnTo>
                <a:lnTo>
                  <a:pt x="347090" y="22351"/>
                </a:lnTo>
                <a:lnTo>
                  <a:pt x="347979" y="24511"/>
                </a:lnTo>
                <a:lnTo>
                  <a:pt x="348869" y="26797"/>
                </a:lnTo>
                <a:lnTo>
                  <a:pt x="349250" y="29083"/>
                </a:lnTo>
                <a:lnTo>
                  <a:pt x="349250" y="36575"/>
                </a:lnTo>
                <a:lnTo>
                  <a:pt x="347598" y="40767"/>
                </a:lnTo>
                <a:lnTo>
                  <a:pt x="344169" y="44196"/>
                </a:lnTo>
                <a:lnTo>
                  <a:pt x="340740" y="47498"/>
                </a:lnTo>
                <a:lnTo>
                  <a:pt x="335914" y="49275"/>
                </a:lnTo>
                <a:lnTo>
                  <a:pt x="357949" y="49275"/>
                </a:lnTo>
                <a:lnTo>
                  <a:pt x="363291" y="26797"/>
                </a:lnTo>
                <a:lnTo>
                  <a:pt x="362457" y="22987"/>
                </a:lnTo>
                <a:lnTo>
                  <a:pt x="359156" y="15367"/>
                </a:lnTo>
                <a:lnTo>
                  <a:pt x="357299" y="12826"/>
                </a:lnTo>
                <a:close/>
              </a:path>
              <a:path w="540385" h="140335">
                <a:moveTo>
                  <a:pt x="254507" y="381"/>
                </a:moveTo>
                <a:lnTo>
                  <a:pt x="239648" y="381"/>
                </a:lnTo>
                <a:lnTo>
                  <a:pt x="239648" y="76581"/>
                </a:lnTo>
                <a:lnTo>
                  <a:pt x="254507" y="76581"/>
                </a:lnTo>
                <a:lnTo>
                  <a:pt x="254507" y="381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800095" y="4864734"/>
            <a:ext cx="397510" cy="113030"/>
          </a:xfrm>
          <a:custGeom>
            <a:avLst/>
            <a:gdLst/>
            <a:ahLst/>
            <a:cxnLst/>
            <a:rect l="l" t="t" r="r" b="b"/>
            <a:pathLst>
              <a:path w="397510" h="113029">
                <a:moveTo>
                  <a:pt x="88773" y="0"/>
                </a:moveTo>
                <a:lnTo>
                  <a:pt x="74295" y="0"/>
                </a:lnTo>
                <a:lnTo>
                  <a:pt x="74295" y="42799"/>
                </a:lnTo>
                <a:lnTo>
                  <a:pt x="50800" y="42799"/>
                </a:lnTo>
                <a:lnTo>
                  <a:pt x="50800" y="56006"/>
                </a:lnTo>
                <a:lnTo>
                  <a:pt x="74295" y="56006"/>
                </a:lnTo>
                <a:lnTo>
                  <a:pt x="74295" y="112902"/>
                </a:lnTo>
                <a:lnTo>
                  <a:pt x="88773" y="112902"/>
                </a:lnTo>
                <a:lnTo>
                  <a:pt x="88773" y="0"/>
                </a:lnTo>
                <a:close/>
              </a:path>
              <a:path w="397510" h="113029">
                <a:moveTo>
                  <a:pt x="57023" y="6603"/>
                </a:moveTo>
                <a:lnTo>
                  <a:pt x="0" y="6603"/>
                </a:lnTo>
                <a:lnTo>
                  <a:pt x="0" y="83819"/>
                </a:lnTo>
                <a:lnTo>
                  <a:pt x="1524" y="88773"/>
                </a:lnTo>
                <a:lnTo>
                  <a:pt x="4445" y="91566"/>
                </a:lnTo>
                <a:lnTo>
                  <a:pt x="7366" y="94487"/>
                </a:lnTo>
                <a:lnTo>
                  <a:pt x="12065" y="96012"/>
                </a:lnTo>
                <a:lnTo>
                  <a:pt x="58928" y="96012"/>
                </a:lnTo>
                <a:lnTo>
                  <a:pt x="58928" y="83057"/>
                </a:lnTo>
                <a:lnTo>
                  <a:pt x="19177" y="83057"/>
                </a:lnTo>
                <a:lnTo>
                  <a:pt x="17526" y="82550"/>
                </a:lnTo>
                <a:lnTo>
                  <a:pt x="16383" y="81661"/>
                </a:lnTo>
                <a:lnTo>
                  <a:pt x="15367" y="80772"/>
                </a:lnTo>
                <a:lnTo>
                  <a:pt x="14859" y="78739"/>
                </a:lnTo>
                <a:lnTo>
                  <a:pt x="14859" y="19557"/>
                </a:lnTo>
                <a:lnTo>
                  <a:pt x="57023" y="19557"/>
                </a:lnTo>
                <a:lnTo>
                  <a:pt x="57023" y="6603"/>
                </a:lnTo>
                <a:close/>
              </a:path>
              <a:path w="397510" h="113029">
                <a:moveTo>
                  <a:pt x="397383" y="0"/>
                </a:moveTo>
                <a:lnTo>
                  <a:pt x="382524" y="0"/>
                </a:lnTo>
                <a:lnTo>
                  <a:pt x="382524" y="35940"/>
                </a:lnTo>
                <a:lnTo>
                  <a:pt x="343662" y="35940"/>
                </a:lnTo>
                <a:lnTo>
                  <a:pt x="343662" y="48894"/>
                </a:lnTo>
                <a:lnTo>
                  <a:pt x="382524" y="48894"/>
                </a:lnTo>
                <a:lnTo>
                  <a:pt x="382524" y="112522"/>
                </a:lnTo>
                <a:lnTo>
                  <a:pt x="397383" y="112522"/>
                </a:lnTo>
                <a:lnTo>
                  <a:pt x="397383" y="0"/>
                </a:lnTo>
                <a:close/>
              </a:path>
              <a:path w="397510" h="113029">
                <a:moveTo>
                  <a:pt x="299847" y="5079"/>
                </a:moveTo>
                <a:lnTo>
                  <a:pt x="284988" y="5079"/>
                </a:lnTo>
                <a:lnTo>
                  <a:pt x="284988" y="84200"/>
                </a:lnTo>
                <a:lnTo>
                  <a:pt x="286512" y="89153"/>
                </a:lnTo>
                <a:lnTo>
                  <a:pt x="289560" y="91820"/>
                </a:lnTo>
                <a:lnTo>
                  <a:pt x="292608" y="94614"/>
                </a:lnTo>
                <a:lnTo>
                  <a:pt x="297561" y="96012"/>
                </a:lnTo>
                <a:lnTo>
                  <a:pt x="356108" y="96012"/>
                </a:lnTo>
                <a:lnTo>
                  <a:pt x="356108" y="83057"/>
                </a:lnTo>
                <a:lnTo>
                  <a:pt x="304038" y="83057"/>
                </a:lnTo>
                <a:lnTo>
                  <a:pt x="302260" y="82550"/>
                </a:lnTo>
                <a:lnTo>
                  <a:pt x="301244" y="81661"/>
                </a:lnTo>
                <a:lnTo>
                  <a:pt x="300355" y="80772"/>
                </a:lnTo>
                <a:lnTo>
                  <a:pt x="299847" y="78739"/>
                </a:lnTo>
                <a:lnTo>
                  <a:pt x="299847" y="5079"/>
                </a:lnTo>
                <a:close/>
              </a:path>
              <a:path w="397510" h="113029">
                <a:moveTo>
                  <a:pt x="259080" y="0"/>
                </a:moveTo>
                <a:lnTo>
                  <a:pt x="244475" y="0"/>
                </a:lnTo>
                <a:lnTo>
                  <a:pt x="244475" y="112902"/>
                </a:lnTo>
                <a:lnTo>
                  <a:pt x="259080" y="112902"/>
                </a:lnTo>
                <a:lnTo>
                  <a:pt x="259080" y="0"/>
                </a:lnTo>
                <a:close/>
              </a:path>
              <a:path w="397510" h="113029">
                <a:moveTo>
                  <a:pt x="230505" y="51180"/>
                </a:moveTo>
                <a:lnTo>
                  <a:pt x="216027" y="51180"/>
                </a:lnTo>
                <a:lnTo>
                  <a:pt x="216027" y="112902"/>
                </a:lnTo>
                <a:lnTo>
                  <a:pt x="230505" y="112902"/>
                </a:lnTo>
                <a:lnTo>
                  <a:pt x="230505" y="51180"/>
                </a:lnTo>
                <a:close/>
              </a:path>
              <a:path w="397510" h="113029">
                <a:moveTo>
                  <a:pt x="186436" y="7365"/>
                </a:moveTo>
                <a:lnTo>
                  <a:pt x="140081" y="7365"/>
                </a:lnTo>
                <a:lnTo>
                  <a:pt x="140081" y="20700"/>
                </a:lnTo>
                <a:lnTo>
                  <a:pt x="177037" y="20700"/>
                </a:lnTo>
                <a:lnTo>
                  <a:pt x="178943" y="21209"/>
                </a:lnTo>
                <a:lnTo>
                  <a:pt x="180594" y="23367"/>
                </a:lnTo>
                <a:lnTo>
                  <a:pt x="180848" y="25526"/>
                </a:lnTo>
                <a:lnTo>
                  <a:pt x="180586" y="28828"/>
                </a:lnTo>
                <a:lnTo>
                  <a:pt x="180340" y="33274"/>
                </a:lnTo>
                <a:lnTo>
                  <a:pt x="158750" y="72136"/>
                </a:lnTo>
                <a:lnTo>
                  <a:pt x="153670" y="77088"/>
                </a:lnTo>
                <a:lnTo>
                  <a:pt x="147193" y="81787"/>
                </a:lnTo>
                <a:lnTo>
                  <a:pt x="139319" y="86360"/>
                </a:lnTo>
                <a:lnTo>
                  <a:pt x="146812" y="98043"/>
                </a:lnTo>
                <a:lnTo>
                  <a:pt x="179572" y="69611"/>
                </a:lnTo>
                <a:lnTo>
                  <a:pt x="189484" y="51180"/>
                </a:lnTo>
                <a:lnTo>
                  <a:pt x="230505" y="51180"/>
                </a:lnTo>
                <a:lnTo>
                  <a:pt x="230505" y="38100"/>
                </a:lnTo>
                <a:lnTo>
                  <a:pt x="193040" y="38100"/>
                </a:lnTo>
                <a:lnTo>
                  <a:pt x="193929" y="33527"/>
                </a:lnTo>
                <a:lnTo>
                  <a:pt x="194570" y="28701"/>
                </a:lnTo>
                <a:lnTo>
                  <a:pt x="195072" y="18668"/>
                </a:lnTo>
                <a:lnTo>
                  <a:pt x="194183" y="14604"/>
                </a:lnTo>
                <a:lnTo>
                  <a:pt x="192151" y="11811"/>
                </a:lnTo>
                <a:lnTo>
                  <a:pt x="190119" y="8889"/>
                </a:lnTo>
                <a:lnTo>
                  <a:pt x="186436" y="7365"/>
                </a:lnTo>
                <a:close/>
              </a:path>
              <a:path w="397510" h="113029">
                <a:moveTo>
                  <a:pt x="230505" y="0"/>
                </a:moveTo>
                <a:lnTo>
                  <a:pt x="216027" y="0"/>
                </a:lnTo>
                <a:lnTo>
                  <a:pt x="216027" y="38100"/>
                </a:lnTo>
                <a:lnTo>
                  <a:pt x="230505" y="38100"/>
                </a:lnTo>
                <a:lnTo>
                  <a:pt x="230505" y="0"/>
                </a:lnTo>
                <a:close/>
              </a:path>
              <a:path w="397510" h="113029">
                <a:moveTo>
                  <a:pt x="117348" y="0"/>
                </a:moveTo>
                <a:lnTo>
                  <a:pt x="102743" y="0"/>
                </a:lnTo>
                <a:lnTo>
                  <a:pt x="102743" y="112902"/>
                </a:lnTo>
                <a:lnTo>
                  <a:pt x="117348" y="112902"/>
                </a:lnTo>
                <a:lnTo>
                  <a:pt x="117348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65423" y="4856734"/>
            <a:ext cx="675766" cy="1522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14470" y="4864734"/>
            <a:ext cx="257175" cy="113030"/>
          </a:xfrm>
          <a:custGeom>
            <a:avLst/>
            <a:gdLst/>
            <a:ahLst/>
            <a:cxnLst/>
            <a:rect l="l" t="t" r="r" b="b"/>
            <a:pathLst>
              <a:path w="257175" h="113029">
                <a:moveTo>
                  <a:pt x="210946" y="5079"/>
                </a:moveTo>
                <a:lnTo>
                  <a:pt x="145033" y="5079"/>
                </a:lnTo>
                <a:lnTo>
                  <a:pt x="145033" y="18034"/>
                </a:lnTo>
                <a:lnTo>
                  <a:pt x="196341" y="18034"/>
                </a:lnTo>
                <a:lnTo>
                  <a:pt x="196341" y="44957"/>
                </a:lnTo>
                <a:lnTo>
                  <a:pt x="145033" y="44957"/>
                </a:lnTo>
                <a:lnTo>
                  <a:pt x="145110" y="84327"/>
                </a:lnTo>
                <a:lnTo>
                  <a:pt x="145414" y="86867"/>
                </a:lnTo>
                <a:lnTo>
                  <a:pt x="145922" y="89280"/>
                </a:lnTo>
                <a:lnTo>
                  <a:pt x="146430" y="91820"/>
                </a:lnTo>
                <a:lnTo>
                  <a:pt x="147446" y="93852"/>
                </a:lnTo>
                <a:lnTo>
                  <a:pt x="148970" y="95250"/>
                </a:lnTo>
                <a:lnTo>
                  <a:pt x="150494" y="96774"/>
                </a:lnTo>
                <a:lnTo>
                  <a:pt x="152400" y="97789"/>
                </a:lnTo>
                <a:lnTo>
                  <a:pt x="154685" y="98298"/>
                </a:lnTo>
                <a:lnTo>
                  <a:pt x="156971" y="98932"/>
                </a:lnTo>
                <a:lnTo>
                  <a:pt x="160019" y="99187"/>
                </a:lnTo>
                <a:lnTo>
                  <a:pt x="221233" y="99187"/>
                </a:lnTo>
                <a:lnTo>
                  <a:pt x="221233" y="86232"/>
                </a:lnTo>
                <a:lnTo>
                  <a:pt x="165607" y="86232"/>
                </a:lnTo>
                <a:lnTo>
                  <a:pt x="164210" y="86105"/>
                </a:lnTo>
                <a:lnTo>
                  <a:pt x="163321" y="85851"/>
                </a:lnTo>
                <a:lnTo>
                  <a:pt x="162305" y="85725"/>
                </a:lnTo>
                <a:lnTo>
                  <a:pt x="161543" y="85343"/>
                </a:lnTo>
                <a:lnTo>
                  <a:pt x="160527" y="84327"/>
                </a:lnTo>
                <a:lnTo>
                  <a:pt x="160274" y="83565"/>
                </a:lnTo>
                <a:lnTo>
                  <a:pt x="160146" y="82676"/>
                </a:lnTo>
                <a:lnTo>
                  <a:pt x="159892" y="81661"/>
                </a:lnTo>
                <a:lnTo>
                  <a:pt x="159892" y="57912"/>
                </a:lnTo>
                <a:lnTo>
                  <a:pt x="210946" y="57912"/>
                </a:lnTo>
                <a:lnTo>
                  <a:pt x="210946" y="5079"/>
                </a:lnTo>
                <a:close/>
              </a:path>
              <a:path w="257175" h="113029">
                <a:moveTo>
                  <a:pt x="256666" y="0"/>
                </a:moveTo>
                <a:lnTo>
                  <a:pt x="241807" y="0"/>
                </a:lnTo>
                <a:lnTo>
                  <a:pt x="241807" y="112522"/>
                </a:lnTo>
                <a:lnTo>
                  <a:pt x="256666" y="112522"/>
                </a:lnTo>
                <a:lnTo>
                  <a:pt x="256666" y="0"/>
                </a:lnTo>
                <a:close/>
              </a:path>
              <a:path w="257175" h="113029">
                <a:moveTo>
                  <a:pt x="119125" y="0"/>
                </a:moveTo>
                <a:lnTo>
                  <a:pt x="104520" y="0"/>
                </a:lnTo>
                <a:lnTo>
                  <a:pt x="104520" y="112902"/>
                </a:lnTo>
                <a:lnTo>
                  <a:pt x="119125" y="112902"/>
                </a:lnTo>
                <a:lnTo>
                  <a:pt x="119125" y="0"/>
                </a:lnTo>
                <a:close/>
              </a:path>
              <a:path w="257175" h="113029">
                <a:moveTo>
                  <a:pt x="90550" y="51942"/>
                </a:moveTo>
                <a:lnTo>
                  <a:pt x="76072" y="51942"/>
                </a:lnTo>
                <a:lnTo>
                  <a:pt x="76072" y="112902"/>
                </a:lnTo>
                <a:lnTo>
                  <a:pt x="90550" y="112902"/>
                </a:lnTo>
                <a:lnTo>
                  <a:pt x="90550" y="51942"/>
                </a:lnTo>
                <a:close/>
              </a:path>
              <a:path w="257175" h="113029">
                <a:moveTo>
                  <a:pt x="47751" y="7365"/>
                </a:moveTo>
                <a:lnTo>
                  <a:pt x="126" y="7365"/>
                </a:lnTo>
                <a:lnTo>
                  <a:pt x="126" y="20700"/>
                </a:lnTo>
                <a:lnTo>
                  <a:pt x="38226" y="20700"/>
                </a:lnTo>
                <a:lnTo>
                  <a:pt x="39877" y="21081"/>
                </a:lnTo>
                <a:lnTo>
                  <a:pt x="40893" y="21843"/>
                </a:lnTo>
                <a:lnTo>
                  <a:pt x="41782" y="22732"/>
                </a:lnTo>
                <a:lnTo>
                  <a:pt x="42163" y="24256"/>
                </a:lnTo>
                <a:lnTo>
                  <a:pt x="42037" y="31114"/>
                </a:lnTo>
                <a:lnTo>
                  <a:pt x="40893" y="37973"/>
                </a:lnTo>
                <a:lnTo>
                  <a:pt x="40258" y="40131"/>
                </a:lnTo>
                <a:lnTo>
                  <a:pt x="253" y="40131"/>
                </a:lnTo>
                <a:lnTo>
                  <a:pt x="253" y="53086"/>
                </a:lnTo>
                <a:lnTo>
                  <a:pt x="35178" y="53086"/>
                </a:lnTo>
                <a:lnTo>
                  <a:pt x="32003" y="59054"/>
                </a:lnTo>
                <a:lnTo>
                  <a:pt x="0" y="86994"/>
                </a:lnTo>
                <a:lnTo>
                  <a:pt x="1269" y="88900"/>
                </a:lnTo>
                <a:lnTo>
                  <a:pt x="2412" y="90804"/>
                </a:lnTo>
                <a:lnTo>
                  <a:pt x="3682" y="92710"/>
                </a:lnTo>
                <a:lnTo>
                  <a:pt x="4952" y="94741"/>
                </a:lnTo>
                <a:lnTo>
                  <a:pt x="6350" y="96647"/>
                </a:lnTo>
                <a:lnTo>
                  <a:pt x="7619" y="98678"/>
                </a:lnTo>
                <a:lnTo>
                  <a:pt x="13588" y="95123"/>
                </a:lnTo>
                <a:lnTo>
                  <a:pt x="18922" y="91566"/>
                </a:lnTo>
                <a:lnTo>
                  <a:pt x="23621" y="87756"/>
                </a:lnTo>
                <a:lnTo>
                  <a:pt x="28320" y="84074"/>
                </a:lnTo>
                <a:lnTo>
                  <a:pt x="50926" y="51942"/>
                </a:lnTo>
                <a:lnTo>
                  <a:pt x="90550" y="51942"/>
                </a:lnTo>
                <a:lnTo>
                  <a:pt x="90550" y="38862"/>
                </a:lnTo>
                <a:lnTo>
                  <a:pt x="54355" y="38862"/>
                </a:lnTo>
                <a:lnTo>
                  <a:pt x="54990" y="36194"/>
                </a:lnTo>
                <a:lnTo>
                  <a:pt x="55499" y="33400"/>
                </a:lnTo>
                <a:lnTo>
                  <a:pt x="56260" y="27812"/>
                </a:lnTo>
                <a:lnTo>
                  <a:pt x="56387" y="25018"/>
                </a:lnTo>
                <a:lnTo>
                  <a:pt x="56387" y="17525"/>
                </a:lnTo>
                <a:lnTo>
                  <a:pt x="55371" y="13842"/>
                </a:lnTo>
                <a:lnTo>
                  <a:pt x="51307" y="8762"/>
                </a:lnTo>
                <a:lnTo>
                  <a:pt x="47751" y="7365"/>
                </a:lnTo>
                <a:close/>
              </a:path>
              <a:path w="257175" h="113029">
                <a:moveTo>
                  <a:pt x="90550" y="0"/>
                </a:moveTo>
                <a:lnTo>
                  <a:pt x="76072" y="0"/>
                </a:lnTo>
                <a:lnTo>
                  <a:pt x="76072" y="38862"/>
                </a:lnTo>
                <a:lnTo>
                  <a:pt x="90550" y="38862"/>
                </a:lnTo>
                <a:lnTo>
                  <a:pt x="90550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341367" y="4864734"/>
            <a:ext cx="1147064" cy="14249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54598" y="4864734"/>
            <a:ext cx="273685" cy="135890"/>
          </a:xfrm>
          <a:custGeom>
            <a:avLst/>
            <a:gdLst/>
            <a:ahLst/>
            <a:cxnLst/>
            <a:rect l="l" t="t" r="r" b="b"/>
            <a:pathLst>
              <a:path w="273685" h="135889">
                <a:moveTo>
                  <a:pt x="47371" y="88137"/>
                </a:moveTo>
                <a:lnTo>
                  <a:pt x="32638" y="88137"/>
                </a:lnTo>
                <a:lnTo>
                  <a:pt x="32638" y="114680"/>
                </a:lnTo>
                <a:lnTo>
                  <a:pt x="33147" y="119379"/>
                </a:lnTo>
                <a:lnTo>
                  <a:pt x="34067" y="122936"/>
                </a:lnTo>
                <a:lnTo>
                  <a:pt x="34925" y="126364"/>
                </a:lnTo>
                <a:lnTo>
                  <a:pt x="55117" y="135889"/>
                </a:lnTo>
                <a:lnTo>
                  <a:pt x="118617" y="135889"/>
                </a:lnTo>
                <a:lnTo>
                  <a:pt x="118617" y="122936"/>
                </a:lnTo>
                <a:lnTo>
                  <a:pt x="58800" y="122936"/>
                </a:lnTo>
                <a:lnTo>
                  <a:pt x="56261" y="122681"/>
                </a:lnTo>
                <a:lnTo>
                  <a:pt x="47371" y="110870"/>
                </a:lnTo>
                <a:lnTo>
                  <a:pt x="47371" y="88137"/>
                </a:lnTo>
                <a:close/>
              </a:path>
              <a:path w="273685" h="135889">
                <a:moveTo>
                  <a:pt x="117093" y="0"/>
                </a:moveTo>
                <a:lnTo>
                  <a:pt x="102235" y="0"/>
                </a:lnTo>
                <a:lnTo>
                  <a:pt x="102235" y="90424"/>
                </a:lnTo>
                <a:lnTo>
                  <a:pt x="117093" y="90424"/>
                </a:lnTo>
                <a:lnTo>
                  <a:pt x="117093" y="0"/>
                </a:lnTo>
                <a:close/>
              </a:path>
              <a:path w="273685" h="135889">
                <a:moveTo>
                  <a:pt x="41021" y="3048"/>
                </a:moveTo>
                <a:lnTo>
                  <a:pt x="30861" y="3048"/>
                </a:lnTo>
                <a:lnTo>
                  <a:pt x="26162" y="3937"/>
                </a:lnTo>
                <a:lnTo>
                  <a:pt x="21843" y="5714"/>
                </a:lnTo>
                <a:lnTo>
                  <a:pt x="17399" y="7492"/>
                </a:lnTo>
                <a:lnTo>
                  <a:pt x="13588" y="9905"/>
                </a:lnTo>
                <a:lnTo>
                  <a:pt x="10413" y="12953"/>
                </a:lnTo>
                <a:lnTo>
                  <a:pt x="7112" y="16001"/>
                </a:lnTo>
                <a:lnTo>
                  <a:pt x="4572" y="19557"/>
                </a:lnTo>
                <a:lnTo>
                  <a:pt x="2793" y="23622"/>
                </a:lnTo>
                <a:lnTo>
                  <a:pt x="888" y="27812"/>
                </a:lnTo>
                <a:lnTo>
                  <a:pt x="0" y="32130"/>
                </a:lnTo>
                <a:lnTo>
                  <a:pt x="0" y="41655"/>
                </a:lnTo>
                <a:lnTo>
                  <a:pt x="888" y="45974"/>
                </a:lnTo>
                <a:lnTo>
                  <a:pt x="2793" y="50037"/>
                </a:lnTo>
                <a:lnTo>
                  <a:pt x="4572" y="54101"/>
                </a:lnTo>
                <a:lnTo>
                  <a:pt x="7112" y="57657"/>
                </a:lnTo>
                <a:lnTo>
                  <a:pt x="13588" y="63626"/>
                </a:lnTo>
                <a:lnTo>
                  <a:pt x="17399" y="66039"/>
                </a:lnTo>
                <a:lnTo>
                  <a:pt x="21843" y="67690"/>
                </a:lnTo>
                <a:lnTo>
                  <a:pt x="26162" y="69341"/>
                </a:lnTo>
                <a:lnTo>
                  <a:pt x="30861" y="70230"/>
                </a:lnTo>
                <a:lnTo>
                  <a:pt x="41021" y="70230"/>
                </a:lnTo>
                <a:lnTo>
                  <a:pt x="65309" y="56768"/>
                </a:lnTo>
                <a:lnTo>
                  <a:pt x="29590" y="56768"/>
                </a:lnTo>
                <a:lnTo>
                  <a:pt x="24384" y="54863"/>
                </a:lnTo>
                <a:lnTo>
                  <a:pt x="16637" y="47370"/>
                </a:lnTo>
                <a:lnTo>
                  <a:pt x="14604" y="42672"/>
                </a:lnTo>
                <a:lnTo>
                  <a:pt x="14604" y="34036"/>
                </a:lnTo>
                <a:lnTo>
                  <a:pt x="27177" y="17906"/>
                </a:lnTo>
                <a:lnTo>
                  <a:pt x="29845" y="16763"/>
                </a:lnTo>
                <a:lnTo>
                  <a:pt x="32765" y="16255"/>
                </a:lnTo>
                <a:lnTo>
                  <a:pt x="64833" y="16255"/>
                </a:lnTo>
                <a:lnTo>
                  <a:pt x="64642" y="16001"/>
                </a:lnTo>
                <a:lnTo>
                  <a:pt x="45592" y="3937"/>
                </a:lnTo>
                <a:lnTo>
                  <a:pt x="41021" y="3048"/>
                </a:lnTo>
                <a:close/>
              </a:path>
              <a:path w="273685" h="135889">
                <a:moveTo>
                  <a:pt x="64833" y="16255"/>
                </a:moveTo>
                <a:lnTo>
                  <a:pt x="38988" y="16255"/>
                </a:lnTo>
                <a:lnTo>
                  <a:pt x="41655" y="16763"/>
                </a:lnTo>
                <a:lnTo>
                  <a:pt x="44323" y="17906"/>
                </a:lnTo>
                <a:lnTo>
                  <a:pt x="57276" y="34036"/>
                </a:lnTo>
                <a:lnTo>
                  <a:pt x="57276" y="39750"/>
                </a:lnTo>
                <a:lnTo>
                  <a:pt x="38988" y="56768"/>
                </a:lnTo>
                <a:lnTo>
                  <a:pt x="65309" y="56768"/>
                </a:lnTo>
                <a:lnTo>
                  <a:pt x="67310" y="54101"/>
                </a:lnTo>
                <a:lnTo>
                  <a:pt x="69087" y="50037"/>
                </a:lnTo>
                <a:lnTo>
                  <a:pt x="70992" y="45974"/>
                </a:lnTo>
                <a:lnTo>
                  <a:pt x="72009" y="41655"/>
                </a:lnTo>
                <a:lnTo>
                  <a:pt x="72009" y="32130"/>
                </a:lnTo>
                <a:lnTo>
                  <a:pt x="70992" y="27812"/>
                </a:lnTo>
                <a:lnTo>
                  <a:pt x="69087" y="23622"/>
                </a:lnTo>
                <a:lnTo>
                  <a:pt x="67310" y="19557"/>
                </a:lnTo>
                <a:lnTo>
                  <a:pt x="64833" y="16255"/>
                </a:lnTo>
                <a:close/>
              </a:path>
              <a:path w="273685" h="135889">
                <a:moveTo>
                  <a:pt x="174625" y="4063"/>
                </a:moveTo>
                <a:lnTo>
                  <a:pt x="174371" y="11049"/>
                </a:lnTo>
                <a:lnTo>
                  <a:pt x="173481" y="18161"/>
                </a:lnTo>
                <a:lnTo>
                  <a:pt x="171958" y="25400"/>
                </a:lnTo>
                <a:lnTo>
                  <a:pt x="170561" y="32638"/>
                </a:lnTo>
                <a:lnTo>
                  <a:pt x="153924" y="67690"/>
                </a:lnTo>
                <a:lnTo>
                  <a:pt x="137033" y="86867"/>
                </a:lnTo>
                <a:lnTo>
                  <a:pt x="146938" y="97154"/>
                </a:lnTo>
                <a:lnTo>
                  <a:pt x="172174" y="65150"/>
                </a:lnTo>
                <a:lnTo>
                  <a:pt x="177926" y="54228"/>
                </a:lnTo>
                <a:lnTo>
                  <a:pt x="194037" y="54228"/>
                </a:lnTo>
                <a:lnTo>
                  <a:pt x="193039" y="52831"/>
                </a:lnTo>
                <a:lnTo>
                  <a:pt x="187451" y="43941"/>
                </a:lnTo>
                <a:lnTo>
                  <a:pt x="185547" y="39750"/>
                </a:lnTo>
                <a:lnTo>
                  <a:pt x="184403" y="35813"/>
                </a:lnTo>
                <a:lnTo>
                  <a:pt x="185800" y="30734"/>
                </a:lnTo>
                <a:lnTo>
                  <a:pt x="186943" y="25400"/>
                </a:lnTo>
                <a:lnTo>
                  <a:pt x="187833" y="20065"/>
                </a:lnTo>
                <a:lnTo>
                  <a:pt x="188595" y="14731"/>
                </a:lnTo>
                <a:lnTo>
                  <a:pt x="189102" y="9778"/>
                </a:lnTo>
                <a:lnTo>
                  <a:pt x="189356" y="5334"/>
                </a:lnTo>
                <a:lnTo>
                  <a:pt x="174625" y="4063"/>
                </a:lnTo>
                <a:close/>
              </a:path>
              <a:path w="273685" h="135889">
                <a:moveTo>
                  <a:pt x="194037" y="54228"/>
                </a:moveTo>
                <a:lnTo>
                  <a:pt x="177926" y="54228"/>
                </a:lnTo>
                <a:lnTo>
                  <a:pt x="179831" y="57785"/>
                </a:lnTo>
                <a:lnTo>
                  <a:pt x="182117" y="61340"/>
                </a:lnTo>
                <a:lnTo>
                  <a:pt x="184912" y="65150"/>
                </a:lnTo>
                <a:lnTo>
                  <a:pt x="187578" y="68834"/>
                </a:lnTo>
                <a:lnTo>
                  <a:pt x="190500" y="72389"/>
                </a:lnTo>
                <a:lnTo>
                  <a:pt x="196596" y="79248"/>
                </a:lnTo>
                <a:lnTo>
                  <a:pt x="199643" y="82550"/>
                </a:lnTo>
                <a:lnTo>
                  <a:pt x="202818" y="85470"/>
                </a:lnTo>
                <a:lnTo>
                  <a:pt x="205866" y="88518"/>
                </a:lnTo>
                <a:lnTo>
                  <a:pt x="208787" y="91059"/>
                </a:lnTo>
                <a:lnTo>
                  <a:pt x="211581" y="93217"/>
                </a:lnTo>
                <a:lnTo>
                  <a:pt x="220725" y="81661"/>
                </a:lnTo>
                <a:lnTo>
                  <a:pt x="217677" y="79501"/>
                </a:lnTo>
                <a:lnTo>
                  <a:pt x="214249" y="76707"/>
                </a:lnTo>
                <a:lnTo>
                  <a:pt x="210438" y="73151"/>
                </a:lnTo>
                <a:lnTo>
                  <a:pt x="206755" y="69595"/>
                </a:lnTo>
                <a:lnTo>
                  <a:pt x="203073" y="65659"/>
                </a:lnTo>
                <a:lnTo>
                  <a:pt x="196214" y="57276"/>
                </a:lnTo>
                <a:lnTo>
                  <a:pt x="194037" y="54228"/>
                </a:lnTo>
                <a:close/>
              </a:path>
              <a:path w="273685" h="135889">
                <a:moveTo>
                  <a:pt x="254253" y="0"/>
                </a:moveTo>
                <a:lnTo>
                  <a:pt x="239395" y="0"/>
                </a:lnTo>
                <a:lnTo>
                  <a:pt x="239395" y="112522"/>
                </a:lnTo>
                <a:lnTo>
                  <a:pt x="254253" y="112522"/>
                </a:lnTo>
                <a:lnTo>
                  <a:pt x="254253" y="57657"/>
                </a:lnTo>
                <a:lnTo>
                  <a:pt x="273176" y="57657"/>
                </a:lnTo>
                <a:lnTo>
                  <a:pt x="273176" y="44576"/>
                </a:lnTo>
                <a:lnTo>
                  <a:pt x="254253" y="44576"/>
                </a:lnTo>
                <a:lnTo>
                  <a:pt x="254253" y="0"/>
                </a:lnTo>
                <a:close/>
              </a:path>
            </a:pathLst>
          </a:custGeom>
          <a:solidFill>
            <a:srgbClr val="3789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9134" y="5236971"/>
            <a:ext cx="451484" cy="111760"/>
          </a:xfrm>
          <a:custGeom>
            <a:avLst/>
            <a:gdLst/>
            <a:ahLst/>
            <a:cxnLst/>
            <a:rect l="l" t="t" r="r" b="b"/>
            <a:pathLst>
              <a:path w="451484" h="111760">
                <a:moveTo>
                  <a:pt x="377609" y="8762"/>
                </a:moveTo>
                <a:lnTo>
                  <a:pt x="364794" y="8762"/>
                </a:lnTo>
                <a:lnTo>
                  <a:pt x="358381" y="11683"/>
                </a:lnTo>
                <a:lnTo>
                  <a:pt x="342150" y="49529"/>
                </a:lnTo>
                <a:lnTo>
                  <a:pt x="342743" y="60027"/>
                </a:lnTo>
                <a:lnTo>
                  <a:pt x="364451" y="90424"/>
                </a:lnTo>
                <a:lnTo>
                  <a:pt x="377863" y="90424"/>
                </a:lnTo>
                <a:lnTo>
                  <a:pt x="384378" y="87375"/>
                </a:lnTo>
                <a:lnTo>
                  <a:pt x="390009" y="81914"/>
                </a:lnTo>
                <a:lnTo>
                  <a:pt x="364921" y="81914"/>
                </a:lnTo>
                <a:lnTo>
                  <a:pt x="360070" y="78739"/>
                </a:lnTo>
                <a:lnTo>
                  <a:pt x="353326" y="66039"/>
                </a:lnTo>
                <a:lnTo>
                  <a:pt x="351637" y="58419"/>
                </a:lnTo>
                <a:lnTo>
                  <a:pt x="351637" y="40639"/>
                </a:lnTo>
                <a:lnTo>
                  <a:pt x="353326" y="33147"/>
                </a:lnTo>
                <a:lnTo>
                  <a:pt x="356704" y="26797"/>
                </a:lnTo>
                <a:lnTo>
                  <a:pt x="360070" y="20319"/>
                </a:lnTo>
                <a:lnTo>
                  <a:pt x="364921" y="17144"/>
                </a:lnTo>
                <a:lnTo>
                  <a:pt x="389928" y="17144"/>
                </a:lnTo>
                <a:lnTo>
                  <a:pt x="384060" y="11683"/>
                </a:lnTo>
                <a:lnTo>
                  <a:pt x="377609" y="8762"/>
                </a:lnTo>
                <a:close/>
              </a:path>
              <a:path w="451484" h="111760">
                <a:moveTo>
                  <a:pt x="389928" y="17144"/>
                </a:moveTo>
                <a:lnTo>
                  <a:pt x="377570" y="17144"/>
                </a:lnTo>
                <a:lnTo>
                  <a:pt x="382371" y="20319"/>
                </a:lnTo>
                <a:lnTo>
                  <a:pt x="385660" y="26797"/>
                </a:lnTo>
                <a:lnTo>
                  <a:pt x="388950" y="33147"/>
                </a:lnTo>
                <a:lnTo>
                  <a:pt x="390601" y="40639"/>
                </a:lnTo>
                <a:lnTo>
                  <a:pt x="390573" y="58419"/>
                </a:lnTo>
                <a:lnTo>
                  <a:pt x="388950" y="65912"/>
                </a:lnTo>
                <a:lnTo>
                  <a:pt x="385660" y="72389"/>
                </a:lnTo>
                <a:lnTo>
                  <a:pt x="382371" y="78739"/>
                </a:lnTo>
                <a:lnTo>
                  <a:pt x="377570" y="81914"/>
                </a:lnTo>
                <a:lnTo>
                  <a:pt x="390009" y="81914"/>
                </a:lnTo>
                <a:lnTo>
                  <a:pt x="400088" y="49529"/>
                </a:lnTo>
                <a:lnTo>
                  <a:pt x="399487" y="38959"/>
                </a:lnTo>
                <a:lnTo>
                  <a:pt x="397686" y="30114"/>
                </a:lnTo>
                <a:lnTo>
                  <a:pt x="394682" y="23008"/>
                </a:lnTo>
                <a:lnTo>
                  <a:pt x="390474" y="17652"/>
                </a:lnTo>
                <a:lnTo>
                  <a:pt x="389928" y="17144"/>
                </a:lnTo>
                <a:close/>
              </a:path>
              <a:path w="451484" h="111760">
                <a:moveTo>
                  <a:pt x="68554" y="2539"/>
                </a:moveTo>
                <a:lnTo>
                  <a:pt x="59321" y="2539"/>
                </a:lnTo>
                <a:lnTo>
                  <a:pt x="59321" y="42672"/>
                </a:lnTo>
                <a:lnTo>
                  <a:pt x="43002" y="42672"/>
                </a:lnTo>
                <a:lnTo>
                  <a:pt x="43002" y="50545"/>
                </a:lnTo>
                <a:lnTo>
                  <a:pt x="59321" y="50545"/>
                </a:lnTo>
                <a:lnTo>
                  <a:pt x="59321" y="106299"/>
                </a:lnTo>
                <a:lnTo>
                  <a:pt x="68554" y="106299"/>
                </a:lnTo>
                <a:lnTo>
                  <a:pt x="68554" y="2539"/>
                </a:lnTo>
                <a:close/>
              </a:path>
              <a:path w="451484" h="111760">
                <a:moveTo>
                  <a:pt x="40474" y="13080"/>
                </a:moveTo>
                <a:lnTo>
                  <a:pt x="0" y="13080"/>
                </a:lnTo>
                <a:lnTo>
                  <a:pt x="0" y="87629"/>
                </a:lnTo>
                <a:lnTo>
                  <a:pt x="17703" y="87629"/>
                </a:lnTo>
                <a:lnTo>
                  <a:pt x="24574" y="87502"/>
                </a:lnTo>
                <a:lnTo>
                  <a:pt x="31495" y="87122"/>
                </a:lnTo>
                <a:lnTo>
                  <a:pt x="35788" y="86994"/>
                </a:lnTo>
                <a:lnTo>
                  <a:pt x="39268" y="86740"/>
                </a:lnTo>
                <a:lnTo>
                  <a:pt x="47053" y="85978"/>
                </a:lnTo>
                <a:lnTo>
                  <a:pt x="49326" y="85598"/>
                </a:lnTo>
                <a:lnTo>
                  <a:pt x="49326" y="79628"/>
                </a:lnTo>
                <a:lnTo>
                  <a:pt x="9486" y="79628"/>
                </a:lnTo>
                <a:lnTo>
                  <a:pt x="9486" y="53086"/>
                </a:lnTo>
                <a:lnTo>
                  <a:pt x="39204" y="53086"/>
                </a:lnTo>
                <a:lnTo>
                  <a:pt x="39204" y="45212"/>
                </a:lnTo>
                <a:lnTo>
                  <a:pt x="9486" y="45212"/>
                </a:lnTo>
                <a:lnTo>
                  <a:pt x="9486" y="20954"/>
                </a:lnTo>
                <a:lnTo>
                  <a:pt x="40474" y="20954"/>
                </a:lnTo>
                <a:lnTo>
                  <a:pt x="40474" y="13080"/>
                </a:lnTo>
                <a:close/>
              </a:path>
              <a:path w="451484" h="111760">
                <a:moveTo>
                  <a:pt x="49326" y="77724"/>
                </a:moveTo>
                <a:lnTo>
                  <a:pt x="46799" y="78104"/>
                </a:lnTo>
                <a:lnTo>
                  <a:pt x="38569" y="78866"/>
                </a:lnTo>
                <a:lnTo>
                  <a:pt x="35407" y="79120"/>
                </a:lnTo>
                <a:lnTo>
                  <a:pt x="31864" y="79248"/>
                </a:lnTo>
                <a:lnTo>
                  <a:pt x="26390" y="79501"/>
                </a:lnTo>
                <a:lnTo>
                  <a:pt x="21374" y="79628"/>
                </a:lnTo>
                <a:lnTo>
                  <a:pt x="49326" y="79628"/>
                </a:lnTo>
                <a:lnTo>
                  <a:pt x="49326" y="77724"/>
                </a:lnTo>
                <a:close/>
              </a:path>
              <a:path w="451484" h="111760">
                <a:moveTo>
                  <a:pt x="267563" y="20574"/>
                </a:moveTo>
                <a:lnTo>
                  <a:pt x="257314" y="20574"/>
                </a:lnTo>
                <a:lnTo>
                  <a:pt x="257314" y="36702"/>
                </a:lnTo>
                <a:lnTo>
                  <a:pt x="256247" y="42799"/>
                </a:lnTo>
                <a:lnTo>
                  <a:pt x="254088" y="49022"/>
                </a:lnTo>
                <a:lnTo>
                  <a:pt x="251942" y="55372"/>
                </a:lnTo>
                <a:lnTo>
                  <a:pt x="249186" y="60832"/>
                </a:lnTo>
                <a:lnTo>
                  <a:pt x="223545" y="85470"/>
                </a:lnTo>
                <a:lnTo>
                  <a:pt x="231267" y="91948"/>
                </a:lnTo>
                <a:lnTo>
                  <a:pt x="234302" y="90042"/>
                </a:lnTo>
                <a:lnTo>
                  <a:pt x="237604" y="87502"/>
                </a:lnTo>
                <a:lnTo>
                  <a:pt x="241185" y="84200"/>
                </a:lnTo>
                <a:lnTo>
                  <a:pt x="244779" y="81025"/>
                </a:lnTo>
                <a:lnTo>
                  <a:pt x="262382" y="52704"/>
                </a:lnTo>
                <a:lnTo>
                  <a:pt x="271678" y="52704"/>
                </a:lnTo>
                <a:lnTo>
                  <a:pt x="268516" y="42672"/>
                </a:lnTo>
                <a:lnTo>
                  <a:pt x="267563" y="36702"/>
                </a:lnTo>
                <a:lnTo>
                  <a:pt x="267563" y="20574"/>
                </a:lnTo>
                <a:close/>
              </a:path>
              <a:path w="451484" h="111760">
                <a:moveTo>
                  <a:pt x="271678" y="52704"/>
                </a:moveTo>
                <a:lnTo>
                  <a:pt x="262382" y="52704"/>
                </a:lnTo>
                <a:lnTo>
                  <a:pt x="262966" y="54737"/>
                </a:lnTo>
                <a:lnTo>
                  <a:pt x="286575" y="85598"/>
                </a:lnTo>
                <a:lnTo>
                  <a:pt x="291223" y="88773"/>
                </a:lnTo>
                <a:lnTo>
                  <a:pt x="297675" y="81279"/>
                </a:lnTo>
                <a:lnTo>
                  <a:pt x="294893" y="79882"/>
                </a:lnTo>
                <a:lnTo>
                  <a:pt x="291807" y="77850"/>
                </a:lnTo>
                <a:lnTo>
                  <a:pt x="272313" y="54737"/>
                </a:lnTo>
                <a:lnTo>
                  <a:pt x="271678" y="52704"/>
                </a:lnTo>
                <a:close/>
              </a:path>
              <a:path w="451484" h="111760">
                <a:moveTo>
                  <a:pt x="294767" y="12700"/>
                </a:moveTo>
                <a:lnTo>
                  <a:pt x="230504" y="12700"/>
                </a:lnTo>
                <a:lnTo>
                  <a:pt x="230504" y="20574"/>
                </a:lnTo>
                <a:lnTo>
                  <a:pt x="294767" y="20574"/>
                </a:lnTo>
                <a:lnTo>
                  <a:pt x="294767" y="12700"/>
                </a:lnTo>
                <a:close/>
              </a:path>
              <a:path w="451484" h="111760">
                <a:moveTo>
                  <a:pt x="184505" y="2539"/>
                </a:moveTo>
                <a:lnTo>
                  <a:pt x="175272" y="2539"/>
                </a:lnTo>
                <a:lnTo>
                  <a:pt x="175272" y="42672"/>
                </a:lnTo>
                <a:lnTo>
                  <a:pt x="158953" y="42672"/>
                </a:lnTo>
                <a:lnTo>
                  <a:pt x="158953" y="51053"/>
                </a:lnTo>
                <a:lnTo>
                  <a:pt x="175272" y="51053"/>
                </a:lnTo>
                <a:lnTo>
                  <a:pt x="175272" y="106299"/>
                </a:lnTo>
                <a:lnTo>
                  <a:pt x="184505" y="106299"/>
                </a:lnTo>
                <a:lnTo>
                  <a:pt x="184505" y="2539"/>
                </a:lnTo>
                <a:close/>
              </a:path>
              <a:path w="451484" h="111760">
                <a:moveTo>
                  <a:pt x="154012" y="12700"/>
                </a:moveTo>
                <a:lnTo>
                  <a:pt x="113792" y="12700"/>
                </a:lnTo>
                <a:lnTo>
                  <a:pt x="113792" y="20574"/>
                </a:lnTo>
                <a:lnTo>
                  <a:pt x="144652" y="20574"/>
                </a:lnTo>
                <a:lnTo>
                  <a:pt x="144652" y="45847"/>
                </a:lnTo>
                <a:lnTo>
                  <a:pt x="113918" y="45847"/>
                </a:lnTo>
                <a:lnTo>
                  <a:pt x="113918" y="88137"/>
                </a:lnTo>
                <a:lnTo>
                  <a:pt x="154266" y="86867"/>
                </a:lnTo>
                <a:lnTo>
                  <a:pt x="159918" y="86232"/>
                </a:lnTo>
                <a:lnTo>
                  <a:pt x="164058" y="85851"/>
                </a:lnTo>
                <a:lnTo>
                  <a:pt x="166662" y="85470"/>
                </a:lnTo>
                <a:lnTo>
                  <a:pt x="166662" y="80137"/>
                </a:lnTo>
                <a:lnTo>
                  <a:pt x="123278" y="80137"/>
                </a:lnTo>
                <a:lnTo>
                  <a:pt x="123278" y="53848"/>
                </a:lnTo>
                <a:lnTo>
                  <a:pt x="154012" y="53848"/>
                </a:lnTo>
                <a:lnTo>
                  <a:pt x="154012" y="12700"/>
                </a:lnTo>
                <a:close/>
              </a:path>
              <a:path w="451484" h="111760">
                <a:moveTo>
                  <a:pt x="166662" y="77724"/>
                </a:moveTo>
                <a:lnTo>
                  <a:pt x="164058" y="78104"/>
                </a:lnTo>
                <a:lnTo>
                  <a:pt x="149364" y="79501"/>
                </a:lnTo>
                <a:lnTo>
                  <a:pt x="144614" y="79882"/>
                </a:lnTo>
                <a:lnTo>
                  <a:pt x="140487" y="79882"/>
                </a:lnTo>
                <a:lnTo>
                  <a:pt x="123278" y="80137"/>
                </a:lnTo>
                <a:lnTo>
                  <a:pt x="166662" y="80137"/>
                </a:lnTo>
                <a:lnTo>
                  <a:pt x="166662" y="77724"/>
                </a:lnTo>
                <a:close/>
              </a:path>
              <a:path w="451484" h="111760">
                <a:moveTo>
                  <a:pt x="432854" y="0"/>
                </a:moveTo>
                <a:lnTo>
                  <a:pt x="423367" y="0"/>
                </a:lnTo>
                <a:lnTo>
                  <a:pt x="423367" y="111251"/>
                </a:lnTo>
                <a:lnTo>
                  <a:pt x="432854" y="111251"/>
                </a:lnTo>
                <a:lnTo>
                  <a:pt x="432854" y="55244"/>
                </a:lnTo>
                <a:lnTo>
                  <a:pt x="451065" y="55244"/>
                </a:lnTo>
                <a:lnTo>
                  <a:pt x="451065" y="47116"/>
                </a:lnTo>
                <a:lnTo>
                  <a:pt x="432854" y="47116"/>
                </a:lnTo>
                <a:lnTo>
                  <a:pt x="432854" y="0"/>
                </a:lnTo>
                <a:close/>
              </a:path>
              <a:path w="451484" h="111760">
                <a:moveTo>
                  <a:pt x="324992" y="0"/>
                </a:moveTo>
                <a:lnTo>
                  <a:pt x="315506" y="0"/>
                </a:lnTo>
                <a:lnTo>
                  <a:pt x="315506" y="111251"/>
                </a:lnTo>
                <a:lnTo>
                  <a:pt x="324992" y="111251"/>
                </a:lnTo>
                <a:lnTo>
                  <a:pt x="324992" y="0"/>
                </a:lnTo>
                <a:close/>
              </a:path>
              <a:path w="451484" h="111760">
                <a:moveTo>
                  <a:pt x="207645" y="0"/>
                </a:moveTo>
                <a:lnTo>
                  <a:pt x="198412" y="0"/>
                </a:lnTo>
                <a:lnTo>
                  <a:pt x="198412" y="111251"/>
                </a:lnTo>
                <a:lnTo>
                  <a:pt x="207645" y="111251"/>
                </a:lnTo>
                <a:lnTo>
                  <a:pt x="207645" y="0"/>
                </a:lnTo>
                <a:close/>
              </a:path>
              <a:path w="451484" h="111760">
                <a:moveTo>
                  <a:pt x="92074" y="0"/>
                </a:moveTo>
                <a:lnTo>
                  <a:pt x="82842" y="0"/>
                </a:lnTo>
                <a:lnTo>
                  <a:pt x="82842" y="111251"/>
                </a:lnTo>
                <a:lnTo>
                  <a:pt x="92074" y="111251"/>
                </a:lnTo>
                <a:lnTo>
                  <a:pt x="9207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64488" y="5232400"/>
            <a:ext cx="1538401" cy="1206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71342" y="5236971"/>
            <a:ext cx="334645" cy="113664"/>
          </a:xfrm>
          <a:custGeom>
            <a:avLst/>
            <a:gdLst/>
            <a:ahLst/>
            <a:cxnLst/>
            <a:rect l="l" t="t" r="r" b="b"/>
            <a:pathLst>
              <a:path w="334644" h="113664">
                <a:moveTo>
                  <a:pt x="58800" y="70357"/>
                </a:moveTo>
                <a:lnTo>
                  <a:pt x="21081" y="80517"/>
                </a:lnTo>
                <a:lnTo>
                  <a:pt x="17525" y="85725"/>
                </a:lnTo>
                <a:lnTo>
                  <a:pt x="17525" y="98170"/>
                </a:lnTo>
                <a:lnTo>
                  <a:pt x="58800" y="113411"/>
                </a:lnTo>
                <a:lnTo>
                  <a:pt x="68208" y="113031"/>
                </a:lnTo>
                <a:lnTo>
                  <a:pt x="76438" y="111902"/>
                </a:lnTo>
                <a:lnTo>
                  <a:pt x="83500" y="110035"/>
                </a:lnTo>
                <a:lnTo>
                  <a:pt x="89407" y="107441"/>
                </a:lnTo>
                <a:lnTo>
                  <a:pt x="92027" y="105917"/>
                </a:lnTo>
                <a:lnTo>
                  <a:pt x="49656" y="105917"/>
                </a:lnTo>
                <a:lnTo>
                  <a:pt x="42163" y="104648"/>
                </a:lnTo>
                <a:lnTo>
                  <a:pt x="36321" y="102107"/>
                </a:lnTo>
                <a:lnTo>
                  <a:pt x="30606" y="99694"/>
                </a:lnTo>
                <a:lnTo>
                  <a:pt x="27686" y="96265"/>
                </a:lnTo>
                <a:lnTo>
                  <a:pt x="27686" y="87629"/>
                </a:lnTo>
                <a:lnTo>
                  <a:pt x="30606" y="84200"/>
                </a:lnTo>
                <a:lnTo>
                  <a:pt x="36321" y="81787"/>
                </a:lnTo>
                <a:lnTo>
                  <a:pt x="42163" y="79248"/>
                </a:lnTo>
                <a:lnTo>
                  <a:pt x="49656" y="77977"/>
                </a:lnTo>
                <a:lnTo>
                  <a:pt x="92027" y="77977"/>
                </a:lnTo>
                <a:lnTo>
                  <a:pt x="89407" y="76453"/>
                </a:lnTo>
                <a:lnTo>
                  <a:pt x="83500" y="73787"/>
                </a:lnTo>
                <a:lnTo>
                  <a:pt x="76438" y="71882"/>
                </a:lnTo>
                <a:lnTo>
                  <a:pt x="68208" y="70738"/>
                </a:lnTo>
                <a:lnTo>
                  <a:pt x="58800" y="70357"/>
                </a:lnTo>
                <a:close/>
              </a:path>
              <a:path w="334644" h="113664">
                <a:moveTo>
                  <a:pt x="92027" y="77977"/>
                </a:moveTo>
                <a:lnTo>
                  <a:pt x="67818" y="77977"/>
                </a:lnTo>
                <a:lnTo>
                  <a:pt x="75311" y="79248"/>
                </a:lnTo>
                <a:lnTo>
                  <a:pt x="81025" y="81787"/>
                </a:lnTo>
                <a:lnTo>
                  <a:pt x="86868" y="84200"/>
                </a:lnTo>
                <a:lnTo>
                  <a:pt x="89788" y="87629"/>
                </a:lnTo>
                <a:lnTo>
                  <a:pt x="89788" y="96265"/>
                </a:lnTo>
                <a:lnTo>
                  <a:pt x="86868" y="99694"/>
                </a:lnTo>
                <a:lnTo>
                  <a:pt x="81025" y="102107"/>
                </a:lnTo>
                <a:lnTo>
                  <a:pt x="75311" y="104648"/>
                </a:lnTo>
                <a:lnTo>
                  <a:pt x="67818" y="105917"/>
                </a:lnTo>
                <a:lnTo>
                  <a:pt x="92027" y="105917"/>
                </a:lnTo>
                <a:lnTo>
                  <a:pt x="96393" y="103377"/>
                </a:lnTo>
                <a:lnTo>
                  <a:pt x="99949" y="98170"/>
                </a:lnTo>
                <a:lnTo>
                  <a:pt x="99949" y="85725"/>
                </a:lnTo>
                <a:lnTo>
                  <a:pt x="96393" y="80517"/>
                </a:lnTo>
                <a:lnTo>
                  <a:pt x="92027" y="77977"/>
                </a:lnTo>
                <a:close/>
              </a:path>
              <a:path w="334644" h="113664">
                <a:moveTo>
                  <a:pt x="263398" y="74167"/>
                </a:moveTo>
                <a:lnTo>
                  <a:pt x="253873" y="74167"/>
                </a:lnTo>
                <a:lnTo>
                  <a:pt x="253873" y="108712"/>
                </a:lnTo>
                <a:lnTo>
                  <a:pt x="334644" y="108712"/>
                </a:lnTo>
                <a:lnTo>
                  <a:pt x="334644" y="101091"/>
                </a:lnTo>
                <a:lnTo>
                  <a:pt x="263398" y="101091"/>
                </a:lnTo>
                <a:lnTo>
                  <a:pt x="263398" y="74167"/>
                </a:lnTo>
                <a:close/>
              </a:path>
              <a:path w="334644" h="113664">
                <a:moveTo>
                  <a:pt x="331724" y="0"/>
                </a:moveTo>
                <a:lnTo>
                  <a:pt x="322325" y="0"/>
                </a:lnTo>
                <a:lnTo>
                  <a:pt x="322325" y="80772"/>
                </a:lnTo>
                <a:lnTo>
                  <a:pt x="331724" y="80772"/>
                </a:lnTo>
                <a:lnTo>
                  <a:pt x="331724" y="0"/>
                </a:lnTo>
                <a:close/>
              </a:path>
              <a:path w="334644" h="113664">
                <a:moveTo>
                  <a:pt x="275081" y="3937"/>
                </a:moveTo>
                <a:lnTo>
                  <a:pt x="257175" y="3937"/>
                </a:lnTo>
                <a:lnTo>
                  <a:pt x="249936" y="6730"/>
                </a:lnTo>
                <a:lnTo>
                  <a:pt x="244220" y="12191"/>
                </a:lnTo>
                <a:lnTo>
                  <a:pt x="238506" y="17779"/>
                </a:lnTo>
                <a:lnTo>
                  <a:pt x="235712" y="24383"/>
                </a:lnTo>
                <a:lnTo>
                  <a:pt x="235712" y="39877"/>
                </a:lnTo>
                <a:lnTo>
                  <a:pt x="238506" y="46481"/>
                </a:lnTo>
                <a:lnTo>
                  <a:pt x="244220" y="52069"/>
                </a:lnTo>
                <a:lnTo>
                  <a:pt x="249936" y="57530"/>
                </a:lnTo>
                <a:lnTo>
                  <a:pt x="257175" y="60325"/>
                </a:lnTo>
                <a:lnTo>
                  <a:pt x="275081" y="60325"/>
                </a:lnTo>
                <a:lnTo>
                  <a:pt x="282320" y="57530"/>
                </a:lnTo>
                <a:lnTo>
                  <a:pt x="288295" y="51815"/>
                </a:lnTo>
                <a:lnTo>
                  <a:pt x="259714" y="51815"/>
                </a:lnTo>
                <a:lnTo>
                  <a:pt x="254634" y="49911"/>
                </a:lnTo>
                <a:lnTo>
                  <a:pt x="247523" y="42290"/>
                </a:lnTo>
                <a:lnTo>
                  <a:pt x="245618" y="37591"/>
                </a:lnTo>
                <a:lnTo>
                  <a:pt x="245618" y="26669"/>
                </a:lnTo>
                <a:lnTo>
                  <a:pt x="247523" y="21970"/>
                </a:lnTo>
                <a:lnTo>
                  <a:pt x="251079" y="18033"/>
                </a:lnTo>
                <a:lnTo>
                  <a:pt x="254634" y="14224"/>
                </a:lnTo>
                <a:lnTo>
                  <a:pt x="259714" y="12318"/>
                </a:lnTo>
                <a:lnTo>
                  <a:pt x="288165" y="12318"/>
                </a:lnTo>
                <a:lnTo>
                  <a:pt x="282320" y="6730"/>
                </a:lnTo>
                <a:lnTo>
                  <a:pt x="275081" y="3937"/>
                </a:lnTo>
                <a:close/>
              </a:path>
              <a:path w="334644" h="113664">
                <a:moveTo>
                  <a:pt x="288165" y="12318"/>
                </a:moveTo>
                <a:lnTo>
                  <a:pt x="272795" y="12318"/>
                </a:lnTo>
                <a:lnTo>
                  <a:pt x="277875" y="14224"/>
                </a:lnTo>
                <a:lnTo>
                  <a:pt x="281431" y="18033"/>
                </a:lnTo>
                <a:lnTo>
                  <a:pt x="284861" y="21970"/>
                </a:lnTo>
                <a:lnTo>
                  <a:pt x="286638" y="26669"/>
                </a:lnTo>
                <a:lnTo>
                  <a:pt x="286638" y="37591"/>
                </a:lnTo>
                <a:lnTo>
                  <a:pt x="284861" y="42290"/>
                </a:lnTo>
                <a:lnTo>
                  <a:pt x="281431" y="46100"/>
                </a:lnTo>
                <a:lnTo>
                  <a:pt x="277875" y="49911"/>
                </a:lnTo>
                <a:lnTo>
                  <a:pt x="272795" y="51815"/>
                </a:lnTo>
                <a:lnTo>
                  <a:pt x="288295" y="51815"/>
                </a:lnTo>
                <a:lnTo>
                  <a:pt x="293750" y="46481"/>
                </a:lnTo>
                <a:lnTo>
                  <a:pt x="296671" y="39877"/>
                </a:lnTo>
                <a:lnTo>
                  <a:pt x="296671" y="24383"/>
                </a:lnTo>
                <a:lnTo>
                  <a:pt x="293750" y="17779"/>
                </a:lnTo>
                <a:lnTo>
                  <a:pt x="288165" y="12318"/>
                </a:lnTo>
                <a:close/>
              </a:path>
              <a:path w="334644" h="113664">
                <a:moveTo>
                  <a:pt x="151383" y="10794"/>
                </a:moveTo>
                <a:lnTo>
                  <a:pt x="136525" y="10794"/>
                </a:lnTo>
                <a:lnTo>
                  <a:pt x="130429" y="14350"/>
                </a:lnTo>
                <a:lnTo>
                  <a:pt x="118490" y="51180"/>
                </a:lnTo>
                <a:lnTo>
                  <a:pt x="118942" y="60070"/>
                </a:lnTo>
                <a:lnTo>
                  <a:pt x="136525" y="91566"/>
                </a:lnTo>
                <a:lnTo>
                  <a:pt x="151383" y="91566"/>
                </a:lnTo>
                <a:lnTo>
                  <a:pt x="157480" y="88011"/>
                </a:lnTo>
                <a:lnTo>
                  <a:pt x="160695" y="83057"/>
                </a:lnTo>
                <a:lnTo>
                  <a:pt x="138937" y="83057"/>
                </a:lnTo>
                <a:lnTo>
                  <a:pt x="135000" y="80010"/>
                </a:lnTo>
                <a:lnTo>
                  <a:pt x="129485" y="67976"/>
                </a:lnTo>
                <a:lnTo>
                  <a:pt x="129391" y="67690"/>
                </a:lnTo>
                <a:lnTo>
                  <a:pt x="128143" y="60198"/>
                </a:lnTo>
                <a:lnTo>
                  <a:pt x="128143" y="42037"/>
                </a:lnTo>
                <a:lnTo>
                  <a:pt x="129412" y="34543"/>
                </a:lnTo>
                <a:lnTo>
                  <a:pt x="132206" y="28320"/>
                </a:lnTo>
                <a:lnTo>
                  <a:pt x="135000" y="22225"/>
                </a:lnTo>
                <a:lnTo>
                  <a:pt x="138937" y="19050"/>
                </a:lnTo>
                <a:lnTo>
                  <a:pt x="160530" y="19050"/>
                </a:lnTo>
                <a:lnTo>
                  <a:pt x="157480" y="14350"/>
                </a:lnTo>
                <a:lnTo>
                  <a:pt x="151383" y="10794"/>
                </a:lnTo>
                <a:close/>
              </a:path>
              <a:path w="334644" h="113664">
                <a:moveTo>
                  <a:pt x="160530" y="19050"/>
                </a:moveTo>
                <a:lnTo>
                  <a:pt x="148970" y="19050"/>
                </a:lnTo>
                <a:lnTo>
                  <a:pt x="152781" y="22225"/>
                </a:lnTo>
                <a:lnTo>
                  <a:pt x="155575" y="28320"/>
                </a:lnTo>
                <a:lnTo>
                  <a:pt x="158369" y="34543"/>
                </a:lnTo>
                <a:lnTo>
                  <a:pt x="159765" y="42037"/>
                </a:lnTo>
                <a:lnTo>
                  <a:pt x="159742" y="60198"/>
                </a:lnTo>
                <a:lnTo>
                  <a:pt x="158369" y="67690"/>
                </a:lnTo>
                <a:lnTo>
                  <a:pt x="155575" y="73913"/>
                </a:lnTo>
                <a:lnTo>
                  <a:pt x="152781" y="80010"/>
                </a:lnTo>
                <a:lnTo>
                  <a:pt x="148970" y="83057"/>
                </a:lnTo>
                <a:lnTo>
                  <a:pt x="160695" y="83057"/>
                </a:lnTo>
                <a:lnTo>
                  <a:pt x="169290" y="51180"/>
                </a:lnTo>
                <a:lnTo>
                  <a:pt x="168858" y="42271"/>
                </a:lnTo>
                <a:lnTo>
                  <a:pt x="167544" y="34385"/>
                </a:lnTo>
                <a:lnTo>
                  <a:pt x="165326" y="27499"/>
                </a:lnTo>
                <a:lnTo>
                  <a:pt x="162179" y="21589"/>
                </a:lnTo>
                <a:lnTo>
                  <a:pt x="160530" y="19050"/>
                </a:lnTo>
                <a:close/>
              </a:path>
              <a:path w="334644" h="113664">
                <a:moveTo>
                  <a:pt x="42290" y="15239"/>
                </a:moveTo>
                <a:lnTo>
                  <a:pt x="32384" y="15239"/>
                </a:lnTo>
                <a:lnTo>
                  <a:pt x="32257" y="22987"/>
                </a:lnTo>
                <a:lnTo>
                  <a:pt x="31114" y="27431"/>
                </a:lnTo>
                <a:lnTo>
                  <a:pt x="29209" y="31368"/>
                </a:lnTo>
                <a:lnTo>
                  <a:pt x="27305" y="35432"/>
                </a:lnTo>
                <a:lnTo>
                  <a:pt x="25018" y="38735"/>
                </a:lnTo>
                <a:lnTo>
                  <a:pt x="6604" y="53086"/>
                </a:lnTo>
                <a:lnTo>
                  <a:pt x="3048" y="55117"/>
                </a:lnTo>
                <a:lnTo>
                  <a:pt x="0" y="56387"/>
                </a:lnTo>
                <a:lnTo>
                  <a:pt x="6604" y="62991"/>
                </a:lnTo>
                <a:lnTo>
                  <a:pt x="8381" y="62229"/>
                </a:lnTo>
                <a:lnTo>
                  <a:pt x="25018" y="50926"/>
                </a:lnTo>
                <a:lnTo>
                  <a:pt x="28067" y="48132"/>
                </a:lnTo>
                <a:lnTo>
                  <a:pt x="37337" y="35178"/>
                </a:lnTo>
                <a:lnTo>
                  <a:pt x="47341" y="35178"/>
                </a:lnTo>
                <a:lnTo>
                  <a:pt x="46989" y="34670"/>
                </a:lnTo>
                <a:lnTo>
                  <a:pt x="43433" y="27050"/>
                </a:lnTo>
                <a:lnTo>
                  <a:pt x="42418" y="22860"/>
                </a:lnTo>
                <a:lnTo>
                  <a:pt x="42294" y="18161"/>
                </a:lnTo>
                <a:lnTo>
                  <a:pt x="42290" y="15239"/>
                </a:lnTo>
                <a:close/>
              </a:path>
              <a:path w="334644" h="113664">
                <a:moveTo>
                  <a:pt x="47341" y="35178"/>
                </a:moveTo>
                <a:lnTo>
                  <a:pt x="37337" y="35178"/>
                </a:lnTo>
                <a:lnTo>
                  <a:pt x="38607" y="37718"/>
                </a:lnTo>
                <a:lnTo>
                  <a:pt x="40131" y="40131"/>
                </a:lnTo>
                <a:lnTo>
                  <a:pt x="41909" y="42163"/>
                </a:lnTo>
                <a:lnTo>
                  <a:pt x="43561" y="44195"/>
                </a:lnTo>
                <a:lnTo>
                  <a:pt x="67690" y="59943"/>
                </a:lnTo>
                <a:lnTo>
                  <a:pt x="73279" y="52831"/>
                </a:lnTo>
                <a:lnTo>
                  <a:pt x="71119" y="52197"/>
                </a:lnTo>
                <a:lnTo>
                  <a:pt x="67944" y="50800"/>
                </a:lnTo>
                <a:lnTo>
                  <a:pt x="63500" y="48640"/>
                </a:lnTo>
                <a:lnTo>
                  <a:pt x="59181" y="46608"/>
                </a:lnTo>
                <a:lnTo>
                  <a:pt x="55371" y="43941"/>
                </a:lnTo>
                <a:lnTo>
                  <a:pt x="51434" y="40131"/>
                </a:lnTo>
                <a:lnTo>
                  <a:pt x="49275" y="37973"/>
                </a:lnTo>
                <a:lnTo>
                  <a:pt x="47341" y="35178"/>
                </a:lnTo>
                <a:close/>
              </a:path>
              <a:path w="334644" h="113664">
                <a:moveTo>
                  <a:pt x="67563" y="7619"/>
                </a:moveTo>
                <a:lnTo>
                  <a:pt x="7365" y="7619"/>
                </a:lnTo>
                <a:lnTo>
                  <a:pt x="7365" y="15239"/>
                </a:lnTo>
                <a:lnTo>
                  <a:pt x="67563" y="15239"/>
                </a:lnTo>
                <a:lnTo>
                  <a:pt x="67563" y="7619"/>
                </a:lnTo>
                <a:close/>
              </a:path>
              <a:path w="334644" h="113664">
                <a:moveTo>
                  <a:pt x="215773" y="53339"/>
                </a:moveTo>
                <a:lnTo>
                  <a:pt x="206501" y="53339"/>
                </a:lnTo>
                <a:lnTo>
                  <a:pt x="206501" y="111251"/>
                </a:lnTo>
                <a:lnTo>
                  <a:pt x="215773" y="111251"/>
                </a:lnTo>
                <a:lnTo>
                  <a:pt x="215773" y="53339"/>
                </a:lnTo>
                <a:close/>
              </a:path>
              <a:path w="334644" h="113664">
                <a:moveTo>
                  <a:pt x="190754" y="2539"/>
                </a:moveTo>
                <a:lnTo>
                  <a:pt x="181482" y="2539"/>
                </a:lnTo>
                <a:lnTo>
                  <a:pt x="181482" y="106299"/>
                </a:lnTo>
                <a:lnTo>
                  <a:pt x="190754" y="106299"/>
                </a:lnTo>
                <a:lnTo>
                  <a:pt x="190754" y="53339"/>
                </a:lnTo>
                <a:lnTo>
                  <a:pt x="215773" y="53339"/>
                </a:lnTo>
                <a:lnTo>
                  <a:pt x="215773" y="44957"/>
                </a:lnTo>
                <a:lnTo>
                  <a:pt x="190754" y="44957"/>
                </a:lnTo>
                <a:lnTo>
                  <a:pt x="190754" y="2539"/>
                </a:lnTo>
                <a:close/>
              </a:path>
              <a:path w="334644" h="113664">
                <a:moveTo>
                  <a:pt x="215773" y="0"/>
                </a:moveTo>
                <a:lnTo>
                  <a:pt x="206501" y="0"/>
                </a:lnTo>
                <a:lnTo>
                  <a:pt x="206501" y="44957"/>
                </a:lnTo>
                <a:lnTo>
                  <a:pt x="215773" y="44957"/>
                </a:lnTo>
                <a:lnTo>
                  <a:pt x="215773" y="0"/>
                </a:lnTo>
                <a:close/>
              </a:path>
              <a:path w="334644" h="113664">
                <a:moveTo>
                  <a:pt x="96393" y="0"/>
                </a:moveTo>
                <a:lnTo>
                  <a:pt x="86994" y="0"/>
                </a:lnTo>
                <a:lnTo>
                  <a:pt x="86994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283" y="35051"/>
                </a:lnTo>
                <a:lnTo>
                  <a:pt x="113283" y="26924"/>
                </a:lnTo>
                <a:lnTo>
                  <a:pt x="96393" y="26924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71773" y="5236336"/>
            <a:ext cx="560070" cy="112395"/>
          </a:xfrm>
          <a:custGeom>
            <a:avLst/>
            <a:gdLst/>
            <a:ahLst/>
            <a:cxnLst/>
            <a:rect l="l" t="t" r="r" b="b"/>
            <a:pathLst>
              <a:path w="560070" h="112395">
                <a:moveTo>
                  <a:pt x="376300" y="82041"/>
                </a:moveTo>
                <a:lnTo>
                  <a:pt x="366902" y="82041"/>
                </a:lnTo>
                <a:lnTo>
                  <a:pt x="366902" y="109347"/>
                </a:lnTo>
                <a:lnTo>
                  <a:pt x="448310" y="109347"/>
                </a:lnTo>
                <a:lnTo>
                  <a:pt x="448310" y="101600"/>
                </a:lnTo>
                <a:lnTo>
                  <a:pt x="376300" y="101600"/>
                </a:lnTo>
                <a:lnTo>
                  <a:pt x="376300" y="82041"/>
                </a:lnTo>
                <a:close/>
              </a:path>
              <a:path w="560070" h="112395">
                <a:moveTo>
                  <a:pt x="445388" y="635"/>
                </a:moveTo>
                <a:lnTo>
                  <a:pt x="435863" y="635"/>
                </a:lnTo>
                <a:lnTo>
                  <a:pt x="435863" y="65277"/>
                </a:lnTo>
                <a:lnTo>
                  <a:pt x="406018" y="65277"/>
                </a:lnTo>
                <a:lnTo>
                  <a:pt x="406018" y="72898"/>
                </a:lnTo>
                <a:lnTo>
                  <a:pt x="435863" y="72898"/>
                </a:lnTo>
                <a:lnTo>
                  <a:pt x="435863" y="87629"/>
                </a:lnTo>
                <a:lnTo>
                  <a:pt x="445388" y="87629"/>
                </a:lnTo>
                <a:lnTo>
                  <a:pt x="445388" y="635"/>
                </a:lnTo>
                <a:close/>
              </a:path>
              <a:path w="560070" h="112395">
                <a:moveTo>
                  <a:pt x="431418" y="45465"/>
                </a:moveTo>
                <a:lnTo>
                  <a:pt x="390143" y="48640"/>
                </a:lnTo>
                <a:lnTo>
                  <a:pt x="346963" y="48895"/>
                </a:lnTo>
                <a:lnTo>
                  <a:pt x="346963" y="56514"/>
                </a:lnTo>
                <a:lnTo>
                  <a:pt x="375920" y="56514"/>
                </a:lnTo>
                <a:lnTo>
                  <a:pt x="375920" y="77597"/>
                </a:lnTo>
                <a:lnTo>
                  <a:pt x="385317" y="77597"/>
                </a:lnTo>
                <a:lnTo>
                  <a:pt x="385317" y="56387"/>
                </a:lnTo>
                <a:lnTo>
                  <a:pt x="392217" y="56318"/>
                </a:lnTo>
                <a:lnTo>
                  <a:pt x="398986" y="56118"/>
                </a:lnTo>
                <a:lnTo>
                  <a:pt x="431418" y="53086"/>
                </a:lnTo>
                <a:lnTo>
                  <a:pt x="431418" y="45465"/>
                </a:lnTo>
                <a:close/>
              </a:path>
              <a:path w="560070" h="112395">
                <a:moveTo>
                  <a:pt x="395731" y="0"/>
                </a:moveTo>
                <a:lnTo>
                  <a:pt x="377316" y="0"/>
                </a:lnTo>
                <a:lnTo>
                  <a:pt x="370077" y="2032"/>
                </a:lnTo>
                <a:lnTo>
                  <a:pt x="364871" y="6096"/>
                </a:lnTo>
                <a:lnTo>
                  <a:pt x="359537" y="10160"/>
                </a:lnTo>
                <a:lnTo>
                  <a:pt x="356997" y="14859"/>
                </a:lnTo>
                <a:lnTo>
                  <a:pt x="356997" y="25653"/>
                </a:lnTo>
                <a:lnTo>
                  <a:pt x="359537" y="30352"/>
                </a:lnTo>
                <a:lnTo>
                  <a:pt x="369950" y="38480"/>
                </a:lnTo>
                <a:lnTo>
                  <a:pt x="377189" y="40512"/>
                </a:lnTo>
                <a:lnTo>
                  <a:pt x="395604" y="40512"/>
                </a:lnTo>
                <a:lnTo>
                  <a:pt x="402843" y="38480"/>
                </a:lnTo>
                <a:lnTo>
                  <a:pt x="408050" y="34416"/>
                </a:lnTo>
                <a:lnTo>
                  <a:pt x="410234" y="32765"/>
                </a:lnTo>
                <a:lnTo>
                  <a:pt x="379729" y="32765"/>
                </a:lnTo>
                <a:lnTo>
                  <a:pt x="374776" y="31368"/>
                </a:lnTo>
                <a:lnTo>
                  <a:pt x="371348" y="28701"/>
                </a:lnTo>
                <a:lnTo>
                  <a:pt x="368046" y="25908"/>
                </a:lnTo>
                <a:lnTo>
                  <a:pt x="366267" y="23113"/>
                </a:lnTo>
                <a:lnTo>
                  <a:pt x="366267" y="17272"/>
                </a:lnTo>
                <a:lnTo>
                  <a:pt x="367918" y="14350"/>
                </a:lnTo>
                <a:lnTo>
                  <a:pt x="371221" y="11684"/>
                </a:lnTo>
                <a:lnTo>
                  <a:pt x="374523" y="8889"/>
                </a:lnTo>
                <a:lnTo>
                  <a:pt x="379602" y="7492"/>
                </a:lnTo>
                <a:lnTo>
                  <a:pt x="409840" y="7492"/>
                </a:lnTo>
                <a:lnTo>
                  <a:pt x="408050" y="6096"/>
                </a:lnTo>
                <a:lnTo>
                  <a:pt x="402971" y="2032"/>
                </a:lnTo>
                <a:lnTo>
                  <a:pt x="395731" y="0"/>
                </a:lnTo>
                <a:close/>
              </a:path>
              <a:path w="560070" h="112395">
                <a:moveTo>
                  <a:pt x="409840" y="7492"/>
                </a:moveTo>
                <a:lnTo>
                  <a:pt x="393318" y="7492"/>
                </a:lnTo>
                <a:lnTo>
                  <a:pt x="398399" y="8889"/>
                </a:lnTo>
                <a:lnTo>
                  <a:pt x="401700" y="11684"/>
                </a:lnTo>
                <a:lnTo>
                  <a:pt x="405002" y="14350"/>
                </a:lnTo>
                <a:lnTo>
                  <a:pt x="406653" y="17272"/>
                </a:lnTo>
                <a:lnTo>
                  <a:pt x="406653" y="23113"/>
                </a:lnTo>
                <a:lnTo>
                  <a:pt x="405002" y="25908"/>
                </a:lnTo>
                <a:lnTo>
                  <a:pt x="401700" y="28701"/>
                </a:lnTo>
                <a:lnTo>
                  <a:pt x="398399" y="31368"/>
                </a:lnTo>
                <a:lnTo>
                  <a:pt x="393318" y="32765"/>
                </a:lnTo>
                <a:lnTo>
                  <a:pt x="410234" y="32765"/>
                </a:lnTo>
                <a:lnTo>
                  <a:pt x="413258" y="30479"/>
                </a:lnTo>
                <a:lnTo>
                  <a:pt x="415925" y="25653"/>
                </a:lnTo>
                <a:lnTo>
                  <a:pt x="415925" y="14859"/>
                </a:lnTo>
                <a:lnTo>
                  <a:pt x="413258" y="10160"/>
                </a:lnTo>
                <a:lnTo>
                  <a:pt x="409840" y="7492"/>
                </a:lnTo>
                <a:close/>
              </a:path>
              <a:path w="560070" h="112395">
                <a:moveTo>
                  <a:pt x="29463" y="78486"/>
                </a:moveTo>
                <a:lnTo>
                  <a:pt x="19938" y="78486"/>
                </a:lnTo>
                <a:lnTo>
                  <a:pt x="19938" y="109347"/>
                </a:lnTo>
                <a:lnTo>
                  <a:pt x="101473" y="109347"/>
                </a:lnTo>
                <a:lnTo>
                  <a:pt x="101473" y="101600"/>
                </a:lnTo>
                <a:lnTo>
                  <a:pt x="29463" y="101600"/>
                </a:lnTo>
                <a:lnTo>
                  <a:pt x="29463" y="78486"/>
                </a:lnTo>
                <a:close/>
              </a:path>
              <a:path w="560070" h="112395">
                <a:moveTo>
                  <a:pt x="98551" y="635"/>
                </a:moveTo>
                <a:lnTo>
                  <a:pt x="89026" y="635"/>
                </a:lnTo>
                <a:lnTo>
                  <a:pt x="89026" y="61595"/>
                </a:lnTo>
                <a:lnTo>
                  <a:pt x="59562" y="61595"/>
                </a:lnTo>
                <a:lnTo>
                  <a:pt x="59562" y="69468"/>
                </a:lnTo>
                <a:lnTo>
                  <a:pt x="89026" y="69468"/>
                </a:lnTo>
                <a:lnTo>
                  <a:pt x="89026" y="84327"/>
                </a:lnTo>
                <a:lnTo>
                  <a:pt x="98551" y="84327"/>
                </a:lnTo>
                <a:lnTo>
                  <a:pt x="98551" y="635"/>
                </a:lnTo>
                <a:close/>
              </a:path>
              <a:path w="560070" h="112395">
                <a:moveTo>
                  <a:pt x="68072" y="7365"/>
                </a:moveTo>
                <a:lnTo>
                  <a:pt x="8889" y="7365"/>
                </a:lnTo>
                <a:lnTo>
                  <a:pt x="8889" y="14986"/>
                </a:lnTo>
                <a:lnTo>
                  <a:pt x="57276" y="14986"/>
                </a:lnTo>
                <a:lnTo>
                  <a:pt x="56896" y="18796"/>
                </a:lnTo>
                <a:lnTo>
                  <a:pt x="56198" y="23875"/>
                </a:lnTo>
                <a:lnTo>
                  <a:pt x="54483" y="34289"/>
                </a:lnTo>
                <a:lnTo>
                  <a:pt x="52959" y="41528"/>
                </a:lnTo>
                <a:lnTo>
                  <a:pt x="0" y="41528"/>
                </a:lnTo>
                <a:lnTo>
                  <a:pt x="0" y="49275"/>
                </a:lnTo>
                <a:lnTo>
                  <a:pt x="29083" y="49275"/>
                </a:lnTo>
                <a:lnTo>
                  <a:pt x="29083" y="74167"/>
                </a:lnTo>
                <a:lnTo>
                  <a:pt x="38480" y="74167"/>
                </a:lnTo>
                <a:lnTo>
                  <a:pt x="38480" y="49149"/>
                </a:lnTo>
                <a:lnTo>
                  <a:pt x="44958" y="49097"/>
                </a:lnTo>
                <a:lnTo>
                  <a:pt x="51435" y="48926"/>
                </a:lnTo>
                <a:lnTo>
                  <a:pt x="57912" y="48613"/>
                </a:lnTo>
                <a:lnTo>
                  <a:pt x="73025" y="47498"/>
                </a:lnTo>
                <a:lnTo>
                  <a:pt x="79755" y="46736"/>
                </a:lnTo>
                <a:lnTo>
                  <a:pt x="84454" y="45974"/>
                </a:lnTo>
                <a:lnTo>
                  <a:pt x="84454" y="40766"/>
                </a:lnTo>
                <a:lnTo>
                  <a:pt x="62864" y="40766"/>
                </a:lnTo>
                <a:lnTo>
                  <a:pt x="63753" y="37084"/>
                </a:lnTo>
                <a:lnTo>
                  <a:pt x="64135" y="34798"/>
                </a:lnTo>
                <a:lnTo>
                  <a:pt x="64642" y="32385"/>
                </a:lnTo>
                <a:lnTo>
                  <a:pt x="65024" y="29845"/>
                </a:lnTo>
                <a:lnTo>
                  <a:pt x="65531" y="27177"/>
                </a:lnTo>
                <a:lnTo>
                  <a:pt x="66039" y="23875"/>
                </a:lnTo>
                <a:lnTo>
                  <a:pt x="66421" y="20574"/>
                </a:lnTo>
                <a:lnTo>
                  <a:pt x="66928" y="17525"/>
                </a:lnTo>
                <a:lnTo>
                  <a:pt x="67310" y="14477"/>
                </a:lnTo>
                <a:lnTo>
                  <a:pt x="67690" y="11175"/>
                </a:lnTo>
                <a:lnTo>
                  <a:pt x="68072" y="7365"/>
                </a:lnTo>
                <a:close/>
              </a:path>
              <a:path w="560070" h="112395">
                <a:moveTo>
                  <a:pt x="84454" y="38480"/>
                </a:moveTo>
                <a:lnTo>
                  <a:pt x="82423" y="38735"/>
                </a:lnTo>
                <a:lnTo>
                  <a:pt x="79248" y="39242"/>
                </a:lnTo>
                <a:lnTo>
                  <a:pt x="75184" y="39624"/>
                </a:lnTo>
                <a:lnTo>
                  <a:pt x="71247" y="40132"/>
                </a:lnTo>
                <a:lnTo>
                  <a:pt x="67055" y="40512"/>
                </a:lnTo>
                <a:lnTo>
                  <a:pt x="62864" y="40766"/>
                </a:lnTo>
                <a:lnTo>
                  <a:pt x="84454" y="40766"/>
                </a:lnTo>
                <a:lnTo>
                  <a:pt x="84454" y="38480"/>
                </a:lnTo>
                <a:close/>
              </a:path>
              <a:path w="560070" h="112395">
                <a:moveTo>
                  <a:pt x="213360" y="74040"/>
                </a:moveTo>
                <a:lnTo>
                  <a:pt x="132334" y="74040"/>
                </a:lnTo>
                <a:lnTo>
                  <a:pt x="132334" y="81787"/>
                </a:lnTo>
                <a:lnTo>
                  <a:pt x="203962" y="81787"/>
                </a:lnTo>
                <a:lnTo>
                  <a:pt x="203962" y="111887"/>
                </a:lnTo>
                <a:lnTo>
                  <a:pt x="213360" y="111887"/>
                </a:lnTo>
                <a:lnTo>
                  <a:pt x="213360" y="74040"/>
                </a:lnTo>
                <a:close/>
              </a:path>
              <a:path w="560070" h="112395">
                <a:moveTo>
                  <a:pt x="315340" y="60198"/>
                </a:moveTo>
                <a:lnTo>
                  <a:pt x="312165" y="60833"/>
                </a:lnTo>
                <a:lnTo>
                  <a:pt x="306070" y="61467"/>
                </a:lnTo>
                <a:lnTo>
                  <a:pt x="297052" y="61975"/>
                </a:lnTo>
                <a:lnTo>
                  <a:pt x="280415" y="63118"/>
                </a:lnTo>
                <a:lnTo>
                  <a:pt x="273812" y="63246"/>
                </a:lnTo>
                <a:lnTo>
                  <a:pt x="231901" y="63373"/>
                </a:lnTo>
                <a:lnTo>
                  <a:pt x="231901" y="71374"/>
                </a:lnTo>
                <a:lnTo>
                  <a:pt x="264033" y="71374"/>
                </a:lnTo>
                <a:lnTo>
                  <a:pt x="264033" y="109347"/>
                </a:lnTo>
                <a:lnTo>
                  <a:pt x="273558" y="109347"/>
                </a:lnTo>
                <a:lnTo>
                  <a:pt x="273558" y="71247"/>
                </a:lnTo>
                <a:lnTo>
                  <a:pt x="279653" y="71247"/>
                </a:lnTo>
                <a:lnTo>
                  <a:pt x="287020" y="70865"/>
                </a:lnTo>
                <a:lnTo>
                  <a:pt x="295655" y="70103"/>
                </a:lnTo>
                <a:lnTo>
                  <a:pt x="304291" y="69468"/>
                </a:lnTo>
                <a:lnTo>
                  <a:pt x="310768" y="68707"/>
                </a:lnTo>
                <a:lnTo>
                  <a:pt x="315340" y="67945"/>
                </a:lnTo>
                <a:lnTo>
                  <a:pt x="315340" y="60198"/>
                </a:lnTo>
                <a:close/>
              </a:path>
              <a:path w="560070" h="112395">
                <a:moveTo>
                  <a:pt x="504189" y="9398"/>
                </a:moveTo>
                <a:lnTo>
                  <a:pt x="486537" y="9398"/>
                </a:lnTo>
                <a:lnTo>
                  <a:pt x="479425" y="13080"/>
                </a:lnTo>
                <a:lnTo>
                  <a:pt x="466343" y="50164"/>
                </a:lnTo>
                <a:lnTo>
                  <a:pt x="466822" y="58927"/>
                </a:lnTo>
                <a:lnTo>
                  <a:pt x="486537" y="91059"/>
                </a:lnTo>
                <a:lnTo>
                  <a:pt x="504189" y="91059"/>
                </a:lnTo>
                <a:lnTo>
                  <a:pt x="511175" y="87375"/>
                </a:lnTo>
                <a:lnTo>
                  <a:pt x="514472" y="82550"/>
                </a:lnTo>
                <a:lnTo>
                  <a:pt x="489203" y="82550"/>
                </a:lnTo>
                <a:lnTo>
                  <a:pt x="484377" y="79375"/>
                </a:lnTo>
                <a:lnTo>
                  <a:pt x="477605" y="66833"/>
                </a:lnTo>
                <a:lnTo>
                  <a:pt x="477490" y="66548"/>
                </a:lnTo>
                <a:lnTo>
                  <a:pt x="475741" y="59054"/>
                </a:lnTo>
                <a:lnTo>
                  <a:pt x="475741" y="41275"/>
                </a:lnTo>
                <a:lnTo>
                  <a:pt x="477520" y="33782"/>
                </a:lnTo>
                <a:lnTo>
                  <a:pt x="480949" y="27432"/>
                </a:lnTo>
                <a:lnTo>
                  <a:pt x="484377" y="20954"/>
                </a:lnTo>
                <a:lnTo>
                  <a:pt x="489203" y="17779"/>
                </a:lnTo>
                <a:lnTo>
                  <a:pt x="514496" y="17779"/>
                </a:lnTo>
                <a:lnTo>
                  <a:pt x="511175" y="13080"/>
                </a:lnTo>
                <a:lnTo>
                  <a:pt x="504189" y="9398"/>
                </a:lnTo>
                <a:close/>
              </a:path>
              <a:path w="560070" h="112395">
                <a:moveTo>
                  <a:pt x="514496" y="17779"/>
                </a:moveTo>
                <a:lnTo>
                  <a:pt x="501776" y="17779"/>
                </a:lnTo>
                <a:lnTo>
                  <a:pt x="506602" y="20954"/>
                </a:lnTo>
                <a:lnTo>
                  <a:pt x="509904" y="27432"/>
                </a:lnTo>
                <a:lnTo>
                  <a:pt x="513206" y="33782"/>
                </a:lnTo>
                <a:lnTo>
                  <a:pt x="514858" y="41275"/>
                </a:lnTo>
                <a:lnTo>
                  <a:pt x="514830" y="59054"/>
                </a:lnTo>
                <a:lnTo>
                  <a:pt x="513206" y="66548"/>
                </a:lnTo>
                <a:lnTo>
                  <a:pt x="509496" y="73810"/>
                </a:lnTo>
                <a:lnTo>
                  <a:pt x="506602" y="79375"/>
                </a:lnTo>
                <a:lnTo>
                  <a:pt x="501776" y="82550"/>
                </a:lnTo>
                <a:lnTo>
                  <a:pt x="514472" y="82550"/>
                </a:lnTo>
                <a:lnTo>
                  <a:pt x="524255" y="50164"/>
                </a:lnTo>
                <a:lnTo>
                  <a:pt x="523757" y="41378"/>
                </a:lnTo>
                <a:lnTo>
                  <a:pt x="522271" y="33496"/>
                </a:lnTo>
                <a:lnTo>
                  <a:pt x="519809" y="26519"/>
                </a:lnTo>
                <a:lnTo>
                  <a:pt x="516381" y="20447"/>
                </a:lnTo>
                <a:lnTo>
                  <a:pt x="514496" y="17779"/>
                </a:lnTo>
                <a:close/>
              </a:path>
              <a:path w="560070" h="112395">
                <a:moveTo>
                  <a:pt x="156463" y="4445"/>
                </a:moveTo>
                <a:lnTo>
                  <a:pt x="138684" y="4445"/>
                </a:lnTo>
                <a:lnTo>
                  <a:pt x="131445" y="7112"/>
                </a:lnTo>
                <a:lnTo>
                  <a:pt x="125729" y="12318"/>
                </a:lnTo>
                <a:lnTo>
                  <a:pt x="120014" y="17652"/>
                </a:lnTo>
                <a:lnTo>
                  <a:pt x="117221" y="24002"/>
                </a:lnTo>
                <a:lnTo>
                  <a:pt x="117221" y="38862"/>
                </a:lnTo>
                <a:lnTo>
                  <a:pt x="120014" y="45338"/>
                </a:lnTo>
                <a:lnTo>
                  <a:pt x="125729" y="50546"/>
                </a:lnTo>
                <a:lnTo>
                  <a:pt x="131445" y="55879"/>
                </a:lnTo>
                <a:lnTo>
                  <a:pt x="138684" y="58547"/>
                </a:lnTo>
                <a:lnTo>
                  <a:pt x="156463" y="58547"/>
                </a:lnTo>
                <a:lnTo>
                  <a:pt x="163829" y="55879"/>
                </a:lnTo>
                <a:lnTo>
                  <a:pt x="169821" y="50291"/>
                </a:lnTo>
                <a:lnTo>
                  <a:pt x="140970" y="50291"/>
                </a:lnTo>
                <a:lnTo>
                  <a:pt x="135889" y="48513"/>
                </a:lnTo>
                <a:lnTo>
                  <a:pt x="132334" y="44830"/>
                </a:lnTo>
                <a:lnTo>
                  <a:pt x="128777" y="41021"/>
                </a:lnTo>
                <a:lnTo>
                  <a:pt x="127000" y="36575"/>
                </a:lnTo>
                <a:lnTo>
                  <a:pt x="127000" y="26288"/>
                </a:lnTo>
                <a:lnTo>
                  <a:pt x="128777" y="21843"/>
                </a:lnTo>
                <a:lnTo>
                  <a:pt x="132334" y="18161"/>
                </a:lnTo>
                <a:lnTo>
                  <a:pt x="135889" y="14604"/>
                </a:lnTo>
                <a:lnTo>
                  <a:pt x="140970" y="12826"/>
                </a:lnTo>
                <a:lnTo>
                  <a:pt x="170077" y="12826"/>
                </a:lnTo>
                <a:lnTo>
                  <a:pt x="169545" y="12318"/>
                </a:lnTo>
                <a:lnTo>
                  <a:pt x="163829" y="7112"/>
                </a:lnTo>
                <a:lnTo>
                  <a:pt x="156463" y="4445"/>
                </a:lnTo>
                <a:close/>
              </a:path>
              <a:path w="560070" h="112395">
                <a:moveTo>
                  <a:pt x="170077" y="12826"/>
                </a:moveTo>
                <a:lnTo>
                  <a:pt x="154177" y="12826"/>
                </a:lnTo>
                <a:lnTo>
                  <a:pt x="159258" y="14604"/>
                </a:lnTo>
                <a:lnTo>
                  <a:pt x="162813" y="18161"/>
                </a:lnTo>
                <a:lnTo>
                  <a:pt x="166242" y="21843"/>
                </a:lnTo>
                <a:lnTo>
                  <a:pt x="168021" y="26288"/>
                </a:lnTo>
                <a:lnTo>
                  <a:pt x="168021" y="36575"/>
                </a:lnTo>
                <a:lnTo>
                  <a:pt x="166242" y="41021"/>
                </a:lnTo>
                <a:lnTo>
                  <a:pt x="162813" y="44830"/>
                </a:lnTo>
                <a:lnTo>
                  <a:pt x="159258" y="48513"/>
                </a:lnTo>
                <a:lnTo>
                  <a:pt x="154177" y="50291"/>
                </a:lnTo>
                <a:lnTo>
                  <a:pt x="169821" y="50291"/>
                </a:lnTo>
                <a:lnTo>
                  <a:pt x="175133" y="45338"/>
                </a:lnTo>
                <a:lnTo>
                  <a:pt x="178053" y="38862"/>
                </a:lnTo>
                <a:lnTo>
                  <a:pt x="178053" y="24002"/>
                </a:lnTo>
                <a:lnTo>
                  <a:pt x="175133" y="17652"/>
                </a:lnTo>
                <a:lnTo>
                  <a:pt x="170077" y="12826"/>
                </a:lnTo>
                <a:close/>
              </a:path>
              <a:path w="560070" h="112395">
                <a:moveTo>
                  <a:pt x="278891" y="3301"/>
                </a:moveTo>
                <a:lnTo>
                  <a:pt x="261365" y="3301"/>
                </a:lnTo>
                <a:lnTo>
                  <a:pt x="254253" y="5714"/>
                </a:lnTo>
                <a:lnTo>
                  <a:pt x="243331" y="15366"/>
                </a:lnTo>
                <a:lnTo>
                  <a:pt x="240664" y="20954"/>
                </a:lnTo>
                <a:lnTo>
                  <a:pt x="240664" y="33654"/>
                </a:lnTo>
                <a:lnTo>
                  <a:pt x="243331" y="39242"/>
                </a:lnTo>
                <a:lnTo>
                  <a:pt x="248792" y="44068"/>
                </a:lnTo>
                <a:lnTo>
                  <a:pt x="254253" y="48767"/>
                </a:lnTo>
                <a:lnTo>
                  <a:pt x="261365" y="51180"/>
                </a:lnTo>
                <a:lnTo>
                  <a:pt x="278891" y="51180"/>
                </a:lnTo>
                <a:lnTo>
                  <a:pt x="286003" y="48767"/>
                </a:lnTo>
                <a:lnTo>
                  <a:pt x="292049" y="43434"/>
                </a:lnTo>
                <a:lnTo>
                  <a:pt x="263525" y="43434"/>
                </a:lnTo>
                <a:lnTo>
                  <a:pt x="258445" y="41655"/>
                </a:lnTo>
                <a:lnTo>
                  <a:pt x="255142" y="38353"/>
                </a:lnTo>
                <a:lnTo>
                  <a:pt x="251713" y="35051"/>
                </a:lnTo>
                <a:lnTo>
                  <a:pt x="249936" y="31368"/>
                </a:lnTo>
                <a:lnTo>
                  <a:pt x="249936" y="23240"/>
                </a:lnTo>
                <a:lnTo>
                  <a:pt x="251713" y="19558"/>
                </a:lnTo>
                <a:lnTo>
                  <a:pt x="255142" y="16128"/>
                </a:lnTo>
                <a:lnTo>
                  <a:pt x="258445" y="12700"/>
                </a:lnTo>
                <a:lnTo>
                  <a:pt x="263525" y="11049"/>
                </a:lnTo>
                <a:lnTo>
                  <a:pt x="291912" y="11049"/>
                </a:lnTo>
                <a:lnTo>
                  <a:pt x="286003" y="5714"/>
                </a:lnTo>
                <a:lnTo>
                  <a:pt x="278891" y="3301"/>
                </a:lnTo>
                <a:close/>
              </a:path>
              <a:path w="560070" h="112395">
                <a:moveTo>
                  <a:pt x="291912" y="11049"/>
                </a:moveTo>
                <a:lnTo>
                  <a:pt x="276733" y="11049"/>
                </a:lnTo>
                <a:lnTo>
                  <a:pt x="281813" y="12700"/>
                </a:lnTo>
                <a:lnTo>
                  <a:pt x="285114" y="16128"/>
                </a:lnTo>
                <a:lnTo>
                  <a:pt x="288543" y="19558"/>
                </a:lnTo>
                <a:lnTo>
                  <a:pt x="290195" y="23240"/>
                </a:lnTo>
                <a:lnTo>
                  <a:pt x="290195" y="31368"/>
                </a:lnTo>
                <a:lnTo>
                  <a:pt x="288543" y="35051"/>
                </a:lnTo>
                <a:lnTo>
                  <a:pt x="285114" y="38353"/>
                </a:lnTo>
                <a:lnTo>
                  <a:pt x="281813" y="41655"/>
                </a:lnTo>
                <a:lnTo>
                  <a:pt x="276733" y="43434"/>
                </a:lnTo>
                <a:lnTo>
                  <a:pt x="292049" y="43434"/>
                </a:lnTo>
                <a:lnTo>
                  <a:pt x="296799" y="39242"/>
                </a:lnTo>
                <a:lnTo>
                  <a:pt x="299592" y="33654"/>
                </a:lnTo>
                <a:lnTo>
                  <a:pt x="299592" y="20954"/>
                </a:lnTo>
                <a:lnTo>
                  <a:pt x="296799" y="15366"/>
                </a:lnTo>
                <a:lnTo>
                  <a:pt x="291912" y="11049"/>
                </a:lnTo>
                <a:close/>
              </a:path>
              <a:path w="560070" h="112395">
                <a:moveTo>
                  <a:pt x="559815" y="635"/>
                </a:moveTo>
                <a:lnTo>
                  <a:pt x="550290" y="635"/>
                </a:lnTo>
                <a:lnTo>
                  <a:pt x="550290" y="111887"/>
                </a:lnTo>
                <a:lnTo>
                  <a:pt x="559815" y="111887"/>
                </a:lnTo>
                <a:lnTo>
                  <a:pt x="559815" y="635"/>
                </a:lnTo>
                <a:close/>
              </a:path>
              <a:path w="560070" h="112395">
                <a:moveTo>
                  <a:pt x="329311" y="635"/>
                </a:moveTo>
                <a:lnTo>
                  <a:pt x="319786" y="635"/>
                </a:lnTo>
                <a:lnTo>
                  <a:pt x="319786" y="111887"/>
                </a:lnTo>
                <a:lnTo>
                  <a:pt x="329311" y="111887"/>
                </a:lnTo>
                <a:lnTo>
                  <a:pt x="329311" y="635"/>
                </a:lnTo>
                <a:close/>
              </a:path>
              <a:path w="560070" h="112395">
                <a:moveTo>
                  <a:pt x="213233" y="635"/>
                </a:moveTo>
                <a:lnTo>
                  <a:pt x="203835" y="635"/>
                </a:lnTo>
                <a:lnTo>
                  <a:pt x="203835" y="66675"/>
                </a:lnTo>
                <a:lnTo>
                  <a:pt x="213233" y="66675"/>
                </a:lnTo>
                <a:lnTo>
                  <a:pt x="213233" y="635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902328" y="5236971"/>
            <a:ext cx="243967" cy="1099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202938" y="5236464"/>
            <a:ext cx="227075" cy="1117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81829" y="5236971"/>
            <a:ext cx="459105" cy="111760"/>
          </a:xfrm>
          <a:custGeom>
            <a:avLst/>
            <a:gdLst/>
            <a:ahLst/>
            <a:cxnLst/>
            <a:rect l="l" t="t" r="r" b="b"/>
            <a:pathLst>
              <a:path w="459104" h="111760">
                <a:moveTo>
                  <a:pt x="256286" y="78866"/>
                </a:moveTo>
                <a:lnTo>
                  <a:pt x="246761" y="78866"/>
                </a:lnTo>
                <a:lnTo>
                  <a:pt x="246761" y="108712"/>
                </a:lnTo>
                <a:lnTo>
                  <a:pt x="331597" y="108712"/>
                </a:lnTo>
                <a:lnTo>
                  <a:pt x="331597" y="100964"/>
                </a:lnTo>
                <a:lnTo>
                  <a:pt x="256286" y="100964"/>
                </a:lnTo>
                <a:lnTo>
                  <a:pt x="256286" y="78866"/>
                </a:lnTo>
                <a:close/>
              </a:path>
              <a:path w="459104" h="111760">
                <a:moveTo>
                  <a:pt x="149860" y="74294"/>
                </a:moveTo>
                <a:lnTo>
                  <a:pt x="140335" y="74294"/>
                </a:lnTo>
                <a:lnTo>
                  <a:pt x="140335" y="108712"/>
                </a:lnTo>
                <a:lnTo>
                  <a:pt x="222631" y="108712"/>
                </a:lnTo>
                <a:lnTo>
                  <a:pt x="222631" y="100964"/>
                </a:lnTo>
                <a:lnTo>
                  <a:pt x="149860" y="100964"/>
                </a:lnTo>
                <a:lnTo>
                  <a:pt x="149860" y="74294"/>
                </a:lnTo>
                <a:close/>
              </a:path>
              <a:path w="459104" h="111760">
                <a:moveTo>
                  <a:pt x="219837" y="0"/>
                </a:moveTo>
                <a:lnTo>
                  <a:pt x="210566" y="0"/>
                </a:lnTo>
                <a:lnTo>
                  <a:pt x="210566" y="81406"/>
                </a:lnTo>
                <a:lnTo>
                  <a:pt x="219837" y="81406"/>
                </a:lnTo>
                <a:lnTo>
                  <a:pt x="219837" y="0"/>
                </a:lnTo>
                <a:close/>
              </a:path>
              <a:path w="459104" h="111760">
                <a:moveTo>
                  <a:pt x="196596" y="35687"/>
                </a:moveTo>
                <a:lnTo>
                  <a:pt x="187452" y="35687"/>
                </a:lnTo>
                <a:lnTo>
                  <a:pt x="187452" y="79755"/>
                </a:lnTo>
                <a:lnTo>
                  <a:pt x="196596" y="79755"/>
                </a:lnTo>
                <a:lnTo>
                  <a:pt x="196596" y="35687"/>
                </a:lnTo>
                <a:close/>
              </a:path>
              <a:path w="459104" h="111760">
                <a:moveTo>
                  <a:pt x="153035" y="4699"/>
                </a:moveTo>
                <a:lnTo>
                  <a:pt x="139065" y="4699"/>
                </a:lnTo>
                <a:lnTo>
                  <a:pt x="132715" y="7238"/>
                </a:lnTo>
                <a:lnTo>
                  <a:pt x="127508" y="12573"/>
                </a:lnTo>
                <a:lnTo>
                  <a:pt x="122174" y="17779"/>
                </a:lnTo>
                <a:lnTo>
                  <a:pt x="119634" y="24256"/>
                </a:lnTo>
                <a:lnTo>
                  <a:pt x="119634" y="40004"/>
                </a:lnTo>
                <a:lnTo>
                  <a:pt x="122174" y="46481"/>
                </a:lnTo>
                <a:lnTo>
                  <a:pt x="127508" y="51688"/>
                </a:lnTo>
                <a:lnTo>
                  <a:pt x="132715" y="56895"/>
                </a:lnTo>
                <a:lnTo>
                  <a:pt x="139065" y="59562"/>
                </a:lnTo>
                <a:lnTo>
                  <a:pt x="153289" y="59562"/>
                </a:lnTo>
                <a:lnTo>
                  <a:pt x="159258" y="57276"/>
                </a:lnTo>
                <a:lnTo>
                  <a:pt x="166040" y="51180"/>
                </a:lnTo>
                <a:lnTo>
                  <a:pt x="141478" y="51180"/>
                </a:lnTo>
                <a:lnTo>
                  <a:pt x="137414" y="49529"/>
                </a:lnTo>
                <a:lnTo>
                  <a:pt x="134239" y="45974"/>
                </a:lnTo>
                <a:lnTo>
                  <a:pt x="130937" y="42417"/>
                </a:lnTo>
                <a:lnTo>
                  <a:pt x="129412" y="37845"/>
                </a:lnTo>
                <a:lnTo>
                  <a:pt x="129412" y="26415"/>
                </a:lnTo>
                <a:lnTo>
                  <a:pt x="130937" y="21843"/>
                </a:lnTo>
                <a:lnTo>
                  <a:pt x="134112" y="18287"/>
                </a:lnTo>
                <a:lnTo>
                  <a:pt x="137414" y="14858"/>
                </a:lnTo>
                <a:lnTo>
                  <a:pt x="141478" y="13207"/>
                </a:lnTo>
                <a:lnTo>
                  <a:pt x="166174" y="13207"/>
                </a:lnTo>
                <a:lnTo>
                  <a:pt x="158877" y="6857"/>
                </a:lnTo>
                <a:lnTo>
                  <a:pt x="153035" y="4699"/>
                </a:lnTo>
                <a:close/>
              </a:path>
              <a:path w="459104" h="111760">
                <a:moveTo>
                  <a:pt x="166174" y="13207"/>
                </a:moveTo>
                <a:lnTo>
                  <a:pt x="151384" y="13207"/>
                </a:lnTo>
                <a:lnTo>
                  <a:pt x="155448" y="14858"/>
                </a:lnTo>
                <a:lnTo>
                  <a:pt x="158623" y="18287"/>
                </a:lnTo>
                <a:lnTo>
                  <a:pt x="161798" y="21843"/>
                </a:lnTo>
                <a:lnTo>
                  <a:pt x="163322" y="26415"/>
                </a:lnTo>
                <a:lnTo>
                  <a:pt x="163322" y="37845"/>
                </a:lnTo>
                <a:lnTo>
                  <a:pt x="161798" y="42417"/>
                </a:lnTo>
                <a:lnTo>
                  <a:pt x="155448" y="49529"/>
                </a:lnTo>
                <a:lnTo>
                  <a:pt x="151384" y="51180"/>
                </a:lnTo>
                <a:lnTo>
                  <a:pt x="166040" y="51180"/>
                </a:lnTo>
                <a:lnTo>
                  <a:pt x="169291" y="48260"/>
                </a:lnTo>
                <a:lnTo>
                  <a:pt x="172212" y="42544"/>
                </a:lnTo>
                <a:lnTo>
                  <a:pt x="172974" y="35687"/>
                </a:lnTo>
                <a:lnTo>
                  <a:pt x="196596" y="35687"/>
                </a:lnTo>
                <a:lnTo>
                  <a:pt x="196596" y="27304"/>
                </a:lnTo>
                <a:lnTo>
                  <a:pt x="172720" y="27304"/>
                </a:lnTo>
                <a:lnTo>
                  <a:pt x="171704" y="20700"/>
                </a:lnTo>
                <a:lnTo>
                  <a:pt x="168656" y="15366"/>
                </a:lnTo>
                <a:lnTo>
                  <a:pt x="166174" y="13207"/>
                </a:lnTo>
                <a:close/>
              </a:path>
              <a:path w="459104" h="111760">
                <a:moveTo>
                  <a:pt x="196596" y="1904"/>
                </a:moveTo>
                <a:lnTo>
                  <a:pt x="187452" y="1904"/>
                </a:lnTo>
                <a:lnTo>
                  <a:pt x="187452" y="27304"/>
                </a:lnTo>
                <a:lnTo>
                  <a:pt x="196596" y="27304"/>
                </a:lnTo>
                <a:lnTo>
                  <a:pt x="196596" y="1904"/>
                </a:lnTo>
                <a:close/>
              </a:path>
              <a:path w="459104" h="111760">
                <a:moveTo>
                  <a:pt x="407670" y="74675"/>
                </a:moveTo>
                <a:lnTo>
                  <a:pt x="398018" y="74675"/>
                </a:lnTo>
                <a:lnTo>
                  <a:pt x="398018" y="111251"/>
                </a:lnTo>
                <a:lnTo>
                  <a:pt x="407670" y="111251"/>
                </a:lnTo>
                <a:lnTo>
                  <a:pt x="407670" y="74675"/>
                </a:lnTo>
                <a:close/>
              </a:path>
              <a:path w="459104" h="111760">
                <a:moveTo>
                  <a:pt x="458724" y="66801"/>
                </a:moveTo>
                <a:lnTo>
                  <a:pt x="347472" y="66801"/>
                </a:lnTo>
                <a:lnTo>
                  <a:pt x="347472" y="74675"/>
                </a:lnTo>
                <a:lnTo>
                  <a:pt x="458724" y="74675"/>
                </a:lnTo>
                <a:lnTo>
                  <a:pt x="458724" y="66801"/>
                </a:lnTo>
                <a:close/>
              </a:path>
              <a:path w="459104" h="111760">
                <a:moveTo>
                  <a:pt x="81661" y="72516"/>
                </a:moveTo>
                <a:lnTo>
                  <a:pt x="72390" y="72516"/>
                </a:lnTo>
                <a:lnTo>
                  <a:pt x="72390" y="111251"/>
                </a:lnTo>
                <a:lnTo>
                  <a:pt x="81661" y="111251"/>
                </a:lnTo>
                <a:lnTo>
                  <a:pt x="81661" y="72516"/>
                </a:lnTo>
                <a:close/>
              </a:path>
              <a:path w="459104" h="111760">
                <a:moveTo>
                  <a:pt x="39750" y="72516"/>
                </a:moveTo>
                <a:lnTo>
                  <a:pt x="30225" y="72516"/>
                </a:lnTo>
                <a:lnTo>
                  <a:pt x="30225" y="109981"/>
                </a:lnTo>
                <a:lnTo>
                  <a:pt x="39750" y="109981"/>
                </a:lnTo>
                <a:lnTo>
                  <a:pt x="39750" y="72516"/>
                </a:lnTo>
                <a:close/>
              </a:path>
              <a:path w="459104" h="111760">
                <a:moveTo>
                  <a:pt x="111252" y="64642"/>
                </a:moveTo>
                <a:lnTo>
                  <a:pt x="0" y="64642"/>
                </a:lnTo>
                <a:lnTo>
                  <a:pt x="0" y="72516"/>
                </a:lnTo>
                <a:lnTo>
                  <a:pt x="111252" y="72516"/>
                </a:lnTo>
                <a:lnTo>
                  <a:pt x="111252" y="64642"/>
                </a:lnTo>
                <a:close/>
              </a:path>
              <a:path w="459104" h="111760">
                <a:moveTo>
                  <a:pt x="372110" y="3428"/>
                </a:moveTo>
                <a:lnTo>
                  <a:pt x="362585" y="3428"/>
                </a:lnTo>
                <a:lnTo>
                  <a:pt x="362585" y="52324"/>
                </a:lnTo>
                <a:lnTo>
                  <a:pt x="443611" y="52324"/>
                </a:lnTo>
                <a:lnTo>
                  <a:pt x="443611" y="44576"/>
                </a:lnTo>
                <a:lnTo>
                  <a:pt x="372110" y="44576"/>
                </a:lnTo>
                <a:lnTo>
                  <a:pt x="372110" y="26035"/>
                </a:lnTo>
                <a:lnTo>
                  <a:pt x="443611" y="26035"/>
                </a:lnTo>
                <a:lnTo>
                  <a:pt x="443611" y="18287"/>
                </a:lnTo>
                <a:lnTo>
                  <a:pt x="372110" y="18287"/>
                </a:lnTo>
                <a:lnTo>
                  <a:pt x="372110" y="3428"/>
                </a:lnTo>
                <a:close/>
              </a:path>
              <a:path w="459104" h="111760">
                <a:moveTo>
                  <a:pt x="443611" y="26035"/>
                </a:moveTo>
                <a:lnTo>
                  <a:pt x="434086" y="26035"/>
                </a:lnTo>
                <a:lnTo>
                  <a:pt x="434086" y="44576"/>
                </a:lnTo>
                <a:lnTo>
                  <a:pt x="443611" y="44576"/>
                </a:lnTo>
                <a:lnTo>
                  <a:pt x="443611" y="26035"/>
                </a:lnTo>
                <a:close/>
              </a:path>
              <a:path w="459104" h="111760">
                <a:moveTo>
                  <a:pt x="443611" y="3428"/>
                </a:moveTo>
                <a:lnTo>
                  <a:pt x="434086" y="3428"/>
                </a:lnTo>
                <a:lnTo>
                  <a:pt x="434086" y="18287"/>
                </a:lnTo>
                <a:lnTo>
                  <a:pt x="443611" y="18287"/>
                </a:lnTo>
                <a:lnTo>
                  <a:pt x="443611" y="3428"/>
                </a:lnTo>
                <a:close/>
              </a:path>
              <a:path w="459104" h="111760">
                <a:moveTo>
                  <a:pt x="342900" y="63373"/>
                </a:moveTo>
                <a:lnTo>
                  <a:pt x="231648" y="63373"/>
                </a:lnTo>
                <a:lnTo>
                  <a:pt x="231648" y="71247"/>
                </a:lnTo>
                <a:lnTo>
                  <a:pt x="342900" y="71247"/>
                </a:lnTo>
                <a:lnTo>
                  <a:pt x="342900" y="63373"/>
                </a:lnTo>
                <a:close/>
              </a:path>
              <a:path w="459104" h="111760">
                <a:moveTo>
                  <a:pt x="292227" y="48260"/>
                </a:moveTo>
                <a:lnTo>
                  <a:pt x="282321" y="48260"/>
                </a:lnTo>
                <a:lnTo>
                  <a:pt x="282321" y="63373"/>
                </a:lnTo>
                <a:lnTo>
                  <a:pt x="292227" y="63373"/>
                </a:lnTo>
                <a:lnTo>
                  <a:pt x="292227" y="48260"/>
                </a:lnTo>
                <a:close/>
              </a:path>
              <a:path w="459104" h="111760">
                <a:moveTo>
                  <a:pt x="256159" y="2539"/>
                </a:moveTo>
                <a:lnTo>
                  <a:pt x="246761" y="2539"/>
                </a:lnTo>
                <a:lnTo>
                  <a:pt x="246761" y="48260"/>
                </a:lnTo>
                <a:lnTo>
                  <a:pt x="327787" y="48260"/>
                </a:lnTo>
                <a:lnTo>
                  <a:pt x="327787" y="40766"/>
                </a:lnTo>
                <a:lnTo>
                  <a:pt x="256159" y="40766"/>
                </a:lnTo>
                <a:lnTo>
                  <a:pt x="256159" y="24129"/>
                </a:lnTo>
                <a:lnTo>
                  <a:pt x="327787" y="24129"/>
                </a:lnTo>
                <a:lnTo>
                  <a:pt x="327787" y="16510"/>
                </a:lnTo>
                <a:lnTo>
                  <a:pt x="256159" y="16510"/>
                </a:lnTo>
                <a:lnTo>
                  <a:pt x="256159" y="2539"/>
                </a:lnTo>
                <a:close/>
              </a:path>
              <a:path w="459104" h="111760">
                <a:moveTo>
                  <a:pt x="327787" y="24129"/>
                </a:moveTo>
                <a:lnTo>
                  <a:pt x="318389" y="24129"/>
                </a:lnTo>
                <a:lnTo>
                  <a:pt x="318389" y="40766"/>
                </a:lnTo>
                <a:lnTo>
                  <a:pt x="327787" y="40766"/>
                </a:lnTo>
                <a:lnTo>
                  <a:pt x="327787" y="24129"/>
                </a:lnTo>
                <a:close/>
              </a:path>
              <a:path w="459104" h="111760">
                <a:moveTo>
                  <a:pt x="327787" y="2539"/>
                </a:moveTo>
                <a:lnTo>
                  <a:pt x="318389" y="2539"/>
                </a:lnTo>
                <a:lnTo>
                  <a:pt x="318389" y="16510"/>
                </a:lnTo>
                <a:lnTo>
                  <a:pt x="327787" y="16510"/>
                </a:lnTo>
                <a:lnTo>
                  <a:pt x="327787" y="2539"/>
                </a:lnTo>
                <a:close/>
              </a:path>
              <a:path w="459104" h="111760">
                <a:moveTo>
                  <a:pt x="55625" y="1904"/>
                </a:moveTo>
                <a:lnTo>
                  <a:pt x="16764" y="13335"/>
                </a:lnTo>
                <a:lnTo>
                  <a:pt x="12954" y="18923"/>
                </a:lnTo>
                <a:lnTo>
                  <a:pt x="12954" y="32638"/>
                </a:lnTo>
                <a:lnTo>
                  <a:pt x="55625" y="49529"/>
                </a:lnTo>
                <a:lnTo>
                  <a:pt x="65081" y="49121"/>
                </a:lnTo>
                <a:lnTo>
                  <a:pt x="73453" y="47878"/>
                </a:lnTo>
                <a:lnTo>
                  <a:pt x="80754" y="45779"/>
                </a:lnTo>
                <a:lnTo>
                  <a:pt x="86995" y="42799"/>
                </a:lnTo>
                <a:lnTo>
                  <a:pt x="88519" y="41910"/>
                </a:lnTo>
                <a:lnTo>
                  <a:pt x="46482" y="41910"/>
                </a:lnTo>
                <a:lnTo>
                  <a:pt x="38735" y="40386"/>
                </a:lnTo>
                <a:lnTo>
                  <a:pt x="26035" y="34543"/>
                </a:lnTo>
                <a:lnTo>
                  <a:pt x="22962" y="30733"/>
                </a:lnTo>
                <a:lnTo>
                  <a:pt x="22860" y="20827"/>
                </a:lnTo>
                <a:lnTo>
                  <a:pt x="26035" y="16890"/>
                </a:lnTo>
                <a:lnTo>
                  <a:pt x="38608" y="11049"/>
                </a:lnTo>
                <a:lnTo>
                  <a:pt x="46355" y="9651"/>
                </a:lnTo>
                <a:lnTo>
                  <a:pt x="88476" y="9651"/>
                </a:lnTo>
                <a:lnTo>
                  <a:pt x="86995" y="8762"/>
                </a:lnTo>
                <a:lnTo>
                  <a:pt x="80754" y="5762"/>
                </a:lnTo>
                <a:lnTo>
                  <a:pt x="73453" y="3619"/>
                </a:lnTo>
                <a:lnTo>
                  <a:pt x="65081" y="2333"/>
                </a:lnTo>
                <a:lnTo>
                  <a:pt x="55625" y="1904"/>
                </a:lnTo>
                <a:close/>
              </a:path>
              <a:path w="459104" h="111760">
                <a:moveTo>
                  <a:pt x="88476" y="9651"/>
                </a:moveTo>
                <a:lnTo>
                  <a:pt x="64897" y="9651"/>
                </a:lnTo>
                <a:lnTo>
                  <a:pt x="72644" y="11049"/>
                </a:lnTo>
                <a:lnTo>
                  <a:pt x="78867" y="13969"/>
                </a:lnTo>
                <a:lnTo>
                  <a:pt x="85090" y="17017"/>
                </a:lnTo>
                <a:lnTo>
                  <a:pt x="88162" y="20827"/>
                </a:lnTo>
                <a:lnTo>
                  <a:pt x="88265" y="30733"/>
                </a:lnTo>
                <a:lnTo>
                  <a:pt x="85090" y="34543"/>
                </a:lnTo>
                <a:lnTo>
                  <a:pt x="72517" y="40386"/>
                </a:lnTo>
                <a:lnTo>
                  <a:pt x="64770" y="41910"/>
                </a:lnTo>
                <a:lnTo>
                  <a:pt x="88519" y="41910"/>
                </a:lnTo>
                <a:lnTo>
                  <a:pt x="94615" y="38353"/>
                </a:lnTo>
                <a:lnTo>
                  <a:pt x="98425" y="32638"/>
                </a:lnTo>
                <a:lnTo>
                  <a:pt x="98425" y="18923"/>
                </a:lnTo>
                <a:lnTo>
                  <a:pt x="94615" y="13335"/>
                </a:lnTo>
                <a:lnTo>
                  <a:pt x="88476" y="965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96941" y="5236083"/>
            <a:ext cx="565658" cy="1144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629402" y="5241416"/>
            <a:ext cx="111251" cy="1042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95390" y="5236971"/>
            <a:ext cx="210947" cy="11125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80125" y="5236971"/>
            <a:ext cx="216788" cy="11125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4690" y="5453379"/>
            <a:ext cx="2603500" cy="113411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365880" y="5453379"/>
            <a:ext cx="216789" cy="1112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645027" y="5453379"/>
            <a:ext cx="335280" cy="111760"/>
          </a:xfrm>
          <a:custGeom>
            <a:avLst/>
            <a:gdLst/>
            <a:ahLst/>
            <a:cxnLst/>
            <a:rect l="l" t="t" r="r" b="b"/>
            <a:pathLst>
              <a:path w="335279" h="111760">
                <a:moveTo>
                  <a:pt x="39497" y="14350"/>
                </a:moveTo>
                <a:lnTo>
                  <a:pt x="0" y="14350"/>
                </a:lnTo>
                <a:lnTo>
                  <a:pt x="0" y="85471"/>
                </a:lnTo>
                <a:lnTo>
                  <a:pt x="13970" y="85471"/>
                </a:lnTo>
                <a:lnTo>
                  <a:pt x="19431" y="85344"/>
                </a:lnTo>
                <a:lnTo>
                  <a:pt x="25146" y="85090"/>
                </a:lnTo>
                <a:lnTo>
                  <a:pt x="30861" y="84962"/>
                </a:lnTo>
                <a:lnTo>
                  <a:pt x="35687" y="84582"/>
                </a:lnTo>
                <a:lnTo>
                  <a:pt x="39750" y="84074"/>
                </a:lnTo>
                <a:lnTo>
                  <a:pt x="43687" y="83439"/>
                </a:lnTo>
                <a:lnTo>
                  <a:pt x="46736" y="83058"/>
                </a:lnTo>
                <a:lnTo>
                  <a:pt x="48768" y="82677"/>
                </a:lnTo>
                <a:lnTo>
                  <a:pt x="48768" y="77343"/>
                </a:lnTo>
                <a:lnTo>
                  <a:pt x="9398" y="77343"/>
                </a:lnTo>
                <a:lnTo>
                  <a:pt x="9398" y="22352"/>
                </a:lnTo>
                <a:lnTo>
                  <a:pt x="39497" y="22352"/>
                </a:lnTo>
                <a:lnTo>
                  <a:pt x="39497" y="14350"/>
                </a:lnTo>
                <a:close/>
              </a:path>
              <a:path w="335279" h="111760">
                <a:moveTo>
                  <a:pt x="48768" y="74930"/>
                </a:moveTo>
                <a:lnTo>
                  <a:pt x="46482" y="75184"/>
                </a:lnTo>
                <a:lnTo>
                  <a:pt x="43307" y="75692"/>
                </a:lnTo>
                <a:lnTo>
                  <a:pt x="35306" y="76708"/>
                </a:lnTo>
                <a:lnTo>
                  <a:pt x="31496" y="77089"/>
                </a:lnTo>
                <a:lnTo>
                  <a:pt x="27686" y="77089"/>
                </a:lnTo>
                <a:lnTo>
                  <a:pt x="9398" y="77343"/>
                </a:lnTo>
                <a:lnTo>
                  <a:pt x="48768" y="77343"/>
                </a:lnTo>
                <a:lnTo>
                  <a:pt x="48768" y="74930"/>
                </a:lnTo>
                <a:close/>
              </a:path>
              <a:path w="335279" h="111760">
                <a:moveTo>
                  <a:pt x="269748" y="6223"/>
                </a:moveTo>
                <a:lnTo>
                  <a:pt x="251587" y="6223"/>
                </a:lnTo>
                <a:lnTo>
                  <a:pt x="244094" y="8762"/>
                </a:lnTo>
                <a:lnTo>
                  <a:pt x="238251" y="13970"/>
                </a:lnTo>
                <a:lnTo>
                  <a:pt x="232537" y="19177"/>
                </a:lnTo>
                <a:lnTo>
                  <a:pt x="229615" y="25400"/>
                </a:lnTo>
                <a:lnTo>
                  <a:pt x="229615" y="39497"/>
                </a:lnTo>
                <a:lnTo>
                  <a:pt x="232028" y="45339"/>
                </a:lnTo>
                <a:lnTo>
                  <a:pt x="236982" y="50292"/>
                </a:lnTo>
                <a:lnTo>
                  <a:pt x="241935" y="55372"/>
                </a:lnTo>
                <a:lnTo>
                  <a:pt x="248285" y="58166"/>
                </a:lnTo>
                <a:lnTo>
                  <a:pt x="256286" y="59055"/>
                </a:lnTo>
                <a:lnTo>
                  <a:pt x="256286" y="82931"/>
                </a:lnTo>
                <a:lnTo>
                  <a:pt x="222631" y="82931"/>
                </a:lnTo>
                <a:lnTo>
                  <a:pt x="222631" y="90805"/>
                </a:lnTo>
                <a:lnTo>
                  <a:pt x="268350" y="90550"/>
                </a:lnTo>
                <a:lnTo>
                  <a:pt x="302895" y="88137"/>
                </a:lnTo>
                <a:lnTo>
                  <a:pt x="302895" y="82550"/>
                </a:lnTo>
                <a:lnTo>
                  <a:pt x="265811" y="82550"/>
                </a:lnTo>
                <a:lnTo>
                  <a:pt x="265811" y="59055"/>
                </a:lnTo>
                <a:lnTo>
                  <a:pt x="273558" y="58039"/>
                </a:lnTo>
                <a:lnTo>
                  <a:pt x="279781" y="55118"/>
                </a:lnTo>
                <a:lnTo>
                  <a:pt x="283617" y="51181"/>
                </a:lnTo>
                <a:lnTo>
                  <a:pt x="254000" y="51181"/>
                </a:lnTo>
                <a:lnTo>
                  <a:pt x="248665" y="49403"/>
                </a:lnTo>
                <a:lnTo>
                  <a:pt x="244856" y="45720"/>
                </a:lnTo>
                <a:lnTo>
                  <a:pt x="241046" y="42164"/>
                </a:lnTo>
                <a:lnTo>
                  <a:pt x="239013" y="37846"/>
                </a:lnTo>
                <a:lnTo>
                  <a:pt x="239013" y="27686"/>
                </a:lnTo>
                <a:lnTo>
                  <a:pt x="240919" y="23368"/>
                </a:lnTo>
                <a:lnTo>
                  <a:pt x="248412" y="16129"/>
                </a:lnTo>
                <a:lnTo>
                  <a:pt x="253746" y="14224"/>
                </a:lnTo>
                <a:lnTo>
                  <a:pt x="282811" y="14224"/>
                </a:lnTo>
                <a:lnTo>
                  <a:pt x="277240" y="9017"/>
                </a:lnTo>
                <a:lnTo>
                  <a:pt x="269748" y="6223"/>
                </a:lnTo>
                <a:close/>
              </a:path>
              <a:path w="335279" h="111760">
                <a:moveTo>
                  <a:pt x="302895" y="80010"/>
                </a:moveTo>
                <a:lnTo>
                  <a:pt x="298703" y="80772"/>
                </a:lnTo>
                <a:lnTo>
                  <a:pt x="293243" y="81280"/>
                </a:lnTo>
                <a:lnTo>
                  <a:pt x="286765" y="81661"/>
                </a:lnTo>
                <a:lnTo>
                  <a:pt x="280415" y="82169"/>
                </a:lnTo>
                <a:lnTo>
                  <a:pt x="274574" y="82423"/>
                </a:lnTo>
                <a:lnTo>
                  <a:pt x="269239" y="82550"/>
                </a:lnTo>
                <a:lnTo>
                  <a:pt x="302895" y="82550"/>
                </a:lnTo>
                <a:lnTo>
                  <a:pt x="302895" y="80010"/>
                </a:lnTo>
                <a:close/>
              </a:path>
              <a:path w="335279" h="111760">
                <a:moveTo>
                  <a:pt x="282811" y="14224"/>
                </a:moveTo>
                <a:lnTo>
                  <a:pt x="267715" y="14224"/>
                </a:lnTo>
                <a:lnTo>
                  <a:pt x="273050" y="16129"/>
                </a:lnTo>
                <a:lnTo>
                  <a:pt x="276733" y="19685"/>
                </a:lnTo>
                <a:lnTo>
                  <a:pt x="280415" y="23368"/>
                </a:lnTo>
                <a:lnTo>
                  <a:pt x="282321" y="27686"/>
                </a:lnTo>
                <a:lnTo>
                  <a:pt x="282321" y="37846"/>
                </a:lnTo>
                <a:lnTo>
                  <a:pt x="280543" y="42164"/>
                </a:lnTo>
                <a:lnTo>
                  <a:pt x="276860" y="45720"/>
                </a:lnTo>
                <a:lnTo>
                  <a:pt x="273176" y="49403"/>
                </a:lnTo>
                <a:lnTo>
                  <a:pt x="267843" y="51181"/>
                </a:lnTo>
                <a:lnTo>
                  <a:pt x="283617" y="51181"/>
                </a:lnTo>
                <a:lnTo>
                  <a:pt x="289433" y="45212"/>
                </a:lnTo>
                <a:lnTo>
                  <a:pt x="291846" y="39497"/>
                </a:lnTo>
                <a:lnTo>
                  <a:pt x="291846" y="26289"/>
                </a:lnTo>
                <a:lnTo>
                  <a:pt x="288925" y="20066"/>
                </a:lnTo>
                <a:lnTo>
                  <a:pt x="282811" y="14224"/>
                </a:lnTo>
                <a:close/>
              </a:path>
              <a:path w="335279" h="111760">
                <a:moveTo>
                  <a:pt x="147827" y="6604"/>
                </a:moveTo>
                <a:lnTo>
                  <a:pt x="138049" y="6604"/>
                </a:lnTo>
                <a:lnTo>
                  <a:pt x="138049" y="32131"/>
                </a:lnTo>
                <a:lnTo>
                  <a:pt x="137287" y="38354"/>
                </a:lnTo>
                <a:lnTo>
                  <a:pt x="116712" y="75311"/>
                </a:lnTo>
                <a:lnTo>
                  <a:pt x="103632" y="85090"/>
                </a:lnTo>
                <a:lnTo>
                  <a:pt x="111251" y="91440"/>
                </a:lnTo>
                <a:lnTo>
                  <a:pt x="139192" y="60960"/>
                </a:lnTo>
                <a:lnTo>
                  <a:pt x="143001" y="51435"/>
                </a:lnTo>
                <a:lnTo>
                  <a:pt x="152311" y="51435"/>
                </a:lnTo>
                <a:lnTo>
                  <a:pt x="151764" y="50292"/>
                </a:lnTo>
                <a:lnTo>
                  <a:pt x="150240" y="44323"/>
                </a:lnTo>
                <a:lnTo>
                  <a:pt x="148589" y="38227"/>
                </a:lnTo>
                <a:lnTo>
                  <a:pt x="147827" y="32131"/>
                </a:lnTo>
                <a:lnTo>
                  <a:pt x="147827" y="6604"/>
                </a:lnTo>
                <a:close/>
              </a:path>
              <a:path w="335279" h="111760">
                <a:moveTo>
                  <a:pt x="152311" y="51435"/>
                </a:moveTo>
                <a:lnTo>
                  <a:pt x="143001" y="51435"/>
                </a:lnTo>
                <a:lnTo>
                  <a:pt x="143763" y="53848"/>
                </a:lnTo>
                <a:lnTo>
                  <a:pt x="169418" y="85471"/>
                </a:lnTo>
                <a:lnTo>
                  <a:pt x="174878" y="89027"/>
                </a:lnTo>
                <a:lnTo>
                  <a:pt x="181483" y="82169"/>
                </a:lnTo>
                <a:lnTo>
                  <a:pt x="178053" y="80391"/>
                </a:lnTo>
                <a:lnTo>
                  <a:pt x="174244" y="77724"/>
                </a:lnTo>
                <a:lnTo>
                  <a:pt x="165481" y="70739"/>
                </a:lnTo>
                <a:lnTo>
                  <a:pt x="161671" y="66548"/>
                </a:lnTo>
                <a:lnTo>
                  <a:pt x="154559" y="56134"/>
                </a:lnTo>
                <a:lnTo>
                  <a:pt x="152311" y="51435"/>
                </a:lnTo>
                <a:close/>
              </a:path>
              <a:path w="335279" h="111760">
                <a:moveTo>
                  <a:pt x="317626" y="0"/>
                </a:moveTo>
                <a:lnTo>
                  <a:pt x="308101" y="0"/>
                </a:lnTo>
                <a:lnTo>
                  <a:pt x="308101" y="111252"/>
                </a:lnTo>
                <a:lnTo>
                  <a:pt x="317626" y="111252"/>
                </a:lnTo>
                <a:lnTo>
                  <a:pt x="317626" y="56007"/>
                </a:lnTo>
                <a:lnTo>
                  <a:pt x="334772" y="56007"/>
                </a:lnTo>
                <a:lnTo>
                  <a:pt x="334772" y="47879"/>
                </a:lnTo>
                <a:lnTo>
                  <a:pt x="317626" y="47879"/>
                </a:lnTo>
                <a:lnTo>
                  <a:pt x="317626" y="0"/>
                </a:lnTo>
                <a:close/>
              </a:path>
              <a:path w="335279" h="111760">
                <a:moveTo>
                  <a:pt x="201675" y="0"/>
                </a:moveTo>
                <a:lnTo>
                  <a:pt x="192150" y="0"/>
                </a:lnTo>
                <a:lnTo>
                  <a:pt x="192150" y="111252"/>
                </a:lnTo>
                <a:lnTo>
                  <a:pt x="201675" y="111252"/>
                </a:lnTo>
                <a:lnTo>
                  <a:pt x="201675" y="53340"/>
                </a:lnTo>
                <a:lnTo>
                  <a:pt x="219710" y="53340"/>
                </a:lnTo>
                <a:lnTo>
                  <a:pt x="219710" y="45212"/>
                </a:lnTo>
                <a:lnTo>
                  <a:pt x="201675" y="45212"/>
                </a:lnTo>
                <a:lnTo>
                  <a:pt x="201675" y="0"/>
                </a:lnTo>
                <a:close/>
              </a:path>
              <a:path w="335279" h="111760">
                <a:moveTo>
                  <a:pt x="91312" y="52324"/>
                </a:moveTo>
                <a:lnTo>
                  <a:pt x="82042" y="52324"/>
                </a:lnTo>
                <a:lnTo>
                  <a:pt x="82042" y="111252"/>
                </a:lnTo>
                <a:lnTo>
                  <a:pt x="91312" y="111252"/>
                </a:lnTo>
                <a:lnTo>
                  <a:pt x="91312" y="52324"/>
                </a:lnTo>
                <a:close/>
              </a:path>
              <a:path w="335279" h="111760">
                <a:moveTo>
                  <a:pt x="64770" y="2540"/>
                </a:moveTo>
                <a:lnTo>
                  <a:pt x="55499" y="2540"/>
                </a:lnTo>
                <a:lnTo>
                  <a:pt x="55499" y="106299"/>
                </a:lnTo>
                <a:lnTo>
                  <a:pt x="64770" y="106299"/>
                </a:lnTo>
                <a:lnTo>
                  <a:pt x="64770" y="52324"/>
                </a:lnTo>
                <a:lnTo>
                  <a:pt x="91312" y="52324"/>
                </a:lnTo>
                <a:lnTo>
                  <a:pt x="91312" y="44196"/>
                </a:lnTo>
                <a:lnTo>
                  <a:pt x="64770" y="44196"/>
                </a:lnTo>
                <a:lnTo>
                  <a:pt x="64770" y="2540"/>
                </a:lnTo>
                <a:close/>
              </a:path>
              <a:path w="335279" h="111760">
                <a:moveTo>
                  <a:pt x="91312" y="0"/>
                </a:moveTo>
                <a:lnTo>
                  <a:pt x="82042" y="0"/>
                </a:lnTo>
                <a:lnTo>
                  <a:pt x="82042" y="44196"/>
                </a:lnTo>
                <a:lnTo>
                  <a:pt x="91312" y="44196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039870" y="5453379"/>
            <a:ext cx="327025" cy="111760"/>
          </a:xfrm>
          <a:custGeom>
            <a:avLst/>
            <a:gdLst/>
            <a:ahLst/>
            <a:cxnLst/>
            <a:rect l="l" t="t" r="r" b="b"/>
            <a:pathLst>
              <a:path w="327025" h="111760">
                <a:moveTo>
                  <a:pt x="139572" y="65659"/>
                </a:moveTo>
                <a:lnTo>
                  <a:pt x="130047" y="65659"/>
                </a:lnTo>
                <a:lnTo>
                  <a:pt x="130047" y="109982"/>
                </a:lnTo>
                <a:lnTo>
                  <a:pt x="205358" y="109982"/>
                </a:lnTo>
                <a:lnTo>
                  <a:pt x="205358" y="102489"/>
                </a:lnTo>
                <a:lnTo>
                  <a:pt x="139572" y="102489"/>
                </a:lnTo>
                <a:lnTo>
                  <a:pt x="139572" y="86741"/>
                </a:lnTo>
                <a:lnTo>
                  <a:pt x="205358" y="86741"/>
                </a:lnTo>
                <a:lnTo>
                  <a:pt x="205358" y="79121"/>
                </a:lnTo>
                <a:lnTo>
                  <a:pt x="139572" y="79121"/>
                </a:lnTo>
                <a:lnTo>
                  <a:pt x="139572" y="65659"/>
                </a:lnTo>
                <a:close/>
              </a:path>
              <a:path w="327025" h="111760">
                <a:moveTo>
                  <a:pt x="205358" y="86741"/>
                </a:moveTo>
                <a:lnTo>
                  <a:pt x="195833" y="86741"/>
                </a:lnTo>
                <a:lnTo>
                  <a:pt x="195833" y="102489"/>
                </a:lnTo>
                <a:lnTo>
                  <a:pt x="205358" y="102489"/>
                </a:lnTo>
                <a:lnTo>
                  <a:pt x="205358" y="86741"/>
                </a:lnTo>
                <a:close/>
              </a:path>
              <a:path w="327025" h="111760">
                <a:moveTo>
                  <a:pt x="205358" y="65659"/>
                </a:moveTo>
                <a:lnTo>
                  <a:pt x="195833" y="65659"/>
                </a:lnTo>
                <a:lnTo>
                  <a:pt x="195833" y="79121"/>
                </a:lnTo>
                <a:lnTo>
                  <a:pt x="205358" y="79121"/>
                </a:lnTo>
                <a:lnTo>
                  <a:pt x="205358" y="65659"/>
                </a:lnTo>
                <a:close/>
              </a:path>
              <a:path w="327025" h="111760">
                <a:moveTo>
                  <a:pt x="21843" y="74930"/>
                </a:moveTo>
                <a:lnTo>
                  <a:pt x="12318" y="74930"/>
                </a:lnTo>
                <a:lnTo>
                  <a:pt x="12318" y="108712"/>
                </a:lnTo>
                <a:lnTo>
                  <a:pt x="91820" y="108712"/>
                </a:lnTo>
                <a:lnTo>
                  <a:pt x="91820" y="101092"/>
                </a:lnTo>
                <a:lnTo>
                  <a:pt x="21843" y="101092"/>
                </a:lnTo>
                <a:lnTo>
                  <a:pt x="21843" y="74930"/>
                </a:lnTo>
                <a:close/>
              </a:path>
              <a:path w="327025" h="111760">
                <a:moveTo>
                  <a:pt x="87375" y="0"/>
                </a:moveTo>
                <a:lnTo>
                  <a:pt x="77977" y="0"/>
                </a:lnTo>
                <a:lnTo>
                  <a:pt x="77977" y="81025"/>
                </a:lnTo>
                <a:lnTo>
                  <a:pt x="87375" y="81025"/>
                </a:lnTo>
                <a:lnTo>
                  <a:pt x="87375" y="40259"/>
                </a:lnTo>
                <a:lnTo>
                  <a:pt x="104012" y="40259"/>
                </a:lnTo>
                <a:lnTo>
                  <a:pt x="104012" y="32131"/>
                </a:lnTo>
                <a:lnTo>
                  <a:pt x="87375" y="32131"/>
                </a:lnTo>
                <a:lnTo>
                  <a:pt x="87375" y="0"/>
                </a:lnTo>
                <a:close/>
              </a:path>
              <a:path w="327025" h="111760">
                <a:moveTo>
                  <a:pt x="9270" y="5334"/>
                </a:moveTo>
                <a:lnTo>
                  <a:pt x="0" y="5334"/>
                </a:lnTo>
                <a:lnTo>
                  <a:pt x="0" y="62357"/>
                </a:lnTo>
                <a:lnTo>
                  <a:pt x="53593" y="62357"/>
                </a:lnTo>
                <a:lnTo>
                  <a:pt x="53593" y="54483"/>
                </a:lnTo>
                <a:lnTo>
                  <a:pt x="9270" y="54483"/>
                </a:lnTo>
                <a:lnTo>
                  <a:pt x="9270" y="33400"/>
                </a:lnTo>
                <a:lnTo>
                  <a:pt x="53593" y="33400"/>
                </a:lnTo>
                <a:lnTo>
                  <a:pt x="53593" y="25527"/>
                </a:lnTo>
                <a:lnTo>
                  <a:pt x="9270" y="25527"/>
                </a:lnTo>
                <a:lnTo>
                  <a:pt x="9270" y="5334"/>
                </a:lnTo>
                <a:close/>
              </a:path>
              <a:path w="327025" h="111760">
                <a:moveTo>
                  <a:pt x="53593" y="33400"/>
                </a:moveTo>
                <a:lnTo>
                  <a:pt x="44195" y="33400"/>
                </a:lnTo>
                <a:lnTo>
                  <a:pt x="44195" y="54483"/>
                </a:lnTo>
                <a:lnTo>
                  <a:pt x="53593" y="54483"/>
                </a:lnTo>
                <a:lnTo>
                  <a:pt x="53593" y="33400"/>
                </a:lnTo>
                <a:close/>
              </a:path>
              <a:path w="327025" h="111760">
                <a:moveTo>
                  <a:pt x="53593" y="5334"/>
                </a:moveTo>
                <a:lnTo>
                  <a:pt x="44195" y="5334"/>
                </a:lnTo>
                <a:lnTo>
                  <a:pt x="44195" y="25527"/>
                </a:lnTo>
                <a:lnTo>
                  <a:pt x="53593" y="25527"/>
                </a:lnTo>
                <a:lnTo>
                  <a:pt x="53593" y="5334"/>
                </a:lnTo>
                <a:close/>
              </a:path>
              <a:path w="327025" h="111760">
                <a:moveTo>
                  <a:pt x="303149" y="2667"/>
                </a:moveTo>
                <a:lnTo>
                  <a:pt x="294004" y="2667"/>
                </a:lnTo>
                <a:lnTo>
                  <a:pt x="294004" y="44577"/>
                </a:lnTo>
                <a:lnTo>
                  <a:pt x="275843" y="44577"/>
                </a:lnTo>
                <a:lnTo>
                  <a:pt x="275843" y="53340"/>
                </a:lnTo>
                <a:lnTo>
                  <a:pt x="294004" y="53340"/>
                </a:lnTo>
                <a:lnTo>
                  <a:pt x="294004" y="106299"/>
                </a:lnTo>
                <a:lnTo>
                  <a:pt x="303149" y="106299"/>
                </a:lnTo>
                <a:lnTo>
                  <a:pt x="303149" y="2667"/>
                </a:lnTo>
                <a:close/>
              </a:path>
              <a:path w="327025" h="111760">
                <a:moveTo>
                  <a:pt x="278510" y="14605"/>
                </a:moveTo>
                <a:lnTo>
                  <a:pt x="235076" y="14605"/>
                </a:lnTo>
                <a:lnTo>
                  <a:pt x="235076" y="22479"/>
                </a:lnTo>
                <a:lnTo>
                  <a:pt x="268096" y="22479"/>
                </a:lnTo>
                <a:lnTo>
                  <a:pt x="267588" y="27178"/>
                </a:lnTo>
                <a:lnTo>
                  <a:pt x="252475" y="64643"/>
                </a:lnTo>
                <a:lnTo>
                  <a:pt x="228091" y="85725"/>
                </a:lnTo>
                <a:lnTo>
                  <a:pt x="235457" y="91312"/>
                </a:lnTo>
                <a:lnTo>
                  <a:pt x="264413" y="62103"/>
                </a:lnTo>
                <a:lnTo>
                  <a:pt x="278002" y="22098"/>
                </a:lnTo>
                <a:lnTo>
                  <a:pt x="278510" y="14605"/>
                </a:lnTo>
                <a:close/>
              </a:path>
              <a:path w="327025" h="111760">
                <a:moveTo>
                  <a:pt x="172592" y="8255"/>
                </a:moveTo>
                <a:lnTo>
                  <a:pt x="118109" y="8255"/>
                </a:lnTo>
                <a:lnTo>
                  <a:pt x="118109" y="15875"/>
                </a:lnTo>
                <a:lnTo>
                  <a:pt x="160527" y="15875"/>
                </a:lnTo>
                <a:lnTo>
                  <a:pt x="160274" y="17653"/>
                </a:lnTo>
                <a:lnTo>
                  <a:pt x="131444" y="46990"/>
                </a:lnTo>
                <a:lnTo>
                  <a:pt x="110743" y="53721"/>
                </a:lnTo>
                <a:lnTo>
                  <a:pt x="116331" y="59944"/>
                </a:lnTo>
                <a:lnTo>
                  <a:pt x="152400" y="42545"/>
                </a:lnTo>
                <a:lnTo>
                  <a:pt x="171957" y="14097"/>
                </a:lnTo>
                <a:lnTo>
                  <a:pt x="172592" y="8255"/>
                </a:lnTo>
                <a:close/>
              </a:path>
              <a:path w="327025" h="111760">
                <a:moveTo>
                  <a:pt x="326897" y="0"/>
                </a:moveTo>
                <a:lnTo>
                  <a:pt x="317626" y="0"/>
                </a:lnTo>
                <a:lnTo>
                  <a:pt x="317626" y="111252"/>
                </a:lnTo>
                <a:lnTo>
                  <a:pt x="326897" y="111252"/>
                </a:lnTo>
                <a:lnTo>
                  <a:pt x="326897" y="0"/>
                </a:lnTo>
                <a:close/>
              </a:path>
              <a:path w="327025" h="111760">
                <a:moveTo>
                  <a:pt x="205104" y="0"/>
                </a:moveTo>
                <a:lnTo>
                  <a:pt x="195706" y="0"/>
                </a:lnTo>
                <a:lnTo>
                  <a:pt x="195706" y="59690"/>
                </a:lnTo>
                <a:lnTo>
                  <a:pt x="205104" y="59690"/>
                </a:lnTo>
                <a:lnTo>
                  <a:pt x="205104" y="36830"/>
                </a:lnTo>
                <a:lnTo>
                  <a:pt x="221741" y="36830"/>
                </a:lnTo>
                <a:lnTo>
                  <a:pt x="221741" y="28956"/>
                </a:lnTo>
                <a:lnTo>
                  <a:pt x="205104" y="28956"/>
                </a:lnTo>
                <a:lnTo>
                  <a:pt x="20510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434459" y="5453379"/>
            <a:ext cx="337185" cy="111760"/>
          </a:xfrm>
          <a:custGeom>
            <a:avLst/>
            <a:gdLst/>
            <a:ahLst/>
            <a:cxnLst/>
            <a:rect l="l" t="t" r="r" b="b"/>
            <a:pathLst>
              <a:path w="337185" h="111760">
                <a:moveTo>
                  <a:pt x="27686" y="74168"/>
                </a:moveTo>
                <a:lnTo>
                  <a:pt x="18161" y="74168"/>
                </a:lnTo>
                <a:lnTo>
                  <a:pt x="18161" y="108712"/>
                </a:lnTo>
                <a:lnTo>
                  <a:pt x="98932" y="108712"/>
                </a:lnTo>
                <a:lnTo>
                  <a:pt x="98932" y="101092"/>
                </a:lnTo>
                <a:lnTo>
                  <a:pt x="27686" y="101092"/>
                </a:lnTo>
                <a:lnTo>
                  <a:pt x="27686" y="74168"/>
                </a:lnTo>
                <a:close/>
              </a:path>
              <a:path w="337185" h="111760">
                <a:moveTo>
                  <a:pt x="96012" y="0"/>
                </a:moveTo>
                <a:lnTo>
                  <a:pt x="86613" y="0"/>
                </a:lnTo>
                <a:lnTo>
                  <a:pt x="86613" y="80772"/>
                </a:lnTo>
                <a:lnTo>
                  <a:pt x="96012" y="80772"/>
                </a:lnTo>
                <a:lnTo>
                  <a:pt x="96012" y="0"/>
                </a:lnTo>
                <a:close/>
              </a:path>
              <a:path w="337185" h="111760">
                <a:moveTo>
                  <a:pt x="39369" y="3937"/>
                </a:moveTo>
                <a:lnTo>
                  <a:pt x="21462" y="3937"/>
                </a:lnTo>
                <a:lnTo>
                  <a:pt x="14224" y="6731"/>
                </a:lnTo>
                <a:lnTo>
                  <a:pt x="8508" y="12192"/>
                </a:lnTo>
                <a:lnTo>
                  <a:pt x="2793" y="17780"/>
                </a:lnTo>
                <a:lnTo>
                  <a:pt x="0" y="24384"/>
                </a:lnTo>
                <a:lnTo>
                  <a:pt x="0" y="39878"/>
                </a:lnTo>
                <a:lnTo>
                  <a:pt x="2793" y="46482"/>
                </a:lnTo>
                <a:lnTo>
                  <a:pt x="8508" y="52070"/>
                </a:lnTo>
                <a:lnTo>
                  <a:pt x="14224" y="57531"/>
                </a:lnTo>
                <a:lnTo>
                  <a:pt x="21462" y="60325"/>
                </a:lnTo>
                <a:lnTo>
                  <a:pt x="39369" y="60325"/>
                </a:lnTo>
                <a:lnTo>
                  <a:pt x="46608" y="57531"/>
                </a:lnTo>
                <a:lnTo>
                  <a:pt x="52583" y="51816"/>
                </a:lnTo>
                <a:lnTo>
                  <a:pt x="24002" y="51816"/>
                </a:lnTo>
                <a:lnTo>
                  <a:pt x="18923" y="49911"/>
                </a:lnTo>
                <a:lnTo>
                  <a:pt x="11811" y="42291"/>
                </a:lnTo>
                <a:lnTo>
                  <a:pt x="9905" y="37592"/>
                </a:lnTo>
                <a:lnTo>
                  <a:pt x="9905" y="26670"/>
                </a:lnTo>
                <a:lnTo>
                  <a:pt x="11811" y="21971"/>
                </a:lnTo>
                <a:lnTo>
                  <a:pt x="15366" y="18034"/>
                </a:lnTo>
                <a:lnTo>
                  <a:pt x="18923" y="14224"/>
                </a:lnTo>
                <a:lnTo>
                  <a:pt x="24002" y="12319"/>
                </a:lnTo>
                <a:lnTo>
                  <a:pt x="52453" y="12319"/>
                </a:lnTo>
                <a:lnTo>
                  <a:pt x="46608" y="6731"/>
                </a:lnTo>
                <a:lnTo>
                  <a:pt x="39369" y="3937"/>
                </a:lnTo>
                <a:close/>
              </a:path>
              <a:path w="337185" h="111760">
                <a:moveTo>
                  <a:pt x="52453" y="12319"/>
                </a:moveTo>
                <a:lnTo>
                  <a:pt x="37083" y="12319"/>
                </a:lnTo>
                <a:lnTo>
                  <a:pt x="42163" y="14224"/>
                </a:lnTo>
                <a:lnTo>
                  <a:pt x="45719" y="18034"/>
                </a:lnTo>
                <a:lnTo>
                  <a:pt x="49149" y="21971"/>
                </a:lnTo>
                <a:lnTo>
                  <a:pt x="50926" y="26670"/>
                </a:lnTo>
                <a:lnTo>
                  <a:pt x="50926" y="37592"/>
                </a:lnTo>
                <a:lnTo>
                  <a:pt x="49149" y="42291"/>
                </a:lnTo>
                <a:lnTo>
                  <a:pt x="45719" y="46100"/>
                </a:lnTo>
                <a:lnTo>
                  <a:pt x="42163" y="49911"/>
                </a:lnTo>
                <a:lnTo>
                  <a:pt x="37083" y="51816"/>
                </a:lnTo>
                <a:lnTo>
                  <a:pt x="52583" y="51816"/>
                </a:lnTo>
                <a:lnTo>
                  <a:pt x="58038" y="46482"/>
                </a:lnTo>
                <a:lnTo>
                  <a:pt x="60960" y="39878"/>
                </a:lnTo>
                <a:lnTo>
                  <a:pt x="60960" y="24384"/>
                </a:lnTo>
                <a:lnTo>
                  <a:pt x="58038" y="17780"/>
                </a:lnTo>
                <a:lnTo>
                  <a:pt x="52453" y="12319"/>
                </a:lnTo>
                <a:close/>
              </a:path>
              <a:path w="337185" h="111760">
                <a:moveTo>
                  <a:pt x="321182" y="69977"/>
                </a:moveTo>
                <a:lnTo>
                  <a:pt x="240791" y="69977"/>
                </a:lnTo>
                <a:lnTo>
                  <a:pt x="240791" y="77343"/>
                </a:lnTo>
                <a:lnTo>
                  <a:pt x="311276" y="77343"/>
                </a:lnTo>
                <a:lnTo>
                  <a:pt x="311276" y="86360"/>
                </a:lnTo>
                <a:lnTo>
                  <a:pt x="240791" y="86360"/>
                </a:lnTo>
                <a:lnTo>
                  <a:pt x="240791" y="109982"/>
                </a:lnTo>
                <a:lnTo>
                  <a:pt x="324357" y="109982"/>
                </a:lnTo>
                <a:lnTo>
                  <a:pt x="324357" y="102616"/>
                </a:lnTo>
                <a:lnTo>
                  <a:pt x="250698" y="102616"/>
                </a:lnTo>
                <a:lnTo>
                  <a:pt x="250698" y="93599"/>
                </a:lnTo>
                <a:lnTo>
                  <a:pt x="321182" y="93599"/>
                </a:lnTo>
                <a:lnTo>
                  <a:pt x="321182" y="69977"/>
                </a:lnTo>
                <a:close/>
              </a:path>
              <a:path w="337185" h="111760">
                <a:moveTo>
                  <a:pt x="336930" y="53212"/>
                </a:moveTo>
                <a:lnTo>
                  <a:pt x="225678" y="53212"/>
                </a:lnTo>
                <a:lnTo>
                  <a:pt x="225678" y="60833"/>
                </a:lnTo>
                <a:lnTo>
                  <a:pt x="336930" y="60833"/>
                </a:lnTo>
                <a:lnTo>
                  <a:pt x="336930" y="53212"/>
                </a:lnTo>
                <a:close/>
              </a:path>
              <a:path w="337185" h="111760">
                <a:moveTo>
                  <a:pt x="152400" y="6604"/>
                </a:moveTo>
                <a:lnTo>
                  <a:pt x="142620" y="6604"/>
                </a:lnTo>
                <a:lnTo>
                  <a:pt x="142620" y="32131"/>
                </a:lnTo>
                <a:lnTo>
                  <a:pt x="141858" y="38354"/>
                </a:lnTo>
                <a:lnTo>
                  <a:pt x="121285" y="75311"/>
                </a:lnTo>
                <a:lnTo>
                  <a:pt x="108203" y="85090"/>
                </a:lnTo>
                <a:lnTo>
                  <a:pt x="115824" y="91440"/>
                </a:lnTo>
                <a:lnTo>
                  <a:pt x="143763" y="60960"/>
                </a:lnTo>
                <a:lnTo>
                  <a:pt x="147574" y="51435"/>
                </a:lnTo>
                <a:lnTo>
                  <a:pt x="156883" y="51435"/>
                </a:lnTo>
                <a:lnTo>
                  <a:pt x="156337" y="50292"/>
                </a:lnTo>
                <a:lnTo>
                  <a:pt x="154812" y="44323"/>
                </a:lnTo>
                <a:lnTo>
                  <a:pt x="153162" y="38227"/>
                </a:lnTo>
                <a:lnTo>
                  <a:pt x="152400" y="32131"/>
                </a:lnTo>
                <a:lnTo>
                  <a:pt x="152400" y="6604"/>
                </a:lnTo>
                <a:close/>
              </a:path>
              <a:path w="337185" h="111760">
                <a:moveTo>
                  <a:pt x="156883" y="51435"/>
                </a:moveTo>
                <a:lnTo>
                  <a:pt x="147574" y="51435"/>
                </a:lnTo>
                <a:lnTo>
                  <a:pt x="148336" y="53848"/>
                </a:lnTo>
                <a:lnTo>
                  <a:pt x="173989" y="85471"/>
                </a:lnTo>
                <a:lnTo>
                  <a:pt x="179450" y="89027"/>
                </a:lnTo>
                <a:lnTo>
                  <a:pt x="186054" y="82169"/>
                </a:lnTo>
                <a:lnTo>
                  <a:pt x="182625" y="80391"/>
                </a:lnTo>
                <a:lnTo>
                  <a:pt x="178815" y="77724"/>
                </a:lnTo>
                <a:lnTo>
                  <a:pt x="170052" y="70739"/>
                </a:lnTo>
                <a:lnTo>
                  <a:pt x="166242" y="66548"/>
                </a:lnTo>
                <a:lnTo>
                  <a:pt x="159130" y="56134"/>
                </a:lnTo>
                <a:lnTo>
                  <a:pt x="156883" y="51435"/>
                </a:lnTo>
                <a:close/>
              </a:path>
              <a:path w="337185" h="111760">
                <a:moveTo>
                  <a:pt x="320675" y="3810"/>
                </a:moveTo>
                <a:lnTo>
                  <a:pt x="240791" y="3810"/>
                </a:lnTo>
                <a:lnTo>
                  <a:pt x="240791" y="11303"/>
                </a:lnTo>
                <a:lnTo>
                  <a:pt x="310641" y="11303"/>
                </a:lnTo>
                <a:lnTo>
                  <a:pt x="310641" y="20193"/>
                </a:lnTo>
                <a:lnTo>
                  <a:pt x="240791" y="20193"/>
                </a:lnTo>
                <a:lnTo>
                  <a:pt x="240791" y="43942"/>
                </a:lnTo>
                <a:lnTo>
                  <a:pt x="323723" y="43942"/>
                </a:lnTo>
                <a:lnTo>
                  <a:pt x="323723" y="36449"/>
                </a:lnTo>
                <a:lnTo>
                  <a:pt x="250825" y="36449"/>
                </a:lnTo>
                <a:lnTo>
                  <a:pt x="250825" y="27432"/>
                </a:lnTo>
                <a:lnTo>
                  <a:pt x="320675" y="27432"/>
                </a:lnTo>
                <a:lnTo>
                  <a:pt x="320675" y="3810"/>
                </a:lnTo>
                <a:close/>
              </a:path>
              <a:path w="337185" h="111760">
                <a:moveTo>
                  <a:pt x="206248" y="0"/>
                </a:moveTo>
                <a:lnTo>
                  <a:pt x="196723" y="0"/>
                </a:lnTo>
                <a:lnTo>
                  <a:pt x="196723" y="111252"/>
                </a:lnTo>
                <a:lnTo>
                  <a:pt x="206248" y="111252"/>
                </a:lnTo>
                <a:lnTo>
                  <a:pt x="206248" y="53340"/>
                </a:lnTo>
                <a:lnTo>
                  <a:pt x="224281" y="53340"/>
                </a:lnTo>
                <a:lnTo>
                  <a:pt x="224281" y="45212"/>
                </a:lnTo>
                <a:lnTo>
                  <a:pt x="206248" y="45212"/>
                </a:lnTo>
                <a:lnTo>
                  <a:pt x="20624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834382" y="5453379"/>
            <a:ext cx="333375" cy="111760"/>
          </a:xfrm>
          <a:custGeom>
            <a:avLst/>
            <a:gdLst/>
            <a:ahLst/>
            <a:cxnLst/>
            <a:rect l="l" t="t" r="r" b="b"/>
            <a:pathLst>
              <a:path w="333375" h="111760">
                <a:moveTo>
                  <a:pt x="165862" y="70358"/>
                </a:moveTo>
                <a:lnTo>
                  <a:pt x="156337" y="70358"/>
                </a:lnTo>
                <a:lnTo>
                  <a:pt x="156337" y="111252"/>
                </a:lnTo>
                <a:lnTo>
                  <a:pt x="165862" y="111252"/>
                </a:lnTo>
                <a:lnTo>
                  <a:pt x="165862" y="70358"/>
                </a:lnTo>
                <a:close/>
              </a:path>
              <a:path w="333375" h="111760">
                <a:moveTo>
                  <a:pt x="217423" y="62484"/>
                </a:moveTo>
                <a:lnTo>
                  <a:pt x="106171" y="62484"/>
                </a:lnTo>
                <a:lnTo>
                  <a:pt x="106171" y="70358"/>
                </a:lnTo>
                <a:lnTo>
                  <a:pt x="217423" y="70358"/>
                </a:lnTo>
                <a:lnTo>
                  <a:pt x="217423" y="62484"/>
                </a:lnTo>
                <a:close/>
              </a:path>
              <a:path w="333375" h="111760">
                <a:moveTo>
                  <a:pt x="333247" y="87630"/>
                </a:moveTo>
                <a:lnTo>
                  <a:pt x="221995" y="87630"/>
                </a:lnTo>
                <a:lnTo>
                  <a:pt x="221995" y="95504"/>
                </a:lnTo>
                <a:lnTo>
                  <a:pt x="333247" y="95504"/>
                </a:lnTo>
                <a:lnTo>
                  <a:pt x="333247" y="87630"/>
                </a:lnTo>
                <a:close/>
              </a:path>
              <a:path w="333375" h="111760">
                <a:moveTo>
                  <a:pt x="272922" y="47498"/>
                </a:moveTo>
                <a:lnTo>
                  <a:pt x="263397" y="47498"/>
                </a:lnTo>
                <a:lnTo>
                  <a:pt x="263397" y="87630"/>
                </a:lnTo>
                <a:lnTo>
                  <a:pt x="272922" y="87630"/>
                </a:lnTo>
                <a:lnTo>
                  <a:pt x="272922" y="47498"/>
                </a:lnTo>
                <a:close/>
              </a:path>
              <a:path w="333375" h="111760">
                <a:moveTo>
                  <a:pt x="318769" y="13843"/>
                </a:moveTo>
                <a:lnTo>
                  <a:pt x="235712" y="13843"/>
                </a:lnTo>
                <a:lnTo>
                  <a:pt x="235712" y="21717"/>
                </a:lnTo>
                <a:lnTo>
                  <a:pt x="308355" y="21717"/>
                </a:lnTo>
                <a:lnTo>
                  <a:pt x="307957" y="28388"/>
                </a:lnTo>
                <a:lnTo>
                  <a:pt x="307165" y="35845"/>
                </a:lnTo>
                <a:lnTo>
                  <a:pt x="306016" y="44112"/>
                </a:lnTo>
                <a:lnTo>
                  <a:pt x="304545" y="53212"/>
                </a:lnTo>
                <a:lnTo>
                  <a:pt x="302259" y="65786"/>
                </a:lnTo>
                <a:lnTo>
                  <a:pt x="301116" y="72517"/>
                </a:lnTo>
                <a:lnTo>
                  <a:pt x="300863" y="73533"/>
                </a:lnTo>
                <a:lnTo>
                  <a:pt x="310260" y="73533"/>
                </a:lnTo>
                <a:lnTo>
                  <a:pt x="316864" y="34544"/>
                </a:lnTo>
                <a:lnTo>
                  <a:pt x="317372" y="29464"/>
                </a:lnTo>
                <a:lnTo>
                  <a:pt x="318007" y="24257"/>
                </a:lnTo>
                <a:lnTo>
                  <a:pt x="318769" y="13843"/>
                </a:lnTo>
                <a:close/>
              </a:path>
              <a:path w="333375" h="111760">
                <a:moveTo>
                  <a:pt x="9397" y="10668"/>
                </a:moveTo>
                <a:lnTo>
                  <a:pt x="0" y="10668"/>
                </a:lnTo>
                <a:lnTo>
                  <a:pt x="0" y="83947"/>
                </a:lnTo>
                <a:lnTo>
                  <a:pt x="36956" y="83439"/>
                </a:lnTo>
                <a:lnTo>
                  <a:pt x="43814" y="82804"/>
                </a:lnTo>
                <a:lnTo>
                  <a:pt x="63626" y="80010"/>
                </a:lnTo>
                <a:lnTo>
                  <a:pt x="67563" y="79248"/>
                </a:lnTo>
                <a:lnTo>
                  <a:pt x="67563" y="75946"/>
                </a:lnTo>
                <a:lnTo>
                  <a:pt x="9397" y="75946"/>
                </a:lnTo>
                <a:lnTo>
                  <a:pt x="9397" y="10668"/>
                </a:lnTo>
                <a:close/>
              </a:path>
              <a:path w="333375" h="111760">
                <a:moveTo>
                  <a:pt x="67563" y="71374"/>
                </a:moveTo>
                <a:lnTo>
                  <a:pt x="9397" y="75946"/>
                </a:lnTo>
                <a:lnTo>
                  <a:pt x="67563" y="75946"/>
                </a:lnTo>
                <a:lnTo>
                  <a:pt x="67563" y="71374"/>
                </a:lnTo>
                <a:close/>
              </a:path>
              <a:path w="333375" h="111760">
                <a:moveTo>
                  <a:pt x="130428" y="3175"/>
                </a:moveTo>
                <a:lnTo>
                  <a:pt x="121030" y="3175"/>
                </a:lnTo>
                <a:lnTo>
                  <a:pt x="121030" y="45085"/>
                </a:lnTo>
                <a:lnTo>
                  <a:pt x="204342" y="45085"/>
                </a:lnTo>
                <a:lnTo>
                  <a:pt x="204342" y="37211"/>
                </a:lnTo>
                <a:lnTo>
                  <a:pt x="130428" y="37211"/>
                </a:lnTo>
                <a:lnTo>
                  <a:pt x="130428" y="3175"/>
                </a:lnTo>
                <a:close/>
              </a:path>
              <a:path w="333375" h="111760">
                <a:moveTo>
                  <a:pt x="85216" y="0"/>
                </a:moveTo>
                <a:lnTo>
                  <a:pt x="75691" y="0"/>
                </a:lnTo>
                <a:lnTo>
                  <a:pt x="75691" y="111252"/>
                </a:lnTo>
                <a:lnTo>
                  <a:pt x="85216" y="111252"/>
                </a:lnTo>
                <a:lnTo>
                  <a:pt x="85216" y="51689"/>
                </a:lnTo>
                <a:lnTo>
                  <a:pt x="103250" y="51689"/>
                </a:lnTo>
                <a:lnTo>
                  <a:pt x="103250" y="43687"/>
                </a:lnTo>
                <a:lnTo>
                  <a:pt x="85216" y="43687"/>
                </a:lnTo>
                <a:lnTo>
                  <a:pt x="8521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228844" y="5453379"/>
            <a:ext cx="244036" cy="11125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84444" y="5524119"/>
            <a:ext cx="9525" cy="40640"/>
          </a:xfrm>
          <a:custGeom>
            <a:avLst/>
            <a:gdLst/>
            <a:ahLst/>
            <a:cxnLst/>
            <a:rect l="l" t="t" r="r" b="b"/>
            <a:pathLst>
              <a:path w="9525" h="40639">
                <a:moveTo>
                  <a:pt x="9397" y="0"/>
                </a:moveTo>
                <a:lnTo>
                  <a:pt x="0" y="0"/>
                </a:lnTo>
                <a:lnTo>
                  <a:pt x="0" y="40512"/>
                </a:lnTo>
                <a:lnTo>
                  <a:pt x="9397" y="40512"/>
                </a:lnTo>
                <a:lnTo>
                  <a:pt x="939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533390" y="5520182"/>
            <a:ext cx="111760" cy="0"/>
          </a:xfrm>
          <a:custGeom>
            <a:avLst/>
            <a:gdLst/>
            <a:ahLst/>
            <a:cxnLst/>
            <a:rect l="l" t="t" r="r" b="b"/>
            <a:pathLst>
              <a:path w="111760">
                <a:moveTo>
                  <a:pt x="0" y="0"/>
                </a:moveTo>
                <a:lnTo>
                  <a:pt x="111251" y="0"/>
                </a:lnTo>
              </a:path>
            </a:pathLst>
          </a:custGeom>
          <a:ln w="7874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548376" y="5492750"/>
            <a:ext cx="82550" cy="7620"/>
          </a:xfrm>
          <a:custGeom>
            <a:avLst/>
            <a:gdLst/>
            <a:ahLst/>
            <a:cxnLst/>
            <a:rect l="l" t="t" r="r" b="b"/>
            <a:pathLst>
              <a:path w="82550" h="7620">
                <a:moveTo>
                  <a:pt x="0" y="7619"/>
                </a:moveTo>
                <a:lnTo>
                  <a:pt x="82550" y="7619"/>
                </a:lnTo>
                <a:lnTo>
                  <a:pt x="82550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548376" y="5467350"/>
            <a:ext cx="9525" cy="25400"/>
          </a:xfrm>
          <a:custGeom>
            <a:avLst/>
            <a:gdLst/>
            <a:ahLst/>
            <a:cxnLst/>
            <a:rect l="l" t="t" r="r" b="b"/>
            <a:pathLst>
              <a:path w="9525" h="25400">
                <a:moveTo>
                  <a:pt x="0" y="25400"/>
                </a:moveTo>
                <a:lnTo>
                  <a:pt x="9398" y="25400"/>
                </a:lnTo>
                <a:lnTo>
                  <a:pt x="9398" y="0"/>
                </a:lnTo>
                <a:lnTo>
                  <a:pt x="0" y="0"/>
                </a:lnTo>
                <a:lnTo>
                  <a:pt x="0" y="2540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548376" y="5459729"/>
            <a:ext cx="81915" cy="7620"/>
          </a:xfrm>
          <a:custGeom>
            <a:avLst/>
            <a:gdLst/>
            <a:ahLst/>
            <a:cxnLst/>
            <a:rect l="l" t="t" r="r" b="b"/>
            <a:pathLst>
              <a:path w="81914" h="7620">
                <a:moveTo>
                  <a:pt x="0" y="7620"/>
                </a:moveTo>
                <a:lnTo>
                  <a:pt x="81407" y="7620"/>
                </a:lnTo>
                <a:lnTo>
                  <a:pt x="8140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698363" y="5453379"/>
            <a:ext cx="213487" cy="1112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980938" y="5453379"/>
            <a:ext cx="211327" cy="11150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263640" y="5453379"/>
            <a:ext cx="92075" cy="11125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00887" y="5669788"/>
            <a:ext cx="221437" cy="11125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84072" y="5669788"/>
            <a:ext cx="321310" cy="111760"/>
          </a:xfrm>
          <a:custGeom>
            <a:avLst/>
            <a:gdLst/>
            <a:ahLst/>
            <a:cxnLst/>
            <a:rect l="l" t="t" r="r" b="b"/>
            <a:pathLst>
              <a:path w="321309" h="111760">
                <a:moveTo>
                  <a:pt x="184518" y="2666"/>
                </a:moveTo>
                <a:lnTo>
                  <a:pt x="175285" y="2666"/>
                </a:lnTo>
                <a:lnTo>
                  <a:pt x="175285" y="44576"/>
                </a:lnTo>
                <a:lnTo>
                  <a:pt x="157187" y="44576"/>
                </a:lnTo>
                <a:lnTo>
                  <a:pt x="157187" y="53339"/>
                </a:lnTo>
                <a:lnTo>
                  <a:pt x="175285" y="53339"/>
                </a:lnTo>
                <a:lnTo>
                  <a:pt x="175285" y="106299"/>
                </a:lnTo>
                <a:lnTo>
                  <a:pt x="184518" y="106299"/>
                </a:lnTo>
                <a:lnTo>
                  <a:pt x="184518" y="2666"/>
                </a:lnTo>
                <a:close/>
              </a:path>
              <a:path w="321309" h="111760">
                <a:moveTo>
                  <a:pt x="159854" y="14604"/>
                </a:moveTo>
                <a:lnTo>
                  <a:pt x="116331" y="14604"/>
                </a:lnTo>
                <a:lnTo>
                  <a:pt x="116331" y="22478"/>
                </a:lnTo>
                <a:lnTo>
                  <a:pt x="149351" y="22478"/>
                </a:lnTo>
                <a:lnTo>
                  <a:pt x="148932" y="27177"/>
                </a:lnTo>
                <a:lnTo>
                  <a:pt x="147916" y="32765"/>
                </a:lnTo>
                <a:lnTo>
                  <a:pt x="146316" y="38988"/>
                </a:lnTo>
                <a:lnTo>
                  <a:pt x="144716" y="45338"/>
                </a:lnTo>
                <a:lnTo>
                  <a:pt x="118173" y="79628"/>
                </a:lnTo>
                <a:lnTo>
                  <a:pt x="109372" y="85725"/>
                </a:lnTo>
                <a:lnTo>
                  <a:pt x="116712" y="91312"/>
                </a:lnTo>
                <a:lnTo>
                  <a:pt x="145681" y="62102"/>
                </a:lnTo>
                <a:lnTo>
                  <a:pt x="159257" y="22098"/>
                </a:lnTo>
                <a:lnTo>
                  <a:pt x="159854" y="14604"/>
                </a:lnTo>
                <a:close/>
              </a:path>
              <a:path w="321309" h="111760">
                <a:moveTo>
                  <a:pt x="67043" y="2539"/>
                </a:moveTo>
                <a:lnTo>
                  <a:pt x="57810" y="2539"/>
                </a:lnTo>
                <a:lnTo>
                  <a:pt x="57810" y="43434"/>
                </a:lnTo>
                <a:lnTo>
                  <a:pt x="35928" y="43434"/>
                </a:lnTo>
                <a:lnTo>
                  <a:pt x="35928" y="51308"/>
                </a:lnTo>
                <a:lnTo>
                  <a:pt x="57810" y="51308"/>
                </a:lnTo>
                <a:lnTo>
                  <a:pt x="57810" y="106299"/>
                </a:lnTo>
                <a:lnTo>
                  <a:pt x="67043" y="106299"/>
                </a:lnTo>
                <a:lnTo>
                  <a:pt x="67043" y="2539"/>
                </a:lnTo>
                <a:close/>
              </a:path>
              <a:path w="321309" h="111760">
                <a:moveTo>
                  <a:pt x="39598" y="14350"/>
                </a:moveTo>
                <a:lnTo>
                  <a:pt x="0" y="14350"/>
                </a:lnTo>
                <a:lnTo>
                  <a:pt x="0" y="85598"/>
                </a:lnTo>
                <a:lnTo>
                  <a:pt x="14236" y="85598"/>
                </a:lnTo>
                <a:lnTo>
                  <a:pt x="19786" y="85471"/>
                </a:lnTo>
                <a:lnTo>
                  <a:pt x="25425" y="85216"/>
                </a:lnTo>
                <a:lnTo>
                  <a:pt x="31165" y="85089"/>
                </a:lnTo>
                <a:lnTo>
                  <a:pt x="36029" y="84836"/>
                </a:lnTo>
                <a:lnTo>
                  <a:pt x="44043" y="84074"/>
                </a:lnTo>
                <a:lnTo>
                  <a:pt x="47066" y="83692"/>
                </a:lnTo>
                <a:lnTo>
                  <a:pt x="49085" y="83312"/>
                </a:lnTo>
                <a:lnTo>
                  <a:pt x="49085" y="77470"/>
                </a:lnTo>
                <a:lnTo>
                  <a:pt x="9486" y="77470"/>
                </a:lnTo>
                <a:lnTo>
                  <a:pt x="9486" y="22351"/>
                </a:lnTo>
                <a:lnTo>
                  <a:pt x="39598" y="22351"/>
                </a:lnTo>
                <a:lnTo>
                  <a:pt x="39598" y="14350"/>
                </a:lnTo>
                <a:close/>
              </a:path>
              <a:path w="321309" h="111760">
                <a:moveTo>
                  <a:pt x="49085" y="75437"/>
                </a:moveTo>
                <a:lnTo>
                  <a:pt x="46812" y="75691"/>
                </a:lnTo>
                <a:lnTo>
                  <a:pt x="39662" y="76581"/>
                </a:lnTo>
                <a:lnTo>
                  <a:pt x="35648" y="76962"/>
                </a:lnTo>
                <a:lnTo>
                  <a:pt x="31750" y="77215"/>
                </a:lnTo>
                <a:lnTo>
                  <a:pt x="27965" y="77215"/>
                </a:lnTo>
                <a:lnTo>
                  <a:pt x="9486" y="77470"/>
                </a:lnTo>
                <a:lnTo>
                  <a:pt x="49085" y="77470"/>
                </a:lnTo>
                <a:lnTo>
                  <a:pt x="49085" y="75437"/>
                </a:lnTo>
                <a:close/>
              </a:path>
              <a:path w="321309" h="111760">
                <a:moveTo>
                  <a:pt x="321106" y="0"/>
                </a:moveTo>
                <a:lnTo>
                  <a:pt x="311581" y="0"/>
                </a:lnTo>
                <a:lnTo>
                  <a:pt x="311581" y="34925"/>
                </a:lnTo>
                <a:lnTo>
                  <a:pt x="276428" y="34925"/>
                </a:lnTo>
                <a:lnTo>
                  <a:pt x="276428" y="42925"/>
                </a:lnTo>
                <a:lnTo>
                  <a:pt x="311581" y="42925"/>
                </a:lnTo>
                <a:lnTo>
                  <a:pt x="311581" y="111251"/>
                </a:lnTo>
                <a:lnTo>
                  <a:pt x="321106" y="111251"/>
                </a:lnTo>
                <a:lnTo>
                  <a:pt x="321106" y="0"/>
                </a:lnTo>
                <a:close/>
              </a:path>
              <a:path w="321309" h="111760">
                <a:moveTo>
                  <a:pt x="242023" y="10667"/>
                </a:moveTo>
                <a:lnTo>
                  <a:pt x="232537" y="10667"/>
                </a:lnTo>
                <a:lnTo>
                  <a:pt x="232537" y="83947"/>
                </a:lnTo>
                <a:lnTo>
                  <a:pt x="268884" y="83438"/>
                </a:lnTo>
                <a:lnTo>
                  <a:pt x="275818" y="82803"/>
                </a:lnTo>
                <a:lnTo>
                  <a:pt x="295579" y="80010"/>
                </a:lnTo>
                <a:lnTo>
                  <a:pt x="299389" y="79248"/>
                </a:lnTo>
                <a:lnTo>
                  <a:pt x="299389" y="75946"/>
                </a:lnTo>
                <a:lnTo>
                  <a:pt x="242023" y="75946"/>
                </a:lnTo>
                <a:lnTo>
                  <a:pt x="242023" y="10667"/>
                </a:lnTo>
                <a:close/>
              </a:path>
              <a:path w="321309" h="111760">
                <a:moveTo>
                  <a:pt x="299389" y="71374"/>
                </a:moveTo>
                <a:lnTo>
                  <a:pt x="242023" y="75946"/>
                </a:lnTo>
                <a:lnTo>
                  <a:pt x="299389" y="75946"/>
                </a:lnTo>
                <a:lnTo>
                  <a:pt x="299389" y="71374"/>
                </a:lnTo>
                <a:close/>
              </a:path>
              <a:path w="321309" h="111760">
                <a:moveTo>
                  <a:pt x="208165" y="0"/>
                </a:moveTo>
                <a:lnTo>
                  <a:pt x="198932" y="0"/>
                </a:lnTo>
                <a:lnTo>
                  <a:pt x="198932" y="111251"/>
                </a:lnTo>
                <a:lnTo>
                  <a:pt x="208165" y="111251"/>
                </a:lnTo>
                <a:lnTo>
                  <a:pt x="208165" y="0"/>
                </a:lnTo>
                <a:close/>
              </a:path>
              <a:path w="321309" h="111760">
                <a:moveTo>
                  <a:pt x="91338" y="0"/>
                </a:moveTo>
                <a:lnTo>
                  <a:pt x="82092" y="0"/>
                </a:lnTo>
                <a:lnTo>
                  <a:pt x="82092" y="111251"/>
                </a:lnTo>
                <a:lnTo>
                  <a:pt x="91338" y="111251"/>
                </a:lnTo>
                <a:lnTo>
                  <a:pt x="9133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376172" y="5669153"/>
            <a:ext cx="1002538" cy="1118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44242" y="5669788"/>
            <a:ext cx="250386" cy="1112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08469" y="6108319"/>
            <a:ext cx="241579" cy="9512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90688" y="6101079"/>
            <a:ext cx="93217" cy="10871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145146" y="6099683"/>
            <a:ext cx="174129" cy="11137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375917" y="6101079"/>
            <a:ext cx="220725" cy="111251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659763" y="6101079"/>
            <a:ext cx="680720" cy="111760"/>
          </a:xfrm>
          <a:custGeom>
            <a:avLst/>
            <a:gdLst/>
            <a:ahLst/>
            <a:cxnLst/>
            <a:rect l="l" t="t" r="r" b="b"/>
            <a:pathLst>
              <a:path w="680719" h="111760">
                <a:moveTo>
                  <a:pt x="453770" y="87884"/>
                </a:moveTo>
                <a:lnTo>
                  <a:pt x="342519" y="87884"/>
                </a:lnTo>
                <a:lnTo>
                  <a:pt x="342519" y="95758"/>
                </a:lnTo>
                <a:lnTo>
                  <a:pt x="453770" y="95758"/>
                </a:lnTo>
                <a:lnTo>
                  <a:pt x="453770" y="87884"/>
                </a:lnTo>
                <a:close/>
              </a:path>
              <a:path w="680719" h="111760">
                <a:moveTo>
                  <a:pt x="666495" y="76962"/>
                </a:moveTo>
                <a:lnTo>
                  <a:pt x="619760" y="79502"/>
                </a:lnTo>
                <a:lnTo>
                  <a:pt x="582930" y="79629"/>
                </a:lnTo>
                <a:lnTo>
                  <a:pt x="582930" y="87630"/>
                </a:lnTo>
                <a:lnTo>
                  <a:pt x="625109" y="87362"/>
                </a:lnTo>
                <a:lnTo>
                  <a:pt x="666495" y="84963"/>
                </a:lnTo>
                <a:lnTo>
                  <a:pt x="666495" y="76962"/>
                </a:lnTo>
                <a:close/>
              </a:path>
              <a:path w="680719" h="111760">
                <a:moveTo>
                  <a:pt x="142875" y="75692"/>
                </a:moveTo>
                <a:lnTo>
                  <a:pt x="133476" y="75692"/>
                </a:lnTo>
                <a:lnTo>
                  <a:pt x="133476" y="108712"/>
                </a:lnTo>
                <a:lnTo>
                  <a:pt x="216026" y="108712"/>
                </a:lnTo>
                <a:lnTo>
                  <a:pt x="216026" y="100965"/>
                </a:lnTo>
                <a:lnTo>
                  <a:pt x="142875" y="100965"/>
                </a:lnTo>
                <a:lnTo>
                  <a:pt x="142875" y="75692"/>
                </a:lnTo>
                <a:close/>
              </a:path>
              <a:path w="680719" h="111760">
                <a:moveTo>
                  <a:pt x="212725" y="0"/>
                </a:moveTo>
                <a:lnTo>
                  <a:pt x="203454" y="0"/>
                </a:lnTo>
                <a:lnTo>
                  <a:pt x="203454" y="82423"/>
                </a:lnTo>
                <a:lnTo>
                  <a:pt x="212725" y="82423"/>
                </a:lnTo>
                <a:lnTo>
                  <a:pt x="212725" y="0"/>
                </a:lnTo>
                <a:close/>
              </a:path>
              <a:path w="680719" h="111760">
                <a:moveTo>
                  <a:pt x="188975" y="1905"/>
                </a:moveTo>
                <a:lnTo>
                  <a:pt x="179831" y="1905"/>
                </a:lnTo>
                <a:lnTo>
                  <a:pt x="179831" y="29972"/>
                </a:lnTo>
                <a:lnTo>
                  <a:pt x="164211" y="29972"/>
                </a:lnTo>
                <a:lnTo>
                  <a:pt x="164211" y="37592"/>
                </a:lnTo>
                <a:lnTo>
                  <a:pt x="179831" y="37592"/>
                </a:lnTo>
                <a:lnTo>
                  <a:pt x="179831" y="80899"/>
                </a:lnTo>
                <a:lnTo>
                  <a:pt x="188975" y="80899"/>
                </a:lnTo>
                <a:lnTo>
                  <a:pt x="188975" y="1905"/>
                </a:lnTo>
                <a:close/>
              </a:path>
              <a:path w="680719" h="111760">
                <a:moveTo>
                  <a:pt x="160274" y="7112"/>
                </a:moveTo>
                <a:lnTo>
                  <a:pt x="118999" y="7112"/>
                </a:lnTo>
                <a:lnTo>
                  <a:pt x="118999" y="65786"/>
                </a:lnTo>
                <a:lnTo>
                  <a:pt x="142112" y="65659"/>
                </a:lnTo>
                <a:lnTo>
                  <a:pt x="147193" y="65532"/>
                </a:lnTo>
                <a:lnTo>
                  <a:pt x="152400" y="65278"/>
                </a:lnTo>
                <a:lnTo>
                  <a:pt x="157861" y="64770"/>
                </a:lnTo>
                <a:lnTo>
                  <a:pt x="163449" y="64389"/>
                </a:lnTo>
                <a:lnTo>
                  <a:pt x="167259" y="64008"/>
                </a:lnTo>
                <a:lnTo>
                  <a:pt x="169418" y="63627"/>
                </a:lnTo>
                <a:lnTo>
                  <a:pt x="169418" y="57785"/>
                </a:lnTo>
                <a:lnTo>
                  <a:pt x="128397" y="57785"/>
                </a:lnTo>
                <a:lnTo>
                  <a:pt x="128397" y="40640"/>
                </a:lnTo>
                <a:lnTo>
                  <a:pt x="159004" y="40640"/>
                </a:lnTo>
                <a:lnTo>
                  <a:pt x="159004" y="32893"/>
                </a:lnTo>
                <a:lnTo>
                  <a:pt x="128397" y="32893"/>
                </a:lnTo>
                <a:lnTo>
                  <a:pt x="128397" y="14986"/>
                </a:lnTo>
                <a:lnTo>
                  <a:pt x="160274" y="14986"/>
                </a:lnTo>
                <a:lnTo>
                  <a:pt x="160274" y="7112"/>
                </a:lnTo>
                <a:close/>
              </a:path>
              <a:path w="680719" h="111760">
                <a:moveTo>
                  <a:pt x="169418" y="55626"/>
                </a:moveTo>
                <a:lnTo>
                  <a:pt x="141350" y="57785"/>
                </a:lnTo>
                <a:lnTo>
                  <a:pt x="169418" y="57785"/>
                </a:lnTo>
                <a:lnTo>
                  <a:pt x="169418" y="55626"/>
                </a:lnTo>
                <a:close/>
              </a:path>
              <a:path w="680719" h="111760">
                <a:moveTo>
                  <a:pt x="91820" y="64389"/>
                </a:moveTo>
                <a:lnTo>
                  <a:pt x="15239" y="64389"/>
                </a:lnTo>
                <a:lnTo>
                  <a:pt x="15239" y="71628"/>
                </a:lnTo>
                <a:lnTo>
                  <a:pt x="82042" y="71628"/>
                </a:lnTo>
                <a:lnTo>
                  <a:pt x="82042" y="83566"/>
                </a:lnTo>
                <a:lnTo>
                  <a:pt x="15367" y="83566"/>
                </a:lnTo>
                <a:lnTo>
                  <a:pt x="15367" y="109982"/>
                </a:lnTo>
                <a:lnTo>
                  <a:pt x="94614" y="109982"/>
                </a:lnTo>
                <a:lnTo>
                  <a:pt x="94614" y="102870"/>
                </a:lnTo>
                <a:lnTo>
                  <a:pt x="25145" y="102870"/>
                </a:lnTo>
                <a:lnTo>
                  <a:pt x="25145" y="90805"/>
                </a:lnTo>
                <a:lnTo>
                  <a:pt x="91820" y="90805"/>
                </a:lnTo>
                <a:lnTo>
                  <a:pt x="91820" y="64389"/>
                </a:lnTo>
                <a:close/>
              </a:path>
              <a:path w="680719" h="111760">
                <a:moveTo>
                  <a:pt x="306324" y="51308"/>
                </a:moveTo>
                <a:lnTo>
                  <a:pt x="297180" y="51308"/>
                </a:lnTo>
                <a:lnTo>
                  <a:pt x="297180" y="106299"/>
                </a:lnTo>
                <a:lnTo>
                  <a:pt x="306324" y="106299"/>
                </a:lnTo>
                <a:lnTo>
                  <a:pt x="306324" y="51308"/>
                </a:lnTo>
                <a:close/>
              </a:path>
              <a:path w="680719" h="111760">
                <a:moveTo>
                  <a:pt x="245744" y="12065"/>
                </a:moveTo>
                <a:lnTo>
                  <a:pt x="236474" y="12065"/>
                </a:lnTo>
                <a:lnTo>
                  <a:pt x="236474" y="87249"/>
                </a:lnTo>
                <a:lnTo>
                  <a:pt x="280162" y="87249"/>
                </a:lnTo>
                <a:lnTo>
                  <a:pt x="280162" y="79375"/>
                </a:lnTo>
                <a:lnTo>
                  <a:pt x="245744" y="79375"/>
                </a:lnTo>
                <a:lnTo>
                  <a:pt x="245744" y="46990"/>
                </a:lnTo>
                <a:lnTo>
                  <a:pt x="306324" y="46990"/>
                </a:lnTo>
                <a:lnTo>
                  <a:pt x="306324" y="43307"/>
                </a:lnTo>
                <a:lnTo>
                  <a:pt x="280162" y="43307"/>
                </a:lnTo>
                <a:lnTo>
                  <a:pt x="280162" y="39243"/>
                </a:lnTo>
                <a:lnTo>
                  <a:pt x="245744" y="39243"/>
                </a:lnTo>
                <a:lnTo>
                  <a:pt x="245744" y="12065"/>
                </a:lnTo>
                <a:close/>
              </a:path>
              <a:path w="680719" h="111760">
                <a:moveTo>
                  <a:pt x="306324" y="46990"/>
                </a:moveTo>
                <a:lnTo>
                  <a:pt x="270891" y="46990"/>
                </a:lnTo>
                <a:lnTo>
                  <a:pt x="270891" y="79375"/>
                </a:lnTo>
                <a:lnTo>
                  <a:pt x="280162" y="79375"/>
                </a:lnTo>
                <a:lnTo>
                  <a:pt x="280162" y="51308"/>
                </a:lnTo>
                <a:lnTo>
                  <a:pt x="306324" y="51308"/>
                </a:lnTo>
                <a:lnTo>
                  <a:pt x="306324" y="46990"/>
                </a:lnTo>
                <a:close/>
              </a:path>
              <a:path w="680719" h="111760">
                <a:moveTo>
                  <a:pt x="306324" y="2540"/>
                </a:moveTo>
                <a:lnTo>
                  <a:pt x="297180" y="2540"/>
                </a:lnTo>
                <a:lnTo>
                  <a:pt x="297180" y="43307"/>
                </a:lnTo>
                <a:lnTo>
                  <a:pt x="306324" y="43307"/>
                </a:lnTo>
                <a:lnTo>
                  <a:pt x="306324" y="2540"/>
                </a:lnTo>
                <a:close/>
              </a:path>
              <a:path w="680719" h="111760">
                <a:moveTo>
                  <a:pt x="280162" y="12065"/>
                </a:moveTo>
                <a:lnTo>
                  <a:pt x="270891" y="12065"/>
                </a:lnTo>
                <a:lnTo>
                  <a:pt x="270891" y="39243"/>
                </a:lnTo>
                <a:lnTo>
                  <a:pt x="280162" y="39243"/>
                </a:lnTo>
                <a:lnTo>
                  <a:pt x="280162" y="12065"/>
                </a:lnTo>
                <a:close/>
              </a:path>
              <a:path w="680719" h="111760">
                <a:moveTo>
                  <a:pt x="629793" y="7366"/>
                </a:moveTo>
                <a:lnTo>
                  <a:pt x="611759" y="7366"/>
                </a:lnTo>
                <a:lnTo>
                  <a:pt x="604266" y="10033"/>
                </a:lnTo>
                <a:lnTo>
                  <a:pt x="592709" y="20574"/>
                </a:lnTo>
                <a:lnTo>
                  <a:pt x="589914" y="27051"/>
                </a:lnTo>
                <a:lnTo>
                  <a:pt x="589914" y="41910"/>
                </a:lnTo>
                <a:lnTo>
                  <a:pt x="592709" y="48387"/>
                </a:lnTo>
                <a:lnTo>
                  <a:pt x="598551" y="53721"/>
                </a:lnTo>
                <a:lnTo>
                  <a:pt x="604266" y="59182"/>
                </a:lnTo>
                <a:lnTo>
                  <a:pt x="611759" y="61849"/>
                </a:lnTo>
                <a:lnTo>
                  <a:pt x="629793" y="61849"/>
                </a:lnTo>
                <a:lnTo>
                  <a:pt x="637159" y="59182"/>
                </a:lnTo>
                <a:lnTo>
                  <a:pt x="642874" y="53721"/>
                </a:lnTo>
                <a:lnTo>
                  <a:pt x="613918" y="53721"/>
                </a:lnTo>
                <a:lnTo>
                  <a:pt x="608711" y="51816"/>
                </a:lnTo>
                <a:lnTo>
                  <a:pt x="605155" y="48006"/>
                </a:lnTo>
                <a:lnTo>
                  <a:pt x="601472" y="44323"/>
                </a:lnTo>
                <a:lnTo>
                  <a:pt x="599567" y="39751"/>
                </a:lnTo>
                <a:lnTo>
                  <a:pt x="599567" y="29337"/>
                </a:lnTo>
                <a:lnTo>
                  <a:pt x="601472" y="24765"/>
                </a:lnTo>
                <a:lnTo>
                  <a:pt x="605155" y="20955"/>
                </a:lnTo>
                <a:lnTo>
                  <a:pt x="608711" y="17145"/>
                </a:lnTo>
                <a:lnTo>
                  <a:pt x="613918" y="15240"/>
                </a:lnTo>
                <a:lnTo>
                  <a:pt x="642867" y="15240"/>
                </a:lnTo>
                <a:lnTo>
                  <a:pt x="637159" y="10033"/>
                </a:lnTo>
                <a:lnTo>
                  <a:pt x="629793" y="7366"/>
                </a:lnTo>
                <a:close/>
              </a:path>
              <a:path w="680719" h="111760">
                <a:moveTo>
                  <a:pt x="642867" y="15240"/>
                </a:moveTo>
                <a:lnTo>
                  <a:pt x="627507" y="15240"/>
                </a:lnTo>
                <a:lnTo>
                  <a:pt x="632713" y="17145"/>
                </a:lnTo>
                <a:lnTo>
                  <a:pt x="636269" y="20955"/>
                </a:lnTo>
                <a:lnTo>
                  <a:pt x="639953" y="24765"/>
                </a:lnTo>
                <a:lnTo>
                  <a:pt x="641731" y="29337"/>
                </a:lnTo>
                <a:lnTo>
                  <a:pt x="641731" y="39751"/>
                </a:lnTo>
                <a:lnTo>
                  <a:pt x="639953" y="44323"/>
                </a:lnTo>
                <a:lnTo>
                  <a:pt x="636269" y="48006"/>
                </a:lnTo>
                <a:lnTo>
                  <a:pt x="632713" y="51816"/>
                </a:lnTo>
                <a:lnTo>
                  <a:pt x="627507" y="53721"/>
                </a:lnTo>
                <a:lnTo>
                  <a:pt x="642874" y="53721"/>
                </a:lnTo>
                <a:lnTo>
                  <a:pt x="648716" y="48387"/>
                </a:lnTo>
                <a:lnTo>
                  <a:pt x="651637" y="41910"/>
                </a:lnTo>
                <a:lnTo>
                  <a:pt x="651637" y="27051"/>
                </a:lnTo>
                <a:lnTo>
                  <a:pt x="648716" y="20574"/>
                </a:lnTo>
                <a:lnTo>
                  <a:pt x="642867" y="15240"/>
                </a:lnTo>
                <a:close/>
              </a:path>
              <a:path w="680719" h="111760">
                <a:moveTo>
                  <a:pt x="524382" y="13335"/>
                </a:moveTo>
                <a:lnTo>
                  <a:pt x="472186" y="13335"/>
                </a:lnTo>
                <a:lnTo>
                  <a:pt x="472186" y="20955"/>
                </a:lnTo>
                <a:lnTo>
                  <a:pt x="513588" y="20955"/>
                </a:lnTo>
                <a:lnTo>
                  <a:pt x="513080" y="25654"/>
                </a:lnTo>
                <a:lnTo>
                  <a:pt x="511556" y="31496"/>
                </a:lnTo>
                <a:lnTo>
                  <a:pt x="506984" y="45466"/>
                </a:lnTo>
                <a:lnTo>
                  <a:pt x="503428" y="52324"/>
                </a:lnTo>
                <a:lnTo>
                  <a:pt x="498348" y="59055"/>
                </a:lnTo>
                <a:lnTo>
                  <a:pt x="493903" y="65024"/>
                </a:lnTo>
                <a:lnTo>
                  <a:pt x="465074" y="85725"/>
                </a:lnTo>
                <a:lnTo>
                  <a:pt x="472439" y="91440"/>
                </a:lnTo>
                <a:lnTo>
                  <a:pt x="507238" y="61722"/>
                </a:lnTo>
                <a:lnTo>
                  <a:pt x="523875" y="20320"/>
                </a:lnTo>
                <a:lnTo>
                  <a:pt x="524382" y="13335"/>
                </a:lnTo>
                <a:close/>
              </a:path>
              <a:path w="680719" h="111760">
                <a:moveTo>
                  <a:pt x="37845" y="3556"/>
                </a:moveTo>
                <a:lnTo>
                  <a:pt x="21209" y="3556"/>
                </a:lnTo>
                <a:lnTo>
                  <a:pt x="14224" y="5969"/>
                </a:lnTo>
                <a:lnTo>
                  <a:pt x="8509" y="10795"/>
                </a:lnTo>
                <a:lnTo>
                  <a:pt x="2793" y="15494"/>
                </a:lnTo>
                <a:lnTo>
                  <a:pt x="0" y="21717"/>
                </a:lnTo>
                <a:lnTo>
                  <a:pt x="0" y="36449"/>
                </a:lnTo>
                <a:lnTo>
                  <a:pt x="2920" y="42672"/>
                </a:lnTo>
                <a:lnTo>
                  <a:pt x="8636" y="47498"/>
                </a:lnTo>
                <a:lnTo>
                  <a:pt x="14478" y="52324"/>
                </a:lnTo>
                <a:lnTo>
                  <a:pt x="21336" y="54737"/>
                </a:lnTo>
                <a:lnTo>
                  <a:pt x="37845" y="54737"/>
                </a:lnTo>
                <a:lnTo>
                  <a:pt x="44831" y="52324"/>
                </a:lnTo>
                <a:lnTo>
                  <a:pt x="52049" y="46228"/>
                </a:lnTo>
                <a:lnTo>
                  <a:pt x="23622" y="46228"/>
                </a:lnTo>
                <a:lnTo>
                  <a:pt x="18923" y="44577"/>
                </a:lnTo>
                <a:lnTo>
                  <a:pt x="15239" y="41275"/>
                </a:lnTo>
                <a:lnTo>
                  <a:pt x="11556" y="37846"/>
                </a:lnTo>
                <a:lnTo>
                  <a:pt x="9779" y="33782"/>
                </a:lnTo>
                <a:lnTo>
                  <a:pt x="9834" y="24257"/>
                </a:lnTo>
                <a:lnTo>
                  <a:pt x="11556" y="20320"/>
                </a:lnTo>
                <a:lnTo>
                  <a:pt x="15239" y="16891"/>
                </a:lnTo>
                <a:lnTo>
                  <a:pt x="18923" y="13589"/>
                </a:lnTo>
                <a:lnTo>
                  <a:pt x="23622" y="11938"/>
                </a:lnTo>
                <a:lnTo>
                  <a:pt x="51899" y="11938"/>
                </a:lnTo>
                <a:lnTo>
                  <a:pt x="44831" y="5969"/>
                </a:lnTo>
                <a:lnTo>
                  <a:pt x="37845" y="3556"/>
                </a:lnTo>
                <a:close/>
              </a:path>
              <a:path w="680719" h="111760">
                <a:moveTo>
                  <a:pt x="51899" y="11938"/>
                </a:moveTo>
                <a:lnTo>
                  <a:pt x="35432" y="11938"/>
                </a:lnTo>
                <a:lnTo>
                  <a:pt x="40259" y="13589"/>
                </a:lnTo>
                <a:lnTo>
                  <a:pt x="43814" y="16891"/>
                </a:lnTo>
                <a:lnTo>
                  <a:pt x="47498" y="20193"/>
                </a:lnTo>
                <a:lnTo>
                  <a:pt x="49275" y="24257"/>
                </a:lnTo>
                <a:lnTo>
                  <a:pt x="49275" y="33782"/>
                </a:lnTo>
                <a:lnTo>
                  <a:pt x="47498" y="37846"/>
                </a:lnTo>
                <a:lnTo>
                  <a:pt x="40259" y="44577"/>
                </a:lnTo>
                <a:lnTo>
                  <a:pt x="35432" y="46228"/>
                </a:lnTo>
                <a:lnTo>
                  <a:pt x="52049" y="46228"/>
                </a:lnTo>
                <a:lnTo>
                  <a:pt x="56261" y="42672"/>
                </a:lnTo>
                <a:lnTo>
                  <a:pt x="59055" y="36449"/>
                </a:lnTo>
                <a:lnTo>
                  <a:pt x="59055" y="21717"/>
                </a:lnTo>
                <a:lnTo>
                  <a:pt x="56261" y="15621"/>
                </a:lnTo>
                <a:lnTo>
                  <a:pt x="51899" y="11938"/>
                </a:lnTo>
                <a:close/>
              </a:path>
              <a:path w="680719" h="111760">
                <a:moveTo>
                  <a:pt x="436372" y="11049"/>
                </a:moveTo>
                <a:lnTo>
                  <a:pt x="357886" y="11049"/>
                </a:lnTo>
                <a:lnTo>
                  <a:pt x="357886" y="18796"/>
                </a:lnTo>
                <a:lnTo>
                  <a:pt x="426974" y="18796"/>
                </a:lnTo>
                <a:lnTo>
                  <a:pt x="426974" y="37084"/>
                </a:lnTo>
                <a:lnTo>
                  <a:pt x="358267" y="37084"/>
                </a:lnTo>
                <a:lnTo>
                  <a:pt x="358267" y="70866"/>
                </a:lnTo>
                <a:lnTo>
                  <a:pt x="440055" y="70866"/>
                </a:lnTo>
                <a:lnTo>
                  <a:pt x="440055" y="62992"/>
                </a:lnTo>
                <a:lnTo>
                  <a:pt x="367664" y="62992"/>
                </a:lnTo>
                <a:lnTo>
                  <a:pt x="367664" y="44831"/>
                </a:lnTo>
                <a:lnTo>
                  <a:pt x="436372" y="44831"/>
                </a:lnTo>
                <a:lnTo>
                  <a:pt x="436372" y="11049"/>
                </a:lnTo>
                <a:close/>
              </a:path>
              <a:path w="680719" h="111760">
                <a:moveTo>
                  <a:pt x="680466" y="0"/>
                </a:moveTo>
                <a:lnTo>
                  <a:pt x="670941" y="0"/>
                </a:lnTo>
                <a:lnTo>
                  <a:pt x="670941" y="111252"/>
                </a:lnTo>
                <a:lnTo>
                  <a:pt x="680466" y="111252"/>
                </a:lnTo>
                <a:lnTo>
                  <a:pt x="680466" y="0"/>
                </a:lnTo>
                <a:close/>
              </a:path>
              <a:path w="680719" h="111760">
                <a:moveTo>
                  <a:pt x="560832" y="0"/>
                </a:moveTo>
                <a:lnTo>
                  <a:pt x="551307" y="0"/>
                </a:lnTo>
                <a:lnTo>
                  <a:pt x="551307" y="46101"/>
                </a:lnTo>
                <a:lnTo>
                  <a:pt x="525907" y="46101"/>
                </a:lnTo>
                <a:lnTo>
                  <a:pt x="525907" y="54102"/>
                </a:lnTo>
                <a:lnTo>
                  <a:pt x="551307" y="54102"/>
                </a:lnTo>
                <a:lnTo>
                  <a:pt x="551307" y="111252"/>
                </a:lnTo>
                <a:lnTo>
                  <a:pt x="560832" y="111252"/>
                </a:lnTo>
                <a:lnTo>
                  <a:pt x="560832" y="0"/>
                </a:lnTo>
                <a:close/>
              </a:path>
              <a:path w="680719" h="111760">
                <a:moveTo>
                  <a:pt x="329184" y="0"/>
                </a:moveTo>
                <a:lnTo>
                  <a:pt x="319913" y="0"/>
                </a:lnTo>
                <a:lnTo>
                  <a:pt x="319913" y="111252"/>
                </a:lnTo>
                <a:lnTo>
                  <a:pt x="329184" y="111252"/>
                </a:lnTo>
                <a:lnTo>
                  <a:pt x="329184" y="0"/>
                </a:lnTo>
                <a:close/>
              </a:path>
              <a:path w="680719" h="111760">
                <a:moveTo>
                  <a:pt x="91567" y="0"/>
                </a:moveTo>
                <a:lnTo>
                  <a:pt x="82168" y="0"/>
                </a:lnTo>
                <a:lnTo>
                  <a:pt x="82168" y="58674"/>
                </a:lnTo>
                <a:lnTo>
                  <a:pt x="91567" y="58674"/>
                </a:lnTo>
                <a:lnTo>
                  <a:pt x="91567" y="31877"/>
                </a:lnTo>
                <a:lnTo>
                  <a:pt x="108204" y="31877"/>
                </a:lnTo>
                <a:lnTo>
                  <a:pt x="108204" y="24003"/>
                </a:lnTo>
                <a:lnTo>
                  <a:pt x="91567" y="24003"/>
                </a:lnTo>
                <a:lnTo>
                  <a:pt x="91567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04617" y="6100190"/>
            <a:ext cx="450215" cy="114300"/>
          </a:xfrm>
          <a:custGeom>
            <a:avLst/>
            <a:gdLst/>
            <a:ahLst/>
            <a:cxnLst/>
            <a:rect l="l" t="t" r="r" b="b"/>
            <a:pathLst>
              <a:path w="450214" h="114300">
                <a:moveTo>
                  <a:pt x="140462" y="80644"/>
                </a:moveTo>
                <a:lnTo>
                  <a:pt x="130937" y="80644"/>
                </a:lnTo>
                <a:lnTo>
                  <a:pt x="130937" y="109600"/>
                </a:lnTo>
                <a:lnTo>
                  <a:pt x="216026" y="109600"/>
                </a:lnTo>
                <a:lnTo>
                  <a:pt x="216026" y="101853"/>
                </a:lnTo>
                <a:lnTo>
                  <a:pt x="140462" y="101853"/>
                </a:lnTo>
                <a:lnTo>
                  <a:pt x="140462" y="80644"/>
                </a:lnTo>
                <a:close/>
              </a:path>
              <a:path w="450214" h="114300">
                <a:moveTo>
                  <a:pt x="55625" y="71627"/>
                </a:moveTo>
                <a:lnTo>
                  <a:pt x="16256" y="81533"/>
                </a:lnTo>
                <a:lnTo>
                  <a:pt x="12573" y="86613"/>
                </a:lnTo>
                <a:lnTo>
                  <a:pt x="12573" y="99186"/>
                </a:lnTo>
                <a:lnTo>
                  <a:pt x="55625" y="114172"/>
                </a:lnTo>
                <a:lnTo>
                  <a:pt x="65486" y="113813"/>
                </a:lnTo>
                <a:lnTo>
                  <a:pt x="74120" y="112728"/>
                </a:lnTo>
                <a:lnTo>
                  <a:pt x="81539" y="110904"/>
                </a:lnTo>
                <a:lnTo>
                  <a:pt x="87756" y="108330"/>
                </a:lnTo>
                <a:lnTo>
                  <a:pt x="91209" y="106425"/>
                </a:lnTo>
                <a:lnTo>
                  <a:pt x="46100" y="106425"/>
                </a:lnTo>
                <a:lnTo>
                  <a:pt x="38100" y="105282"/>
                </a:lnTo>
                <a:lnTo>
                  <a:pt x="25781" y="100710"/>
                </a:lnTo>
                <a:lnTo>
                  <a:pt x="22732" y="97281"/>
                </a:lnTo>
                <a:lnTo>
                  <a:pt x="22732" y="88391"/>
                </a:lnTo>
                <a:lnTo>
                  <a:pt x="25781" y="84962"/>
                </a:lnTo>
                <a:lnTo>
                  <a:pt x="32004" y="82803"/>
                </a:lnTo>
                <a:lnTo>
                  <a:pt x="38100" y="80517"/>
                </a:lnTo>
                <a:lnTo>
                  <a:pt x="46100" y="79374"/>
                </a:lnTo>
                <a:lnTo>
                  <a:pt x="91013" y="79374"/>
                </a:lnTo>
                <a:lnTo>
                  <a:pt x="87630" y="77596"/>
                </a:lnTo>
                <a:lnTo>
                  <a:pt x="81414" y="74949"/>
                </a:lnTo>
                <a:lnTo>
                  <a:pt x="74009" y="73088"/>
                </a:lnTo>
                <a:lnTo>
                  <a:pt x="65412" y="71989"/>
                </a:lnTo>
                <a:lnTo>
                  <a:pt x="55625" y="71627"/>
                </a:lnTo>
                <a:close/>
              </a:path>
              <a:path w="450214" h="114300">
                <a:moveTo>
                  <a:pt x="91013" y="79374"/>
                </a:moveTo>
                <a:lnTo>
                  <a:pt x="65277" y="79374"/>
                </a:lnTo>
                <a:lnTo>
                  <a:pt x="73151" y="80517"/>
                </a:lnTo>
                <a:lnTo>
                  <a:pt x="79375" y="82803"/>
                </a:lnTo>
                <a:lnTo>
                  <a:pt x="85598" y="84962"/>
                </a:lnTo>
                <a:lnTo>
                  <a:pt x="88645" y="88391"/>
                </a:lnTo>
                <a:lnTo>
                  <a:pt x="88645" y="97281"/>
                </a:lnTo>
                <a:lnTo>
                  <a:pt x="85598" y="100710"/>
                </a:lnTo>
                <a:lnTo>
                  <a:pt x="73151" y="105282"/>
                </a:lnTo>
                <a:lnTo>
                  <a:pt x="65277" y="106425"/>
                </a:lnTo>
                <a:lnTo>
                  <a:pt x="91209" y="106425"/>
                </a:lnTo>
                <a:lnTo>
                  <a:pt x="95123" y="104266"/>
                </a:lnTo>
                <a:lnTo>
                  <a:pt x="98932" y="99186"/>
                </a:lnTo>
                <a:lnTo>
                  <a:pt x="98932" y="86613"/>
                </a:lnTo>
                <a:lnTo>
                  <a:pt x="95123" y="81533"/>
                </a:lnTo>
                <a:lnTo>
                  <a:pt x="91013" y="79374"/>
                </a:lnTo>
                <a:close/>
              </a:path>
              <a:path w="450214" h="114300">
                <a:moveTo>
                  <a:pt x="227075" y="65150"/>
                </a:moveTo>
                <a:lnTo>
                  <a:pt x="115824" y="65150"/>
                </a:lnTo>
                <a:lnTo>
                  <a:pt x="115824" y="73024"/>
                </a:lnTo>
                <a:lnTo>
                  <a:pt x="227075" y="73024"/>
                </a:lnTo>
                <a:lnTo>
                  <a:pt x="227075" y="65150"/>
                </a:lnTo>
                <a:close/>
              </a:path>
              <a:path w="450214" h="114300">
                <a:moveTo>
                  <a:pt x="176402" y="48132"/>
                </a:moveTo>
                <a:lnTo>
                  <a:pt x="166496" y="48132"/>
                </a:lnTo>
                <a:lnTo>
                  <a:pt x="166496" y="65150"/>
                </a:lnTo>
                <a:lnTo>
                  <a:pt x="176402" y="65150"/>
                </a:lnTo>
                <a:lnTo>
                  <a:pt x="176402" y="48132"/>
                </a:lnTo>
                <a:close/>
              </a:path>
              <a:path w="450214" h="114300">
                <a:moveTo>
                  <a:pt x="176783" y="25272"/>
                </a:moveTo>
                <a:lnTo>
                  <a:pt x="166115" y="25272"/>
                </a:lnTo>
                <a:lnTo>
                  <a:pt x="165988" y="25526"/>
                </a:lnTo>
                <a:lnTo>
                  <a:pt x="165862" y="26161"/>
                </a:lnTo>
                <a:lnTo>
                  <a:pt x="165226" y="28447"/>
                </a:lnTo>
                <a:lnTo>
                  <a:pt x="130048" y="46608"/>
                </a:lnTo>
                <a:lnTo>
                  <a:pt x="123443" y="47751"/>
                </a:lnTo>
                <a:lnTo>
                  <a:pt x="129286" y="54609"/>
                </a:lnTo>
                <a:lnTo>
                  <a:pt x="152781" y="47624"/>
                </a:lnTo>
                <a:lnTo>
                  <a:pt x="157225" y="45719"/>
                </a:lnTo>
                <a:lnTo>
                  <a:pt x="161289" y="43179"/>
                </a:lnTo>
                <a:lnTo>
                  <a:pt x="168529" y="37464"/>
                </a:lnTo>
                <a:lnTo>
                  <a:pt x="170814" y="35432"/>
                </a:lnTo>
                <a:lnTo>
                  <a:pt x="171576" y="34289"/>
                </a:lnTo>
                <a:lnTo>
                  <a:pt x="184113" y="34289"/>
                </a:lnTo>
                <a:lnTo>
                  <a:pt x="176911" y="25399"/>
                </a:lnTo>
                <a:lnTo>
                  <a:pt x="176783" y="25272"/>
                </a:lnTo>
                <a:close/>
              </a:path>
              <a:path w="450214" h="114300">
                <a:moveTo>
                  <a:pt x="184113" y="34289"/>
                </a:moveTo>
                <a:lnTo>
                  <a:pt x="171576" y="34289"/>
                </a:lnTo>
                <a:lnTo>
                  <a:pt x="172338" y="35559"/>
                </a:lnTo>
                <a:lnTo>
                  <a:pt x="174498" y="37591"/>
                </a:lnTo>
                <a:lnTo>
                  <a:pt x="181863" y="43179"/>
                </a:lnTo>
                <a:lnTo>
                  <a:pt x="185800" y="45719"/>
                </a:lnTo>
                <a:lnTo>
                  <a:pt x="190373" y="47624"/>
                </a:lnTo>
                <a:lnTo>
                  <a:pt x="195071" y="49783"/>
                </a:lnTo>
                <a:lnTo>
                  <a:pt x="199644" y="51434"/>
                </a:lnTo>
                <a:lnTo>
                  <a:pt x="208787" y="53720"/>
                </a:lnTo>
                <a:lnTo>
                  <a:pt x="211962" y="54355"/>
                </a:lnTo>
                <a:lnTo>
                  <a:pt x="213868" y="54609"/>
                </a:lnTo>
                <a:lnTo>
                  <a:pt x="219709" y="47751"/>
                </a:lnTo>
                <a:lnTo>
                  <a:pt x="216788" y="47370"/>
                </a:lnTo>
                <a:lnTo>
                  <a:pt x="213232" y="46608"/>
                </a:lnTo>
                <a:lnTo>
                  <a:pt x="186562" y="36194"/>
                </a:lnTo>
                <a:lnTo>
                  <a:pt x="184113" y="34289"/>
                </a:lnTo>
                <a:close/>
              </a:path>
              <a:path w="450214" h="114300">
                <a:moveTo>
                  <a:pt x="213613" y="17525"/>
                </a:moveTo>
                <a:lnTo>
                  <a:pt x="129412" y="17525"/>
                </a:lnTo>
                <a:lnTo>
                  <a:pt x="129412" y="25272"/>
                </a:lnTo>
                <a:lnTo>
                  <a:pt x="213613" y="25272"/>
                </a:lnTo>
                <a:lnTo>
                  <a:pt x="213613" y="17525"/>
                </a:lnTo>
                <a:close/>
              </a:path>
              <a:path w="450214" h="114300">
                <a:moveTo>
                  <a:pt x="311784" y="54228"/>
                </a:moveTo>
                <a:lnTo>
                  <a:pt x="302640" y="54228"/>
                </a:lnTo>
                <a:lnTo>
                  <a:pt x="302640" y="107187"/>
                </a:lnTo>
                <a:lnTo>
                  <a:pt x="311784" y="107187"/>
                </a:lnTo>
                <a:lnTo>
                  <a:pt x="311784" y="54228"/>
                </a:lnTo>
                <a:close/>
              </a:path>
              <a:path w="450214" h="114300">
                <a:moveTo>
                  <a:pt x="269113" y="11683"/>
                </a:moveTo>
                <a:lnTo>
                  <a:pt x="254888" y="11683"/>
                </a:lnTo>
                <a:lnTo>
                  <a:pt x="248793" y="15239"/>
                </a:lnTo>
                <a:lnTo>
                  <a:pt x="236855" y="52069"/>
                </a:lnTo>
                <a:lnTo>
                  <a:pt x="237306" y="60959"/>
                </a:lnTo>
                <a:lnTo>
                  <a:pt x="254888" y="92455"/>
                </a:lnTo>
                <a:lnTo>
                  <a:pt x="269494" y="92455"/>
                </a:lnTo>
                <a:lnTo>
                  <a:pt x="275463" y="89026"/>
                </a:lnTo>
                <a:lnTo>
                  <a:pt x="279009" y="83946"/>
                </a:lnTo>
                <a:lnTo>
                  <a:pt x="257429" y="83946"/>
                </a:lnTo>
                <a:lnTo>
                  <a:pt x="253492" y="80898"/>
                </a:lnTo>
                <a:lnTo>
                  <a:pt x="247976" y="68865"/>
                </a:lnTo>
                <a:lnTo>
                  <a:pt x="247880" y="68579"/>
                </a:lnTo>
                <a:lnTo>
                  <a:pt x="246506" y="61086"/>
                </a:lnTo>
                <a:lnTo>
                  <a:pt x="246506" y="42925"/>
                </a:lnTo>
                <a:lnTo>
                  <a:pt x="247904" y="35432"/>
                </a:lnTo>
                <a:lnTo>
                  <a:pt x="250698" y="29209"/>
                </a:lnTo>
                <a:lnTo>
                  <a:pt x="253492" y="23113"/>
                </a:lnTo>
                <a:lnTo>
                  <a:pt x="257429" y="19938"/>
                </a:lnTo>
                <a:lnTo>
                  <a:pt x="278828" y="19938"/>
                </a:lnTo>
                <a:lnTo>
                  <a:pt x="274827" y="14604"/>
                </a:lnTo>
                <a:lnTo>
                  <a:pt x="269113" y="11683"/>
                </a:lnTo>
                <a:close/>
              </a:path>
              <a:path w="450214" h="114300">
                <a:moveTo>
                  <a:pt x="278828" y="19938"/>
                </a:moveTo>
                <a:lnTo>
                  <a:pt x="267334" y="19938"/>
                </a:lnTo>
                <a:lnTo>
                  <a:pt x="271144" y="23113"/>
                </a:lnTo>
                <a:lnTo>
                  <a:pt x="273938" y="29209"/>
                </a:lnTo>
                <a:lnTo>
                  <a:pt x="276732" y="35432"/>
                </a:lnTo>
                <a:lnTo>
                  <a:pt x="278256" y="42925"/>
                </a:lnTo>
                <a:lnTo>
                  <a:pt x="278231" y="61086"/>
                </a:lnTo>
                <a:lnTo>
                  <a:pt x="276732" y="68579"/>
                </a:lnTo>
                <a:lnTo>
                  <a:pt x="273938" y="74802"/>
                </a:lnTo>
                <a:lnTo>
                  <a:pt x="271144" y="80898"/>
                </a:lnTo>
                <a:lnTo>
                  <a:pt x="267334" y="83946"/>
                </a:lnTo>
                <a:lnTo>
                  <a:pt x="279009" y="83946"/>
                </a:lnTo>
                <a:lnTo>
                  <a:pt x="287655" y="54609"/>
                </a:lnTo>
                <a:lnTo>
                  <a:pt x="287655" y="54228"/>
                </a:lnTo>
                <a:lnTo>
                  <a:pt x="311784" y="54228"/>
                </a:lnTo>
                <a:lnTo>
                  <a:pt x="311784" y="45846"/>
                </a:lnTo>
                <a:lnTo>
                  <a:pt x="287400" y="45846"/>
                </a:lnTo>
                <a:lnTo>
                  <a:pt x="286472" y="38274"/>
                </a:lnTo>
                <a:lnTo>
                  <a:pt x="284829" y="31559"/>
                </a:lnTo>
                <a:lnTo>
                  <a:pt x="282471" y="25701"/>
                </a:lnTo>
                <a:lnTo>
                  <a:pt x="279400" y="20700"/>
                </a:lnTo>
                <a:lnTo>
                  <a:pt x="278828" y="19938"/>
                </a:lnTo>
                <a:close/>
              </a:path>
              <a:path w="450214" h="114300">
                <a:moveTo>
                  <a:pt x="311784" y="3428"/>
                </a:moveTo>
                <a:lnTo>
                  <a:pt x="302640" y="3428"/>
                </a:lnTo>
                <a:lnTo>
                  <a:pt x="302640" y="45846"/>
                </a:lnTo>
                <a:lnTo>
                  <a:pt x="311784" y="45846"/>
                </a:lnTo>
                <a:lnTo>
                  <a:pt x="311784" y="3428"/>
                </a:lnTo>
                <a:close/>
              </a:path>
              <a:path w="450214" h="114300">
                <a:moveTo>
                  <a:pt x="449833" y="888"/>
                </a:moveTo>
                <a:lnTo>
                  <a:pt x="440308" y="888"/>
                </a:lnTo>
                <a:lnTo>
                  <a:pt x="440308" y="39750"/>
                </a:lnTo>
                <a:lnTo>
                  <a:pt x="412623" y="39750"/>
                </a:lnTo>
                <a:lnTo>
                  <a:pt x="412623" y="47624"/>
                </a:lnTo>
                <a:lnTo>
                  <a:pt x="440308" y="47624"/>
                </a:lnTo>
                <a:lnTo>
                  <a:pt x="440308" y="112140"/>
                </a:lnTo>
                <a:lnTo>
                  <a:pt x="449833" y="112140"/>
                </a:lnTo>
                <a:lnTo>
                  <a:pt x="449833" y="888"/>
                </a:lnTo>
                <a:close/>
              </a:path>
              <a:path w="450214" h="114300">
                <a:moveTo>
                  <a:pt x="392938" y="7492"/>
                </a:moveTo>
                <a:lnTo>
                  <a:pt x="383158" y="7492"/>
                </a:lnTo>
                <a:lnTo>
                  <a:pt x="383158" y="33019"/>
                </a:lnTo>
                <a:lnTo>
                  <a:pt x="382396" y="39242"/>
                </a:lnTo>
                <a:lnTo>
                  <a:pt x="361823" y="76199"/>
                </a:lnTo>
                <a:lnTo>
                  <a:pt x="348742" y="85978"/>
                </a:lnTo>
                <a:lnTo>
                  <a:pt x="356362" y="92328"/>
                </a:lnTo>
                <a:lnTo>
                  <a:pt x="384363" y="61721"/>
                </a:lnTo>
                <a:lnTo>
                  <a:pt x="388112" y="52323"/>
                </a:lnTo>
                <a:lnTo>
                  <a:pt x="397421" y="52323"/>
                </a:lnTo>
                <a:lnTo>
                  <a:pt x="396875" y="51180"/>
                </a:lnTo>
                <a:lnTo>
                  <a:pt x="395224" y="45211"/>
                </a:lnTo>
                <a:lnTo>
                  <a:pt x="393700" y="39115"/>
                </a:lnTo>
                <a:lnTo>
                  <a:pt x="392938" y="33019"/>
                </a:lnTo>
                <a:lnTo>
                  <a:pt x="392938" y="7492"/>
                </a:lnTo>
                <a:close/>
              </a:path>
              <a:path w="450214" h="114300">
                <a:moveTo>
                  <a:pt x="397421" y="52323"/>
                </a:moveTo>
                <a:lnTo>
                  <a:pt x="388112" y="52323"/>
                </a:lnTo>
                <a:lnTo>
                  <a:pt x="388874" y="54736"/>
                </a:lnTo>
                <a:lnTo>
                  <a:pt x="390336" y="57911"/>
                </a:lnTo>
                <a:lnTo>
                  <a:pt x="392364" y="61848"/>
                </a:lnTo>
                <a:lnTo>
                  <a:pt x="394207" y="65658"/>
                </a:lnTo>
                <a:lnTo>
                  <a:pt x="419988" y="89915"/>
                </a:lnTo>
                <a:lnTo>
                  <a:pt x="426465" y="83057"/>
                </a:lnTo>
                <a:lnTo>
                  <a:pt x="423163" y="81279"/>
                </a:lnTo>
                <a:lnTo>
                  <a:pt x="419354" y="78612"/>
                </a:lnTo>
                <a:lnTo>
                  <a:pt x="410590" y="71627"/>
                </a:lnTo>
                <a:lnTo>
                  <a:pt x="406781" y="67436"/>
                </a:lnTo>
                <a:lnTo>
                  <a:pt x="399669" y="57022"/>
                </a:lnTo>
                <a:lnTo>
                  <a:pt x="397421" y="52323"/>
                </a:lnTo>
                <a:close/>
              </a:path>
              <a:path w="450214" h="114300">
                <a:moveTo>
                  <a:pt x="111251" y="54863"/>
                </a:moveTo>
                <a:lnTo>
                  <a:pt x="0" y="54863"/>
                </a:lnTo>
                <a:lnTo>
                  <a:pt x="0" y="62737"/>
                </a:lnTo>
                <a:lnTo>
                  <a:pt x="111251" y="62737"/>
                </a:lnTo>
                <a:lnTo>
                  <a:pt x="111251" y="54863"/>
                </a:lnTo>
                <a:close/>
              </a:path>
              <a:path w="450214" h="114300">
                <a:moveTo>
                  <a:pt x="60451" y="37210"/>
                </a:moveTo>
                <a:lnTo>
                  <a:pt x="50800" y="37210"/>
                </a:lnTo>
                <a:lnTo>
                  <a:pt x="50800" y="54863"/>
                </a:lnTo>
                <a:lnTo>
                  <a:pt x="60451" y="54863"/>
                </a:lnTo>
                <a:lnTo>
                  <a:pt x="60451" y="37210"/>
                </a:lnTo>
                <a:close/>
              </a:path>
              <a:path w="450214" h="114300">
                <a:moveTo>
                  <a:pt x="24637" y="1777"/>
                </a:moveTo>
                <a:lnTo>
                  <a:pt x="14986" y="1777"/>
                </a:lnTo>
                <a:lnTo>
                  <a:pt x="14986" y="37210"/>
                </a:lnTo>
                <a:lnTo>
                  <a:pt x="97536" y="37210"/>
                </a:lnTo>
                <a:lnTo>
                  <a:pt x="97536" y="29336"/>
                </a:lnTo>
                <a:lnTo>
                  <a:pt x="24637" y="29336"/>
                </a:lnTo>
                <a:lnTo>
                  <a:pt x="24637" y="1777"/>
                </a:lnTo>
                <a:close/>
              </a:path>
              <a:path w="450214" h="114300">
                <a:moveTo>
                  <a:pt x="334263" y="888"/>
                </a:moveTo>
                <a:lnTo>
                  <a:pt x="324993" y="888"/>
                </a:lnTo>
                <a:lnTo>
                  <a:pt x="324993" y="112140"/>
                </a:lnTo>
                <a:lnTo>
                  <a:pt x="334263" y="112140"/>
                </a:lnTo>
                <a:lnTo>
                  <a:pt x="334263" y="888"/>
                </a:lnTo>
                <a:close/>
              </a:path>
              <a:path w="450214" h="114300">
                <a:moveTo>
                  <a:pt x="193675" y="0"/>
                </a:moveTo>
                <a:lnTo>
                  <a:pt x="149225" y="0"/>
                </a:lnTo>
                <a:lnTo>
                  <a:pt x="149225" y="7746"/>
                </a:lnTo>
                <a:lnTo>
                  <a:pt x="193675" y="7746"/>
                </a:lnTo>
                <a:lnTo>
                  <a:pt x="1936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927604" y="6101079"/>
            <a:ext cx="334010" cy="111760"/>
          </a:xfrm>
          <a:custGeom>
            <a:avLst/>
            <a:gdLst/>
            <a:ahLst/>
            <a:cxnLst/>
            <a:rect l="l" t="t" r="r" b="b"/>
            <a:pathLst>
              <a:path w="334010" h="111760">
                <a:moveTo>
                  <a:pt x="251713" y="72390"/>
                </a:moveTo>
                <a:lnTo>
                  <a:pt x="242315" y="72390"/>
                </a:lnTo>
                <a:lnTo>
                  <a:pt x="242315" y="108712"/>
                </a:lnTo>
                <a:lnTo>
                  <a:pt x="321309" y="108712"/>
                </a:lnTo>
                <a:lnTo>
                  <a:pt x="321309" y="101092"/>
                </a:lnTo>
                <a:lnTo>
                  <a:pt x="251713" y="101092"/>
                </a:lnTo>
                <a:lnTo>
                  <a:pt x="251713" y="72390"/>
                </a:lnTo>
                <a:close/>
              </a:path>
              <a:path w="334010" h="111760">
                <a:moveTo>
                  <a:pt x="317372" y="0"/>
                </a:moveTo>
                <a:lnTo>
                  <a:pt x="307975" y="0"/>
                </a:lnTo>
                <a:lnTo>
                  <a:pt x="307975" y="80772"/>
                </a:lnTo>
                <a:lnTo>
                  <a:pt x="317372" y="80772"/>
                </a:lnTo>
                <a:lnTo>
                  <a:pt x="317372" y="37846"/>
                </a:lnTo>
                <a:lnTo>
                  <a:pt x="334009" y="37846"/>
                </a:lnTo>
                <a:lnTo>
                  <a:pt x="334009" y="29972"/>
                </a:lnTo>
                <a:lnTo>
                  <a:pt x="317372" y="29972"/>
                </a:lnTo>
                <a:lnTo>
                  <a:pt x="317372" y="0"/>
                </a:lnTo>
                <a:close/>
              </a:path>
              <a:path w="334010" h="111760">
                <a:moveTo>
                  <a:pt x="239521" y="5207"/>
                </a:moveTo>
                <a:lnTo>
                  <a:pt x="230250" y="5207"/>
                </a:lnTo>
                <a:lnTo>
                  <a:pt x="230250" y="58674"/>
                </a:lnTo>
                <a:lnTo>
                  <a:pt x="248665" y="58674"/>
                </a:lnTo>
                <a:lnTo>
                  <a:pt x="255523" y="58547"/>
                </a:lnTo>
                <a:lnTo>
                  <a:pt x="262127" y="58293"/>
                </a:lnTo>
                <a:lnTo>
                  <a:pt x="269620" y="58166"/>
                </a:lnTo>
                <a:lnTo>
                  <a:pt x="276859" y="57658"/>
                </a:lnTo>
                <a:lnTo>
                  <a:pt x="290702" y="55880"/>
                </a:lnTo>
                <a:lnTo>
                  <a:pt x="296037" y="54991"/>
                </a:lnTo>
                <a:lnTo>
                  <a:pt x="299973" y="54229"/>
                </a:lnTo>
                <a:lnTo>
                  <a:pt x="299973" y="50800"/>
                </a:lnTo>
                <a:lnTo>
                  <a:pt x="239521" y="50800"/>
                </a:lnTo>
                <a:lnTo>
                  <a:pt x="239521" y="5207"/>
                </a:lnTo>
                <a:close/>
              </a:path>
              <a:path w="334010" h="111760">
                <a:moveTo>
                  <a:pt x="299973" y="46482"/>
                </a:moveTo>
                <a:lnTo>
                  <a:pt x="239521" y="50800"/>
                </a:lnTo>
                <a:lnTo>
                  <a:pt x="299973" y="50800"/>
                </a:lnTo>
                <a:lnTo>
                  <a:pt x="299973" y="46482"/>
                </a:lnTo>
                <a:close/>
              </a:path>
              <a:path w="334010" h="111760">
                <a:moveTo>
                  <a:pt x="206247" y="52578"/>
                </a:moveTo>
                <a:lnTo>
                  <a:pt x="196722" y="52578"/>
                </a:lnTo>
                <a:lnTo>
                  <a:pt x="196722" y="111252"/>
                </a:lnTo>
                <a:lnTo>
                  <a:pt x="206247" y="111252"/>
                </a:lnTo>
                <a:lnTo>
                  <a:pt x="206247" y="52578"/>
                </a:lnTo>
                <a:close/>
              </a:path>
              <a:path w="334010" h="111760">
                <a:moveTo>
                  <a:pt x="149859" y="8763"/>
                </a:moveTo>
                <a:lnTo>
                  <a:pt x="132841" y="8763"/>
                </a:lnTo>
                <a:lnTo>
                  <a:pt x="125856" y="12446"/>
                </a:lnTo>
                <a:lnTo>
                  <a:pt x="112648" y="49530"/>
                </a:lnTo>
                <a:lnTo>
                  <a:pt x="113147" y="58293"/>
                </a:lnTo>
                <a:lnTo>
                  <a:pt x="132841" y="90424"/>
                </a:lnTo>
                <a:lnTo>
                  <a:pt x="150113" y="90424"/>
                </a:lnTo>
                <a:lnTo>
                  <a:pt x="156971" y="86995"/>
                </a:lnTo>
                <a:lnTo>
                  <a:pt x="160829" y="81915"/>
                </a:lnTo>
                <a:lnTo>
                  <a:pt x="135508" y="81915"/>
                </a:lnTo>
                <a:lnTo>
                  <a:pt x="130682" y="78740"/>
                </a:lnTo>
                <a:lnTo>
                  <a:pt x="123910" y="66198"/>
                </a:lnTo>
                <a:lnTo>
                  <a:pt x="123795" y="65913"/>
                </a:lnTo>
                <a:lnTo>
                  <a:pt x="122046" y="58420"/>
                </a:lnTo>
                <a:lnTo>
                  <a:pt x="122046" y="40640"/>
                </a:lnTo>
                <a:lnTo>
                  <a:pt x="123825" y="33147"/>
                </a:lnTo>
                <a:lnTo>
                  <a:pt x="127253" y="26797"/>
                </a:lnTo>
                <a:lnTo>
                  <a:pt x="130682" y="20320"/>
                </a:lnTo>
                <a:lnTo>
                  <a:pt x="135508" y="17145"/>
                </a:lnTo>
                <a:lnTo>
                  <a:pt x="160674" y="17145"/>
                </a:lnTo>
                <a:lnTo>
                  <a:pt x="156590" y="11938"/>
                </a:lnTo>
                <a:lnTo>
                  <a:pt x="149859" y="8763"/>
                </a:lnTo>
                <a:close/>
              </a:path>
              <a:path w="334010" h="111760">
                <a:moveTo>
                  <a:pt x="160674" y="17145"/>
                </a:moveTo>
                <a:lnTo>
                  <a:pt x="148081" y="17145"/>
                </a:lnTo>
                <a:lnTo>
                  <a:pt x="152907" y="20320"/>
                </a:lnTo>
                <a:lnTo>
                  <a:pt x="156209" y="26797"/>
                </a:lnTo>
                <a:lnTo>
                  <a:pt x="159512" y="33147"/>
                </a:lnTo>
                <a:lnTo>
                  <a:pt x="161162" y="40640"/>
                </a:lnTo>
                <a:lnTo>
                  <a:pt x="161135" y="58420"/>
                </a:lnTo>
                <a:lnTo>
                  <a:pt x="159512" y="65913"/>
                </a:lnTo>
                <a:lnTo>
                  <a:pt x="156209" y="72390"/>
                </a:lnTo>
                <a:lnTo>
                  <a:pt x="152907" y="78740"/>
                </a:lnTo>
                <a:lnTo>
                  <a:pt x="148081" y="81915"/>
                </a:lnTo>
                <a:lnTo>
                  <a:pt x="160829" y="81915"/>
                </a:lnTo>
                <a:lnTo>
                  <a:pt x="170560" y="52578"/>
                </a:lnTo>
                <a:lnTo>
                  <a:pt x="206247" y="52578"/>
                </a:lnTo>
                <a:lnTo>
                  <a:pt x="206247" y="44450"/>
                </a:lnTo>
                <a:lnTo>
                  <a:pt x="170433" y="44450"/>
                </a:lnTo>
                <a:lnTo>
                  <a:pt x="169457" y="36685"/>
                </a:lnTo>
                <a:lnTo>
                  <a:pt x="167671" y="29765"/>
                </a:lnTo>
                <a:lnTo>
                  <a:pt x="165076" y="23679"/>
                </a:lnTo>
                <a:lnTo>
                  <a:pt x="161670" y="18415"/>
                </a:lnTo>
                <a:lnTo>
                  <a:pt x="160674" y="17145"/>
                </a:lnTo>
                <a:close/>
              </a:path>
              <a:path w="334010" h="111760">
                <a:moveTo>
                  <a:pt x="206247" y="0"/>
                </a:moveTo>
                <a:lnTo>
                  <a:pt x="196722" y="0"/>
                </a:lnTo>
                <a:lnTo>
                  <a:pt x="196722" y="44450"/>
                </a:lnTo>
                <a:lnTo>
                  <a:pt x="206247" y="44450"/>
                </a:lnTo>
                <a:lnTo>
                  <a:pt x="206247" y="0"/>
                </a:lnTo>
                <a:close/>
              </a:path>
              <a:path w="334010" h="111760">
                <a:moveTo>
                  <a:pt x="42418" y="13081"/>
                </a:moveTo>
                <a:lnTo>
                  <a:pt x="0" y="13081"/>
                </a:lnTo>
                <a:lnTo>
                  <a:pt x="0" y="87630"/>
                </a:lnTo>
                <a:lnTo>
                  <a:pt x="18795" y="87630"/>
                </a:lnTo>
                <a:lnTo>
                  <a:pt x="25781" y="87503"/>
                </a:lnTo>
                <a:lnTo>
                  <a:pt x="32765" y="87122"/>
                </a:lnTo>
                <a:lnTo>
                  <a:pt x="37083" y="86995"/>
                </a:lnTo>
                <a:lnTo>
                  <a:pt x="40512" y="86741"/>
                </a:lnTo>
                <a:lnTo>
                  <a:pt x="48259" y="85979"/>
                </a:lnTo>
                <a:lnTo>
                  <a:pt x="50672" y="85598"/>
                </a:lnTo>
                <a:lnTo>
                  <a:pt x="50672" y="79629"/>
                </a:lnTo>
                <a:lnTo>
                  <a:pt x="9397" y="79629"/>
                </a:lnTo>
                <a:lnTo>
                  <a:pt x="9397" y="53086"/>
                </a:lnTo>
                <a:lnTo>
                  <a:pt x="41147" y="53086"/>
                </a:lnTo>
                <a:lnTo>
                  <a:pt x="41147" y="45212"/>
                </a:lnTo>
                <a:lnTo>
                  <a:pt x="9397" y="45212"/>
                </a:lnTo>
                <a:lnTo>
                  <a:pt x="9397" y="20955"/>
                </a:lnTo>
                <a:lnTo>
                  <a:pt x="42418" y="20955"/>
                </a:lnTo>
                <a:lnTo>
                  <a:pt x="42418" y="13081"/>
                </a:lnTo>
                <a:close/>
              </a:path>
              <a:path w="334010" h="111760">
                <a:moveTo>
                  <a:pt x="50672" y="77724"/>
                </a:moveTo>
                <a:lnTo>
                  <a:pt x="48006" y="78105"/>
                </a:lnTo>
                <a:lnTo>
                  <a:pt x="39877" y="78867"/>
                </a:lnTo>
                <a:lnTo>
                  <a:pt x="36702" y="79121"/>
                </a:lnTo>
                <a:lnTo>
                  <a:pt x="33146" y="79248"/>
                </a:lnTo>
                <a:lnTo>
                  <a:pt x="27685" y="79502"/>
                </a:lnTo>
                <a:lnTo>
                  <a:pt x="22478" y="79629"/>
                </a:lnTo>
                <a:lnTo>
                  <a:pt x="50672" y="79629"/>
                </a:lnTo>
                <a:lnTo>
                  <a:pt x="50672" y="77724"/>
                </a:lnTo>
                <a:close/>
              </a:path>
              <a:path w="334010" h="111760">
                <a:moveTo>
                  <a:pt x="92075" y="51308"/>
                </a:moveTo>
                <a:lnTo>
                  <a:pt x="82803" y="51308"/>
                </a:lnTo>
                <a:lnTo>
                  <a:pt x="82803" y="111252"/>
                </a:lnTo>
                <a:lnTo>
                  <a:pt x="92075" y="111252"/>
                </a:lnTo>
                <a:lnTo>
                  <a:pt x="92075" y="51308"/>
                </a:lnTo>
                <a:close/>
              </a:path>
              <a:path w="334010" h="111760">
                <a:moveTo>
                  <a:pt x="66675" y="2667"/>
                </a:moveTo>
                <a:lnTo>
                  <a:pt x="57403" y="2667"/>
                </a:lnTo>
                <a:lnTo>
                  <a:pt x="57403" y="106299"/>
                </a:lnTo>
                <a:lnTo>
                  <a:pt x="66675" y="106299"/>
                </a:lnTo>
                <a:lnTo>
                  <a:pt x="66675" y="51308"/>
                </a:lnTo>
                <a:lnTo>
                  <a:pt x="92075" y="51308"/>
                </a:lnTo>
                <a:lnTo>
                  <a:pt x="92075" y="43307"/>
                </a:lnTo>
                <a:lnTo>
                  <a:pt x="66675" y="43307"/>
                </a:lnTo>
                <a:lnTo>
                  <a:pt x="66675" y="2667"/>
                </a:lnTo>
                <a:close/>
              </a:path>
              <a:path w="334010" h="111760">
                <a:moveTo>
                  <a:pt x="92075" y="0"/>
                </a:moveTo>
                <a:lnTo>
                  <a:pt x="82803" y="0"/>
                </a:lnTo>
                <a:lnTo>
                  <a:pt x="82803" y="43307"/>
                </a:lnTo>
                <a:lnTo>
                  <a:pt x="92075" y="43307"/>
                </a:lnTo>
                <a:lnTo>
                  <a:pt x="920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326510" y="6101079"/>
            <a:ext cx="321310" cy="111760"/>
          </a:xfrm>
          <a:custGeom>
            <a:avLst/>
            <a:gdLst/>
            <a:ahLst/>
            <a:cxnLst/>
            <a:rect l="l" t="t" r="r" b="b"/>
            <a:pathLst>
              <a:path w="321310" h="111760">
                <a:moveTo>
                  <a:pt x="184403" y="2667"/>
                </a:moveTo>
                <a:lnTo>
                  <a:pt x="175260" y="2667"/>
                </a:lnTo>
                <a:lnTo>
                  <a:pt x="175260" y="44577"/>
                </a:lnTo>
                <a:lnTo>
                  <a:pt x="157099" y="44577"/>
                </a:lnTo>
                <a:lnTo>
                  <a:pt x="157099" y="53340"/>
                </a:lnTo>
                <a:lnTo>
                  <a:pt x="175260" y="53340"/>
                </a:lnTo>
                <a:lnTo>
                  <a:pt x="175260" y="106299"/>
                </a:lnTo>
                <a:lnTo>
                  <a:pt x="184403" y="106299"/>
                </a:lnTo>
                <a:lnTo>
                  <a:pt x="184403" y="2667"/>
                </a:lnTo>
                <a:close/>
              </a:path>
              <a:path w="321310" h="111760">
                <a:moveTo>
                  <a:pt x="159765" y="14605"/>
                </a:moveTo>
                <a:lnTo>
                  <a:pt x="116331" y="14605"/>
                </a:lnTo>
                <a:lnTo>
                  <a:pt x="116331" y="22479"/>
                </a:lnTo>
                <a:lnTo>
                  <a:pt x="149351" y="22479"/>
                </a:lnTo>
                <a:lnTo>
                  <a:pt x="148843" y="27178"/>
                </a:lnTo>
                <a:lnTo>
                  <a:pt x="133730" y="64643"/>
                </a:lnTo>
                <a:lnTo>
                  <a:pt x="109347" y="85725"/>
                </a:lnTo>
                <a:lnTo>
                  <a:pt x="116712" y="91313"/>
                </a:lnTo>
                <a:lnTo>
                  <a:pt x="145668" y="62103"/>
                </a:lnTo>
                <a:lnTo>
                  <a:pt x="159258" y="22098"/>
                </a:lnTo>
                <a:lnTo>
                  <a:pt x="159765" y="14605"/>
                </a:lnTo>
                <a:close/>
              </a:path>
              <a:path w="321310" h="111760">
                <a:moveTo>
                  <a:pt x="67055" y="2540"/>
                </a:moveTo>
                <a:lnTo>
                  <a:pt x="57785" y="2540"/>
                </a:lnTo>
                <a:lnTo>
                  <a:pt x="57785" y="43434"/>
                </a:lnTo>
                <a:lnTo>
                  <a:pt x="35940" y="43434"/>
                </a:lnTo>
                <a:lnTo>
                  <a:pt x="35940" y="51308"/>
                </a:lnTo>
                <a:lnTo>
                  <a:pt x="57785" y="51308"/>
                </a:lnTo>
                <a:lnTo>
                  <a:pt x="57785" y="106299"/>
                </a:lnTo>
                <a:lnTo>
                  <a:pt x="67055" y="106299"/>
                </a:lnTo>
                <a:lnTo>
                  <a:pt x="67055" y="2540"/>
                </a:lnTo>
                <a:close/>
              </a:path>
              <a:path w="321310" h="111760">
                <a:moveTo>
                  <a:pt x="39497" y="14351"/>
                </a:moveTo>
                <a:lnTo>
                  <a:pt x="0" y="14351"/>
                </a:lnTo>
                <a:lnTo>
                  <a:pt x="0" y="85598"/>
                </a:lnTo>
                <a:lnTo>
                  <a:pt x="14224" y="85598"/>
                </a:lnTo>
                <a:lnTo>
                  <a:pt x="19685" y="85471"/>
                </a:lnTo>
                <a:lnTo>
                  <a:pt x="25400" y="85217"/>
                </a:lnTo>
                <a:lnTo>
                  <a:pt x="31114" y="85090"/>
                </a:lnTo>
                <a:lnTo>
                  <a:pt x="35940" y="84836"/>
                </a:lnTo>
                <a:lnTo>
                  <a:pt x="43941" y="84074"/>
                </a:lnTo>
                <a:lnTo>
                  <a:pt x="46989" y="83693"/>
                </a:lnTo>
                <a:lnTo>
                  <a:pt x="49022" y="83312"/>
                </a:lnTo>
                <a:lnTo>
                  <a:pt x="49022" y="77470"/>
                </a:lnTo>
                <a:lnTo>
                  <a:pt x="9398" y="77470"/>
                </a:lnTo>
                <a:lnTo>
                  <a:pt x="9398" y="22352"/>
                </a:lnTo>
                <a:lnTo>
                  <a:pt x="39497" y="22352"/>
                </a:lnTo>
                <a:lnTo>
                  <a:pt x="39497" y="14351"/>
                </a:lnTo>
                <a:close/>
              </a:path>
              <a:path w="321310" h="111760">
                <a:moveTo>
                  <a:pt x="49022" y="75438"/>
                </a:moveTo>
                <a:lnTo>
                  <a:pt x="43561" y="76073"/>
                </a:lnTo>
                <a:lnTo>
                  <a:pt x="39624" y="76581"/>
                </a:lnTo>
                <a:lnTo>
                  <a:pt x="35560" y="76962"/>
                </a:lnTo>
                <a:lnTo>
                  <a:pt x="31750" y="77216"/>
                </a:lnTo>
                <a:lnTo>
                  <a:pt x="27939" y="77216"/>
                </a:lnTo>
                <a:lnTo>
                  <a:pt x="9398" y="77470"/>
                </a:lnTo>
                <a:lnTo>
                  <a:pt x="49022" y="77470"/>
                </a:lnTo>
                <a:lnTo>
                  <a:pt x="49022" y="75438"/>
                </a:lnTo>
                <a:close/>
              </a:path>
              <a:path w="321310" h="111760">
                <a:moveTo>
                  <a:pt x="321055" y="0"/>
                </a:moveTo>
                <a:lnTo>
                  <a:pt x="311530" y="0"/>
                </a:lnTo>
                <a:lnTo>
                  <a:pt x="311530" y="34925"/>
                </a:lnTo>
                <a:lnTo>
                  <a:pt x="276351" y="34925"/>
                </a:lnTo>
                <a:lnTo>
                  <a:pt x="276351" y="42926"/>
                </a:lnTo>
                <a:lnTo>
                  <a:pt x="311530" y="42926"/>
                </a:lnTo>
                <a:lnTo>
                  <a:pt x="311530" y="111252"/>
                </a:lnTo>
                <a:lnTo>
                  <a:pt x="321055" y="111252"/>
                </a:lnTo>
                <a:lnTo>
                  <a:pt x="321055" y="0"/>
                </a:lnTo>
                <a:close/>
              </a:path>
              <a:path w="321310" h="111760">
                <a:moveTo>
                  <a:pt x="241935" y="10668"/>
                </a:moveTo>
                <a:lnTo>
                  <a:pt x="232537" y="10668"/>
                </a:lnTo>
                <a:lnTo>
                  <a:pt x="232537" y="83947"/>
                </a:lnTo>
                <a:lnTo>
                  <a:pt x="268859" y="83439"/>
                </a:lnTo>
                <a:lnTo>
                  <a:pt x="275716" y="82804"/>
                </a:lnTo>
                <a:lnTo>
                  <a:pt x="295528" y="80010"/>
                </a:lnTo>
                <a:lnTo>
                  <a:pt x="299338" y="79248"/>
                </a:lnTo>
                <a:lnTo>
                  <a:pt x="299338" y="75946"/>
                </a:lnTo>
                <a:lnTo>
                  <a:pt x="241935" y="75946"/>
                </a:lnTo>
                <a:lnTo>
                  <a:pt x="241935" y="10668"/>
                </a:lnTo>
                <a:close/>
              </a:path>
              <a:path w="321310" h="111760">
                <a:moveTo>
                  <a:pt x="299338" y="71374"/>
                </a:moveTo>
                <a:lnTo>
                  <a:pt x="241935" y="75946"/>
                </a:lnTo>
                <a:lnTo>
                  <a:pt x="299338" y="75946"/>
                </a:lnTo>
                <a:lnTo>
                  <a:pt x="299338" y="71374"/>
                </a:lnTo>
                <a:close/>
              </a:path>
              <a:path w="321310" h="111760">
                <a:moveTo>
                  <a:pt x="208152" y="0"/>
                </a:moveTo>
                <a:lnTo>
                  <a:pt x="198881" y="0"/>
                </a:lnTo>
                <a:lnTo>
                  <a:pt x="198881" y="111252"/>
                </a:lnTo>
                <a:lnTo>
                  <a:pt x="208152" y="111252"/>
                </a:lnTo>
                <a:lnTo>
                  <a:pt x="208152" y="0"/>
                </a:lnTo>
                <a:close/>
              </a:path>
              <a:path w="321310" h="111760">
                <a:moveTo>
                  <a:pt x="91312" y="0"/>
                </a:moveTo>
                <a:lnTo>
                  <a:pt x="82041" y="0"/>
                </a:lnTo>
                <a:lnTo>
                  <a:pt x="82041" y="111252"/>
                </a:lnTo>
                <a:lnTo>
                  <a:pt x="91312" y="111252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717035" y="6100445"/>
            <a:ext cx="2041652" cy="11188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768085" y="6194733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852667" y="6101079"/>
            <a:ext cx="212217" cy="11125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126226" y="6105397"/>
            <a:ext cx="227075" cy="10921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99363" y="6316853"/>
            <a:ext cx="1634134" cy="11417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484120" y="6311010"/>
            <a:ext cx="1123442" cy="11988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681476" y="6312408"/>
            <a:ext cx="1791462" cy="12153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544058" y="6317488"/>
            <a:ext cx="327025" cy="113664"/>
          </a:xfrm>
          <a:custGeom>
            <a:avLst/>
            <a:gdLst/>
            <a:ahLst/>
            <a:cxnLst/>
            <a:rect l="l" t="t" r="r" b="b"/>
            <a:pathLst>
              <a:path w="327025" h="113664">
                <a:moveTo>
                  <a:pt x="168275" y="85217"/>
                </a:moveTo>
                <a:lnTo>
                  <a:pt x="130428" y="94995"/>
                </a:lnTo>
                <a:lnTo>
                  <a:pt x="130428" y="103505"/>
                </a:lnTo>
                <a:lnTo>
                  <a:pt x="168275" y="113156"/>
                </a:lnTo>
                <a:lnTo>
                  <a:pt x="176801" y="112918"/>
                </a:lnTo>
                <a:lnTo>
                  <a:pt x="203430" y="106299"/>
                </a:lnTo>
                <a:lnTo>
                  <a:pt x="160527" y="106299"/>
                </a:lnTo>
                <a:lnTo>
                  <a:pt x="154050" y="105663"/>
                </a:lnTo>
                <a:lnTo>
                  <a:pt x="148970" y="104520"/>
                </a:lnTo>
                <a:lnTo>
                  <a:pt x="143890" y="103250"/>
                </a:lnTo>
                <a:lnTo>
                  <a:pt x="141350" y="101600"/>
                </a:lnTo>
                <a:lnTo>
                  <a:pt x="141350" y="96900"/>
                </a:lnTo>
                <a:lnTo>
                  <a:pt x="143890" y="94995"/>
                </a:lnTo>
                <a:lnTo>
                  <a:pt x="148970" y="93725"/>
                </a:lnTo>
                <a:lnTo>
                  <a:pt x="154050" y="92582"/>
                </a:lnTo>
                <a:lnTo>
                  <a:pt x="160527" y="91948"/>
                </a:lnTo>
                <a:lnTo>
                  <a:pt x="203072" y="91948"/>
                </a:lnTo>
                <a:lnTo>
                  <a:pt x="202691" y="91567"/>
                </a:lnTo>
                <a:lnTo>
                  <a:pt x="196087" y="89026"/>
                </a:lnTo>
                <a:lnTo>
                  <a:pt x="190563" y="87360"/>
                </a:lnTo>
                <a:lnTo>
                  <a:pt x="184086" y="86169"/>
                </a:lnTo>
                <a:lnTo>
                  <a:pt x="176657" y="85455"/>
                </a:lnTo>
                <a:lnTo>
                  <a:pt x="168275" y="85217"/>
                </a:lnTo>
                <a:close/>
              </a:path>
              <a:path w="327025" h="113664">
                <a:moveTo>
                  <a:pt x="203072" y="91948"/>
                </a:moveTo>
                <a:lnTo>
                  <a:pt x="176149" y="91948"/>
                </a:lnTo>
                <a:lnTo>
                  <a:pt x="182499" y="92582"/>
                </a:lnTo>
                <a:lnTo>
                  <a:pt x="187578" y="93725"/>
                </a:lnTo>
                <a:lnTo>
                  <a:pt x="192531" y="94995"/>
                </a:lnTo>
                <a:lnTo>
                  <a:pt x="195071" y="96900"/>
                </a:lnTo>
                <a:lnTo>
                  <a:pt x="195071" y="101600"/>
                </a:lnTo>
                <a:lnTo>
                  <a:pt x="192531" y="103250"/>
                </a:lnTo>
                <a:lnTo>
                  <a:pt x="187451" y="104520"/>
                </a:lnTo>
                <a:lnTo>
                  <a:pt x="182371" y="105663"/>
                </a:lnTo>
                <a:lnTo>
                  <a:pt x="175894" y="106299"/>
                </a:lnTo>
                <a:lnTo>
                  <a:pt x="203430" y="106299"/>
                </a:lnTo>
                <a:lnTo>
                  <a:pt x="206120" y="103505"/>
                </a:lnTo>
                <a:lnTo>
                  <a:pt x="206120" y="94995"/>
                </a:lnTo>
                <a:lnTo>
                  <a:pt x="203072" y="91948"/>
                </a:lnTo>
                <a:close/>
              </a:path>
              <a:path w="327025" h="113664">
                <a:moveTo>
                  <a:pt x="211836" y="73279"/>
                </a:moveTo>
                <a:lnTo>
                  <a:pt x="124078" y="73279"/>
                </a:lnTo>
                <a:lnTo>
                  <a:pt x="124078" y="80391"/>
                </a:lnTo>
                <a:lnTo>
                  <a:pt x="211836" y="80391"/>
                </a:lnTo>
                <a:lnTo>
                  <a:pt x="211836" y="73279"/>
                </a:lnTo>
                <a:close/>
              </a:path>
              <a:path w="327025" h="113664">
                <a:moveTo>
                  <a:pt x="188087" y="59436"/>
                </a:moveTo>
                <a:lnTo>
                  <a:pt x="147192" y="59436"/>
                </a:lnTo>
                <a:lnTo>
                  <a:pt x="147192" y="66675"/>
                </a:lnTo>
                <a:lnTo>
                  <a:pt x="188087" y="66675"/>
                </a:lnTo>
                <a:lnTo>
                  <a:pt x="188087" y="59436"/>
                </a:lnTo>
                <a:close/>
              </a:path>
              <a:path w="327025" h="113664">
                <a:moveTo>
                  <a:pt x="208787" y="0"/>
                </a:moveTo>
                <a:lnTo>
                  <a:pt x="199389" y="0"/>
                </a:lnTo>
                <a:lnTo>
                  <a:pt x="199389" y="21462"/>
                </a:lnTo>
                <a:lnTo>
                  <a:pt x="176529" y="21462"/>
                </a:lnTo>
                <a:lnTo>
                  <a:pt x="176529" y="29082"/>
                </a:lnTo>
                <a:lnTo>
                  <a:pt x="199389" y="29082"/>
                </a:lnTo>
                <a:lnTo>
                  <a:pt x="199389" y="62484"/>
                </a:lnTo>
                <a:lnTo>
                  <a:pt x="208787" y="62484"/>
                </a:lnTo>
                <a:lnTo>
                  <a:pt x="208787" y="0"/>
                </a:lnTo>
                <a:close/>
              </a:path>
              <a:path w="327025" h="113664">
                <a:moveTo>
                  <a:pt x="170179" y="5080"/>
                </a:moveTo>
                <a:lnTo>
                  <a:pt x="117347" y="5080"/>
                </a:lnTo>
                <a:lnTo>
                  <a:pt x="117347" y="12445"/>
                </a:lnTo>
                <a:lnTo>
                  <a:pt x="160781" y="12445"/>
                </a:lnTo>
                <a:lnTo>
                  <a:pt x="160781" y="26162"/>
                </a:lnTo>
                <a:lnTo>
                  <a:pt x="117347" y="26162"/>
                </a:lnTo>
                <a:lnTo>
                  <a:pt x="117347" y="52705"/>
                </a:lnTo>
                <a:lnTo>
                  <a:pt x="136778" y="52705"/>
                </a:lnTo>
                <a:lnTo>
                  <a:pt x="143890" y="52578"/>
                </a:lnTo>
                <a:lnTo>
                  <a:pt x="150621" y="52324"/>
                </a:lnTo>
                <a:lnTo>
                  <a:pt x="157352" y="52197"/>
                </a:lnTo>
                <a:lnTo>
                  <a:pt x="164083" y="51816"/>
                </a:lnTo>
                <a:lnTo>
                  <a:pt x="170941" y="51307"/>
                </a:lnTo>
                <a:lnTo>
                  <a:pt x="182879" y="50164"/>
                </a:lnTo>
                <a:lnTo>
                  <a:pt x="186308" y="49656"/>
                </a:lnTo>
                <a:lnTo>
                  <a:pt x="186308" y="45212"/>
                </a:lnTo>
                <a:lnTo>
                  <a:pt x="126618" y="45212"/>
                </a:lnTo>
                <a:lnTo>
                  <a:pt x="126618" y="33400"/>
                </a:lnTo>
                <a:lnTo>
                  <a:pt x="170179" y="33400"/>
                </a:lnTo>
                <a:lnTo>
                  <a:pt x="170179" y="5080"/>
                </a:lnTo>
                <a:close/>
              </a:path>
              <a:path w="327025" h="113664">
                <a:moveTo>
                  <a:pt x="186308" y="42418"/>
                </a:moveTo>
                <a:lnTo>
                  <a:pt x="126618" y="45212"/>
                </a:lnTo>
                <a:lnTo>
                  <a:pt x="186308" y="45212"/>
                </a:lnTo>
                <a:lnTo>
                  <a:pt x="186308" y="42418"/>
                </a:lnTo>
                <a:close/>
              </a:path>
              <a:path w="327025" h="113664">
                <a:moveTo>
                  <a:pt x="37845" y="8762"/>
                </a:moveTo>
                <a:lnTo>
                  <a:pt x="20192" y="8762"/>
                </a:lnTo>
                <a:lnTo>
                  <a:pt x="13080" y="12445"/>
                </a:lnTo>
                <a:lnTo>
                  <a:pt x="0" y="49530"/>
                </a:lnTo>
                <a:lnTo>
                  <a:pt x="478" y="58293"/>
                </a:lnTo>
                <a:lnTo>
                  <a:pt x="20192" y="90424"/>
                </a:lnTo>
                <a:lnTo>
                  <a:pt x="37845" y="90424"/>
                </a:lnTo>
                <a:lnTo>
                  <a:pt x="44830" y="86741"/>
                </a:lnTo>
                <a:lnTo>
                  <a:pt x="48128" y="81914"/>
                </a:lnTo>
                <a:lnTo>
                  <a:pt x="22859" y="81914"/>
                </a:lnTo>
                <a:lnTo>
                  <a:pt x="18033" y="78739"/>
                </a:lnTo>
                <a:lnTo>
                  <a:pt x="11261" y="66198"/>
                </a:lnTo>
                <a:lnTo>
                  <a:pt x="11146" y="65912"/>
                </a:lnTo>
                <a:lnTo>
                  <a:pt x="9397" y="58419"/>
                </a:lnTo>
                <a:lnTo>
                  <a:pt x="9397" y="40639"/>
                </a:lnTo>
                <a:lnTo>
                  <a:pt x="11175" y="33147"/>
                </a:lnTo>
                <a:lnTo>
                  <a:pt x="14604" y="26797"/>
                </a:lnTo>
                <a:lnTo>
                  <a:pt x="18033" y="20319"/>
                </a:lnTo>
                <a:lnTo>
                  <a:pt x="22859" y="17144"/>
                </a:lnTo>
                <a:lnTo>
                  <a:pt x="48152" y="17144"/>
                </a:lnTo>
                <a:lnTo>
                  <a:pt x="44830" y="12445"/>
                </a:lnTo>
                <a:lnTo>
                  <a:pt x="37845" y="8762"/>
                </a:lnTo>
                <a:close/>
              </a:path>
              <a:path w="327025" h="113664">
                <a:moveTo>
                  <a:pt x="48152" y="17144"/>
                </a:moveTo>
                <a:lnTo>
                  <a:pt x="35432" y="17144"/>
                </a:lnTo>
                <a:lnTo>
                  <a:pt x="40258" y="20319"/>
                </a:lnTo>
                <a:lnTo>
                  <a:pt x="43561" y="26797"/>
                </a:lnTo>
                <a:lnTo>
                  <a:pt x="46862" y="33147"/>
                </a:lnTo>
                <a:lnTo>
                  <a:pt x="48513" y="40639"/>
                </a:lnTo>
                <a:lnTo>
                  <a:pt x="48486" y="58419"/>
                </a:lnTo>
                <a:lnTo>
                  <a:pt x="46862" y="65912"/>
                </a:lnTo>
                <a:lnTo>
                  <a:pt x="43152" y="73175"/>
                </a:lnTo>
                <a:lnTo>
                  <a:pt x="40258" y="78739"/>
                </a:lnTo>
                <a:lnTo>
                  <a:pt x="35432" y="81914"/>
                </a:lnTo>
                <a:lnTo>
                  <a:pt x="48128" y="81914"/>
                </a:lnTo>
                <a:lnTo>
                  <a:pt x="57912" y="49530"/>
                </a:lnTo>
                <a:lnTo>
                  <a:pt x="57413" y="40743"/>
                </a:lnTo>
                <a:lnTo>
                  <a:pt x="55927" y="32861"/>
                </a:lnTo>
                <a:lnTo>
                  <a:pt x="53465" y="25884"/>
                </a:lnTo>
                <a:lnTo>
                  <a:pt x="50037" y="19812"/>
                </a:lnTo>
                <a:lnTo>
                  <a:pt x="48152" y="17144"/>
                </a:lnTo>
                <a:close/>
              </a:path>
              <a:path w="327025" h="113664">
                <a:moveTo>
                  <a:pt x="303149" y="2667"/>
                </a:moveTo>
                <a:lnTo>
                  <a:pt x="294004" y="2667"/>
                </a:lnTo>
                <a:lnTo>
                  <a:pt x="294004" y="44576"/>
                </a:lnTo>
                <a:lnTo>
                  <a:pt x="275843" y="44576"/>
                </a:lnTo>
                <a:lnTo>
                  <a:pt x="275843" y="53339"/>
                </a:lnTo>
                <a:lnTo>
                  <a:pt x="294004" y="53339"/>
                </a:lnTo>
                <a:lnTo>
                  <a:pt x="294004" y="106299"/>
                </a:lnTo>
                <a:lnTo>
                  <a:pt x="303149" y="106299"/>
                </a:lnTo>
                <a:lnTo>
                  <a:pt x="303149" y="2667"/>
                </a:lnTo>
                <a:close/>
              </a:path>
              <a:path w="327025" h="113664">
                <a:moveTo>
                  <a:pt x="278511" y="14605"/>
                </a:moveTo>
                <a:lnTo>
                  <a:pt x="235076" y="14605"/>
                </a:lnTo>
                <a:lnTo>
                  <a:pt x="235076" y="22479"/>
                </a:lnTo>
                <a:lnTo>
                  <a:pt x="268096" y="22479"/>
                </a:lnTo>
                <a:lnTo>
                  <a:pt x="267588" y="27178"/>
                </a:lnTo>
                <a:lnTo>
                  <a:pt x="252475" y="64643"/>
                </a:lnTo>
                <a:lnTo>
                  <a:pt x="228091" y="85725"/>
                </a:lnTo>
                <a:lnTo>
                  <a:pt x="235457" y="91312"/>
                </a:lnTo>
                <a:lnTo>
                  <a:pt x="264413" y="62103"/>
                </a:lnTo>
                <a:lnTo>
                  <a:pt x="278002" y="22098"/>
                </a:lnTo>
                <a:lnTo>
                  <a:pt x="278511" y="14605"/>
                </a:lnTo>
                <a:close/>
              </a:path>
              <a:path w="327025" h="113664">
                <a:moveTo>
                  <a:pt x="326897" y="0"/>
                </a:moveTo>
                <a:lnTo>
                  <a:pt x="317626" y="0"/>
                </a:lnTo>
                <a:lnTo>
                  <a:pt x="317626" y="111251"/>
                </a:lnTo>
                <a:lnTo>
                  <a:pt x="326897" y="111251"/>
                </a:lnTo>
                <a:lnTo>
                  <a:pt x="326897" y="0"/>
                </a:lnTo>
                <a:close/>
              </a:path>
              <a:path w="327025" h="113664">
                <a:moveTo>
                  <a:pt x="93471" y="0"/>
                </a:moveTo>
                <a:lnTo>
                  <a:pt x="83946" y="0"/>
                </a:lnTo>
                <a:lnTo>
                  <a:pt x="83946" y="111251"/>
                </a:lnTo>
                <a:lnTo>
                  <a:pt x="93471" y="111251"/>
                </a:lnTo>
                <a:lnTo>
                  <a:pt x="9347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941821" y="6317488"/>
            <a:ext cx="335280" cy="111760"/>
          </a:xfrm>
          <a:custGeom>
            <a:avLst/>
            <a:gdLst/>
            <a:ahLst/>
            <a:cxnLst/>
            <a:rect l="l" t="t" r="r" b="b"/>
            <a:pathLst>
              <a:path w="335279" h="111760">
                <a:moveTo>
                  <a:pt x="155193" y="72517"/>
                </a:moveTo>
                <a:lnTo>
                  <a:pt x="145795" y="72517"/>
                </a:lnTo>
                <a:lnTo>
                  <a:pt x="145795" y="77978"/>
                </a:lnTo>
                <a:lnTo>
                  <a:pt x="145161" y="80899"/>
                </a:lnTo>
                <a:lnTo>
                  <a:pt x="131825" y="99694"/>
                </a:lnTo>
                <a:lnTo>
                  <a:pt x="129158" y="101981"/>
                </a:lnTo>
                <a:lnTo>
                  <a:pt x="126237" y="103886"/>
                </a:lnTo>
                <a:lnTo>
                  <a:pt x="123062" y="105663"/>
                </a:lnTo>
                <a:lnTo>
                  <a:pt x="129412" y="111125"/>
                </a:lnTo>
                <a:lnTo>
                  <a:pt x="147827" y="93980"/>
                </a:lnTo>
                <a:lnTo>
                  <a:pt x="148970" y="92329"/>
                </a:lnTo>
                <a:lnTo>
                  <a:pt x="149860" y="90678"/>
                </a:lnTo>
                <a:lnTo>
                  <a:pt x="150622" y="89154"/>
                </a:lnTo>
                <a:lnTo>
                  <a:pt x="159558" y="89154"/>
                </a:lnTo>
                <a:lnTo>
                  <a:pt x="155222" y="77978"/>
                </a:lnTo>
                <a:lnTo>
                  <a:pt x="155193" y="72517"/>
                </a:lnTo>
                <a:close/>
              </a:path>
              <a:path w="335279" h="111760">
                <a:moveTo>
                  <a:pt x="159558" y="89154"/>
                </a:moveTo>
                <a:lnTo>
                  <a:pt x="150622" y="89154"/>
                </a:lnTo>
                <a:lnTo>
                  <a:pt x="151383" y="90805"/>
                </a:lnTo>
                <a:lnTo>
                  <a:pt x="152400" y="92582"/>
                </a:lnTo>
                <a:lnTo>
                  <a:pt x="153669" y="94487"/>
                </a:lnTo>
                <a:lnTo>
                  <a:pt x="154939" y="96519"/>
                </a:lnTo>
                <a:lnTo>
                  <a:pt x="171703" y="111125"/>
                </a:lnTo>
                <a:lnTo>
                  <a:pt x="174116" y="109855"/>
                </a:lnTo>
                <a:lnTo>
                  <a:pt x="184365" y="101345"/>
                </a:lnTo>
                <a:lnTo>
                  <a:pt x="171576" y="101345"/>
                </a:lnTo>
                <a:lnTo>
                  <a:pt x="169672" y="99949"/>
                </a:lnTo>
                <a:lnTo>
                  <a:pt x="165988" y="96774"/>
                </a:lnTo>
                <a:lnTo>
                  <a:pt x="164211" y="95123"/>
                </a:lnTo>
                <a:lnTo>
                  <a:pt x="162560" y="93344"/>
                </a:lnTo>
                <a:lnTo>
                  <a:pt x="161036" y="91312"/>
                </a:lnTo>
                <a:lnTo>
                  <a:pt x="159558" y="89154"/>
                </a:lnTo>
                <a:close/>
              </a:path>
              <a:path w="335279" h="111760">
                <a:moveTo>
                  <a:pt x="201554" y="89154"/>
                </a:moveTo>
                <a:lnTo>
                  <a:pt x="192531" y="89154"/>
                </a:lnTo>
                <a:lnTo>
                  <a:pt x="193362" y="90805"/>
                </a:lnTo>
                <a:lnTo>
                  <a:pt x="194182" y="92329"/>
                </a:lnTo>
                <a:lnTo>
                  <a:pt x="195325" y="93980"/>
                </a:lnTo>
                <a:lnTo>
                  <a:pt x="196341" y="95757"/>
                </a:lnTo>
                <a:lnTo>
                  <a:pt x="213740" y="111125"/>
                </a:lnTo>
                <a:lnTo>
                  <a:pt x="219963" y="105791"/>
                </a:lnTo>
                <a:lnTo>
                  <a:pt x="216915" y="104012"/>
                </a:lnTo>
                <a:lnTo>
                  <a:pt x="213994" y="102107"/>
                </a:lnTo>
                <a:lnTo>
                  <a:pt x="208661" y="97536"/>
                </a:lnTo>
                <a:lnTo>
                  <a:pt x="206248" y="95123"/>
                </a:lnTo>
                <a:lnTo>
                  <a:pt x="201929" y="89788"/>
                </a:lnTo>
                <a:lnTo>
                  <a:pt x="201554" y="89154"/>
                </a:lnTo>
                <a:close/>
              </a:path>
              <a:path w="335279" h="111760">
                <a:moveTo>
                  <a:pt x="197357" y="72517"/>
                </a:moveTo>
                <a:lnTo>
                  <a:pt x="187832" y="72517"/>
                </a:lnTo>
                <a:lnTo>
                  <a:pt x="187809" y="77978"/>
                </a:lnTo>
                <a:lnTo>
                  <a:pt x="187325" y="80644"/>
                </a:lnTo>
                <a:lnTo>
                  <a:pt x="177164" y="96774"/>
                </a:lnTo>
                <a:lnTo>
                  <a:pt x="175387" y="98425"/>
                </a:lnTo>
                <a:lnTo>
                  <a:pt x="173481" y="99949"/>
                </a:lnTo>
                <a:lnTo>
                  <a:pt x="171576" y="101345"/>
                </a:lnTo>
                <a:lnTo>
                  <a:pt x="184365" y="101345"/>
                </a:lnTo>
                <a:lnTo>
                  <a:pt x="185165" y="100456"/>
                </a:lnTo>
                <a:lnTo>
                  <a:pt x="186816" y="98425"/>
                </a:lnTo>
                <a:lnTo>
                  <a:pt x="188213" y="96519"/>
                </a:lnTo>
                <a:lnTo>
                  <a:pt x="189483" y="94487"/>
                </a:lnTo>
                <a:lnTo>
                  <a:pt x="190899" y="92329"/>
                </a:lnTo>
                <a:lnTo>
                  <a:pt x="191828" y="90678"/>
                </a:lnTo>
                <a:lnTo>
                  <a:pt x="192531" y="89154"/>
                </a:lnTo>
                <a:lnTo>
                  <a:pt x="201554" y="89154"/>
                </a:lnTo>
                <a:lnTo>
                  <a:pt x="200278" y="86994"/>
                </a:lnTo>
                <a:lnTo>
                  <a:pt x="197992" y="80899"/>
                </a:lnTo>
                <a:lnTo>
                  <a:pt x="197357" y="77978"/>
                </a:lnTo>
                <a:lnTo>
                  <a:pt x="197357" y="72517"/>
                </a:lnTo>
                <a:close/>
              </a:path>
              <a:path w="335279" h="111760">
                <a:moveTo>
                  <a:pt x="87375" y="64388"/>
                </a:moveTo>
                <a:lnTo>
                  <a:pt x="12064" y="64388"/>
                </a:lnTo>
                <a:lnTo>
                  <a:pt x="12064" y="71628"/>
                </a:lnTo>
                <a:lnTo>
                  <a:pt x="77597" y="71628"/>
                </a:lnTo>
                <a:lnTo>
                  <a:pt x="77597" y="83312"/>
                </a:lnTo>
                <a:lnTo>
                  <a:pt x="12064" y="83312"/>
                </a:lnTo>
                <a:lnTo>
                  <a:pt x="12064" y="109981"/>
                </a:lnTo>
                <a:lnTo>
                  <a:pt x="90677" y="109981"/>
                </a:lnTo>
                <a:lnTo>
                  <a:pt x="90677" y="102869"/>
                </a:lnTo>
                <a:lnTo>
                  <a:pt x="21843" y="102869"/>
                </a:lnTo>
                <a:lnTo>
                  <a:pt x="21843" y="90550"/>
                </a:lnTo>
                <a:lnTo>
                  <a:pt x="87375" y="90550"/>
                </a:lnTo>
                <a:lnTo>
                  <a:pt x="87375" y="64388"/>
                </a:lnTo>
                <a:close/>
              </a:path>
              <a:path w="335279" h="111760">
                <a:moveTo>
                  <a:pt x="148970" y="30734"/>
                </a:moveTo>
                <a:lnTo>
                  <a:pt x="133603" y="30734"/>
                </a:lnTo>
                <a:lnTo>
                  <a:pt x="127507" y="32385"/>
                </a:lnTo>
                <a:lnTo>
                  <a:pt x="122936" y="35687"/>
                </a:lnTo>
                <a:lnTo>
                  <a:pt x="118363" y="39116"/>
                </a:lnTo>
                <a:lnTo>
                  <a:pt x="116204" y="43306"/>
                </a:lnTo>
                <a:lnTo>
                  <a:pt x="116204" y="53593"/>
                </a:lnTo>
                <a:lnTo>
                  <a:pt x="118363" y="57785"/>
                </a:lnTo>
                <a:lnTo>
                  <a:pt x="122936" y="61087"/>
                </a:lnTo>
                <a:lnTo>
                  <a:pt x="127507" y="64516"/>
                </a:lnTo>
                <a:lnTo>
                  <a:pt x="133476" y="66167"/>
                </a:lnTo>
                <a:lnTo>
                  <a:pt x="148843" y="66167"/>
                </a:lnTo>
                <a:lnTo>
                  <a:pt x="154939" y="64516"/>
                </a:lnTo>
                <a:lnTo>
                  <a:pt x="159385" y="61087"/>
                </a:lnTo>
                <a:lnTo>
                  <a:pt x="162550" y="58800"/>
                </a:lnTo>
                <a:lnTo>
                  <a:pt x="136143" y="58800"/>
                </a:lnTo>
                <a:lnTo>
                  <a:pt x="132333" y="57912"/>
                </a:lnTo>
                <a:lnTo>
                  <a:pt x="129666" y="56006"/>
                </a:lnTo>
                <a:lnTo>
                  <a:pt x="127126" y="54101"/>
                </a:lnTo>
                <a:lnTo>
                  <a:pt x="125729" y="51562"/>
                </a:lnTo>
                <a:lnTo>
                  <a:pt x="125729" y="45338"/>
                </a:lnTo>
                <a:lnTo>
                  <a:pt x="127126" y="42925"/>
                </a:lnTo>
                <a:lnTo>
                  <a:pt x="129666" y="41020"/>
                </a:lnTo>
                <a:lnTo>
                  <a:pt x="132333" y="39116"/>
                </a:lnTo>
                <a:lnTo>
                  <a:pt x="136143" y="38226"/>
                </a:lnTo>
                <a:lnTo>
                  <a:pt x="162804" y="38226"/>
                </a:lnTo>
                <a:lnTo>
                  <a:pt x="159512" y="35687"/>
                </a:lnTo>
                <a:lnTo>
                  <a:pt x="155066" y="32385"/>
                </a:lnTo>
                <a:lnTo>
                  <a:pt x="148970" y="30734"/>
                </a:lnTo>
                <a:close/>
              </a:path>
              <a:path w="335279" h="111760">
                <a:moveTo>
                  <a:pt x="162804" y="38226"/>
                </a:moveTo>
                <a:lnTo>
                  <a:pt x="146303" y="38226"/>
                </a:lnTo>
                <a:lnTo>
                  <a:pt x="150240" y="39116"/>
                </a:lnTo>
                <a:lnTo>
                  <a:pt x="152780" y="41020"/>
                </a:lnTo>
                <a:lnTo>
                  <a:pt x="155193" y="42925"/>
                </a:lnTo>
                <a:lnTo>
                  <a:pt x="156463" y="45338"/>
                </a:lnTo>
                <a:lnTo>
                  <a:pt x="156463" y="51562"/>
                </a:lnTo>
                <a:lnTo>
                  <a:pt x="155193" y="54101"/>
                </a:lnTo>
                <a:lnTo>
                  <a:pt x="152780" y="56006"/>
                </a:lnTo>
                <a:lnTo>
                  <a:pt x="150240" y="57912"/>
                </a:lnTo>
                <a:lnTo>
                  <a:pt x="146303" y="58800"/>
                </a:lnTo>
                <a:lnTo>
                  <a:pt x="162550" y="58800"/>
                </a:lnTo>
                <a:lnTo>
                  <a:pt x="163956" y="57785"/>
                </a:lnTo>
                <a:lnTo>
                  <a:pt x="166115" y="53593"/>
                </a:lnTo>
                <a:lnTo>
                  <a:pt x="166115" y="43306"/>
                </a:lnTo>
                <a:lnTo>
                  <a:pt x="163956" y="39116"/>
                </a:lnTo>
                <a:lnTo>
                  <a:pt x="162804" y="38226"/>
                </a:lnTo>
                <a:close/>
              </a:path>
              <a:path w="335279" h="111760">
                <a:moveTo>
                  <a:pt x="169417" y="17144"/>
                </a:moveTo>
                <a:lnTo>
                  <a:pt x="113283" y="17144"/>
                </a:lnTo>
                <a:lnTo>
                  <a:pt x="113283" y="24892"/>
                </a:lnTo>
                <a:lnTo>
                  <a:pt x="169417" y="24892"/>
                </a:lnTo>
                <a:lnTo>
                  <a:pt x="169417" y="17144"/>
                </a:lnTo>
                <a:close/>
              </a:path>
              <a:path w="335279" h="111760">
                <a:moveTo>
                  <a:pt x="53466" y="7366"/>
                </a:moveTo>
                <a:lnTo>
                  <a:pt x="0" y="7366"/>
                </a:lnTo>
                <a:lnTo>
                  <a:pt x="0" y="51688"/>
                </a:lnTo>
                <a:lnTo>
                  <a:pt x="53466" y="51688"/>
                </a:lnTo>
                <a:lnTo>
                  <a:pt x="53466" y="44068"/>
                </a:lnTo>
                <a:lnTo>
                  <a:pt x="9270" y="44068"/>
                </a:lnTo>
                <a:lnTo>
                  <a:pt x="9270" y="14986"/>
                </a:lnTo>
                <a:lnTo>
                  <a:pt x="53466" y="14986"/>
                </a:lnTo>
                <a:lnTo>
                  <a:pt x="53466" y="7366"/>
                </a:lnTo>
                <a:close/>
              </a:path>
              <a:path w="335279" h="111760">
                <a:moveTo>
                  <a:pt x="53466" y="14986"/>
                </a:moveTo>
                <a:lnTo>
                  <a:pt x="44068" y="14986"/>
                </a:lnTo>
                <a:lnTo>
                  <a:pt x="44068" y="44068"/>
                </a:lnTo>
                <a:lnTo>
                  <a:pt x="53466" y="44068"/>
                </a:lnTo>
                <a:lnTo>
                  <a:pt x="53466" y="14986"/>
                </a:lnTo>
                <a:close/>
              </a:path>
              <a:path w="335279" h="111760">
                <a:moveTo>
                  <a:pt x="287274" y="13716"/>
                </a:moveTo>
                <a:lnTo>
                  <a:pt x="232917" y="13716"/>
                </a:lnTo>
                <a:lnTo>
                  <a:pt x="232917" y="85089"/>
                </a:lnTo>
                <a:lnTo>
                  <a:pt x="250443" y="85089"/>
                </a:lnTo>
                <a:lnTo>
                  <a:pt x="257301" y="84962"/>
                </a:lnTo>
                <a:lnTo>
                  <a:pt x="264287" y="84709"/>
                </a:lnTo>
                <a:lnTo>
                  <a:pt x="271652" y="84581"/>
                </a:lnTo>
                <a:lnTo>
                  <a:pt x="278764" y="84074"/>
                </a:lnTo>
                <a:lnTo>
                  <a:pt x="285495" y="83438"/>
                </a:lnTo>
                <a:lnTo>
                  <a:pt x="296799" y="82168"/>
                </a:lnTo>
                <a:lnTo>
                  <a:pt x="299592" y="81661"/>
                </a:lnTo>
                <a:lnTo>
                  <a:pt x="299592" y="77216"/>
                </a:lnTo>
                <a:lnTo>
                  <a:pt x="242188" y="77216"/>
                </a:lnTo>
                <a:lnTo>
                  <a:pt x="242188" y="21462"/>
                </a:lnTo>
                <a:lnTo>
                  <a:pt x="287274" y="21462"/>
                </a:lnTo>
                <a:lnTo>
                  <a:pt x="287274" y="13716"/>
                </a:lnTo>
                <a:close/>
              </a:path>
              <a:path w="335279" h="111760">
                <a:moveTo>
                  <a:pt x="299592" y="74041"/>
                </a:moveTo>
                <a:lnTo>
                  <a:pt x="242188" y="77216"/>
                </a:lnTo>
                <a:lnTo>
                  <a:pt x="299592" y="77216"/>
                </a:lnTo>
                <a:lnTo>
                  <a:pt x="299592" y="74041"/>
                </a:lnTo>
                <a:close/>
              </a:path>
              <a:path w="335279" h="111760">
                <a:moveTo>
                  <a:pt x="155320" y="2412"/>
                </a:moveTo>
                <a:lnTo>
                  <a:pt x="126618" y="2412"/>
                </a:lnTo>
                <a:lnTo>
                  <a:pt x="126618" y="10160"/>
                </a:lnTo>
                <a:lnTo>
                  <a:pt x="155320" y="10160"/>
                </a:lnTo>
                <a:lnTo>
                  <a:pt x="155320" y="2412"/>
                </a:lnTo>
                <a:close/>
              </a:path>
              <a:path w="335279" h="111760">
                <a:moveTo>
                  <a:pt x="317118" y="0"/>
                </a:moveTo>
                <a:lnTo>
                  <a:pt x="307593" y="0"/>
                </a:lnTo>
                <a:lnTo>
                  <a:pt x="307593" y="111251"/>
                </a:lnTo>
                <a:lnTo>
                  <a:pt x="317118" y="111251"/>
                </a:lnTo>
                <a:lnTo>
                  <a:pt x="317118" y="53339"/>
                </a:lnTo>
                <a:lnTo>
                  <a:pt x="335025" y="53339"/>
                </a:lnTo>
                <a:lnTo>
                  <a:pt x="335025" y="45212"/>
                </a:lnTo>
                <a:lnTo>
                  <a:pt x="317118" y="45212"/>
                </a:lnTo>
                <a:lnTo>
                  <a:pt x="317118" y="0"/>
                </a:lnTo>
                <a:close/>
              </a:path>
              <a:path w="335279" h="111760">
                <a:moveTo>
                  <a:pt x="212598" y="37337"/>
                </a:moveTo>
                <a:lnTo>
                  <a:pt x="203326" y="37337"/>
                </a:lnTo>
                <a:lnTo>
                  <a:pt x="203326" y="66548"/>
                </a:lnTo>
                <a:lnTo>
                  <a:pt x="212598" y="66548"/>
                </a:lnTo>
                <a:lnTo>
                  <a:pt x="212598" y="37337"/>
                </a:lnTo>
                <a:close/>
              </a:path>
              <a:path w="335279" h="111760">
                <a:moveTo>
                  <a:pt x="187451" y="1905"/>
                </a:moveTo>
                <a:lnTo>
                  <a:pt x="178307" y="1905"/>
                </a:lnTo>
                <a:lnTo>
                  <a:pt x="178307" y="66420"/>
                </a:lnTo>
                <a:lnTo>
                  <a:pt x="187451" y="66420"/>
                </a:lnTo>
                <a:lnTo>
                  <a:pt x="187451" y="37337"/>
                </a:lnTo>
                <a:lnTo>
                  <a:pt x="212598" y="37337"/>
                </a:lnTo>
                <a:lnTo>
                  <a:pt x="212598" y="29337"/>
                </a:lnTo>
                <a:lnTo>
                  <a:pt x="187451" y="29337"/>
                </a:lnTo>
                <a:lnTo>
                  <a:pt x="187451" y="1905"/>
                </a:lnTo>
                <a:close/>
              </a:path>
              <a:path w="335279" h="111760">
                <a:moveTo>
                  <a:pt x="212598" y="0"/>
                </a:moveTo>
                <a:lnTo>
                  <a:pt x="203326" y="0"/>
                </a:lnTo>
                <a:lnTo>
                  <a:pt x="203326" y="29337"/>
                </a:lnTo>
                <a:lnTo>
                  <a:pt x="212598" y="29337"/>
                </a:lnTo>
                <a:lnTo>
                  <a:pt x="212598" y="0"/>
                </a:lnTo>
                <a:close/>
              </a:path>
              <a:path w="335279" h="111760">
                <a:moveTo>
                  <a:pt x="87375" y="0"/>
                </a:moveTo>
                <a:lnTo>
                  <a:pt x="77977" y="0"/>
                </a:lnTo>
                <a:lnTo>
                  <a:pt x="77977" y="57912"/>
                </a:lnTo>
                <a:lnTo>
                  <a:pt x="87375" y="57912"/>
                </a:lnTo>
                <a:lnTo>
                  <a:pt x="87375" y="31623"/>
                </a:lnTo>
                <a:lnTo>
                  <a:pt x="104139" y="31623"/>
                </a:lnTo>
                <a:lnTo>
                  <a:pt x="104139" y="23494"/>
                </a:lnTo>
                <a:lnTo>
                  <a:pt x="87375" y="23494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286246" y="6411141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78802" y="6525894"/>
            <a:ext cx="31115" cy="27305"/>
          </a:xfrm>
          <a:custGeom>
            <a:avLst/>
            <a:gdLst/>
            <a:ahLst/>
            <a:cxnLst/>
            <a:rect l="l" t="t" r="r" b="b"/>
            <a:pathLst>
              <a:path w="31115" h="27304">
                <a:moveTo>
                  <a:pt x="27444" y="0"/>
                </a:moveTo>
                <a:lnTo>
                  <a:pt x="18084" y="27304"/>
                </a:lnTo>
                <a:lnTo>
                  <a:pt x="30987" y="27304"/>
                </a:lnTo>
                <a:lnTo>
                  <a:pt x="30987" y="14477"/>
                </a:lnTo>
                <a:lnTo>
                  <a:pt x="24282" y="14477"/>
                </a:lnTo>
                <a:lnTo>
                  <a:pt x="24371" y="12699"/>
                </a:lnTo>
                <a:lnTo>
                  <a:pt x="30987" y="4444"/>
                </a:lnTo>
                <a:lnTo>
                  <a:pt x="27444" y="0"/>
                </a:lnTo>
                <a:close/>
              </a:path>
              <a:path w="31115" h="27304">
                <a:moveTo>
                  <a:pt x="9359" y="0"/>
                </a:moveTo>
                <a:lnTo>
                  <a:pt x="8267" y="380"/>
                </a:lnTo>
                <a:lnTo>
                  <a:pt x="7061" y="1015"/>
                </a:lnTo>
                <a:lnTo>
                  <a:pt x="5753" y="2031"/>
                </a:lnTo>
                <a:lnTo>
                  <a:pt x="4445" y="2920"/>
                </a:lnTo>
                <a:lnTo>
                  <a:pt x="0" y="27304"/>
                </a:lnTo>
                <a:lnTo>
                  <a:pt x="12903" y="27304"/>
                </a:lnTo>
                <a:lnTo>
                  <a:pt x="12903" y="14477"/>
                </a:lnTo>
                <a:lnTo>
                  <a:pt x="6070" y="14477"/>
                </a:lnTo>
                <a:lnTo>
                  <a:pt x="6159" y="12572"/>
                </a:lnTo>
                <a:lnTo>
                  <a:pt x="6489" y="9778"/>
                </a:lnTo>
                <a:lnTo>
                  <a:pt x="6997" y="8762"/>
                </a:lnTo>
                <a:lnTo>
                  <a:pt x="7848" y="7873"/>
                </a:lnTo>
                <a:lnTo>
                  <a:pt x="8597" y="6984"/>
                </a:lnTo>
                <a:lnTo>
                  <a:pt x="9448" y="6095"/>
                </a:lnTo>
                <a:lnTo>
                  <a:pt x="11303" y="4825"/>
                </a:lnTo>
                <a:lnTo>
                  <a:pt x="12141" y="4571"/>
                </a:lnTo>
                <a:lnTo>
                  <a:pt x="12903" y="4444"/>
                </a:lnTo>
                <a:lnTo>
                  <a:pt x="935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32053" y="6532371"/>
            <a:ext cx="91198" cy="111251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91082" y="6531864"/>
            <a:ext cx="220306" cy="11049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272921" y="6531864"/>
            <a:ext cx="1353185" cy="11391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96972" y="6532371"/>
            <a:ext cx="208660" cy="111251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72435" y="6532371"/>
            <a:ext cx="339090" cy="111760"/>
          </a:xfrm>
          <a:custGeom>
            <a:avLst/>
            <a:gdLst/>
            <a:ahLst/>
            <a:cxnLst/>
            <a:rect l="l" t="t" r="r" b="b"/>
            <a:pathLst>
              <a:path w="339089" h="111759">
                <a:moveTo>
                  <a:pt x="64388" y="65658"/>
                </a:moveTo>
                <a:lnTo>
                  <a:pt x="53339" y="65658"/>
                </a:lnTo>
                <a:lnTo>
                  <a:pt x="53339" y="72516"/>
                </a:lnTo>
                <a:lnTo>
                  <a:pt x="52069" y="76707"/>
                </a:lnTo>
                <a:lnTo>
                  <a:pt x="21081" y="102742"/>
                </a:lnTo>
                <a:lnTo>
                  <a:pt x="14477" y="104901"/>
                </a:lnTo>
                <a:lnTo>
                  <a:pt x="20700" y="111251"/>
                </a:lnTo>
                <a:lnTo>
                  <a:pt x="42671" y="100202"/>
                </a:lnTo>
                <a:lnTo>
                  <a:pt x="46989" y="97027"/>
                </a:lnTo>
                <a:lnTo>
                  <a:pt x="58800" y="81914"/>
                </a:lnTo>
                <a:lnTo>
                  <a:pt x="68936" y="81914"/>
                </a:lnTo>
                <a:lnTo>
                  <a:pt x="68198" y="80771"/>
                </a:lnTo>
                <a:lnTo>
                  <a:pt x="65658" y="76707"/>
                </a:lnTo>
                <a:lnTo>
                  <a:pt x="64388" y="72516"/>
                </a:lnTo>
                <a:lnTo>
                  <a:pt x="64388" y="65658"/>
                </a:lnTo>
                <a:close/>
              </a:path>
              <a:path w="339089" h="111759">
                <a:moveTo>
                  <a:pt x="68936" y="81914"/>
                </a:moveTo>
                <a:lnTo>
                  <a:pt x="58800" y="81914"/>
                </a:lnTo>
                <a:lnTo>
                  <a:pt x="59689" y="84200"/>
                </a:lnTo>
                <a:lnTo>
                  <a:pt x="90296" y="109092"/>
                </a:lnTo>
                <a:lnTo>
                  <a:pt x="97027" y="111251"/>
                </a:lnTo>
                <a:lnTo>
                  <a:pt x="103250" y="104901"/>
                </a:lnTo>
                <a:lnTo>
                  <a:pt x="100583" y="104139"/>
                </a:lnTo>
                <a:lnTo>
                  <a:pt x="96773" y="102742"/>
                </a:lnTo>
                <a:lnTo>
                  <a:pt x="70738" y="84708"/>
                </a:lnTo>
                <a:lnTo>
                  <a:pt x="68936" y="81914"/>
                </a:lnTo>
                <a:close/>
              </a:path>
              <a:path w="339089" h="111759">
                <a:moveTo>
                  <a:pt x="97154" y="0"/>
                </a:moveTo>
                <a:lnTo>
                  <a:pt x="87756" y="0"/>
                </a:lnTo>
                <a:lnTo>
                  <a:pt x="87756" y="31241"/>
                </a:lnTo>
                <a:lnTo>
                  <a:pt x="63245" y="31241"/>
                </a:lnTo>
                <a:lnTo>
                  <a:pt x="63245" y="39115"/>
                </a:lnTo>
                <a:lnTo>
                  <a:pt x="87756" y="39115"/>
                </a:lnTo>
                <a:lnTo>
                  <a:pt x="87756" y="75945"/>
                </a:lnTo>
                <a:lnTo>
                  <a:pt x="97154" y="75945"/>
                </a:lnTo>
                <a:lnTo>
                  <a:pt x="97154" y="0"/>
                </a:lnTo>
                <a:close/>
              </a:path>
              <a:path w="339089" h="111759">
                <a:moveTo>
                  <a:pt x="61213" y="8254"/>
                </a:moveTo>
                <a:lnTo>
                  <a:pt x="7365" y="8254"/>
                </a:lnTo>
                <a:lnTo>
                  <a:pt x="7365" y="15875"/>
                </a:lnTo>
                <a:lnTo>
                  <a:pt x="50037" y="15875"/>
                </a:lnTo>
                <a:lnTo>
                  <a:pt x="49402" y="20192"/>
                </a:lnTo>
                <a:lnTo>
                  <a:pt x="47878" y="24891"/>
                </a:lnTo>
                <a:lnTo>
                  <a:pt x="45226" y="30479"/>
                </a:lnTo>
                <a:lnTo>
                  <a:pt x="42925" y="35686"/>
                </a:lnTo>
                <a:lnTo>
                  <a:pt x="38607" y="40766"/>
                </a:lnTo>
                <a:lnTo>
                  <a:pt x="32512" y="45719"/>
                </a:lnTo>
                <a:lnTo>
                  <a:pt x="27050" y="50291"/>
                </a:lnTo>
                <a:lnTo>
                  <a:pt x="0" y="63880"/>
                </a:lnTo>
                <a:lnTo>
                  <a:pt x="6476" y="70103"/>
                </a:lnTo>
                <a:lnTo>
                  <a:pt x="11175" y="68325"/>
                </a:lnTo>
                <a:lnTo>
                  <a:pt x="16382" y="65912"/>
                </a:lnTo>
                <a:lnTo>
                  <a:pt x="22097" y="62864"/>
                </a:lnTo>
                <a:lnTo>
                  <a:pt x="27685" y="59943"/>
                </a:lnTo>
                <a:lnTo>
                  <a:pt x="55240" y="30225"/>
                </a:lnTo>
                <a:lnTo>
                  <a:pt x="60706" y="15620"/>
                </a:lnTo>
                <a:lnTo>
                  <a:pt x="61213" y="8254"/>
                </a:lnTo>
                <a:close/>
              </a:path>
              <a:path w="339089" h="111759">
                <a:moveTo>
                  <a:pt x="157352" y="8762"/>
                </a:moveTo>
                <a:lnTo>
                  <a:pt x="139700" y="8762"/>
                </a:lnTo>
                <a:lnTo>
                  <a:pt x="132587" y="12445"/>
                </a:lnTo>
                <a:lnTo>
                  <a:pt x="119506" y="49529"/>
                </a:lnTo>
                <a:lnTo>
                  <a:pt x="119985" y="58292"/>
                </a:lnTo>
                <a:lnTo>
                  <a:pt x="139700" y="90423"/>
                </a:lnTo>
                <a:lnTo>
                  <a:pt x="157352" y="90423"/>
                </a:lnTo>
                <a:lnTo>
                  <a:pt x="164337" y="86740"/>
                </a:lnTo>
                <a:lnTo>
                  <a:pt x="167635" y="81914"/>
                </a:lnTo>
                <a:lnTo>
                  <a:pt x="142366" y="81914"/>
                </a:lnTo>
                <a:lnTo>
                  <a:pt x="137540" y="78739"/>
                </a:lnTo>
                <a:lnTo>
                  <a:pt x="130768" y="66198"/>
                </a:lnTo>
                <a:lnTo>
                  <a:pt x="130653" y="65912"/>
                </a:lnTo>
                <a:lnTo>
                  <a:pt x="128904" y="58419"/>
                </a:lnTo>
                <a:lnTo>
                  <a:pt x="128904" y="40639"/>
                </a:lnTo>
                <a:lnTo>
                  <a:pt x="130682" y="33146"/>
                </a:lnTo>
                <a:lnTo>
                  <a:pt x="134112" y="26796"/>
                </a:lnTo>
                <a:lnTo>
                  <a:pt x="137540" y="20319"/>
                </a:lnTo>
                <a:lnTo>
                  <a:pt x="142366" y="17144"/>
                </a:lnTo>
                <a:lnTo>
                  <a:pt x="167659" y="17144"/>
                </a:lnTo>
                <a:lnTo>
                  <a:pt x="164337" y="12445"/>
                </a:lnTo>
                <a:lnTo>
                  <a:pt x="157352" y="8762"/>
                </a:lnTo>
                <a:close/>
              </a:path>
              <a:path w="339089" h="111759">
                <a:moveTo>
                  <a:pt x="167659" y="17144"/>
                </a:moveTo>
                <a:lnTo>
                  <a:pt x="154939" y="17144"/>
                </a:lnTo>
                <a:lnTo>
                  <a:pt x="159765" y="20319"/>
                </a:lnTo>
                <a:lnTo>
                  <a:pt x="163067" y="26796"/>
                </a:lnTo>
                <a:lnTo>
                  <a:pt x="166369" y="33146"/>
                </a:lnTo>
                <a:lnTo>
                  <a:pt x="168020" y="40639"/>
                </a:lnTo>
                <a:lnTo>
                  <a:pt x="167993" y="58419"/>
                </a:lnTo>
                <a:lnTo>
                  <a:pt x="166369" y="65912"/>
                </a:lnTo>
                <a:lnTo>
                  <a:pt x="162659" y="73175"/>
                </a:lnTo>
                <a:lnTo>
                  <a:pt x="159765" y="78739"/>
                </a:lnTo>
                <a:lnTo>
                  <a:pt x="154939" y="81914"/>
                </a:lnTo>
                <a:lnTo>
                  <a:pt x="167635" y="81914"/>
                </a:lnTo>
                <a:lnTo>
                  <a:pt x="177419" y="49529"/>
                </a:lnTo>
                <a:lnTo>
                  <a:pt x="176920" y="40743"/>
                </a:lnTo>
                <a:lnTo>
                  <a:pt x="175434" y="32861"/>
                </a:lnTo>
                <a:lnTo>
                  <a:pt x="172972" y="25884"/>
                </a:lnTo>
                <a:lnTo>
                  <a:pt x="169544" y="19811"/>
                </a:lnTo>
                <a:lnTo>
                  <a:pt x="167659" y="17144"/>
                </a:lnTo>
                <a:close/>
              </a:path>
              <a:path w="339089" h="111759">
                <a:moveTo>
                  <a:pt x="290956" y="13588"/>
                </a:moveTo>
                <a:lnTo>
                  <a:pt x="236600" y="13588"/>
                </a:lnTo>
                <a:lnTo>
                  <a:pt x="236600" y="85089"/>
                </a:lnTo>
                <a:lnTo>
                  <a:pt x="254126" y="85089"/>
                </a:lnTo>
                <a:lnTo>
                  <a:pt x="260984" y="84962"/>
                </a:lnTo>
                <a:lnTo>
                  <a:pt x="267969" y="84708"/>
                </a:lnTo>
                <a:lnTo>
                  <a:pt x="275335" y="84581"/>
                </a:lnTo>
                <a:lnTo>
                  <a:pt x="282448" y="84073"/>
                </a:lnTo>
                <a:lnTo>
                  <a:pt x="289178" y="83438"/>
                </a:lnTo>
                <a:lnTo>
                  <a:pt x="300481" y="82168"/>
                </a:lnTo>
                <a:lnTo>
                  <a:pt x="303275" y="81660"/>
                </a:lnTo>
                <a:lnTo>
                  <a:pt x="303275" y="77215"/>
                </a:lnTo>
                <a:lnTo>
                  <a:pt x="245871" y="77215"/>
                </a:lnTo>
                <a:lnTo>
                  <a:pt x="245871" y="21462"/>
                </a:lnTo>
                <a:lnTo>
                  <a:pt x="290956" y="21462"/>
                </a:lnTo>
                <a:lnTo>
                  <a:pt x="290956" y="13588"/>
                </a:lnTo>
                <a:close/>
              </a:path>
              <a:path w="339089" h="111759">
                <a:moveTo>
                  <a:pt x="303275" y="74040"/>
                </a:moveTo>
                <a:lnTo>
                  <a:pt x="245871" y="77215"/>
                </a:lnTo>
                <a:lnTo>
                  <a:pt x="303275" y="77215"/>
                </a:lnTo>
                <a:lnTo>
                  <a:pt x="303275" y="74040"/>
                </a:lnTo>
                <a:close/>
              </a:path>
              <a:path w="339089" h="111759">
                <a:moveTo>
                  <a:pt x="320801" y="0"/>
                </a:moveTo>
                <a:lnTo>
                  <a:pt x="311276" y="0"/>
                </a:lnTo>
                <a:lnTo>
                  <a:pt x="311276" y="111251"/>
                </a:lnTo>
                <a:lnTo>
                  <a:pt x="320801" y="111251"/>
                </a:lnTo>
                <a:lnTo>
                  <a:pt x="320801" y="53339"/>
                </a:lnTo>
                <a:lnTo>
                  <a:pt x="338709" y="53339"/>
                </a:lnTo>
                <a:lnTo>
                  <a:pt x="338709" y="45211"/>
                </a:lnTo>
                <a:lnTo>
                  <a:pt x="320801" y="45211"/>
                </a:lnTo>
                <a:lnTo>
                  <a:pt x="320801" y="0"/>
                </a:lnTo>
                <a:close/>
              </a:path>
              <a:path w="339089" h="111759">
                <a:moveTo>
                  <a:pt x="212978" y="0"/>
                </a:moveTo>
                <a:lnTo>
                  <a:pt x="203453" y="0"/>
                </a:lnTo>
                <a:lnTo>
                  <a:pt x="203453" y="111251"/>
                </a:lnTo>
                <a:lnTo>
                  <a:pt x="212978" y="111251"/>
                </a:lnTo>
                <a:lnTo>
                  <a:pt x="21297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320541" y="662602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396741" y="6532371"/>
            <a:ext cx="331470" cy="111760"/>
          </a:xfrm>
          <a:custGeom>
            <a:avLst/>
            <a:gdLst/>
            <a:ahLst/>
            <a:cxnLst/>
            <a:rect l="l" t="t" r="r" b="b"/>
            <a:pathLst>
              <a:path w="331470" h="111759">
                <a:moveTo>
                  <a:pt x="111252" y="85725"/>
                </a:moveTo>
                <a:lnTo>
                  <a:pt x="0" y="85725"/>
                </a:lnTo>
                <a:lnTo>
                  <a:pt x="0" y="93598"/>
                </a:lnTo>
                <a:lnTo>
                  <a:pt x="111252" y="93598"/>
                </a:lnTo>
                <a:lnTo>
                  <a:pt x="111252" y="85725"/>
                </a:lnTo>
                <a:close/>
              </a:path>
              <a:path w="331470" h="111759">
                <a:moveTo>
                  <a:pt x="96520" y="16001"/>
                </a:moveTo>
                <a:lnTo>
                  <a:pt x="13208" y="16001"/>
                </a:lnTo>
                <a:lnTo>
                  <a:pt x="13208" y="23875"/>
                </a:lnTo>
                <a:lnTo>
                  <a:pt x="86106" y="23875"/>
                </a:lnTo>
                <a:lnTo>
                  <a:pt x="85746" y="30595"/>
                </a:lnTo>
                <a:lnTo>
                  <a:pt x="79787" y="74882"/>
                </a:lnTo>
                <a:lnTo>
                  <a:pt x="77978" y="85725"/>
                </a:lnTo>
                <a:lnTo>
                  <a:pt x="87375" y="85725"/>
                </a:lnTo>
                <a:lnTo>
                  <a:pt x="88773" y="78358"/>
                </a:lnTo>
                <a:lnTo>
                  <a:pt x="91059" y="64769"/>
                </a:lnTo>
                <a:lnTo>
                  <a:pt x="92155" y="57276"/>
                </a:lnTo>
                <a:lnTo>
                  <a:pt x="92963" y="50926"/>
                </a:lnTo>
                <a:lnTo>
                  <a:pt x="93853" y="44450"/>
                </a:lnTo>
                <a:lnTo>
                  <a:pt x="94615" y="38353"/>
                </a:lnTo>
                <a:lnTo>
                  <a:pt x="95885" y="27304"/>
                </a:lnTo>
                <a:lnTo>
                  <a:pt x="96266" y="21716"/>
                </a:lnTo>
                <a:lnTo>
                  <a:pt x="96520" y="16001"/>
                </a:lnTo>
                <a:close/>
              </a:path>
              <a:path w="331470" h="111759">
                <a:moveTo>
                  <a:pt x="216408" y="0"/>
                </a:moveTo>
                <a:lnTo>
                  <a:pt x="206883" y="0"/>
                </a:lnTo>
                <a:lnTo>
                  <a:pt x="206883" y="41782"/>
                </a:lnTo>
                <a:lnTo>
                  <a:pt x="183896" y="41782"/>
                </a:lnTo>
                <a:lnTo>
                  <a:pt x="183896" y="49783"/>
                </a:lnTo>
                <a:lnTo>
                  <a:pt x="206883" y="49783"/>
                </a:lnTo>
                <a:lnTo>
                  <a:pt x="206883" y="111251"/>
                </a:lnTo>
                <a:lnTo>
                  <a:pt x="216408" y="111251"/>
                </a:lnTo>
                <a:lnTo>
                  <a:pt x="216408" y="0"/>
                </a:lnTo>
                <a:close/>
              </a:path>
              <a:path w="331470" h="111759">
                <a:moveTo>
                  <a:pt x="177165" y="11429"/>
                </a:moveTo>
                <a:lnTo>
                  <a:pt x="126237" y="11429"/>
                </a:lnTo>
                <a:lnTo>
                  <a:pt x="126237" y="19176"/>
                </a:lnTo>
                <a:lnTo>
                  <a:pt x="167767" y="19176"/>
                </a:lnTo>
                <a:lnTo>
                  <a:pt x="167767" y="45592"/>
                </a:lnTo>
                <a:lnTo>
                  <a:pt x="126237" y="45592"/>
                </a:lnTo>
                <a:lnTo>
                  <a:pt x="126237" y="88645"/>
                </a:lnTo>
                <a:lnTo>
                  <a:pt x="164465" y="88137"/>
                </a:lnTo>
                <a:lnTo>
                  <a:pt x="194310" y="85089"/>
                </a:lnTo>
                <a:lnTo>
                  <a:pt x="194310" y="80771"/>
                </a:lnTo>
                <a:lnTo>
                  <a:pt x="135509" y="80771"/>
                </a:lnTo>
                <a:lnTo>
                  <a:pt x="135509" y="53466"/>
                </a:lnTo>
                <a:lnTo>
                  <a:pt x="177165" y="53466"/>
                </a:lnTo>
                <a:lnTo>
                  <a:pt x="177165" y="11429"/>
                </a:lnTo>
                <a:close/>
              </a:path>
              <a:path w="331470" h="111759">
                <a:moveTo>
                  <a:pt x="194310" y="77342"/>
                </a:moveTo>
                <a:lnTo>
                  <a:pt x="191643" y="77977"/>
                </a:lnTo>
                <a:lnTo>
                  <a:pt x="186690" y="78612"/>
                </a:lnTo>
                <a:lnTo>
                  <a:pt x="179578" y="79247"/>
                </a:lnTo>
                <a:lnTo>
                  <a:pt x="172466" y="80009"/>
                </a:lnTo>
                <a:lnTo>
                  <a:pt x="165988" y="80390"/>
                </a:lnTo>
                <a:lnTo>
                  <a:pt x="160020" y="80517"/>
                </a:lnTo>
                <a:lnTo>
                  <a:pt x="135509" y="80771"/>
                </a:lnTo>
                <a:lnTo>
                  <a:pt x="194310" y="80771"/>
                </a:lnTo>
                <a:lnTo>
                  <a:pt x="194310" y="77342"/>
                </a:lnTo>
                <a:close/>
              </a:path>
              <a:path w="331470" h="111759">
                <a:moveTo>
                  <a:pt x="252730" y="10667"/>
                </a:moveTo>
                <a:lnTo>
                  <a:pt x="243332" y="10667"/>
                </a:lnTo>
                <a:lnTo>
                  <a:pt x="243332" y="83946"/>
                </a:lnTo>
                <a:lnTo>
                  <a:pt x="262636" y="83946"/>
                </a:lnTo>
                <a:lnTo>
                  <a:pt x="269494" y="83819"/>
                </a:lnTo>
                <a:lnTo>
                  <a:pt x="276098" y="83565"/>
                </a:lnTo>
                <a:lnTo>
                  <a:pt x="282829" y="83438"/>
                </a:lnTo>
                <a:lnTo>
                  <a:pt x="289687" y="82803"/>
                </a:lnTo>
                <a:lnTo>
                  <a:pt x="304038" y="80771"/>
                </a:lnTo>
                <a:lnTo>
                  <a:pt x="309499" y="79882"/>
                </a:lnTo>
                <a:lnTo>
                  <a:pt x="313309" y="79120"/>
                </a:lnTo>
                <a:lnTo>
                  <a:pt x="313309" y="75945"/>
                </a:lnTo>
                <a:lnTo>
                  <a:pt x="252730" y="75945"/>
                </a:lnTo>
                <a:lnTo>
                  <a:pt x="252730" y="10667"/>
                </a:lnTo>
                <a:close/>
              </a:path>
              <a:path w="331470" h="111759">
                <a:moveTo>
                  <a:pt x="313309" y="71373"/>
                </a:moveTo>
                <a:lnTo>
                  <a:pt x="252730" y="75945"/>
                </a:lnTo>
                <a:lnTo>
                  <a:pt x="313309" y="75945"/>
                </a:lnTo>
                <a:lnTo>
                  <a:pt x="313309" y="71373"/>
                </a:lnTo>
                <a:close/>
              </a:path>
              <a:path w="331470" h="111759">
                <a:moveTo>
                  <a:pt x="331088" y="0"/>
                </a:moveTo>
                <a:lnTo>
                  <a:pt x="321563" y="0"/>
                </a:lnTo>
                <a:lnTo>
                  <a:pt x="321563" y="111251"/>
                </a:lnTo>
                <a:lnTo>
                  <a:pt x="331088" y="111251"/>
                </a:lnTo>
                <a:lnTo>
                  <a:pt x="33108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800983" y="6532371"/>
            <a:ext cx="103758" cy="109981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958716" y="6531864"/>
            <a:ext cx="332105" cy="111760"/>
          </a:xfrm>
          <a:custGeom>
            <a:avLst/>
            <a:gdLst/>
            <a:ahLst/>
            <a:cxnLst/>
            <a:rect l="l" t="t" r="r" b="b"/>
            <a:pathLst>
              <a:path w="332104" h="111759">
                <a:moveTo>
                  <a:pt x="209296" y="80137"/>
                </a:moveTo>
                <a:lnTo>
                  <a:pt x="126873" y="80137"/>
                </a:lnTo>
                <a:lnTo>
                  <a:pt x="126873" y="88011"/>
                </a:lnTo>
                <a:lnTo>
                  <a:pt x="199771" y="88011"/>
                </a:lnTo>
                <a:lnTo>
                  <a:pt x="199771" y="111760"/>
                </a:lnTo>
                <a:lnTo>
                  <a:pt x="209296" y="111760"/>
                </a:lnTo>
                <a:lnTo>
                  <a:pt x="209296" y="80137"/>
                </a:lnTo>
                <a:close/>
              </a:path>
              <a:path w="332104" h="111759">
                <a:moveTo>
                  <a:pt x="94487" y="70358"/>
                </a:moveTo>
                <a:lnTo>
                  <a:pt x="19177" y="70358"/>
                </a:lnTo>
                <a:lnTo>
                  <a:pt x="19177" y="110490"/>
                </a:lnTo>
                <a:lnTo>
                  <a:pt x="94487" y="110490"/>
                </a:lnTo>
                <a:lnTo>
                  <a:pt x="94487" y="102743"/>
                </a:lnTo>
                <a:lnTo>
                  <a:pt x="28702" y="102743"/>
                </a:lnTo>
                <a:lnTo>
                  <a:pt x="28702" y="78105"/>
                </a:lnTo>
                <a:lnTo>
                  <a:pt x="94487" y="78105"/>
                </a:lnTo>
                <a:lnTo>
                  <a:pt x="94487" y="70358"/>
                </a:lnTo>
                <a:close/>
              </a:path>
              <a:path w="332104" h="111759">
                <a:moveTo>
                  <a:pt x="94487" y="78105"/>
                </a:moveTo>
                <a:lnTo>
                  <a:pt x="84962" y="78105"/>
                </a:lnTo>
                <a:lnTo>
                  <a:pt x="84962" y="102743"/>
                </a:lnTo>
                <a:lnTo>
                  <a:pt x="94487" y="102743"/>
                </a:lnTo>
                <a:lnTo>
                  <a:pt x="94487" y="78105"/>
                </a:lnTo>
                <a:close/>
              </a:path>
              <a:path w="332104" h="111759">
                <a:moveTo>
                  <a:pt x="309118" y="53848"/>
                </a:moveTo>
                <a:lnTo>
                  <a:pt x="299974" y="53848"/>
                </a:lnTo>
                <a:lnTo>
                  <a:pt x="299974" y="106807"/>
                </a:lnTo>
                <a:lnTo>
                  <a:pt x="309118" y="106807"/>
                </a:lnTo>
                <a:lnTo>
                  <a:pt x="309118" y="53848"/>
                </a:lnTo>
                <a:close/>
              </a:path>
              <a:path w="332104" h="111759">
                <a:moveTo>
                  <a:pt x="266446" y="11303"/>
                </a:moveTo>
                <a:lnTo>
                  <a:pt x="252222" y="11303"/>
                </a:lnTo>
                <a:lnTo>
                  <a:pt x="246125" y="14859"/>
                </a:lnTo>
                <a:lnTo>
                  <a:pt x="234187" y="51689"/>
                </a:lnTo>
                <a:lnTo>
                  <a:pt x="234639" y="60579"/>
                </a:lnTo>
                <a:lnTo>
                  <a:pt x="252222" y="92075"/>
                </a:lnTo>
                <a:lnTo>
                  <a:pt x="266827" y="92075"/>
                </a:lnTo>
                <a:lnTo>
                  <a:pt x="272796" y="88646"/>
                </a:lnTo>
                <a:lnTo>
                  <a:pt x="276342" y="83566"/>
                </a:lnTo>
                <a:lnTo>
                  <a:pt x="254762" y="83566"/>
                </a:lnTo>
                <a:lnTo>
                  <a:pt x="250825" y="80518"/>
                </a:lnTo>
                <a:lnTo>
                  <a:pt x="245309" y="68484"/>
                </a:lnTo>
                <a:lnTo>
                  <a:pt x="245213" y="68199"/>
                </a:lnTo>
                <a:lnTo>
                  <a:pt x="243840" y="60706"/>
                </a:lnTo>
                <a:lnTo>
                  <a:pt x="243840" y="42545"/>
                </a:lnTo>
                <a:lnTo>
                  <a:pt x="245237" y="35052"/>
                </a:lnTo>
                <a:lnTo>
                  <a:pt x="248031" y="28829"/>
                </a:lnTo>
                <a:lnTo>
                  <a:pt x="250825" y="22733"/>
                </a:lnTo>
                <a:lnTo>
                  <a:pt x="254762" y="19558"/>
                </a:lnTo>
                <a:lnTo>
                  <a:pt x="276161" y="19558"/>
                </a:lnTo>
                <a:lnTo>
                  <a:pt x="272161" y="14224"/>
                </a:lnTo>
                <a:lnTo>
                  <a:pt x="266446" y="11303"/>
                </a:lnTo>
                <a:close/>
              </a:path>
              <a:path w="332104" h="111759">
                <a:moveTo>
                  <a:pt x="276161" y="19558"/>
                </a:moveTo>
                <a:lnTo>
                  <a:pt x="264668" y="19558"/>
                </a:lnTo>
                <a:lnTo>
                  <a:pt x="268478" y="22733"/>
                </a:lnTo>
                <a:lnTo>
                  <a:pt x="271272" y="28829"/>
                </a:lnTo>
                <a:lnTo>
                  <a:pt x="274066" y="35052"/>
                </a:lnTo>
                <a:lnTo>
                  <a:pt x="275590" y="42545"/>
                </a:lnTo>
                <a:lnTo>
                  <a:pt x="275564" y="60706"/>
                </a:lnTo>
                <a:lnTo>
                  <a:pt x="274066" y="68199"/>
                </a:lnTo>
                <a:lnTo>
                  <a:pt x="271272" y="74422"/>
                </a:lnTo>
                <a:lnTo>
                  <a:pt x="268478" y="80518"/>
                </a:lnTo>
                <a:lnTo>
                  <a:pt x="264668" y="83566"/>
                </a:lnTo>
                <a:lnTo>
                  <a:pt x="276342" y="83566"/>
                </a:lnTo>
                <a:lnTo>
                  <a:pt x="284988" y="54229"/>
                </a:lnTo>
                <a:lnTo>
                  <a:pt x="284988" y="53848"/>
                </a:lnTo>
                <a:lnTo>
                  <a:pt x="309118" y="53848"/>
                </a:lnTo>
                <a:lnTo>
                  <a:pt x="309118" y="45466"/>
                </a:lnTo>
                <a:lnTo>
                  <a:pt x="284734" y="45466"/>
                </a:lnTo>
                <a:lnTo>
                  <a:pt x="283805" y="37893"/>
                </a:lnTo>
                <a:lnTo>
                  <a:pt x="282162" y="31178"/>
                </a:lnTo>
                <a:lnTo>
                  <a:pt x="279804" y="25320"/>
                </a:lnTo>
                <a:lnTo>
                  <a:pt x="276733" y="20320"/>
                </a:lnTo>
                <a:lnTo>
                  <a:pt x="276161" y="19558"/>
                </a:lnTo>
                <a:close/>
              </a:path>
              <a:path w="332104" h="111759">
                <a:moveTo>
                  <a:pt x="309118" y="3048"/>
                </a:moveTo>
                <a:lnTo>
                  <a:pt x="299974" y="3048"/>
                </a:lnTo>
                <a:lnTo>
                  <a:pt x="299974" y="45466"/>
                </a:lnTo>
                <a:lnTo>
                  <a:pt x="309118" y="45466"/>
                </a:lnTo>
                <a:lnTo>
                  <a:pt x="309118" y="3048"/>
                </a:lnTo>
                <a:close/>
              </a:path>
              <a:path w="332104" h="111759">
                <a:moveTo>
                  <a:pt x="61722" y="8763"/>
                </a:moveTo>
                <a:lnTo>
                  <a:pt x="7238" y="8763"/>
                </a:lnTo>
                <a:lnTo>
                  <a:pt x="7238" y="16383"/>
                </a:lnTo>
                <a:lnTo>
                  <a:pt x="50292" y="16383"/>
                </a:lnTo>
                <a:lnTo>
                  <a:pt x="50037" y="19304"/>
                </a:lnTo>
                <a:lnTo>
                  <a:pt x="20828" y="52324"/>
                </a:lnTo>
                <a:lnTo>
                  <a:pt x="0" y="59817"/>
                </a:lnTo>
                <a:lnTo>
                  <a:pt x="5461" y="66421"/>
                </a:lnTo>
                <a:lnTo>
                  <a:pt x="42163" y="47117"/>
                </a:lnTo>
                <a:lnTo>
                  <a:pt x="55753" y="29591"/>
                </a:lnTo>
                <a:lnTo>
                  <a:pt x="59182" y="22733"/>
                </a:lnTo>
                <a:lnTo>
                  <a:pt x="61087" y="15748"/>
                </a:lnTo>
                <a:lnTo>
                  <a:pt x="61722" y="8763"/>
                </a:lnTo>
                <a:close/>
              </a:path>
              <a:path w="332104" h="111759">
                <a:moveTo>
                  <a:pt x="224409" y="58420"/>
                </a:moveTo>
                <a:lnTo>
                  <a:pt x="113157" y="58420"/>
                </a:lnTo>
                <a:lnTo>
                  <a:pt x="113157" y="66294"/>
                </a:lnTo>
                <a:lnTo>
                  <a:pt x="224409" y="66294"/>
                </a:lnTo>
                <a:lnTo>
                  <a:pt x="224409" y="58420"/>
                </a:lnTo>
                <a:close/>
              </a:path>
              <a:path w="332104" h="111759">
                <a:moveTo>
                  <a:pt x="168783" y="0"/>
                </a:moveTo>
                <a:lnTo>
                  <a:pt x="130556" y="10414"/>
                </a:lnTo>
                <a:lnTo>
                  <a:pt x="126873" y="15748"/>
                </a:lnTo>
                <a:lnTo>
                  <a:pt x="126873" y="28321"/>
                </a:lnTo>
                <a:lnTo>
                  <a:pt x="163957" y="44450"/>
                </a:lnTo>
                <a:lnTo>
                  <a:pt x="163957" y="58420"/>
                </a:lnTo>
                <a:lnTo>
                  <a:pt x="173609" y="58420"/>
                </a:lnTo>
                <a:lnTo>
                  <a:pt x="173609" y="44450"/>
                </a:lnTo>
                <a:lnTo>
                  <a:pt x="181802" y="43662"/>
                </a:lnTo>
                <a:lnTo>
                  <a:pt x="189055" y="42243"/>
                </a:lnTo>
                <a:lnTo>
                  <a:pt x="195379" y="40181"/>
                </a:lnTo>
                <a:lnTo>
                  <a:pt x="200787" y="37465"/>
                </a:lnTo>
                <a:lnTo>
                  <a:pt x="201406" y="37084"/>
                </a:lnTo>
                <a:lnTo>
                  <a:pt x="159766" y="37084"/>
                </a:lnTo>
                <a:lnTo>
                  <a:pt x="152146" y="35687"/>
                </a:lnTo>
                <a:lnTo>
                  <a:pt x="139700" y="30353"/>
                </a:lnTo>
                <a:lnTo>
                  <a:pt x="136525" y="26670"/>
                </a:lnTo>
                <a:lnTo>
                  <a:pt x="136638" y="17653"/>
                </a:lnTo>
                <a:lnTo>
                  <a:pt x="139700" y="14224"/>
                </a:lnTo>
                <a:lnTo>
                  <a:pt x="145923" y="11557"/>
                </a:lnTo>
                <a:lnTo>
                  <a:pt x="152146" y="8763"/>
                </a:lnTo>
                <a:lnTo>
                  <a:pt x="159766" y="7493"/>
                </a:lnTo>
                <a:lnTo>
                  <a:pt x="201787" y="7493"/>
                </a:lnTo>
                <a:lnTo>
                  <a:pt x="199517" y="6223"/>
                </a:lnTo>
                <a:lnTo>
                  <a:pt x="193446" y="3482"/>
                </a:lnTo>
                <a:lnTo>
                  <a:pt x="186293" y="1539"/>
                </a:lnTo>
                <a:lnTo>
                  <a:pt x="178067" y="382"/>
                </a:lnTo>
                <a:lnTo>
                  <a:pt x="168783" y="0"/>
                </a:lnTo>
                <a:close/>
              </a:path>
              <a:path w="332104" h="111759">
                <a:moveTo>
                  <a:pt x="201787" y="7493"/>
                </a:moveTo>
                <a:lnTo>
                  <a:pt x="177800" y="7493"/>
                </a:lnTo>
                <a:lnTo>
                  <a:pt x="185420" y="8763"/>
                </a:lnTo>
                <a:lnTo>
                  <a:pt x="191643" y="11430"/>
                </a:lnTo>
                <a:lnTo>
                  <a:pt x="197866" y="13970"/>
                </a:lnTo>
                <a:lnTo>
                  <a:pt x="200913" y="17653"/>
                </a:lnTo>
                <a:lnTo>
                  <a:pt x="200913" y="26670"/>
                </a:lnTo>
                <a:lnTo>
                  <a:pt x="197866" y="30226"/>
                </a:lnTo>
                <a:lnTo>
                  <a:pt x="191516" y="32893"/>
                </a:lnTo>
                <a:lnTo>
                  <a:pt x="185293" y="35687"/>
                </a:lnTo>
                <a:lnTo>
                  <a:pt x="177800" y="37084"/>
                </a:lnTo>
                <a:lnTo>
                  <a:pt x="201406" y="37084"/>
                </a:lnTo>
                <a:lnTo>
                  <a:pt x="207391" y="33401"/>
                </a:lnTo>
                <a:lnTo>
                  <a:pt x="210693" y="28321"/>
                </a:lnTo>
                <a:lnTo>
                  <a:pt x="210693" y="15748"/>
                </a:lnTo>
                <a:lnTo>
                  <a:pt x="207010" y="10414"/>
                </a:lnTo>
                <a:lnTo>
                  <a:pt x="201787" y="7493"/>
                </a:lnTo>
                <a:close/>
              </a:path>
              <a:path w="332104" h="111759">
                <a:moveTo>
                  <a:pt x="331597" y="508"/>
                </a:moveTo>
                <a:lnTo>
                  <a:pt x="322325" y="508"/>
                </a:lnTo>
                <a:lnTo>
                  <a:pt x="322325" y="111760"/>
                </a:lnTo>
                <a:lnTo>
                  <a:pt x="331597" y="111760"/>
                </a:lnTo>
                <a:lnTo>
                  <a:pt x="331597" y="508"/>
                </a:lnTo>
                <a:close/>
              </a:path>
              <a:path w="332104" h="111759">
                <a:moveTo>
                  <a:pt x="94234" y="508"/>
                </a:moveTo>
                <a:lnTo>
                  <a:pt x="84836" y="508"/>
                </a:lnTo>
                <a:lnTo>
                  <a:pt x="84836" y="63881"/>
                </a:lnTo>
                <a:lnTo>
                  <a:pt x="94234" y="63881"/>
                </a:lnTo>
                <a:lnTo>
                  <a:pt x="94234" y="38354"/>
                </a:lnTo>
                <a:lnTo>
                  <a:pt x="110871" y="38354"/>
                </a:lnTo>
                <a:lnTo>
                  <a:pt x="110871" y="30480"/>
                </a:lnTo>
                <a:lnTo>
                  <a:pt x="94234" y="30480"/>
                </a:lnTo>
                <a:lnTo>
                  <a:pt x="94234" y="508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355846" y="6532371"/>
            <a:ext cx="339725" cy="111760"/>
          </a:xfrm>
          <a:custGeom>
            <a:avLst/>
            <a:gdLst/>
            <a:ahLst/>
            <a:cxnLst/>
            <a:rect l="l" t="t" r="r" b="b"/>
            <a:pathLst>
              <a:path w="339725" h="111759">
                <a:moveTo>
                  <a:pt x="252729" y="75056"/>
                </a:moveTo>
                <a:lnTo>
                  <a:pt x="243204" y="75056"/>
                </a:lnTo>
                <a:lnTo>
                  <a:pt x="243204" y="108711"/>
                </a:lnTo>
                <a:lnTo>
                  <a:pt x="327532" y="108711"/>
                </a:lnTo>
                <a:lnTo>
                  <a:pt x="327532" y="100964"/>
                </a:lnTo>
                <a:lnTo>
                  <a:pt x="252729" y="100964"/>
                </a:lnTo>
                <a:lnTo>
                  <a:pt x="252729" y="75056"/>
                </a:lnTo>
                <a:close/>
              </a:path>
              <a:path w="339725" h="111759">
                <a:moveTo>
                  <a:pt x="172719" y="70738"/>
                </a:moveTo>
                <a:lnTo>
                  <a:pt x="163321" y="70738"/>
                </a:lnTo>
                <a:lnTo>
                  <a:pt x="163321" y="111251"/>
                </a:lnTo>
                <a:lnTo>
                  <a:pt x="172719" y="111251"/>
                </a:lnTo>
                <a:lnTo>
                  <a:pt x="172719" y="70738"/>
                </a:lnTo>
                <a:close/>
              </a:path>
              <a:path w="339725" h="111759">
                <a:moveTo>
                  <a:pt x="223519" y="62864"/>
                </a:moveTo>
                <a:lnTo>
                  <a:pt x="112267" y="62864"/>
                </a:lnTo>
                <a:lnTo>
                  <a:pt x="112267" y="70738"/>
                </a:lnTo>
                <a:lnTo>
                  <a:pt x="223519" y="70738"/>
                </a:lnTo>
                <a:lnTo>
                  <a:pt x="223519" y="62864"/>
                </a:lnTo>
                <a:close/>
              </a:path>
              <a:path w="339725" h="111759">
                <a:moveTo>
                  <a:pt x="339343" y="58800"/>
                </a:moveTo>
                <a:lnTo>
                  <a:pt x="228091" y="58800"/>
                </a:lnTo>
                <a:lnTo>
                  <a:pt x="228091" y="66675"/>
                </a:lnTo>
                <a:lnTo>
                  <a:pt x="339343" y="66675"/>
                </a:lnTo>
                <a:lnTo>
                  <a:pt x="339343" y="58800"/>
                </a:lnTo>
                <a:close/>
              </a:path>
              <a:path w="339725" h="111759">
                <a:moveTo>
                  <a:pt x="59308" y="13334"/>
                </a:moveTo>
                <a:lnTo>
                  <a:pt x="6857" y="13334"/>
                </a:lnTo>
                <a:lnTo>
                  <a:pt x="6857" y="20954"/>
                </a:lnTo>
                <a:lnTo>
                  <a:pt x="48513" y="20954"/>
                </a:lnTo>
                <a:lnTo>
                  <a:pt x="48005" y="25653"/>
                </a:lnTo>
                <a:lnTo>
                  <a:pt x="28955" y="65023"/>
                </a:lnTo>
                <a:lnTo>
                  <a:pt x="0" y="85725"/>
                </a:lnTo>
                <a:lnTo>
                  <a:pt x="7365" y="91439"/>
                </a:lnTo>
                <a:lnTo>
                  <a:pt x="42290" y="61721"/>
                </a:lnTo>
                <a:lnTo>
                  <a:pt x="58800" y="20319"/>
                </a:lnTo>
                <a:lnTo>
                  <a:pt x="59308" y="13334"/>
                </a:lnTo>
                <a:close/>
              </a:path>
              <a:path w="339725" h="111759">
                <a:moveTo>
                  <a:pt x="208661" y="5714"/>
                </a:moveTo>
                <a:lnTo>
                  <a:pt x="127253" y="5714"/>
                </a:lnTo>
                <a:lnTo>
                  <a:pt x="127253" y="46481"/>
                </a:lnTo>
                <a:lnTo>
                  <a:pt x="209803" y="46481"/>
                </a:lnTo>
                <a:lnTo>
                  <a:pt x="209803" y="38734"/>
                </a:lnTo>
                <a:lnTo>
                  <a:pt x="136651" y="38734"/>
                </a:lnTo>
                <a:lnTo>
                  <a:pt x="136651" y="13588"/>
                </a:lnTo>
                <a:lnTo>
                  <a:pt x="208661" y="13588"/>
                </a:lnTo>
                <a:lnTo>
                  <a:pt x="208661" y="5714"/>
                </a:lnTo>
                <a:close/>
              </a:path>
              <a:path w="339725" h="111759">
                <a:moveTo>
                  <a:pt x="324357" y="4317"/>
                </a:moveTo>
                <a:lnTo>
                  <a:pt x="243204" y="4317"/>
                </a:lnTo>
                <a:lnTo>
                  <a:pt x="243204" y="44957"/>
                </a:lnTo>
                <a:lnTo>
                  <a:pt x="325627" y="44957"/>
                </a:lnTo>
                <a:lnTo>
                  <a:pt x="325627" y="37083"/>
                </a:lnTo>
                <a:lnTo>
                  <a:pt x="252602" y="37083"/>
                </a:lnTo>
                <a:lnTo>
                  <a:pt x="252602" y="12191"/>
                </a:lnTo>
                <a:lnTo>
                  <a:pt x="324357" y="12191"/>
                </a:lnTo>
                <a:lnTo>
                  <a:pt x="324357" y="4317"/>
                </a:lnTo>
                <a:close/>
              </a:path>
              <a:path w="339725" h="111759">
                <a:moveTo>
                  <a:pt x="91820" y="0"/>
                </a:moveTo>
                <a:lnTo>
                  <a:pt x="82295" y="0"/>
                </a:lnTo>
                <a:lnTo>
                  <a:pt x="82295" y="111251"/>
                </a:lnTo>
                <a:lnTo>
                  <a:pt x="91820" y="111251"/>
                </a:lnTo>
                <a:lnTo>
                  <a:pt x="91820" y="55752"/>
                </a:lnTo>
                <a:lnTo>
                  <a:pt x="109981" y="55752"/>
                </a:lnTo>
                <a:lnTo>
                  <a:pt x="109981" y="47497"/>
                </a:lnTo>
                <a:lnTo>
                  <a:pt x="91820" y="47497"/>
                </a:lnTo>
                <a:lnTo>
                  <a:pt x="9182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756150" y="6532371"/>
            <a:ext cx="335280" cy="111760"/>
          </a:xfrm>
          <a:custGeom>
            <a:avLst/>
            <a:gdLst/>
            <a:ahLst/>
            <a:cxnLst/>
            <a:rect l="l" t="t" r="r" b="b"/>
            <a:pathLst>
              <a:path w="335279" h="111759">
                <a:moveTo>
                  <a:pt x="87375" y="70484"/>
                </a:moveTo>
                <a:lnTo>
                  <a:pt x="12319" y="70484"/>
                </a:lnTo>
                <a:lnTo>
                  <a:pt x="12319" y="109981"/>
                </a:lnTo>
                <a:lnTo>
                  <a:pt x="87375" y="109981"/>
                </a:lnTo>
                <a:lnTo>
                  <a:pt x="87375" y="102361"/>
                </a:lnTo>
                <a:lnTo>
                  <a:pt x="21844" y="102361"/>
                </a:lnTo>
                <a:lnTo>
                  <a:pt x="21844" y="77977"/>
                </a:lnTo>
                <a:lnTo>
                  <a:pt x="87375" y="77977"/>
                </a:lnTo>
                <a:lnTo>
                  <a:pt x="87375" y="70484"/>
                </a:lnTo>
                <a:close/>
              </a:path>
              <a:path w="335279" h="111759">
                <a:moveTo>
                  <a:pt x="87375" y="77977"/>
                </a:moveTo>
                <a:lnTo>
                  <a:pt x="77850" y="77977"/>
                </a:lnTo>
                <a:lnTo>
                  <a:pt x="77850" y="102361"/>
                </a:lnTo>
                <a:lnTo>
                  <a:pt x="87375" y="102361"/>
                </a:lnTo>
                <a:lnTo>
                  <a:pt x="87375" y="77977"/>
                </a:lnTo>
                <a:close/>
              </a:path>
              <a:path w="335279" h="111759">
                <a:moveTo>
                  <a:pt x="53466" y="8127"/>
                </a:moveTo>
                <a:lnTo>
                  <a:pt x="0" y="8127"/>
                </a:lnTo>
                <a:lnTo>
                  <a:pt x="0" y="55244"/>
                </a:lnTo>
                <a:lnTo>
                  <a:pt x="53466" y="55244"/>
                </a:lnTo>
                <a:lnTo>
                  <a:pt x="53466" y="47370"/>
                </a:lnTo>
                <a:lnTo>
                  <a:pt x="9271" y="47370"/>
                </a:lnTo>
                <a:lnTo>
                  <a:pt x="9271" y="15875"/>
                </a:lnTo>
                <a:lnTo>
                  <a:pt x="53466" y="15875"/>
                </a:lnTo>
                <a:lnTo>
                  <a:pt x="53466" y="8127"/>
                </a:lnTo>
                <a:close/>
              </a:path>
              <a:path w="335279" h="111759">
                <a:moveTo>
                  <a:pt x="53466" y="15875"/>
                </a:moveTo>
                <a:lnTo>
                  <a:pt x="44069" y="15875"/>
                </a:lnTo>
                <a:lnTo>
                  <a:pt x="44069" y="47370"/>
                </a:lnTo>
                <a:lnTo>
                  <a:pt x="53466" y="47370"/>
                </a:lnTo>
                <a:lnTo>
                  <a:pt x="53466" y="15875"/>
                </a:lnTo>
                <a:close/>
              </a:path>
              <a:path w="335279" h="111759">
                <a:moveTo>
                  <a:pt x="158241" y="14350"/>
                </a:moveTo>
                <a:lnTo>
                  <a:pt x="118745" y="14350"/>
                </a:lnTo>
                <a:lnTo>
                  <a:pt x="118745" y="85470"/>
                </a:lnTo>
                <a:lnTo>
                  <a:pt x="132714" y="85470"/>
                </a:lnTo>
                <a:lnTo>
                  <a:pt x="138175" y="85343"/>
                </a:lnTo>
                <a:lnTo>
                  <a:pt x="143890" y="85089"/>
                </a:lnTo>
                <a:lnTo>
                  <a:pt x="149605" y="84962"/>
                </a:lnTo>
                <a:lnTo>
                  <a:pt x="154432" y="84581"/>
                </a:lnTo>
                <a:lnTo>
                  <a:pt x="158496" y="84073"/>
                </a:lnTo>
                <a:lnTo>
                  <a:pt x="162433" y="83438"/>
                </a:lnTo>
                <a:lnTo>
                  <a:pt x="165480" y="83057"/>
                </a:lnTo>
                <a:lnTo>
                  <a:pt x="167512" y="82676"/>
                </a:lnTo>
                <a:lnTo>
                  <a:pt x="167512" y="77342"/>
                </a:lnTo>
                <a:lnTo>
                  <a:pt x="128142" y="77342"/>
                </a:lnTo>
                <a:lnTo>
                  <a:pt x="128142" y="22351"/>
                </a:lnTo>
                <a:lnTo>
                  <a:pt x="158241" y="22351"/>
                </a:lnTo>
                <a:lnTo>
                  <a:pt x="158241" y="14350"/>
                </a:lnTo>
                <a:close/>
              </a:path>
              <a:path w="335279" h="111759">
                <a:moveTo>
                  <a:pt x="167512" y="74929"/>
                </a:moveTo>
                <a:lnTo>
                  <a:pt x="165226" y="75183"/>
                </a:lnTo>
                <a:lnTo>
                  <a:pt x="162051" y="75691"/>
                </a:lnTo>
                <a:lnTo>
                  <a:pt x="154050" y="76707"/>
                </a:lnTo>
                <a:lnTo>
                  <a:pt x="150240" y="77088"/>
                </a:lnTo>
                <a:lnTo>
                  <a:pt x="146430" y="77088"/>
                </a:lnTo>
                <a:lnTo>
                  <a:pt x="128142" y="77342"/>
                </a:lnTo>
                <a:lnTo>
                  <a:pt x="167512" y="77342"/>
                </a:lnTo>
                <a:lnTo>
                  <a:pt x="167512" y="74929"/>
                </a:lnTo>
                <a:close/>
              </a:path>
              <a:path w="335279" h="111759">
                <a:moveTo>
                  <a:pt x="335279" y="89534"/>
                </a:moveTo>
                <a:lnTo>
                  <a:pt x="224027" y="89534"/>
                </a:lnTo>
                <a:lnTo>
                  <a:pt x="224027" y="97408"/>
                </a:lnTo>
                <a:lnTo>
                  <a:pt x="335279" y="97408"/>
                </a:lnTo>
                <a:lnTo>
                  <a:pt x="335279" y="89534"/>
                </a:lnTo>
                <a:close/>
              </a:path>
              <a:path w="335279" h="111759">
                <a:moveTo>
                  <a:pt x="284099" y="69341"/>
                </a:moveTo>
                <a:lnTo>
                  <a:pt x="274320" y="69341"/>
                </a:lnTo>
                <a:lnTo>
                  <a:pt x="274320" y="89534"/>
                </a:lnTo>
                <a:lnTo>
                  <a:pt x="284099" y="89534"/>
                </a:lnTo>
                <a:lnTo>
                  <a:pt x="284099" y="69341"/>
                </a:lnTo>
                <a:close/>
              </a:path>
              <a:path w="335279" h="111759">
                <a:moveTo>
                  <a:pt x="317880" y="9397"/>
                </a:moveTo>
                <a:lnTo>
                  <a:pt x="239395" y="9397"/>
                </a:lnTo>
                <a:lnTo>
                  <a:pt x="239395" y="17144"/>
                </a:lnTo>
                <a:lnTo>
                  <a:pt x="308483" y="17144"/>
                </a:lnTo>
                <a:lnTo>
                  <a:pt x="308483" y="35432"/>
                </a:lnTo>
                <a:lnTo>
                  <a:pt x="239775" y="35432"/>
                </a:lnTo>
                <a:lnTo>
                  <a:pt x="239775" y="69341"/>
                </a:lnTo>
                <a:lnTo>
                  <a:pt x="322325" y="69341"/>
                </a:lnTo>
                <a:lnTo>
                  <a:pt x="322325" y="61467"/>
                </a:lnTo>
                <a:lnTo>
                  <a:pt x="249174" y="61467"/>
                </a:lnTo>
                <a:lnTo>
                  <a:pt x="249174" y="43179"/>
                </a:lnTo>
                <a:lnTo>
                  <a:pt x="317880" y="43179"/>
                </a:lnTo>
                <a:lnTo>
                  <a:pt x="317880" y="9397"/>
                </a:lnTo>
                <a:close/>
              </a:path>
              <a:path w="335279" h="111759">
                <a:moveTo>
                  <a:pt x="210058" y="52323"/>
                </a:moveTo>
                <a:lnTo>
                  <a:pt x="200787" y="52323"/>
                </a:lnTo>
                <a:lnTo>
                  <a:pt x="200787" y="111251"/>
                </a:lnTo>
                <a:lnTo>
                  <a:pt x="210058" y="111251"/>
                </a:lnTo>
                <a:lnTo>
                  <a:pt x="210058" y="52323"/>
                </a:lnTo>
                <a:close/>
              </a:path>
              <a:path w="335279" h="111759">
                <a:moveTo>
                  <a:pt x="183514" y="2539"/>
                </a:moveTo>
                <a:lnTo>
                  <a:pt x="174244" y="2539"/>
                </a:lnTo>
                <a:lnTo>
                  <a:pt x="174244" y="106298"/>
                </a:lnTo>
                <a:lnTo>
                  <a:pt x="183514" y="106298"/>
                </a:lnTo>
                <a:lnTo>
                  <a:pt x="183514" y="52323"/>
                </a:lnTo>
                <a:lnTo>
                  <a:pt x="210058" y="52323"/>
                </a:lnTo>
                <a:lnTo>
                  <a:pt x="210058" y="44195"/>
                </a:lnTo>
                <a:lnTo>
                  <a:pt x="183514" y="44195"/>
                </a:lnTo>
                <a:lnTo>
                  <a:pt x="183514" y="2539"/>
                </a:lnTo>
                <a:close/>
              </a:path>
              <a:path w="335279" h="111759">
                <a:moveTo>
                  <a:pt x="210058" y="0"/>
                </a:moveTo>
                <a:lnTo>
                  <a:pt x="200787" y="0"/>
                </a:lnTo>
                <a:lnTo>
                  <a:pt x="200787" y="44195"/>
                </a:lnTo>
                <a:lnTo>
                  <a:pt x="210058" y="44195"/>
                </a:lnTo>
                <a:lnTo>
                  <a:pt x="210058" y="0"/>
                </a:lnTo>
                <a:close/>
              </a:path>
              <a:path w="335279" h="111759">
                <a:moveTo>
                  <a:pt x="87375" y="0"/>
                </a:moveTo>
                <a:lnTo>
                  <a:pt x="77977" y="0"/>
                </a:lnTo>
                <a:lnTo>
                  <a:pt x="77977" y="62991"/>
                </a:lnTo>
                <a:lnTo>
                  <a:pt x="87375" y="62991"/>
                </a:lnTo>
                <a:lnTo>
                  <a:pt x="87375" y="34035"/>
                </a:lnTo>
                <a:lnTo>
                  <a:pt x="104139" y="34035"/>
                </a:lnTo>
                <a:lnTo>
                  <a:pt x="104139" y="25907"/>
                </a:lnTo>
                <a:lnTo>
                  <a:pt x="87375" y="25907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149977" y="6527292"/>
            <a:ext cx="297434" cy="11633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0887" y="6965188"/>
            <a:ext cx="556895" cy="111760"/>
          </a:xfrm>
          <a:custGeom>
            <a:avLst/>
            <a:gdLst/>
            <a:ahLst/>
            <a:cxnLst/>
            <a:rect l="l" t="t" r="r" b="b"/>
            <a:pathLst>
              <a:path w="556894" h="111759">
                <a:moveTo>
                  <a:pt x="401485" y="74675"/>
                </a:moveTo>
                <a:lnTo>
                  <a:pt x="391871" y="74675"/>
                </a:lnTo>
                <a:lnTo>
                  <a:pt x="391871" y="111251"/>
                </a:lnTo>
                <a:lnTo>
                  <a:pt x="401485" y="111251"/>
                </a:lnTo>
                <a:lnTo>
                  <a:pt x="401485" y="74675"/>
                </a:lnTo>
                <a:close/>
              </a:path>
              <a:path w="556894" h="111759">
                <a:moveTo>
                  <a:pt x="452589" y="66801"/>
                </a:moveTo>
                <a:lnTo>
                  <a:pt x="341274" y="66801"/>
                </a:lnTo>
                <a:lnTo>
                  <a:pt x="341274" y="74675"/>
                </a:lnTo>
                <a:lnTo>
                  <a:pt x="452589" y="74675"/>
                </a:lnTo>
                <a:lnTo>
                  <a:pt x="452589" y="66801"/>
                </a:lnTo>
                <a:close/>
              </a:path>
              <a:path w="556894" h="111759">
                <a:moveTo>
                  <a:pt x="365937" y="3428"/>
                </a:moveTo>
                <a:lnTo>
                  <a:pt x="356450" y="3428"/>
                </a:lnTo>
                <a:lnTo>
                  <a:pt x="356450" y="52323"/>
                </a:lnTo>
                <a:lnTo>
                  <a:pt x="437400" y="52323"/>
                </a:lnTo>
                <a:lnTo>
                  <a:pt x="437400" y="44576"/>
                </a:lnTo>
                <a:lnTo>
                  <a:pt x="365937" y="44576"/>
                </a:lnTo>
                <a:lnTo>
                  <a:pt x="365937" y="26034"/>
                </a:lnTo>
                <a:lnTo>
                  <a:pt x="437400" y="26034"/>
                </a:lnTo>
                <a:lnTo>
                  <a:pt x="437400" y="18287"/>
                </a:lnTo>
                <a:lnTo>
                  <a:pt x="365937" y="18287"/>
                </a:lnTo>
                <a:lnTo>
                  <a:pt x="365937" y="3428"/>
                </a:lnTo>
                <a:close/>
              </a:path>
              <a:path w="556894" h="111759">
                <a:moveTo>
                  <a:pt x="437400" y="26034"/>
                </a:moveTo>
                <a:lnTo>
                  <a:pt x="427913" y="26034"/>
                </a:lnTo>
                <a:lnTo>
                  <a:pt x="427913" y="44576"/>
                </a:lnTo>
                <a:lnTo>
                  <a:pt x="437400" y="44576"/>
                </a:lnTo>
                <a:lnTo>
                  <a:pt x="437400" y="26034"/>
                </a:lnTo>
                <a:close/>
              </a:path>
              <a:path w="556894" h="111759">
                <a:moveTo>
                  <a:pt x="437400" y="3428"/>
                </a:moveTo>
                <a:lnTo>
                  <a:pt x="427913" y="3428"/>
                </a:lnTo>
                <a:lnTo>
                  <a:pt x="427913" y="18287"/>
                </a:lnTo>
                <a:lnTo>
                  <a:pt x="437400" y="18287"/>
                </a:lnTo>
                <a:lnTo>
                  <a:pt x="437400" y="3428"/>
                </a:lnTo>
                <a:close/>
              </a:path>
              <a:path w="556894" h="111759">
                <a:moveTo>
                  <a:pt x="93598" y="52577"/>
                </a:moveTo>
                <a:lnTo>
                  <a:pt x="84112" y="52577"/>
                </a:lnTo>
                <a:lnTo>
                  <a:pt x="84112" y="111251"/>
                </a:lnTo>
                <a:lnTo>
                  <a:pt x="93598" y="111251"/>
                </a:lnTo>
                <a:lnTo>
                  <a:pt x="93598" y="52577"/>
                </a:lnTo>
                <a:close/>
              </a:path>
              <a:path w="556894" h="111759">
                <a:moveTo>
                  <a:pt x="37223" y="8762"/>
                </a:moveTo>
                <a:lnTo>
                  <a:pt x="20281" y="8762"/>
                </a:lnTo>
                <a:lnTo>
                  <a:pt x="13284" y="12445"/>
                </a:lnTo>
                <a:lnTo>
                  <a:pt x="0" y="49529"/>
                </a:lnTo>
                <a:lnTo>
                  <a:pt x="496" y="58292"/>
                </a:lnTo>
                <a:lnTo>
                  <a:pt x="20281" y="90423"/>
                </a:lnTo>
                <a:lnTo>
                  <a:pt x="37477" y="90423"/>
                </a:lnTo>
                <a:lnTo>
                  <a:pt x="44335" y="86994"/>
                </a:lnTo>
                <a:lnTo>
                  <a:pt x="48173" y="81914"/>
                </a:lnTo>
                <a:lnTo>
                  <a:pt x="22847" y="81914"/>
                </a:lnTo>
                <a:lnTo>
                  <a:pt x="18021" y="78739"/>
                </a:lnTo>
                <a:lnTo>
                  <a:pt x="11274" y="66198"/>
                </a:lnTo>
                <a:lnTo>
                  <a:pt x="11160" y="65912"/>
                </a:lnTo>
                <a:lnTo>
                  <a:pt x="9486" y="58419"/>
                </a:lnTo>
                <a:lnTo>
                  <a:pt x="9486" y="40639"/>
                </a:lnTo>
                <a:lnTo>
                  <a:pt x="11188" y="33146"/>
                </a:lnTo>
                <a:lnTo>
                  <a:pt x="14604" y="26796"/>
                </a:lnTo>
                <a:lnTo>
                  <a:pt x="18021" y="20319"/>
                </a:lnTo>
                <a:lnTo>
                  <a:pt x="22847" y="17144"/>
                </a:lnTo>
                <a:lnTo>
                  <a:pt x="48010" y="17144"/>
                </a:lnTo>
                <a:lnTo>
                  <a:pt x="43916" y="11937"/>
                </a:lnTo>
                <a:lnTo>
                  <a:pt x="37223" y="8762"/>
                </a:lnTo>
                <a:close/>
              </a:path>
              <a:path w="556894" h="111759">
                <a:moveTo>
                  <a:pt x="48010" y="17144"/>
                </a:moveTo>
                <a:lnTo>
                  <a:pt x="35420" y="17144"/>
                </a:lnTo>
                <a:lnTo>
                  <a:pt x="40246" y="20319"/>
                </a:lnTo>
                <a:lnTo>
                  <a:pt x="43573" y="26796"/>
                </a:lnTo>
                <a:lnTo>
                  <a:pt x="46901" y="33146"/>
                </a:lnTo>
                <a:lnTo>
                  <a:pt x="48564" y="40639"/>
                </a:lnTo>
                <a:lnTo>
                  <a:pt x="48537" y="58419"/>
                </a:lnTo>
                <a:lnTo>
                  <a:pt x="46901" y="65912"/>
                </a:lnTo>
                <a:lnTo>
                  <a:pt x="43573" y="72389"/>
                </a:lnTo>
                <a:lnTo>
                  <a:pt x="40246" y="78739"/>
                </a:lnTo>
                <a:lnTo>
                  <a:pt x="35420" y="81914"/>
                </a:lnTo>
                <a:lnTo>
                  <a:pt x="48173" y="81914"/>
                </a:lnTo>
                <a:lnTo>
                  <a:pt x="57924" y="52577"/>
                </a:lnTo>
                <a:lnTo>
                  <a:pt x="93598" y="52577"/>
                </a:lnTo>
                <a:lnTo>
                  <a:pt x="93598" y="44449"/>
                </a:lnTo>
                <a:lnTo>
                  <a:pt x="57810" y="44449"/>
                </a:lnTo>
                <a:lnTo>
                  <a:pt x="56831" y="36685"/>
                </a:lnTo>
                <a:lnTo>
                  <a:pt x="55038" y="29765"/>
                </a:lnTo>
                <a:lnTo>
                  <a:pt x="52431" y="23679"/>
                </a:lnTo>
                <a:lnTo>
                  <a:pt x="49009" y="18414"/>
                </a:lnTo>
                <a:lnTo>
                  <a:pt x="48010" y="17144"/>
                </a:lnTo>
                <a:close/>
              </a:path>
              <a:path w="556894" h="111759">
                <a:moveTo>
                  <a:pt x="93598" y="0"/>
                </a:moveTo>
                <a:lnTo>
                  <a:pt x="84112" y="0"/>
                </a:lnTo>
                <a:lnTo>
                  <a:pt x="84112" y="44449"/>
                </a:lnTo>
                <a:lnTo>
                  <a:pt x="93598" y="44449"/>
                </a:lnTo>
                <a:lnTo>
                  <a:pt x="93598" y="0"/>
                </a:lnTo>
                <a:close/>
              </a:path>
              <a:path w="556894" h="111759">
                <a:moveTo>
                  <a:pt x="556894" y="0"/>
                </a:moveTo>
                <a:lnTo>
                  <a:pt x="547408" y="0"/>
                </a:lnTo>
                <a:lnTo>
                  <a:pt x="547408" y="41655"/>
                </a:lnTo>
                <a:lnTo>
                  <a:pt x="525272" y="41655"/>
                </a:lnTo>
                <a:lnTo>
                  <a:pt x="525272" y="49275"/>
                </a:lnTo>
                <a:lnTo>
                  <a:pt x="547408" y="49275"/>
                </a:lnTo>
                <a:lnTo>
                  <a:pt x="547408" y="111251"/>
                </a:lnTo>
                <a:lnTo>
                  <a:pt x="556894" y="111251"/>
                </a:lnTo>
                <a:lnTo>
                  <a:pt x="556894" y="0"/>
                </a:lnTo>
                <a:close/>
              </a:path>
              <a:path w="556894" h="111759">
                <a:moveTo>
                  <a:pt x="521347" y="11937"/>
                </a:moveTo>
                <a:lnTo>
                  <a:pt x="468223" y="11937"/>
                </a:lnTo>
                <a:lnTo>
                  <a:pt x="468223" y="87502"/>
                </a:lnTo>
                <a:lnTo>
                  <a:pt x="481888" y="87502"/>
                </a:lnTo>
                <a:lnTo>
                  <a:pt x="498208" y="87248"/>
                </a:lnTo>
                <a:lnTo>
                  <a:pt x="515975" y="86359"/>
                </a:lnTo>
                <a:lnTo>
                  <a:pt x="525843" y="85597"/>
                </a:lnTo>
                <a:lnTo>
                  <a:pt x="530123" y="85089"/>
                </a:lnTo>
                <a:lnTo>
                  <a:pt x="533755" y="84581"/>
                </a:lnTo>
                <a:lnTo>
                  <a:pt x="533755" y="79501"/>
                </a:lnTo>
                <a:lnTo>
                  <a:pt x="477710" y="79501"/>
                </a:lnTo>
                <a:lnTo>
                  <a:pt x="477710" y="52196"/>
                </a:lnTo>
                <a:lnTo>
                  <a:pt x="519201" y="52196"/>
                </a:lnTo>
                <a:lnTo>
                  <a:pt x="519201" y="44322"/>
                </a:lnTo>
                <a:lnTo>
                  <a:pt x="477710" y="44322"/>
                </a:lnTo>
                <a:lnTo>
                  <a:pt x="477710" y="19684"/>
                </a:lnTo>
                <a:lnTo>
                  <a:pt x="521347" y="19684"/>
                </a:lnTo>
                <a:lnTo>
                  <a:pt x="521347" y="11937"/>
                </a:lnTo>
                <a:close/>
              </a:path>
              <a:path w="556894" h="111759">
                <a:moveTo>
                  <a:pt x="533755" y="76834"/>
                </a:moveTo>
                <a:lnTo>
                  <a:pt x="530212" y="77215"/>
                </a:lnTo>
                <a:lnTo>
                  <a:pt x="525945" y="77723"/>
                </a:lnTo>
                <a:lnTo>
                  <a:pt x="516000" y="78739"/>
                </a:lnTo>
                <a:lnTo>
                  <a:pt x="510895" y="78993"/>
                </a:lnTo>
                <a:lnTo>
                  <a:pt x="505663" y="79120"/>
                </a:lnTo>
                <a:lnTo>
                  <a:pt x="499681" y="79374"/>
                </a:lnTo>
                <a:lnTo>
                  <a:pt x="493636" y="79501"/>
                </a:lnTo>
                <a:lnTo>
                  <a:pt x="533755" y="79501"/>
                </a:lnTo>
                <a:lnTo>
                  <a:pt x="533755" y="76834"/>
                </a:lnTo>
                <a:close/>
              </a:path>
              <a:path w="556894" h="111759">
                <a:moveTo>
                  <a:pt x="209550" y="0"/>
                </a:moveTo>
                <a:lnTo>
                  <a:pt x="200063" y="0"/>
                </a:lnTo>
                <a:lnTo>
                  <a:pt x="200063" y="28701"/>
                </a:lnTo>
                <a:lnTo>
                  <a:pt x="176910" y="28701"/>
                </a:lnTo>
                <a:lnTo>
                  <a:pt x="176910" y="36575"/>
                </a:lnTo>
                <a:lnTo>
                  <a:pt x="200063" y="36575"/>
                </a:lnTo>
                <a:lnTo>
                  <a:pt x="200063" y="56387"/>
                </a:lnTo>
                <a:lnTo>
                  <a:pt x="176910" y="56387"/>
                </a:lnTo>
                <a:lnTo>
                  <a:pt x="176910" y="64261"/>
                </a:lnTo>
                <a:lnTo>
                  <a:pt x="200063" y="64261"/>
                </a:lnTo>
                <a:lnTo>
                  <a:pt x="200063" y="111251"/>
                </a:lnTo>
                <a:lnTo>
                  <a:pt x="209550" y="111251"/>
                </a:lnTo>
                <a:lnTo>
                  <a:pt x="209550" y="0"/>
                </a:lnTo>
                <a:close/>
              </a:path>
              <a:path w="556894" h="111759">
                <a:moveTo>
                  <a:pt x="170345" y="11429"/>
                </a:moveTo>
                <a:lnTo>
                  <a:pt x="119367" y="11429"/>
                </a:lnTo>
                <a:lnTo>
                  <a:pt x="119367" y="19176"/>
                </a:lnTo>
                <a:lnTo>
                  <a:pt x="160985" y="19176"/>
                </a:lnTo>
                <a:lnTo>
                  <a:pt x="160985" y="45592"/>
                </a:lnTo>
                <a:lnTo>
                  <a:pt x="119367" y="45592"/>
                </a:lnTo>
                <a:lnTo>
                  <a:pt x="119367" y="88645"/>
                </a:lnTo>
                <a:lnTo>
                  <a:pt x="157734" y="88137"/>
                </a:lnTo>
                <a:lnTo>
                  <a:pt x="187540" y="85089"/>
                </a:lnTo>
                <a:lnTo>
                  <a:pt x="187540" y="80771"/>
                </a:lnTo>
                <a:lnTo>
                  <a:pt x="128727" y="80771"/>
                </a:lnTo>
                <a:lnTo>
                  <a:pt x="128727" y="53466"/>
                </a:lnTo>
                <a:lnTo>
                  <a:pt x="170345" y="53466"/>
                </a:lnTo>
                <a:lnTo>
                  <a:pt x="170345" y="11429"/>
                </a:lnTo>
                <a:close/>
              </a:path>
              <a:path w="556894" h="111759">
                <a:moveTo>
                  <a:pt x="187540" y="77342"/>
                </a:moveTo>
                <a:lnTo>
                  <a:pt x="184759" y="77977"/>
                </a:lnTo>
                <a:lnTo>
                  <a:pt x="179844" y="78612"/>
                </a:lnTo>
                <a:lnTo>
                  <a:pt x="172808" y="79247"/>
                </a:lnTo>
                <a:lnTo>
                  <a:pt x="165760" y="80009"/>
                </a:lnTo>
                <a:lnTo>
                  <a:pt x="159207" y="80390"/>
                </a:lnTo>
                <a:lnTo>
                  <a:pt x="153136" y="80517"/>
                </a:lnTo>
                <a:lnTo>
                  <a:pt x="128727" y="80771"/>
                </a:lnTo>
                <a:lnTo>
                  <a:pt x="187540" y="80771"/>
                </a:lnTo>
                <a:lnTo>
                  <a:pt x="187540" y="77342"/>
                </a:lnTo>
                <a:close/>
              </a:path>
              <a:path w="556894" h="111759">
                <a:moveTo>
                  <a:pt x="327774" y="0"/>
                </a:moveTo>
                <a:lnTo>
                  <a:pt x="318287" y="0"/>
                </a:lnTo>
                <a:lnTo>
                  <a:pt x="318287" y="38861"/>
                </a:lnTo>
                <a:lnTo>
                  <a:pt x="290588" y="38861"/>
                </a:lnTo>
                <a:lnTo>
                  <a:pt x="290588" y="46735"/>
                </a:lnTo>
                <a:lnTo>
                  <a:pt x="318287" y="46735"/>
                </a:lnTo>
                <a:lnTo>
                  <a:pt x="318287" y="111251"/>
                </a:lnTo>
                <a:lnTo>
                  <a:pt x="327774" y="111251"/>
                </a:lnTo>
                <a:lnTo>
                  <a:pt x="327774" y="0"/>
                </a:lnTo>
                <a:close/>
              </a:path>
              <a:path w="556894" h="111759">
                <a:moveTo>
                  <a:pt x="270852" y="6603"/>
                </a:moveTo>
                <a:lnTo>
                  <a:pt x="261112" y="6603"/>
                </a:lnTo>
                <a:lnTo>
                  <a:pt x="261112" y="32130"/>
                </a:lnTo>
                <a:lnTo>
                  <a:pt x="260311" y="38353"/>
                </a:lnTo>
                <a:lnTo>
                  <a:pt x="235267" y="79374"/>
                </a:lnTo>
                <a:lnTo>
                  <a:pt x="226707" y="85089"/>
                </a:lnTo>
                <a:lnTo>
                  <a:pt x="234302" y="91439"/>
                </a:lnTo>
                <a:lnTo>
                  <a:pt x="262254" y="60959"/>
                </a:lnTo>
                <a:lnTo>
                  <a:pt x="266052" y="51434"/>
                </a:lnTo>
                <a:lnTo>
                  <a:pt x="275402" y="51434"/>
                </a:lnTo>
                <a:lnTo>
                  <a:pt x="274866" y="50291"/>
                </a:lnTo>
                <a:lnTo>
                  <a:pt x="271653" y="38226"/>
                </a:lnTo>
                <a:lnTo>
                  <a:pt x="270852" y="32130"/>
                </a:lnTo>
                <a:lnTo>
                  <a:pt x="270852" y="6603"/>
                </a:lnTo>
                <a:close/>
              </a:path>
              <a:path w="556894" h="111759">
                <a:moveTo>
                  <a:pt x="275402" y="51434"/>
                </a:moveTo>
                <a:lnTo>
                  <a:pt x="266052" y="51434"/>
                </a:lnTo>
                <a:lnTo>
                  <a:pt x="266814" y="53847"/>
                </a:lnTo>
                <a:lnTo>
                  <a:pt x="292442" y="85470"/>
                </a:lnTo>
                <a:lnTo>
                  <a:pt x="297929" y="89026"/>
                </a:lnTo>
                <a:lnTo>
                  <a:pt x="304507" y="82168"/>
                </a:lnTo>
                <a:lnTo>
                  <a:pt x="301129" y="80390"/>
                </a:lnTo>
                <a:lnTo>
                  <a:pt x="297268" y="77723"/>
                </a:lnTo>
                <a:lnTo>
                  <a:pt x="292925" y="74167"/>
                </a:lnTo>
                <a:lnTo>
                  <a:pt x="288582" y="70738"/>
                </a:lnTo>
                <a:lnTo>
                  <a:pt x="284772" y="66547"/>
                </a:lnTo>
                <a:lnTo>
                  <a:pt x="281482" y="61721"/>
                </a:lnTo>
                <a:lnTo>
                  <a:pt x="277609" y="56133"/>
                </a:lnTo>
                <a:lnTo>
                  <a:pt x="275402" y="514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326896" y="6965188"/>
            <a:ext cx="1126998" cy="111251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25014" y="6965188"/>
            <a:ext cx="326390" cy="111760"/>
          </a:xfrm>
          <a:custGeom>
            <a:avLst/>
            <a:gdLst/>
            <a:ahLst/>
            <a:cxnLst/>
            <a:rect l="l" t="t" r="r" b="b"/>
            <a:pathLst>
              <a:path w="326389" h="111759">
                <a:moveTo>
                  <a:pt x="54991" y="77342"/>
                </a:moveTo>
                <a:lnTo>
                  <a:pt x="44704" y="77342"/>
                </a:lnTo>
                <a:lnTo>
                  <a:pt x="44577" y="77850"/>
                </a:lnTo>
                <a:lnTo>
                  <a:pt x="44068" y="80644"/>
                </a:lnTo>
                <a:lnTo>
                  <a:pt x="42163" y="83692"/>
                </a:lnTo>
                <a:lnTo>
                  <a:pt x="7112" y="104139"/>
                </a:lnTo>
                <a:lnTo>
                  <a:pt x="4699" y="104647"/>
                </a:lnTo>
                <a:lnTo>
                  <a:pt x="11175" y="111251"/>
                </a:lnTo>
                <a:lnTo>
                  <a:pt x="12954" y="110997"/>
                </a:lnTo>
                <a:lnTo>
                  <a:pt x="15748" y="110235"/>
                </a:lnTo>
                <a:lnTo>
                  <a:pt x="19558" y="108838"/>
                </a:lnTo>
                <a:lnTo>
                  <a:pt x="23368" y="107568"/>
                </a:lnTo>
                <a:lnTo>
                  <a:pt x="43434" y="94995"/>
                </a:lnTo>
                <a:lnTo>
                  <a:pt x="46862" y="92074"/>
                </a:lnTo>
                <a:lnTo>
                  <a:pt x="49022" y="89788"/>
                </a:lnTo>
                <a:lnTo>
                  <a:pt x="49911" y="88137"/>
                </a:lnTo>
                <a:lnTo>
                  <a:pt x="61689" y="88137"/>
                </a:lnTo>
                <a:lnTo>
                  <a:pt x="60833" y="87248"/>
                </a:lnTo>
                <a:lnTo>
                  <a:pt x="57404" y="83819"/>
                </a:lnTo>
                <a:lnTo>
                  <a:pt x="55499" y="80644"/>
                </a:lnTo>
                <a:lnTo>
                  <a:pt x="55118" y="77850"/>
                </a:lnTo>
                <a:lnTo>
                  <a:pt x="54991" y="77342"/>
                </a:lnTo>
                <a:close/>
              </a:path>
              <a:path w="326389" h="111759">
                <a:moveTo>
                  <a:pt x="61689" y="88137"/>
                </a:moveTo>
                <a:lnTo>
                  <a:pt x="49911" y="88137"/>
                </a:lnTo>
                <a:lnTo>
                  <a:pt x="50800" y="89788"/>
                </a:lnTo>
                <a:lnTo>
                  <a:pt x="80137" y="108838"/>
                </a:lnTo>
                <a:lnTo>
                  <a:pt x="83819" y="110235"/>
                </a:lnTo>
                <a:lnTo>
                  <a:pt x="86613" y="110997"/>
                </a:lnTo>
                <a:lnTo>
                  <a:pt x="88518" y="111251"/>
                </a:lnTo>
                <a:lnTo>
                  <a:pt x="94996" y="104520"/>
                </a:lnTo>
                <a:lnTo>
                  <a:pt x="92456" y="104012"/>
                </a:lnTo>
                <a:lnTo>
                  <a:pt x="89281" y="103123"/>
                </a:lnTo>
                <a:lnTo>
                  <a:pt x="64135" y="90677"/>
                </a:lnTo>
                <a:lnTo>
                  <a:pt x="61689" y="88137"/>
                </a:lnTo>
                <a:close/>
              </a:path>
              <a:path w="326389" h="111759">
                <a:moveTo>
                  <a:pt x="88773" y="69595"/>
                </a:moveTo>
                <a:lnTo>
                  <a:pt x="10668" y="69595"/>
                </a:lnTo>
                <a:lnTo>
                  <a:pt x="10668" y="77342"/>
                </a:lnTo>
                <a:lnTo>
                  <a:pt x="88773" y="77342"/>
                </a:lnTo>
                <a:lnTo>
                  <a:pt x="88773" y="69595"/>
                </a:lnTo>
                <a:close/>
              </a:path>
              <a:path w="326389" h="111759">
                <a:moveTo>
                  <a:pt x="53467" y="8127"/>
                </a:moveTo>
                <a:lnTo>
                  <a:pt x="0" y="8127"/>
                </a:lnTo>
                <a:lnTo>
                  <a:pt x="0" y="54355"/>
                </a:lnTo>
                <a:lnTo>
                  <a:pt x="53467" y="54355"/>
                </a:lnTo>
                <a:lnTo>
                  <a:pt x="53467" y="46481"/>
                </a:lnTo>
                <a:lnTo>
                  <a:pt x="9271" y="46481"/>
                </a:lnTo>
                <a:lnTo>
                  <a:pt x="9271" y="15874"/>
                </a:lnTo>
                <a:lnTo>
                  <a:pt x="53467" y="15874"/>
                </a:lnTo>
                <a:lnTo>
                  <a:pt x="53467" y="8127"/>
                </a:lnTo>
                <a:close/>
              </a:path>
              <a:path w="326389" h="111759">
                <a:moveTo>
                  <a:pt x="53467" y="15874"/>
                </a:moveTo>
                <a:lnTo>
                  <a:pt x="44068" y="15874"/>
                </a:lnTo>
                <a:lnTo>
                  <a:pt x="44068" y="46481"/>
                </a:lnTo>
                <a:lnTo>
                  <a:pt x="53467" y="46481"/>
                </a:lnTo>
                <a:lnTo>
                  <a:pt x="53467" y="15874"/>
                </a:lnTo>
                <a:close/>
              </a:path>
              <a:path w="326389" h="111759">
                <a:moveTo>
                  <a:pt x="289179" y="13334"/>
                </a:moveTo>
                <a:lnTo>
                  <a:pt x="236600" y="13334"/>
                </a:lnTo>
                <a:lnTo>
                  <a:pt x="236600" y="20954"/>
                </a:lnTo>
                <a:lnTo>
                  <a:pt x="278384" y="20954"/>
                </a:lnTo>
                <a:lnTo>
                  <a:pt x="277875" y="25653"/>
                </a:lnTo>
                <a:lnTo>
                  <a:pt x="258699" y="65023"/>
                </a:lnTo>
                <a:lnTo>
                  <a:pt x="229869" y="85724"/>
                </a:lnTo>
                <a:lnTo>
                  <a:pt x="237109" y="91439"/>
                </a:lnTo>
                <a:lnTo>
                  <a:pt x="243331" y="88137"/>
                </a:lnTo>
                <a:lnTo>
                  <a:pt x="249428" y="84200"/>
                </a:lnTo>
                <a:lnTo>
                  <a:pt x="255143" y="79501"/>
                </a:lnTo>
                <a:lnTo>
                  <a:pt x="260985" y="74802"/>
                </a:lnTo>
                <a:lnTo>
                  <a:pt x="284353" y="37337"/>
                </a:lnTo>
                <a:lnTo>
                  <a:pt x="288671" y="20319"/>
                </a:lnTo>
                <a:lnTo>
                  <a:pt x="289179" y="13334"/>
                </a:lnTo>
                <a:close/>
              </a:path>
              <a:path w="326389" h="111759">
                <a:moveTo>
                  <a:pt x="210566" y="0"/>
                </a:moveTo>
                <a:lnTo>
                  <a:pt x="201041" y="0"/>
                </a:lnTo>
                <a:lnTo>
                  <a:pt x="201041" y="38861"/>
                </a:lnTo>
                <a:lnTo>
                  <a:pt x="173355" y="38861"/>
                </a:lnTo>
                <a:lnTo>
                  <a:pt x="173355" y="46735"/>
                </a:lnTo>
                <a:lnTo>
                  <a:pt x="201041" y="46735"/>
                </a:lnTo>
                <a:lnTo>
                  <a:pt x="201041" y="111251"/>
                </a:lnTo>
                <a:lnTo>
                  <a:pt x="210566" y="111251"/>
                </a:lnTo>
                <a:lnTo>
                  <a:pt x="210566" y="0"/>
                </a:lnTo>
                <a:close/>
              </a:path>
              <a:path w="326389" h="111759">
                <a:moveTo>
                  <a:pt x="153669" y="6603"/>
                </a:moveTo>
                <a:lnTo>
                  <a:pt x="143891" y="6603"/>
                </a:lnTo>
                <a:lnTo>
                  <a:pt x="143891" y="32130"/>
                </a:lnTo>
                <a:lnTo>
                  <a:pt x="143129" y="38353"/>
                </a:lnTo>
                <a:lnTo>
                  <a:pt x="122555" y="75310"/>
                </a:lnTo>
                <a:lnTo>
                  <a:pt x="109474" y="85089"/>
                </a:lnTo>
                <a:lnTo>
                  <a:pt x="117093" y="91439"/>
                </a:lnTo>
                <a:lnTo>
                  <a:pt x="145095" y="60832"/>
                </a:lnTo>
                <a:lnTo>
                  <a:pt x="148844" y="51434"/>
                </a:lnTo>
                <a:lnTo>
                  <a:pt x="158153" y="51434"/>
                </a:lnTo>
                <a:lnTo>
                  <a:pt x="157606" y="50291"/>
                </a:lnTo>
                <a:lnTo>
                  <a:pt x="155956" y="44322"/>
                </a:lnTo>
                <a:lnTo>
                  <a:pt x="154431" y="38226"/>
                </a:lnTo>
                <a:lnTo>
                  <a:pt x="153669" y="32130"/>
                </a:lnTo>
                <a:lnTo>
                  <a:pt x="153669" y="6603"/>
                </a:lnTo>
                <a:close/>
              </a:path>
              <a:path w="326389" h="111759">
                <a:moveTo>
                  <a:pt x="158153" y="51434"/>
                </a:moveTo>
                <a:lnTo>
                  <a:pt x="148844" y="51434"/>
                </a:lnTo>
                <a:lnTo>
                  <a:pt x="149606" y="53847"/>
                </a:lnTo>
                <a:lnTo>
                  <a:pt x="151068" y="57022"/>
                </a:lnTo>
                <a:lnTo>
                  <a:pt x="153096" y="60959"/>
                </a:lnTo>
                <a:lnTo>
                  <a:pt x="154940" y="64769"/>
                </a:lnTo>
                <a:lnTo>
                  <a:pt x="180721" y="89026"/>
                </a:lnTo>
                <a:lnTo>
                  <a:pt x="187198" y="82168"/>
                </a:lnTo>
                <a:lnTo>
                  <a:pt x="183896" y="80390"/>
                </a:lnTo>
                <a:lnTo>
                  <a:pt x="180086" y="77723"/>
                </a:lnTo>
                <a:lnTo>
                  <a:pt x="171323" y="70738"/>
                </a:lnTo>
                <a:lnTo>
                  <a:pt x="167512" y="66547"/>
                </a:lnTo>
                <a:lnTo>
                  <a:pt x="160400" y="56133"/>
                </a:lnTo>
                <a:lnTo>
                  <a:pt x="158153" y="51434"/>
                </a:lnTo>
                <a:close/>
              </a:path>
              <a:path w="326389" h="111759">
                <a:moveTo>
                  <a:pt x="326009" y="0"/>
                </a:moveTo>
                <a:lnTo>
                  <a:pt x="316484" y="0"/>
                </a:lnTo>
                <a:lnTo>
                  <a:pt x="316484" y="111251"/>
                </a:lnTo>
                <a:lnTo>
                  <a:pt x="326009" y="111251"/>
                </a:lnTo>
                <a:lnTo>
                  <a:pt x="326009" y="0"/>
                </a:lnTo>
                <a:close/>
              </a:path>
              <a:path w="326389" h="111759">
                <a:moveTo>
                  <a:pt x="87375" y="0"/>
                </a:moveTo>
                <a:lnTo>
                  <a:pt x="77978" y="0"/>
                </a:lnTo>
                <a:lnTo>
                  <a:pt x="77978" y="62737"/>
                </a:lnTo>
                <a:lnTo>
                  <a:pt x="87375" y="62737"/>
                </a:lnTo>
                <a:lnTo>
                  <a:pt x="87375" y="34416"/>
                </a:lnTo>
                <a:lnTo>
                  <a:pt x="104140" y="34416"/>
                </a:lnTo>
                <a:lnTo>
                  <a:pt x="104140" y="26288"/>
                </a:lnTo>
                <a:lnTo>
                  <a:pt x="87375" y="26288"/>
                </a:lnTo>
                <a:lnTo>
                  <a:pt x="87375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918460" y="6965188"/>
            <a:ext cx="214629" cy="111251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202813" y="6965188"/>
            <a:ext cx="441959" cy="111760"/>
          </a:xfrm>
          <a:custGeom>
            <a:avLst/>
            <a:gdLst/>
            <a:ahLst/>
            <a:cxnLst/>
            <a:rect l="l" t="t" r="r" b="b"/>
            <a:pathLst>
              <a:path w="441960" h="111759">
                <a:moveTo>
                  <a:pt x="22987" y="66928"/>
                </a:moveTo>
                <a:lnTo>
                  <a:pt x="13588" y="66928"/>
                </a:lnTo>
                <a:lnTo>
                  <a:pt x="13588" y="109981"/>
                </a:lnTo>
                <a:lnTo>
                  <a:pt x="91059" y="109981"/>
                </a:lnTo>
                <a:lnTo>
                  <a:pt x="91059" y="102488"/>
                </a:lnTo>
                <a:lnTo>
                  <a:pt x="22987" y="102488"/>
                </a:lnTo>
                <a:lnTo>
                  <a:pt x="22987" y="87883"/>
                </a:lnTo>
                <a:lnTo>
                  <a:pt x="91059" y="87883"/>
                </a:lnTo>
                <a:lnTo>
                  <a:pt x="91059" y="80263"/>
                </a:lnTo>
                <a:lnTo>
                  <a:pt x="22987" y="80263"/>
                </a:lnTo>
                <a:lnTo>
                  <a:pt x="22987" y="66928"/>
                </a:lnTo>
                <a:close/>
              </a:path>
              <a:path w="441960" h="111759">
                <a:moveTo>
                  <a:pt x="91059" y="87883"/>
                </a:moveTo>
                <a:lnTo>
                  <a:pt x="81534" y="87883"/>
                </a:lnTo>
                <a:lnTo>
                  <a:pt x="81534" y="102488"/>
                </a:lnTo>
                <a:lnTo>
                  <a:pt x="91059" y="102488"/>
                </a:lnTo>
                <a:lnTo>
                  <a:pt x="91059" y="87883"/>
                </a:lnTo>
                <a:close/>
              </a:path>
              <a:path w="441960" h="111759">
                <a:moveTo>
                  <a:pt x="91059" y="66928"/>
                </a:moveTo>
                <a:lnTo>
                  <a:pt x="81534" y="66928"/>
                </a:lnTo>
                <a:lnTo>
                  <a:pt x="81534" y="80263"/>
                </a:lnTo>
                <a:lnTo>
                  <a:pt x="91059" y="80263"/>
                </a:lnTo>
                <a:lnTo>
                  <a:pt x="91059" y="66928"/>
                </a:lnTo>
                <a:close/>
              </a:path>
              <a:path w="441960" h="111759">
                <a:moveTo>
                  <a:pt x="427989" y="76834"/>
                </a:moveTo>
                <a:lnTo>
                  <a:pt x="381253" y="79501"/>
                </a:lnTo>
                <a:lnTo>
                  <a:pt x="344424" y="79628"/>
                </a:lnTo>
                <a:lnTo>
                  <a:pt x="344424" y="87629"/>
                </a:lnTo>
                <a:lnTo>
                  <a:pt x="386603" y="87362"/>
                </a:lnTo>
                <a:lnTo>
                  <a:pt x="427989" y="84962"/>
                </a:lnTo>
                <a:lnTo>
                  <a:pt x="427989" y="76834"/>
                </a:lnTo>
                <a:close/>
              </a:path>
              <a:path w="441960" h="111759">
                <a:moveTo>
                  <a:pt x="202564" y="69976"/>
                </a:moveTo>
                <a:lnTo>
                  <a:pt x="122174" y="69976"/>
                </a:lnTo>
                <a:lnTo>
                  <a:pt x="122174" y="77342"/>
                </a:lnTo>
                <a:lnTo>
                  <a:pt x="192659" y="77342"/>
                </a:lnTo>
                <a:lnTo>
                  <a:pt x="192659" y="86359"/>
                </a:lnTo>
                <a:lnTo>
                  <a:pt x="122174" y="86359"/>
                </a:lnTo>
                <a:lnTo>
                  <a:pt x="122174" y="109981"/>
                </a:lnTo>
                <a:lnTo>
                  <a:pt x="205739" y="109981"/>
                </a:lnTo>
                <a:lnTo>
                  <a:pt x="205739" y="102615"/>
                </a:lnTo>
                <a:lnTo>
                  <a:pt x="132079" y="102615"/>
                </a:lnTo>
                <a:lnTo>
                  <a:pt x="132079" y="93598"/>
                </a:lnTo>
                <a:lnTo>
                  <a:pt x="202564" y="93598"/>
                </a:lnTo>
                <a:lnTo>
                  <a:pt x="202564" y="69976"/>
                </a:lnTo>
                <a:close/>
              </a:path>
              <a:path w="441960" h="111759">
                <a:moveTo>
                  <a:pt x="148082" y="59054"/>
                </a:moveTo>
                <a:lnTo>
                  <a:pt x="138684" y="59054"/>
                </a:lnTo>
                <a:lnTo>
                  <a:pt x="138684" y="69976"/>
                </a:lnTo>
                <a:lnTo>
                  <a:pt x="148082" y="69976"/>
                </a:lnTo>
                <a:lnTo>
                  <a:pt x="148082" y="59054"/>
                </a:lnTo>
                <a:close/>
              </a:path>
              <a:path w="441960" h="111759">
                <a:moveTo>
                  <a:pt x="187578" y="59054"/>
                </a:moveTo>
                <a:lnTo>
                  <a:pt x="178181" y="59054"/>
                </a:lnTo>
                <a:lnTo>
                  <a:pt x="178181" y="69976"/>
                </a:lnTo>
                <a:lnTo>
                  <a:pt x="187578" y="69976"/>
                </a:lnTo>
                <a:lnTo>
                  <a:pt x="187578" y="59054"/>
                </a:lnTo>
                <a:close/>
              </a:path>
              <a:path w="441960" h="111759">
                <a:moveTo>
                  <a:pt x="218312" y="51434"/>
                </a:moveTo>
                <a:lnTo>
                  <a:pt x="107061" y="51434"/>
                </a:lnTo>
                <a:lnTo>
                  <a:pt x="107061" y="59054"/>
                </a:lnTo>
                <a:lnTo>
                  <a:pt x="218312" y="59054"/>
                </a:lnTo>
                <a:lnTo>
                  <a:pt x="218312" y="51434"/>
                </a:lnTo>
                <a:close/>
              </a:path>
              <a:path w="441960" h="111759">
                <a:moveTo>
                  <a:pt x="91439" y="33400"/>
                </a:moveTo>
                <a:lnTo>
                  <a:pt x="82041" y="33400"/>
                </a:lnTo>
                <a:lnTo>
                  <a:pt x="82041" y="59689"/>
                </a:lnTo>
                <a:lnTo>
                  <a:pt x="91439" y="59689"/>
                </a:lnTo>
                <a:lnTo>
                  <a:pt x="91439" y="33400"/>
                </a:lnTo>
                <a:close/>
              </a:path>
              <a:path w="441960" h="111759">
                <a:moveTo>
                  <a:pt x="9398" y="5333"/>
                </a:moveTo>
                <a:lnTo>
                  <a:pt x="0" y="5333"/>
                </a:lnTo>
                <a:lnTo>
                  <a:pt x="0" y="55498"/>
                </a:lnTo>
                <a:lnTo>
                  <a:pt x="53721" y="55498"/>
                </a:lnTo>
                <a:lnTo>
                  <a:pt x="53721" y="47878"/>
                </a:lnTo>
                <a:lnTo>
                  <a:pt x="9398" y="47878"/>
                </a:lnTo>
                <a:lnTo>
                  <a:pt x="9398" y="30352"/>
                </a:lnTo>
                <a:lnTo>
                  <a:pt x="91439" y="30352"/>
                </a:lnTo>
                <a:lnTo>
                  <a:pt x="91439" y="25399"/>
                </a:lnTo>
                <a:lnTo>
                  <a:pt x="53721" y="25399"/>
                </a:lnTo>
                <a:lnTo>
                  <a:pt x="53721" y="22732"/>
                </a:lnTo>
                <a:lnTo>
                  <a:pt x="9398" y="22732"/>
                </a:lnTo>
                <a:lnTo>
                  <a:pt x="9398" y="5333"/>
                </a:lnTo>
                <a:close/>
              </a:path>
              <a:path w="441960" h="111759">
                <a:moveTo>
                  <a:pt x="91439" y="30352"/>
                </a:moveTo>
                <a:lnTo>
                  <a:pt x="44323" y="30352"/>
                </a:lnTo>
                <a:lnTo>
                  <a:pt x="44323" y="47878"/>
                </a:lnTo>
                <a:lnTo>
                  <a:pt x="53721" y="47878"/>
                </a:lnTo>
                <a:lnTo>
                  <a:pt x="53721" y="33400"/>
                </a:lnTo>
                <a:lnTo>
                  <a:pt x="91439" y="33400"/>
                </a:lnTo>
                <a:lnTo>
                  <a:pt x="91439" y="30352"/>
                </a:lnTo>
                <a:close/>
              </a:path>
              <a:path w="441960" h="111759">
                <a:moveTo>
                  <a:pt x="91439" y="0"/>
                </a:moveTo>
                <a:lnTo>
                  <a:pt x="82041" y="0"/>
                </a:lnTo>
                <a:lnTo>
                  <a:pt x="82041" y="25399"/>
                </a:lnTo>
                <a:lnTo>
                  <a:pt x="91439" y="25399"/>
                </a:lnTo>
                <a:lnTo>
                  <a:pt x="91439" y="0"/>
                </a:lnTo>
                <a:close/>
              </a:path>
              <a:path w="441960" h="111759">
                <a:moveTo>
                  <a:pt x="53721" y="5333"/>
                </a:moveTo>
                <a:lnTo>
                  <a:pt x="44323" y="5333"/>
                </a:lnTo>
                <a:lnTo>
                  <a:pt x="44323" y="22732"/>
                </a:lnTo>
                <a:lnTo>
                  <a:pt x="53721" y="22732"/>
                </a:lnTo>
                <a:lnTo>
                  <a:pt x="53721" y="5333"/>
                </a:lnTo>
                <a:close/>
              </a:path>
              <a:path w="441960" h="111759">
                <a:moveTo>
                  <a:pt x="391287" y="7365"/>
                </a:moveTo>
                <a:lnTo>
                  <a:pt x="373252" y="7365"/>
                </a:lnTo>
                <a:lnTo>
                  <a:pt x="365760" y="10032"/>
                </a:lnTo>
                <a:lnTo>
                  <a:pt x="354202" y="20573"/>
                </a:lnTo>
                <a:lnTo>
                  <a:pt x="351409" y="27050"/>
                </a:lnTo>
                <a:lnTo>
                  <a:pt x="351409" y="41909"/>
                </a:lnTo>
                <a:lnTo>
                  <a:pt x="354202" y="48386"/>
                </a:lnTo>
                <a:lnTo>
                  <a:pt x="360045" y="53720"/>
                </a:lnTo>
                <a:lnTo>
                  <a:pt x="365760" y="59181"/>
                </a:lnTo>
                <a:lnTo>
                  <a:pt x="373252" y="61848"/>
                </a:lnTo>
                <a:lnTo>
                  <a:pt x="391287" y="61848"/>
                </a:lnTo>
                <a:lnTo>
                  <a:pt x="398652" y="59181"/>
                </a:lnTo>
                <a:lnTo>
                  <a:pt x="404367" y="53720"/>
                </a:lnTo>
                <a:lnTo>
                  <a:pt x="375412" y="53720"/>
                </a:lnTo>
                <a:lnTo>
                  <a:pt x="370204" y="51815"/>
                </a:lnTo>
                <a:lnTo>
                  <a:pt x="366649" y="48005"/>
                </a:lnTo>
                <a:lnTo>
                  <a:pt x="362965" y="44322"/>
                </a:lnTo>
                <a:lnTo>
                  <a:pt x="361061" y="39750"/>
                </a:lnTo>
                <a:lnTo>
                  <a:pt x="361061" y="29336"/>
                </a:lnTo>
                <a:lnTo>
                  <a:pt x="362965" y="24764"/>
                </a:lnTo>
                <a:lnTo>
                  <a:pt x="366649" y="20954"/>
                </a:lnTo>
                <a:lnTo>
                  <a:pt x="370204" y="17144"/>
                </a:lnTo>
                <a:lnTo>
                  <a:pt x="375412" y="15239"/>
                </a:lnTo>
                <a:lnTo>
                  <a:pt x="404361" y="15239"/>
                </a:lnTo>
                <a:lnTo>
                  <a:pt x="398652" y="10032"/>
                </a:lnTo>
                <a:lnTo>
                  <a:pt x="391287" y="7365"/>
                </a:lnTo>
                <a:close/>
              </a:path>
              <a:path w="441960" h="111759">
                <a:moveTo>
                  <a:pt x="404361" y="15239"/>
                </a:moveTo>
                <a:lnTo>
                  <a:pt x="389000" y="15239"/>
                </a:lnTo>
                <a:lnTo>
                  <a:pt x="394208" y="17144"/>
                </a:lnTo>
                <a:lnTo>
                  <a:pt x="397763" y="20954"/>
                </a:lnTo>
                <a:lnTo>
                  <a:pt x="401447" y="24764"/>
                </a:lnTo>
                <a:lnTo>
                  <a:pt x="403225" y="29336"/>
                </a:lnTo>
                <a:lnTo>
                  <a:pt x="403225" y="39750"/>
                </a:lnTo>
                <a:lnTo>
                  <a:pt x="401447" y="44322"/>
                </a:lnTo>
                <a:lnTo>
                  <a:pt x="397763" y="48005"/>
                </a:lnTo>
                <a:lnTo>
                  <a:pt x="394208" y="51815"/>
                </a:lnTo>
                <a:lnTo>
                  <a:pt x="389000" y="53720"/>
                </a:lnTo>
                <a:lnTo>
                  <a:pt x="404367" y="53720"/>
                </a:lnTo>
                <a:lnTo>
                  <a:pt x="410210" y="48386"/>
                </a:lnTo>
                <a:lnTo>
                  <a:pt x="413131" y="41909"/>
                </a:lnTo>
                <a:lnTo>
                  <a:pt x="413131" y="27050"/>
                </a:lnTo>
                <a:lnTo>
                  <a:pt x="410210" y="20573"/>
                </a:lnTo>
                <a:lnTo>
                  <a:pt x="404361" y="15239"/>
                </a:lnTo>
                <a:close/>
              </a:path>
              <a:path w="441960" h="111759">
                <a:moveTo>
                  <a:pt x="285750" y="13334"/>
                </a:moveTo>
                <a:lnTo>
                  <a:pt x="233299" y="13334"/>
                </a:lnTo>
                <a:lnTo>
                  <a:pt x="233299" y="20954"/>
                </a:lnTo>
                <a:lnTo>
                  <a:pt x="274954" y="20954"/>
                </a:lnTo>
                <a:lnTo>
                  <a:pt x="274447" y="25653"/>
                </a:lnTo>
                <a:lnTo>
                  <a:pt x="255397" y="65023"/>
                </a:lnTo>
                <a:lnTo>
                  <a:pt x="226440" y="85724"/>
                </a:lnTo>
                <a:lnTo>
                  <a:pt x="233807" y="91439"/>
                </a:lnTo>
                <a:lnTo>
                  <a:pt x="268732" y="61721"/>
                </a:lnTo>
                <a:lnTo>
                  <a:pt x="285241" y="20319"/>
                </a:lnTo>
                <a:lnTo>
                  <a:pt x="285750" y="13334"/>
                </a:lnTo>
                <a:close/>
              </a:path>
              <a:path w="441960" h="111759">
                <a:moveTo>
                  <a:pt x="202057" y="3301"/>
                </a:moveTo>
                <a:lnTo>
                  <a:pt x="122174" y="3301"/>
                </a:lnTo>
                <a:lnTo>
                  <a:pt x="122174" y="10794"/>
                </a:lnTo>
                <a:lnTo>
                  <a:pt x="192024" y="10794"/>
                </a:lnTo>
                <a:lnTo>
                  <a:pt x="192024" y="19303"/>
                </a:lnTo>
                <a:lnTo>
                  <a:pt x="122174" y="19303"/>
                </a:lnTo>
                <a:lnTo>
                  <a:pt x="122174" y="42798"/>
                </a:lnTo>
                <a:lnTo>
                  <a:pt x="205104" y="42798"/>
                </a:lnTo>
                <a:lnTo>
                  <a:pt x="205104" y="35305"/>
                </a:lnTo>
                <a:lnTo>
                  <a:pt x="132207" y="35305"/>
                </a:lnTo>
                <a:lnTo>
                  <a:pt x="132207" y="26542"/>
                </a:lnTo>
                <a:lnTo>
                  <a:pt x="202057" y="26542"/>
                </a:lnTo>
                <a:lnTo>
                  <a:pt x="202057" y="3301"/>
                </a:lnTo>
                <a:close/>
              </a:path>
              <a:path w="441960" h="111759">
                <a:moveTo>
                  <a:pt x="441960" y="0"/>
                </a:moveTo>
                <a:lnTo>
                  <a:pt x="432435" y="0"/>
                </a:lnTo>
                <a:lnTo>
                  <a:pt x="432435" y="111251"/>
                </a:lnTo>
                <a:lnTo>
                  <a:pt x="441960" y="111251"/>
                </a:lnTo>
                <a:lnTo>
                  <a:pt x="441960" y="0"/>
                </a:lnTo>
                <a:close/>
              </a:path>
              <a:path w="441960" h="111759">
                <a:moveTo>
                  <a:pt x="318262" y="0"/>
                </a:moveTo>
                <a:lnTo>
                  <a:pt x="308737" y="0"/>
                </a:lnTo>
                <a:lnTo>
                  <a:pt x="308737" y="111251"/>
                </a:lnTo>
                <a:lnTo>
                  <a:pt x="318262" y="111251"/>
                </a:lnTo>
                <a:lnTo>
                  <a:pt x="318262" y="55752"/>
                </a:lnTo>
                <a:lnTo>
                  <a:pt x="336423" y="55752"/>
                </a:lnTo>
                <a:lnTo>
                  <a:pt x="336423" y="47497"/>
                </a:lnTo>
                <a:lnTo>
                  <a:pt x="318262" y="47497"/>
                </a:lnTo>
                <a:lnTo>
                  <a:pt x="31826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714241" y="6964553"/>
            <a:ext cx="220472" cy="11061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988561" y="6965188"/>
            <a:ext cx="456565" cy="111760"/>
          </a:xfrm>
          <a:custGeom>
            <a:avLst/>
            <a:gdLst/>
            <a:ahLst/>
            <a:cxnLst/>
            <a:rect l="l" t="t" r="r" b="b"/>
            <a:pathLst>
              <a:path w="456564" h="111759">
                <a:moveTo>
                  <a:pt x="215518" y="75183"/>
                </a:moveTo>
                <a:lnTo>
                  <a:pt x="133858" y="75183"/>
                </a:lnTo>
                <a:lnTo>
                  <a:pt x="133858" y="82930"/>
                </a:lnTo>
                <a:lnTo>
                  <a:pt x="205993" y="82930"/>
                </a:lnTo>
                <a:lnTo>
                  <a:pt x="205993" y="111251"/>
                </a:lnTo>
                <a:lnTo>
                  <a:pt x="215518" y="111251"/>
                </a:lnTo>
                <a:lnTo>
                  <a:pt x="215518" y="75183"/>
                </a:lnTo>
                <a:close/>
              </a:path>
              <a:path w="456564" h="111759">
                <a:moveTo>
                  <a:pt x="33020" y="74421"/>
                </a:moveTo>
                <a:lnTo>
                  <a:pt x="23622" y="74421"/>
                </a:lnTo>
                <a:lnTo>
                  <a:pt x="23622" y="108711"/>
                </a:lnTo>
                <a:lnTo>
                  <a:pt x="103250" y="108711"/>
                </a:lnTo>
                <a:lnTo>
                  <a:pt x="103250" y="101091"/>
                </a:lnTo>
                <a:lnTo>
                  <a:pt x="33020" y="101091"/>
                </a:lnTo>
                <a:lnTo>
                  <a:pt x="33020" y="74421"/>
                </a:lnTo>
                <a:close/>
              </a:path>
              <a:path w="456564" h="111759">
                <a:moveTo>
                  <a:pt x="100329" y="0"/>
                </a:moveTo>
                <a:lnTo>
                  <a:pt x="90932" y="0"/>
                </a:lnTo>
                <a:lnTo>
                  <a:pt x="90932" y="26288"/>
                </a:lnTo>
                <a:lnTo>
                  <a:pt x="64897" y="26288"/>
                </a:lnTo>
                <a:lnTo>
                  <a:pt x="64897" y="34289"/>
                </a:lnTo>
                <a:lnTo>
                  <a:pt x="90932" y="34289"/>
                </a:lnTo>
                <a:lnTo>
                  <a:pt x="90932" y="80771"/>
                </a:lnTo>
                <a:lnTo>
                  <a:pt x="100329" y="80771"/>
                </a:lnTo>
                <a:lnTo>
                  <a:pt x="100329" y="0"/>
                </a:lnTo>
                <a:close/>
              </a:path>
              <a:path w="456564" h="111759">
                <a:moveTo>
                  <a:pt x="42925" y="3428"/>
                </a:moveTo>
                <a:lnTo>
                  <a:pt x="33147" y="3428"/>
                </a:lnTo>
                <a:lnTo>
                  <a:pt x="33125" y="18922"/>
                </a:lnTo>
                <a:lnTo>
                  <a:pt x="32258" y="24002"/>
                </a:lnTo>
                <a:lnTo>
                  <a:pt x="7238" y="57530"/>
                </a:lnTo>
                <a:lnTo>
                  <a:pt x="0" y="61340"/>
                </a:lnTo>
                <a:lnTo>
                  <a:pt x="6603" y="67436"/>
                </a:lnTo>
                <a:lnTo>
                  <a:pt x="27421" y="51180"/>
                </a:lnTo>
                <a:lnTo>
                  <a:pt x="30225" y="48132"/>
                </a:lnTo>
                <a:lnTo>
                  <a:pt x="32512" y="45084"/>
                </a:lnTo>
                <a:lnTo>
                  <a:pt x="35869" y="38861"/>
                </a:lnTo>
                <a:lnTo>
                  <a:pt x="37084" y="36067"/>
                </a:lnTo>
                <a:lnTo>
                  <a:pt x="37973" y="33527"/>
                </a:lnTo>
                <a:lnTo>
                  <a:pt x="47299" y="33527"/>
                </a:lnTo>
                <a:lnTo>
                  <a:pt x="45720" y="29209"/>
                </a:lnTo>
                <a:lnTo>
                  <a:pt x="43814" y="24129"/>
                </a:lnTo>
                <a:lnTo>
                  <a:pt x="42925" y="18922"/>
                </a:lnTo>
                <a:lnTo>
                  <a:pt x="42925" y="3428"/>
                </a:lnTo>
                <a:close/>
              </a:path>
              <a:path w="456564" h="111759">
                <a:moveTo>
                  <a:pt x="47299" y="33527"/>
                </a:moveTo>
                <a:lnTo>
                  <a:pt x="37973" y="33527"/>
                </a:lnTo>
                <a:lnTo>
                  <a:pt x="38862" y="36067"/>
                </a:lnTo>
                <a:lnTo>
                  <a:pt x="40259" y="38861"/>
                </a:lnTo>
                <a:lnTo>
                  <a:pt x="42290" y="41782"/>
                </a:lnTo>
                <a:lnTo>
                  <a:pt x="44196" y="44576"/>
                </a:lnTo>
                <a:lnTo>
                  <a:pt x="46482" y="47370"/>
                </a:lnTo>
                <a:lnTo>
                  <a:pt x="52324" y="53466"/>
                </a:lnTo>
                <a:lnTo>
                  <a:pt x="56007" y="56641"/>
                </a:lnTo>
                <a:lnTo>
                  <a:pt x="60198" y="59562"/>
                </a:lnTo>
                <a:lnTo>
                  <a:pt x="64262" y="62483"/>
                </a:lnTo>
                <a:lnTo>
                  <a:pt x="67310" y="64515"/>
                </a:lnTo>
                <a:lnTo>
                  <a:pt x="69214" y="65404"/>
                </a:lnTo>
                <a:lnTo>
                  <a:pt x="75691" y="58673"/>
                </a:lnTo>
                <a:lnTo>
                  <a:pt x="73151" y="57784"/>
                </a:lnTo>
                <a:lnTo>
                  <a:pt x="69596" y="55625"/>
                </a:lnTo>
                <a:lnTo>
                  <a:pt x="47625" y="34416"/>
                </a:lnTo>
                <a:lnTo>
                  <a:pt x="47299" y="33527"/>
                </a:lnTo>
                <a:close/>
              </a:path>
              <a:path w="456564" h="111759">
                <a:moveTo>
                  <a:pt x="276605" y="72516"/>
                </a:moveTo>
                <a:lnTo>
                  <a:pt x="267208" y="72516"/>
                </a:lnTo>
                <a:lnTo>
                  <a:pt x="267208" y="77977"/>
                </a:lnTo>
                <a:lnTo>
                  <a:pt x="266573" y="80898"/>
                </a:lnTo>
                <a:lnTo>
                  <a:pt x="253237" y="99694"/>
                </a:lnTo>
                <a:lnTo>
                  <a:pt x="250571" y="101980"/>
                </a:lnTo>
                <a:lnTo>
                  <a:pt x="247650" y="103885"/>
                </a:lnTo>
                <a:lnTo>
                  <a:pt x="244601" y="105663"/>
                </a:lnTo>
                <a:lnTo>
                  <a:pt x="250825" y="111124"/>
                </a:lnTo>
                <a:lnTo>
                  <a:pt x="269239" y="93979"/>
                </a:lnTo>
                <a:lnTo>
                  <a:pt x="270383" y="92328"/>
                </a:lnTo>
                <a:lnTo>
                  <a:pt x="271272" y="90677"/>
                </a:lnTo>
                <a:lnTo>
                  <a:pt x="272034" y="89153"/>
                </a:lnTo>
                <a:lnTo>
                  <a:pt x="280970" y="89153"/>
                </a:lnTo>
                <a:lnTo>
                  <a:pt x="276634" y="77977"/>
                </a:lnTo>
                <a:lnTo>
                  <a:pt x="276605" y="72516"/>
                </a:lnTo>
                <a:close/>
              </a:path>
              <a:path w="456564" h="111759">
                <a:moveTo>
                  <a:pt x="280970" y="89153"/>
                </a:moveTo>
                <a:lnTo>
                  <a:pt x="272034" y="89153"/>
                </a:lnTo>
                <a:lnTo>
                  <a:pt x="272796" y="90804"/>
                </a:lnTo>
                <a:lnTo>
                  <a:pt x="273812" y="92582"/>
                </a:lnTo>
                <a:lnTo>
                  <a:pt x="275082" y="94487"/>
                </a:lnTo>
                <a:lnTo>
                  <a:pt x="276351" y="96519"/>
                </a:lnTo>
                <a:lnTo>
                  <a:pt x="293115" y="111124"/>
                </a:lnTo>
                <a:lnTo>
                  <a:pt x="295528" y="109854"/>
                </a:lnTo>
                <a:lnTo>
                  <a:pt x="305777" y="101345"/>
                </a:lnTo>
                <a:lnTo>
                  <a:pt x="292988" y="101345"/>
                </a:lnTo>
                <a:lnTo>
                  <a:pt x="291084" y="99948"/>
                </a:lnTo>
                <a:lnTo>
                  <a:pt x="287400" y="96773"/>
                </a:lnTo>
                <a:lnTo>
                  <a:pt x="285623" y="95122"/>
                </a:lnTo>
                <a:lnTo>
                  <a:pt x="283972" y="93344"/>
                </a:lnTo>
                <a:lnTo>
                  <a:pt x="282448" y="91312"/>
                </a:lnTo>
                <a:lnTo>
                  <a:pt x="280970" y="89153"/>
                </a:lnTo>
                <a:close/>
              </a:path>
              <a:path w="456564" h="111759">
                <a:moveTo>
                  <a:pt x="322966" y="89153"/>
                </a:moveTo>
                <a:lnTo>
                  <a:pt x="313943" y="89153"/>
                </a:lnTo>
                <a:lnTo>
                  <a:pt x="314774" y="90804"/>
                </a:lnTo>
                <a:lnTo>
                  <a:pt x="315595" y="92328"/>
                </a:lnTo>
                <a:lnTo>
                  <a:pt x="316738" y="93979"/>
                </a:lnTo>
                <a:lnTo>
                  <a:pt x="317753" y="95757"/>
                </a:lnTo>
                <a:lnTo>
                  <a:pt x="335152" y="111124"/>
                </a:lnTo>
                <a:lnTo>
                  <a:pt x="341375" y="105790"/>
                </a:lnTo>
                <a:lnTo>
                  <a:pt x="338327" y="104012"/>
                </a:lnTo>
                <a:lnTo>
                  <a:pt x="335407" y="102107"/>
                </a:lnTo>
                <a:lnTo>
                  <a:pt x="330073" y="97535"/>
                </a:lnTo>
                <a:lnTo>
                  <a:pt x="327660" y="95122"/>
                </a:lnTo>
                <a:lnTo>
                  <a:pt x="323341" y="89788"/>
                </a:lnTo>
                <a:lnTo>
                  <a:pt x="322966" y="89153"/>
                </a:lnTo>
                <a:close/>
              </a:path>
              <a:path w="456564" h="111759">
                <a:moveTo>
                  <a:pt x="318770" y="72516"/>
                </a:moveTo>
                <a:lnTo>
                  <a:pt x="309245" y="72516"/>
                </a:lnTo>
                <a:lnTo>
                  <a:pt x="309221" y="77977"/>
                </a:lnTo>
                <a:lnTo>
                  <a:pt x="308737" y="80644"/>
                </a:lnTo>
                <a:lnTo>
                  <a:pt x="298576" y="96773"/>
                </a:lnTo>
                <a:lnTo>
                  <a:pt x="296799" y="98424"/>
                </a:lnTo>
                <a:lnTo>
                  <a:pt x="294893" y="99948"/>
                </a:lnTo>
                <a:lnTo>
                  <a:pt x="292988" y="101345"/>
                </a:lnTo>
                <a:lnTo>
                  <a:pt x="305777" y="101345"/>
                </a:lnTo>
                <a:lnTo>
                  <a:pt x="306577" y="100456"/>
                </a:lnTo>
                <a:lnTo>
                  <a:pt x="308228" y="98424"/>
                </a:lnTo>
                <a:lnTo>
                  <a:pt x="309625" y="96519"/>
                </a:lnTo>
                <a:lnTo>
                  <a:pt x="310896" y="94487"/>
                </a:lnTo>
                <a:lnTo>
                  <a:pt x="312311" y="92328"/>
                </a:lnTo>
                <a:lnTo>
                  <a:pt x="313240" y="90677"/>
                </a:lnTo>
                <a:lnTo>
                  <a:pt x="313943" y="89153"/>
                </a:lnTo>
                <a:lnTo>
                  <a:pt x="322966" y="89153"/>
                </a:lnTo>
                <a:lnTo>
                  <a:pt x="321690" y="86994"/>
                </a:lnTo>
                <a:lnTo>
                  <a:pt x="319404" y="80898"/>
                </a:lnTo>
                <a:lnTo>
                  <a:pt x="318770" y="77977"/>
                </a:lnTo>
                <a:lnTo>
                  <a:pt x="318770" y="72516"/>
                </a:lnTo>
                <a:close/>
              </a:path>
              <a:path w="456564" h="111759">
                <a:moveTo>
                  <a:pt x="270383" y="30733"/>
                </a:moveTo>
                <a:lnTo>
                  <a:pt x="255015" y="30733"/>
                </a:lnTo>
                <a:lnTo>
                  <a:pt x="248920" y="32384"/>
                </a:lnTo>
                <a:lnTo>
                  <a:pt x="244348" y="35686"/>
                </a:lnTo>
                <a:lnTo>
                  <a:pt x="239775" y="39115"/>
                </a:lnTo>
                <a:lnTo>
                  <a:pt x="237616" y="43306"/>
                </a:lnTo>
                <a:lnTo>
                  <a:pt x="237616" y="53593"/>
                </a:lnTo>
                <a:lnTo>
                  <a:pt x="239775" y="57784"/>
                </a:lnTo>
                <a:lnTo>
                  <a:pt x="244348" y="61086"/>
                </a:lnTo>
                <a:lnTo>
                  <a:pt x="248920" y="64515"/>
                </a:lnTo>
                <a:lnTo>
                  <a:pt x="254888" y="66166"/>
                </a:lnTo>
                <a:lnTo>
                  <a:pt x="270255" y="66166"/>
                </a:lnTo>
                <a:lnTo>
                  <a:pt x="276351" y="64515"/>
                </a:lnTo>
                <a:lnTo>
                  <a:pt x="280797" y="61086"/>
                </a:lnTo>
                <a:lnTo>
                  <a:pt x="283962" y="58800"/>
                </a:lnTo>
                <a:lnTo>
                  <a:pt x="257555" y="58800"/>
                </a:lnTo>
                <a:lnTo>
                  <a:pt x="253746" y="57911"/>
                </a:lnTo>
                <a:lnTo>
                  <a:pt x="251078" y="56006"/>
                </a:lnTo>
                <a:lnTo>
                  <a:pt x="248538" y="54101"/>
                </a:lnTo>
                <a:lnTo>
                  <a:pt x="247141" y="51561"/>
                </a:lnTo>
                <a:lnTo>
                  <a:pt x="247141" y="45338"/>
                </a:lnTo>
                <a:lnTo>
                  <a:pt x="248538" y="42925"/>
                </a:lnTo>
                <a:lnTo>
                  <a:pt x="251078" y="41020"/>
                </a:lnTo>
                <a:lnTo>
                  <a:pt x="253746" y="39115"/>
                </a:lnTo>
                <a:lnTo>
                  <a:pt x="257555" y="38226"/>
                </a:lnTo>
                <a:lnTo>
                  <a:pt x="284216" y="38226"/>
                </a:lnTo>
                <a:lnTo>
                  <a:pt x="280924" y="35686"/>
                </a:lnTo>
                <a:lnTo>
                  <a:pt x="276478" y="32384"/>
                </a:lnTo>
                <a:lnTo>
                  <a:pt x="270383" y="30733"/>
                </a:lnTo>
                <a:close/>
              </a:path>
              <a:path w="456564" h="111759">
                <a:moveTo>
                  <a:pt x="284216" y="38226"/>
                </a:moveTo>
                <a:lnTo>
                  <a:pt x="267715" y="38226"/>
                </a:lnTo>
                <a:lnTo>
                  <a:pt x="271652" y="39115"/>
                </a:lnTo>
                <a:lnTo>
                  <a:pt x="274192" y="41020"/>
                </a:lnTo>
                <a:lnTo>
                  <a:pt x="276605" y="42925"/>
                </a:lnTo>
                <a:lnTo>
                  <a:pt x="277875" y="45338"/>
                </a:lnTo>
                <a:lnTo>
                  <a:pt x="277875" y="51561"/>
                </a:lnTo>
                <a:lnTo>
                  <a:pt x="276605" y="54101"/>
                </a:lnTo>
                <a:lnTo>
                  <a:pt x="274192" y="56006"/>
                </a:lnTo>
                <a:lnTo>
                  <a:pt x="271652" y="57911"/>
                </a:lnTo>
                <a:lnTo>
                  <a:pt x="267715" y="58800"/>
                </a:lnTo>
                <a:lnTo>
                  <a:pt x="283962" y="58800"/>
                </a:lnTo>
                <a:lnTo>
                  <a:pt x="285368" y="57784"/>
                </a:lnTo>
                <a:lnTo>
                  <a:pt x="287527" y="53593"/>
                </a:lnTo>
                <a:lnTo>
                  <a:pt x="287527" y="43306"/>
                </a:lnTo>
                <a:lnTo>
                  <a:pt x="285368" y="39115"/>
                </a:lnTo>
                <a:lnTo>
                  <a:pt x="284216" y="38226"/>
                </a:lnTo>
                <a:close/>
              </a:path>
              <a:path w="456564" h="111759">
                <a:moveTo>
                  <a:pt x="290829" y="17144"/>
                </a:moveTo>
                <a:lnTo>
                  <a:pt x="234696" y="17144"/>
                </a:lnTo>
                <a:lnTo>
                  <a:pt x="234696" y="24891"/>
                </a:lnTo>
                <a:lnTo>
                  <a:pt x="290829" y="24891"/>
                </a:lnTo>
                <a:lnTo>
                  <a:pt x="290829" y="17144"/>
                </a:lnTo>
                <a:close/>
              </a:path>
              <a:path w="456564" h="111759">
                <a:moveTo>
                  <a:pt x="408686" y="13715"/>
                </a:moveTo>
                <a:lnTo>
                  <a:pt x="354329" y="13715"/>
                </a:lnTo>
                <a:lnTo>
                  <a:pt x="354329" y="85089"/>
                </a:lnTo>
                <a:lnTo>
                  <a:pt x="371855" y="85089"/>
                </a:lnTo>
                <a:lnTo>
                  <a:pt x="378713" y="84962"/>
                </a:lnTo>
                <a:lnTo>
                  <a:pt x="385699" y="84708"/>
                </a:lnTo>
                <a:lnTo>
                  <a:pt x="393064" y="84581"/>
                </a:lnTo>
                <a:lnTo>
                  <a:pt x="400176" y="84073"/>
                </a:lnTo>
                <a:lnTo>
                  <a:pt x="406908" y="83438"/>
                </a:lnTo>
                <a:lnTo>
                  <a:pt x="418211" y="82168"/>
                </a:lnTo>
                <a:lnTo>
                  <a:pt x="421004" y="81660"/>
                </a:lnTo>
                <a:lnTo>
                  <a:pt x="421004" y="77215"/>
                </a:lnTo>
                <a:lnTo>
                  <a:pt x="363600" y="77215"/>
                </a:lnTo>
                <a:lnTo>
                  <a:pt x="363600" y="21462"/>
                </a:lnTo>
                <a:lnTo>
                  <a:pt x="408686" y="21462"/>
                </a:lnTo>
                <a:lnTo>
                  <a:pt x="408686" y="13715"/>
                </a:lnTo>
                <a:close/>
              </a:path>
              <a:path w="456564" h="111759">
                <a:moveTo>
                  <a:pt x="421004" y="74040"/>
                </a:moveTo>
                <a:lnTo>
                  <a:pt x="363600" y="77215"/>
                </a:lnTo>
                <a:lnTo>
                  <a:pt x="421004" y="77215"/>
                </a:lnTo>
                <a:lnTo>
                  <a:pt x="421004" y="74040"/>
                </a:lnTo>
                <a:close/>
              </a:path>
              <a:path w="456564" h="111759">
                <a:moveTo>
                  <a:pt x="165353" y="7111"/>
                </a:moveTo>
                <a:lnTo>
                  <a:pt x="122174" y="7111"/>
                </a:lnTo>
                <a:lnTo>
                  <a:pt x="122174" y="62737"/>
                </a:lnTo>
                <a:lnTo>
                  <a:pt x="132207" y="62737"/>
                </a:lnTo>
                <a:lnTo>
                  <a:pt x="138429" y="62864"/>
                </a:lnTo>
                <a:lnTo>
                  <a:pt x="145034" y="62737"/>
                </a:lnTo>
                <a:lnTo>
                  <a:pt x="157099" y="62102"/>
                </a:lnTo>
                <a:lnTo>
                  <a:pt x="161416" y="61721"/>
                </a:lnTo>
                <a:lnTo>
                  <a:pt x="164973" y="61340"/>
                </a:lnTo>
                <a:lnTo>
                  <a:pt x="168401" y="61086"/>
                </a:lnTo>
                <a:lnTo>
                  <a:pt x="171323" y="60705"/>
                </a:lnTo>
                <a:lnTo>
                  <a:pt x="173736" y="60324"/>
                </a:lnTo>
                <a:lnTo>
                  <a:pt x="173736" y="54736"/>
                </a:lnTo>
                <a:lnTo>
                  <a:pt x="131572" y="54736"/>
                </a:lnTo>
                <a:lnTo>
                  <a:pt x="131572" y="38480"/>
                </a:lnTo>
                <a:lnTo>
                  <a:pt x="164084" y="38480"/>
                </a:lnTo>
                <a:lnTo>
                  <a:pt x="164084" y="30733"/>
                </a:lnTo>
                <a:lnTo>
                  <a:pt x="131572" y="30733"/>
                </a:lnTo>
                <a:lnTo>
                  <a:pt x="131572" y="14985"/>
                </a:lnTo>
                <a:lnTo>
                  <a:pt x="165353" y="14985"/>
                </a:lnTo>
                <a:lnTo>
                  <a:pt x="165353" y="7111"/>
                </a:lnTo>
                <a:close/>
              </a:path>
              <a:path w="456564" h="111759">
                <a:moveTo>
                  <a:pt x="173736" y="52577"/>
                </a:moveTo>
                <a:lnTo>
                  <a:pt x="131572" y="54736"/>
                </a:lnTo>
                <a:lnTo>
                  <a:pt x="173736" y="54736"/>
                </a:lnTo>
                <a:lnTo>
                  <a:pt x="173736" y="52577"/>
                </a:lnTo>
                <a:close/>
              </a:path>
              <a:path w="456564" h="111759">
                <a:moveTo>
                  <a:pt x="276733" y="2412"/>
                </a:moveTo>
                <a:lnTo>
                  <a:pt x="248030" y="2412"/>
                </a:lnTo>
                <a:lnTo>
                  <a:pt x="248030" y="10159"/>
                </a:lnTo>
                <a:lnTo>
                  <a:pt x="276733" y="10159"/>
                </a:lnTo>
                <a:lnTo>
                  <a:pt x="276733" y="2412"/>
                </a:lnTo>
                <a:close/>
              </a:path>
              <a:path w="456564" h="111759">
                <a:moveTo>
                  <a:pt x="438530" y="0"/>
                </a:moveTo>
                <a:lnTo>
                  <a:pt x="429005" y="0"/>
                </a:lnTo>
                <a:lnTo>
                  <a:pt x="429005" y="111251"/>
                </a:lnTo>
                <a:lnTo>
                  <a:pt x="438530" y="111251"/>
                </a:lnTo>
                <a:lnTo>
                  <a:pt x="438530" y="53339"/>
                </a:lnTo>
                <a:lnTo>
                  <a:pt x="456438" y="53339"/>
                </a:lnTo>
                <a:lnTo>
                  <a:pt x="456438" y="45211"/>
                </a:lnTo>
                <a:lnTo>
                  <a:pt x="438530" y="45211"/>
                </a:lnTo>
                <a:lnTo>
                  <a:pt x="438530" y="0"/>
                </a:lnTo>
                <a:close/>
              </a:path>
              <a:path w="456564" h="111759">
                <a:moveTo>
                  <a:pt x="334010" y="37337"/>
                </a:moveTo>
                <a:lnTo>
                  <a:pt x="324738" y="37337"/>
                </a:lnTo>
                <a:lnTo>
                  <a:pt x="324738" y="66547"/>
                </a:lnTo>
                <a:lnTo>
                  <a:pt x="334010" y="66547"/>
                </a:lnTo>
                <a:lnTo>
                  <a:pt x="334010" y="37337"/>
                </a:lnTo>
                <a:close/>
              </a:path>
              <a:path w="456564" h="111759">
                <a:moveTo>
                  <a:pt x="308863" y="1904"/>
                </a:moveTo>
                <a:lnTo>
                  <a:pt x="299720" y="1904"/>
                </a:lnTo>
                <a:lnTo>
                  <a:pt x="299720" y="66420"/>
                </a:lnTo>
                <a:lnTo>
                  <a:pt x="308863" y="66420"/>
                </a:lnTo>
                <a:lnTo>
                  <a:pt x="308863" y="37337"/>
                </a:lnTo>
                <a:lnTo>
                  <a:pt x="334010" y="37337"/>
                </a:lnTo>
                <a:lnTo>
                  <a:pt x="334010" y="29336"/>
                </a:lnTo>
                <a:lnTo>
                  <a:pt x="308863" y="29336"/>
                </a:lnTo>
                <a:lnTo>
                  <a:pt x="308863" y="1904"/>
                </a:lnTo>
                <a:close/>
              </a:path>
              <a:path w="456564" h="111759">
                <a:moveTo>
                  <a:pt x="334010" y="0"/>
                </a:moveTo>
                <a:lnTo>
                  <a:pt x="324738" y="0"/>
                </a:lnTo>
                <a:lnTo>
                  <a:pt x="324738" y="29336"/>
                </a:lnTo>
                <a:lnTo>
                  <a:pt x="334010" y="29336"/>
                </a:lnTo>
                <a:lnTo>
                  <a:pt x="334010" y="0"/>
                </a:lnTo>
                <a:close/>
              </a:path>
              <a:path w="456564" h="111759">
                <a:moveTo>
                  <a:pt x="190246" y="1904"/>
                </a:moveTo>
                <a:lnTo>
                  <a:pt x="180975" y="1904"/>
                </a:lnTo>
                <a:lnTo>
                  <a:pt x="180975" y="68452"/>
                </a:lnTo>
                <a:lnTo>
                  <a:pt x="190246" y="68452"/>
                </a:lnTo>
                <a:lnTo>
                  <a:pt x="190246" y="36575"/>
                </a:lnTo>
                <a:lnTo>
                  <a:pt x="215900" y="36575"/>
                </a:lnTo>
                <a:lnTo>
                  <a:pt x="215900" y="28447"/>
                </a:lnTo>
                <a:lnTo>
                  <a:pt x="190246" y="28447"/>
                </a:lnTo>
                <a:lnTo>
                  <a:pt x="190246" y="1904"/>
                </a:lnTo>
                <a:close/>
              </a:path>
              <a:path w="456564" h="111759">
                <a:moveTo>
                  <a:pt x="215900" y="36575"/>
                </a:moveTo>
                <a:lnTo>
                  <a:pt x="206628" y="36575"/>
                </a:lnTo>
                <a:lnTo>
                  <a:pt x="206628" y="68452"/>
                </a:lnTo>
                <a:lnTo>
                  <a:pt x="215900" y="68452"/>
                </a:lnTo>
                <a:lnTo>
                  <a:pt x="215900" y="36575"/>
                </a:lnTo>
                <a:close/>
              </a:path>
              <a:path w="456564" h="111759">
                <a:moveTo>
                  <a:pt x="215900" y="0"/>
                </a:moveTo>
                <a:lnTo>
                  <a:pt x="206628" y="0"/>
                </a:lnTo>
                <a:lnTo>
                  <a:pt x="206628" y="28447"/>
                </a:lnTo>
                <a:lnTo>
                  <a:pt x="215900" y="28447"/>
                </a:lnTo>
                <a:lnTo>
                  <a:pt x="21590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454397" y="7058842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0"/>
                </a:moveTo>
                <a:lnTo>
                  <a:pt x="14166" y="13660"/>
                </a:lnTo>
                <a:lnTo>
                  <a:pt x="14166" y="0"/>
                </a:lnTo>
                <a:lnTo>
                  <a:pt x="0" y="0"/>
                </a:lnTo>
                <a:lnTo>
                  <a:pt x="0" y="1366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538345" y="6965188"/>
            <a:ext cx="216788" cy="111251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812538" y="6964680"/>
            <a:ext cx="1045463" cy="114045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923153" y="6965188"/>
            <a:ext cx="208914" cy="111251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193282" y="6966839"/>
            <a:ext cx="227075" cy="10960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00633" y="7180071"/>
            <a:ext cx="98920" cy="108711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56233" y="7180960"/>
            <a:ext cx="227139" cy="10782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138542" y="7180071"/>
            <a:ext cx="335280" cy="113664"/>
          </a:xfrm>
          <a:custGeom>
            <a:avLst/>
            <a:gdLst/>
            <a:ahLst/>
            <a:cxnLst/>
            <a:rect l="l" t="t" r="r" b="b"/>
            <a:pathLst>
              <a:path w="335280" h="113665">
                <a:moveTo>
                  <a:pt x="58826" y="70357"/>
                </a:moveTo>
                <a:lnTo>
                  <a:pt x="21120" y="80517"/>
                </a:lnTo>
                <a:lnTo>
                  <a:pt x="17589" y="85725"/>
                </a:lnTo>
                <a:lnTo>
                  <a:pt x="17589" y="98170"/>
                </a:lnTo>
                <a:lnTo>
                  <a:pt x="58826" y="113410"/>
                </a:lnTo>
                <a:lnTo>
                  <a:pt x="68227" y="113031"/>
                </a:lnTo>
                <a:lnTo>
                  <a:pt x="76450" y="111902"/>
                </a:lnTo>
                <a:lnTo>
                  <a:pt x="83497" y="110035"/>
                </a:lnTo>
                <a:lnTo>
                  <a:pt x="89369" y="107441"/>
                </a:lnTo>
                <a:lnTo>
                  <a:pt x="92008" y="105917"/>
                </a:lnTo>
                <a:lnTo>
                  <a:pt x="49631" y="105917"/>
                </a:lnTo>
                <a:lnTo>
                  <a:pt x="42138" y="104647"/>
                </a:lnTo>
                <a:lnTo>
                  <a:pt x="36372" y="102107"/>
                </a:lnTo>
                <a:lnTo>
                  <a:pt x="30594" y="99694"/>
                </a:lnTo>
                <a:lnTo>
                  <a:pt x="27698" y="96265"/>
                </a:lnTo>
                <a:lnTo>
                  <a:pt x="27698" y="87629"/>
                </a:lnTo>
                <a:lnTo>
                  <a:pt x="30594" y="84200"/>
                </a:lnTo>
                <a:lnTo>
                  <a:pt x="36372" y="81787"/>
                </a:lnTo>
                <a:lnTo>
                  <a:pt x="42138" y="79247"/>
                </a:lnTo>
                <a:lnTo>
                  <a:pt x="49631" y="77977"/>
                </a:lnTo>
                <a:lnTo>
                  <a:pt x="92008" y="77977"/>
                </a:lnTo>
                <a:lnTo>
                  <a:pt x="89369" y="76453"/>
                </a:lnTo>
                <a:lnTo>
                  <a:pt x="83497" y="73787"/>
                </a:lnTo>
                <a:lnTo>
                  <a:pt x="76450" y="71881"/>
                </a:lnTo>
                <a:lnTo>
                  <a:pt x="68227" y="70738"/>
                </a:lnTo>
                <a:lnTo>
                  <a:pt x="58826" y="70357"/>
                </a:lnTo>
                <a:close/>
              </a:path>
              <a:path w="335280" h="113665">
                <a:moveTo>
                  <a:pt x="92008" y="77977"/>
                </a:moveTo>
                <a:lnTo>
                  <a:pt x="67843" y="77977"/>
                </a:lnTo>
                <a:lnTo>
                  <a:pt x="75260" y="79247"/>
                </a:lnTo>
                <a:lnTo>
                  <a:pt x="81089" y="81787"/>
                </a:lnTo>
                <a:lnTo>
                  <a:pt x="86906" y="84200"/>
                </a:lnTo>
                <a:lnTo>
                  <a:pt x="89814" y="87629"/>
                </a:lnTo>
                <a:lnTo>
                  <a:pt x="89814" y="96265"/>
                </a:lnTo>
                <a:lnTo>
                  <a:pt x="86906" y="99694"/>
                </a:lnTo>
                <a:lnTo>
                  <a:pt x="81089" y="102107"/>
                </a:lnTo>
                <a:lnTo>
                  <a:pt x="75260" y="104647"/>
                </a:lnTo>
                <a:lnTo>
                  <a:pt x="67843" y="105917"/>
                </a:lnTo>
                <a:lnTo>
                  <a:pt x="92008" y="105917"/>
                </a:lnTo>
                <a:lnTo>
                  <a:pt x="96405" y="103377"/>
                </a:lnTo>
                <a:lnTo>
                  <a:pt x="99936" y="98170"/>
                </a:lnTo>
                <a:lnTo>
                  <a:pt x="99936" y="85725"/>
                </a:lnTo>
                <a:lnTo>
                  <a:pt x="96405" y="80517"/>
                </a:lnTo>
                <a:lnTo>
                  <a:pt x="92008" y="77977"/>
                </a:lnTo>
                <a:close/>
              </a:path>
              <a:path w="335280" h="113665">
                <a:moveTo>
                  <a:pt x="263410" y="74167"/>
                </a:moveTo>
                <a:lnTo>
                  <a:pt x="253885" y="74167"/>
                </a:lnTo>
                <a:lnTo>
                  <a:pt x="253885" y="108711"/>
                </a:lnTo>
                <a:lnTo>
                  <a:pt x="334657" y="108711"/>
                </a:lnTo>
                <a:lnTo>
                  <a:pt x="334657" y="101091"/>
                </a:lnTo>
                <a:lnTo>
                  <a:pt x="263410" y="101091"/>
                </a:lnTo>
                <a:lnTo>
                  <a:pt x="263410" y="74167"/>
                </a:lnTo>
                <a:close/>
              </a:path>
              <a:path w="335280" h="113665">
                <a:moveTo>
                  <a:pt x="331736" y="0"/>
                </a:moveTo>
                <a:lnTo>
                  <a:pt x="322338" y="0"/>
                </a:lnTo>
                <a:lnTo>
                  <a:pt x="322338" y="80771"/>
                </a:lnTo>
                <a:lnTo>
                  <a:pt x="331736" y="80771"/>
                </a:lnTo>
                <a:lnTo>
                  <a:pt x="331736" y="0"/>
                </a:lnTo>
                <a:close/>
              </a:path>
              <a:path w="335280" h="113665">
                <a:moveTo>
                  <a:pt x="275094" y="3936"/>
                </a:moveTo>
                <a:lnTo>
                  <a:pt x="257187" y="3936"/>
                </a:lnTo>
                <a:lnTo>
                  <a:pt x="249948" y="6730"/>
                </a:lnTo>
                <a:lnTo>
                  <a:pt x="244233" y="12191"/>
                </a:lnTo>
                <a:lnTo>
                  <a:pt x="238518" y="17779"/>
                </a:lnTo>
                <a:lnTo>
                  <a:pt x="235724" y="24383"/>
                </a:lnTo>
                <a:lnTo>
                  <a:pt x="235724" y="39877"/>
                </a:lnTo>
                <a:lnTo>
                  <a:pt x="238518" y="46481"/>
                </a:lnTo>
                <a:lnTo>
                  <a:pt x="244233" y="52069"/>
                </a:lnTo>
                <a:lnTo>
                  <a:pt x="249948" y="57530"/>
                </a:lnTo>
                <a:lnTo>
                  <a:pt x="257187" y="60325"/>
                </a:lnTo>
                <a:lnTo>
                  <a:pt x="275094" y="60325"/>
                </a:lnTo>
                <a:lnTo>
                  <a:pt x="282333" y="57530"/>
                </a:lnTo>
                <a:lnTo>
                  <a:pt x="288308" y="51815"/>
                </a:lnTo>
                <a:lnTo>
                  <a:pt x="259727" y="51815"/>
                </a:lnTo>
                <a:lnTo>
                  <a:pt x="254647" y="49910"/>
                </a:lnTo>
                <a:lnTo>
                  <a:pt x="247535" y="42290"/>
                </a:lnTo>
                <a:lnTo>
                  <a:pt x="245630" y="37591"/>
                </a:lnTo>
                <a:lnTo>
                  <a:pt x="245630" y="26669"/>
                </a:lnTo>
                <a:lnTo>
                  <a:pt x="247535" y="21970"/>
                </a:lnTo>
                <a:lnTo>
                  <a:pt x="251091" y="18033"/>
                </a:lnTo>
                <a:lnTo>
                  <a:pt x="254647" y="14223"/>
                </a:lnTo>
                <a:lnTo>
                  <a:pt x="259727" y="12318"/>
                </a:lnTo>
                <a:lnTo>
                  <a:pt x="288178" y="12318"/>
                </a:lnTo>
                <a:lnTo>
                  <a:pt x="282333" y="6730"/>
                </a:lnTo>
                <a:lnTo>
                  <a:pt x="275094" y="3936"/>
                </a:lnTo>
                <a:close/>
              </a:path>
              <a:path w="335280" h="113665">
                <a:moveTo>
                  <a:pt x="288178" y="12318"/>
                </a:moveTo>
                <a:lnTo>
                  <a:pt x="272808" y="12318"/>
                </a:lnTo>
                <a:lnTo>
                  <a:pt x="277888" y="14223"/>
                </a:lnTo>
                <a:lnTo>
                  <a:pt x="281444" y="18033"/>
                </a:lnTo>
                <a:lnTo>
                  <a:pt x="284873" y="21970"/>
                </a:lnTo>
                <a:lnTo>
                  <a:pt x="286651" y="26669"/>
                </a:lnTo>
                <a:lnTo>
                  <a:pt x="286651" y="37591"/>
                </a:lnTo>
                <a:lnTo>
                  <a:pt x="284873" y="42290"/>
                </a:lnTo>
                <a:lnTo>
                  <a:pt x="281444" y="46100"/>
                </a:lnTo>
                <a:lnTo>
                  <a:pt x="277888" y="49910"/>
                </a:lnTo>
                <a:lnTo>
                  <a:pt x="272808" y="51815"/>
                </a:lnTo>
                <a:lnTo>
                  <a:pt x="288308" y="51815"/>
                </a:lnTo>
                <a:lnTo>
                  <a:pt x="293763" y="46481"/>
                </a:lnTo>
                <a:lnTo>
                  <a:pt x="296684" y="39877"/>
                </a:lnTo>
                <a:lnTo>
                  <a:pt x="296684" y="24383"/>
                </a:lnTo>
                <a:lnTo>
                  <a:pt x="293763" y="17779"/>
                </a:lnTo>
                <a:lnTo>
                  <a:pt x="288178" y="12318"/>
                </a:lnTo>
                <a:close/>
              </a:path>
              <a:path w="335280" h="113665">
                <a:moveTo>
                  <a:pt x="151396" y="10794"/>
                </a:moveTo>
                <a:lnTo>
                  <a:pt x="136537" y="10794"/>
                </a:lnTo>
                <a:lnTo>
                  <a:pt x="130505" y="14350"/>
                </a:lnTo>
                <a:lnTo>
                  <a:pt x="118478" y="51180"/>
                </a:lnTo>
                <a:lnTo>
                  <a:pt x="118929" y="60070"/>
                </a:lnTo>
                <a:lnTo>
                  <a:pt x="136537" y="91566"/>
                </a:lnTo>
                <a:lnTo>
                  <a:pt x="151396" y="91566"/>
                </a:lnTo>
                <a:lnTo>
                  <a:pt x="157492" y="88010"/>
                </a:lnTo>
                <a:lnTo>
                  <a:pt x="160707" y="83057"/>
                </a:lnTo>
                <a:lnTo>
                  <a:pt x="138950" y="83057"/>
                </a:lnTo>
                <a:lnTo>
                  <a:pt x="135013" y="80009"/>
                </a:lnTo>
                <a:lnTo>
                  <a:pt x="132219" y="73913"/>
                </a:lnTo>
                <a:lnTo>
                  <a:pt x="129560" y="67976"/>
                </a:lnTo>
                <a:lnTo>
                  <a:pt x="129465" y="67690"/>
                </a:lnTo>
                <a:lnTo>
                  <a:pt x="128092" y="60197"/>
                </a:lnTo>
                <a:lnTo>
                  <a:pt x="128092" y="42036"/>
                </a:lnTo>
                <a:lnTo>
                  <a:pt x="129489" y="34543"/>
                </a:lnTo>
                <a:lnTo>
                  <a:pt x="132219" y="28320"/>
                </a:lnTo>
                <a:lnTo>
                  <a:pt x="135013" y="22225"/>
                </a:lnTo>
                <a:lnTo>
                  <a:pt x="138950" y="19050"/>
                </a:lnTo>
                <a:lnTo>
                  <a:pt x="160542" y="19050"/>
                </a:lnTo>
                <a:lnTo>
                  <a:pt x="157492" y="14350"/>
                </a:lnTo>
                <a:lnTo>
                  <a:pt x="151396" y="10794"/>
                </a:lnTo>
                <a:close/>
              </a:path>
              <a:path w="335280" h="113665">
                <a:moveTo>
                  <a:pt x="160542" y="19050"/>
                </a:moveTo>
                <a:lnTo>
                  <a:pt x="148983" y="19050"/>
                </a:lnTo>
                <a:lnTo>
                  <a:pt x="152793" y="22225"/>
                </a:lnTo>
                <a:lnTo>
                  <a:pt x="155587" y="28320"/>
                </a:lnTo>
                <a:lnTo>
                  <a:pt x="158381" y="34543"/>
                </a:lnTo>
                <a:lnTo>
                  <a:pt x="159778" y="42036"/>
                </a:lnTo>
                <a:lnTo>
                  <a:pt x="159755" y="60197"/>
                </a:lnTo>
                <a:lnTo>
                  <a:pt x="158381" y="67690"/>
                </a:lnTo>
                <a:lnTo>
                  <a:pt x="155587" y="73913"/>
                </a:lnTo>
                <a:lnTo>
                  <a:pt x="152793" y="80009"/>
                </a:lnTo>
                <a:lnTo>
                  <a:pt x="148983" y="83057"/>
                </a:lnTo>
                <a:lnTo>
                  <a:pt x="160707" y="83057"/>
                </a:lnTo>
                <a:lnTo>
                  <a:pt x="169303" y="51180"/>
                </a:lnTo>
                <a:lnTo>
                  <a:pt x="168871" y="42271"/>
                </a:lnTo>
                <a:lnTo>
                  <a:pt x="167557" y="34385"/>
                </a:lnTo>
                <a:lnTo>
                  <a:pt x="165338" y="27499"/>
                </a:lnTo>
                <a:lnTo>
                  <a:pt x="162191" y="21589"/>
                </a:lnTo>
                <a:lnTo>
                  <a:pt x="160542" y="19050"/>
                </a:lnTo>
                <a:close/>
              </a:path>
              <a:path w="335280" h="113665">
                <a:moveTo>
                  <a:pt x="42252" y="15239"/>
                </a:moveTo>
                <a:lnTo>
                  <a:pt x="32384" y="15239"/>
                </a:lnTo>
                <a:lnTo>
                  <a:pt x="32384" y="18160"/>
                </a:lnTo>
                <a:lnTo>
                  <a:pt x="32219" y="22986"/>
                </a:lnTo>
                <a:lnTo>
                  <a:pt x="31165" y="27431"/>
                </a:lnTo>
                <a:lnTo>
                  <a:pt x="29222" y="31368"/>
                </a:lnTo>
                <a:lnTo>
                  <a:pt x="27279" y="35432"/>
                </a:lnTo>
                <a:lnTo>
                  <a:pt x="0" y="56387"/>
                </a:lnTo>
                <a:lnTo>
                  <a:pt x="6578" y="62991"/>
                </a:lnTo>
                <a:lnTo>
                  <a:pt x="25044" y="50926"/>
                </a:lnTo>
                <a:lnTo>
                  <a:pt x="28079" y="48132"/>
                </a:lnTo>
                <a:lnTo>
                  <a:pt x="37312" y="35178"/>
                </a:lnTo>
                <a:lnTo>
                  <a:pt x="47394" y="35178"/>
                </a:lnTo>
                <a:lnTo>
                  <a:pt x="47040" y="34670"/>
                </a:lnTo>
                <a:lnTo>
                  <a:pt x="43408" y="27050"/>
                </a:lnTo>
                <a:lnTo>
                  <a:pt x="42418" y="22859"/>
                </a:lnTo>
                <a:lnTo>
                  <a:pt x="42257" y="18160"/>
                </a:lnTo>
                <a:lnTo>
                  <a:pt x="42252" y="15239"/>
                </a:lnTo>
                <a:close/>
              </a:path>
              <a:path w="335280" h="113665">
                <a:moveTo>
                  <a:pt x="47394" y="35178"/>
                </a:moveTo>
                <a:lnTo>
                  <a:pt x="37312" y="35178"/>
                </a:lnTo>
                <a:lnTo>
                  <a:pt x="38671" y="37718"/>
                </a:lnTo>
                <a:lnTo>
                  <a:pt x="67678" y="59943"/>
                </a:lnTo>
                <a:lnTo>
                  <a:pt x="73240" y="52831"/>
                </a:lnTo>
                <a:lnTo>
                  <a:pt x="71132" y="52196"/>
                </a:lnTo>
                <a:lnTo>
                  <a:pt x="67906" y="50800"/>
                </a:lnTo>
                <a:lnTo>
                  <a:pt x="63563" y="48640"/>
                </a:lnTo>
                <a:lnTo>
                  <a:pt x="59220" y="46608"/>
                </a:lnTo>
                <a:lnTo>
                  <a:pt x="55410" y="43941"/>
                </a:lnTo>
                <a:lnTo>
                  <a:pt x="51488" y="40131"/>
                </a:lnTo>
                <a:lnTo>
                  <a:pt x="49339" y="37972"/>
                </a:lnTo>
                <a:lnTo>
                  <a:pt x="47394" y="35178"/>
                </a:lnTo>
                <a:close/>
              </a:path>
              <a:path w="335280" h="113665">
                <a:moveTo>
                  <a:pt x="67551" y="7619"/>
                </a:moveTo>
                <a:lnTo>
                  <a:pt x="7340" y="7619"/>
                </a:lnTo>
                <a:lnTo>
                  <a:pt x="7340" y="15239"/>
                </a:lnTo>
                <a:lnTo>
                  <a:pt x="67551" y="15239"/>
                </a:lnTo>
                <a:lnTo>
                  <a:pt x="67551" y="7619"/>
                </a:lnTo>
                <a:close/>
              </a:path>
              <a:path w="335280" h="113665">
                <a:moveTo>
                  <a:pt x="215785" y="53339"/>
                </a:moveTo>
                <a:lnTo>
                  <a:pt x="206514" y="53339"/>
                </a:lnTo>
                <a:lnTo>
                  <a:pt x="206514" y="111251"/>
                </a:lnTo>
                <a:lnTo>
                  <a:pt x="215785" y="111251"/>
                </a:lnTo>
                <a:lnTo>
                  <a:pt x="215785" y="53339"/>
                </a:lnTo>
                <a:close/>
              </a:path>
              <a:path w="335280" h="113665">
                <a:moveTo>
                  <a:pt x="190766" y="2539"/>
                </a:moveTo>
                <a:lnTo>
                  <a:pt x="181495" y="2539"/>
                </a:lnTo>
                <a:lnTo>
                  <a:pt x="181495" y="106298"/>
                </a:lnTo>
                <a:lnTo>
                  <a:pt x="190766" y="106298"/>
                </a:lnTo>
                <a:lnTo>
                  <a:pt x="190766" y="53339"/>
                </a:lnTo>
                <a:lnTo>
                  <a:pt x="215785" y="53339"/>
                </a:lnTo>
                <a:lnTo>
                  <a:pt x="215785" y="44957"/>
                </a:lnTo>
                <a:lnTo>
                  <a:pt x="190766" y="44957"/>
                </a:lnTo>
                <a:lnTo>
                  <a:pt x="190766" y="2539"/>
                </a:lnTo>
                <a:close/>
              </a:path>
              <a:path w="335280" h="113665">
                <a:moveTo>
                  <a:pt x="215785" y="0"/>
                </a:moveTo>
                <a:lnTo>
                  <a:pt x="206514" y="0"/>
                </a:lnTo>
                <a:lnTo>
                  <a:pt x="206514" y="44957"/>
                </a:lnTo>
                <a:lnTo>
                  <a:pt x="215785" y="44957"/>
                </a:lnTo>
                <a:lnTo>
                  <a:pt x="215785" y="0"/>
                </a:lnTo>
                <a:close/>
              </a:path>
              <a:path w="335280" h="113665">
                <a:moveTo>
                  <a:pt x="96393" y="0"/>
                </a:moveTo>
                <a:lnTo>
                  <a:pt x="87033" y="0"/>
                </a:lnTo>
                <a:lnTo>
                  <a:pt x="87033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334" y="35051"/>
                </a:lnTo>
                <a:lnTo>
                  <a:pt x="113334" y="26923"/>
                </a:lnTo>
                <a:lnTo>
                  <a:pt x="96393" y="26923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538858" y="7179564"/>
            <a:ext cx="1311021" cy="11404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916047" y="7180071"/>
            <a:ext cx="450215" cy="113664"/>
          </a:xfrm>
          <a:custGeom>
            <a:avLst/>
            <a:gdLst/>
            <a:ahLst/>
            <a:cxnLst/>
            <a:rect l="l" t="t" r="r" b="b"/>
            <a:pathLst>
              <a:path w="450214" h="113665">
                <a:moveTo>
                  <a:pt x="61467" y="69976"/>
                </a:moveTo>
                <a:lnTo>
                  <a:pt x="23621" y="80263"/>
                </a:lnTo>
                <a:lnTo>
                  <a:pt x="20065" y="85470"/>
                </a:lnTo>
                <a:lnTo>
                  <a:pt x="20065" y="98043"/>
                </a:lnTo>
                <a:lnTo>
                  <a:pt x="61467" y="113410"/>
                </a:lnTo>
                <a:lnTo>
                  <a:pt x="70967" y="113030"/>
                </a:lnTo>
                <a:lnTo>
                  <a:pt x="79263" y="111887"/>
                </a:lnTo>
                <a:lnTo>
                  <a:pt x="86346" y="109981"/>
                </a:lnTo>
                <a:lnTo>
                  <a:pt x="92201" y="107314"/>
                </a:lnTo>
                <a:lnTo>
                  <a:pt x="94424" y="106044"/>
                </a:lnTo>
                <a:lnTo>
                  <a:pt x="52450" y="106044"/>
                </a:lnTo>
                <a:lnTo>
                  <a:pt x="44830" y="104647"/>
                </a:lnTo>
                <a:lnTo>
                  <a:pt x="33273" y="99567"/>
                </a:lnTo>
                <a:lnTo>
                  <a:pt x="30461" y="96265"/>
                </a:lnTo>
                <a:lnTo>
                  <a:pt x="30352" y="87375"/>
                </a:lnTo>
                <a:lnTo>
                  <a:pt x="33273" y="83819"/>
                </a:lnTo>
                <a:lnTo>
                  <a:pt x="39115" y="81406"/>
                </a:lnTo>
                <a:lnTo>
                  <a:pt x="44830" y="78866"/>
                </a:lnTo>
                <a:lnTo>
                  <a:pt x="52450" y="77596"/>
                </a:lnTo>
                <a:lnTo>
                  <a:pt x="94646" y="77596"/>
                </a:lnTo>
                <a:lnTo>
                  <a:pt x="92201" y="76200"/>
                </a:lnTo>
                <a:lnTo>
                  <a:pt x="86346" y="73459"/>
                </a:lnTo>
                <a:lnTo>
                  <a:pt x="79263" y="71516"/>
                </a:lnTo>
                <a:lnTo>
                  <a:pt x="70967" y="70359"/>
                </a:lnTo>
                <a:lnTo>
                  <a:pt x="61467" y="69976"/>
                </a:lnTo>
                <a:close/>
              </a:path>
              <a:path w="450214" h="113665">
                <a:moveTo>
                  <a:pt x="94646" y="77596"/>
                </a:moveTo>
                <a:lnTo>
                  <a:pt x="70611" y="77596"/>
                </a:lnTo>
                <a:lnTo>
                  <a:pt x="77977" y="78866"/>
                </a:lnTo>
                <a:lnTo>
                  <a:pt x="89534" y="83946"/>
                </a:lnTo>
                <a:lnTo>
                  <a:pt x="92351" y="87375"/>
                </a:lnTo>
                <a:lnTo>
                  <a:pt x="92455" y="96265"/>
                </a:lnTo>
                <a:lnTo>
                  <a:pt x="89534" y="99694"/>
                </a:lnTo>
                <a:lnTo>
                  <a:pt x="77977" y="104775"/>
                </a:lnTo>
                <a:lnTo>
                  <a:pt x="70611" y="106044"/>
                </a:lnTo>
                <a:lnTo>
                  <a:pt x="94424" y="106044"/>
                </a:lnTo>
                <a:lnTo>
                  <a:pt x="99313" y="103250"/>
                </a:lnTo>
                <a:lnTo>
                  <a:pt x="102869" y="98043"/>
                </a:lnTo>
                <a:lnTo>
                  <a:pt x="102869" y="85470"/>
                </a:lnTo>
                <a:lnTo>
                  <a:pt x="99313" y="80263"/>
                </a:lnTo>
                <a:lnTo>
                  <a:pt x="94646" y="77596"/>
                </a:lnTo>
                <a:close/>
              </a:path>
              <a:path w="450214" h="113665">
                <a:moveTo>
                  <a:pt x="213613" y="76834"/>
                </a:moveTo>
                <a:lnTo>
                  <a:pt x="133603" y="76834"/>
                </a:lnTo>
                <a:lnTo>
                  <a:pt x="133603" y="84581"/>
                </a:lnTo>
                <a:lnTo>
                  <a:pt x="204088" y="84581"/>
                </a:lnTo>
                <a:lnTo>
                  <a:pt x="204088" y="111251"/>
                </a:lnTo>
                <a:lnTo>
                  <a:pt x="213613" y="111251"/>
                </a:lnTo>
                <a:lnTo>
                  <a:pt x="213613" y="76834"/>
                </a:lnTo>
                <a:close/>
              </a:path>
              <a:path w="450214" h="113665">
                <a:moveTo>
                  <a:pt x="378713" y="74167"/>
                </a:moveTo>
                <a:lnTo>
                  <a:pt x="369188" y="74167"/>
                </a:lnTo>
                <a:lnTo>
                  <a:pt x="369188" y="108711"/>
                </a:lnTo>
                <a:lnTo>
                  <a:pt x="449961" y="108711"/>
                </a:lnTo>
                <a:lnTo>
                  <a:pt x="449961" y="101091"/>
                </a:lnTo>
                <a:lnTo>
                  <a:pt x="378713" y="101091"/>
                </a:lnTo>
                <a:lnTo>
                  <a:pt x="378713" y="74167"/>
                </a:lnTo>
                <a:close/>
              </a:path>
              <a:path w="450214" h="113665">
                <a:moveTo>
                  <a:pt x="447039" y="0"/>
                </a:moveTo>
                <a:lnTo>
                  <a:pt x="437641" y="0"/>
                </a:lnTo>
                <a:lnTo>
                  <a:pt x="437641" y="80771"/>
                </a:lnTo>
                <a:lnTo>
                  <a:pt x="447039" y="80771"/>
                </a:lnTo>
                <a:lnTo>
                  <a:pt x="447039" y="0"/>
                </a:lnTo>
                <a:close/>
              </a:path>
              <a:path w="450214" h="113665">
                <a:moveTo>
                  <a:pt x="390398" y="3936"/>
                </a:moveTo>
                <a:lnTo>
                  <a:pt x="372490" y="3936"/>
                </a:lnTo>
                <a:lnTo>
                  <a:pt x="365251" y="6730"/>
                </a:lnTo>
                <a:lnTo>
                  <a:pt x="359537" y="12191"/>
                </a:lnTo>
                <a:lnTo>
                  <a:pt x="353822" y="17779"/>
                </a:lnTo>
                <a:lnTo>
                  <a:pt x="351027" y="24383"/>
                </a:lnTo>
                <a:lnTo>
                  <a:pt x="351027" y="39877"/>
                </a:lnTo>
                <a:lnTo>
                  <a:pt x="353822" y="46481"/>
                </a:lnTo>
                <a:lnTo>
                  <a:pt x="359537" y="52069"/>
                </a:lnTo>
                <a:lnTo>
                  <a:pt x="365251" y="57530"/>
                </a:lnTo>
                <a:lnTo>
                  <a:pt x="372490" y="60325"/>
                </a:lnTo>
                <a:lnTo>
                  <a:pt x="390398" y="60325"/>
                </a:lnTo>
                <a:lnTo>
                  <a:pt x="397637" y="57530"/>
                </a:lnTo>
                <a:lnTo>
                  <a:pt x="403611" y="51815"/>
                </a:lnTo>
                <a:lnTo>
                  <a:pt x="375030" y="51815"/>
                </a:lnTo>
                <a:lnTo>
                  <a:pt x="369950" y="49910"/>
                </a:lnTo>
                <a:lnTo>
                  <a:pt x="362838" y="42290"/>
                </a:lnTo>
                <a:lnTo>
                  <a:pt x="360933" y="37591"/>
                </a:lnTo>
                <a:lnTo>
                  <a:pt x="360933" y="26669"/>
                </a:lnTo>
                <a:lnTo>
                  <a:pt x="362838" y="21970"/>
                </a:lnTo>
                <a:lnTo>
                  <a:pt x="366394" y="18033"/>
                </a:lnTo>
                <a:lnTo>
                  <a:pt x="369950" y="14223"/>
                </a:lnTo>
                <a:lnTo>
                  <a:pt x="375030" y="12318"/>
                </a:lnTo>
                <a:lnTo>
                  <a:pt x="403481" y="12318"/>
                </a:lnTo>
                <a:lnTo>
                  <a:pt x="397637" y="6730"/>
                </a:lnTo>
                <a:lnTo>
                  <a:pt x="390398" y="3936"/>
                </a:lnTo>
                <a:close/>
              </a:path>
              <a:path w="450214" h="113665">
                <a:moveTo>
                  <a:pt x="403481" y="12318"/>
                </a:moveTo>
                <a:lnTo>
                  <a:pt x="388112" y="12318"/>
                </a:lnTo>
                <a:lnTo>
                  <a:pt x="393191" y="14223"/>
                </a:lnTo>
                <a:lnTo>
                  <a:pt x="396748" y="18033"/>
                </a:lnTo>
                <a:lnTo>
                  <a:pt x="400176" y="21970"/>
                </a:lnTo>
                <a:lnTo>
                  <a:pt x="401954" y="26669"/>
                </a:lnTo>
                <a:lnTo>
                  <a:pt x="401954" y="37591"/>
                </a:lnTo>
                <a:lnTo>
                  <a:pt x="400176" y="42290"/>
                </a:lnTo>
                <a:lnTo>
                  <a:pt x="396748" y="46100"/>
                </a:lnTo>
                <a:lnTo>
                  <a:pt x="393191" y="49910"/>
                </a:lnTo>
                <a:lnTo>
                  <a:pt x="388112" y="51815"/>
                </a:lnTo>
                <a:lnTo>
                  <a:pt x="403611" y="51815"/>
                </a:lnTo>
                <a:lnTo>
                  <a:pt x="409066" y="46481"/>
                </a:lnTo>
                <a:lnTo>
                  <a:pt x="411988" y="39877"/>
                </a:lnTo>
                <a:lnTo>
                  <a:pt x="411988" y="24383"/>
                </a:lnTo>
                <a:lnTo>
                  <a:pt x="409066" y="17779"/>
                </a:lnTo>
                <a:lnTo>
                  <a:pt x="403481" y="12318"/>
                </a:lnTo>
                <a:close/>
              </a:path>
              <a:path w="450214" h="113665">
                <a:moveTo>
                  <a:pt x="332739" y="73659"/>
                </a:moveTo>
                <a:lnTo>
                  <a:pt x="252348" y="73659"/>
                </a:lnTo>
                <a:lnTo>
                  <a:pt x="252348" y="81279"/>
                </a:lnTo>
                <a:lnTo>
                  <a:pt x="323341" y="81279"/>
                </a:lnTo>
                <a:lnTo>
                  <a:pt x="323341" y="111251"/>
                </a:lnTo>
                <a:lnTo>
                  <a:pt x="332739" y="111251"/>
                </a:lnTo>
                <a:lnTo>
                  <a:pt x="332739" y="73659"/>
                </a:lnTo>
                <a:close/>
              </a:path>
              <a:path w="450214" h="113665">
                <a:moveTo>
                  <a:pt x="332739" y="0"/>
                </a:moveTo>
                <a:lnTo>
                  <a:pt x="323341" y="0"/>
                </a:lnTo>
                <a:lnTo>
                  <a:pt x="323341" y="26796"/>
                </a:lnTo>
                <a:lnTo>
                  <a:pt x="297560" y="26796"/>
                </a:lnTo>
                <a:lnTo>
                  <a:pt x="297560" y="34925"/>
                </a:lnTo>
                <a:lnTo>
                  <a:pt x="323341" y="34925"/>
                </a:lnTo>
                <a:lnTo>
                  <a:pt x="323341" y="66166"/>
                </a:lnTo>
                <a:lnTo>
                  <a:pt x="332739" y="66166"/>
                </a:lnTo>
                <a:lnTo>
                  <a:pt x="332739" y="0"/>
                </a:lnTo>
                <a:close/>
              </a:path>
              <a:path w="450214" h="113665">
                <a:moveTo>
                  <a:pt x="274065" y="15239"/>
                </a:moveTo>
                <a:lnTo>
                  <a:pt x="264159" y="15239"/>
                </a:lnTo>
                <a:lnTo>
                  <a:pt x="264159" y="23367"/>
                </a:lnTo>
                <a:lnTo>
                  <a:pt x="263144" y="27939"/>
                </a:lnTo>
                <a:lnTo>
                  <a:pt x="234695" y="56260"/>
                </a:lnTo>
                <a:lnTo>
                  <a:pt x="231775" y="57657"/>
                </a:lnTo>
                <a:lnTo>
                  <a:pt x="238378" y="64261"/>
                </a:lnTo>
                <a:lnTo>
                  <a:pt x="242950" y="61975"/>
                </a:lnTo>
                <a:lnTo>
                  <a:pt x="246379" y="59943"/>
                </a:lnTo>
                <a:lnTo>
                  <a:pt x="249935" y="57911"/>
                </a:lnTo>
                <a:lnTo>
                  <a:pt x="268985" y="36448"/>
                </a:lnTo>
                <a:lnTo>
                  <a:pt x="279136" y="36448"/>
                </a:lnTo>
                <a:lnTo>
                  <a:pt x="278510" y="35559"/>
                </a:lnTo>
                <a:lnTo>
                  <a:pt x="276732" y="31622"/>
                </a:lnTo>
                <a:lnTo>
                  <a:pt x="274954" y="27812"/>
                </a:lnTo>
                <a:lnTo>
                  <a:pt x="274065" y="23367"/>
                </a:lnTo>
                <a:lnTo>
                  <a:pt x="274065" y="15239"/>
                </a:lnTo>
                <a:close/>
              </a:path>
              <a:path w="450214" h="113665">
                <a:moveTo>
                  <a:pt x="279136" y="36448"/>
                </a:moveTo>
                <a:lnTo>
                  <a:pt x="268985" y="36448"/>
                </a:lnTo>
                <a:lnTo>
                  <a:pt x="270382" y="38988"/>
                </a:lnTo>
                <a:lnTo>
                  <a:pt x="271906" y="41401"/>
                </a:lnTo>
                <a:lnTo>
                  <a:pt x="273684" y="43433"/>
                </a:lnTo>
                <a:lnTo>
                  <a:pt x="275335" y="45465"/>
                </a:lnTo>
                <a:lnTo>
                  <a:pt x="299465" y="61213"/>
                </a:lnTo>
                <a:lnTo>
                  <a:pt x="305053" y="54101"/>
                </a:lnTo>
                <a:lnTo>
                  <a:pt x="302894" y="53466"/>
                </a:lnTo>
                <a:lnTo>
                  <a:pt x="299719" y="52069"/>
                </a:lnTo>
                <a:lnTo>
                  <a:pt x="295275" y="49910"/>
                </a:lnTo>
                <a:lnTo>
                  <a:pt x="290956" y="47878"/>
                </a:lnTo>
                <a:lnTo>
                  <a:pt x="287146" y="45211"/>
                </a:lnTo>
                <a:lnTo>
                  <a:pt x="283844" y="42036"/>
                </a:lnTo>
                <a:lnTo>
                  <a:pt x="280923" y="38988"/>
                </a:lnTo>
                <a:lnTo>
                  <a:pt x="279136" y="36448"/>
                </a:lnTo>
                <a:close/>
              </a:path>
              <a:path w="450214" h="113665">
                <a:moveTo>
                  <a:pt x="299338" y="7619"/>
                </a:moveTo>
                <a:lnTo>
                  <a:pt x="239013" y="7619"/>
                </a:lnTo>
                <a:lnTo>
                  <a:pt x="239013" y="15239"/>
                </a:lnTo>
                <a:lnTo>
                  <a:pt x="299338" y="15239"/>
                </a:lnTo>
                <a:lnTo>
                  <a:pt x="299338" y="7619"/>
                </a:lnTo>
                <a:close/>
              </a:path>
              <a:path w="450214" h="113665">
                <a:moveTo>
                  <a:pt x="101091" y="0"/>
                </a:moveTo>
                <a:lnTo>
                  <a:pt x="91693" y="0"/>
                </a:lnTo>
                <a:lnTo>
                  <a:pt x="91693" y="26923"/>
                </a:lnTo>
                <a:lnTo>
                  <a:pt x="65785" y="26923"/>
                </a:lnTo>
                <a:lnTo>
                  <a:pt x="65785" y="34925"/>
                </a:lnTo>
                <a:lnTo>
                  <a:pt x="91693" y="34925"/>
                </a:lnTo>
                <a:lnTo>
                  <a:pt x="91693" y="67563"/>
                </a:lnTo>
                <a:lnTo>
                  <a:pt x="101091" y="67563"/>
                </a:lnTo>
                <a:lnTo>
                  <a:pt x="101091" y="0"/>
                </a:lnTo>
                <a:close/>
              </a:path>
              <a:path w="450214" h="113665">
                <a:moveTo>
                  <a:pt x="42417" y="15366"/>
                </a:moveTo>
                <a:lnTo>
                  <a:pt x="32511" y="15366"/>
                </a:lnTo>
                <a:lnTo>
                  <a:pt x="32384" y="18160"/>
                </a:lnTo>
                <a:lnTo>
                  <a:pt x="32257" y="22986"/>
                </a:lnTo>
                <a:lnTo>
                  <a:pt x="31114" y="27431"/>
                </a:lnTo>
                <a:lnTo>
                  <a:pt x="29209" y="31368"/>
                </a:lnTo>
                <a:lnTo>
                  <a:pt x="27304" y="35432"/>
                </a:lnTo>
                <a:lnTo>
                  <a:pt x="25018" y="38734"/>
                </a:lnTo>
                <a:lnTo>
                  <a:pt x="0" y="56387"/>
                </a:lnTo>
                <a:lnTo>
                  <a:pt x="6730" y="62991"/>
                </a:lnTo>
                <a:lnTo>
                  <a:pt x="11302" y="60705"/>
                </a:lnTo>
                <a:lnTo>
                  <a:pt x="18414" y="56641"/>
                </a:lnTo>
                <a:lnTo>
                  <a:pt x="21970" y="54101"/>
                </a:lnTo>
                <a:lnTo>
                  <a:pt x="25272" y="50926"/>
                </a:lnTo>
                <a:lnTo>
                  <a:pt x="28193" y="48259"/>
                </a:lnTo>
                <a:lnTo>
                  <a:pt x="37464" y="35178"/>
                </a:lnTo>
                <a:lnTo>
                  <a:pt x="47503" y="35178"/>
                </a:lnTo>
                <a:lnTo>
                  <a:pt x="42544" y="18033"/>
                </a:lnTo>
                <a:lnTo>
                  <a:pt x="42417" y="15366"/>
                </a:lnTo>
                <a:close/>
              </a:path>
              <a:path w="450214" h="113665">
                <a:moveTo>
                  <a:pt x="47503" y="35178"/>
                </a:moveTo>
                <a:lnTo>
                  <a:pt x="37464" y="35178"/>
                </a:lnTo>
                <a:lnTo>
                  <a:pt x="38942" y="37845"/>
                </a:lnTo>
                <a:lnTo>
                  <a:pt x="63626" y="58292"/>
                </a:lnTo>
                <a:lnTo>
                  <a:pt x="66166" y="59435"/>
                </a:lnTo>
                <a:lnTo>
                  <a:pt x="67690" y="59943"/>
                </a:lnTo>
                <a:lnTo>
                  <a:pt x="73405" y="52704"/>
                </a:lnTo>
                <a:lnTo>
                  <a:pt x="71246" y="52069"/>
                </a:lnTo>
                <a:lnTo>
                  <a:pt x="68071" y="50672"/>
                </a:lnTo>
                <a:lnTo>
                  <a:pt x="63753" y="48513"/>
                </a:lnTo>
                <a:lnTo>
                  <a:pt x="59435" y="46481"/>
                </a:lnTo>
                <a:lnTo>
                  <a:pt x="55625" y="43814"/>
                </a:lnTo>
                <a:lnTo>
                  <a:pt x="52323" y="40639"/>
                </a:lnTo>
                <a:lnTo>
                  <a:pt x="49529" y="37845"/>
                </a:lnTo>
                <a:lnTo>
                  <a:pt x="47503" y="35178"/>
                </a:lnTo>
                <a:close/>
              </a:path>
              <a:path w="450214" h="113665">
                <a:moveTo>
                  <a:pt x="67690" y="7492"/>
                </a:moveTo>
                <a:lnTo>
                  <a:pt x="7492" y="7492"/>
                </a:lnTo>
                <a:lnTo>
                  <a:pt x="7492" y="15366"/>
                </a:lnTo>
                <a:lnTo>
                  <a:pt x="67690" y="15366"/>
                </a:lnTo>
                <a:lnTo>
                  <a:pt x="67690" y="7492"/>
                </a:lnTo>
                <a:close/>
              </a:path>
              <a:path w="450214" h="113665">
                <a:moveTo>
                  <a:pt x="213994" y="0"/>
                </a:moveTo>
                <a:lnTo>
                  <a:pt x="204596" y="0"/>
                </a:lnTo>
                <a:lnTo>
                  <a:pt x="204596" y="17398"/>
                </a:lnTo>
                <a:lnTo>
                  <a:pt x="182879" y="17398"/>
                </a:lnTo>
                <a:lnTo>
                  <a:pt x="182879" y="24891"/>
                </a:lnTo>
                <a:lnTo>
                  <a:pt x="204596" y="24891"/>
                </a:lnTo>
                <a:lnTo>
                  <a:pt x="204596" y="38100"/>
                </a:lnTo>
                <a:lnTo>
                  <a:pt x="182879" y="38100"/>
                </a:lnTo>
                <a:lnTo>
                  <a:pt x="182879" y="45592"/>
                </a:lnTo>
                <a:lnTo>
                  <a:pt x="204596" y="45592"/>
                </a:lnTo>
                <a:lnTo>
                  <a:pt x="204596" y="69214"/>
                </a:lnTo>
                <a:lnTo>
                  <a:pt x="213994" y="69214"/>
                </a:lnTo>
                <a:lnTo>
                  <a:pt x="213994" y="0"/>
                </a:lnTo>
                <a:close/>
              </a:path>
              <a:path w="450214" h="113665">
                <a:moveTo>
                  <a:pt x="175386" y="6095"/>
                </a:moveTo>
                <a:lnTo>
                  <a:pt x="122554" y="6095"/>
                </a:lnTo>
                <a:lnTo>
                  <a:pt x="122554" y="13842"/>
                </a:lnTo>
                <a:lnTo>
                  <a:pt x="165988" y="13842"/>
                </a:lnTo>
                <a:lnTo>
                  <a:pt x="165988" y="31750"/>
                </a:lnTo>
                <a:lnTo>
                  <a:pt x="122554" y="31750"/>
                </a:lnTo>
                <a:lnTo>
                  <a:pt x="122554" y="65531"/>
                </a:lnTo>
                <a:lnTo>
                  <a:pt x="162432" y="65150"/>
                </a:lnTo>
                <a:lnTo>
                  <a:pt x="191515" y="62610"/>
                </a:lnTo>
                <a:lnTo>
                  <a:pt x="191515" y="57784"/>
                </a:lnTo>
                <a:lnTo>
                  <a:pt x="131825" y="57784"/>
                </a:lnTo>
                <a:lnTo>
                  <a:pt x="131825" y="39496"/>
                </a:lnTo>
                <a:lnTo>
                  <a:pt x="175386" y="39496"/>
                </a:lnTo>
                <a:lnTo>
                  <a:pt x="175386" y="6095"/>
                </a:lnTo>
                <a:close/>
              </a:path>
              <a:path w="450214" h="113665">
                <a:moveTo>
                  <a:pt x="191515" y="54990"/>
                </a:moveTo>
                <a:lnTo>
                  <a:pt x="131825" y="57784"/>
                </a:lnTo>
                <a:lnTo>
                  <a:pt x="191515" y="57784"/>
                </a:lnTo>
                <a:lnTo>
                  <a:pt x="191515" y="5499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430523" y="7179436"/>
            <a:ext cx="1136396" cy="114173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576317" y="7273725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1"/>
                </a:moveTo>
                <a:lnTo>
                  <a:pt x="14166" y="13661"/>
                </a:lnTo>
                <a:lnTo>
                  <a:pt x="14166" y="0"/>
                </a:lnTo>
                <a:lnTo>
                  <a:pt x="0" y="0"/>
                </a:lnTo>
                <a:lnTo>
                  <a:pt x="0" y="13661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650994" y="7180071"/>
            <a:ext cx="222630" cy="111251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935854" y="7180071"/>
            <a:ext cx="1411986" cy="11125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08469" y="7395082"/>
            <a:ext cx="234340" cy="111379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67549" y="7396480"/>
            <a:ext cx="234340" cy="109981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59205" y="7396480"/>
            <a:ext cx="220217" cy="111251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544955" y="7396480"/>
            <a:ext cx="328930" cy="111760"/>
          </a:xfrm>
          <a:custGeom>
            <a:avLst/>
            <a:gdLst/>
            <a:ahLst/>
            <a:cxnLst/>
            <a:rect l="l" t="t" r="r" b="b"/>
            <a:pathLst>
              <a:path w="328930" h="111759">
                <a:moveTo>
                  <a:pt x="143890" y="77851"/>
                </a:moveTo>
                <a:lnTo>
                  <a:pt x="134365" y="77851"/>
                </a:lnTo>
                <a:lnTo>
                  <a:pt x="134365" y="108712"/>
                </a:lnTo>
                <a:lnTo>
                  <a:pt x="215900" y="108712"/>
                </a:lnTo>
                <a:lnTo>
                  <a:pt x="215900" y="100965"/>
                </a:lnTo>
                <a:lnTo>
                  <a:pt x="143890" y="100965"/>
                </a:lnTo>
                <a:lnTo>
                  <a:pt x="143890" y="77851"/>
                </a:lnTo>
                <a:close/>
              </a:path>
              <a:path w="328930" h="111759">
                <a:moveTo>
                  <a:pt x="212978" y="0"/>
                </a:moveTo>
                <a:lnTo>
                  <a:pt x="203453" y="0"/>
                </a:lnTo>
                <a:lnTo>
                  <a:pt x="203453" y="60960"/>
                </a:lnTo>
                <a:lnTo>
                  <a:pt x="173989" y="60960"/>
                </a:lnTo>
                <a:lnTo>
                  <a:pt x="173989" y="68834"/>
                </a:lnTo>
                <a:lnTo>
                  <a:pt x="203453" y="68834"/>
                </a:lnTo>
                <a:lnTo>
                  <a:pt x="203453" y="83693"/>
                </a:lnTo>
                <a:lnTo>
                  <a:pt x="212978" y="83693"/>
                </a:lnTo>
                <a:lnTo>
                  <a:pt x="212978" y="0"/>
                </a:lnTo>
                <a:close/>
              </a:path>
              <a:path w="328930" h="111759">
                <a:moveTo>
                  <a:pt x="182499" y="6731"/>
                </a:moveTo>
                <a:lnTo>
                  <a:pt x="123317" y="6731"/>
                </a:lnTo>
                <a:lnTo>
                  <a:pt x="123317" y="14351"/>
                </a:lnTo>
                <a:lnTo>
                  <a:pt x="171703" y="14351"/>
                </a:lnTo>
                <a:lnTo>
                  <a:pt x="171322" y="18161"/>
                </a:lnTo>
                <a:lnTo>
                  <a:pt x="170625" y="23241"/>
                </a:lnTo>
                <a:lnTo>
                  <a:pt x="168909" y="33655"/>
                </a:lnTo>
                <a:lnTo>
                  <a:pt x="167386" y="40894"/>
                </a:lnTo>
                <a:lnTo>
                  <a:pt x="114426" y="40894"/>
                </a:lnTo>
                <a:lnTo>
                  <a:pt x="114426" y="48641"/>
                </a:lnTo>
                <a:lnTo>
                  <a:pt x="143509" y="48641"/>
                </a:lnTo>
                <a:lnTo>
                  <a:pt x="143509" y="73533"/>
                </a:lnTo>
                <a:lnTo>
                  <a:pt x="152907" y="73533"/>
                </a:lnTo>
                <a:lnTo>
                  <a:pt x="152907" y="48514"/>
                </a:lnTo>
                <a:lnTo>
                  <a:pt x="159385" y="48462"/>
                </a:lnTo>
                <a:lnTo>
                  <a:pt x="165862" y="48291"/>
                </a:lnTo>
                <a:lnTo>
                  <a:pt x="172338" y="47978"/>
                </a:lnTo>
                <a:lnTo>
                  <a:pt x="187451" y="46863"/>
                </a:lnTo>
                <a:lnTo>
                  <a:pt x="194182" y="46101"/>
                </a:lnTo>
                <a:lnTo>
                  <a:pt x="198881" y="45339"/>
                </a:lnTo>
                <a:lnTo>
                  <a:pt x="198881" y="40132"/>
                </a:lnTo>
                <a:lnTo>
                  <a:pt x="177292" y="40132"/>
                </a:lnTo>
                <a:lnTo>
                  <a:pt x="178181" y="36449"/>
                </a:lnTo>
                <a:lnTo>
                  <a:pt x="178562" y="34163"/>
                </a:lnTo>
                <a:lnTo>
                  <a:pt x="179069" y="31750"/>
                </a:lnTo>
                <a:lnTo>
                  <a:pt x="179450" y="29210"/>
                </a:lnTo>
                <a:lnTo>
                  <a:pt x="179958" y="26543"/>
                </a:lnTo>
                <a:lnTo>
                  <a:pt x="180467" y="23241"/>
                </a:lnTo>
                <a:lnTo>
                  <a:pt x="180847" y="19939"/>
                </a:lnTo>
                <a:lnTo>
                  <a:pt x="181356" y="16891"/>
                </a:lnTo>
                <a:lnTo>
                  <a:pt x="181737" y="13843"/>
                </a:lnTo>
                <a:lnTo>
                  <a:pt x="182118" y="10541"/>
                </a:lnTo>
                <a:lnTo>
                  <a:pt x="182499" y="6731"/>
                </a:lnTo>
                <a:close/>
              </a:path>
              <a:path w="328930" h="111759">
                <a:moveTo>
                  <a:pt x="198881" y="37846"/>
                </a:moveTo>
                <a:lnTo>
                  <a:pt x="196850" y="38100"/>
                </a:lnTo>
                <a:lnTo>
                  <a:pt x="193675" y="38608"/>
                </a:lnTo>
                <a:lnTo>
                  <a:pt x="189611" y="38989"/>
                </a:lnTo>
                <a:lnTo>
                  <a:pt x="185674" y="39497"/>
                </a:lnTo>
                <a:lnTo>
                  <a:pt x="181482" y="39878"/>
                </a:lnTo>
                <a:lnTo>
                  <a:pt x="177292" y="40132"/>
                </a:lnTo>
                <a:lnTo>
                  <a:pt x="198881" y="40132"/>
                </a:lnTo>
                <a:lnTo>
                  <a:pt x="198881" y="37846"/>
                </a:lnTo>
                <a:close/>
              </a:path>
              <a:path w="328930" h="111759">
                <a:moveTo>
                  <a:pt x="314959" y="76962"/>
                </a:moveTo>
                <a:lnTo>
                  <a:pt x="268224" y="79502"/>
                </a:lnTo>
                <a:lnTo>
                  <a:pt x="231394" y="79629"/>
                </a:lnTo>
                <a:lnTo>
                  <a:pt x="231394" y="87630"/>
                </a:lnTo>
                <a:lnTo>
                  <a:pt x="273573" y="87362"/>
                </a:lnTo>
                <a:lnTo>
                  <a:pt x="314959" y="84963"/>
                </a:lnTo>
                <a:lnTo>
                  <a:pt x="314959" y="76962"/>
                </a:lnTo>
                <a:close/>
              </a:path>
              <a:path w="328930" h="111759">
                <a:moveTo>
                  <a:pt x="27685" y="74168"/>
                </a:moveTo>
                <a:lnTo>
                  <a:pt x="18160" y="74168"/>
                </a:lnTo>
                <a:lnTo>
                  <a:pt x="18160" y="108712"/>
                </a:lnTo>
                <a:lnTo>
                  <a:pt x="98932" y="108712"/>
                </a:lnTo>
                <a:lnTo>
                  <a:pt x="98932" y="101092"/>
                </a:lnTo>
                <a:lnTo>
                  <a:pt x="27685" y="101092"/>
                </a:lnTo>
                <a:lnTo>
                  <a:pt x="27685" y="74168"/>
                </a:lnTo>
                <a:close/>
              </a:path>
              <a:path w="328930" h="111759">
                <a:moveTo>
                  <a:pt x="96012" y="0"/>
                </a:moveTo>
                <a:lnTo>
                  <a:pt x="86613" y="0"/>
                </a:lnTo>
                <a:lnTo>
                  <a:pt x="86613" y="80772"/>
                </a:lnTo>
                <a:lnTo>
                  <a:pt x="96012" y="80772"/>
                </a:lnTo>
                <a:lnTo>
                  <a:pt x="96012" y="0"/>
                </a:lnTo>
                <a:close/>
              </a:path>
              <a:path w="328930" h="111759">
                <a:moveTo>
                  <a:pt x="39369" y="3937"/>
                </a:moveTo>
                <a:lnTo>
                  <a:pt x="21462" y="3937"/>
                </a:lnTo>
                <a:lnTo>
                  <a:pt x="14223" y="6731"/>
                </a:lnTo>
                <a:lnTo>
                  <a:pt x="8508" y="12192"/>
                </a:lnTo>
                <a:lnTo>
                  <a:pt x="2793" y="17780"/>
                </a:lnTo>
                <a:lnTo>
                  <a:pt x="0" y="24384"/>
                </a:lnTo>
                <a:lnTo>
                  <a:pt x="0" y="39878"/>
                </a:lnTo>
                <a:lnTo>
                  <a:pt x="2793" y="46482"/>
                </a:lnTo>
                <a:lnTo>
                  <a:pt x="8508" y="52070"/>
                </a:lnTo>
                <a:lnTo>
                  <a:pt x="14223" y="57531"/>
                </a:lnTo>
                <a:lnTo>
                  <a:pt x="21462" y="60325"/>
                </a:lnTo>
                <a:lnTo>
                  <a:pt x="39369" y="60325"/>
                </a:lnTo>
                <a:lnTo>
                  <a:pt x="46608" y="57531"/>
                </a:lnTo>
                <a:lnTo>
                  <a:pt x="52583" y="51816"/>
                </a:lnTo>
                <a:lnTo>
                  <a:pt x="24003" y="51816"/>
                </a:lnTo>
                <a:lnTo>
                  <a:pt x="18922" y="49911"/>
                </a:lnTo>
                <a:lnTo>
                  <a:pt x="11810" y="42291"/>
                </a:lnTo>
                <a:lnTo>
                  <a:pt x="9906" y="37592"/>
                </a:lnTo>
                <a:lnTo>
                  <a:pt x="9906" y="26670"/>
                </a:lnTo>
                <a:lnTo>
                  <a:pt x="11810" y="21971"/>
                </a:lnTo>
                <a:lnTo>
                  <a:pt x="15366" y="18034"/>
                </a:lnTo>
                <a:lnTo>
                  <a:pt x="18922" y="14224"/>
                </a:lnTo>
                <a:lnTo>
                  <a:pt x="24003" y="12319"/>
                </a:lnTo>
                <a:lnTo>
                  <a:pt x="52453" y="12319"/>
                </a:lnTo>
                <a:lnTo>
                  <a:pt x="46608" y="6731"/>
                </a:lnTo>
                <a:lnTo>
                  <a:pt x="39369" y="3937"/>
                </a:lnTo>
                <a:close/>
              </a:path>
              <a:path w="328930" h="111759">
                <a:moveTo>
                  <a:pt x="52453" y="12319"/>
                </a:moveTo>
                <a:lnTo>
                  <a:pt x="37083" y="12319"/>
                </a:lnTo>
                <a:lnTo>
                  <a:pt x="42163" y="14224"/>
                </a:lnTo>
                <a:lnTo>
                  <a:pt x="45719" y="18034"/>
                </a:lnTo>
                <a:lnTo>
                  <a:pt x="49148" y="21971"/>
                </a:lnTo>
                <a:lnTo>
                  <a:pt x="50926" y="26670"/>
                </a:lnTo>
                <a:lnTo>
                  <a:pt x="50926" y="37592"/>
                </a:lnTo>
                <a:lnTo>
                  <a:pt x="49148" y="42291"/>
                </a:lnTo>
                <a:lnTo>
                  <a:pt x="45719" y="46101"/>
                </a:lnTo>
                <a:lnTo>
                  <a:pt x="42163" y="49911"/>
                </a:lnTo>
                <a:lnTo>
                  <a:pt x="37083" y="51816"/>
                </a:lnTo>
                <a:lnTo>
                  <a:pt x="52583" y="51816"/>
                </a:lnTo>
                <a:lnTo>
                  <a:pt x="58038" y="46482"/>
                </a:lnTo>
                <a:lnTo>
                  <a:pt x="60959" y="39878"/>
                </a:lnTo>
                <a:lnTo>
                  <a:pt x="60959" y="24384"/>
                </a:lnTo>
                <a:lnTo>
                  <a:pt x="58038" y="17780"/>
                </a:lnTo>
                <a:lnTo>
                  <a:pt x="52453" y="12319"/>
                </a:lnTo>
                <a:close/>
              </a:path>
              <a:path w="328930" h="111759">
                <a:moveTo>
                  <a:pt x="278256" y="7366"/>
                </a:moveTo>
                <a:lnTo>
                  <a:pt x="260222" y="7366"/>
                </a:lnTo>
                <a:lnTo>
                  <a:pt x="252730" y="10033"/>
                </a:lnTo>
                <a:lnTo>
                  <a:pt x="241172" y="20574"/>
                </a:lnTo>
                <a:lnTo>
                  <a:pt x="238378" y="27051"/>
                </a:lnTo>
                <a:lnTo>
                  <a:pt x="238378" y="41910"/>
                </a:lnTo>
                <a:lnTo>
                  <a:pt x="241172" y="48387"/>
                </a:lnTo>
                <a:lnTo>
                  <a:pt x="247014" y="53721"/>
                </a:lnTo>
                <a:lnTo>
                  <a:pt x="252730" y="59182"/>
                </a:lnTo>
                <a:lnTo>
                  <a:pt x="260222" y="61849"/>
                </a:lnTo>
                <a:lnTo>
                  <a:pt x="278256" y="61849"/>
                </a:lnTo>
                <a:lnTo>
                  <a:pt x="285622" y="59182"/>
                </a:lnTo>
                <a:lnTo>
                  <a:pt x="291338" y="53721"/>
                </a:lnTo>
                <a:lnTo>
                  <a:pt x="262381" y="53721"/>
                </a:lnTo>
                <a:lnTo>
                  <a:pt x="257175" y="51816"/>
                </a:lnTo>
                <a:lnTo>
                  <a:pt x="253619" y="48006"/>
                </a:lnTo>
                <a:lnTo>
                  <a:pt x="249936" y="44323"/>
                </a:lnTo>
                <a:lnTo>
                  <a:pt x="248031" y="39751"/>
                </a:lnTo>
                <a:lnTo>
                  <a:pt x="248031" y="29337"/>
                </a:lnTo>
                <a:lnTo>
                  <a:pt x="249936" y="24765"/>
                </a:lnTo>
                <a:lnTo>
                  <a:pt x="253619" y="20955"/>
                </a:lnTo>
                <a:lnTo>
                  <a:pt x="257175" y="17145"/>
                </a:lnTo>
                <a:lnTo>
                  <a:pt x="262381" y="15240"/>
                </a:lnTo>
                <a:lnTo>
                  <a:pt x="291331" y="15240"/>
                </a:lnTo>
                <a:lnTo>
                  <a:pt x="285622" y="10033"/>
                </a:lnTo>
                <a:lnTo>
                  <a:pt x="278256" y="7366"/>
                </a:lnTo>
                <a:close/>
              </a:path>
              <a:path w="328930" h="111759">
                <a:moveTo>
                  <a:pt x="291331" y="15240"/>
                </a:moveTo>
                <a:lnTo>
                  <a:pt x="275970" y="15240"/>
                </a:lnTo>
                <a:lnTo>
                  <a:pt x="281177" y="17145"/>
                </a:lnTo>
                <a:lnTo>
                  <a:pt x="284733" y="20955"/>
                </a:lnTo>
                <a:lnTo>
                  <a:pt x="288417" y="24765"/>
                </a:lnTo>
                <a:lnTo>
                  <a:pt x="290194" y="29337"/>
                </a:lnTo>
                <a:lnTo>
                  <a:pt x="290194" y="39751"/>
                </a:lnTo>
                <a:lnTo>
                  <a:pt x="288417" y="44323"/>
                </a:lnTo>
                <a:lnTo>
                  <a:pt x="284733" y="48006"/>
                </a:lnTo>
                <a:lnTo>
                  <a:pt x="281177" y="51816"/>
                </a:lnTo>
                <a:lnTo>
                  <a:pt x="275970" y="53721"/>
                </a:lnTo>
                <a:lnTo>
                  <a:pt x="291338" y="53721"/>
                </a:lnTo>
                <a:lnTo>
                  <a:pt x="297180" y="48387"/>
                </a:lnTo>
                <a:lnTo>
                  <a:pt x="300100" y="41910"/>
                </a:lnTo>
                <a:lnTo>
                  <a:pt x="300100" y="27051"/>
                </a:lnTo>
                <a:lnTo>
                  <a:pt x="297180" y="20574"/>
                </a:lnTo>
                <a:lnTo>
                  <a:pt x="291331" y="15240"/>
                </a:lnTo>
                <a:close/>
              </a:path>
              <a:path w="328930" h="111759">
                <a:moveTo>
                  <a:pt x="328930" y="0"/>
                </a:moveTo>
                <a:lnTo>
                  <a:pt x="319405" y="0"/>
                </a:lnTo>
                <a:lnTo>
                  <a:pt x="319405" y="111252"/>
                </a:lnTo>
                <a:lnTo>
                  <a:pt x="328930" y="111252"/>
                </a:lnTo>
                <a:lnTo>
                  <a:pt x="32893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944751" y="7395844"/>
            <a:ext cx="219075" cy="110617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220214" y="7396480"/>
            <a:ext cx="338455" cy="111760"/>
          </a:xfrm>
          <a:custGeom>
            <a:avLst/>
            <a:gdLst/>
            <a:ahLst/>
            <a:cxnLst/>
            <a:rect l="l" t="t" r="r" b="b"/>
            <a:pathLst>
              <a:path w="338455" h="111759">
                <a:moveTo>
                  <a:pt x="97281" y="102235"/>
                </a:moveTo>
                <a:lnTo>
                  <a:pt x="13462" y="102235"/>
                </a:lnTo>
                <a:lnTo>
                  <a:pt x="13462" y="109982"/>
                </a:lnTo>
                <a:lnTo>
                  <a:pt x="97281" y="109982"/>
                </a:lnTo>
                <a:lnTo>
                  <a:pt x="97281" y="102235"/>
                </a:lnTo>
                <a:close/>
              </a:path>
              <a:path w="338455" h="111759">
                <a:moveTo>
                  <a:pt x="38227" y="76708"/>
                </a:moveTo>
                <a:lnTo>
                  <a:pt x="28829" y="76708"/>
                </a:lnTo>
                <a:lnTo>
                  <a:pt x="30861" y="102235"/>
                </a:lnTo>
                <a:lnTo>
                  <a:pt x="40131" y="102235"/>
                </a:lnTo>
                <a:lnTo>
                  <a:pt x="38227" y="76708"/>
                </a:lnTo>
                <a:close/>
              </a:path>
              <a:path w="338455" h="111759">
                <a:moveTo>
                  <a:pt x="82550" y="76708"/>
                </a:moveTo>
                <a:lnTo>
                  <a:pt x="73152" y="76708"/>
                </a:lnTo>
                <a:lnTo>
                  <a:pt x="70993" y="102235"/>
                </a:lnTo>
                <a:lnTo>
                  <a:pt x="80137" y="102235"/>
                </a:lnTo>
                <a:lnTo>
                  <a:pt x="82550" y="76708"/>
                </a:lnTo>
                <a:close/>
              </a:path>
              <a:path w="338455" h="111759">
                <a:moveTo>
                  <a:pt x="94615" y="68834"/>
                </a:moveTo>
                <a:lnTo>
                  <a:pt x="15748" y="68834"/>
                </a:lnTo>
                <a:lnTo>
                  <a:pt x="15748" y="76708"/>
                </a:lnTo>
                <a:lnTo>
                  <a:pt x="94615" y="76708"/>
                </a:lnTo>
                <a:lnTo>
                  <a:pt x="94615" y="68834"/>
                </a:lnTo>
                <a:close/>
              </a:path>
              <a:path w="338455" h="111759">
                <a:moveTo>
                  <a:pt x="171704" y="70739"/>
                </a:moveTo>
                <a:lnTo>
                  <a:pt x="162306" y="70739"/>
                </a:lnTo>
                <a:lnTo>
                  <a:pt x="162306" y="111252"/>
                </a:lnTo>
                <a:lnTo>
                  <a:pt x="171704" y="111252"/>
                </a:lnTo>
                <a:lnTo>
                  <a:pt x="171704" y="70739"/>
                </a:lnTo>
                <a:close/>
              </a:path>
              <a:path w="338455" h="111759">
                <a:moveTo>
                  <a:pt x="222504" y="62865"/>
                </a:moveTo>
                <a:lnTo>
                  <a:pt x="111252" y="62865"/>
                </a:lnTo>
                <a:lnTo>
                  <a:pt x="111252" y="70739"/>
                </a:lnTo>
                <a:lnTo>
                  <a:pt x="222504" y="70739"/>
                </a:lnTo>
                <a:lnTo>
                  <a:pt x="222504" y="62865"/>
                </a:lnTo>
                <a:close/>
              </a:path>
              <a:path w="338455" h="111759">
                <a:moveTo>
                  <a:pt x="338328" y="87630"/>
                </a:moveTo>
                <a:lnTo>
                  <a:pt x="227075" y="87630"/>
                </a:lnTo>
                <a:lnTo>
                  <a:pt x="227075" y="95504"/>
                </a:lnTo>
                <a:lnTo>
                  <a:pt x="338328" y="95504"/>
                </a:lnTo>
                <a:lnTo>
                  <a:pt x="338328" y="87630"/>
                </a:lnTo>
                <a:close/>
              </a:path>
              <a:path w="338455" h="111759">
                <a:moveTo>
                  <a:pt x="278003" y="47498"/>
                </a:moveTo>
                <a:lnTo>
                  <a:pt x="268478" y="47498"/>
                </a:lnTo>
                <a:lnTo>
                  <a:pt x="268478" y="87630"/>
                </a:lnTo>
                <a:lnTo>
                  <a:pt x="278003" y="87630"/>
                </a:lnTo>
                <a:lnTo>
                  <a:pt x="278003" y="47498"/>
                </a:lnTo>
                <a:close/>
              </a:path>
              <a:path w="338455" h="111759">
                <a:moveTo>
                  <a:pt x="323850" y="13843"/>
                </a:moveTo>
                <a:lnTo>
                  <a:pt x="240792" y="13843"/>
                </a:lnTo>
                <a:lnTo>
                  <a:pt x="240792" y="21717"/>
                </a:lnTo>
                <a:lnTo>
                  <a:pt x="313436" y="21717"/>
                </a:lnTo>
                <a:lnTo>
                  <a:pt x="313037" y="28388"/>
                </a:lnTo>
                <a:lnTo>
                  <a:pt x="312245" y="35845"/>
                </a:lnTo>
                <a:lnTo>
                  <a:pt x="311096" y="44112"/>
                </a:lnTo>
                <a:lnTo>
                  <a:pt x="309625" y="53213"/>
                </a:lnTo>
                <a:lnTo>
                  <a:pt x="307340" y="65786"/>
                </a:lnTo>
                <a:lnTo>
                  <a:pt x="306197" y="72517"/>
                </a:lnTo>
                <a:lnTo>
                  <a:pt x="305943" y="73533"/>
                </a:lnTo>
                <a:lnTo>
                  <a:pt x="315341" y="73533"/>
                </a:lnTo>
                <a:lnTo>
                  <a:pt x="321944" y="34544"/>
                </a:lnTo>
                <a:lnTo>
                  <a:pt x="322453" y="29464"/>
                </a:lnTo>
                <a:lnTo>
                  <a:pt x="323088" y="24257"/>
                </a:lnTo>
                <a:lnTo>
                  <a:pt x="323850" y="13843"/>
                </a:lnTo>
                <a:close/>
              </a:path>
              <a:path w="338455" h="111759">
                <a:moveTo>
                  <a:pt x="38988" y="3810"/>
                </a:moveTo>
                <a:lnTo>
                  <a:pt x="21209" y="3810"/>
                </a:lnTo>
                <a:lnTo>
                  <a:pt x="13969" y="6350"/>
                </a:lnTo>
                <a:lnTo>
                  <a:pt x="8381" y="11557"/>
                </a:lnTo>
                <a:lnTo>
                  <a:pt x="2793" y="16637"/>
                </a:lnTo>
                <a:lnTo>
                  <a:pt x="0" y="22987"/>
                </a:lnTo>
                <a:lnTo>
                  <a:pt x="0" y="37846"/>
                </a:lnTo>
                <a:lnTo>
                  <a:pt x="2793" y="44196"/>
                </a:lnTo>
                <a:lnTo>
                  <a:pt x="8381" y="49276"/>
                </a:lnTo>
                <a:lnTo>
                  <a:pt x="13969" y="54483"/>
                </a:lnTo>
                <a:lnTo>
                  <a:pt x="21209" y="57023"/>
                </a:lnTo>
                <a:lnTo>
                  <a:pt x="38988" y="57023"/>
                </a:lnTo>
                <a:lnTo>
                  <a:pt x="46228" y="54483"/>
                </a:lnTo>
                <a:lnTo>
                  <a:pt x="52235" y="48895"/>
                </a:lnTo>
                <a:lnTo>
                  <a:pt x="23494" y="48895"/>
                </a:lnTo>
                <a:lnTo>
                  <a:pt x="18542" y="47117"/>
                </a:lnTo>
                <a:lnTo>
                  <a:pt x="14986" y="43561"/>
                </a:lnTo>
                <a:lnTo>
                  <a:pt x="11556" y="40005"/>
                </a:lnTo>
                <a:lnTo>
                  <a:pt x="9906" y="35560"/>
                </a:lnTo>
                <a:lnTo>
                  <a:pt x="9906" y="25400"/>
                </a:lnTo>
                <a:lnTo>
                  <a:pt x="11556" y="21082"/>
                </a:lnTo>
                <a:lnTo>
                  <a:pt x="14986" y="17526"/>
                </a:lnTo>
                <a:lnTo>
                  <a:pt x="18542" y="13970"/>
                </a:lnTo>
                <a:lnTo>
                  <a:pt x="23494" y="12192"/>
                </a:lnTo>
                <a:lnTo>
                  <a:pt x="52514" y="12192"/>
                </a:lnTo>
                <a:lnTo>
                  <a:pt x="46228" y="6350"/>
                </a:lnTo>
                <a:lnTo>
                  <a:pt x="38988" y="3810"/>
                </a:lnTo>
                <a:close/>
              </a:path>
              <a:path w="338455" h="111759">
                <a:moveTo>
                  <a:pt x="52514" y="12192"/>
                </a:moveTo>
                <a:lnTo>
                  <a:pt x="36703" y="12192"/>
                </a:lnTo>
                <a:lnTo>
                  <a:pt x="41656" y="13970"/>
                </a:lnTo>
                <a:lnTo>
                  <a:pt x="48513" y="21082"/>
                </a:lnTo>
                <a:lnTo>
                  <a:pt x="50165" y="25400"/>
                </a:lnTo>
                <a:lnTo>
                  <a:pt x="50165" y="35560"/>
                </a:lnTo>
                <a:lnTo>
                  <a:pt x="48513" y="40005"/>
                </a:lnTo>
                <a:lnTo>
                  <a:pt x="41656" y="47117"/>
                </a:lnTo>
                <a:lnTo>
                  <a:pt x="36703" y="48895"/>
                </a:lnTo>
                <a:lnTo>
                  <a:pt x="52235" y="48895"/>
                </a:lnTo>
                <a:lnTo>
                  <a:pt x="57404" y="44196"/>
                </a:lnTo>
                <a:lnTo>
                  <a:pt x="60198" y="37846"/>
                </a:lnTo>
                <a:lnTo>
                  <a:pt x="60198" y="22987"/>
                </a:lnTo>
                <a:lnTo>
                  <a:pt x="57404" y="16637"/>
                </a:lnTo>
                <a:lnTo>
                  <a:pt x="52514" y="12192"/>
                </a:lnTo>
                <a:close/>
              </a:path>
              <a:path w="338455" h="111759">
                <a:moveTo>
                  <a:pt x="207644" y="5715"/>
                </a:moveTo>
                <a:lnTo>
                  <a:pt x="126237" y="5715"/>
                </a:lnTo>
                <a:lnTo>
                  <a:pt x="126237" y="46482"/>
                </a:lnTo>
                <a:lnTo>
                  <a:pt x="208787" y="46482"/>
                </a:lnTo>
                <a:lnTo>
                  <a:pt x="208787" y="38735"/>
                </a:lnTo>
                <a:lnTo>
                  <a:pt x="135636" y="38735"/>
                </a:lnTo>
                <a:lnTo>
                  <a:pt x="135636" y="13589"/>
                </a:lnTo>
                <a:lnTo>
                  <a:pt x="207644" y="13589"/>
                </a:lnTo>
                <a:lnTo>
                  <a:pt x="207644" y="5715"/>
                </a:lnTo>
                <a:close/>
              </a:path>
              <a:path w="338455" h="111759">
                <a:moveTo>
                  <a:pt x="91948" y="0"/>
                </a:moveTo>
                <a:lnTo>
                  <a:pt x="82550" y="0"/>
                </a:lnTo>
                <a:lnTo>
                  <a:pt x="82550" y="62484"/>
                </a:lnTo>
                <a:lnTo>
                  <a:pt x="91948" y="62484"/>
                </a:lnTo>
                <a:lnTo>
                  <a:pt x="91948" y="33655"/>
                </a:lnTo>
                <a:lnTo>
                  <a:pt x="108585" y="33655"/>
                </a:lnTo>
                <a:lnTo>
                  <a:pt x="108585" y="25781"/>
                </a:lnTo>
                <a:lnTo>
                  <a:pt x="91948" y="25781"/>
                </a:lnTo>
                <a:lnTo>
                  <a:pt x="9194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622804" y="7395971"/>
            <a:ext cx="332105" cy="113664"/>
          </a:xfrm>
          <a:custGeom>
            <a:avLst/>
            <a:gdLst/>
            <a:ahLst/>
            <a:cxnLst/>
            <a:rect l="l" t="t" r="r" b="b"/>
            <a:pathLst>
              <a:path w="332105" h="113665">
                <a:moveTo>
                  <a:pt x="160781" y="85470"/>
                </a:moveTo>
                <a:lnTo>
                  <a:pt x="120522" y="94995"/>
                </a:lnTo>
                <a:lnTo>
                  <a:pt x="120522" y="104139"/>
                </a:lnTo>
                <a:lnTo>
                  <a:pt x="160781" y="113537"/>
                </a:lnTo>
                <a:lnTo>
                  <a:pt x="168616" y="113321"/>
                </a:lnTo>
                <a:lnTo>
                  <a:pt x="198242" y="106552"/>
                </a:lnTo>
                <a:lnTo>
                  <a:pt x="153415" y="106552"/>
                </a:lnTo>
                <a:lnTo>
                  <a:pt x="146812" y="105917"/>
                </a:lnTo>
                <a:lnTo>
                  <a:pt x="135127" y="103631"/>
                </a:lnTo>
                <a:lnTo>
                  <a:pt x="132206" y="101980"/>
                </a:lnTo>
                <a:lnTo>
                  <a:pt x="132206" y="97281"/>
                </a:lnTo>
                <a:lnTo>
                  <a:pt x="135127" y="95503"/>
                </a:lnTo>
                <a:lnTo>
                  <a:pt x="146812" y="92963"/>
                </a:lnTo>
                <a:lnTo>
                  <a:pt x="153415" y="92328"/>
                </a:lnTo>
                <a:lnTo>
                  <a:pt x="197997" y="92328"/>
                </a:lnTo>
                <a:lnTo>
                  <a:pt x="196976" y="91439"/>
                </a:lnTo>
                <a:lnTo>
                  <a:pt x="189102" y="89026"/>
                </a:lnTo>
                <a:lnTo>
                  <a:pt x="182963" y="87506"/>
                </a:lnTo>
                <a:lnTo>
                  <a:pt x="176180" y="86391"/>
                </a:lnTo>
                <a:lnTo>
                  <a:pt x="168779" y="85705"/>
                </a:lnTo>
                <a:lnTo>
                  <a:pt x="160781" y="85470"/>
                </a:lnTo>
                <a:close/>
              </a:path>
              <a:path w="332105" h="113665">
                <a:moveTo>
                  <a:pt x="197997" y="92328"/>
                </a:moveTo>
                <a:lnTo>
                  <a:pt x="168020" y="92328"/>
                </a:lnTo>
                <a:lnTo>
                  <a:pt x="174497" y="92963"/>
                </a:lnTo>
                <a:lnTo>
                  <a:pt x="180466" y="94106"/>
                </a:lnTo>
                <a:lnTo>
                  <a:pt x="186308" y="95376"/>
                </a:lnTo>
                <a:lnTo>
                  <a:pt x="189229" y="97281"/>
                </a:lnTo>
                <a:lnTo>
                  <a:pt x="189229" y="101853"/>
                </a:lnTo>
                <a:lnTo>
                  <a:pt x="186308" y="103504"/>
                </a:lnTo>
                <a:lnTo>
                  <a:pt x="180339" y="104775"/>
                </a:lnTo>
                <a:lnTo>
                  <a:pt x="174244" y="105917"/>
                </a:lnTo>
                <a:lnTo>
                  <a:pt x="167766" y="106552"/>
                </a:lnTo>
                <a:lnTo>
                  <a:pt x="198242" y="106552"/>
                </a:lnTo>
                <a:lnTo>
                  <a:pt x="200913" y="104139"/>
                </a:lnTo>
                <a:lnTo>
                  <a:pt x="200913" y="94868"/>
                </a:lnTo>
                <a:lnTo>
                  <a:pt x="197997" y="92328"/>
                </a:lnTo>
                <a:close/>
              </a:path>
              <a:path w="332105" h="113665">
                <a:moveTo>
                  <a:pt x="245363" y="77215"/>
                </a:moveTo>
                <a:lnTo>
                  <a:pt x="235838" y="77215"/>
                </a:lnTo>
                <a:lnTo>
                  <a:pt x="235838" y="109219"/>
                </a:lnTo>
                <a:lnTo>
                  <a:pt x="320675" y="109219"/>
                </a:lnTo>
                <a:lnTo>
                  <a:pt x="320675" y="101472"/>
                </a:lnTo>
                <a:lnTo>
                  <a:pt x="245363" y="101472"/>
                </a:lnTo>
                <a:lnTo>
                  <a:pt x="245363" y="77215"/>
                </a:lnTo>
                <a:close/>
              </a:path>
              <a:path w="332105" h="113665">
                <a:moveTo>
                  <a:pt x="206628" y="73025"/>
                </a:moveTo>
                <a:lnTo>
                  <a:pt x="114934" y="73025"/>
                </a:lnTo>
                <a:lnTo>
                  <a:pt x="114934" y="80263"/>
                </a:lnTo>
                <a:lnTo>
                  <a:pt x="206628" y="80263"/>
                </a:lnTo>
                <a:lnTo>
                  <a:pt x="206628" y="73025"/>
                </a:lnTo>
                <a:close/>
              </a:path>
              <a:path w="332105" h="113665">
                <a:moveTo>
                  <a:pt x="331977" y="59181"/>
                </a:moveTo>
                <a:lnTo>
                  <a:pt x="220725" y="59181"/>
                </a:lnTo>
                <a:lnTo>
                  <a:pt x="220725" y="67055"/>
                </a:lnTo>
                <a:lnTo>
                  <a:pt x="331977" y="67055"/>
                </a:lnTo>
                <a:lnTo>
                  <a:pt x="331977" y="59181"/>
                </a:lnTo>
                <a:close/>
              </a:path>
              <a:path w="332105" h="113665">
                <a:moveTo>
                  <a:pt x="185165" y="58800"/>
                </a:moveTo>
                <a:lnTo>
                  <a:pt x="135762" y="58800"/>
                </a:lnTo>
                <a:lnTo>
                  <a:pt x="135762" y="66166"/>
                </a:lnTo>
                <a:lnTo>
                  <a:pt x="185165" y="66166"/>
                </a:lnTo>
                <a:lnTo>
                  <a:pt x="185165" y="58800"/>
                </a:lnTo>
                <a:close/>
              </a:path>
              <a:path w="332105" h="113665">
                <a:moveTo>
                  <a:pt x="9397" y="11683"/>
                </a:moveTo>
                <a:lnTo>
                  <a:pt x="0" y="11683"/>
                </a:lnTo>
                <a:lnTo>
                  <a:pt x="0" y="84581"/>
                </a:lnTo>
                <a:lnTo>
                  <a:pt x="12953" y="84581"/>
                </a:lnTo>
                <a:lnTo>
                  <a:pt x="18287" y="84454"/>
                </a:lnTo>
                <a:lnTo>
                  <a:pt x="24129" y="84200"/>
                </a:lnTo>
                <a:lnTo>
                  <a:pt x="28828" y="84073"/>
                </a:lnTo>
                <a:lnTo>
                  <a:pt x="33527" y="83692"/>
                </a:lnTo>
                <a:lnTo>
                  <a:pt x="46481" y="82295"/>
                </a:lnTo>
                <a:lnTo>
                  <a:pt x="48640" y="81914"/>
                </a:lnTo>
                <a:lnTo>
                  <a:pt x="48640" y="76326"/>
                </a:lnTo>
                <a:lnTo>
                  <a:pt x="9397" y="76326"/>
                </a:lnTo>
                <a:lnTo>
                  <a:pt x="9397" y="11683"/>
                </a:lnTo>
                <a:close/>
              </a:path>
              <a:path w="332105" h="113665">
                <a:moveTo>
                  <a:pt x="48640" y="73786"/>
                </a:moveTo>
                <a:lnTo>
                  <a:pt x="46227" y="74040"/>
                </a:lnTo>
                <a:lnTo>
                  <a:pt x="42798" y="74548"/>
                </a:lnTo>
                <a:lnTo>
                  <a:pt x="33908" y="75564"/>
                </a:lnTo>
                <a:lnTo>
                  <a:pt x="29971" y="75818"/>
                </a:lnTo>
                <a:lnTo>
                  <a:pt x="26669" y="76072"/>
                </a:lnTo>
                <a:lnTo>
                  <a:pt x="9397" y="76326"/>
                </a:lnTo>
                <a:lnTo>
                  <a:pt x="48640" y="76326"/>
                </a:lnTo>
                <a:lnTo>
                  <a:pt x="48640" y="73786"/>
                </a:lnTo>
                <a:close/>
              </a:path>
              <a:path w="332105" h="113665">
                <a:moveTo>
                  <a:pt x="276097" y="0"/>
                </a:moveTo>
                <a:lnTo>
                  <a:pt x="238125" y="11810"/>
                </a:lnTo>
                <a:lnTo>
                  <a:pt x="234441" y="30733"/>
                </a:lnTo>
                <a:lnTo>
                  <a:pt x="238125" y="36194"/>
                </a:lnTo>
                <a:lnTo>
                  <a:pt x="276097" y="47116"/>
                </a:lnTo>
                <a:lnTo>
                  <a:pt x="285527" y="46712"/>
                </a:lnTo>
                <a:lnTo>
                  <a:pt x="293814" y="45497"/>
                </a:lnTo>
                <a:lnTo>
                  <a:pt x="300958" y="43473"/>
                </a:lnTo>
                <a:lnTo>
                  <a:pt x="306958" y="40639"/>
                </a:lnTo>
                <a:lnTo>
                  <a:pt x="308820" y="39496"/>
                </a:lnTo>
                <a:lnTo>
                  <a:pt x="267462" y="39496"/>
                </a:lnTo>
                <a:lnTo>
                  <a:pt x="259969" y="38100"/>
                </a:lnTo>
                <a:lnTo>
                  <a:pt x="253745" y="35305"/>
                </a:lnTo>
                <a:lnTo>
                  <a:pt x="247522" y="32638"/>
                </a:lnTo>
                <a:lnTo>
                  <a:pt x="244347" y="28828"/>
                </a:lnTo>
                <a:lnTo>
                  <a:pt x="244446" y="19176"/>
                </a:lnTo>
                <a:lnTo>
                  <a:pt x="247395" y="15366"/>
                </a:lnTo>
                <a:lnTo>
                  <a:pt x="259587" y="9016"/>
                </a:lnTo>
                <a:lnTo>
                  <a:pt x="267081" y="7492"/>
                </a:lnTo>
                <a:lnTo>
                  <a:pt x="307763" y="7492"/>
                </a:lnTo>
                <a:lnTo>
                  <a:pt x="306958" y="6984"/>
                </a:lnTo>
                <a:lnTo>
                  <a:pt x="300886" y="3911"/>
                </a:lnTo>
                <a:lnTo>
                  <a:pt x="293719" y="1730"/>
                </a:lnTo>
                <a:lnTo>
                  <a:pt x="285456" y="430"/>
                </a:lnTo>
                <a:lnTo>
                  <a:pt x="276097" y="0"/>
                </a:lnTo>
                <a:close/>
              </a:path>
              <a:path w="332105" h="113665">
                <a:moveTo>
                  <a:pt x="307763" y="7492"/>
                </a:moveTo>
                <a:lnTo>
                  <a:pt x="285369" y="7492"/>
                </a:lnTo>
                <a:lnTo>
                  <a:pt x="292988" y="9016"/>
                </a:lnTo>
                <a:lnTo>
                  <a:pt x="298957" y="12191"/>
                </a:lnTo>
                <a:lnTo>
                  <a:pt x="305053" y="15239"/>
                </a:lnTo>
                <a:lnTo>
                  <a:pt x="307975" y="19176"/>
                </a:lnTo>
                <a:lnTo>
                  <a:pt x="307975" y="28828"/>
                </a:lnTo>
                <a:lnTo>
                  <a:pt x="304926" y="32638"/>
                </a:lnTo>
                <a:lnTo>
                  <a:pt x="298831" y="35305"/>
                </a:lnTo>
                <a:lnTo>
                  <a:pt x="292734" y="38100"/>
                </a:lnTo>
                <a:lnTo>
                  <a:pt x="285114" y="39496"/>
                </a:lnTo>
                <a:lnTo>
                  <a:pt x="308820" y="39496"/>
                </a:lnTo>
                <a:lnTo>
                  <a:pt x="314197" y="36194"/>
                </a:lnTo>
                <a:lnTo>
                  <a:pt x="317881" y="30733"/>
                </a:lnTo>
                <a:lnTo>
                  <a:pt x="317881" y="17271"/>
                </a:lnTo>
                <a:lnTo>
                  <a:pt x="314197" y="11556"/>
                </a:lnTo>
                <a:lnTo>
                  <a:pt x="307763" y="7492"/>
                </a:lnTo>
                <a:close/>
              </a:path>
              <a:path w="332105" h="113665">
                <a:moveTo>
                  <a:pt x="216153" y="43941"/>
                </a:moveTo>
                <a:lnTo>
                  <a:pt x="104901" y="43941"/>
                </a:lnTo>
                <a:lnTo>
                  <a:pt x="104901" y="51688"/>
                </a:lnTo>
                <a:lnTo>
                  <a:pt x="216153" y="51688"/>
                </a:lnTo>
                <a:lnTo>
                  <a:pt x="216153" y="43941"/>
                </a:lnTo>
                <a:close/>
              </a:path>
              <a:path w="332105" h="113665">
                <a:moveTo>
                  <a:pt x="165353" y="31495"/>
                </a:moveTo>
                <a:lnTo>
                  <a:pt x="155575" y="31495"/>
                </a:lnTo>
                <a:lnTo>
                  <a:pt x="155575" y="43941"/>
                </a:lnTo>
                <a:lnTo>
                  <a:pt x="165353" y="43941"/>
                </a:lnTo>
                <a:lnTo>
                  <a:pt x="165353" y="31495"/>
                </a:lnTo>
                <a:close/>
              </a:path>
              <a:path w="332105" h="113665">
                <a:moveTo>
                  <a:pt x="129539" y="761"/>
                </a:moveTo>
                <a:lnTo>
                  <a:pt x="119887" y="761"/>
                </a:lnTo>
                <a:lnTo>
                  <a:pt x="119887" y="31495"/>
                </a:lnTo>
                <a:lnTo>
                  <a:pt x="202437" y="31495"/>
                </a:lnTo>
                <a:lnTo>
                  <a:pt x="202437" y="23621"/>
                </a:lnTo>
                <a:lnTo>
                  <a:pt x="129539" y="23621"/>
                </a:lnTo>
                <a:lnTo>
                  <a:pt x="129539" y="761"/>
                </a:lnTo>
                <a:close/>
              </a:path>
              <a:path w="332105" h="113665">
                <a:moveTo>
                  <a:pt x="91185" y="51434"/>
                </a:moveTo>
                <a:lnTo>
                  <a:pt x="81914" y="51434"/>
                </a:lnTo>
                <a:lnTo>
                  <a:pt x="81914" y="111759"/>
                </a:lnTo>
                <a:lnTo>
                  <a:pt x="91185" y="111759"/>
                </a:lnTo>
                <a:lnTo>
                  <a:pt x="91185" y="51434"/>
                </a:lnTo>
                <a:close/>
              </a:path>
              <a:path w="332105" h="113665">
                <a:moveTo>
                  <a:pt x="64643" y="3047"/>
                </a:moveTo>
                <a:lnTo>
                  <a:pt x="55371" y="3047"/>
                </a:lnTo>
                <a:lnTo>
                  <a:pt x="55371" y="106806"/>
                </a:lnTo>
                <a:lnTo>
                  <a:pt x="64643" y="106806"/>
                </a:lnTo>
                <a:lnTo>
                  <a:pt x="64643" y="51434"/>
                </a:lnTo>
                <a:lnTo>
                  <a:pt x="91185" y="51434"/>
                </a:lnTo>
                <a:lnTo>
                  <a:pt x="91185" y="43179"/>
                </a:lnTo>
                <a:lnTo>
                  <a:pt x="64643" y="43179"/>
                </a:lnTo>
                <a:lnTo>
                  <a:pt x="64643" y="3047"/>
                </a:lnTo>
                <a:close/>
              </a:path>
              <a:path w="332105" h="113665">
                <a:moveTo>
                  <a:pt x="91185" y="507"/>
                </a:moveTo>
                <a:lnTo>
                  <a:pt x="81914" y="507"/>
                </a:lnTo>
                <a:lnTo>
                  <a:pt x="81914" y="43179"/>
                </a:lnTo>
                <a:lnTo>
                  <a:pt x="91185" y="43179"/>
                </a:lnTo>
                <a:lnTo>
                  <a:pt x="91185" y="507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009392" y="7396480"/>
            <a:ext cx="343535" cy="111760"/>
          </a:xfrm>
          <a:custGeom>
            <a:avLst/>
            <a:gdLst/>
            <a:ahLst/>
            <a:cxnLst/>
            <a:rect l="l" t="t" r="r" b="b"/>
            <a:pathLst>
              <a:path w="343535" h="111759">
                <a:moveTo>
                  <a:pt x="327406" y="69977"/>
                </a:moveTo>
                <a:lnTo>
                  <a:pt x="247015" y="69977"/>
                </a:lnTo>
                <a:lnTo>
                  <a:pt x="247015" y="77343"/>
                </a:lnTo>
                <a:lnTo>
                  <a:pt x="317499" y="77343"/>
                </a:lnTo>
                <a:lnTo>
                  <a:pt x="317499" y="86360"/>
                </a:lnTo>
                <a:lnTo>
                  <a:pt x="247015" y="86360"/>
                </a:lnTo>
                <a:lnTo>
                  <a:pt x="247015" y="109982"/>
                </a:lnTo>
                <a:lnTo>
                  <a:pt x="330581" y="109982"/>
                </a:lnTo>
                <a:lnTo>
                  <a:pt x="330581" y="102616"/>
                </a:lnTo>
                <a:lnTo>
                  <a:pt x="256920" y="102616"/>
                </a:lnTo>
                <a:lnTo>
                  <a:pt x="256920" y="93599"/>
                </a:lnTo>
                <a:lnTo>
                  <a:pt x="327406" y="93599"/>
                </a:lnTo>
                <a:lnTo>
                  <a:pt x="327406" y="69977"/>
                </a:lnTo>
                <a:close/>
              </a:path>
              <a:path w="343535" h="111759">
                <a:moveTo>
                  <a:pt x="227330" y="89535"/>
                </a:moveTo>
                <a:lnTo>
                  <a:pt x="116077" y="89535"/>
                </a:lnTo>
                <a:lnTo>
                  <a:pt x="116077" y="97409"/>
                </a:lnTo>
                <a:lnTo>
                  <a:pt x="227330" y="97409"/>
                </a:lnTo>
                <a:lnTo>
                  <a:pt x="227330" y="89535"/>
                </a:lnTo>
                <a:close/>
              </a:path>
              <a:path w="343535" h="111759">
                <a:moveTo>
                  <a:pt x="159384" y="68961"/>
                </a:moveTo>
                <a:lnTo>
                  <a:pt x="149859" y="68961"/>
                </a:lnTo>
                <a:lnTo>
                  <a:pt x="149859" y="89535"/>
                </a:lnTo>
                <a:lnTo>
                  <a:pt x="159384" y="89535"/>
                </a:lnTo>
                <a:lnTo>
                  <a:pt x="159384" y="68961"/>
                </a:lnTo>
                <a:close/>
              </a:path>
              <a:path w="343535" h="111759">
                <a:moveTo>
                  <a:pt x="195071" y="68961"/>
                </a:moveTo>
                <a:lnTo>
                  <a:pt x="185674" y="68961"/>
                </a:lnTo>
                <a:lnTo>
                  <a:pt x="185674" y="89535"/>
                </a:lnTo>
                <a:lnTo>
                  <a:pt x="195071" y="89535"/>
                </a:lnTo>
                <a:lnTo>
                  <a:pt x="195071" y="68961"/>
                </a:lnTo>
                <a:close/>
              </a:path>
              <a:path w="343535" h="111759">
                <a:moveTo>
                  <a:pt x="209931" y="9144"/>
                </a:moveTo>
                <a:lnTo>
                  <a:pt x="131444" y="9144"/>
                </a:lnTo>
                <a:lnTo>
                  <a:pt x="131444" y="16891"/>
                </a:lnTo>
                <a:lnTo>
                  <a:pt x="200532" y="16891"/>
                </a:lnTo>
                <a:lnTo>
                  <a:pt x="200532" y="35306"/>
                </a:lnTo>
                <a:lnTo>
                  <a:pt x="131825" y="35306"/>
                </a:lnTo>
                <a:lnTo>
                  <a:pt x="131825" y="68961"/>
                </a:lnTo>
                <a:lnTo>
                  <a:pt x="214375" y="68961"/>
                </a:lnTo>
                <a:lnTo>
                  <a:pt x="214375" y="61087"/>
                </a:lnTo>
                <a:lnTo>
                  <a:pt x="141224" y="61087"/>
                </a:lnTo>
                <a:lnTo>
                  <a:pt x="141224" y="43053"/>
                </a:lnTo>
                <a:lnTo>
                  <a:pt x="209931" y="43053"/>
                </a:lnTo>
                <a:lnTo>
                  <a:pt x="209931" y="9144"/>
                </a:lnTo>
                <a:close/>
              </a:path>
              <a:path w="343535" h="111759">
                <a:moveTo>
                  <a:pt x="343154" y="53213"/>
                </a:moveTo>
                <a:lnTo>
                  <a:pt x="231901" y="53213"/>
                </a:lnTo>
                <a:lnTo>
                  <a:pt x="231901" y="60833"/>
                </a:lnTo>
                <a:lnTo>
                  <a:pt x="343154" y="60833"/>
                </a:lnTo>
                <a:lnTo>
                  <a:pt x="343154" y="53213"/>
                </a:lnTo>
                <a:close/>
              </a:path>
              <a:path w="343535" h="111759">
                <a:moveTo>
                  <a:pt x="43814" y="20574"/>
                </a:moveTo>
                <a:lnTo>
                  <a:pt x="33655" y="20574"/>
                </a:lnTo>
                <a:lnTo>
                  <a:pt x="33655" y="36703"/>
                </a:lnTo>
                <a:lnTo>
                  <a:pt x="32512" y="42799"/>
                </a:lnTo>
                <a:lnTo>
                  <a:pt x="30480" y="49022"/>
                </a:lnTo>
                <a:lnTo>
                  <a:pt x="28320" y="55372"/>
                </a:lnTo>
                <a:lnTo>
                  <a:pt x="25526" y="60833"/>
                </a:lnTo>
                <a:lnTo>
                  <a:pt x="22097" y="65532"/>
                </a:lnTo>
                <a:lnTo>
                  <a:pt x="19050" y="69850"/>
                </a:lnTo>
                <a:lnTo>
                  <a:pt x="15366" y="73787"/>
                </a:lnTo>
                <a:lnTo>
                  <a:pt x="7238" y="80645"/>
                </a:lnTo>
                <a:lnTo>
                  <a:pt x="3428" y="83439"/>
                </a:lnTo>
                <a:lnTo>
                  <a:pt x="0" y="85471"/>
                </a:lnTo>
                <a:lnTo>
                  <a:pt x="7493" y="91948"/>
                </a:lnTo>
                <a:lnTo>
                  <a:pt x="10540" y="90043"/>
                </a:lnTo>
                <a:lnTo>
                  <a:pt x="13969" y="87503"/>
                </a:lnTo>
                <a:lnTo>
                  <a:pt x="17399" y="84201"/>
                </a:lnTo>
                <a:lnTo>
                  <a:pt x="20955" y="81026"/>
                </a:lnTo>
                <a:lnTo>
                  <a:pt x="38734" y="52705"/>
                </a:lnTo>
                <a:lnTo>
                  <a:pt x="48005" y="52705"/>
                </a:lnTo>
                <a:lnTo>
                  <a:pt x="46735" y="48641"/>
                </a:lnTo>
                <a:lnTo>
                  <a:pt x="44703" y="42672"/>
                </a:lnTo>
                <a:lnTo>
                  <a:pt x="43814" y="36703"/>
                </a:lnTo>
                <a:lnTo>
                  <a:pt x="43814" y="20574"/>
                </a:lnTo>
                <a:close/>
              </a:path>
              <a:path w="343535" h="111759">
                <a:moveTo>
                  <a:pt x="48005" y="52705"/>
                </a:moveTo>
                <a:lnTo>
                  <a:pt x="38734" y="52705"/>
                </a:lnTo>
                <a:lnTo>
                  <a:pt x="39243" y="54737"/>
                </a:lnTo>
                <a:lnTo>
                  <a:pt x="62864" y="85471"/>
                </a:lnTo>
                <a:lnTo>
                  <a:pt x="67690" y="88646"/>
                </a:lnTo>
                <a:lnTo>
                  <a:pt x="73913" y="81280"/>
                </a:lnTo>
                <a:lnTo>
                  <a:pt x="71119" y="79883"/>
                </a:lnTo>
                <a:lnTo>
                  <a:pt x="68071" y="77851"/>
                </a:lnTo>
                <a:lnTo>
                  <a:pt x="48640" y="54737"/>
                </a:lnTo>
                <a:lnTo>
                  <a:pt x="48005" y="52705"/>
                </a:lnTo>
                <a:close/>
              </a:path>
              <a:path w="343535" h="111759">
                <a:moveTo>
                  <a:pt x="71119" y="12700"/>
                </a:moveTo>
                <a:lnTo>
                  <a:pt x="6984" y="12700"/>
                </a:lnTo>
                <a:lnTo>
                  <a:pt x="6984" y="20574"/>
                </a:lnTo>
                <a:lnTo>
                  <a:pt x="71119" y="20574"/>
                </a:lnTo>
                <a:lnTo>
                  <a:pt x="71119" y="12700"/>
                </a:lnTo>
                <a:close/>
              </a:path>
              <a:path w="343535" h="111759">
                <a:moveTo>
                  <a:pt x="326897" y="3810"/>
                </a:moveTo>
                <a:lnTo>
                  <a:pt x="247015" y="3810"/>
                </a:lnTo>
                <a:lnTo>
                  <a:pt x="247015" y="11303"/>
                </a:lnTo>
                <a:lnTo>
                  <a:pt x="316865" y="11303"/>
                </a:lnTo>
                <a:lnTo>
                  <a:pt x="316865" y="20193"/>
                </a:lnTo>
                <a:lnTo>
                  <a:pt x="247015" y="20193"/>
                </a:lnTo>
                <a:lnTo>
                  <a:pt x="247015" y="43942"/>
                </a:lnTo>
                <a:lnTo>
                  <a:pt x="329945" y="43942"/>
                </a:lnTo>
                <a:lnTo>
                  <a:pt x="329945" y="36449"/>
                </a:lnTo>
                <a:lnTo>
                  <a:pt x="257047" y="36449"/>
                </a:lnTo>
                <a:lnTo>
                  <a:pt x="257047" y="27432"/>
                </a:lnTo>
                <a:lnTo>
                  <a:pt x="326897" y="27432"/>
                </a:lnTo>
                <a:lnTo>
                  <a:pt x="326897" y="3810"/>
                </a:lnTo>
                <a:close/>
              </a:path>
              <a:path w="343535" h="111759">
                <a:moveTo>
                  <a:pt x="97281" y="0"/>
                </a:moveTo>
                <a:lnTo>
                  <a:pt x="87756" y="0"/>
                </a:lnTo>
                <a:lnTo>
                  <a:pt x="87756" y="111252"/>
                </a:lnTo>
                <a:lnTo>
                  <a:pt x="97281" y="111252"/>
                </a:lnTo>
                <a:lnTo>
                  <a:pt x="97281" y="53467"/>
                </a:lnTo>
                <a:lnTo>
                  <a:pt x="115443" y="53467"/>
                </a:lnTo>
                <a:lnTo>
                  <a:pt x="115443" y="45339"/>
                </a:lnTo>
                <a:lnTo>
                  <a:pt x="97281" y="45339"/>
                </a:lnTo>
                <a:lnTo>
                  <a:pt x="9728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405885" y="7396480"/>
            <a:ext cx="250443" cy="11645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727322" y="7396480"/>
            <a:ext cx="321310" cy="111760"/>
          </a:xfrm>
          <a:custGeom>
            <a:avLst/>
            <a:gdLst/>
            <a:ahLst/>
            <a:cxnLst/>
            <a:rect l="l" t="t" r="r" b="b"/>
            <a:pathLst>
              <a:path w="321310" h="111759">
                <a:moveTo>
                  <a:pt x="184403" y="2667"/>
                </a:moveTo>
                <a:lnTo>
                  <a:pt x="175260" y="2667"/>
                </a:lnTo>
                <a:lnTo>
                  <a:pt x="175260" y="44577"/>
                </a:lnTo>
                <a:lnTo>
                  <a:pt x="157099" y="44577"/>
                </a:lnTo>
                <a:lnTo>
                  <a:pt x="157099" y="53340"/>
                </a:lnTo>
                <a:lnTo>
                  <a:pt x="175260" y="53340"/>
                </a:lnTo>
                <a:lnTo>
                  <a:pt x="175260" y="106299"/>
                </a:lnTo>
                <a:lnTo>
                  <a:pt x="184403" y="106299"/>
                </a:lnTo>
                <a:lnTo>
                  <a:pt x="184403" y="2667"/>
                </a:lnTo>
                <a:close/>
              </a:path>
              <a:path w="321310" h="111759">
                <a:moveTo>
                  <a:pt x="159765" y="14605"/>
                </a:moveTo>
                <a:lnTo>
                  <a:pt x="116331" y="14605"/>
                </a:lnTo>
                <a:lnTo>
                  <a:pt x="116331" y="22479"/>
                </a:lnTo>
                <a:lnTo>
                  <a:pt x="149351" y="22479"/>
                </a:lnTo>
                <a:lnTo>
                  <a:pt x="148843" y="27178"/>
                </a:lnTo>
                <a:lnTo>
                  <a:pt x="133730" y="64643"/>
                </a:lnTo>
                <a:lnTo>
                  <a:pt x="109347" y="85725"/>
                </a:lnTo>
                <a:lnTo>
                  <a:pt x="116712" y="91313"/>
                </a:lnTo>
                <a:lnTo>
                  <a:pt x="145668" y="62103"/>
                </a:lnTo>
                <a:lnTo>
                  <a:pt x="159257" y="22098"/>
                </a:lnTo>
                <a:lnTo>
                  <a:pt x="159765" y="14605"/>
                </a:lnTo>
                <a:close/>
              </a:path>
              <a:path w="321310" h="111759">
                <a:moveTo>
                  <a:pt x="67055" y="2540"/>
                </a:moveTo>
                <a:lnTo>
                  <a:pt x="57785" y="2540"/>
                </a:lnTo>
                <a:lnTo>
                  <a:pt x="57785" y="43434"/>
                </a:lnTo>
                <a:lnTo>
                  <a:pt x="35940" y="43434"/>
                </a:lnTo>
                <a:lnTo>
                  <a:pt x="35940" y="51308"/>
                </a:lnTo>
                <a:lnTo>
                  <a:pt x="57785" y="51308"/>
                </a:lnTo>
                <a:lnTo>
                  <a:pt x="57785" y="106299"/>
                </a:lnTo>
                <a:lnTo>
                  <a:pt x="67055" y="106299"/>
                </a:lnTo>
                <a:lnTo>
                  <a:pt x="67055" y="2540"/>
                </a:lnTo>
                <a:close/>
              </a:path>
              <a:path w="321310" h="111759">
                <a:moveTo>
                  <a:pt x="39497" y="14351"/>
                </a:moveTo>
                <a:lnTo>
                  <a:pt x="0" y="14351"/>
                </a:lnTo>
                <a:lnTo>
                  <a:pt x="0" y="85598"/>
                </a:lnTo>
                <a:lnTo>
                  <a:pt x="14224" y="85598"/>
                </a:lnTo>
                <a:lnTo>
                  <a:pt x="19685" y="85471"/>
                </a:lnTo>
                <a:lnTo>
                  <a:pt x="25400" y="85217"/>
                </a:lnTo>
                <a:lnTo>
                  <a:pt x="31114" y="85090"/>
                </a:lnTo>
                <a:lnTo>
                  <a:pt x="35940" y="84836"/>
                </a:lnTo>
                <a:lnTo>
                  <a:pt x="43941" y="84074"/>
                </a:lnTo>
                <a:lnTo>
                  <a:pt x="46989" y="83693"/>
                </a:lnTo>
                <a:lnTo>
                  <a:pt x="49022" y="83312"/>
                </a:lnTo>
                <a:lnTo>
                  <a:pt x="49022" y="77470"/>
                </a:lnTo>
                <a:lnTo>
                  <a:pt x="9398" y="77470"/>
                </a:lnTo>
                <a:lnTo>
                  <a:pt x="9398" y="22352"/>
                </a:lnTo>
                <a:lnTo>
                  <a:pt x="39497" y="22352"/>
                </a:lnTo>
                <a:lnTo>
                  <a:pt x="39497" y="14351"/>
                </a:lnTo>
                <a:close/>
              </a:path>
              <a:path w="321310" h="111759">
                <a:moveTo>
                  <a:pt x="49022" y="75438"/>
                </a:moveTo>
                <a:lnTo>
                  <a:pt x="43561" y="76073"/>
                </a:lnTo>
                <a:lnTo>
                  <a:pt x="39624" y="76581"/>
                </a:lnTo>
                <a:lnTo>
                  <a:pt x="35560" y="76962"/>
                </a:lnTo>
                <a:lnTo>
                  <a:pt x="31750" y="77216"/>
                </a:lnTo>
                <a:lnTo>
                  <a:pt x="27939" y="77216"/>
                </a:lnTo>
                <a:lnTo>
                  <a:pt x="9398" y="77470"/>
                </a:lnTo>
                <a:lnTo>
                  <a:pt x="49022" y="77470"/>
                </a:lnTo>
                <a:lnTo>
                  <a:pt x="49022" y="75438"/>
                </a:lnTo>
                <a:close/>
              </a:path>
              <a:path w="321310" h="111759">
                <a:moveTo>
                  <a:pt x="321055" y="0"/>
                </a:moveTo>
                <a:lnTo>
                  <a:pt x="311530" y="0"/>
                </a:lnTo>
                <a:lnTo>
                  <a:pt x="311530" y="34925"/>
                </a:lnTo>
                <a:lnTo>
                  <a:pt x="276351" y="34925"/>
                </a:lnTo>
                <a:lnTo>
                  <a:pt x="276351" y="42926"/>
                </a:lnTo>
                <a:lnTo>
                  <a:pt x="311530" y="42926"/>
                </a:lnTo>
                <a:lnTo>
                  <a:pt x="311530" y="111252"/>
                </a:lnTo>
                <a:lnTo>
                  <a:pt x="321055" y="111252"/>
                </a:lnTo>
                <a:lnTo>
                  <a:pt x="321055" y="0"/>
                </a:lnTo>
                <a:close/>
              </a:path>
              <a:path w="321310" h="111759">
                <a:moveTo>
                  <a:pt x="241935" y="10668"/>
                </a:moveTo>
                <a:lnTo>
                  <a:pt x="232537" y="10668"/>
                </a:lnTo>
                <a:lnTo>
                  <a:pt x="232537" y="83947"/>
                </a:lnTo>
                <a:lnTo>
                  <a:pt x="268859" y="83439"/>
                </a:lnTo>
                <a:lnTo>
                  <a:pt x="275716" y="82804"/>
                </a:lnTo>
                <a:lnTo>
                  <a:pt x="295528" y="80010"/>
                </a:lnTo>
                <a:lnTo>
                  <a:pt x="299338" y="79248"/>
                </a:lnTo>
                <a:lnTo>
                  <a:pt x="299338" y="75946"/>
                </a:lnTo>
                <a:lnTo>
                  <a:pt x="241935" y="75946"/>
                </a:lnTo>
                <a:lnTo>
                  <a:pt x="241935" y="10668"/>
                </a:lnTo>
                <a:close/>
              </a:path>
              <a:path w="321310" h="111759">
                <a:moveTo>
                  <a:pt x="299338" y="71374"/>
                </a:moveTo>
                <a:lnTo>
                  <a:pt x="241935" y="75946"/>
                </a:lnTo>
                <a:lnTo>
                  <a:pt x="299338" y="75946"/>
                </a:lnTo>
                <a:lnTo>
                  <a:pt x="299338" y="71374"/>
                </a:lnTo>
                <a:close/>
              </a:path>
              <a:path w="321310" h="111759">
                <a:moveTo>
                  <a:pt x="208152" y="0"/>
                </a:moveTo>
                <a:lnTo>
                  <a:pt x="198881" y="0"/>
                </a:lnTo>
                <a:lnTo>
                  <a:pt x="198881" y="111252"/>
                </a:lnTo>
                <a:lnTo>
                  <a:pt x="208152" y="111252"/>
                </a:lnTo>
                <a:lnTo>
                  <a:pt x="208152" y="0"/>
                </a:lnTo>
                <a:close/>
              </a:path>
              <a:path w="321310" h="111759">
                <a:moveTo>
                  <a:pt x="91312" y="0"/>
                </a:moveTo>
                <a:lnTo>
                  <a:pt x="82041" y="0"/>
                </a:lnTo>
                <a:lnTo>
                  <a:pt x="82041" y="111252"/>
                </a:lnTo>
                <a:lnTo>
                  <a:pt x="91312" y="111252"/>
                </a:lnTo>
                <a:lnTo>
                  <a:pt x="9131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19371" y="7395844"/>
            <a:ext cx="338455" cy="112395"/>
          </a:xfrm>
          <a:custGeom>
            <a:avLst/>
            <a:gdLst/>
            <a:ahLst/>
            <a:cxnLst/>
            <a:rect l="l" t="t" r="r" b="b"/>
            <a:pathLst>
              <a:path w="338454" h="112395">
                <a:moveTo>
                  <a:pt x="144399" y="82041"/>
                </a:moveTo>
                <a:lnTo>
                  <a:pt x="135000" y="82041"/>
                </a:lnTo>
                <a:lnTo>
                  <a:pt x="135000" y="109346"/>
                </a:lnTo>
                <a:lnTo>
                  <a:pt x="216407" y="109346"/>
                </a:lnTo>
                <a:lnTo>
                  <a:pt x="216407" y="101599"/>
                </a:lnTo>
                <a:lnTo>
                  <a:pt x="144399" y="101599"/>
                </a:lnTo>
                <a:lnTo>
                  <a:pt x="144399" y="82041"/>
                </a:lnTo>
                <a:close/>
              </a:path>
              <a:path w="338454" h="112395">
                <a:moveTo>
                  <a:pt x="213487" y="634"/>
                </a:moveTo>
                <a:lnTo>
                  <a:pt x="203962" y="634"/>
                </a:lnTo>
                <a:lnTo>
                  <a:pt x="203962" y="65277"/>
                </a:lnTo>
                <a:lnTo>
                  <a:pt x="174116" y="65277"/>
                </a:lnTo>
                <a:lnTo>
                  <a:pt x="174116" y="72897"/>
                </a:lnTo>
                <a:lnTo>
                  <a:pt x="203962" y="72897"/>
                </a:lnTo>
                <a:lnTo>
                  <a:pt x="203962" y="87629"/>
                </a:lnTo>
                <a:lnTo>
                  <a:pt x="213487" y="87629"/>
                </a:lnTo>
                <a:lnTo>
                  <a:pt x="213487" y="634"/>
                </a:lnTo>
                <a:close/>
              </a:path>
              <a:path w="338454" h="112395">
                <a:moveTo>
                  <a:pt x="199516" y="45465"/>
                </a:moveTo>
                <a:lnTo>
                  <a:pt x="158241" y="48640"/>
                </a:lnTo>
                <a:lnTo>
                  <a:pt x="115062" y="48894"/>
                </a:lnTo>
                <a:lnTo>
                  <a:pt x="115062" y="56514"/>
                </a:lnTo>
                <a:lnTo>
                  <a:pt x="144017" y="56514"/>
                </a:lnTo>
                <a:lnTo>
                  <a:pt x="144017" y="77596"/>
                </a:lnTo>
                <a:lnTo>
                  <a:pt x="153415" y="77596"/>
                </a:lnTo>
                <a:lnTo>
                  <a:pt x="153415" y="56387"/>
                </a:lnTo>
                <a:lnTo>
                  <a:pt x="160315" y="56318"/>
                </a:lnTo>
                <a:lnTo>
                  <a:pt x="167084" y="56118"/>
                </a:lnTo>
                <a:lnTo>
                  <a:pt x="199516" y="53085"/>
                </a:lnTo>
                <a:lnTo>
                  <a:pt x="199516" y="45465"/>
                </a:lnTo>
                <a:close/>
              </a:path>
              <a:path w="338454" h="112395">
                <a:moveTo>
                  <a:pt x="163829" y="0"/>
                </a:moveTo>
                <a:lnTo>
                  <a:pt x="145414" y="0"/>
                </a:lnTo>
                <a:lnTo>
                  <a:pt x="138175" y="2031"/>
                </a:lnTo>
                <a:lnTo>
                  <a:pt x="132968" y="6095"/>
                </a:lnTo>
                <a:lnTo>
                  <a:pt x="127635" y="10159"/>
                </a:lnTo>
                <a:lnTo>
                  <a:pt x="125094" y="14858"/>
                </a:lnTo>
                <a:lnTo>
                  <a:pt x="125094" y="25653"/>
                </a:lnTo>
                <a:lnTo>
                  <a:pt x="127635" y="30352"/>
                </a:lnTo>
                <a:lnTo>
                  <a:pt x="138049" y="38480"/>
                </a:lnTo>
                <a:lnTo>
                  <a:pt x="145287" y="40512"/>
                </a:lnTo>
                <a:lnTo>
                  <a:pt x="163702" y="40512"/>
                </a:lnTo>
                <a:lnTo>
                  <a:pt x="170941" y="38480"/>
                </a:lnTo>
                <a:lnTo>
                  <a:pt x="176149" y="34416"/>
                </a:lnTo>
                <a:lnTo>
                  <a:pt x="178332" y="32765"/>
                </a:lnTo>
                <a:lnTo>
                  <a:pt x="147827" y="32765"/>
                </a:lnTo>
                <a:lnTo>
                  <a:pt x="142875" y="31368"/>
                </a:lnTo>
                <a:lnTo>
                  <a:pt x="139445" y="28701"/>
                </a:lnTo>
                <a:lnTo>
                  <a:pt x="136143" y="25907"/>
                </a:lnTo>
                <a:lnTo>
                  <a:pt x="134365" y="23113"/>
                </a:lnTo>
                <a:lnTo>
                  <a:pt x="134365" y="17271"/>
                </a:lnTo>
                <a:lnTo>
                  <a:pt x="136016" y="14350"/>
                </a:lnTo>
                <a:lnTo>
                  <a:pt x="139318" y="11683"/>
                </a:lnTo>
                <a:lnTo>
                  <a:pt x="142620" y="8889"/>
                </a:lnTo>
                <a:lnTo>
                  <a:pt x="147700" y="7492"/>
                </a:lnTo>
                <a:lnTo>
                  <a:pt x="177938" y="7492"/>
                </a:lnTo>
                <a:lnTo>
                  <a:pt x="176149" y="6095"/>
                </a:lnTo>
                <a:lnTo>
                  <a:pt x="171068" y="2031"/>
                </a:lnTo>
                <a:lnTo>
                  <a:pt x="163829" y="0"/>
                </a:lnTo>
                <a:close/>
              </a:path>
              <a:path w="338454" h="112395">
                <a:moveTo>
                  <a:pt x="177938" y="7492"/>
                </a:moveTo>
                <a:lnTo>
                  <a:pt x="161416" y="7492"/>
                </a:lnTo>
                <a:lnTo>
                  <a:pt x="166497" y="8889"/>
                </a:lnTo>
                <a:lnTo>
                  <a:pt x="169799" y="11683"/>
                </a:lnTo>
                <a:lnTo>
                  <a:pt x="173100" y="14350"/>
                </a:lnTo>
                <a:lnTo>
                  <a:pt x="174751" y="17271"/>
                </a:lnTo>
                <a:lnTo>
                  <a:pt x="174751" y="23113"/>
                </a:lnTo>
                <a:lnTo>
                  <a:pt x="173100" y="25907"/>
                </a:lnTo>
                <a:lnTo>
                  <a:pt x="169799" y="28701"/>
                </a:lnTo>
                <a:lnTo>
                  <a:pt x="166497" y="31368"/>
                </a:lnTo>
                <a:lnTo>
                  <a:pt x="161416" y="32765"/>
                </a:lnTo>
                <a:lnTo>
                  <a:pt x="178332" y="32765"/>
                </a:lnTo>
                <a:lnTo>
                  <a:pt x="181355" y="30479"/>
                </a:lnTo>
                <a:lnTo>
                  <a:pt x="184023" y="25653"/>
                </a:lnTo>
                <a:lnTo>
                  <a:pt x="184023" y="14858"/>
                </a:lnTo>
                <a:lnTo>
                  <a:pt x="181355" y="10159"/>
                </a:lnTo>
                <a:lnTo>
                  <a:pt x="177938" y="7492"/>
                </a:lnTo>
                <a:close/>
              </a:path>
              <a:path w="338454" h="112395">
                <a:moveTo>
                  <a:pt x="251460" y="77342"/>
                </a:moveTo>
                <a:lnTo>
                  <a:pt x="241935" y="77342"/>
                </a:lnTo>
                <a:lnTo>
                  <a:pt x="241935" y="109346"/>
                </a:lnTo>
                <a:lnTo>
                  <a:pt x="326770" y="109346"/>
                </a:lnTo>
                <a:lnTo>
                  <a:pt x="326770" y="101599"/>
                </a:lnTo>
                <a:lnTo>
                  <a:pt x="251460" y="101599"/>
                </a:lnTo>
                <a:lnTo>
                  <a:pt x="251460" y="77342"/>
                </a:lnTo>
                <a:close/>
              </a:path>
              <a:path w="338454" h="112395">
                <a:moveTo>
                  <a:pt x="83438" y="60197"/>
                </a:moveTo>
                <a:lnTo>
                  <a:pt x="80263" y="60832"/>
                </a:lnTo>
                <a:lnTo>
                  <a:pt x="74167" y="61467"/>
                </a:lnTo>
                <a:lnTo>
                  <a:pt x="65150" y="61975"/>
                </a:lnTo>
                <a:lnTo>
                  <a:pt x="48513" y="63118"/>
                </a:lnTo>
                <a:lnTo>
                  <a:pt x="41910" y="63245"/>
                </a:lnTo>
                <a:lnTo>
                  <a:pt x="0" y="63372"/>
                </a:lnTo>
                <a:lnTo>
                  <a:pt x="0" y="71373"/>
                </a:lnTo>
                <a:lnTo>
                  <a:pt x="32130" y="71373"/>
                </a:lnTo>
                <a:lnTo>
                  <a:pt x="32130" y="109346"/>
                </a:lnTo>
                <a:lnTo>
                  <a:pt x="41655" y="109346"/>
                </a:lnTo>
                <a:lnTo>
                  <a:pt x="41655" y="71246"/>
                </a:lnTo>
                <a:lnTo>
                  <a:pt x="47751" y="71246"/>
                </a:lnTo>
                <a:lnTo>
                  <a:pt x="55117" y="70865"/>
                </a:lnTo>
                <a:lnTo>
                  <a:pt x="63753" y="70103"/>
                </a:lnTo>
                <a:lnTo>
                  <a:pt x="72389" y="69468"/>
                </a:lnTo>
                <a:lnTo>
                  <a:pt x="78866" y="68706"/>
                </a:lnTo>
                <a:lnTo>
                  <a:pt x="83438" y="67944"/>
                </a:lnTo>
                <a:lnTo>
                  <a:pt x="83438" y="60197"/>
                </a:lnTo>
                <a:close/>
              </a:path>
              <a:path w="338454" h="112395">
                <a:moveTo>
                  <a:pt x="338074" y="59308"/>
                </a:moveTo>
                <a:lnTo>
                  <a:pt x="226822" y="59308"/>
                </a:lnTo>
                <a:lnTo>
                  <a:pt x="226822" y="67182"/>
                </a:lnTo>
                <a:lnTo>
                  <a:pt x="338074" y="67182"/>
                </a:lnTo>
                <a:lnTo>
                  <a:pt x="338074" y="59308"/>
                </a:lnTo>
                <a:close/>
              </a:path>
              <a:path w="338454" h="112395">
                <a:moveTo>
                  <a:pt x="46989" y="3301"/>
                </a:moveTo>
                <a:lnTo>
                  <a:pt x="29463" y="3301"/>
                </a:lnTo>
                <a:lnTo>
                  <a:pt x="22351" y="5714"/>
                </a:lnTo>
                <a:lnTo>
                  <a:pt x="11429" y="15366"/>
                </a:lnTo>
                <a:lnTo>
                  <a:pt x="8762" y="20954"/>
                </a:lnTo>
                <a:lnTo>
                  <a:pt x="8762" y="33654"/>
                </a:lnTo>
                <a:lnTo>
                  <a:pt x="11429" y="39242"/>
                </a:lnTo>
                <a:lnTo>
                  <a:pt x="16890" y="44068"/>
                </a:lnTo>
                <a:lnTo>
                  <a:pt x="22351" y="48767"/>
                </a:lnTo>
                <a:lnTo>
                  <a:pt x="29463" y="51180"/>
                </a:lnTo>
                <a:lnTo>
                  <a:pt x="46989" y="51180"/>
                </a:lnTo>
                <a:lnTo>
                  <a:pt x="54101" y="48767"/>
                </a:lnTo>
                <a:lnTo>
                  <a:pt x="60147" y="43433"/>
                </a:lnTo>
                <a:lnTo>
                  <a:pt x="31623" y="43433"/>
                </a:lnTo>
                <a:lnTo>
                  <a:pt x="26542" y="41655"/>
                </a:lnTo>
                <a:lnTo>
                  <a:pt x="23240" y="38353"/>
                </a:lnTo>
                <a:lnTo>
                  <a:pt x="19812" y="35051"/>
                </a:lnTo>
                <a:lnTo>
                  <a:pt x="18033" y="31368"/>
                </a:lnTo>
                <a:lnTo>
                  <a:pt x="18033" y="23240"/>
                </a:lnTo>
                <a:lnTo>
                  <a:pt x="19812" y="19557"/>
                </a:lnTo>
                <a:lnTo>
                  <a:pt x="23240" y="16128"/>
                </a:lnTo>
                <a:lnTo>
                  <a:pt x="26542" y="12699"/>
                </a:lnTo>
                <a:lnTo>
                  <a:pt x="31623" y="11048"/>
                </a:lnTo>
                <a:lnTo>
                  <a:pt x="60010" y="11048"/>
                </a:lnTo>
                <a:lnTo>
                  <a:pt x="54101" y="5714"/>
                </a:lnTo>
                <a:lnTo>
                  <a:pt x="46989" y="3301"/>
                </a:lnTo>
                <a:close/>
              </a:path>
              <a:path w="338454" h="112395">
                <a:moveTo>
                  <a:pt x="60010" y="11048"/>
                </a:moveTo>
                <a:lnTo>
                  <a:pt x="44830" y="11048"/>
                </a:lnTo>
                <a:lnTo>
                  <a:pt x="49911" y="12699"/>
                </a:lnTo>
                <a:lnTo>
                  <a:pt x="53212" y="16128"/>
                </a:lnTo>
                <a:lnTo>
                  <a:pt x="56641" y="19557"/>
                </a:lnTo>
                <a:lnTo>
                  <a:pt x="58292" y="23240"/>
                </a:lnTo>
                <a:lnTo>
                  <a:pt x="58292" y="31368"/>
                </a:lnTo>
                <a:lnTo>
                  <a:pt x="56641" y="35051"/>
                </a:lnTo>
                <a:lnTo>
                  <a:pt x="53212" y="38353"/>
                </a:lnTo>
                <a:lnTo>
                  <a:pt x="49911" y="41655"/>
                </a:lnTo>
                <a:lnTo>
                  <a:pt x="44830" y="43433"/>
                </a:lnTo>
                <a:lnTo>
                  <a:pt x="60147" y="43433"/>
                </a:lnTo>
                <a:lnTo>
                  <a:pt x="64897" y="39242"/>
                </a:lnTo>
                <a:lnTo>
                  <a:pt x="67690" y="33654"/>
                </a:lnTo>
                <a:lnTo>
                  <a:pt x="67690" y="20954"/>
                </a:lnTo>
                <a:lnTo>
                  <a:pt x="64897" y="15366"/>
                </a:lnTo>
                <a:lnTo>
                  <a:pt x="60010" y="11048"/>
                </a:lnTo>
                <a:close/>
              </a:path>
              <a:path w="338454" h="112395">
                <a:moveTo>
                  <a:pt x="282193" y="126"/>
                </a:moveTo>
                <a:lnTo>
                  <a:pt x="244220" y="11937"/>
                </a:lnTo>
                <a:lnTo>
                  <a:pt x="240537" y="30860"/>
                </a:lnTo>
                <a:lnTo>
                  <a:pt x="244220" y="36321"/>
                </a:lnTo>
                <a:lnTo>
                  <a:pt x="282193" y="47243"/>
                </a:lnTo>
                <a:lnTo>
                  <a:pt x="291623" y="46839"/>
                </a:lnTo>
                <a:lnTo>
                  <a:pt x="299910" y="45624"/>
                </a:lnTo>
                <a:lnTo>
                  <a:pt x="307054" y="43600"/>
                </a:lnTo>
                <a:lnTo>
                  <a:pt x="313054" y="40766"/>
                </a:lnTo>
                <a:lnTo>
                  <a:pt x="314916" y="39623"/>
                </a:lnTo>
                <a:lnTo>
                  <a:pt x="273557" y="39623"/>
                </a:lnTo>
                <a:lnTo>
                  <a:pt x="266064" y="38226"/>
                </a:lnTo>
                <a:lnTo>
                  <a:pt x="259841" y="35432"/>
                </a:lnTo>
                <a:lnTo>
                  <a:pt x="253618" y="32765"/>
                </a:lnTo>
                <a:lnTo>
                  <a:pt x="250443" y="28955"/>
                </a:lnTo>
                <a:lnTo>
                  <a:pt x="250542" y="19303"/>
                </a:lnTo>
                <a:lnTo>
                  <a:pt x="253491" y="15493"/>
                </a:lnTo>
                <a:lnTo>
                  <a:pt x="265683" y="9143"/>
                </a:lnTo>
                <a:lnTo>
                  <a:pt x="273176" y="7619"/>
                </a:lnTo>
                <a:lnTo>
                  <a:pt x="313859" y="7619"/>
                </a:lnTo>
                <a:lnTo>
                  <a:pt x="313054" y="7111"/>
                </a:lnTo>
                <a:lnTo>
                  <a:pt x="306982" y="4038"/>
                </a:lnTo>
                <a:lnTo>
                  <a:pt x="299815" y="1857"/>
                </a:lnTo>
                <a:lnTo>
                  <a:pt x="291552" y="557"/>
                </a:lnTo>
                <a:lnTo>
                  <a:pt x="282193" y="126"/>
                </a:lnTo>
                <a:close/>
              </a:path>
              <a:path w="338454" h="112395">
                <a:moveTo>
                  <a:pt x="313859" y="7619"/>
                </a:moveTo>
                <a:lnTo>
                  <a:pt x="291464" y="7619"/>
                </a:lnTo>
                <a:lnTo>
                  <a:pt x="299085" y="9143"/>
                </a:lnTo>
                <a:lnTo>
                  <a:pt x="305053" y="12318"/>
                </a:lnTo>
                <a:lnTo>
                  <a:pt x="311150" y="15366"/>
                </a:lnTo>
                <a:lnTo>
                  <a:pt x="314070" y="19303"/>
                </a:lnTo>
                <a:lnTo>
                  <a:pt x="314070" y="28955"/>
                </a:lnTo>
                <a:lnTo>
                  <a:pt x="311023" y="32765"/>
                </a:lnTo>
                <a:lnTo>
                  <a:pt x="304926" y="35432"/>
                </a:lnTo>
                <a:lnTo>
                  <a:pt x="298830" y="38226"/>
                </a:lnTo>
                <a:lnTo>
                  <a:pt x="291211" y="39623"/>
                </a:lnTo>
                <a:lnTo>
                  <a:pt x="314916" y="39623"/>
                </a:lnTo>
                <a:lnTo>
                  <a:pt x="320293" y="36321"/>
                </a:lnTo>
                <a:lnTo>
                  <a:pt x="323976" y="30860"/>
                </a:lnTo>
                <a:lnTo>
                  <a:pt x="323976" y="17398"/>
                </a:lnTo>
                <a:lnTo>
                  <a:pt x="320293" y="11683"/>
                </a:lnTo>
                <a:lnTo>
                  <a:pt x="313859" y="7619"/>
                </a:lnTo>
                <a:close/>
              </a:path>
              <a:path w="338454" h="112395">
                <a:moveTo>
                  <a:pt x="97408" y="634"/>
                </a:moveTo>
                <a:lnTo>
                  <a:pt x="87883" y="634"/>
                </a:lnTo>
                <a:lnTo>
                  <a:pt x="87883" y="111886"/>
                </a:lnTo>
                <a:lnTo>
                  <a:pt x="97408" y="111886"/>
                </a:lnTo>
                <a:lnTo>
                  <a:pt x="97408" y="634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515103" y="7396480"/>
            <a:ext cx="222758" cy="113411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798821" y="7396480"/>
            <a:ext cx="211454" cy="111251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077714" y="7396480"/>
            <a:ext cx="219456" cy="109981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348732" y="7396480"/>
            <a:ext cx="218058" cy="111251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629402" y="7396480"/>
            <a:ext cx="342900" cy="111760"/>
          </a:xfrm>
          <a:custGeom>
            <a:avLst/>
            <a:gdLst/>
            <a:ahLst/>
            <a:cxnLst/>
            <a:rect l="l" t="t" r="r" b="b"/>
            <a:pathLst>
              <a:path w="342900" h="111759">
                <a:moveTo>
                  <a:pt x="327151" y="69977"/>
                </a:moveTo>
                <a:lnTo>
                  <a:pt x="246761" y="69977"/>
                </a:lnTo>
                <a:lnTo>
                  <a:pt x="246761" y="77343"/>
                </a:lnTo>
                <a:lnTo>
                  <a:pt x="317246" y="77343"/>
                </a:lnTo>
                <a:lnTo>
                  <a:pt x="317246" y="86360"/>
                </a:lnTo>
                <a:lnTo>
                  <a:pt x="246761" y="86360"/>
                </a:lnTo>
                <a:lnTo>
                  <a:pt x="246761" y="109982"/>
                </a:lnTo>
                <a:lnTo>
                  <a:pt x="330326" y="109982"/>
                </a:lnTo>
                <a:lnTo>
                  <a:pt x="330326" y="102616"/>
                </a:lnTo>
                <a:lnTo>
                  <a:pt x="256667" y="102616"/>
                </a:lnTo>
                <a:lnTo>
                  <a:pt x="256667" y="93599"/>
                </a:lnTo>
                <a:lnTo>
                  <a:pt x="327151" y="93599"/>
                </a:lnTo>
                <a:lnTo>
                  <a:pt x="327151" y="69977"/>
                </a:lnTo>
                <a:close/>
              </a:path>
              <a:path w="342900" h="111759">
                <a:moveTo>
                  <a:pt x="111251" y="88900"/>
                </a:moveTo>
                <a:lnTo>
                  <a:pt x="0" y="88900"/>
                </a:lnTo>
                <a:lnTo>
                  <a:pt x="0" y="96774"/>
                </a:lnTo>
                <a:lnTo>
                  <a:pt x="111251" y="96774"/>
                </a:lnTo>
                <a:lnTo>
                  <a:pt x="111251" y="88900"/>
                </a:lnTo>
                <a:close/>
              </a:path>
              <a:path w="342900" h="111759">
                <a:moveTo>
                  <a:pt x="60451" y="62230"/>
                </a:moveTo>
                <a:lnTo>
                  <a:pt x="50800" y="62230"/>
                </a:lnTo>
                <a:lnTo>
                  <a:pt x="50800" y="88900"/>
                </a:lnTo>
                <a:lnTo>
                  <a:pt x="60451" y="88900"/>
                </a:lnTo>
                <a:lnTo>
                  <a:pt x="60451" y="62230"/>
                </a:lnTo>
                <a:close/>
              </a:path>
              <a:path w="342900" h="111759">
                <a:moveTo>
                  <a:pt x="60706" y="4953"/>
                </a:moveTo>
                <a:lnTo>
                  <a:pt x="50546" y="4953"/>
                </a:lnTo>
                <a:lnTo>
                  <a:pt x="50546" y="19304"/>
                </a:lnTo>
                <a:lnTo>
                  <a:pt x="49149" y="24638"/>
                </a:lnTo>
                <a:lnTo>
                  <a:pt x="19431" y="55499"/>
                </a:lnTo>
                <a:lnTo>
                  <a:pt x="6731" y="61214"/>
                </a:lnTo>
                <a:lnTo>
                  <a:pt x="13208" y="67564"/>
                </a:lnTo>
                <a:lnTo>
                  <a:pt x="15367" y="66802"/>
                </a:lnTo>
                <a:lnTo>
                  <a:pt x="19176" y="65278"/>
                </a:lnTo>
                <a:lnTo>
                  <a:pt x="24257" y="62611"/>
                </a:lnTo>
                <a:lnTo>
                  <a:pt x="29463" y="59944"/>
                </a:lnTo>
                <a:lnTo>
                  <a:pt x="34417" y="56642"/>
                </a:lnTo>
                <a:lnTo>
                  <a:pt x="43307" y="48895"/>
                </a:lnTo>
                <a:lnTo>
                  <a:pt x="46862" y="44958"/>
                </a:lnTo>
                <a:lnTo>
                  <a:pt x="49911" y="40640"/>
                </a:lnTo>
                <a:lnTo>
                  <a:pt x="52959" y="36449"/>
                </a:lnTo>
                <a:lnTo>
                  <a:pt x="54863" y="33020"/>
                </a:lnTo>
                <a:lnTo>
                  <a:pt x="55625" y="30480"/>
                </a:lnTo>
                <a:lnTo>
                  <a:pt x="65105" y="30480"/>
                </a:lnTo>
                <a:lnTo>
                  <a:pt x="62102" y="24638"/>
                </a:lnTo>
                <a:lnTo>
                  <a:pt x="60706" y="19304"/>
                </a:lnTo>
                <a:lnTo>
                  <a:pt x="60706" y="4953"/>
                </a:lnTo>
                <a:close/>
              </a:path>
              <a:path w="342900" h="111759">
                <a:moveTo>
                  <a:pt x="65105" y="30480"/>
                </a:moveTo>
                <a:lnTo>
                  <a:pt x="55625" y="30480"/>
                </a:lnTo>
                <a:lnTo>
                  <a:pt x="56387" y="33020"/>
                </a:lnTo>
                <a:lnTo>
                  <a:pt x="58293" y="36449"/>
                </a:lnTo>
                <a:lnTo>
                  <a:pt x="61340" y="40640"/>
                </a:lnTo>
                <a:lnTo>
                  <a:pt x="64388" y="44958"/>
                </a:lnTo>
                <a:lnTo>
                  <a:pt x="67945" y="48895"/>
                </a:lnTo>
                <a:lnTo>
                  <a:pt x="72136" y="52451"/>
                </a:lnTo>
                <a:lnTo>
                  <a:pt x="76962" y="56642"/>
                </a:lnTo>
                <a:lnTo>
                  <a:pt x="98171" y="67564"/>
                </a:lnTo>
                <a:lnTo>
                  <a:pt x="104648" y="61214"/>
                </a:lnTo>
                <a:lnTo>
                  <a:pt x="101853" y="60452"/>
                </a:lnTo>
                <a:lnTo>
                  <a:pt x="97662" y="58547"/>
                </a:lnTo>
                <a:lnTo>
                  <a:pt x="67818" y="35433"/>
                </a:lnTo>
                <a:lnTo>
                  <a:pt x="65105" y="30480"/>
                </a:lnTo>
                <a:close/>
              </a:path>
              <a:path w="342900" h="111759">
                <a:moveTo>
                  <a:pt x="342900" y="53213"/>
                </a:moveTo>
                <a:lnTo>
                  <a:pt x="231648" y="53213"/>
                </a:lnTo>
                <a:lnTo>
                  <a:pt x="231648" y="60833"/>
                </a:lnTo>
                <a:lnTo>
                  <a:pt x="342900" y="60833"/>
                </a:lnTo>
                <a:lnTo>
                  <a:pt x="342900" y="53213"/>
                </a:lnTo>
                <a:close/>
              </a:path>
              <a:path w="342900" h="111759">
                <a:moveTo>
                  <a:pt x="169672" y="14605"/>
                </a:moveTo>
                <a:lnTo>
                  <a:pt x="126237" y="14605"/>
                </a:lnTo>
                <a:lnTo>
                  <a:pt x="126237" y="22479"/>
                </a:lnTo>
                <a:lnTo>
                  <a:pt x="159258" y="22479"/>
                </a:lnTo>
                <a:lnTo>
                  <a:pt x="158750" y="27178"/>
                </a:lnTo>
                <a:lnTo>
                  <a:pt x="143637" y="64643"/>
                </a:lnTo>
                <a:lnTo>
                  <a:pt x="119252" y="85725"/>
                </a:lnTo>
                <a:lnTo>
                  <a:pt x="126619" y="91313"/>
                </a:lnTo>
                <a:lnTo>
                  <a:pt x="155575" y="62103"/>
                </a:lnTo>
                <a:lnTo>
                  <a:pt x="169163" y="22098"/>
                </a:lnTo>
                <a:lnTo>
                  <a:pt x="169672" y="14605"/>
                </a:lnTo>
                <a:close/>
              </a:path>
              <a:path w="342900" h="111759">
                <a:moveTo>
                  <a:pt x="326644" y="3810"/>
                </a:moveTo>
                <a:lnTo>
                  <a:pt x="246761" y="3810"/>
                </a:lnTo>
                <a:lnTo>
                  <a:pt x="246761" y="11303"/>
                </a:lnTo>
                <a:lnTo>
                  <a:pt x="316611" y="11303"/>
                </a:lnTo>
                <a:lnTo>
                  <a:pt x="316611" y="20193"/>
                </a:lnTo>
                <a:lnTo>
                  <a:pt x="246761" y="20193"/>
                </a:lnTo>
                <a:lnTo>
                  <a:pt x="246761" y="43942"/>
                </a:lnTo>
                <a:lnTo>
                  <a:pt x="329692" y="43942"/>
                </a:lnTo>
                <a:lnTo>
                  <a:pt x="329692" y="36449"/>
                </a:lnTo>
                <a:lnTo>
                  <a:pt x="256794" y="36449"/>
                </a:lnTo>
                <a:lnTo>
                  <a:pt x="256794" y="27432"/>
                </a:lnTo>
                <a:lnTo>
                  <a:pt x="326644" y="27432"/>
                </a:lnTo>
                <a:lnTo>
                  <a:pt x="326644" y="3810"/>
                </a:lnTo>
                <a:close/>
              </a:path>
              <a:path w="342900" h="111759">
                <a:moveTo>
                  <a:pt x="218059" y="52832"/>
                </a:moveTo>
                <a:lnTo>
                  <a:pt x="208787" y="52832"/>
                </a:lnTo>
                <a:lnTo>
                  <a:pt x="208787" y="111252"/>
                </a:lnTo>
                <a:lnTo>
                  <a:pt x="218059" y="111252"/>
                </a:lnTo>
                <a:lnTo>
                  <a:pt x="218059" y="52832"/>
                </a:lnTo>
                <a:close/>
              </a:path>
              <a:path w="342900" h="111759">
                <a:moveTo>
                  <a:pt x="192786" y="2540"/>
                </a:moveTo>
                <a:lnTo>
                  <a:pt x="183514" y="2540"/>
                </a:lnTo>
                <a:lnTo>
                  <a:pt x="183514" y="106299"/>
                </a:lnTo>
                <a:lnTo>
                  <a:pt x="192786" y="106299"/>
                </a:lnTo>
                <a:lnTo>
                  <a:pt x="192786" y="52832"/>
                </a:lnTo>
                <a:lnTo>
                  <a:pt x="218059" y="52832"/>
                </a:lnTo>
                <a:lnTo>
                  <a:pt x="218059" y="44450"/>
                </a:lnTo>
                <a:lnTo>
                  <a:pt x="192786" y="44450"/>
                </a:lnTo>
                <a:lnTo>
                  <a:pt x="192786" y="2540"/>
                </a:lnTo>
                <a:close/>
              </a:path>
              <a:path w="342900" h="111759">
                <a:moveTo>
                  <a:pt x="218059" y="0"/>
                </a:moveTo>
                <a:lnTo>
                  <a:pt x="208787" y="0"/>
                </a:lnTo>
                <a:lnTo>
                  <a:pt x="208787" y="44450"/>
                </a:lnTo>
                <a:lnTo>
                  <a:pt x="218059" y="44450"/>
                </a:lnTo>
                <a:lnTo>
                  <a:pt x="218059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029325" y="7396480"/>
            <a:ext cx="223392" cy="111251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309233" y="7396480"/>
            <a:ext cx="109219" cy="10871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2906" y="7606410"/>
            <a:ext cx="417779" cy="11772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42949" y="7612888"/>
            <a:ext cx="211505" cy="111252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412494" y="7612888"/>
            <a:ext cx="218439" cy="111252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693545" y="7612888"/>
            <a:ext cx="112775" cy="109981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857755" y="7612888"/>
            <a:ext cx="245618" cy="116459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2170302" y="7612888"/>
            <a:ext cx="222123" cy="11125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546223" y="7606283"/>
            <a:ext cx="507365" cy="118110"/>
          </a:xfrm>
          <a:custGeom>
            <a:avLst/>
            <a:gdLst/>
            <a:ahLst/>
            <a:cxnLst/>
            <a:rect l="l" t="t" r="r" b="b"/>
            <a:pathLst>
              <a:path w="507364" h="118109">
                <a:moveTo>
                  <a:pt x="405638" y="80772"/>
                </a:moveTo>
                <a:lnTo>
                  <a:pt x="396113" y="80772"/>
                </a:lnTo>
                <a:lnTo>
                  <a:pt x="396113" y="115316"/>
                </a:lnTo>
                <a:lnTo>
                  <a:pt x="476884" y="115316"/>
                </a:lnTo>
                <a:lnTo>
                  <a:pt x="476884" y="107696"/>
                </a:lnTo>
                <a:lnTo>
                  <a:pt x="405638" y="107696"/>
                </a:lnTo>
                <a:lnTo>
                  <a:pt x="405638" y="80772"/>
                </a:lnTo>
                <a:close/>
              </a:path>
              <a:path w="507364" h="118109">
                <a:moveTo>
                  <a:pt x="473963" y="6604"/>
                </a:moveTo>
                <a:lnTo>
                  <a:pt x="464565" y="6604"/>
                </a:lnTo>
                <a:lnTo>
                  <a:pt x="464565" y="87376"/>
                </a:lnTo>
                <a:lnTo>
                  <a:pt x="473963" y="87376"/>
                </a:lnTo>
                <a:lnTo>
                  <a:pt x="473963" y="6604"/>
                </a:lnTo>
                <a:close/>
              </a:path>
              <a:path w="507364" h="118109">
                <a:moveTo>
                  <a:pt x="417321" y="10541"/>
                </a:moveTo>
                <a:lnTo>
                  <a:pt x="399414" y="10541"/>
                </a:lnTo>
                <a:lnTo>
                  <a:pt x="392175" y="13335"/>
                </a:lnTo>
                <a:lnTo>
                  <a:pt x="386460" y="18796"/>
                </a:lnTo>
                <a:lnTo>
                  <a:pt x="380745" y="24384"/>
                </a:lnTo>
                <a:lnTo>
                  <a:pt x="377951" y="30988"/>
                </a:lnTo>
                <a:lnTo>
                  <a:pt x="377951" y="46482"/>
                </a:lnTo>
                <a:lnTo>
                  <a:pt x="380745" y="53086"/>
                </a:lnTo>
                <a:lnTo>
                  <a:pt x="386460" y="58674"/>
                </a:lnTo>
                <a:lnTo>
                  <a:pt x="392175" y="64135"/>
                </a:lnTo>
                <a:lnTo>
                  <a:pt x="399414" y="66929"/>
                </a:lnTo>
                <a:lnTo>
                  <a:pt x="417321" y="66929"/>
                </a:lnTo>
                <a:lnTo>
                  <a:pt x="424560" y="64135"/>
                </a:lnTo>
                <a:lnTo>
                  <a:pt x="430535" y="58420"/>
                </a:lnTo>
                <a:lnTo>
                  <a:pt x="401954" y="58420"/>
                </a:lnTo>
                <a:lnTo>
                  <a:pt x="396875" y="56515"/>
                </a:lnTo>
                <a:lnTo>
                  <a:pt x="389763" y="48895"/>
                </a:lnTo>
                <a:lnTo>
                  <a:pt x="387857" y="44196"/>
                </a:lnTo>
                <a:lnTo>
                  <a:pt x="387857" y="33274"/>
                </a:lnTo>
                <a:lnTo>
                  <a:pt x="389763" y="28575"/>
                </a:lnTo>
                <a:lnTo>
                  <a:pt x="393319" y="24638"/>
                </a:lnTo>
                <a:lnTo>
                  <a:pt x="396875" y="20828"/>
                </a:lnTo>
                <a:lnTo>
                  <a:pt x="401954" y="18923"/>
                </a:lnTo>
                <a:lnTo>
                  <a:pt x="430405" y="18923"/>
                </a:lnTo>
                <a:lnTo>
                  <a:pt x="424560" y="13335"/>
                </a:lnTo>
                <a:lnTo>
                  <a:pt x="417321" y="10541"/>
                </a:lnTo>
                <a:close/>
              </a:path>
              <a:path w="507364" h="118109">
                <a:moveTo>
                  <a:pt x="430405" y="18923"/>
                </a:moveTo>
                <a:lnTo>
                  <a:pt x="415035" y="18923"/>
                </a:lnTo>
                <a:lnTo>
                  <a:pt x="420115" y="20828"/>
                </a:lnTo>
                <a:lnTo>
                  <a:pt x="423671" y="24638"/>
                </a:lnTo>
                <a:lnTo>
                  <a:pt x="427100" y="28575"/>
                </a:lnTo>
                <a:lnTo>
                  <a:pt x="428878" y="33274"/>
                </a:lnTo>
                <a:lnTo>
                  <a:pt x="428878" y="44196"/>
                </a:lnTo>
                <a:lnTo>
                  <a:pt x="427100" y="48895"/>
                </a:lnTo>
                <a:lnTo>
                  <a:pt x="423671" y="52705"/>
                </a:lnTo>
                <a:lnTo>
                  <a:pt x="420115" y="56515"/>
                </a:lnTo>
                <a:lnTo>
                  <a:pt x="415035" y="58420"/>
                </a:lnTo>
                <a:lnTo>
                  <a:pt x="430535" y="58420"/>
                </a:lnTo>
                <a:lnTo>
                  <a:pt x="435990" y="53086"/>
                </a:lnTo>
                <a:lnTo>
                  <a:pt x="438912" y="46482"/>
                </a:lnTo>
                <a:lnTo>
                  <a:pt x="438912" y="30988"/>
                </a:lnTo>
                <a:lnTo>
                  <a:pt x="435990" y="24384"/>
                </a:lnTo>
                <a:lnTo>
                  <a:pt x="430405" y="18923"/>
                </a:lnTo>
                <a:close/>
              </a:path>
              <a:path w="507364" h="118109">
                <a:moveTo>
                  <a:pt x="359663" y="80264"/>
                </a:moveTo>
                <a:lnTo>
                  <a:pt x="279272" y="80264"/>
                </a:lnTo>
                <a:lnTo>
                  <a:pt x="279272" y="87884"/>
                </a:lnTo>
                <a:lnTo>
                  <a:pt x="350265" y="87884"/>
                </a:lnTo>
                <a:lnTo>
                  <a:pt x="350265" y="117856"/>
                </a:lnTo>
                <a:lnTo>
                  <a:pt x="359663" y="117856"/>
                </a:lnTo>
                <a:lnTo>
                  <a:pt x="359663" y="80264"/>
                </a:lnTo>
                <a:close/>
              </a:path>
              <a:path w="507364" h="118109">
                <a:moveTo>
                  <a:pt x="69976" y="15367"/>
                </a:moveTo>
                <a:lnTo>
                  <a:pt x="52324" y="15367"/>
                </a:lnTo>
                <a:lnTo>
                  <a:pt x="45212" y="19050"/>
                </a:lnTo>
                <a:lnTo>
                  <a:pt x="32131" y="56134"/>
                </a:lnTo>
                <a:lnTo>
                  <a:pt x="32609" y="64897"/>
                </a:lnTo>
                <a:lnTo>
                  <a:pt x="52324" y="97028"/>
                </a:lnTo>
                <a:lnTo>
                  <a:pt x="69976" y="97028"/>
                </a:lnTo>
                <a:lnTo>
                  <a:pt x="76962" y="93345"/>
                </a:lnTo>
                <a:lnTo>
                  <a:pt x="80259" y="88519"/>
                </a:lnTo>
                <a:lnTo>
                  <a:pt x="54990" y="88519"/>
                </a:lnTo>
                <a:lnTo>
                  <a:pt x="50164" y="85344"/>
                </a:lnTo>
                <a:lnTo>
                  <a:pt x="43392" y="72802"/>
                </a:lnTo>
                <a:lnTo>
                  <a:pt x="43277" y="72517"/>
                </a:lnTo>
                <a:lnTo>
                  <a:pt x="41528" y="65024"/>
                </a:lnTo>
                <a:lnTo>
                  <a:pt x="41528" y="47244"/>
                </a:lnTo>
                <a:lnTo>
                  <a:pt x="43306" y="39751"/>
                </a:lnTo>
                <a:lnTo>
                  <a:pt x="46735" y="33401"/>
                </a:lnTo>
                <a:lnTo>
                  <a:pt x="50164" y="26924"/>
                </a:lnTo>
                <a:lnTo>
                  <a:pt x="54990" y="23749"/>
                </a:lnTo>
                <a:lnTo>
                  <a:pt x="80283" y="23749"/>
                </a:lnTo>
                <a:lnTo>
                  <a:pt x="76962" y="19050"/>
                </a:lnTo>
                <a:lnTo>
                  <a:pt x="69976" y="15367"/>
                </a:lnTo>
                <a:close/>
              </a:path>
              <a:path w="507364" h="118109">
                <a:moveTo>
                  <a:pt x="80283" y="23749"/>
                </a:moveTo>
                <a:lnTo>
                  <a:pt x="67563" y="23749"/>
                </a:lnTo>
                <a:lnTo>
                  <a:pt x="72389" y="26924"/>
                </a:lnTo>
                <a:lnTo>
                  <a:pt x="75691" y="33401"/>
                </a:lnTo>
                <a:lnTo>
                  <a:pt x="78993" y="39751"/>
                </a:lnTo>
                <a:lnTo>
                  <a:pt x="80644" y="47244"/>
                </a:lnTo>
                <a:lnTo>
                  <a:pt x="80617" y="65024"/>
                </a:lnTo>
                <a:lnTo>
                  <a:pt x="78993" y="72517"/>
                </a:lnTo>
                <a:lnTo>
                  <a:pt x="75283" y="79779"/>
                </a:lnTo>
                <a:lnTo>
                  <a:pt x="72389" y="85344"/>
                </a:lnTo>
                <a:lnTo>
                  <a:pt x="67563" y="88519"/>
                </a:lnTo>
                <a:lnTo>
                  <a:pt x="80259" y="88519"/>
                </a:lnTo>
                <a:lnTo>
                  <a:pt x="90043" y="56134"/>
                </a:lnTo>
                <a:lnTo>
                  <a:pt x="89544" y="47347"/>
                </a:lnTo>
                <a:lnTo>
                  <a:pt x="88058" y="39465"/>
                </a:lnTo>
                <a:lnTo>
                  <a:pt x="85596" y="32488"/>
                </a:lnTo>
                <a:lnTo>
                  <a:pt x="82168" y="26416"/>
                </a:lnTo>
                <a:lnTo>
                  <a:pt x="80283" y="23749"/>
                </a:lnTo>
                <a:close/>
              </a:path>
              <a:path w="507364" h="118109">
                <a:moveTo>
                  <a:pt x="359663" y="6604"/>
                </a:moveTo>
                <a:lnTo>
                  <a:pt x="350265" y="6604"/>
                </a:lnTo>
                <a:lnTo>
                  <a:pt x="350265" y="33401"/>
                </a:lnTo>
                <a:lnTo>
                  <a:pt x="324484" y="33401"/>
                </a:lnTo>
                <a:lnTo>
                  <a:pt x="324484" y="41529"/>
                </a:lnTo>
                <a:lnTo>
                  <a:pt x="350265" y="41529"/>
                </a:lnTo>
                <a:lnTo>
                  <a:pt x="350265" y="72771"/>
                </a:lnTo>
                <a:lnTo>
                  <a:pt x="359663" y="72771"/>
                </a:lnTo>
                <a:lnTo>
                  <a:pt x="359663" y="6604"/>
                </a:lnTo>
                <a:close/>
              </a:path>
              <a:path w="507364" h="118109">
                <a:moveTo>
                  <a:pt x="300989" y="21844"/>
                </a:moveTo>
                <a:lnTo>
                  <a:pt x="291083" y="21844"/>
                </a:lnTo>
                <a:lnTo>
                  <a:pt x="291083" y="29972"/>
                </a:lnTo>
                <a:lnTo>
                  <a:pt x="290068" y="34544"/>
                </a:lnTo>
                <a:lnTo>
                  <a:pt x="261619" y="62865"/>
                </a:lnTo>
                <a:lnTo>
                  <a:pt x="258699" y="64262"/>
                </a:lnTo>
                <a:lnTo>
                  <a:pt x="265302" y="70866"/>
                </a:lnTo>
                <a:lnTo>
                  <a:pt x="269875" y="68580"/>
                </a:lnTo>
                <a:lnTo>
                  <a:pt x="273303" y="66548"/>
                </a:lnTo>
                <a:lnTo>
                  <a:pt x="276859" y="64516"/>
                </a:lnTo>
                <a:lnTo>
                  <a:pt x="295909" y="43053"/>
                </a:lnTo>
                <a:lnTo>
                  <a:pt x="306060" y="43053"/>
                </a:lnTo>
                <a:lnTo>
                  <a:pt x="305434" y="42164"/>
                </a:lnTo>
                <a:lnTo>
                  <a:pt x="303656" y="38227"/>
                </a:lnTo>
                <a:lnTo>
                  <a:pt x="301878" y="34417"/>
                </a:lnTo>
                <a:lnTo>
                  <a:pt x="300989" y="29972"/>
                </a:lnTo>
                <a:lnTo>
                  <a:pt x="300989" y="21844"/>
                </a:lnTo>
                <a:close/>
              </a:path>
              <a:path w="507364" h="118109">
                <a:moveTo>
                  <a:pt x="306060" y="43053"/>
                </a:moveTo>
                <a:lnTo>
                  <a:pt x="295909" y="43053"/>
                </a:lnTo>
                <a:lnTo>
                  <a:pt x="297306" y="45593"/>
                </a:lnTo>
                <a:lnTo>
                  <a:pt x="298831" y="48006"/>
                </a:lnTo>
                <a:lnTo>
                  <a:pt x="300608" y="50038"/>
                </a:lnTo>
                <a:lnTo>
                  <a:pt x="302259" y="52070"/>
                </a:lnTo>
                <a:lnTo>
                  <a:pt x="326389" y="67818"/>
                </a:lnTo>
                <a:lnTo>
                  <a:pt x="331977" y="60706"/>
                </a:lnTo>
                <a:lnTo>
                  <a:pt x="329819" y="60071"/>
                </a:lnTo>
                <a:lnTo>
                  <a:pt x="326644" y="58674"/>
                </a:lnTo>
                <a:lnTo>
                  <a:pt x="322199" y="56515"/>
                </a:lnTo>
                <a:lnTo>
                  <a:pt x="317881" y="54483"/>
                </a:lnTo>
                <a:lnTo>
                  <a:pt x="314070" y="51816"/>
                </a:lnTo>
                <a:lnTo>
                  <a:pt x="310769" y="48641"/>
                </a:lnTo>
                <a:lnTo>
                  <a:pt x="307847" y="45593"/>
                </a:lnTo>
                <a:lnTo>
                  <a:pt x="306060" y="43053"/>
                </a:lnTo>
                <a:close/>
              </a:path>
              <a:path w="507364" h="118109">
                <a:moveTo>
                  <a:pt x="326263" y="14224"/>
                </a:moveTo>
                <a:lnTo>
                  <a:pt x="265938" y="14224"/>
                </a:lnTo>
                <a:lnTo>
                  <a:pt x="265938" y="21844"/>
                </a:lnTo>
                <a:lnTo>
                  <a:pt x="326263" y="21844"/>
                </a:lnTo>
                <a:lnTo>
                  <a:pt x="326263" y="14224"/>
                </a:lnTo>
                <a:close/>
              </a:path>
              <a:path w="507364" h="118109">
                <a:moveTo>
                  <a:pt x="236474" y="83566"/>
                </a:moveTo>
                <a:lnTo>
                  <a:pt x="154050" y="83566"/>
                </a:lnTo>
                <a:lnTo>
                  <a:pt x="154050" y="91440"/>
                </a:lnTo>
                <a:lnTo>
                  <a:pt x="226949" y="91440"/>
                </a:lnTo>
                <a:lnTo>
                  <a:pt x="226949" y="117856"/>
                </a:lnTo>
                <a:lnTo>
                  <a:pt x="236474" y="117856"/>
                </a:lnTo>
                <a:lnTo>
                  <a:pt x="236474" y="83566"/>
                </a:lnTo>
                <a:close/>
              </a:path>
              <a:path w="507364" h="118109">
                <a:moveTo>
                  <a:pt x="199135" y="60071"/>
                </a:moveTo>
                <a:lnTo>
                  <a:pt x="189356" y="60071"/>
                </a:lnTo>
                <a:lnTo>
                  <a:pt x="189356" y="83566"/>
                </a:lnTo>
                <a:lnTo>
                  <a:pt x="199135" y="83566"/>
                </a:lnTo>
                <a:lnTo>
                  <a:pt x="199135" y="60071"/>
                </a:lnTo>
                <a:close/>
              </a:path>
              <a:path w="507364" h="118109">
                <a:moveTo>
                  <a:pt x="251587" y="52197"/>
                </a:moveTo>
                <a:lnTo>
                  <a:pt x="140334" y="52197"/>
                </a:lnTo>
                <a:lnTo>
                  <a:pt x="140334" y="60071"/>
                </a:lnTo>
                <a:lnTo>
                  <a:pt x="251587" y="60071"/>
                </a:lnTo>
                <a:lnTo>
                  <a:pt x="251587" y="52197"/>
                </a:lnTo>
                <a:close/>
              </a:path>
              <a:path w="507364" h="118109">
                <a:moveTo>
                  <a:pt x="238887" y="11938"/>
                </a:moveTo>
                <a:lnTo>
                  <a:pt x="153796" y="11938"/>
                </a:lnTo>
                <a:lnTo>
                  <a:pt x="153796" y="19812"/>
                </a:lnTo>
                <a:lnTo>
                  <a:pt x="227964" y="19812"/>
                </a:lnTo>
                <a:lnTo>
                  <a:pt x="227456" y="25527"/>
                </a:lnTo>
                <a:lnTo>
                  <a:pt x="226440" y="31877"/>
                </a:lnTo>
                <a:lnTo>
                  <a:pt x="225044" y="38481"/>
                </a:lnTo>
                <a:lnTo>
                  <a:pt x="223646" y="45212"/>
                </a:lnTo>
                <a:lnTo>
                  <a:pt x="222631" y="49784"/>
                </a:lnTo>
                <a:lnTo>
                  <a:pt x="221995" y="52197"/>
                </a:lnTo>
                <a:lnTo>
                  <a:pt x="231647" y="52197"/>
                </a:lnTo>
                <a:lnTo>
                  <a:pt x="237489" y="22733"/>
                </a:lnTo>
                <a:lnTo>
                  <a:pt x="238125" y="19177"/>
                </a:lnTo>
                <a:lnTo>
                  <a:pt x="238887" y="11938"/>
                </a:lnTo>
                <a:close/>
              </a:path>
              <a:path w="507364" h="118109">
                <a:moveTo>
                  <a:pt x="125602" y="6604"/>
                </a:moveTo>
                <a:lnTo>
                  <a:pt x="116077" y="6604"/>
                </a:lnTo>
                <a:lnTo>
                  <a:pt x="116077" y="117856"/>
                </a:lnTo>
                <a:lnTo>
                  <a:pt x="125602" y="117856"/>
                </a:lnTo>
                <a:lnTo>
                  <a:pt x="125602" y="6604"/>
                </a:lnTo>
                <a:close/>
              </a:path>
              <a:path w="507364" h="118109">
                <a:moveTo>
                  <a:pt x="507238" y="1524"/>
                </a:moveTo>
                <a:lnTo>
                  <a:pt x="494156" y="1524"/>
                </a:lnTo>
                <a:lnTo>
                  <a:pt x="494156" y="14605"/>
                </a:lnTo>
                <a:lnTo>
                  <a:pt x="501141" y="14605"/>
                </a:lnTo>
                <a:lnTo>
                  <a:pt x="501014" y="16383"/>
                </a:lnTo>
                <a:lnTo>
                  <a:pt x="494029" y="24130"/>
                </a:lnTo>
                <a:lnTo>
                  <a:pt x="497585" y="28702"/>
                </a:lnTo>
                <a:lnTo>
                  <a:pt x="507139" y="15367"/>
                </a:lnTo>
                <a:lnTo>
                  <a:pt x="507238" y="1524"/>
                </a:lnTo>
                <a:close/>
              </a:path>
              <a:path w="507364" h="118109">
                <a:moveTo>
                  <a:pt x="9651" y="0"/>
                </a:moveTo>
                <a:lnTo>
                  <a:pt x="8635" y="381"/>
                </a:lnTo>
                <a:lnTo>
                  <a:pt x="7365" y="1016"/>
                </a:lnTo>
                <a:lnTo>
                  <a:pt x="5968" y="2032"/>
                </a:lnTo>
                <a:lnTo>
                  <a:pt x="4571" y="2921"/>
                </a:lnTo>
                <a:lnTo>
                  <a:pt x="0" y="27178"/>
                </a:lnTo>
                <a:lnTo>
                  <a:pt x="13081" y="27178"/>
                </a:lnTo>
                <a:lnTo>
                  <a:pt x="13081" y="14224"/>
                </a:lnTo>
                <a:lnTo>
                  <a:pt x="6222" y="14224"/>
                </a:lnTo>
                <a:lnTo>
                  <a:pt x="6222" y="12319"/>
                </a:lnTo>
                <a:lnTo>
                  <a:pt x="6476" y="11049"/>
                </a:lnTo>
                <a:lnTo>
                  <a:pt x="6603" y="9652"/>
                </a:lnTo>
                <a:lnTo>
                  <a:pt x="7112" y="8636"/>
                </a:lnTo>
                <a:lnTo>
                  <a:pt x="13207" y="4572"/>
                </a:lnTo>
                <a:lnTo>
                  <a:pt x="9651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214242" y="7612888"/>
            <a:ext cx="343535" cy="113664"/>
          </a:xfrm>
          <a:custGeom>
            <a:avLst/>
            <a:gdLst/>
            <a:ahLst/>
            <a:cxnLst/>
            <a:rect l="l" t="t" r="r" b="b"/>
            <a:pathLst>
              <a:path w="343535" h="113665">
                <a:moveTo>
                  <a:pt x="58801" y="70357"/>
                </a:moveTo>
                <a:lnTo>
                  <a:pt x="21081" y="80517"/>
                </a:lnTo>
                <a:lnTo>
                  <a:pt x="17525" y="85724"/>
                </a:lnTo>
                <a:lnTo>
                  <a:pt x="17525" y="98170"/>
                </a:lnTo>
                <a:lnTo>
                  <a:pt x="58801" y="113410"/>
                </a:lnTo>
                <a:lnTo>
                  <a:pt x="68208" y="113031"/>
                </a:lnTo>
                <a:lnTo>
                  <a:pt x="76438" y="111902"/>
                </a:lnTo>
                <a:lnTo>
                  <a:pt x="83500" y="110035"/>
                </a:lnTo>
                <a:lnTo>
                  <a:pt x="89407" y="107441"/>
                </a:lnTo>
                <a:lnTo>
                  <a:pt x="92027" y="105917"/>
                </a:lnTo>
                <a:lnTo>
                  <a:pt x="49656" y="105917"/>
                </a:lnTo>
                <a:lnTo>
                  <a:pt x="42164" y="104647"/>
                </a:lnTo>
                <a:lnTo>
                  <a:pt x="36321" y="102107"/>
                </a:lnTo>
                <a:lnTo>
                  <a:pt x="30606" y="99694"/>
                </a:lnTo>
                <a:lnTo>
                  <a:pt x="27686" y="96265"/>
                </a:lnTo>
                <a:lnTo>
                  <a:pt x="27686" y="87629"/>
                </a:lnTo>
                <a:lnTo>
                  <a:pt x="30606" y="84200"/>
                </a:lnTo>
                <a:lnTo>
                  <a:pt x="36321" y="81787"/>
                </a:lnTo>
                <a:lnTo>
                  <a:pt x="42164" y="79247"/>
                </a:lnTo>
                <a:lnTo>
                  <a:pt x="49656" y="77977"/>
                </a:lnTo>
                <a:lnTo>
                  <a:pt x="92027" y="77977"/>
                </a:lnTo>
                <a:lnTo>
                  <a:pt x="89407" y="76453"/>
                </a:lnTo>
                <a:lnTo>
                  <a:pt x="83500" y="73786"/>
                </a:lnTo>
                <a:lnTo>
                  <a:pt x="76438" y="71881"/>
                </a:lnTo>
                <a:lnTo>
                  <a:pt x="68208" y="70738"/>
                </a:lnTo>
                <a:lnTo>
                  <a:pt x="58801" y="70357"/>
                </a:lnTo>
                <a:close/>
              </a:path>
              <a:path w="343535" h="113665">
                <a:moveTo>
                  <a:pt x="92027" y="77977"/>
                </a:moveTo>
                <a:lnTo>
                  <a:pt x="67818" y="77977"/>
                </a:lnTo>
                <a:lnTo>
                  <a:pt x="75310" y="79247"/>
                </a:lnTo>
                <a:lnTo>
                  <a:pt x="81026" y="81787"/>
                </a:lnTo>
                <a:lnTo>
                  <a:pt x="86868" y="84200"/>
                </a:lnTo>
                <a:lnTo>
                  <a:pt x="89789" y="87629"/>
                </a:lnTo>
                <a:lnTo>
                  <a:pt x="89789" y="96265"/>
                </a:lnTo>
                <a:lnTo>
                  <a:pt x="86868" y="99694"/>
                </a:lnTo>
                <a:lnTo>
                  <a:pt x="81026" y="102107"/>
                </a:lnTo>
                <a:lnTo>
                  <a:pt x="75310" y="104647"/>
                </a:lnTo>
                <a:lnTo>
                  <a:pt x="67818" y="105917"/>
                </a:lnTo>
                <a:lnTo>
                  <a:pt x="92027" y="105917"/>
                </a:lnTo>
                <a:lnTo>
                  <a:pt x="96393" y="103377"/>
                </a:lnTo>
                <a:lnTo>
                  <a:pt x="99948" y="98170"/>
                </a:lnTo>
                <a:lnTo>
                  <a:pt x="99948" y="85724"/>
                </a:lnTo>
                <a:lnTo>
                  <a:pt x="96393" y="80517"/>
                </a:lnTo>
                <a:lnTo>
                  <a:pt x="92027" y="77977"/>
                </a:lnTo>
                <a:close/>
              </a:path>
              <a:path w="343535" h="113665">
                <a:moveTo>
                  <a:pt x="151383" y="10794"/>
                </a:moveTo>
                <a:lnTo>
                  <a:pt x="136524" y="10794"/>
                </a:lnTo>
                <a:lnTo>
                  <a:pt x="130429" y="14350"/>
                </a:lnTo>
                <a:lnTo>
                  <a:pt x="118491" y="51180"/>
                </a:lnTo>
                <a:lnTo>
                  <a:pt x="118942" y="60070"/>
                </a:lnTo>
                <a:lnTo>
                  <a:pt x="136524" y="91566"/>
                </a:lnTo>
                <a:lnTo>
                  <a:pt x="151383" y="91566"/>
                </a:lnTo>
                <a:lnTo>
                  <a:pt x="157480" y="88010"/>
                </a:lnTo>
                <a:lnTo>
                  <a:pt x="160695" y="83057"/>
                </a:lnTo>
                <a:lnTo>
                  <a:pt x="138937" y="83057"/>
                </a:lnTo>
                <a:lnTo>
                  <a:pt x="135001" y="80009"/>
                </a:lnTo>
                <a:lnTo>
                  <a:pt x="129485" y="67976"/>
                </a:lnTo>
                <a:lnTo>
                  <a:pt x="129391" y="67690"/>
                </a:lnTo>
                <a:lnTo>
                  <a:pt x="128143" y="60197"/>
                </a:lnTo>
                <a:lnTo>
                  <a:pt x="128143" y="42036"/>
                </a:lnTo>
                <a:lnTo>
                  <a:pt x="129412" y="34543"/>
                </a:lnTo>
                <a:lnTo>
                  <a:pt x="132206" y="28320"/>
                </a:lnTo>
                <a:lnTo>
                  <a:pt x="135001" y="22224"/>
                </a:lnTo>
                <a:lnTo>
                  <a:pt x="138937" y="19049"/>
                </a:lnTo>
                <a:lnTo>
                  <a:pt x="160530" y="19049"/>
                </a:lnTo>
                <a:lnTo>
                  <a:pt x="157480" y="14350"/>
                </a:lnTo>
                <a:lnTo>
                  <a:pt x="151383" y="10794"/>
                </a:lnTo>
                <a:close/>
              </a:path>
              <a:path w="343535" h="113665">
                <a:moveTo>
                  <a:pt x="160530" y="19049"/>
                </a:moveTo>
                <a:lnTo>
                  <a:pt x="148970" y="19049"/>
                </a:lnTo>
                <a:lnTo>
                  <a:pt x="152781" y="22224"/>
                </a:lnTo>
                <a:lnTo>
                  <a:pt x="155574" y="28320"/>
                </a:lnTo>
                <a:lnTo>
                  <a:pt x="158369" y="34543"/>
                </a:lnTo>
                <a:lnTo>
                  <a:pt x="159766" y="42036"/>
                </a:lnTo>
                <a:lnTo>
                  <a:pt x="159742" y="60197"/>
                </a:lnTo>
                <a:lnTo>
                  <a:pt x="158369" y="67690"/>
                </a:lnTo>
                <a:lnTo>
                  <a:pt x="155574" y="73913"/>
                </a:lnTo>
                <a:lnTo>
                  <a:pt x="152781" y="80009"/>
                </a:lnTo>
                <a:lnTo>
                  <a:pt x="148970" y="83057"/>
                </a:lnTo>
                <a:lnTo>
                  <a:pt x="160695" y="83057"/>
                </a:lnTo>
                <a:lnTo>
                  <a:pt x="169291" y="51180"/>
                </a:lnTo>
                <a:lnTo>
                  <a:pt x="168858" y="42271"/>
                </a:lnTo>
                <a:lnTo>
                  <a:pt x="167544" y="34385"/>
                </a:lnTo>
                <a:lnTo>
                  <a:pt x="165326" y="27499"/>
                </a:lnTo>
                <a:lnTo>
                  <a:pt x="162179" y="21589"/>
                </a:lnTo>
                <a:lnTo>
                  <a:pt x="160530" y="19049"/>
                </a:lnTo>
                <a:close/>
              </a:path>
              <a:path w="343535" h="113665">
                <a:moveTo>
                  <a:pt x="292607" y="13334"/>
                </a:moveTo>
                <a:lnTo>
                  <a:pt x="240156" y="13334"/>
                </a:lnTo>
                <a:lnTo>
                  <a:pt x="240156" y="20954"/>
                </a:lnTo>
                <a:lnTo>
                  <a:pt x="281812" y="20954"/>
                </a:lnTo>
                <a:lnTo>
                  <a:pt x="281305" y="25653"/>
                </a:lnTo>
                <a:lnTo>
                  <a:pt x="262255" y="65023"/>
                </a:lnTo>
                <a:lnTo>
                  <a:pt x="233298" y="85724"/>
                </a:lnTo>
                <a:lnTo>
                  <a:pt x="240665" y="91439"/>
                </a:lnTo>
                <a:lnTo>
                  <a:pt x="275590" y="61721"/>
                </a:lnTo>
                <a:lnTo>
                  <a:pt x="292099" y="20319"/>
                </a:lnTo>
                <a:lnTo>
                  <a:pt x="292607" y="13334"/>
                </a:lnTo>
                <a:close/>
              </a:path>
              <a:path w="343535" h="113665">
                <a:moveTo>
                  <a:pt x="42291" y="15239"/>
                </a:moveTo>
                <a:lnTo>
                  <a:pt x="32384" y="15239"/>
                </a:lnTo>
                <a:lnTo>
                  <a:pt x="32257" y="22986"/>
                </a:lnTo>
                <a:lnTo>
                  <a:pt x="31114" y="27431"/>
                </a:lnTo>
                <a:lnTo>
                  <a:pt x="29209" y="31368"/>
                </a:lnTo>
                <a:lnTo>
                  <a:pt x="27305" y="35432"/>
                </a:lnTo>
                <a:lnTo>
                  <a:pt x="25018" y="38734"/>
                </a:lnTo>
                <a:lnTo>
                  <a:pt x="6604" y="53085"/>
                </a:lnTo>
                <a:lnTo>
                  <a:pt x="3048" y="55117"/>
                </a:lnTo>
                <a:lnTo>
                  <a:pt x="0" y="56387"/>
                </a:lnTo>
                <a:lnTo>
                  <a:pt x="6604" y="62991"/>
                </a:lnTo>
                <a:lnTo>
                  <a:pt x="8381" y="62229"/>
                </a:lnTo>
                <a:lnTo>
                  <a:pt x="25018" y="50926"/>
                </a:lnTo>
                <a:lnTo>
                  <a:pt x="28067" y="48132"/>
                </a:lnTo>
                <a:lnTo>
                  <a:pt x="37337" y="35178"/>
                </a:lnTo>
                <a:lnTo>
                  <a:pt x="47341" y="35178"/>
                </a:lnTo>
                <a:lnTo>
                  <a:pt x="46990" y="34670"/>
                </a:lnTo>
                <a:lnTo>
                  <a:pt x="43433" y="27050"/>
                </a:lnTo>
                <a:lnTo>
                  <a:pt x="42418" y="22859"/>
                </a:lnTo>
                <a:lnTo>
                  <a:pt x="42291" y="15239"/>
                </a:lnTo>
                <a:close/>
              </a:path>
              <a:path w="343535" h="113665">
                <a:moveTo>
                  <a:pt x="47341" y="35178"/>
                </a:moveTo>
                <a:lnTo>
                  <a:pt x="37337" y="35178"/>
                </a:lnTo>
                <a:lnTo>
                  <a:pt x="38607" y="37718"/>
                </a:lnTo>
                <a:lnTo>
                  <a:pt x="40131" y="40131"/>
                </a:lnTo>
                <a:lnTo>
                  <a:pt x="41909" y="42163"/>
                </a:lnTo>
                <a:lnTo>
                  <a:pt x="43560" y="44195"/>
                </a:lnTo>
                <a:lnTo>
                  <a:pt x="67691" y="59943"/>
                </a:lnTo>
                <a:lnTo>
                  <a:pt x="73279" y="52831"/>
                </a:lnTo>
                <a:lnTo>
                  <a:pt x="71119" y="52196"/>
                </a:lnTo>
                <a:lnTo>
                  <a:pt x="67944" y="50799"/>
                </a:lnTo>
                <a:lnTo>
                  <a:pt x="63499" y="48640"/>
                </a:lnTo>
                <a:lnTo>
                  <a:pt x="59181" y="46608"/>
                </a:lnTo>
                <a:lnTo>
                  <a:pt x="55371" y="43941"/>
                </a:lnTo>
                <a:lnTo>
                  <a:pt x="51434" y="40131"/>
                </a:lnTo>
                <a:lnTo>
                  <a:pt x="49276" y="37972"/>
                </a:lnTo>
                <a:lnTo>
                  <a:pt x="47341" y="35178"/>
                </a:lnTo>
                <a:close/>
              </a:path>
              <a:path w="343535" h="113665">
                <a:moveTo>
                  <a:pt x="67564" y="7619"/>
                </a:moveTo>
                <a:lnTo>
                  <a:pt x="7365" y="7619"/>
                </a:lnTo>
                <a:lnTo>
                  <a:pt x="7365" y="15239"/>
                </a:lnTo>
                <a:lnTo>
                  <a:pt x="67564" y="15239"/>
                </a:lnTo>
                <a:lnTo>
                  <a:pt x="67564" y="7619"/>
                </a:lnTo>
                <a:close/>
              </a:path>
              <a:path w="343535" h="113665">
                <a:moveTo>
                  <a:pt x="325119" y="0"/>
                </a:moveTo>
                <a:lnTo>
                  <a:pt x="315594" y="0"/>
                </a:lnTo>
                <a:lnTo>
                  <a:pt x="315594" y="111251"/>
                </a:lnTo>
                <a:lnTo>
                  <a:pt x="325119" y="111251"/>
                </a:lnTo>
                <a:lnTo>
                  <a:pt x="325119" y="55752"/>
                </a:lnTo>
                <a:lnTo>
                  <a:pt x="343281" y="55752"/>
                </a:lnTo>
                <a:lnTo>
                  <a:pt x="343281" y="47497"/>
                </a:lnTo>
                <a:lnTo>
                  <a:pt x="325119" y="47497"/>
                </a:lnTo>
                <a:lnTo>
                  <a:pt x="325119" y="0"/>
                </a:lnTo>
                <a:close/>
              </a:path>
              <a:path w="343535" h="113665">
                <a:moveTo>
                  <a:pt x="215772" y="53339"/>
                </a:moveTo>
                <a:lnTo>
                  <a:pt x="206502" y="53339"/>
                </a:lnTo>
                <a:lnTo>
                  <a:pt x="206502" y="111251"/>
                </a:lnTo>
                <a:lnTo>
                  <a:pt x="215772" y="111251"/>
                </a:lnTo>
                <a:lnTo>
                  <a:pt x="215772" y="53339"/>
                </a:lnTo>
                <a:close/>
              </a:path>
              <a:path w="343535" h="113665">
                <a:moveTo>
                  <a:pt x="190754" y="2539"/>
                </a:moveTo>
                <a:lnTo>
                  <a:pt x="181482" y="2539"/>
                </a:lnTo>
                <a:lnTo>
                  <a:pt x="181482" y="106298"/>
                </a:lnTo>
                <a:lnTo>
                  <a:pt x="190754" y="106298"/>
                </a:lnTo>
                <a:lnTo>
                  <a:pt x="190754" y="53339"/>
                </a:lnTo>
                <a:lnTo>
                  <a:pt x="215772" y="53339"/>
                </a:lnTo>
                <a:lnTo>
                  <a:pt x="215772" y="44957"/>
                </a:lnTo>
                <a:lnTo>
                  <a:pt x="190754" y="44957"/>
                </a:lnTo>
                <a:lnTo>
                  <a:pt x="190754" y="2539"/>
                </a:lnTo>
                <a:close/>
              </a:path>
              <a:path w="343535" h="113665">
                <a:moveTo>
                  <a:pt x="215772" y="0"/>
                </a:moveTo>
                <a:lnTo>
                  <a:pt x="206502" y="0"/>
                </a:lnTo>
                <a:lnTo>
                  <a:pt x="206502" y="44957"/>
                </a:lnTo>
                <a:lnTo>
                  <a:pt x="215772" y="44957"/>
                </a:lnTo>
                <a:lnTo>
                  <a:pt x="215772" y="0"/>
                </a:lnTo>
                <a:close/>
              </a:path>
              <a:path w="343535" h="113665">
                <a:moveTo>
                  <a:pt x="96393" y="0"/>
                </a:moveTo>
                <a:lnTo>
                  <a:pt x="86994" y="0"/>
                </a:lnTo>
                <a:lnTo>
                  <a:pt x="86994" y="67944"/>
                </a:lnTo>
                <a:lnTo>
                  <a:pt x="96393" y="67944"/>
                </a:lnTo>
                <a:lnTo>
                  <a:pt x="96393" y="35051"/>
                </a:lnTo>
                <a:lnTo>
                  <a:pt x="113283" y="35051"/>
                </a:lnTo>
                <a:lnTo>
                  <a:pt x="113283" y="26923"/>
                </a:lnTo>
                <a:lnTo>
                  <a:pt x="96393" y="26923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3616452" y="7612888"/>
            <a:ext cx="244036" cy="111252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920997" y="7628890"/>
            <a:ext cx="111251" cy="77597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090923" y="7612888"/>
            <a:ext cx="326390" cy="111760"/>
          </a:xfrm>
          <a:custGeom>
            <a:avLst/>
            <a:gdLst/>
            <a:ahLst/>
            <a:cxnLst/>
            <a:rect l="l" t="t" r="r" b="b"/>
            <a:pathLst>
              <a:path w="326389" h="111759">
                <a:moveTo>
                  <a:pt x="132079" y="78358"/>
                </a:moveTo>
                <a:lnTo>
                  <a:pt x="122554" y="78358"/>
                </a:lnTo>
                <a:lnTo>
                  <a:pt x="122554" y="108711"/>
                </a:lnTo>
                <a:lnTo>
                  <a:pt x="207390" y="108711"/>
                </a:lnTo>
                <a:lnTo>
                  <a:pt x="207390" y="100964"/>
                </a:lnTo>
                <a:lnTo>
                  <a:pt x="132079" y="100964"/>
                </a:lnTo>
                <a:lnTo>
                  <a:pt x="132079" y="78358"/>
                </a:lnTo>
                <a:close/>
              </a:path>
              <a:path w="326389" h="111759">
                <a:moveTo>
                  <a:pt x="169417" y="66293"/>
                </a:moveTo>
                <a:lnTo>
                  <a:pt x="159892" y="66293"/>
                </a:lnTo>
                <a:lnTo>
                  <a:pt x="159892" y="91058"/>
                </a:lnTo>
                <a:lnTo>
                  <a:pt x="169417" y="91058"/>
                </a:lnTo>
                <a:lnTo>
                  <a:pt x="169417" y="66293"/>
                </a:lnTo>
                <a:close/>
              </a:path>
              <a:path w="326389" h="111759">
                <a:moveTo>
                  <a:pt x="218693" y="58419"/>
                </a:moveTo>
                <a:lnTo>
                  <a:pt x="107441" y="58419"/>
                </a:lnTo>
                <a:lnTo>
                  <a:pt x="107441" y="66293"/>
                </a:lnTo>
                <a:lnTo>
                  <a:pt x="218693" y="66293"/>
                </a:lnTo>
                <a:lnTo>
                  <a:pt x="218693" y="58419"/>
                </a:lnTo>
                <a:close/>
              </a:path>
              <a:path w="326389" h="111759">
                <a:moveTo>
                  <a:pt x="303402" y="53339"/>
                </a:moveTo>
                <a:lnTo>
                  <a:pt x="294259" y="53339"/>
                </a:lnTo>
                <a:lnTo>
                  <a:pt x="294259" y="106298"/>
                </a:lnTo>
                <a:lnTo>
                  <a:pt x="303402" y="106298"/>
                </a:lnTo>
                <a:lnTo>
                  <a:pt x="303402" y="53339"/>
                </a:lnTo>
                <a:close/>
              </a:path>
              <a:path w="326389" h="111759">
                <a:moveTo>
                  <a:pt x="260730" y="10794"/>
                </a:moveTo>
                <a:lnTo>
                  <a:pt x="246506" y="10794"/>
                </a:lnTo>
                <a:lnTo>
                  <a:pt x="240411" y="14350"/>
                </a:lnTo>
                <a:lnTo>
                  <a:pt x="228473" y="51180"/>
                </a:lnTo>
                <a:lnTo>
                  <a:pt x="228924" y="60070"/>
                </a:lnTo>
                <a:lnTo>
                  <a:pt x="246506" y="91566"/>
                </a:lnTo>
                <a:lnTo>
                  <a:pt x="261112" y="91566"/>
                </a:lnTo>
                <a:lnTo>
                  <a:pt x="267080" y="88137"/>
                </a:lnTo>
                <a:lnTo>
                  <a:pt x="270627" y="83057"/>
                </a:lnTo>
                <a:lnTo>
                  <a:pt x="249047" y="83057"/>
                </a:lnTo>
                <a:lnTo>
                  <a:pt x="245110" y="80009"/>
                </a:lnTo>
                <a:lnTo>
                  <a:pt x="239594" y="67976"/>
                </a:lnTo>
                <a:lnTo>
                  <a:pt x="239498" y="67690"/>
                </a:lnTo>
                <a:lnTo>
                  <a:pt x="238125" y="60197"/>
                </a:lnTo>
                <a:lnTo>
                  <a:pt x="238125" y="42036"/>
                </a:lnTo>
                <a:lnTo>
                  <a:pt x="239522" y="34543"/>
                </a:lnTo>
                <a:lnTo>
                  <a:pt x="242315" y="28320"/>
                </a:lnTo>
                <a:lnTo>
                  <a:pt x="245110" y="22224"/>
                </a:lnTo>
                <a:lnTo>
                  <a:pt x="249047" y="19049"/>
                </a:lnTo>
                <a:lnTo>
                  <a:pt x="270446" y="19049"/>
                </a:lnTo>
                <a:lnTo>
                  <a:pt x="266446" y="13715"/>
                </a:lnTo>
                <a:lnTo>
                  <a:pt x="260730" y="10794"/>
                </a:lnTo>
                <a:close/>
              </a:path>
              <a:path w="326389" h="111759">
                <a:moveTo>
                  <a:pt x="270446" y="19049"/>
                </a:moveTo>
                <a:lnTo>
                  <a:pt x="258952" y="19049"/>
                </a:lnTo>
                <a:lnTo>
                  <a:pt x="262763" y="22224"/>
                </a:lnTo>
                <a:lnTo>
                  <a:pt x="265556" y="28320"/>
                </a:lnTo>
                <a:lnTo>
                  <a:pt x="268350" y="34543"/>
                </a:lnTo>
                <a:lnTo>
                  <a:pt x="269875" y="42036"/>
                </a:lnTo>
                <a:lnTo>
                  <a:pt x="269849" y="60197"/>
                </a:lnTo>
                <a:lnTo>
                  <a:pt x="268350" y="67690"/>
                </a:lnTo>
                <a:lnTo>
                  <a:pt x="265556" y="73913"/>
                </a:lnTo>
                <a:lnTo>
                  <a:pt x="262763" y="80009"/>
                </a:lnTo>
                <a:lnTo>
                  <a:pt x="258952" y="83057"/>
                </a:lnTo>
                <a:lnTo>
                  <a:pt x="270627" y="83057"/>
                </a:lnTo>
                <a:lnTo>
                  <a:pt x="279273" y="53720"/>
                </a:lnTo>
                <a:lnTo>
                  <a:pt x="279273" y="53339"/>
                </a:lnTo>
                <a:lnTo>
                  <a:pt x="303402" y="53339"/>
                </a:lnTo>
                <a:lnTo>
                  <a:pt x="303402" y="44957"/>
                </a:lnTo>
                <a:lnTo>
                  <a:pt x="279018" y="44957"/>
                </a:lnTo>
                <a:lnTo>
                  <a:pt x="278090" y="37385"/>
                </a:lnTo>
                <a:lnTo>
                  <a:pt x="276447" y="30670"/>
                </a:lnTo>
                <a:lnTo>
                  <a:pt x="274089" y="24812"/>
                </a:lnTo>
                <a:lnTo>
                  <a:pt x="271017" y="19811"/>
                </a:lnTo>
                <a:lnTo>
                  <a:pt x="270446" y="19049"/>
                </a:lnTo>
                <a:close/>
              </a:path>
              <a:path w="326389" h="111759">
                <a:moveTo>
                  <a:pt x="303402" y="2539"/>
                </a:moveTo>
                <a:lnTo>
                  <a:pt x="294259" y="2539"/>
                </a:lnTo>
                <a:lnTo>
                  <a:pt x="294259" y="44957"/>
                </a:lnTo>
                <a:lnTo>
                  <a:pt x="303402" y="44957"/>
                </a:lnTo>
                <a:lnTo>
                  <a:pt x="303402" y="2539"/>
                </a:lnTo>
                <a:close/>
              </a:path>
              <a:path w="326389" h="111759">
                <a:moveTo>
                  <a:pt x="52197" y="13842"/>
                </a:moveTo>
                <a:lnTo>
                  <a:pt x="28321" y="13842"/>
                </a:lnTo>
                <a:lnTo>
                  <a:pt x="28321" y="85597"/>
                </a:lnTo>
                <a:lnTo>
                  <a:pt x="40259" y="85343"/>
                </a:lnTo>
                <a:lnTo>
                  <a:pt x="43306" y="85343"/>
                </a:lnTo>
                <a:lnTo>
                  <a:pt x="46227" y="85089"/>
                </a:lnTo>
                <a:lnTo>
                  <a:pt x="49275" y="84708"/>
                </a:lnTo>
                <a:lnTo>
                  <a:pt x="52197" y="84454"/>
                </a:lnTo>
                <a:lnTo>
                  <a:pt x="54228" y="84073"/>
                </a:lnTo>
                <a:lnTo>
                  <a:pt x="55372" y="83819"/>
                </a:lnTo>
                <a:lnTo>
                  <a:pt x="55372" y="77469"/>
                </a:lnTo>
                <a:lnTo>
                  <a:pt x="37591" y="77469"/>
                </a:lnTo>
                <a:lnTo>
                  <a:pt x="37591" y="21716"/>
                </a:lnTo>
                <a:lnTo>
                  <a:pt x="52197" y="21716"/>
                </a:lnTo>
                <a:lnTo>
                  <a:pt x="52197" y="13842"/>
                </a:lnTo>
                <a:close/>
              </a:path>
              <a:path w="326389" h="111759">
                <a:moveTo>
                  <a:pt x="55372" y="76072"/>
                </a:moveTo>
                <a:lnTo>
                  <a:pt x="54355" y="76199"/>
                </a:lnTo>
                <a:lnTo>
                  <a:pt x="52959" y="76326"/>
                </a:lnTo>
                <a:lnTo>
                  <a:pt x="49656" y="76834"/>
                </a:lnTo>
                <a:lnTo>
                  <a:pt x="46609" y="77088"/>
                </a:lnTo>
                <a:lnTo>
                  <a:pt x="37591" y="77469"/>
                </a:lnTo>
                <a:lnTo>
                  <a:pt x="55372" y="77469"/>
                </a:lnTo>
                <a:lnTo>
                  <a:pt x="55372" y="76072"/>
                </a:lnTo>
                <a:close/>
              </a:path>
              <a:path w="326389" h="111759">
                <a:moveTo>
                  <a:pt x="22605" y="13842"/>
                </a:moveTo>
                <a:lnTo>
                  <a:pt x="0" y="13842"/>
                </a:lnTo>
                <a:lnTo>
                  <a:pt x="0" y="85597"/>
                </a:lnTo>
                <a:lnTo>
                  <a:pt x="11429" y="85470"/>
                </a:lnTo>
                <a:lnTo>
                  <a:pt x="13970" y="85470"/>
                </a:lnTo>
                <a:lnTo>
                  <a:pt x="21716" y="84708"/>
                </a:lnTo>
                <a:lnTo>
                  <a:pt x="23622" y="84454"/>
                </a:lnTo>
                <a:lnTo>
                  <a:pt x="24891" y="84200"/>
                </a:lnTo>
                <a:lnTo>
                  <a:pt x="24891" y="77469"/>
                </a:lnTo>
                <a:lnTo>
                  <a:pt x="9143" y="77469"/>
                </a:lnTo>
                <a:lnTo>
                  <a:pt x="9143" y="21716"/>
                </a:lnTo>
                <a:lnTo>
                  <a:pt x="22605" y="21716"/>
                </a:lnTo>
                <a:lnTo>
                  <a:pt x="22605" y="13842"/>
                </a:lnTo>
                <a:close/>
              </a:path>
              <a:path w="326389" h="111759">
                <a:moveTo>
                  <a:pt x="24891" y="76453"/>
                </a:moveTo>
                <a:lnTo>
                  <a:pt x="22605" y="76707"/>
                </a:lnTo>
                <a:lnTo>
                  <a:pt x="17272" y="77215"/>
                </a:lnTo>
                <a:lnTo>
                  <a:pt x="9143" y="77469"/>
                </a:lnTo>
                <a:lnTo>
                  <a:pt x="24891" y="77469"/>
                </a:lnTo>
                <a:lnTo>
                  <a:pt x="24891" y="76453"/>
                </a:lnTo>
                <a:close/>
              </a:path>
              <a:path w="326389" h="111759">
                <a:moveTo>
                  <a:pt x="203708" y="4317"/>
                </a:moveTo>
                <a:lnTo>
                  <a:pt x="122554" y="4317"/>
                </a:lnTo>
                <a:lnTo>
                  <a:pt x="122554" y="44576"/>
                </a:lnTo>
                <a:lnTo>
                  <a:pt x="203708" y="44576"/>
                </a:lnTo>
                <a:lnTo>
                  <a:pt x="203708" y="36702"/>
                </a:lnTo>
                <a:lnTo>
                  <a:pt x="131952" y="36702"/>
                </a:lnTo>
                <a:lnTo>
                  <a:pt x="131952" y="12191"/>
                </a:lnTo>
                <a:lnTo>
                  <a:pt x="203708" y="12191"/>
                </a:lnTo>
                <a:lnTo>
                  <a:pt x="203708" y="4317"/>
                </a:lnTo>
                <a:close/>
              </a:path>
              <a:path w="326389" h="111759">
                <a:moveTo>
                  <a:pt x="203708" y="12191"/>
                </a:moveTo>
                <a:lnTo>
                  <a:pt x="194183" y="12191"/>
                </a:lnTo>
                <a:lnTo>
                  <a:pt x="194183" y="36702"/>
                </a:lnTo>
                <a:lnTo>
                  <a:pt x="203708" y="36702"/>
                </a:lnTo>
                <a:lnTo>
                  <a:pt x="203708" y="12191"/>
                </a:lnTo>
                <a:close/>
              </a:path>
              <a:path w="326389" h="111759">
                <a:moveTo>
                  <a:pt x="325881" y="0"/>
                </a:moveTo>
                <a:lnTo>
                  <a:pt x="316611" y="0"/>
                </a:lnTo>
                <a:lnTo>
                  <a:pt x="316611" y="111251"/>
                </a:lnTo>
                <a:lnTo>
                  <a:pt x="325881" y="111251"/>
                </a:lnTo>
                <a:lnTo>
                  <a:pt x="325881" y="0"/>
                </a:lnTo>
                <a:close/>
              </a:path>
              <a:path w="326389" h="111759">
                <a:moveTo>
                  <a:pt x="93090" y="52577"/>
                </a:moveTo>
                <a:lnTo>
                  <a:pt x="83947" y="52577"/>
                </a:lnTo>
                <a:lnTo>
                  <a:pt x="83947" y="111251"/>
                </a:lnTo>
                <a:lnTo>
                  <a:pt x="93090" y="111251"/>
                </a:lnTo>
                <a:lnTo>
                  <a:pt x="93090" y="52577"/>
                </a:lnTo>
                <a:close/>
              </a:path>
              <a:path w="326389" h="111759">
                <a:moveTo>
                  <a:pt x="69976" y="2539"/>
                </a:moveTo>
                <a:lnTo>
                  <a:pt x="60960" y="2539"/>
                </a:lnTo>
                <a:lnTo>
                  <a:pt x="60960" y="106298"/>
                </a:lnTo>
                <a:lnTo>
                  <a:pt x="69976" y="106298"/>
                </a:lnTo>
                <a:lnTo>
                  <a:pt x="69976" y="52577"/>
                </a:lnTo>
                <a:lnTo>
                  <a:pt x="93090" y="52577"/>
                </a:lnTo>
                <a:lnTo>
                  <a:pt x="93090" y="44068"/>
                </a:lnTo>
                <a:lnTo>
                  <a:pt x="69976" y="44068"/>
                </a:lnTo>
                <a:lnTo>
                  <a:pt x="69976" y="2539"/>
                </a:lnTo>
                <a:close/>
              </a:path>
              <a:path w="326389" h="111759">
                <a:moveTo>
                  <a:pt x="93090" y="0"/>
                </a:moveTo>
                <a:lnTo>
                  <a:pt x="83947" y="0"/>
                </a:lnTo>
                <a:lnTo>
                  <a:pt x="83947" y="44068"/>
                </a:lnTo>
                <a:lnTo>
                  <a:pt x="93090" y="44068"/>
                </a:lnTo>
                <a:lnTo>
                  <a:pt x="9309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487671" y="7612888"/>
            <a:ext cx="218186" cy="111252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757546" y="7612888"/>
            <a:ext cx="347980" cy="111760"/>
          </a:xfrm>
          <a:custGeom>
            <a:avLst/>
            <a:gdLst/>
            <a:ahLst/>
            <a:cxnLst/>
            <a:rect l="l" t="t" r="r" b="b"/>
            <a:pathLst>
              <a:path w="347979" h="111759">
                <a:moveTo>
                  <a:pt x="212470" y="72389"/>
                </a:moveTo>
                <a:lnTo>
                  <a:pt x="137032" y="72389"/>
                </a:lnTo>
                <a:lnTo>
                  <a:pt x="137032" y="109981"/>
                </a:lnTo>
                <a:lnTo>
                  <a:pt x="212470" y="109981"/>
                </a:lnTo>
                <a:lnTo>
                  <a:pt x="212470" y="102361"/>
                </a:lnTo>
                <a:lnTo>
                  <a:pt x="146430" y="102361"/>
                </a:lnTo>
                <a:lnTo>
                  <a:pt x="146430" y="80009"/>
                </a:lnTo>
                <a:lnTo>
                  <a:pt x="212470" y="80009"/>
                </a:lnTo>
                <a:lnTo>
                  <a:pt x="212470" y="72389"/>
                </a:lnTo>
                <a:close/>
              </a:path>
              <a:path w="347979" h="111759">
                <a:moveTo>
                  <a:pt x="212470" y="80009"/>
                </a:moveTo>
                <a:lnTo>
                  <a:pt x="203073" y="80009"/>
                </a:lnTo>
                <a:lnTo>
                  <a:pt x="203073" y="102361"/>
                </a:lnTo>
                <a:lnTo>
                  <a:pt x="212470" y="102361"/>
                </a:lnTo>
                <a:lnTo>
                  <a:pt x="212470" y="80009"/>
                </a:lnTo>
                <a:close/>
              </a:path>
              <a:path w="347979" h="111759">
                <a:moveTo>
                  <a:pt x="315213" y="79374"/>
                </a:moveTo>
                <a:lnTo>
                  <a:pt x="310514" y="80136"/>
                </a:lnTo>
                <a:lnTo>
                  <a:pt x="303022" y="80898"/>
                </a:lnTo>
                <a:lnTo>
                  <a:pt x="292862" y="81533"/>
                </a:lnTo>
                <a:lnTo>
                  <a:pt x="282701" y="82295"/>
                </a:lnTo>
                <a:lnTo>
                  <a:pt x="274700" y="82549"/>
                </a:lnTo>
                <a:lnTo>
                  <a:pt x="235203" y="82549"/>
                </a:lnTo>
                <a:lnTo>
                  <a:pt x="235203" y="90423"/>
                </a:lnTo>
                <a:lnTo>
                  <a:pt x="248157" y="90423"/>
                </a:lnTo>
                <a:lnTo>
                  <a:pt x="260514" y="90354"/>
                </a:lnTo>
                <a:lnTo>
                  <a:pt x="300989" y="88645"/>
                </a:lnTo>
                <a:lnTo>
                  <a:pt x="315213" y="87121"/>
                </a:lnTo>
                <a:lnTo>
                  <a:pt x="315213" y="79374"/>
                </a:lnTo>
                <a:close/>
              </a:path>
              <a:path w="347979" h="111759">
                <a:moveTo>
                  <a:pt x="268986" y="46735"/>
                </a:moveTo>
                <a:lnTo>
                  <a:pt x="259461" y="46735"/>
                </a:lnTo>
                <a:lnTo>
                  <a:pt x="259461" y="82549"/>
                </a:lnTo>
                <a:lnTo>
                  <a:pt x="268986" y="82549"/>
                </a:lnTo>
                <a:lnTo>
                  <a:pt x="268986" y="46735"/>
                </a:lnTo>
                <a:close/>
              </a:path>
              <a:path w="347979" h="111759">
                <a:moveTo>
                  <a:pt x="303656" y="13461"/>
                </a:moveTo>
                <a:lnTo>
                  <a:pt x="241680" y="13461"/>
                </a:lnTo>
                <a:lnTo>
                  <a:pt x="241680" y="21208"/>
                </a:lnTo>
                <a:lnTo>
                  <a:pt x="293242" y="21208"/>
                </a:lnTo>
                <a:lnTo>
                  <a:pt x="293024" y="26588"/>
                </a:lnTo>
                <a:lnTo>
                  <a:pt x="288289" y="64896"/>
                </a:lnTo>
                <a:lnTo>
                  <a:pt x="288036" y="65658"/>
                </a:lnTo>
                <a:lnTo>
                  <a:pt x="297433" y="65658"/>
                </a:lnTo>
                <a:lnTo>
                  <a:pt x="297561" y="65404"/>
                </a:lnTo>
                <a:lnTo>
                  <a:pt x="297941" y="62864"/>
                </a:lnTo>
                <a:lnTo>
                  <a:pt x="298703" y="58292"/>
                </a:lnTo>
                <a:lnTo>
                  <a:pt x="302640" y="27558"/>
                </a:lnTo>
                <a:lnTo>
                  <a:pt x="303149" y="22478"/>
                </a:lnTo>
                <a:lnTo>
                  <a:pt x="303656" y="13461"/>
                </a:lnTo>
                <a:close/>
              </a:path>
              <a:path w="347979" h="111759">
                <a:moveTo>
                  <a:pt x="44195" y="6603"/>
                </a:moveTo>
                <a:lnTo>
                  <a:pt x="34416" y="6603"/>
                </a:lnTo>
                <a:lnTo>
                  <a:pt x="34416" y="32130"/>
                </a:lnTo>
                <a:lnTo>
                  <a:pt x="33654" y="38353"/>
                </a:lnTo>
                <a:lnTo>
                  <a:pt x="13080" y="75310"/>
                </a:lnTo>
                <a:lnTo>
                  <a:pt x="0" y="85089"/>
                </a:lnTo>
                <a:lnTo>
                  <a:pt x="7619" y="91439"/>
                </a:lnTo>
                <a:lnTo>
                  <a:pt x="35560" y="60959"/>
                </a:lnTo>
                <a:lnTo>
                  <a:pt x="39369" y="51434"/>
                </a:lnTo>
                <a:lnTo>
                  <a:pt x="48679" y="51434"/>
                </a:lnTo>
                <a:lnTo>
                  <a:pt x="48132" y="50291"/>
                </a:lnTo>
                <a:lnTo>
                  <a:pt x="46608" y="44322"/>
                </a:lnTo>
                <a:lnTo>
                  <a:pt x="44957" y="38226"/>
                </a:lnTo>
                <a:lnTo>
                  <a:pt x="44195" y="32130"/>
                </a:lnTo>
                <a:lnTo>
                  <a:pt x="44195" y="6603"/>
                </a:lnTo>
                <a:close/>
              </a:path>
              <a:path w="347979" h="111759">
                <a:moveTo>
                  <a:pt x="48679" y="51434"/>
                </a:moveTo>
                <a:lnTo>
                  <a:pt x="39369" y="51434"/>
                </a:lnTo>
                <a:lnTo>
                  <a:pt x="40131" y="53847"/>
                </a:lnTo>
                <a:lnTo>
                  <a:pt x="65786" y="85470"/>
                </a:lnTo>
                <a:lnTo>
                  <a:pt x="71247" y="89026"/>
                </a:lnTo>
                <a:lnTo>
                  <a:pt x="77850" y="82168"/>
                </a:lnTo>
                <a:lnTo>
                  <a:pt x="74422" y="80390"/>
                </a:lnTo>
                <a:lnTo>
                  <a:pt x="70612" y="77723"/>
                </a:lnTo>
                <a:lnTo>
                  <a:pt x="61849" y="70738"/>
                </a:lnTo>
                <a:lnTo>
                  <a:pt x="58038" y="66547"/>
                </a:lnTo>
                <a:lnTo>
                  <a:pt x="50926" y="56133"/>
                </a:lnTo>
                <a:lnTo>
                  <a:pt x="48679" y="51434"/>
                </a:lnTo>
                <a:close/>
              </a:path>
              <a:path w="347979" h="111759">
                <a:moveTo>
                  <a:pt x="178815" y="6095"/>
                </a:moveTo>
                <a:lnTo>
                  <a:pt x="124713" y="6095"/>
                </a:lnTo>
                <a:lnTo>
                  <a:pt x="124713" y="13842"/>
                </a:lnTo>
                <a:lnTo>
                  <a:pt x="169417" y="13842"/>
                </a:lnTo>
                <a:lnTo>
                  <a:pt x="169417" y="29082"/>
                </a:lnTo>
                <a:lnTo>
                  <a:pt x="124713" y="29082"/>
                </a:lnTo>
                <a:lnTo>
                  <a:pt x="124713" y="60324"/>
                </a:lnTo>
                <a:lnTo>
                  <a:pt x="145161" y="60324"/>
                </a:lnTo>
                <a:lnTo>
                  <a:pt x="152400" y="60197"/>
                </a:lnTo>
                <a:lnTo>
                  <a:pt x="159130" y="59943"/>
                </a:lnTo>
                <a:lnTo>
                  <a:pt x="165607" y="59816"/>
                </a:lnTo>
                <a:lnTo>
                  <a:pt x="179069" y="59054"/>
                </a:lnTo>
                <a:lnTo>
                  <a:pt x="185800" y="58546"/>
                </a:lnTo>
                <a:lnTo>
                  <a:pt x="191135" y="58038"/>
                </a:lnTo>
                <a:lnTo>
                  <a:pt x="195072" y="57403"/>
                </a:lnTo>
                <a:lnTo>
                  <a:pt x="195072" y="52577"/>
                </a:lnTo>
                <a:lnTo>
                  <a:pt x="133985" y="52577"/>
                </a:lnTo>
                <a:lnTo>
                  <a:pt x="133985" y="36829"/>
                </a:lnTo>
                <a:lnTo>
                  <a:pt x="178815" y="36829"/>
                </a:lnTo>
                <a:lnTo>
                  <a:pt x="178815" y="6095"/>
                </a:lnTo>
                <a:close/>
              </a:path>
              <a:path w="347979" h="111759">
                <a:moveTo>
                  <a:pt x="195072" y="49783"/>
                </a:moveTo>
                <a:lnTo>
                  <a:pt x="133985" y="52577"/>
                </a:lnTo>
                <a:lnTo>
                  <a:pt x="195072" y="52577"/>
                </a:lnTo>
                <a:lnTo>
                  <a:pt x="195072" y="49783"/>
                </a:lnTo>
                <a:close/>
              </a:path>
              <a:path w="347979" h="111759">
                <a:moveTo>
                  <a:pt x="330073" y="0"/>
                </a:moveTo>
                <a:lnTo>
                  <a:pt x="320548" y="0"/>
                </a:lnTo>
                <a:lnTo>
                  <a:pt x="320548" y="111251"/>
                </a:lnTo>
                <a:lnTo>
                  <a:pt x="330073" y="111251"/>
                </a:lnTo>
                <a:lnTo>
                  <a:pt x="330073" y="56260"/>
                </a:lnTo>
                <a:lnTo>
                  <a:pt x="347599" y="56260"/>
                </a:lnTo>
                <a:lnTo>
                  <a:pt x="347599" y="48259"/>
                </a:lnTo>
                <a:lnTo>
                  <a:pt x="330073" y="48259"/>
                </a:lnTo>
                <a:lnTo>
                  <a:pt x="330073" y="0"/>
                </a:lnTo>
                <a:close/>
              </a:path>
              <a:path w="347979" h="111759">
                <a:moveTo>
                  <a:pt x="212470" y="0"/>
                </a:moveTo>
                <a:lnTo>
                  <a:pt x="203073" y="0"/>
                </a:lnTo>
                <a:lnTo>
                  <a:pt x="203073" y="65785"/>
                </a:lnTo>
                <a:lnTo>
                  <a:pt x="212470" y="65785"/>
                </a:lnTo>
                <a:lnTo>
                  <a:pt x="212470" y="35940"/>
                </a:lnTo>
                <a:lnTo>
                  <a:pt x="229107" y="35940"/>
                </a:lnTo>
                <a:lnTo>
                  <a:pt x="229107" y="27939"/>
                </a:lnTo>
                <a:lnTo>
                  <a:pt x="212470" y="27939"/>
                </a:lnTo>
                <a:lnTo>
                  <a:pt x="212470" y="0"/>
                </a:lnTo>
                <a:close/>
              </a:path>
              <a:path w="347979" h="111759">
                <a:moveTo>
                  <a:pt x="98043" y="0"/>
                </a:moveTo>
                <a:lnTo>
                  <a:pt x="88518" y="0"/>
                </a:lnTo>
                <a:lnTo>
                  <a:pt x="88518" y="111251"/>
                </a:lnTo>
                <a:lnTo>
                  <a:pt x="98043" y="111251"/>
                </a:lnTo>
                <a:lnTo>
                  <a:pt x="98043" y="53339"/>
                </a:lnTo>
                <a:lnTo>
                  <a:pt x="116077" y="53339"/>
                </a:lnTo>
                <a:lnTo>
                  <a:pt x="116077" y="45211"/>
                </a:lnTo>
                <a:lnTo>
                  <a:pt x="98043" y="45211"/>
                </a:lnTo>
                <a:lnTo>
                  <a:pt x="9804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163058" y="7612888"/>
            <a:ext cx="209295" cy="113284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442584" y="7612888"/>
            <a:ext cx="220217" cy="111252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5714746" y="7612888"/>
            <a:ext cx="342900" cy="111760"/>
          </a:xfrm>
          <a:custGeom>
            <a:avLst/>
            <a:gdLst/>
            <a:ahLst/>
            <a:cxnLst/>
            <a:rect l="l" t="t" r="r" b="b"/>
            <a:pathLst>
              <a:path w="342900" h="111759">
                <a:moveTo>
                  <a:pt x="149478" y="74167"/>
                </a:moveTo>
                <a:lnTo>
                  <a:pt x="139953" y="74167"/>
                </a:lnTo>
                <a:lnTo>
                  <a:pt x="139953" y="108711"/>
                </a:lnTo>
                <a:lnTo>
                  <a:pt x="220725" y="108711"/>
                </a:lnTo>
                <a:lnTo>
                  <a:pt x="220725" y="101091"/>
                </a:lnTo>
                <a:lnTo>
                  <a:pt x="149478" y="101091"/>
                </a:lnTo>
                <a:lnTo>
                  <a:pt x="149478" y="74167"/>
                </a:lnTo>
                <a:close/>
              </a:path>
              <a:path w="342900" h="111759">
                <a:moveTo>
                  <a:pt x="217804" y="0"/>
                </a:moveTo>
                <a:lnTo>
                  <a:pt x="208406" y="0"/>
                </a:lnTo>
                <a:lnTo>
                  <a:pt x="208406" y="80771"/>
                </a:lnTo>
                <a:lnTo>
                  <a:pt x="217804" y="80771"/>
                </a:lnTo>
                <a:lnTo>
                  <a:pt x="217804" y="0"/>
                </a:lnTo>
                <a:close/>
              </a:path>
              <a:path w="342900" h="111759">
                <a:moveTo>
                  <a:pt x="161162" y="3936"/>
                </a:moveTo>
                <a:lnTo>
                  <a:pt x="143255" y="3936"/>
                </a:lnTo>
                <a:lnTo>
                  <a:pt x="136016" y="6730"/>
                </a:lnTo>
                <a:lnTo>
                  <a:pt x="130301" y="12191"/>
                </a:lnTo>
                <a:lnTo>
                  <a:pt x="124587" y="17779"/>
                </a:lnTo>
                <a:lnTo>
                  <a:pt x="121792" y="24383"/>
                </a:lnTo>
                <a:lnTo>
                  <a:pt x="121792" y="39877"/>
                </a:lnTo>
                <a:lnTo>
                  <a:pt x="124587" y="46481"/>
                </a:lnTo>
                <a:lnTo>
                  <a:pt x="130301" y="52069"/>
                </a:lnTo>
                <a:lnTo>
                  <a:pt x="136016" y="57530"/>
                </a:lnTo>
                <a:lnTo>
                  <a:pt x="143255" y="60324"/>
                </a:lnTo>
                <a:lnTo>
                  <a:pt x="161162" y="60324"/>
                </a:lnTo>
                <a:lnTo>
                  <a:pt x="168401" y="57530"/>
                </a:lnTo>
                <a:lnTo>
                  <a:pt x="174376" y="51815"/>
                </a:lnTo>
                <a:lnTo>
                  <a:pt x="145795" y="51815"/>
                </a:lnTo>
                <a:lnTo>
                  <a:pt x="140715" y="49910"/>
                </a:lnTo>
                <a:lnTo>
                  <a:pt x="133603" y="42290"/>
                </a:lnTo>
                <a:lnTo>
                  <a:pt x="131699" y="37591"/>
                </a:lnTo>
                <a:lnTo>
                  <a:pt x="131699" y="26669"/>
                </a:lnTo>
                <a:lnTo>
                  <a:pt x="133603" y="21970"/>
                </a:lnTo>
                <a:lnTo>
                  <a:pt x="137159" y="18033"/>
                </a:lnTo>
                <a:lnTo>
                  <a:pt x="140715" y="14223"/>
                </a:lnTo>
                <a:lnTo>
                  <a:pt x="145795" y="12318"/>
                </a:lnTo>
                <a:lnTo>
                  <a:pt x="174246" y="12318"/>
                </a:lnTo>
                <a:lnTo>
                  <a:pt x="168401" y="6730"/>
                </a:lnTo>
                <a:lnTo>
                  <a:pt x="161162" y="3936"/>
                </a:lnTo>
                <a:close/>
              </a:path>
              <a:path w="342900" h="111759">
                <a:moveTo>
                  <a:pt x="174246" y="12318"/>
                </a:moveTo>
                <a:lnTo>
                  <a:pt x="158876" y="12318"/>
                </a:lnTo>
                <a:lnTo>
                  <a:pt x="163956" y="14223"/>
                </a:lnTo>
                <a:lnTo>
                  <a:pt x="167512" y="18033"/>
                </a:lnTo>
                <a:lnTo>
                  <a:pt x="170941" y="21970"/>
                </a:lnTo>
                <a:lnTo>
                  <a:pt x="172719" y="26669"/>
                </a:lnTo>
                <a:lnTo>
                  <a:pt x="172719" y="37591"/>
                </a:lnTo>
                <a:lnTo>
                  <a:pt x="170941" y="42290"/>
                </a:lnTo>
                <a:lnTo>
                  <a:pt x="167512" y="46100"/>
                </a:lnTo>
                <a:lnTo>
                  <a:pt x="163956" y="49910"/>
                </a:lnTo>
                <a:lnTo>
                  <a:pt x="158876" y="51815"/>
                </a:lnTo>
                <a:lnTo>
                  <a:pt x="174376" y="51815"/>
                </a:lnTo>
                <a:lnTo>
                  <a:pt x="179831" y="46481"/>
                </a:lnTo>
                <a:lnTo>
                  <a:pt x="182752" y="39877"/>
                </a:lnTo>
                <a:lnTo>
                  <a:pt x="182752" y="24383"/>
                </a:lnTo>
                <a:lnTo>
                  <a:pt x="179831" y="17779"/>
                </a:lnTo>
                <a:lnTo>
                  <a:pt x="174246" y="12318"/>
                </a:lnTo>
                <a:close/>
              </a:path>
              <a:path w="342900" h="111759">
                <a:moveTo>
                  <a:pt x="111251" y="88645"/>
                </a:moveTo>
                <a:lnTo>
                  <a:pt x="0" y="88645"/>
                </a:lnTo>
                <a:lnTo>
                  <a:pt x="0" y="96519"/>
                </a:lnTo>
                <a:lnTo>
                  <a:pt x="111251" y="96519"/>
                </a:lnTo>
                <a:lnTo>
                  <a:pt x="111251" y="88645"/>
                </a:lnTo>
                <a:close/>
              </a:path>
              <a:path w="342900" h="111759">
                <a:moveTo>
                  <a:pt x="60198" y="64896"/>
                </a:moveTo>
                <a:lnTo>
                  <a:pt x="50545" y="64896"/>
                </a:lnTo>
                <a:lnTo>
                  <a:pt x="50545" y="88645"/>
                </a:lnTo>
                <a:lnTo>
                  <a:pt x="60198" y="88645"/>
                </a:lnTo>
                <a:lnTo>
                  <a:pt x="60198" y="64896"/>
                </a:lnTo>
                <a:close/>
              </a:path>
              <a:path w="342900" h="111759">
                <a:moveTo>
                  <a:pt x="24891" y="7238"/>
                </a:moveTo>
                <a:lnTo>
                  <a:pt x="15366" y="7238"/>
                </a:lnTo>
                <a:lnTo>
                  <a:pt x="15366" y="64896"/>
                </a:lnTo>
                <a:lnTo>
                  <a:pt x="95884" y="64896"/>
                </a:lnTo>
                <a:lnTo>
                  <a:pt x="95884" y="57022"/>
                </a:lnTo>
                <a:lnTo>
                  <a:pt x="24891" y="57022"/>
                </a:lnTo>
                <a:lnTo>
                  <a:pt x="24891" y="34924"/>
                </a:lnTo>
                <a:lnTo>
                  <a:pt x="95884" y="34924"/>
                </a:lnTo>
                <a:lnTo>
                  <a:pt x="95884" y="27177"/>
                </a:lnTo>
                <a:lnTo>
                  <a:pt x="24891" y="27177"/>
                </a:lnTo>
                <a:lnTo>
                  <a:pt x="24891" y="7238"/>
                </a:lnTo>
                <a:close/>
              </a:path>
              <a:path w="342900" h="111759">
                <a:moveTo>
                  <a:pt x="95884" y="34924"/>
                </a:moveTo>
                <a:lnTo>
                  <a:pt x="86359" y="34924"/>
                </a:lnTo>
                <a:lnTo>
                  <a:pt x="86359" y="57022"/>
                </a:lnTo>
                <a:lnTo>
                  <a:pt x="95884" y="57022"/>
                </a:lnTo>
                <a:lnTo>
                  <a:pt x="95884" y="34924"/>
                </a:lnTo>
                <a:close/>
              </a:path>
              <a:path w="342900" h="111759">
                <a:moveTo>
                  <a:pt x="95884" y="7238"/>
                </a:moveTo>
                <a:lnTo>
                  <a:pt x="86359" y="7238"/>
                </a:lnTo>
                <a:lnTo>
                  <a:pt x="86359" y="27177"/>
                </a:lnTo>
                <a:lnTo>
                  <a:pt x="95884" y="27177"/>
                </a:lnTo>
                <a:lnTo>
                  <a:pt x="95884" y="7238"/>
                </a:lnTo>
                <a:close/>
              </a:path>
              <a:path w="342900" h="111759">
                <a:moveTo>
                  <a:pt x="294893" y="13715"/>
                </a:moveTo>
                <a:lnTo>
                  <a:pt x="240537" y="13715"/>
                </a:lnTo>
                <a:lnTo>
                  <a:pt x="240537" y="85089"/>
                </a:lnTo>
                <a:lnTo>
                  <a:pt x="258063" y="85089"/>
                </a:lnTo>
                <a:lnTo>
                  <a:pt x="264921" y="84962"/>
                </a:lnTo>
                <a:lnTo>
                  <a:pt x="271906" y="84708"/>
                </a:lnTo>
                <a:lnTo>
                  <a:pt x="279273" y="84581"/>
                </a:lnTo>
                <a:lnTo>
                  <a:pt x="286384" y="84073"/>
                </a:lnTo>
                <a:lnTo>
                  <a:pt x="293115" y="83438"/>
                </a:lnTo>
                <a:lnTo>
                  <a:pt x="304418" y="82168"/>
                </a:lnTo>
                <a:lnTo>
                  <a:pt x="307213" y="81660"/>
                </a:lnTo>
                <a:lnTo>
                  <a:pt x="307213" y="77215"/>
                </a:lnTo>
                <a:lnTo>
                  <a:pt x="249808" y="77215"/>
                </a:lnTo>
                <a:lnTo>
                  <a:pt x="249808" y="21462"/>
                </a:lnTo>
                <a:lnTo>
                  <a:pt x="294893" y="21462"/>
                </a:lnTo>
                <a:lnTo>
                  <a:pt x="294893" y="13715"/>
                </a:lnTo>
                <a:close/>
              </a:path>
              <a:path w="342900" h="111759">
                <a:moveTo>
                  <a:pt x="307213" y="74040"/>
                </a:moveTo>
                <a:lnTo>
                  <a:pt x="249808" y="77215"/>
                </a:lnTo>
                <a:lnTo>
                  <a:pt x="307213" y="77215"/>
                </a:lnTo>
                <a:lnTo>
                  <a:pt x="307213" y="74040"/>
                </a:lnTo>
                <a:close/>
              </a:path>
              <a:path w="342900" h="111759">
                <a:moveTo>
                  <a:pt x="324738" y="0"/>
                </a:moveTo>
                <a:lnTo>
                  <a:pt x="315213" y="0"/>
                </a:lnTo>
                <a:lnTo>
                  <a:pt x="315213" y="111251"/>
                </a:lnTo>
                <a:lnTo>
                  <a:pt x="324738" y="111251"/>
                </a:lnTo>
                <a:lnTo>
                  <a:pt x="324738" y="53339"/>
                </a:lnTo>
                <a:lnTo>
                  <a:pt x="342645" y="53339"/>
                </a:lnTo>
                <a:lnTo>
                  <a:pt x="342645" y="45338"/>
                </a:lnTo>
                <a:lnTo>
                  <a:pt x="324738" y="45338"/>
                </a:lnTo>
                <a:lnTo>
                  <a:pt x="324738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066790" y="7706542"/>
            <a:ext cx="14604" cy="13970"/>
          </a:xfrm>
          <a:custGeom>
            <a:avLst/>
            <a:gdLst/>
            <a:ahLst/>
            <a:cxnLst/>
            <a:rect l="l" t="t" r="r" b="b"/>
            <a:pathLst>
              <a:path w="14604" h="13970">
                <a:moveTo>
                  <a:pt x="0" y="13660"/>
                </a:moveTo>
                <a:lnTo>
                  <a:pt x="14166" y="13660"/>
                </a:lnTo>
                <a:lnTo>
                  <a:pt x="14166" y="0"/>
                </a:lnTo>
                <a:lnTo>
                  <a:pt x="0" y="0"/>
                </a:lnTo>
                <a:lnTo>
                  <a:pt x="0" y="1366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142990" y="7612888"/>
            <a:ext cx="215392" cy="111252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94690" y="7841615"/>
            <a:ext cx="111315" cy="81648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56233" y="7827771"/>
            <a:ext cx="250494" cy="116484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67130" y="7827771"/>
            <a:ext cx="217804" cy="113449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449450" y="7827771"/>
            <a:ext cx="456565" cy="113664"/>
          </a:xfrm>
          <a:custGeom>
            <a:avLst/>
            <a:gdLst/>
            <a:ahLst/>
            <a:cxnLst/>
            <a:rect l="l" t="t" r="r" b="b"/>
            <a:pathLst>
              <a:path w="456564" h="113665">
                <a:moveTo>
                  <a:pt x="217424" y="70954"/>
                </a:moveTo>
                <a:lnTo>
                  <a:pt x="138937" y="70954"/>
                </a:lnTo>
                <a:lnTo>
                  <a:pt x="138937" y="110032"/>
                </a:lnTo>
                <a:lnTo>
                  <a:pt x="217424" y="110032"/>
                </a:lnTo>
                <a:lnTo>
                  <a:pt x="217424" y="102196"/>
                </a:lnTo>
                <a:lnTo>
                  <a:pt x="148336" y="102196"/>
                </a:lnTo>
                <a:lnTo>
                  <a:pt x="148336" y="78917"/>
                </a:lnTo>
                <a:lnTo>
                  <a:pt x="217424" y="78917"/>
                </a:lnTo>
                <a:lnTo>
                  <a:pt x="217424" y="70954"/>
                </a:lnTo>
                <a:close/>
              </a:path>
              <a:path w="456564" h="113665">
                <a:moveTo>
                  <a:pt x="217424" y="78917"/>
                </a:moveTo>
                <a:lnTo>
                  <a:pt x="208025" y="78917"/>
                </a:lnTo>
                <a:lnTo>
                  <a:pt x="208025" y="102196"/>
                </a:lnTo>
                <a:lnTo>
                  <a:pt x="217424" y="102196"/>
                </a:lnTo>
                <a:lnTo>
                  <a:pt x="217424" y="78917"/>
                </a:lnTo>
                <a:close/>
              </a:path>
              <a:path w="456564" h="113665">
                <a:moveTo>
                  <a:pt x="58801" y="70319"/>
                </a:moveTo>
                <a:lnTo>
                  <a:pt x="21082" y="80543"/>
                </a:lnTo>
                <a:lnTo>
                  <a:pt x="17526" y="85712"/>
                </a:lnTo>
                <a:lnTo>
                  <a:pt x="17526" y="98196"/>
                </a:lnTo>
                <a:lnTo>
                  <a:pt x="58801" y="113449"/>
                </a:lnTo>
                <a:lnTo>
                  <a:pt x="68208" y="113070"/>
                </a:lnTo>
                <a:lnTo>
                  <a:pt x="76438" y="111933"/>
                </a:lnTo>
                <a:lnTo>
                  <a:pt x="83500" y="110036"/>
                </a:lnTo>
                <a:lnTo>
                  <a:pt x="89408" y="107378"/>
                </a:lnTo>
                <a:lnTo>
                  <a:pt x="92021" y="105867"/>
                </a:lnTo>
                <a:lnTo>
                  <a:pt x="49657" y="105867"/>
                </a:lnTo>
                <a:lnTo>
                  <a:pt x="42164" y="104622"/>
                </a:lnTo>
                <a:lnTo>
                  <a:pt x="30607" y="99644"/>
                </a:lnTo>
                <a:lnTo>
                  <a:pt x="27686" y="96291"/>
                </a:lnTo>
                <a:lnTo>
                  <a:pt x="27686" y="87693"/>
                </a:lnTo>
                <a:lnTo>
                  <a:pt x="30607" y="84251"/>
                </a:lnTo>
                <a:lnTo>
                  <a:pt x="36321" y="81762"/>
                </a:lnTo>
                <a:lnTo>
                  <a:pt x="42164" y="79286"/>
                </a:lnTo>
                <a:lnTo>
                  <a:pt x="49657" y="78041"/>
                </a:lnTo>
                <a:lnTo>
                  <a:pt x="92119" y="78041"/>
                </a:lnTo>
                <a:lnTo>
                  <a:pt x="89408" y="76453"/>
                </a:lnTo>
                <a:lnTo>
                  <a:pt x="83500" y="73770"/>
                </a:lnTo>
                <a:lnTo>
                  <a:pt x="76438" y="71853"/>
                </a:lnTo>
                <a:lnTo>
                  <a:pt x="68208" y="70703"/>
                </a:lnTo>
                <a:lnTo>
                  <a:pt x="58801" y="70319"/>
                </a:lnTo>
                <a:close/>
              </a:path>
              <a:path w="456564" h="113665">
                <a:moveTo>
                  <a:pt x="92119" y="78041"/>
                </a:moveTo>
                <a:lnTo>
                  <a:pt x="67818" y="78041"/>
                </a:lnTo>
                <a:lnTo>
                  <a:pt x="75311" y="79286"/>
                </a:lnTo>
                <a:lnTo>
                  <a:pt x="86868" y="84251"/>
                </a:lnTo>
                <a:lnTo>
                  <a:pt x="89789" y="87693"/>
                </a:lnTo>
                <a:lnTo>
                  <a:pt x="89789" y="96291"/>
                </a:lnTo>
                <a:lnTo>
                  <a:pt x="86868" y="99644"/>
                </a:lnTo>
                <a:lnTo>
                  <a:pt x="75311" y="104622"/>
                </a:lnTo>
                <a:lnTo>
                  <a:pt x="67818" y="105867"/>
                </a:lnTo>
                <a:lnTo>
                  <a:pt x="92021" y="105867"/>
                </a:lnTo>
                <a:lnTo>
                  <a:pt x="96393" y="103339"/>
                </a:lnTo>
                <a:lnTo>
                  <a:pt x="99949" y="98196"/>
                </a:lnTo>
                <a:lnTo>
                  <a:pt x="99949" y="85712"/>
                </a:lnTo>
                <a:lnTo>
                  <a:pt x="96393" y="80543"/>
                </a:lnTo>
                <a:lnTo>
                  <a:pt x="92119" y="78041"/>
                </a:lnTo>
                <a:close/>
              </a:path>
              <a:path w="456564" h="113665">
                <a:moveTo>
                  <a:pt x="275209" y="8762"/>
                </a:moveTo>
                <a:lnTo>
                  <a:pt x="257556" y="8762"/>
                </a:lnTo>
                <a:lnTo>
                  <a:pt x="250444" y="12445"/>
                </a:lnTo>
                <a:lnTo>
                  <a:pt x="237362" y="49580"/>
                </a:lnTo>
                <a:lnTo>
                  <a:pt x="237850" y="58394"/>
                </a:lnTo>
                <a:lnTo>
                  <a:pt x="257556" y="90436"/>
                </a:lnTo>
                <a:lnTo>
                  <a:pt x="275209" y="90436"/>
                </a:lnTo>
                <a:lnTo>
                  <a:pt x="282194" y="86677"/>
                </a:lnTo>
                <a:lnTo>
                  <a:pt x="285471" y="81953"/>
                </a:lnTo>
                <a:lnTo>
                  <a:pt x="260223" y="81953"/>
                </a:lnTo>
                <a:lnTo>
                  <a:pt x="255397" y="78778"/>
                </a:lnTo>
                <a:lnTo>
                  <a:pt x="248639" y="66227"/>
                </a:lnTo>
                <a:lnTo>
                  <a:pt x="248515" y="65938"/>
                </a:lnTo>
                <a:lnTo>
                  <a:pt x="246761" y="58394"/>
                </a:lnTo>
                <a:lnTo>
                  <a:pt x="246761" y="40639"/>
                </a:lnTo>
                <a:lnTo>
                  <a:pt x="248538" y="33146"/>
                </a:lnTo>
                <a:lnTo>
                  <a:pt x="251968" y="26796"/>
                </a:lnTo>
                <a:lnTo>
                  <a:pt x="255397" y="20319"/>
                </a:lnTo>
                <a:lnTo>
                  <a:pt x="260223" y="17144"/>
                </a:lnTo>
                <a:lnTo>
                  <a:pt x="285515" y="17144"/>
                </a:lnTo>
                <a:lnTo>
                  <a:pt x="282194" y="12445"/>
                </a:lnTo>
                <a:lnTo>
                  <a:pt x="275209" y="8762"/>
                </a:lnTo>
                <a:close/>
              </a:path>
              <a:path w="456564" h="113665">
                <a:moveTo>
                  <a:pt x="285515" y="17144"/>
                </a:moveTo>
                <a:lnTo>
                  <a:pt x="272796" y="17144"/>
                </a:lnTo>
                <a:lnTo>
                  <a:pt x="277622" y="20319"/>
                </a:lnTo>
                <a:lnTo>
                  <a:pt x="280924" y="26796"/>
                </a:lnTo>
                <a:lnTo>
                  <a:pt x="284225" y="33146"/>
                </a:lnTo>
                <a:lnTo>
                  <a:pt x="285876" y="40639"/>
                </a:lnTo>
                <a:lnTo>
                  <a:pt x="285857" y="58394"/>
                </a:lnTo>
                <a:lnTo>
                  <a:pt x="284225" y="65938"/>
                </a:lnTo>
                <a:lnTo>
                  <a:pt x="277622" y="78752"/>
                </a:lnTo>
                <a:lnTo>
                  <a:pt x="272796" y="81953"/>
                </a:lnTo>
                <a:lnTo>
                  <a:pt x="285471" y="81953"/>
                </a:lnTo>
                <a:lnTo>
                  <a:pt x="295275" y="49580"/>
                </a:lnTo>
                <a:lnTo>
                  <a:pt x="294776" y="40764"/>
                </a:lnTo>
                <a:lnTo>
                  <a:pt x="293290" y="32867"/>
                </a:lnTo>
                <a:lnTo>
                  <a:pt x="290828" y="25884"/>
                </a:lnTo>
                <a:lnTo>
                  <a:pt x="287400" y="19811"/>
                </a:lnTo>
                <a:lnTo>
                  <a:pt x="285515" y="17144"/>
                </a:lnTo>
                <a:close/>
              </a:path>
              <a:path w="456564" h="113665">
                <a:moveTo>
                  <a:pt x="408813" y="13715"/>
                </a:moveTo>
                <a:lnTo>
                  <a:pt x="354456" y="13715"/>
                </a:lnTo>
                <a:lnTo>
                  <a:pt x="354456" y="85115"/>
                </a:lnTo>
                <a:lnTo>
                  <a:pt x="371982" y="85115"/>
                </a:lnTo>
                <a:lnTo>
                  <a:pt x="378841" y="84988"/>
                </a:lnTo>
                <a:lnTo>
                  <a:pt x="385825" y="84747"/>
                </a:lnTo>
                <a:lnTo>
                  <a:pt x="393192" y="84569"/>
                </a:lnTo>
                <a:lnTo>
                  <a:pt x="400304" y="84124"/>
                </a:lnTo>
                <a:lnTo>
                  <a:pt x="413638" y="82689"/>
                </a:lnTo>
                <a:lnTo>
                  <a:pt x="418338" y="82130"/>
                </a:lnTo>
                <a:lnTo>
                  <a:pt x="421131" y="81699"/>
                </a:lnTo>
                <a:lnTo>
                  <a:pt x="421131" y="77279"/>
                </a:lnTo>
                <a:lnTo>
                  <a:pt x="363728" y="77279"/>
                </a:lnTo>
                <a:lnTo>
                  <a:pt x="363728" y="21462"/>
                </a:lnTo>
                <a:lnTo>
                  <a:pt x="408813" y="21462"/>
                </a:lnTo>
                <a:lnTo>
                  <a:pt x="408813" y="13715"/>
                </a:lnTo>
                <a:close/>
              </a:path>
              <a:path w="456564" h="113665">
                <a:moveTo>
                  <a:pt x="421131" y="73990"/>
                </a:moveTo>
                <a:lnTo>
                  <a:pt x="363728" y="77279"/>
                </a:lnTo>
                <a:lnTo>
                  <a:pt x="421131" y="77279"/>
                </a:lnTo>
                <a:lnTo>
                  <a:pt x="421131" y="73990"/>
                </a:lnTo>
                <a:close/>
              </a:path>
              <a:path w="456564" h="113665">
                <a:moveTo>
                  <a:pt x="42290" y="15239"/>
                </a:moveTo>
                <a:lnTo>
                  <a:pt x="32385" y="15239"/>
                </a:lnTo>
                <a:lnTo>
                  <a:pt x="32258" y="22986"/>
                </a:lnTo>
                <a:lnTo>
                  <a:pt x="31115" y="27431"/>
                </a:lnTo>
                <a:lnTo>
                  <a:pt x="29210" y="31368"/>
                </a:lnTo>
                <a:lnTo>
                  <a:pt x="27305" y="35432"/>
                </a:lnTo>
                <a:lnTo>
                  <a:pt x="25018" y="38734"/>
                </a:lnTo>
                <a:lnTo>
                  <a:pt x="0" y="56400"/>
                </a:lnTo>
                <a:lnTo>
                  <a:pt x="6604" y="62979"/>
                </a:lnTo>
                <a:lnTo>
                  <a:pt x="25018" y="50965"/>
                </a:lnTo>
                <a:lnTo>
                  <a:pt x="28090" y="48158"/>
                </a:lnTo>
                <a:lnTo>
                  <a:pt x="37337" y="35178"/>
                </a:lnTo>
                <a:lnTo>
                  <a:pt x="47341" y="35178"/>
                </a:lnTo>
                <a:lnTo>
                  <a:pt x="46990" y="34670"/>
                </a:lnTo>
                <a:lnTo>
                  <a:pt x="43434" y="27050"/>
                </a:lnTo>
                <a:lnTo>
                  <a:pt x="42418" y="22859"/>
                </a:lnTo>
                <a:lnTo>
                  <a:pt x="42294" y="18160"/>
                </a:lnTo>
                <a:lnTo>
                  <a:pt x="42290" y="15239"/>
                </a:lnTo>
                <a:close/>
              </a:path>
              <a:path w="456564" h="113665">
                <a:moveTo>
                  <a:pt x="47341" y="35178"/>
                </a:moveTo>
                <a:lnTo>
                  <a:pt x="37337" y="35178"/>
                </a:lnTo>
                <a:lnTo>
                  <a:pt x="38608" y="37718"/>
                </a:lnTo>
                <a:lnTo>
                  <a:pt x="40132" y="40131"/>
                </a:lnTo>
                <a:lnTo>
                  <a:pt x="41910" y="42163"/>
                </a:lnTo>
                <a:lnTo>
                  <a:pt x="43561" y="44195"/>
                </a:lnTo>
                <a:lnTo>
                  <a:pt x="59690" y="56591"/>
                </a:lnTo>
                <a:lnTo>
                  <a:pt x="63500" y="58331"/>
                </a:lnTo>
                <a:lnTo>
                  <a:pt x="66167" y="59448"/>
                </a:lnTo>
                <a:lnTo>
                  <a:pt x="67690" y="59943"/>
                </a:lnTo>
                <a:lnTo>
                  <a:pt x="73279" y="52870"/>
                </a:lnTo>
                <a:lnTo>
                  <a:pt x="71120" y="52184"/>
                </a:lnTo>
                <a:lnTo>
                  <a:pt x="67945" y="50799"/>
                </a:lnTo>
                <a:lnTo>
                  <a:pt x="49276" y="37972"/>
                </a:lnTo>
                <a:lnTo>
                  <a:pt x="47341" y="35178"/>
                </a:lnTo>
                <a:close/>
              </a:path>
              <a:path w="456564" h="113665">
                <a:moveTo>
                  <a:pt x="67564" y="7619"/>
                </a:moveTo>
                <a:lnTo>
                  <a:pt x="7365" y="7619"/>
                </a:lnTo>
                <a:lnTo>
                  <a:pt x="7365" y="15239"/>
                </a:lnTo>
                <a:lnTo>
                  <a:pt x="67564" y="15239"/>
                </a:lnTo>
                <a:lnTo>
                  <a:pt x="67564" y="7619"/>
                </a:lnTo>
                <a:close/>
              </a:path>
              <a:path w="456564" h="113665">
                <a:moveTo>
                  <a:pt x="217424" y="0"/>
                </a:moveTo>
                <a:lnTo>
                  <a:pt x="208025" y="0"/>
                </a:lnTo>
                <a:lnTo>
                  <a:pt x="208025" y="26923"/>
                </a:lnTo>
                <a:lnTo>
                  <a:pt x="182118" y="26923"/>
                </a:lnTo>
                <a:lnTo>
                  <a:pt x="182118" y="34924"/>
                </a:lnTo>
                <a:lnTo>
                  <a:pt x="208025" y="34924"/>
                </a:lnTo>
                <a:lnTo>
                  <a:pt x="208025" y="64249"/>
                </a:lnTo>
                <a:lnTo>
                  <a:pt x="217424" y="64249"/>
                </a:lnTo>
                <a:lnTo>
                  <a:pt x="217424" y="0"/>
                </a:lnTo>
                <a:close/>
              </a:path>
              <a:path w="456564" h="113665">
                <a:moveTo>
                  <a:pt x="158750" y="15366"/>
                </a:moveTo>
                <a:lnTo>
                  <a:pt x="148844" y="15366"/>
                </a:lnTo>
                <a:lnTo>
                  <a:pt x="148717" y="18160"/>
                </a:lnTo>
                <a:lnTo>
                  <a:pt x="148590" y="22986"/>
                </a:lnTo>
                <a:lnTo>
                  <a:pt x="147447" y="27431"/>
                </a:lnTo>
                <a:lnTo>
                  <a:pt x="145542" y="31368"/>
                </a:lnTo>
                <a:lnTo>
                  <a:pt x="143637" y="35432"/>
                </a:lnTo>
                <a:lnTo>
                  <a:pt x="141351" y="38734"/>
                </a:lnTo>
                <a:lnTo>
                  <a:pt x="116332" y="56400"/>
                </a:lnTo>
                <a:lnTo>
                  <a:pt x="123062" y="62979"/>
                </a:lnTo>
                <a:lnTo>
                  <a:pt x="142018" y="50584"/>
                </a:lnTo>
                <a:lnTo>
                  <a:pt x="144526" y="48272"/>
                </a:lnTo>
                <a:lnTo>
                  <a:pt x="153797" y="35178"/>
                </a:lnTo>
                <a:lnTo>
                  <a:pt x="163835" y="35178"/>
                </a:lnTo>
                <a:lnTo>
                  <a:pt x="158877" y="18033"/>
                </a:lnTo>
                <a:lnTo>
                  <a:pt x="158750" y="15366"/>
                </a:lnTo>
                <a:close/>
              </a:path>
              <a:path w="456564" h="113665">
                <a:moveTo>
                  <a:pt x="163835" y="35178"/>
                </a:moveTo>
                <a:lnTo>
                  <a:pt x="153797" y="35178"/>
                </a:lnTo>
                <a:lnTo>
                  <a:pt x="155274" y="37845"/>
                </a:lnTo>
                <a:lnTo>
                  <a:pt x="176149" y="56591"/>
                </a:lnTo>
                <a:lnTo>
                  <a:pt x="179959" y="58331"/>
                </a:lnTo>
                <a:lnTo>
                  <a:pt x="182499" y="59448"/>
                </a:lnTo>
                <a:lnTo>
                  <a:pt x="184023" y="59943"/>
                </a:lnTo>
                <a:lnTo>
                  <a:pt x="189737" y="52743"/>
                </a:lnTo>
                <a:lnTo>
                  <a:pt x="187579" y="52057"/>
                </a:lnTo>
                <a:lnTo>
                  <a:pt x="184404" y="50672"/>
                </a:lnTo>
                <a:lnTo>
                  <a:pt x="175768" y="46456"/>
                </a:lnTo>
                <a:lnTo>
                  <a:pt x="171958" y="43814"/>
                </a:lnTo>
                <a:lnTo>
                  <a:pt x="168656" y="40639"/>
                </a:lnTo>
                <a:lnTo>
                  <a:pt x="165862" y="37845"/>
                </a:lnTo>
                <a:lnTo>
                  <a:pt x="163835" y="35178"/>
                </a:lnTo>
                <a:close/>
              </a:path>
              <a:path w="456564" h="113665">
                <a:moveTo>
                  <a:pt x="184023" y="7492"/>
                </a:moveTo>
                <a:lnTo>
                  <a:pt x="123825" y="7492"/>
                </a:lnTo>
                <a:lnTo>
                  <a:pt x="123825" y="15366"/>
                </a:lnTo>
                <a:lnTo>
                  <a:pt x="184023" y="15366"/>
                </a:lnTo>
                <a:lnTo>
                  <a:pt x="184023" y="7492"/>
                </a:lnTo>
                <a:close/>
              </a:path>
              <a:path w="456564" h="113665">
                <a:moveTo>
                  <a:pt x="438657" y="0"/>
                </a:moveTo>
                <a:lnTo>
                  <a:pt x="429132" y="0"/>
                </a:lnTo>
                <a:lnTo>
                  <a:pt x="429132" y="111302"/>
                </a:lnTo>
                <a:lnTo>
                  <a:pt x="438657" y="111302"/>
                </a:lnTo>
                <a:lnTo>
                  <a:pt x="438657" y="53365"/>
                </a:lnTo>
                <a:lnTo>
                  <a:pt x="456565" y="53365"/>
                </a:lnTo>
                <a:lnTo>
                  <a:pt x="456565" y="45211"/>
                </a:lnTo>
                <a:lnTo>
                  <a:pt x="438657" y="45211"/>
                </a:lnTo>
                <a:lnTo>
                  <a:pt x="438657" y="0"/>
                </a:lnTo>
                <a:close/>
              </a:path>
              <a:path w="456564" h="113665">
                <a:moveTo>
                  <a:pt x="330835" y="0"/>
                </a:moveTo>
                <a:lnTo>
                  <a:pt x="321310" y="0"/>
                </a:lnTo>
                <a:lnTo>
                  <a:pt x="321310" y="111302"/>
                </a:lnTo>
                <a:lnTo>
                  <a:pt x="330835" y="111302"/>
                </a:lnTo>
                <a:lnTo>
                  <a:pt x="330835" y="0"/>
                </a:lnTo>
                <a:close/>
              </a:path>
              <a:path w="456564" h="113665">
                <a:moveTo>
                  <a:pt x="96393" y="0"/>
                </a:moveTo>
                <a:lnTo>
                  <a:pt x="86995" y="0"/>
                </a:lnTo>
                <a:lnTo>
                  <a:pt x="86995" y="67919"/>
                </a:lnTo>
                <a:lnTo>
                  <a:pt x="96393" y="67919"/>
                </a:lnTo>
                <a:lnTo>
                  <a:pt x="96393" y="35051"/>
                </a:lnTo>
                <a:lnTo>
                  <a:pt x="113284" y="35051"/>
                </a:lnTo>
                <a:lnTo>
                  <a:pt x="113284" y="26923"/>
                </a:lnTo>
                <a:lnTo>
                  <a:pt x="96393" y="26923"/>
                </a:lnTo>
                <a:lnTo>
                  <a:pt x="963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915414" y="7822692"/>
            <a:ext cx="64897" cy="112331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1075" y="3219450"/>
            <a:ext cx="5876924" cy="43913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72273" y="2390139"/>
            <a:ext cx="801154" cy="1959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56613" y="2390139"/>
            <a:ext cx="797051" cy="1962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0532" y="2390139"/>
            <a:ext cx="557530" cy="1959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424935" y="2390139"/>
            <a:ext cx="585215" cy="1959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07495" y="2390139"/>
            <a:ext cx="1253047" cy="1959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 cstate="print"/>
          <a:stretch>
            <a:fillRect/>
          </a:stretch>
        </a:blipFill>
      </a:spPr>
      <a:bodyPr wrap="square" lIns="0" tIns="0" rIns="0" bIns="0" rtlCol="0"/>
      <a:lstStyle>
        <a:defPPr>
          <a:defRPr sz="3600" dirty="0"/>
        </a:defPPr>
      </a:lst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4</Words>
  <Application>Microsoft Office PowerPoint</Application>
  <PresentationFormat>화면 슬라이드 쇼(4:3)</PresentationFormat>
  <Paragraphs>2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snoopy</dc:creator>
  <cp:lastModifiedBy>user</cp:lastModifiedBy>
  <cp:revision>2</cp:revision>
  <cp:lastPrinted>2018-03-29T23:58:06Z</cp:lastPrinted>
  <dcterms:created xsi:type="dcterms:W3CDTF">2018-03-29T08:37:20Z</dcterms:created>
  <dcterms:modified xsi:type="dcterms:W3CDTF">2018-11-02T05:29:51Z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2013-10-23T00:00:00Z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2018-03-29T00:00:00Z</vt:filetime>
  </property>
</Properties>
</file>